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Z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Z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Z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0920" y="352080"/>
            <a:ext cx="2028960" cy="496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7" name="CustomShape 2"/>
          <p:cNvSpPr/>
          <p:nvPr/>
        </p:nvSpPr>
        <p:spPr>
          <a:xfrm>
            <a:off x="861840" y="108000"/>
            <a:ext cx="1560600" cy="349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528000" y="6191640"/>
            <a:ext cx="3711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Joint Genotyping</a:t>
            </a:r>
            <a:endParaRPr/>
          </a:p>
        </p:txBody>
      </p:sp>
      <p:sp>
        <p:nvSpPr>
          <p:cNvPr id="39" name="Line 4"/>
          <p:cNvSpPr/>
          <p:nvPr/>
        </p:nvSpPr>
        <p:spPr>
          <a:xfrm>
            <a:off x="1584000" y="5293080"/>
            <a:ext cx="3672000" cy="898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0" name="Line 5"/>
          <p:cNvSpPr/>
          <p:nvPr/>
        </p:nvSpPr>
        <p:spPr>
          <a:xfrm>
            <a:off x="4392000" y="5293080"/>
            <a:ext cx="864000" cy="898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1" name="Line 6"/>
          <p:cNvSpPr/>
          <p:nvPr/>
        </p:nvSpPr>
        <p:spPr>
          <a:xfrm flipH="1">
            <a:off x="5112000" y="5328000"/>
            <a:ext cx="3312000" cy="86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2" name="Line 7"/>
          <p:cNvSpPr/>
          <p:nvPr/>
        </p:nvSpPr>
        <p:spPr>
          <a:xfrm flipH="1">
            <a:off x="5112000" y="5256000"/>
            <a:ext cx="1224000" cy="935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3" name="CustomShape 8"/>
          <p:cNvSpPr/>
          <p:nvPr/>
        </p:nvSpPr>
        <p:spPr>
          <a:xfrm>
            <a:off x="6252480" y="1190160"/>
            <a:ext cx="647640" cy="417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ZA">
                <a:latin typeface="Arial"/>
              </a:rPr>
              <a:t>…</a:t>
            </a:r>
            <a:r>
              <a:rPr lang="en-ZA">
                <a:latin typeface="Arial"/>
              </a:rPr>
              <a:t>.</a:t>
            </a:r>
            <a:endParaRPr/>
          </a:p>
        </p:txBody>
      </p:sp>
      <p:sp>
        <p:nvSpPr>
          <p:cNvPr id="44" name="Line 9"/>
          <p:cNvSpPr/>
          <p:nvPr/>
        </p:nvSpPr>
        <p:spPr>
          <a:xfrm>
            <a:off x="5184000" y="662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CustomShape 10"/>
          <p:cNvSpPr/>
          <p:nvPr/>
        </p:nvSpPr>
        <p:spPr>
          <a:xfrm>
            <a:off x="4392000" y="6984000"/>
            <a:ext cx="1577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>
                <a:latin typeface="Arial"/>
              </a:rPr>
              <a:t>Output vcf file</a:t>
            </a:r>
            <a:endParaRPr/>
          </a:p>
        </p:txBody>
      </p:sp>
      <p:sp>
        <p:nvSpPr>
          <p:cNvPr id="46" name="CustomShape 11"/>
          <p:cNvSpPr/>
          <p:nvPr/>
        </p:nvSpPr>
        <p:spPr>
          <a:xfrm>
            <a:off x="2880000" y="567756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2908800" y="368280"/>
            <a:ext cx="2028960" cy="496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13"/>
          <p:cNvSpPr/>
          <p:nvPr/>
        </p:nvSpPr>
        <p:spPr>
          <a:xfrm>
            <a:off x="7192800" y="368280"/>
            <a:ext cx="2028960" cy="4964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14"/>
          <p:cNvSpPr/>
          <p:nvPr/>
        </p:nvSpPr>
        <p:spPr>
          <a:xfrm>
            <a:off x="4536360" y="5713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5580360" y="5677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51" name="CustomShape 16"/>
          <p:cNvSpPr/>
          <p:nvPr/>
        </p:nvSpPr>
        <p:spPr>
          <a:xfrm>
            <a:off x="6768360" y="5677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52" name="CustomShape 17"/>
          <p:cNvSpPr/>
          <p:nvPr/>
        </p:nvSpPr>
        <p:spPr>
          <a:xfrm>
            <a:off x="750600" y="86256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QC and trimming</a:t>
            </a:r>
            <a:endParaRPr/>
          </a:p>
        </p:txBody>
      </p:sp>
      <p:sp>
        <p:nvSpPr>
          <p:cNvPr id="53" name="CustomShape 18"/>
          <p:cNvSpPr/>
          <p:nvPr/>
        </p:nvSpPr>
        <p:spPr>
          <a:xfrm flipH="1">
            <a:off x="1646640" y="126000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54" name="CustomShape 19"/>
          <p:cNvSpPr/>
          <p:nvPr/>
        </p:nvSpPr>
        <p:spPr>
          <a:xfrm>
            <a:off x="1639800" y="2556360"/>
            <a:ext cx="111996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55" name="CustomShape 20"/>
          <p:cNvSpPr/>
          <p:nvPr/>
        </p:nvSpPr>
        <p:spPr>
          <a:xfrm flipH="1">
            <a:off x="582840" y="2556360"/>
            <a:ext cx="105480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56" name="CustomShape 21"/>
          <p:cNvSpPr/>
          <p:nvPr/>
        </p:nvSpPr>
        <p:spPr>
          <a:xfrm>
            <a:off x="90360" y="1948320"/>
            <a:ext cx="3046680" cy="532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i="1" lang="en-ZA" sz="1200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ZA" sz="1200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57" name="CustomShape 22"/>
          <p:cNvSpPr/>
          <p:nvPr/>
        </p:nvSpPr>
        <p:spPr>
          <a:xfrm>
            <a:off x="456480" y="3096000"/>
            <a:ext cx="2495520" cy="45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58" name="CustomShape 23"/>
          <p:cNvSpPr/>
          <p:nvPr/>
        </p:nvSpPr>
        <p:spPr>
          <a:xfrm>
            <a:off x="656280" y="4152240"/>
            <a:ext cx="2143440" cy="3880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59" name="CustomShape 24"/>
          <p:cNvSpPr/>
          <p:nvPr/>
        </p:nvSpPr>
        <p:spPr>
          <a:xfrm>
            <a:off x="966960" y="4514040"/>
            <a:ext cx="70452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60" name="CustomShape 25"/>
          <p:cNvSpPr/>
          <p:nvPr/>
        </p:nvSpPr>
        <p:spPr>
          <a:xfrm>
            <a:off x="1699200" y="4683600"/>
            <a:ext cx="360" cy="61920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61" name="CustomShape 26"/>
          <p:cNvSpPr/>
          <p:nvPr/>
        </p:nvSpPr>
        <p:spPr>
          <a:xfrm flipH="1">
            <a:off x="1698480" y="4496040"/>
            <a:ext cx="72180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62" name="CustomShape 27"/>
          <p:cNvSpPr/>
          <p:nvPr/>
        </p:nvSpPr>
        <p:spPr>
          <a:xfrm>
            <a:off x="828000" y="169056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63" name="CustomShape 28"/>
          <p:cNvSpPr/>
          <p:nvPr/>
        </p:nvSpPr>
        <p:spPr>
          <a:xfrm>
            <a:off x="801360" y="5249160"/>
            <a:ext cx="1893960" cy="36792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64" name="CustomShape 29"/>
          <p:cNvSpPr/>
          <p:nvPr/>
        </p:nvSpPr>
        <p:spPr>
          <a:xfrm>
            <a:off x="823320" y="25923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5" name="CustomShape 30"/>
          <p:cNvSpPr/>
          <p:nvPr/>
        </p:nvSpPr>
        <p:spPr>
          <a:xfrm>
            <a:off x="2165400" y="2628360"/>
            <a:ext cx="477720" cy="43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6" name="CustomShape 31"/>
          <p:cNvSpPr/>
          <p:nvPr/>
        </p:nvSpPr>
        <p:spPr>
          <a:xfrm>
            <a:off x="1399320" y="27363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7" name="CustomShape 32"/>
          <p:cNvSpPr/>
          <p:nvPr/>
        </p:nvSpPr>
        <p:spPr>
          <a:xfrm>
            <a:off x="941400" y="478836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68" name="CustomShape 33"/>
          <p:cNvSpPr/>
          <p:nvPr/>
        </p:nvSpPr>
        <p:spPr>
          <a:xfrm>
            <a:off x="1524240" y="4741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69" name="CustomShape 34"/>
          <p:cNvSpPr/>
          <p:nvPr/>
        </p:nvSpPr>
        <p:spPr>
          <a:xfrm>
            <a:off x="2021400" y="481392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70" name="CustomShape 35"/>
          <p:cNvSpPr/>
          <p:nvPr/>
        </p:nvSpPr>
        <p:spPr>
          <a:xfrm flipH="1">
            <a:off x="1646640" y="46836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71" name="CustomShape 36"/>
          <p:cNvSpPr/>
          <p:nvPr/>
        </p:nvSpPr>
        <p:spPr>
          <a:xfrm flipH="1">
            <a:off x="1646640" y="212436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</a:ln>
        </p:spPr>
      </p:sp>
      <p:sp>
        <p:nvSpPr>
          <p:cNvPr id="72" name="CustomShape 37"/>
          <p:cNvSpPr/>
          <p:nvPr/>
        </p:nvSpPr>
        <p:spPr>
          <a:xfrm>
            <a:off x="1639800" y="2556360"/>
            <a:ext cx="7200" cy="5396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73" name="CustomShape 38"/>
          <p:cNvSpPr/>
          <p:nvPr/>
        </p:nvSpPr>
        <p:spPr>
          <a:xfrm>
            <a:off x="2519640" y="353628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74" name="CustomShape 39"/>
          <p:cNvSpPr/>
          <p:nvPr/>
        </p:nvSpPr>
        <p:spPr>
          <a:xfrm>
            <a:off x="752040" y="353628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75" name="CustomShape 40"/>
          <p:cNvSpPr/>
          <p:nvPr/>
        </p:nvSpPr>
        <p:spPr>
          <a:xfrm>
            <a:off x="1635840" y="3554280"/>
            <a:ext cx="15840" cy="61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76" name="CustomShape 41"/>
          <p:cNvSpPr/>
          <p:nvPr/>
        </p:nvSpPr>
        <p:spPr>
          <a:xfrm>
            <a:off x="716400" y="36057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7" name="CustomShape 42"/>
          <p:cNvSpPr/>
          <p:nvPr/>
        </p:nvSpPr>
        <p:spPr>
          <a:xfrm>
            <a:off x="1611360" y="36057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8" name="CustomShape 43"/>
          <p:cNvSpPr/>
          <p:nvPr/>
        </p:nvSpPr>
        <p:spPr>
          <a:xfrm>
            <a:off x="2526840" y="360576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9" name="CustomShape 44"/>
          <p:cNvSpPr/>
          <p:nvPr/>
        </p:nvSpPr>
        <p:spPr>
          <a:xfrm>
            <a:off x="3796920" y="112680"/>
            <a:ext cx="1560600" cy="349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80" name="CustomShape 45"/>
          <p:cNvSpPr/>
          <p:nvPr/>
        </p:nvSpPr>
        <p:spPr>
          <a:xfrm>
            <a:off x="3685680" y="867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QC and trimming</a:t>
            </a:r>
            <a:endParaRPr/>
          </a:p>
        </p:txBody>
      </p:sp>
      <p:sp>
        <p:nvSpPr>
          <p:cNvPr id="81" name="CustomShape 46"/>
          <p:cNvSpPr/>
          <p:nvPr/>
        </p:nvSpPr>
        <p:spPr>
          <a:xfrm flipH="1">
            <a:off x="4581720" y="126468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82" name="CustomShape 47"/>
          <p:cNvSpPr/>
          <p:nvPr/>
        </p:nvSpPr>
        <p:spPr>
          <a:xfrm>
            <a:off x="4574880" y="2561040"/>
            <a:ext cx="111996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83" name="CustomShape 48"/>
          <p:cNvSpPr/>
          <p:nvPr/>
        </p:nvSpPr>
        <p:spPr>
          <a:xfrm flipH="1">
            <a:off x="3517920" y="2561040"/>
            <a:ext cx="105480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84" name="CustomShape 49"/>
          <p:cNvSpPr/>
          <p:nvPr/>
        </p:nvSpPr>
        <p:spPr>
          <a:xfrm>
            <a:off x="3025440" y="1953000"/>
            <a:ext cx="3046680" cy="532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i="1" lang="en-ZA" sz="1200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ZA" sz="1200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85" name="CustomShape 50"/>
          <p:cNvSpPr/>
          <p:nvPr/>
        </p:nvSpPr>
        <p:spPr>
          <a:xfrm>
            <a:off x="3391560" y="3100680"/>
            <a:ext cx="2495520" cy="45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86" name="CustomShape 51"/>
          <p:cNvSpPr/>
          <p:nvPr/>
        </p:nvSpPr>
        <p:spPr>
          <a:xfrm>
            <a:off x="3591360" y="4156920"/>
            <a:ext cx="2143440" cy="3880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87" name="CustomShape 52"/>
          <p:cNvSpPr/>
          <p:nvPr/>
        </p:nvSpPr>
        <p:spPr>
          <a:xfrm>
            <a:off x="3902040" y="4518720"/>
            <a:ext cx="70452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88" name="CustomShape 53"/>
          <p:cNvSpPr/>
          <p:nvPr/>
        </p:nvSpPr>
        <p:spPr>
          <a:xfrm>
            <a:off x="4634280" y="4688280"/>
            <a:ext cx="360" cy="61920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89" name="CustomShape 54"/>
          <p:cNvSpPr/>
          <p:nvPr/>
        </p:nvSpPr>
        <p:spPr>
          <a:xfrm flipH="1">
            <a:off x="4633560" y="4500720"/>
            <a:ext cx="72180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90" name="CustomShape 55"/>
          <p:cNvSpPr/>
          <p:nvPr/>
        </p:nvSpPr>
        <p:spPr>
          <a:xfrm>
            <a:off x="3763080" y="1695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91" name="CustomShape 56"/>
          <p:cNvSpPr/>
          <p:nvPr/>
        </p:nvSpPr>
        <p:spPr>
          <a:xfrm>
            <a:off x="3736440" y="5253840"/>
            <a:ext cx="1893960" cy="36792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92" name="CustomShape 57"/>
          <p:cNvSpPr/>
          <p:nvPr/>
        </p:nvSpPr>
        <p:spPr>
          <a:xfrm>
            <a:off x="3758400" y="2597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3" name="CustomShape 58"/>
          <p:cNvSpPr/>
          <p:nvPr/>
        </p:nvSpPr>
        <p:spPr>
          <a:xfrm>
            <a:off x="5100480" y="2633040"/>
            <a:ext cx="477720" cy="43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4" name="CustomShape 59"/>
          <p:cNvSpPr/>
          <p:nvPr/>
        </p:nvSpPr>
        <p:spPr>
          <a:xfrm>
            <a:off x="4334400" y="2741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5" name="CustomShape 60"/>
          <p:cNvSpPr/>
          <p:nvPr/>
        </p:nvSpPr>
        <p:spPr>
          <a:xfrm>
            <a:off x="3876480" y="479304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6" name="CustomShape 61"/>
          <p:cNvSpPr/>
          <p:nvPr/>
        </p:nvSpPr>
        <p:spPr>
          <a:xfrm>
            <a:off x="4459320" y="4746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7" name="CustomShape 62"/>
          <p:cNvSpPr/>
          <p:nvPr/>
        </p:nvSpPr>
        <p:spPr>
          <a:xfrm>
            <a:off x="4956480" y="4818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8" name="CustomShape 63"/>
          <p:cNvSpPr/>
          <p:nvPr/>
        </p:nvSpPr>
        <p:spPr>
          <a:xfrm flipH="1">
            <a:off x="4581720" y="473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99" name="CustomShape 64"/>
          <p:cNvSpPr/>
          <p:nvPr/>
        </p:nvSpPr>
        <p:spPr>
          <a:xfrm flipH="1">
            <a:off x="4581720" y="2129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</a:ln>
        </p:spPr>
      </p:sp>
      <p:sp>
        <p:nvSpPr>
          <p:cNvPr id="100" name="CustomShape 65"/>
          <p:cNvSpPr/>
          <p:nvPr/>
        </p:nvSpPr>
        <p:spPr>
          <a:xfrm>
            <a:off x="4574880" y="2561040"/>
            <a:ext cx="7200" cy="5396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101" name="CustomShape 66"/>
          <p:cNvSpPr/>
          <p:nvPr/>
        </p:nvSpPr>
        <p:spPr>
          <a:xfrm>
            <a:off x="5454720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2" name="CustomShape 67"/>
          <p:cNvSpPr/>
          <p:nvPr/>
        </p:nvSpPr>
        <p:spPr>
          <a:xfrm>
            <a:off x="3687120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3" name="CustomShape 68"/>
          <p:cNvSpPr/>
          <p:nvPr/>
        </p:nvSpPr>
        <p:spPr>
          <a:xfrm>
            <a:off x="4570920" y="3558960"/>
            <a:ext cx="15840" cy="61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4" name="CustomShape 69"/>
          <p:cNvSpPr/>
          <p:nvPr/>
        </p:nvSpPr>
        <p:spPr>
          <a:xfrm>
            <a:off x="3651480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05" name="CustomShape 70"/>
          <p:cNvSpPr/>
          <p:nvPr/>
        </p:nvSpPr>
        <p:spPr>
          <a:xfrm>
            <a:off x="4546440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06" name="CustomShape 71"/>
          <p:cNvSpPr/>
          <p:nvPr/>
        </p:nvSpPr>
        <p:spPr>
          <a:xfrm>
            <a:off x="5461920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07" name="CustomShape 72"/>
          <p:cNvSpPr/>
          <p:nvPr/>
        </p:nvSpPr>
        <p:spPr>
          <a:xfrm>
            <a:off x="7756920" y="112680"/>
            <a:ext cx="1560600" cy="349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108" name="CustomShape 73"/>
          <p:cNvSpPr/>
          <p:nvPr/>
        </p:nvSpPr>
        <p:spPr>
          <a:xfrm>
            <a:off x="7645680" y="867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QC and trimming</a:t>
            </a:r>
            <a:endParaRPr/>
          </a:p>
        </p:txBody>
      </p:sp>
      <p:sp>
        <p:nvSpPr>
          <p:cNvPr id="109" name="CustomShape 74"/>
          <p:cNvSpPr/>
          <p:nvPr/>
        </p:nvSpPr>
        <p:spPr>
          <a:xfrm flipH="1">
            <a:off x="8541720" y="126468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110" name="CustomShape 75"/>
          <p:cNvSpPr/>
          <p:nvPr/>
        </p:nvSpPr>
        <p:spPr>
          <a:xfrm>
            <a:off x="8534880" y="2561040"/>
            <a:ext cx="111996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111" name="CustomShape 76"/>
          <p:cNvSpPr/>
          <p:nvPr/>
        </p:nvSpPr>
        <p:spPr>
          <a:xfrm flipH="1">
            <a:off x="7477920" y="2561040"/>
            <a:ext cx="1054800" cy="52272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112" name="CustomShape 77"/>
          <p:cNvSpPr/>
          <p:nvPr/>
        </p:nvSpPr>
        <p:spPr>
          <a:xfrm>
            <a:off x="6985440" y="1953000"/>
            <a:ext cx="3046680" cy="532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i="1" lang="en-ZA" sz="1200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ZA" sz="1200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113" name="CustomShape 78"/>
          <p:cNvSpPr/>
          <p:nvPr/>
        </p:nvSpPr>
        <p:spPr>
          <a:xfrm>
            <a:off x="7351560" y="3100680"/>
            <a:ext cx="2495520" cy="45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114" name="CustomShape 79"/>
          <p:cNvSpPr/>
          <p:nvPr/>
        </p:nvSpPr>
        <p:spPr>
          <a:xfrm>
            <a:off x="7551360" y="4156920"/>
            <a:ext cx="2143440" cy="3880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115" name="CustomShape 80"/>
          <p:cNvSpPr/>
          <p:nvPr/>
        </p:nvSpPr>
        <p:spPr>
          <a:xfrm>
            <a:off x="7862040" y="4518720"/>
            <a:ext cx="70452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116" name="CustomShape 81"/>
          <p:cNvSpPr/>
          <p:nvPr/>
        </p:nvSpPr>
        <p:spPr>
          <a:xfrm>
            <a:off x="8594280" y="4688280"/>
            <a:ext cx="360" cy="61920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117" name="CustomShape 82"/>
          <p:cNvSpPr/>
          <p:nvPr/>
        </p:nvSpPr>
        <p:spPr>
          <a:xfrm flipH="1">
            <a:off x="8593560" y="4500720"/>
            <a:ext cx="721800" cy="8067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med" type="triangle" w="med"/>
          </a:ln>
        </p:spPr>
      </p:sp>
      <p:sp>
        <p:nvSpPr>
          <p:cNvPr id="118" name="CustomShape 83"/>
          <p:cNvSpPr/>
          <p:nvPr/>
        </p:nvSpPr>
        <p:spPr>
          <a:xfrm>
            <a:off x="7723080" y="1695240"/>
            <a:ext cx="1767240" cy="43200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119" name="CustomShape 84"/>
          <p:cNvSpPr/>
          <p:nvPr/>
        </p:nvSpPr>
        <p:spPr>
          <a:xfrm>
            <a:off x="7696440" y="5253840"/>
            <a:ext cx="1893960" cy="36792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120" name="CustomShape 85"/>
          <p:cNvSpPr/>
          <p:nvPr/>
        </p:nvSpPr>
        <p:spPr>
          <a:xfrm>
            <a:off x="7718400" y="2597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1" name="CustomShape 86"/>
          <p:cNvSpPr/>
          <p:nvPr/>
        </p:nvSpPr>
        <p:spPr>
          <a:xfrm>
            <a:off x="9060480" y="2633040"/>
            <a:ext cx="477720" cy="43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2" name="CustomShape 87"/>
          <p:cNvSpPr/>
          <p:nvPr/>
        </p:nvSpPr>
        <p:spPr>
          <a:xfrm>
            <a:off x="8294400" y="27410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3" name="CustomShape 88"/>
          <p:cNvSpPr/>
          <p:nvPr/>
        </p:nvSpPr>
        <p:spPr>
          <a:xfrm>
            <a:off x="7836480" y="479304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4" name="CustomShape 89"/>
          <p:cNvSpPr/>
          <p:nvPr/>
        </p:nvSpPr>
        <p:spPr>
          <a:xfrm>
            <a:off x="8419320" y="4746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5" name="CustomShape 90"/>
          <p:cNvSpPr/>
          <p:nvPr/>
        </p:nvSpPr>
        <p:spPr>
          <a:xfrm>
            <a:off x="8916480" y="4818600"/>
            <a:ext cx="4608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6" name="CustomShape 91"/>
          <p:cNvSpPr/>
          <p:nvPr/>
        </p:nvSpPr>
        <p:spPr>
          <a:xfrm flipH="1">
            <a:off x="8541720" y="473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127" name="CustomShape 92"/>
          <p:cNvSpPr/>
          <p:nvPr/>
        </p:nvSpPr>
        <p:spPr>
          <a:xfrm flipH="1">
            <a:off x="8541720" y="2129040"/>
            <a:ext cx="360" cy="4320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</a:ln>
        </p:spPr>
      </p:sp>
      <p:sp>
        <p:nvSpPr>
          <p:cNvPr id="128" name="CustomShape 93"/>
          <p:cNvSpPr/>
          <p:nvPr/>
        </p:nvSpPr>
        <p:spPr>
          <a:xfrm>
            <a:off x="8534880" y="2561040"/>
            <a:ext cx="7200" cy="5396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med" type="triangle" w="med"/>
          </a:ln>
        </p:spPr>
      </p:sp>
      <p:sp>
        <p:nvSpPr>
          <p:cNvPr id="129" name="CustomShape 94"/>
          <p:cNvSpPr/>
          <p:nvPr/>
        </p:nvSpPr>
        <p:spPr>
          <a:xfrm>
            <a:off x="9414720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30" name="CustomShape 95"/>
          <p:cNvSpPr/>
          <p:nvPr/>
        </p:nvSpPr>
        <p:spPr>
          <a:xfrm>
            <a:off x="7647120" y="3540960"/>
            <a:ext cx="360" cy="631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31" name="CustomShape 96"/>
          <p:cNvSpPr/>
          <p:nvPr/>
        </p:nvSpPr>
        <p:spPr>
          <a:xfrm>
            <a:off x="8530920" y="3558960"/>
            <a:ext cx="15840" cy="61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32" name="CustomShape 97"/>
          <p:cNvSpPr/>
          <p:nvPr/>
        </p:nvSpPr>
        <p:spPr>
          <a:xfrm>
            <a:off x="7611480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33" name="CustomShape 98"/>
          <p:cNvSpPr/>
          <p:nvPr/>
        </p:nvSpPr>
        <p:spPr>
          <a:xfrm>
            <a:off x="8506440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34" name="CustomShape 99"/>
          <p:cNvSpPr/>
          <p:nvPr/>
        </p:nvSpPr>
        <p:spPr>
          <a:xfrm>
            <a:off x="9421920" y="3610440"/>
            <a:ext cx="47772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800" y="111960"/>
            <a:ext cx="9400320" cy="71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