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5431"/>
  </p:normalViewPr>
  <p:slideViewPr>
    <p:cSldViewPr snapToGrid="0" snapToObjects="1">
      <p:cViewPr varScale="1">
        <p:scale>
          <a:sx n="78" d="100"/>
          <a:sy n="78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C2F9-5FF6-964B-B749-F0FCEAA3B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10D8B-7F46-B746-8F81-C0875752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15FB-DFB8-0A43-8B8B-1717028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076B-2BC4-F040-90AC-9C9A896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F51E-49E6-414C-A7F4-E53034C6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14BB-6B60-034E-97E0-B247E9E2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4788-7F82-1344-80BA-415361143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EF0F-3D67-8A40-A1F2-AC212DB0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27F0-57B4-9D4B-9FF2-E5CA6DF2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C4B2-44B1-2648-8D99-4427CAA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5F986-612C-D04F-8A41-EF1FB537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BD33-92A3-9042-8C46-F78F936C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BFB4-D02E-9547-A00F-2671E83F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1439-1059-E744-AAA6-A687250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7482-BC79-0D43-93E3-58AFA7C8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521F-EFBB-FF41-B926-B9A47848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E352-730D-2144-B240-4F3CA01C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77F1-FECB-C445-BC9E-9044FD6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C489-EAEE-CB49-9F44-3CEBBC8F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C5F7-DD87-044A-BCAD-7A2E55D2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5AB7-E87C-DB49-9F28-C4BA3D15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EFCB-D689-554D-95AF-73892817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D68C-E28E-F54B-94EA-A5A4366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C13-10E1-A146-BEF4-BBA6E3DC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8E50-E38F-BB43-B49C-49E6184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EF35-3F35-0042-BBA6-E0E19660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5290-DAC4-9642-9590-9806C587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4844-EAD5-F548-AF20-260328E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1466-80F1-124A-B704-65E00716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33C12-2497-7E4B-AF5B-399C8CC3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1699-ABC5-0C4B-9309-9D40352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BC0F-2D50-1744-9714-57FFD0B2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809A-12FD-0549-B96F-92AB2CAB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A66B-3302-3041-8BDC-D8118447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36AB4-45AA-F24F-AD38-7C8DA52B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2B9C-86C1-3140-B6E3-B015DB9B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8D70E-0B0B-5A44-A036-E45FE8CF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A6786-8530-1C49-BD03-0203916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15B8C-9805-0645-A67A-6B520DD8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E06E-FD2E-1244-9DDA-FD5DD13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315D5-22EB-3D43-AA2E-C54DB7DA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8DD5-D6EB-234C-A4C0-187BABE2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C779F-C732-E24B-8DE9-242B6DB7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BE48A-765B-F84A-A5E0-4D3FFAD1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47D22-96DC-744A-BC53-C4186EBB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3B943-F952-7B44-B7A4-50545533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288F-C4D0-4D43-B433-3D4FB63D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C680-448A-1947-B08C-04A88257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5D69-6761-9C46-BC71-7A42A85A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F731-98A8-9B41-B135-A7D780A7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74559-B86F-B146-9D28-6BD691F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BEAF-3CB6-AB4B-A88C-66932F85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45C2-5EB1-EF49-BF1F-698EB44A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4DBD2-D5BE-2A42-8BF6-7206647A5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64460-1B16-EE43-9F5C-ED336D39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3669-D055-0B42-B97C-7A2515D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1B56-3D23-1F4C-BC1B-358F443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BC1C-51C6-6349-AED9-2969D33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0ABEB-6752-6F45-AC35-AB0DD7EF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083-D67C-5645-9725-1ADB4484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90F8-660B-A745-A91E-54DED1805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B301-7804-5848-94E3-4AD1AF0ABF0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21FF-F82E-FA4F-A094-75B33981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6147-6CA9-DD43-A517-623FBB43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8404-992D-B843-BE9B-FBC05346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5EA9E3B1-D844-DE46-BF04-698D837C9ABF}"/>
              </a:ext>
            </a:extLst>
          </p:cNvPr>
          <p:cNvSpPr/>
          <p:nvPr/>
        </p:nvSpPr>
        <p:spPr>
          <a:xfrm rot="16200000">
            <a:off x="7439637" y="2385661"/>
            <a:ext cx="1226683" cy="38802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9BD136C-1BB0-E548-BA10-5D7DD3F0077D}"/>
              </a:ext>
            </a:extLst>
          </p:cNvPr>
          <p:cNvSpPr/>
          <p:nvPr/>
        </p:nvSpPr>
        <p:spPr>
          <a:xfrm rot="16200000">
            <a:off x="7439638" y="944638"/>
            <a:ext cx="1226683" cy="38802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8CA09-D0E9-BC40-B129-9113928E77EC}"/>
              </a:ext>
            </a:extLst>
          </p:cNvPr>
          <p:cNvSpPr txBox="1"/>
          <p:nvPr/>
        </p:nvSpPr>
        <p:spPr>
          <a:xfrm>
            <a:off x="7341312" y="2712316"/>
            <a:ext cx="127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‘’GRCh38”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6E778-310C-0F42-A284-62EEA1E63AE4}"/>
              </a:ext>
            </a:extLst>
          </p:cNvPr>
          <p:cNvSpPr txBox="1"/>
          <p:nvPr/>
        </p:nvSpPr>
        <p:spPr>
          <a:xfrm>
            <a:off x="6578646" y="4141104"/>
            <a:ext cx="33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['chr1','chr2','chr3','chr4','chr5']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47CDEE-59B3-2849-AD7E-6BD406DE7E1C}"/>
              </a:ext>
            </a:extLst>
          </p:cNvPr>
          <p:cNvSpPr/>
          <p:nvPr/>
        </p:nvSpPr>
        <p:spPr>
          <a:xfrm>
            <a:off x="2448470" y="2700082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ch1 = </a:t>
            </a:r>
            <a:r>
              <a:rPr lang="en-US" dirty="0" err="1"/>
              <a:t>Channel.value</a:t>
            </a:r>
            <a:r>
              <a:rPr lang="en-US" dirty="0"/>
              <a:t>('GRCh38')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85049-B102-1844-95AA-91EA3FDDBCB2}"/>
              </a:ext>
            </a:extLst>
          </p:cNvPr>
          <p:cNvSpPr/>
          <p:nvPr/>
        </p:nvSpPr>
        <p:spPr>
          <a:xfrm>
            <a:off x="224656" y="4141105"/>
            <a:ext cx="527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ch2 = </a:t>
            </a:r>
            <a:r>
              <a:rPr lang="en-US" dirty="0" err="1"/>
              <a:t>Channel.value</a:t>
            </a:r>
            <a:r>
              <a:rPr lang="en-US" dirty="0"/>
              <a:t>( ['chr1','chr2','chr3','chr4','chr5'] )</a:t>
            </a:r>
          </a:p>
        </p:txBody>
      </p:sp>
    </p:spTree>
    <p:extLst>
      <p:ext uri="{BB962C8B-B14F-4D97-AF65-F5344CB8AC3E}">
        <p14:creationId xmlns:p14="http://schemas.microsoft.com/office/powerpoint/2010/main" val="152253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B51-0B10-1349-BDE5-F3D6917B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21EF-5651-1F4A-A17A-249A8E2C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05359A6C-AF41-C040-8E0C-40C6DF9F03C3}"/>
              </a:ext>
            </a:extLst>
          </p:cNvPr>
          <p:cNvSpPr/>
          <p:nvPr/>
        </p:nvSpPr>
        <p:spPr>
          <a:xfrm rot="16200000">
            <a:off x="5444573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2265B32F-2E15-5F4D-BF6C-24626176C6E2}"/>
              </a:ext>
            </a:extLst>
          </p:cNvPr>
          <p:cNvSpPr/>
          <p:nvPr/>
        </p:nvSpPr>
        <p:spPr>
          <a:xfrm rot="16200000">
            <a:off x="4006712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53D52FC-517F-7F46-93EB-800A81A81ADA}"/>
              </a:ext>
            </a:extLst>
          </p:cNvPr>
          <p:cNvSpPr/>
          <p:nvPr/>
        </p:nvSpPr>
        <p:spPr>
          <a:xfrm rot="16200000">
            <a:off x="2568851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2EF9261-11C7-7643-86B3-08BAB8AD6C1D}"/>
              </a:ext>
            </a:extLst>
          </p:cNvPr>
          <p:cNvSpPr/>
          <p:nvPr/>
        </p:nvSpPr>
        <p:spPr>
          <a:xfrm rot="16200000">
            <a:off x="1163687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69CB8-C8AA-4049-8AE6-CD268589A84B}"/>
              </a:ext>
            </a:extLst>
          </p:cNvPr>
          <p:cNvSpPr txBox="1"/>
          <p:nvPr/>
        </p:nvSpPr>
        <p:spPr>
          <a:xfrm>
            <a:off x="1590262" y="298634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ref1_1.fq      ref1_2.fq           temp33_1.fq    temp33_2.fq   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30F060D-4146-1A49-9892-D811801FD88E}"/>
              </a:ext>
            </a:extLst>
          </p:cNvPr>
          <p:cNvSpPr/>
          <p:nvPr/>
        </p:nvSpPr>
        <p:spPr>
          <a:xfrm rot="16200000">
            <a:off x="8611839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FF95D-7423-0C47-B8F3-7FF01C9A609C}"/>
              </a:ext>
            </a:extLst>
          </p:cNvPr>
          <p:cNvSpPr txBox="1"/>
          <p:nvPr/>
        </p:nvSpPr>
        <p:spPr>
          <a:xfrm>
            <a:off x="7339823" y="2986344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A982-FBA9-7D44-803D-03E25E606D21}"/>
              </a:ext>
            </a:extLst>
          </p:cNvPr>
          <p:cNvSpPr txBox="1"/>
          <p:nvPr/>
        </p:nvSpPr>
        <p:spPr>
          <a:xfrm>
            <a:off x="9183804" y="2986344"/>
            <a:ext cx="36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82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898C4B1-92A6-E549-84DB-45A5F7D03D78}"/>
              </a:ext>
            </a:extLst>
          </p:cNvPr>
          <p:cNvSpPr/>
          <p:nvPr/>
        </p:nvSpPr>
        <p:spPr>
          <a:xfrm rot="16200000">
            <a:off x="10375804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D524D2F4-4E0C-C342-92BC-02AB8A1B7494}"/>
              </a:ext>
            </a:extLst>
          </p:cNvPr>
          <p:cNvSpPr/>
          <p:nvPr/>
        </p:nvSpPr>
        <p:spPr>
          <a:xfrm rot="16200000">
            <a:off x="8937943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1B8E29D-6926-FB4F-9A2C-A043049FCF72}"/>
              </a:ext>
            </a:extLst>
          </p:cNvPr>
          <p:cNvSpPr/>
          <p:nvPr/>
        </p:nvSpPr>
        <p:spPr>
          <a:xfrm rot="16200000">
            <a:off x="7500082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AEBF70F-74D1-934A-ADFC-E758E65633FB}"/>
              </a:ext>
            </a:extLst>
          </p:cNvPr>
          <p:cNvSpPr/>
          <p:nvPr/>
        </p:nvSpPr>
        <p:spPr>
          <a:xfrm rot="16200000">
            <a:off x="6094918" y="268991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3A076-5E36-FE43-AFB4-1632435568DE}"/>
              </a:ext>
            </a:extLst>
          </p:cNvPr>
          <p:cNvSpPr txBox="1"/>
          <p:nvPr/>
        </p:nvSpPr>
        <p:spPr>
          <a:xfrm>
            <a:off x="6521493" y="337822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chr1                 chr2                    chr5                 chr7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7D8C8-C4AB-F245-BFEA-4A23F3A808A2}"/>
              </a:ext>
            </a:extLst>
          </p:cNvPr>
          <p:cNvSpPr/>
          <p:nvPr/>
        </p:nvSpPr>
        <p:spPr>
          <a:xfrm>
            <a:off x="310891" y="3378228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chromosome_ch</a:t>
            </a:r>
            <a:r>
              <a:rPr lang="en-US" dirty="0"/>
              <a:t> = </a:t>
            </a:r>
            <a:r>
              <a:rPr lang="en-US" dirty="0" err="1"/>
              <a:t>Channel.of</a:t>
            </a:r>
            <a:r>
              <a:rPr lang="en-US" dirty="0"/>
              <a:t>( 'chr1','chr3','chr5','chr7' )</a:t>
            </a:r>
          </a:p>
        </p:txBody>
      </p:sp>
    </p:spTree>
    <p:extLst>
      <p:ext uri="{BB962C8B-B14F-4D97-AF65-F5344CB8AC3E}">
        <p14:creationId xmlns:p14="http://schemas.microsoft.com/office/powerpoint/2010/main" val="16550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23445B84-CDF6-3141-8599-CB5B31A59702}"/>
              </a:ext>
            </a:extLst>
          </p:cNvPr>
          <p:cNvSpPr/>
          <p:nvPr/>
        </p:nvSpPr>
        <p:spPr>
          <a:xfrm rot="16200000">
            <a:off x="519486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326A064-0CA3-324F-883C-06E4E231BF45}"/>
              </a:ext>
            </a:extLst>
          </p:cNvPr>
          <p:cNvSpPr/>
          <p:nvPr/>
        </p:nvSpPr>
        <p:spPr>
          <a:xfrm rot="16200000">
            <a:off x="4462688" y="21013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5E770C7-FC56-5B43-BDED-88D8A5957EA6}"/>
              </a:ext>
            </a:extLst>
          </p:cNvPr>
          <p:cNvSpPr/>
          <p:nvPr/>
        </p:nvSpPr>
        <p:spPr>
          <a:xfrm rot="16200000">
            <a:off x="2995018" y="3028978"/>
            <a:ext cx="728869" cy="99391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398B878-E6AB-0C40-A3C3-8D6E0F4F295B}"/>
              </a:ext>
            </a:extLst>
          </p:cNvPr>
          <p:cNvSpPr/>
          <p:nvPr/>
        </p:nvSpPr>
        <p:spPr>
          <a:xfrm rot="16200000">
            <a:off x="373050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CC029FB-7552-BB41-90D6-4F076409369F}"/>
              </a:ext>
            </a:extLst>
          </p:cNvPr>
          <p:cNvSpPr/>
          <p:nvPr/>
        </p:nvSpPr>
        <p:spPr>
          <a:xfrm rot="16200000">
            <a:off x="2998328" y="2101327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2685DEB-590B-A747-8325-DD812F2DC7F3}"/>
              </a:ext>
            </a:extLst>
          </p:cNvPr>
          <p:cNvSpPr/>
          <p:nvPr/>
        </p:nvSpPr>
        <p:spPr>
          <a:xfrm rot="16200000">
            <a:off x="1021742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1EBE09A-91EB-DA49-9B17-34C1547E050D}"/>
              </a:ext>
            </a:extLst>
          </p:cNvPr>
          <p:cNvSpPr/>
          <p:nvPr/>
        </p:nvSpPr>
        <p:spPr>
          <a:xfrm rot="16200000">
            <a:off x="9485246" y="2650429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1574B01-B6AA-C148-A4B2-B7615063A3DE}"/>
              </a:ext>
            </a:extLst>
          </p:cNvPr>
          <p:cNvSpPr/>
          <p:nvPr/>
        </p:nvSpPr>
        <p:spPr>
          <a:xfrm rot="16200000">
            <a:off x="875306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D6B95B3-FFA1-BD4C-8859-FA49B85F8367}"/>
              </a:ext>
            </a:extLst>
          </p:cNvPr>
          <p:cNvSpPr/>
          <p:nvPr/>
        </p:nvSpPr>
        <p:spPr>
          <a:xfrm rot="16200000">
            <a:off x="802088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2401D877-54CB-7444-89A9-0C30728AC316}"/>
              </a:ext>
            </a:extLst>
          </p:cNvPr>
          <p:cNvSpPr/>
          <p:nvPr/>
        </p:nvSpPr>
        <p:spPr>
          <a:xfrm rot="16200000">
            <a:off x="7255556" y="2650428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F554E628-B98B-8B42-A872-A1A795AA3E07}"/>
              </a:ext>
            </a:extLst>
          </p:cNvPr>
          <p:cNvSpPr/>
          <p:nvPr/>
        </p:nvSpPr>
        <p:spPr>
          <a:xfrm rot="16200000">
            <a:off x="8736491" y="2799508"/>
            <a:ext cx="728869" cy="39557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B8CC092-E6F7-274C-9935-ABAFE0C710EA}"/>
              </a:ext>
            </a:extLst>
          </p:cNvPr>
          <p:cNvSpPr/>
          <p:nvPr/>
        </p:nvSpPr>
        <p:spPr>
          <a:xfrm>
            <a:off x="6740396" y="2584169"/>
            <a:ext cx="324669" cy="104692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59C944E-54EE-C14C-B678-0B26F90010B6}"/>
              </a:ext>
            </a:extLst>
          </p:cNvPr>
          <p:cNvSpPr/>
          <p:nvPr/>
        </p:nvSpPr>
        <p:spPr>
          <a:xfrm rot="5400000">
            <a:off x="8914573" y="1985332"/>
            <a:ext cx="372703" cy="395578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E7359-3836-D849-B504-E379C75FA585}"/>
              </a:ext>
            </a:extLst>
          </p:cNvPr>
          <p:cNvSpPr txBox="1"/>
          <p:nvPr/>
        </p:nvSpPr>
        <p:spPr>
          <a:xfrm>
            <a:off x="3352842" y="2427731"/>
            <a:ext cx="26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1.          2.          3.         4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E18CA-8804-F74B-B032-9E14CD8212BA}"/>
              </a:ext>
            </a:extLst>
          </p:cNvPr>
          <p:cNvSpPr txBox="1"/>
          <p:nvPr/>
        </p:nvSpPr>
        <p:spPr>
          <a:xfrm>
            <a:off x="7619989" y="2962718"/>
            <a:ext cx="36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      2.          3.         4.         A.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128AC-89BE-F04D-AA49-C8DF257E2092}"/>
              </a:ext>
            </a:extLst>
          </p:cNvPr>
          <p:cNvSpPr txBox="1"/>
          <p:nvPr/>
        </p:nvSpPr>
        <p:spPr>
          <a:xfrm>
            <a:off x="7552189" y="4592733"/>
            <a:ext cx="35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[1.  ,        2.   ,       3.  ,       4.  ,       A.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14C9D-C0C1-1E4E-A5B1-6BAA138BB7FC}"/>
              </a:ext>
            </a:extLst>
          </p:cNvPr>
          <p:cNvSpPr txBox="1"/>
          <p:nvPr/>
        </p:nvSpPr>
        <p:spPr>
          <a:xfrm>
            <a:off x="3283259" y="3355382"/>
            <a:ext cx="4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5580F-CC8F-FB47-BEA8-38B3E5F07393}"/>
              </a:ext>
            </a:extLst>
          </p:cNvPr>
          <p:cNvSpPr txBox="1"/>
          <p:nvPr/>
        </p:nvSpPr>
        <p:spPr>
          <a:xfrm>
            <a:off x="8701776" y="3549564"/>
            <a:ext cx="79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7D7766-FD2F-BD4C-92C0-A3504750100B}"/>
              </a:ext>
            </a:extLst>
          </p:cNvPr>
          <p:cNvSpPr txBox="1"/>
          <p:nvPr/>
        </p:nvSpPr>
        <p:spPr>
          <a:xfrm>
            <a:off x="6236799" y="292296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4B135-6461-FD40-B267-0E4CA5DAC19B}"/>
              </a:ext>
            </a:extLst>
          </p:cNvPr>
          <p:cNvSpPr txBox="1"/>
          <p:nvPr/>
        </p:nvSpPr>
        <p:spPr>
          <a:xfrm>
            <a:off x="4890051" y="1020417"/>
            <a:ext cx="22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ch1.mix(ch2).collect()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B01C19-22CB-1E41-A69C-2293AB6DBECF}"/>
              </a:ext>
            </a:extLst>
          </p:cNvPr>
          <p:cNvSpPr txBox="1"/>
          <p:nvPr/>
        </p:nvSpPr>
        <p:spPr>
          <a:xfrm>
            <a:off x="423039" y="239950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ch1=</a:t>
            </a:r>
            <a:r>
              <a:rPr lang="en-US" dirty="0" err="1"/>
              <a:t>channel.of</a:t>
            </a:r>
            <a:r>
              <a:rPr lang="en-US" dirty="0"/>
              <a:t>(1,2,3,4)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39F57F-53B0-004D-AB56-3363F6BC2A4E}"/>
              </a:ext>
            </a:extLst>
          </p:cNvPr>
          <p:cNvSpPr/>
          <p:nvPr/>
        </p:nvSpPr>
        <p:spPr>
          <a:xfrm>
            <a:off x="438957" y="3364898"/>
            <a:ext cx="199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ch2=</a:t>
            </a:r>
            <a:r>
              <a:rPr lang="en-US" dirty="0" err="1"/>
              <a:t>channel.of</a:t>
            </a:r>
            <a:r>
              <a:rPr lang="en-US" dirty="0"/>
              <a:t>(‘A’)</a:t>
            </a:r>
          </a:p>
        </p:txBody>
      </p:sp>
    </p:spTree>
    <p:extLst>
      <p:ext uri="{BB962C8B-B14F-4D97-AF65-F5344CB8AC3E}">
        <p14:creationId xmlns:p14="http://schemas.microsoft.com/office/powerpoint/2010/main" val="279455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ACBD4-641F-C444-88C5-FFE2A1F88454}"/>
              </a:ext>
            </a:extLst>
          </p:cNvPr>
          <p:cNvGrpSpPr/>
          <p:nvPr/>
        </p:nvGrpSpPr>
        <p:grpSpPr>
          <a:xfrm>
            <a:off x="7398442" y="3042589"/>
            <a:ext cx="1208315" cy="953860"/>
            <a:chOff x="2775856" y="1675039"/>
            <a:chExt cx="1632858" cy="144916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DC2330-D8D9-184E-94BE-D4CDB8045F38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2CD241-DE85-AB45-8E01-289E14289563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4242042-C263-2D4B-972B-FAA28CA60E36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F4AFBF-A7FD-6F46-A9C4-E4937445599B}"/>
              </a:ext>
            </a:extLst>
          </p:cNvPr>
          <p:cNvGrpSpPr/>
          <p:nvPr/>
        </p:nvGrpSpPr>
        <p:grpSpPr>
          <a:xfrm>
            <a:off x="8168911" y="2011671"/>
            <a:ext cx="1208315" cy="953860"/>
            <a:chOff x="2775856" y="1675039"/>
            <a:chExt cx="1632858" cy="144916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8FC0D27-B566-CB4A-9A95-CE96CF984B00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070EF5A-DD4A-9742-A14A-47E187CB1095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C564660-23EA-CA41-B925-B60030D0106D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yeast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6A1998-C62B-544C-B92B-A7052D6E2B96}"/>
              </a:ext>
            </a:extLst>
          </p:cNvPr>
          <p:cNvGrpSpPr/>
          <p:nvPr/>
        </p:nvGrpSpPr>
        <p:grpSpPr>
          <a:xfrm>
            <a:off x="8168910" y="903826"/>
            <a:ext cx="1208315" cy="953860"/>
            <a:chOff x="2775856" y="1675039"/>
            <a:chExt cx="1632858" cy="144916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479F09A-77CE-2D46-91AC-732702012991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5F82F4D-DDBA-094E-91E7-B6EBBD969A09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7BF8F00-31C8-044B-864A-31F5D1DC5CE6}"/>
                </a:ext>
              </a:extLst>
            </p:cNvPr>
            <p:cNvSpPr/>
            <p:nvPr/>
          </p:nvSpPr>
          <p:spPr>
            <a:xfrm>
              <a:off x="2775856" y="1932214"/>
              <a:ext cx="1632857" cy="11919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DEA49DD5-7078-5A49-AED6-EB093502A780}"/>
              </a:ext>
            </a:extLst>
          </p:cNvPr>
          <p:cNvSpPr/>
          <p:nvPr/>
        </p:nvSpPr>
        <p:spPr>
          <a:xfrm>
            <a:off x="7808083" y="4096761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ingle Corner Rectangle 32">
            <a:extLst>
              <a:ext uri="{FF2B5EF4-FFF2-40B4-BE49-F238E27FC236}">
                <a16:creationId xmlns:a16="http://schemas.microsoft.com/office/drawing/2014/main" id="{C351BAF4-D814-6143-ADB5-98C975F7BBCA}"/>
              </a:ext>
            </a:extLst>
          </p:cNvPr>
          <p:cNvSpPr/>
          <p:nvPr/>
        </p:nvSpPr>
        <p:spPr>
          <a:xfrm>
            <a:off x="7809552" y="4319711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33">
            <a:extLst>
              <a:ext uri="{FF2B5EF4-FFF2-40B4-BE49-F238E27FC236}">
                <a16:creationId xmlns:a16="http://schemas.microsoft.com/office/drawing/2014/main" id="{5A3F99B6-A88B-5347-AF64-7C62F9CEEF75}"/>
              </a:ext>
            </a:extLst>
          </p:cNvPr>
          <p:cNvSpPr/>
          <p:nvPr/>
        </p:nvSpPr>
        <p:spPr>
          <a:xfrm>
            <a:off x="7824412" y="457813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ingle Corner Rectangle 34">
            <a:extLst>
              <a:ext uri="{FF2B5EF4-FFF2-40B4-BE49-F238E27FC236}">
                <a16:creationId xmlns:a16="http://schemas.microsoft.com/office/drawing/2014/main" id="{9A4E487D-B31B-204B-BFCD-CAB9BC019CA2}"/>
              </a:ext>
            </a:extLst>
          </p:cNvPr>
          <p:cNvSpPr/>
          <p:nvPr/>
        </p:nvSpPr>
        <p:spPr>
          <a:xfrm>
            <a:off x="7824412" y="485974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ingle Corner Rectangle 35">
            <a:extLst>
              <a:ext uri="{FF2B5EF4-FFF2-40B4-BE49-F238E27FC236}">
                <a16:creationId xmlns:a16="http://schemas.microsoft.com/office/drawing/2014/main" id="{D5A65DBE-324D-5B4C-8B6B-C76778FDF7BE}"/>
              </a:ext>
            </a:extLst>
          </p:cNvPr>
          <p:cNvSpPr/>
          <p:nvPr/>
        </p:nvSpPr>
        <p:spPr>
          <a:xfrm>
            <a:off x="7824412" y="508834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ingle Corner Rectangle 36">
            <a:extLst>
              <a:ext uri="{FF2B5EF4-FFF2-40B4-BE49-F238E27FC236}">
                <a16:creationId xmlns:a16="http://schemas.microsoft.com/office/drawing/2014/main" id="{E554468C-F9E3-4F46-8E0F-4C15B2C5BB80}"/>
              </a:ext>
            </a:extLst>
          </p:cNvPr>
          <p:cNvSpPr/>
          <p:nvPr/>
        </p:nvSpPr>
        <p:spPr>
          <a:xfrm>
            <a:off x="7824412" y="5346759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1DE2E4-195A-B843-83D0-8EF87F7E2B69}"/>
              </a:ext>
            </a:extLst>
          </p:cNvPr>
          <p:cNvGrpSpPr/>
          <p:nvPr/>
        </p:nvGrpSpPr>
        <p:grpSpPr>
          <a:xfrm>
            <a:off x="8995790" y="3042589"/>
            <a:ext cx="1208315" cy="953860"/>
            <a:chOff x="2775856" y="1675039"/>
            <a:chExt cx="1632858" cy="144916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A07BEDE-D5EB-0A4B-ACEA-54D63CE4C4E5}"/>
                </a:ext>
              </a:extLst>
            </p:cNvPr>
            <p:cNvSpPr/>
            <p:nvPr/>
          </p:nvSpPr>
          <p:spPr>
            <a:xfrm>
              <a:off x="2955467" y="1675039"/>
              <a:ext cx="636817" cy="36195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9D41657-592A-4A40-84CA-AB1F03ED68C0}"/>
                </a:ext>
              </a:extLst>
            </p:cNvPr>
            <p:cNvSpPr/>
            <p:nvPr/>
          </p:nvSpPr>
          <p:spPr>
            <a:xfrm>
              <a:off x="2775857" y="1779814"/>
              <a:ext cx="1632857" cy="11919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810DA00-08C7-B649-A593-69F97BAFA642}"/>
                </a:ext>
              </a:extLst>
            </p:cNvPr>
            <p:cNvSpPr/>
            <p:nvPr/>
          </p:nvSpPr>
          <p:spPr>
            <a:xfrm>
              <a:off x="2775856" y="1932215"/>
              <a:ext cx="1632856" cy="11919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transcriptome</a:t>
              </a:r>
            </a:p>
          </p:txBody>
        </p:sp>
      </p:grpSp>
      <p:sp>
        <p:nvSpPr>
          <p:cNvPr id="42" name="Round Single Corner Rectangle 41">
            <a:extLst>
              <a:ext uri="{FF2B5EF4-FFF2-40B4-BE49-F238E27FC236}">
                <a16:creationId xmlns:a16="http://schemas.microsoft.com/office/drawing/2014/main" id="{0E12BABE-2612-C14B-B6CB-1500370FB1E1}"/>
              </a:ext>
            </a:extLst>
          </p:cNvPr>
          <p:cNvSpPr/>
          <p:nvPr/>
        </p:nvSpPr>
        <p:spPr>
          <a:xfrm>
            <a:off x="9229699" y="4096760"/>
            <a:ext cx="620486" cy="71561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BBA432-215B-1045-85B6-F2CD67FC216C}"/>
              </a:ext>
            </a:extLst>
          </p:cNvPr>
          <p:cNvSpPr txBox="1"/>
          <p:nvPr/>
        </p:nvSpPr>
        <p:spPr>
          <a:xfrm>
            <a:off x="601188" y="284253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Channel.fromPath</a:t>
            </a:r>
            <a:r>
              <a:rPr lang="en-US" dirty="0"/>
              <a:t>(“/data/yeast/reads/*”)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25513A4A-5A3F-B645-ABE7-AB3402CCCA10}"/>
              </a:ext>
            </a:extLst>
          </p:cNvPr>
          <p:cNvSpPr/>
          <p:nvPr/>
        </p:nvSpPr>
        <p:spPr>
          <a:xfrm rot="16200000">
            <a:off x="3664231" y="3171951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842EC660-55A6-6741-9847-A139F9C84FF4}"/>
              </a:ext>
            </a:extLst>
          </p:cNvPr>
          <p:cNvSpPr/>
          <p:nvPr/>
        </p:nvSpPr>
        <p:spPr>
          <a:xfrm rot="16200000">
            <a:off x="3213396" y="3171950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52C48FE-0B51-3049-8C0C-333AAEE47185}"/>
              </a:ext>
            </a:extLst>
          </p:cNvPr>
          <p:cNvSpPr/>
          <p:nvPr/>
        </p:nvSpPr>
        <p:spPr>
          <a:xfrm rot="16200000">
            <a:off x="2747957" y="3171951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FCE75921-BA51-C149-BB9D-46E08C37DB29}"/>
              </a:ext>
            </a:extLst>
          </p:cNvPr>
          <p:cNvSpPr/>
          <p:nvPr/>
        </p:nvSpPr>
        <p:spPr>
          <a:xfrm rot="16200000">
            <a:off x="2269851" y="3173165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D9030004-FA7D-A34C-B657-43F754D1C72B}"/>
              </a:ext>
            </a:extLst>
          </p:cNvPr>
          <p:cNvSpPr/>
          <p:nvPr/>
        </p:nvSpPr>
        <p:spPr>
          <a:xfrm rot="16200000">
            <a:off x="1883955" y="3170736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C6E436D2-094A-774B-8A63-2C410045D2B9}"/>
              </a:ext>
            </a:extLst>
          </p:cNvPr>
          <p:cNvSpPr/>
          <p:nvPr/>
        </p:nvSpPr>
        <p:spPr>
          <a:xfrm rot="16200000">
            <a:off x="1477213" y="3170736"/>
            <a:ext cx="728869" cy="993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04FAF4CB-2EEC-0F47-A3B3-241174D9B7BA}"/>
              </a:ext>
            </a:extLst>
          </p:cNvPr>
          <p:cNvSpPr/>
          <p:nvPr/>
        </p:nvSpPr>
        <p:spPr>
          <a:xfrm rot="16200000">
            <a:off x="1274890" y="3370628"/>
            <a:ext cx="728869" cy="589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>
            <a:extLst>
              <a:ext uri="{FF2B5EF4-FFF2-40B4-BE49-F238E27FC236}">
                <a16:creationId xmlns:a16="http://schemas.microsoft.com/office/drawing/2014/main" id="{F46EFBB1-DDB8-5344-940E-440B3D2ACD9B}"/>
              </a:ext>
            </a:extLst>
          </p:cNvPr>
          <p:cNvSpPr/>
          <p:nvPr/>
        </p:nvSpPr>
        <p:spPr>
          <a:xfrm rot="16200000">
            <a:off x="6915563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75ECA62E-D6B8-4D45-9CDE-DE683E176145}"/>
              </a:ext>
            </a:extLst>
          </p:cNvPr>
          <p:cNvSpPr/>
          <p:nvPr/>
        </p:nvSpPr>
        <p:spPr>
          <a:xfrm rot="16200000">
            <a:off x="5477702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6F62D7D-F5F6-154A-9D6C-D15750CC9241}"/>
              </a:ext>
            </a:extLst>
          </p:cNvPr>
          <p:cNvSpPr/>
          <p:nvPr/>
        </p:nvSpPr>
        <p:spPr>
          <a:xfrm rot="16200000">
            <a:off x="4039841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D4976D64-7E50-B144-813B-7523144DA19A}"/>
              </a:ext>
            </a:extLst>
          </p:cNvPr>
          <p:cNvSpPr/>
          <p:nvPr/>
        </p:nvSpPr>
        <p:spPr>
          <a:xfrm rot="16200000">
            <a:off x="2634677" y="188721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5E3E5-571B-4248-84AF-A36B9A8613BE}"/>
              </a:ext>
            </a:extLst>
          </p:cNvPr>
          <p:cNvSpPr txBox="1"/>
          <p:nvPr/>
        </p:nvSpPr>
        <p:spPr>
          <a:xfrm>
            <a:off x="3061252" y="257552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ref1</a:t>
            </a:r>
            <a:r>
              <a:rPr lang="en-US" dirty="0">
                <a:solidFill>
                  <a:schemeClr val="bg1"/>
                </a:solidFill>
              </a:rPr>
              <a:t>_1.fq</a:t>
            </a:r>
            <a:r>
              <a:rPr lang="en-US" dirty="0"/>
              <a:t>      ref1</a:t>
            </a:r>
            <a:r>
              <a:rPr lang="en-US" dirty="0">
                <a:solidFill>
                  <a:schemeClr val="bg1"/>
                </a:solidFill>
              </a:rPr>
              <a:t>_2.fq           </a:t>
            </a:r>
            <a:r>
              <a:rPr lang="en-US" dirty="0"/>
              <a:t>temp33</a:t>
            </a:r>
            <a:r>
              <a:rPr lang="en-US" dirty="0">
                <a:solidFill>
                  <a:schemeClr val="bg1"/>
                </a:solidFill>
              </a:rPr>
              <a:t>_1.fq    </a:t>
            </a:r>
            <a:r>
              <a:rPr lang="en-US" dirty="0"/>
              <a:t>temp33</a:t>
            </a:r>
            <a:r>
              <a:rPr lang="en-US" dirty="0">
                <a:solidFill>
                  <a:schemeClr val="bg1"/>
                </a:solidFill>
              </a:rPr>
              <a:t>_2.fq      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D558CFEA-9654-BA43-A5BF-1D6438677EE8}"/>
              </a:ext>
            </a:extLst>
          </p:cNvPr>
          <p:cNvSpPr/>
          <p:nvPr/>
        </p:nvSpPr>
        <p:spPr>
          <a:xfrm rot="16200000">
            <a:off x="6276146" y="3202497"/>
            <a:ext cx="1226683" cy="33428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3AA31175-E93E-7A46-A2BE-6EA463973750}"/>
              </a:ext>
            </a:extLst>
          </p:cNvPr>
          <p:cNvSpPr/>
          <p:nvPr/>
        </p:nvSpPr>
        <p:spPr>
          <a:xfrm rot="16200000">
            <a:off x="3337260" y="3298359"/>
            <a:ext cx="1226683" cy="3151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6C776-2C8F-E44D-A6DA-2AF3C73FFE77}"/>
              </a:ext>
            </a:extLst>
          </p:cNvPr>
          <p:cNvSpPr txBox="1"/>
          <p:nvPr/>
        </p:nvSpPr>
        <p:spPr>
          <a:xfrm>
            <a:off x="2637182" y="4704638"/>
            <a:ext cx="636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chemeClr val="bg1"/>
                </a:solidFill>
              </a:rPr>
              <a:t>ref1</a:t>
            </a:r>
            <a:r>
              <a:rPr lang="en-US" sz="1600" dirty="0"/>
              <a:t>”,[ref1_1.fq,ref1_2.fq]            ”</a:t>
            </a:r>
            <a:r>
              <a:rPr lang="en-US" sz="1600" dirty="0">
                <a:solidFill>
                  <a:schemeClr val="bg1"/>
                </a:solidFill>
              </a:rPr>
              <a:t>temp33</a:t>
            </a:r>
            <a:r>
              <a:rPr lang="en-US" sz="1600" dirty="0"/>
              <a:t>’,[temp33_1.fq,temp33_2.fq]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F35B8-5809-CC43-8E5F-96D1139B6AFB}"/>
              </a:ext>
            </a:extLst>
          </p:cNvPr>
          <p:cNvSpPr txBox="1"/>
          <p:nvPr/>
        </p:nvSpPr>
        <p:spPr>
          <a:xfrm>
            <a:off x="2749826" y="1518665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Channel.fromPath</a:t>
            </a:r>
            <a:r>
              <a:rPr lang="en-US" dirty="0"/>
              <a:t>(“/data/yeast/reads/*_{1,2}.</a:t>
            </a:r>
            <a:r>
              <a:rPr lang="en-US" dirty="0" err="1"/>
              <a:t>fq</a:t>
            </a:r>
            <a:r>
              <a:rPr lang="en-US" dirty="0"/>
              <a:t>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FD5AC-5545-194C-BCD7-3F75A2854810}"/>
              </a:ext>
            </a:extLst>
          </p:cNvPr>
          <p:cNvSpPr txBox="1"/>
          <p:nvPr/>
        </p:nvSpPr>
        <p:spPr>
          <a:xfrm>
            <a:off x="2637182" y="384227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Channel.fromFilePairs</a:t>
            </a:r>
            <a:r>
              <a:rPr lang="en-US" dirty="0"/>
              <a:t>(“/data/yeast/reads/*_{1,2}.fq”,size:2)</a:t>
            </a:r>
          </a:p>
        </p:txBody>
      </p:sp>
    </p:spTree>
    <p:extLst>
      <p:ext uri="{BB962C8B-B14F-4D97-AF65-F5344CB8AC3E}">
        <p14:creationId xmlns:p14="http://schemas.microsoft.com/office/powerpoint/2010/main" val="22635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B69C-9EF9-B147-91DC-82D3F6E9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8FD0627-D030-A242-80E1-589015EA3514}"/>
              </a:ext>
            </a:extLst>
          </p:cNvPr>
          <p:cNvSpPr/>
          <p:nvPr/>
        </p:nvSpPr>
        <p:spPr>
          <a:xfrm rot="16200000">
            <a:off x="5444573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EEF3C30-C0AE-AB4D-A24B-2FA939C00170}"/>
              </a:ext>
            </a:extLst>
          </p:cNvPr>
          <p:cNvSpPr/>
          <p:nvPr/>
        </p:nvSpPr>
        <p:spPr>
          <a:xfrm rot="16200000">
            <a:off x="4006712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C00513AA-32AF-884B-AC4E-D71AAE0E2067}"/>
              </a:ext>
            </a:extLst>
          </p:cNvPr>
          <p:cNvSpPr/>
          <p:nvPr/>
        </p:nvSpPr>
        <p:spPr>
          <a:xfrm rot="16200000">
            <a:off x="2568851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C63D2F7-A413-7F4A-B0C4-C52CA198E62D}"/>
              </a:ext>
            </a:extLst>
          </p:cNvPr>
          <p:cNvSpPr/>
          <p:nvPr/>
        </p:nvSpPr>
        <p:spPr>
          <a:xfrm rot="16200000">
            <a:off x="1163687" y="2298035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C58E-7A03-0D46-BC93-635E0413D8EC}"/>
              </a:ext>
            </a:extLst>
          </p:cNvPr>
          <p:cNvSpPr txBox="1"/>
          <p:nvPr/>
        </p:nvSpPr>
        <p:spPr>
          <a:xfrm>
            <a:off x="1590262" y="2986344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                      “A”                         “Z”                 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A68EC-EFCE-724F-82C3-9643D691B229}"/>
              </a:ext>
            </a:extLst>
          </p:cNvPr>
          <p:cNvSpPr txBox="1"/>
          <p:nvPr/>
        </p:nvSpPr>
        <p:spPr>
          <a:xfrm>
            <a:off x="7079592" y="2986344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filter(Number)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C982264-907B-CE4F-B57A-59F29B9FF3B3}"/>
              </a:ext>
            </a:extLst>
          </p:cNvPr>
          <p:cNvSpPr/>
          <p:nvPr/>
        </p:nvSpPr>
        <p:spPr>
          <a:xfrm rot="16200000">
            <a:off x="10347822" y="2298036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1CE59ACC-26D8-324E-A06A-7B5B7B7E8287}"/>
              </a:ext>
            </a:extLst>
          </p:cNvPr>
          <p:cNvSpPr/>
          <p:nvPr/>
        </p:nvSpPr>
        <p:spPr>
          <a:xfrm rot="16200000">
            <a:off x="8909961" y="2298036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5B45F-36AC-FD40-9A58-3D92D613DB3C}"/>
              </a:ext>
            </a:extLst>
          </p:cNvPr>
          <p:cNvSpPr txBox="1"/>
          <p:nvPr/>
        </p:nvSpPr>
        <p:spPr>
          <a:xfrm>
            <a:off x="8773012" y="2984559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1                       12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41687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1B86-81A5-FA4D-88C4-9CAB53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85717-46DF-3B49-90DA-17195D35E984}"/>
              </a:ext>
            </a:extLst>
          </p:cNvPr>
          <p:cNvSpPr/>
          <p:nvPr/>
        </p:nvSpPr>
        <p:spPr>
          <a:xfrm rot="16200000">
            <a:off x="6652888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E5EF6AD1-8A42-164F-A135-2714AB95F7B8}"/>
              </a:ext>
            </a:extLst>
          </p:cNvPr>
          <p:cNvSpPr/>
          <p:nvPr/>
        </p:nvSpPr>
        <p:spPr>
          <a:xfrm rot="16200000">
            <a:off x="5215027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246040F-BB80-5040-A73E-E942B0937F73}"/>
              </a:ext>
            </a:extLst>
          </p:cNvPr>
          <p:cNvSpPr/>
          <p:nvPr/>
        </p:nvSpPr>
        <p:spPr>
          <a:xfrm rot="16200000">
            <a:off x="3777166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E4E4CF-432C-0643-BCB4-AA1E7F516597}"/>
              </a:ext>
            </a:extLst>
          </p:cNvPr>
          <p:cNvSpPr/>
          <p:nvPr/>
        </p:nvSpPr>
        <p:spPr>
          <a:xfrm rot="16200000">
            <a:off x="2372002" y="171020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20FE-1F90-BE47-8D87-FF727CE1B13F}"/>
              </a:ext>
            </a:extLst>
          </p:cNvPr>
          <p:cNvSpPr txBox="1"/>
          <p:nvPr/>
        </p:nvSpPr>
        <p:spPr>
          <a:xfrm>
            <a:off x="2798577" y="239851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DF458-E036-C34D-ADC3-C6070B2C0B43}"/>
              </a:ext>
            </a:extLst>
          </p:cNvPr>
          <p:cNvSpPr txBox="1"/>
          <p:nvPr/>
        </p:nvSpPr>
        <p:spPr>
          <a:xfrm>
            <a:off x="3858319" y="3790309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map({</a:t>
            </a:r>
            <a:r>
              <a:rPr lang="en-US" dirty="0" err="1"/>
              <a:t>it.replaceAll</a:t>
            </a:r>
            <a:r>
              <a:rPr lang="en-US" dirty="0"/>
              <a:t>(“</a:t>
            </a:r>
            <a:r>
              <a:rPr lang="en-US" dirty="0" err="1"/>
              <a:t>chr</a:t>
            </a:r>
            <a:r>
              <a:rPr lang="en-US" dirty="0"/>
              <a:t>”,””)})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212D2A-E1D4-7B42-82C2-2B56794398ED}"/>
              </a:ext>
            </a:extLst>
          </p:cNvPr>
          <p:cNvSpPr/>
          <p:nvPr/>
        </p:nvSpPr>
        <p:spPr>
          <a:xfrm rot="16200000">
            <a:off x="6870601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DCF8177-E88A-0C4A-A22C-4BDD05770164}"/>
              </a:ext>
            </a:extLst>
          </p:cNvPr>
          <p:cNvSpPr/>
          <p:nvPr/>
        </p:nvSpPr>
        <p:spPr>
          <a:xfrm rot="16200000">
            <a:off x="5432740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78D5467D-A9CF-CF42-BB18-0754EAFF8D46}"/>
              </a:ext>
            </a:extLst>
          </p:cNvPr>
          <p:cNvSpPr/>
          <p:nvPr/>
        </p:nvSpPr>
        <p:spPr>
          <a:xfrm rot="16200000">
            <a:off x="3994879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11B945-1CF9-214D-A9DD-F3CDA95277EC}"/>
              </a:ext>
            </a:extLst>
          </p:cNvPr>
          <p:cNvSpPr/>
          <p:nvPr/>
        </p:nvSpPr>
        <p:spPr>
          <a:xfrm rot="16200000">
            <a:off x="2589715" y="4279237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CC0EB-48D0-4846-9D52-273DECDAEF81}"/>
              </a:ext>
            </a:extLst>
          </p:cNvPr>
          <p:cNvSpPr txBox="1"/>
          <p:nvPr/>
        </p:nvSpPr>
        <p:spPr>
          <a:xfrm>
            <a:off x="3016290" y="4967546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“1”                 “2”                           “3”                “4”</a:t>
            </a:r>
          </a:p>
        </p:txBody>
      </p:sp>
    </p:spTree>
    <p:extLst>
      <p:ext uri="{BB962C8B-B14F-4D97-AF65-F5344CB8AC3E}">
        <p14:creationId xmlns:p14="http://schemas.microsoft.com/office/powerpoint/2010/main" val="3898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F8E5A39-1DCE-EF4F-B8E0-85E042D11354}"/>
              </a:ext>
            </a:extLst>
          </p:cNvPr>
          <p:cNvSpPr/>
          <p:nvPr/>
        </p:nvSpPr>
        <p:spPr>
          <a:xfrm rot="16200000">
            <a:off x="6652888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44E08D7-458F-8045-983B-296C70F28281}"/>
              </a:ext>
            </a:extLst>
          </p:cNvPr>
          <p:cNvSpPr/>
          <p:nvPr/>
        </p:nvSpPr>
        <p:spPr>
          <a:xfrm rot="16200000">
            <a:off x="5215027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E4668EA1-BF48-3D40-A907-25981599E3FA}"/>
              </a:ext>
            </a:extLst>
          </p:cNvPr>
          <p:cNvSpPr/>
          <p:nvPr/>
        </p:nvSpPr>
        <p:spPr>
          <a:xfrm rot="16200000">
            <a:off x="3777166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279EEE8-D567-E341-8530-F6EA2F82D21D}"/>
              </a:ext>
            </a:extLst>
          </p:cNvPr>
          <p:cNvSpPr/>
          <p:nvPr/>
        </p:nvSpPr>
        <p:spPr>
          <a:xfrm rot="16200000">
            <a:off x="2372002" y="4208479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B3EC0-4DC4-C740-8117-5A44F60AA0BF}"/>
              </a:ext>
            </a:extLst>
          </p:cNvPr>
          <p:cNvSpPr txBox="1"/>
          <p:nvPr/>
        </p:nvSpPr>
        <p:spPr>
          <a:xfrm>
            <a:off x="2798577" y="4896788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2FB47-E1F2-E343-AB73-C4E19A8DBCD1}"/>
              </a:ext>
            </a:extLst>
          </p:cNvPr>
          <p:cNvSpPr txBox="1"/>
          <p:nvPr/>
        </p:nvSpPr>
        <p:spPr>
          <a:xfrm>
            <a:off x="4390507" y="3699776"/>
            <a:ext cx="94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flatten()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AEB7793-F94C-7B44-91A9-7F7C0357B8C8}"/>
              </a:ext>
            </a:extLst>
          </p:cNvPr>
          <p:cNvSpPr/>
          <p:nvPr/>
        </p:nvSpPr>
        <p:spPr>
          <a:xfrm rot="16200000">
            <a:off x="4541133" y="201463"/>
            <a:ext cx="1226683" cy="47117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82317-9871-F942-A5E9-BAB5C4FD71FD}"/>
              </a:ext>
            </a:extLst>
          </p:cNvPr>
          <p:cNvSpPr txBox="1"/>
          <p:nvPr/>
        </p:nvSpPr>
        <p:spPr>
          <a:xfrm>
            <a:off x="3858319" y="2372695"/>
            <a:ext cx="33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[“chr1”,”chr2”,”chr3”,”chr4”]</a:t>
            </a:r>
          </a:p>
        </p:txBody>
      </p:sp>
    </p:spTree>
    <p:extLst>
      <p:ext uri="{BB962C8B-B14F-4D97-AF65-F5344CB8AC3E}">
        <p14:creationId xmlns:p14="http://schemas.microsoft.com/office/powerpoint/2010/main" val="20586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DE5AACED-2062-7845-B6B7-9110135CB592}"/>
              </a:ext>
            </a:extLst>
          </p:cNvPr>
          <p:cNvSpPr/>
          <p:nvPr/>
        </p:nvSpPr>
        <p:spPr>
          <a:xfrm rot="16200000">
            <a:off x="6652887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098624BA-1906-834D-824A-3F1B166627BA}"/>
              </a:ext>
            </a:extLst>
          </p:cNvPr>
          <p:cNvSpPr/>
          <p:nvPr/>
        </p:nvSpPr>
        <p:spPr>
          <a:xfrm rot="16200000">
            <a:off x="5215026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65B52131-5D55-1846-88BF-AD66DBC5E76F}"/>
              </a:ext>
            </a:extLst>
          </p:cNvPr>
          <p:cNvSpPr/>
          <p:nvPr/>
        </p:nvSpPr>
        <p:spPr>
          <a:xfrm rot="16200000">
            <a:off x="3777165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D261048-7528-8F46-B931-494FF8B46180}"/>
              </a:ext>
            </a:extLst>
          </p:cNvPr>
          <p:cNvSpPr/>
          <p:nvPr/>
        </p:nvSpPr>
        <p:spPr>
          <a:xfrm rot="16200000">
            <a:off x="2372001" y="1159221"/>
            <a:ext cx="1226683" cy="1745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CCF5-7713-EF4E-AC44-3D39B990435D}"/>
              </a:ext>
            </a:extLst>
          </p:cNvPr>
          <p:cNvSpPr txBox="1"/>
          <p:nvPr/>
        </p:nvSpPr>
        <p:spPr>
          <a:xfrm>
            <a:off x="2753514" y="1887893"/>
            <a:ext cx="59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“ch1”                 “chr2”                  “chr3”                “chr4”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27250-F20A-6E4E-9B69-66CCE3FFE690}"/>
              </a:ext>
            </a:extLst>
          </p:cNvPr>
          <p:cNvSpPr txBox="1"/>
          <p:nvPr/>
        </p:nvSpPr>
        <p:spPr>
          <a:xfrm>
            <a:off x="4390507" y="3699776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collect()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30DF3C5-3F80-EB42-B615-890AE06F24F9}"/>
              </a:ext>
            </a:extLst>
          </p:cNvPr>
          <p:cNvSpPr/>
          <p:nvPr/>
        </p:nvSpPr>
        <p:spPr>
          <a:xfrm rot="16200000">
            <a:off x="4586194" y="3107949"/>
            <a:ext cx="1226683" cy="47117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B9576-30FB-114C-A51A-D13EC4C3701E}"/>
              </a:ext>
            </a:extLst>
          </p:cNvPr>
          <p:cNvSpPr txBox="1"/>
          <p:nvPr/>
        </p:nvSpPr>
        <p:spPr>
          <a:xfrm>
            <a:off x="3858318" y="5279180"/>
            <a:ext cx="33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[“chr1”,”chr2”,”chr3”,”chr4”]</a:t>
            </a:r>
          </a:p>
        </p:txBody>
      </p:sp>
    </p:spTree>
    <p:extLst>
      <p:ext uri="{BB962C8B-B14F-4D97-AF65-F5344CB8AC3E}">
        <p14:creationId xmlns:p14="http://schemas.microsoft.com/office/powerpoint/2010/main" val="15358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312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Transforming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GRIMES Graeme</dc:creator>
  <cp:lastModifiedBy>GRIMES Graeme</cp:lastModifiedBy>
  <cp:revision>11</cp:revision>
  <dcterms:created xsi:type="dcterms:W3CDTF">2021-06-25T13:00:24Z</dcterms:created>
  <dcterms:modified xsi:type="dcterms:W3CDTF">2021-06-25T15:32:11Z</dcterms:modified>
</cp:coreProperties>
</file>