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90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54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9779-BC3A-4D21-8980-4DD287F191F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8A4332-1911-4EDA-95E6-C801B084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KIẾN THỨC CƠ BẢN VỀ BITCOIN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Nhóm</a:t>
            </a:r>
            <a:r>
              <a:rPr lang="en-US" sz="2800" dirty="0" smtClean="0"/>
              <a:t>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10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 , ĐỊA CHỈ VÀ VÍ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key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key.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key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bitcoin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key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key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coin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05" y="4612612"/>
            <a:ext cx="57245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, ĐỊA CHỈ VÀ VÍ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key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key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key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1" y="1270000"/>
            <a:ext cx="4981576" cy="48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83" y="1270000"/>
            <a:ext cx="5526570" cy="45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, ĐỊA CHỈ VÀ VÍ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key,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 – deterministic wallets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deterministic wallets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, ĐỊA CHỈ VÀ VÍ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deterministic wallets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852737"/>
            <a:ext cx="46005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3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, ĐỊA CHỈ VÀ VÍ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wallets: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2814638"/>
            <a:ext cx="5091658" cy="34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7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, ĐỊA CHỈ VÀ VÍ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master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19" y="2747301"/>
            <a:ext cx="7775983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5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, ĐỊA CHỈ VÀ VÍ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70" y="2686050"/>
            <a:ext cx="5856763" cy="33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6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, ĐỊA CHỈ VÀ VÍ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6" y="2828926"/>
            <a:ext cx="6442861" cy="29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3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, ĐỊA CHỈ VÀ VÍ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wallets 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trộm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3981450"/>
            <a:ext cx="4657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Satoshi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Nakamoto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Merkle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1MB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bitcoin, mining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50, 25, 12.5 …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2140.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bitcoin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LÀM VIỆC TRÊN HỆ THỐNG BITCOIN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coin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LÀM VIỆC TRÊN HỆ THỐNG BITCOIN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LÀM VIỆC TRÊN HỆ THỐNG BITCOIN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LÀM VIỆC TRÊN HỆ THỐNG BITCOIN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LÀM VIỆC TRÊN HỆ THỐNG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 mining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proof of work.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puzzle mining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(12.5BTC + fee)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595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Facet</vt:lpstr>
      <vt:lpstr>TÌM HIỂU KIẾN THỨC CƠ BẢN VỀ BITCOIN </vt:lpstr>
      <vt:lpstr>Nội dung trình bày</vt:lpstr>
      <vt:lpstr>Tổng quan về bitcoin</vt:lpstr>
      <vt:lpstr>Tổng quan về bitcoin</vt:lpstr>
      <vt:lpstr>CÁCH LÀM VIỆC TRÊN HỆ THỐNG BITCOIN</vt:lpstr>
      <vt:lpstr>CÁCH LÀM VIỆC TRÊN HỆ THỐNG BITCOIN</vt:lpstr>
      <vt:lpstr>CÁCH LÀM VIỆC TRÊN HỆ THỐNG BITCOIN</vt:lpstr>
      <vt:lpstr>CÁCH LÀM VIỆC TRÊN HỆ THỐNG BITCOIN</vt:lpstr>
      <vt:lpstr>CÁCH LÀM VIỆC TRÊN HỆ THỐNG BITCOIN</vt:lpstr>
      <vt:lpstr>KHÓA , ĐỊA CHỈ VÀ VÍ</vt:lpstr>
      <vt:lpstr>KHÓA , ĐỊA CHỈ VÀ VÍ</vt:lpstr>
      <vt:lpstr>PowerPoint Presentation</vt:lpstr>
      <vt:lpstr>PowerPoint Presentation</vt:lpstr>
      <vt:lpstr>KHÓA , ĐỊA CHỈ VÀ VÍ</vt:lpstr>
      <vt:lpstr>KHÓA , ĐỊA CHỈ VÀ VÍ</vt:lpstr>
      <vt:lpstr>KHÓA , ĐỊA CHỈ VÀ VÍ</vt:lpstr>
      <vt:lpstr>KHÓA , ĐỊA CHỈ VÀ VÍ</vt:lpstr>
      <vt:lpstr>KHÓA , ĐỊA CHỈ VÀ VÍ</vt:lpstr>
      <vt:lpstr>KHÓA , ĐỊA CHỈ VÀ VÍ</vt:lpstr>
      <vt:lpstr>KHÓA , ĐỊA CHỈ VÀ VÍ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kiến thức cơ bản về bitcoin </dc:title>
  <dc:creator>Windows User</dc:creator>
  <cp:lastModifiedBy>Windows User</cp:lastModifiedBy>
  <cp:revision>41</cp:revision>
  <dcterms:created xsi:type="dcterms:W3CDTF">2018-06-14T10:21:39Z</dcterms:created>
  <dcterms:modified xsi:type="dcterms:W3CDTF">2018-06-15T02:32:14Z</dcterms:modified>
</cp:coreProperties>
</file>