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6" r:id="rId8"/>
    <p:sldId id="284" r:id="rId9"/>
    <p:sldId id="285" r:id="rId10"/>
    <p:sldId id="288" r:id="rId11"/>
    <p:sldId id="287" r:id="rId12"/>
    <p:sldId id="290" r:id="rId13"/>
    <p:sldId id="291" r:id="rId14"/>
    <p:sldId id="292" r:id="rId15"/>
    <p:sldId id="289" r:id="rId16"/>
    <p:sldId id="259" r:id="rId17"/>
    <p:sldId id="261" r:id="rId18"/>
    <p:sldId id="294" r:id="rId19"/>
    <p:sldId id="262" r:id="rId20"/>
    <p:sldId id="295" r:id="rId21"/>
    <p:sldId id="293" r:id="rId22"/>
    <p:sldId id="263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09D-4EC7-442D-A16F-B861720ACE0D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9B1B-8ABA-4BF0-AC85-350F9F906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011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output: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script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35" y="4695337"/>
            <a:ext cx="7222929" cy="1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input: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định qua mã băm và số thứ tự của giao dịch trong blockchain.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unlock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55" y="4371975"/>
            <a:ext cx="6112690" cy="18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7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(KB),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0.0001 BTC/KB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Fees= Sum(input) – Sum(output).</a:t>
            </a:r>
          </a:p>
        </p:txBody>
      </p:sp>
    </p:spTree>
    <p:extLst>
      <p:ext uri="{BB962C8B-B14F-4D97-AF65-F5344CB8AC3E}">
        <p14:creationId xmlns:p14="http://schemas.microsoft.com/office/powerpoint/2010/main" val="332205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parent – child – grandchild 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0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language.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 script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scriptPubKey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unlocking script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scriptSig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script: locking  script ở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unlocking script ở input.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Unlocking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locking script,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5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language: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script language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script language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Gồm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opcodes.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, push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opcodes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opcodes.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3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to public key hash (P2PKH)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to public key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 Signature.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to script hash (P2SH).</a:t>
            </a:r>
          </a:p>
        </p:txBody>
      </p:sp>
    </p:spTree>
    <p:extLst>
      <p:ext uri="{BB962C8B-B14F-4D97-AF65-F5344CB8AC3E}">
        <p14:creationId xmlns:p14="http://schemas.microsoft.com/office/powerpoint/2010/main" val="156113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(peer-to-peer):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chủ tập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P2P.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P2P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mining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4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node: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336" y="2193925"/>
            <a:ext cx="3956429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1947862"/>
            <a:ext cx="6437174" cy="38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bitcoin.</a:t>
            </a:r>
          </a:p>
        </p:txBody>
      </p:sp>
    </p:spTree>
    <p:extLst>
      <p:ext uri="{BB962C8B-B14F-4D97-AF65-F5344CB8AC3E}">
        <p14:creationId xmlns:p14="http://schemas.microsoft.com/office/powerpoint/2010/main" val="209878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6" y="1995487"/>
            <a:ext cx="5988122" cy="4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1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discovery: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757488"/>
            <a:ext cx="466725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2" y="2757488"/>
            <a:ext cx="4591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node: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genesis block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GB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2 -3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82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Exchanging “ Inventory”: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1690688"/>
            <a:ext cx="4648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0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SPV node: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SPV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4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576888" cy="459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3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SPV node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bloom filter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bloom filter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7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955636"/>
            <a:ext cx="4610100" cy="3030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2950873"/>
            <a:ext cx="4581525" cy="3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pool: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pool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orphan pool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UTXO pool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17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con.</a:t>
            </a:r>
          </a:p>
        </p:txBody>
      </p:sp>
    </p:spTree>
    <p:extLst>
      <p:ext uri="{BB962C8B-B14F-4D97-AF65-F5344CB8AC3E}">
        <p14:creationId xmlns:p14="http://schemas.microsoft.com/office/powerpoint/2010/main" val="7210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66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657474"/>
            <a:ext cx="7193110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5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header: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31" y="2886398"/>
            <a:ext cx="6510338" cy="2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8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: 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block: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bitcoin, là block gốc để xây dựng 1 blockchain đáng tin cậy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Liên kết các block trong Blockchain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Blockchain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trên các node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xuyên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cập nhật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nhận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block mới, node kiểm tra phần ‘mã băm của block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 trên phần header của block mới, so sánh với mã băm của block trên cùng của bockchain hiện tại.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7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Merkle Tree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cây nhị phân, tổng hợp và xác minh giao dịch trong block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Mỗi nút lá của cây là mã băm của 1 giao dịch trong block.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Mỗi nút trên Merkle Tree là kết quả của hàm băm 2 nút con của nút đó, đến khi tạo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gốc của Merkle tree và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vào header của block.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Khi cần xác định một giao dịch tồn tại trong block, node thực hiện băm để tìm giao dịch trên cây Merkle tree.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3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Merkle Tree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A049D7F-E0CC-47C8-B88F-E95F35C4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07" y="2617499"/>
            <a:ext cx="8003166" cy="36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– 400 bytes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67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 to peer,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3 - 4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8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586036"/>
            <a:ext cx="7823202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9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612"/>
            <a:ext cx="10477501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Unspent transaction output (UTXO)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52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input, UTXO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output.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UTXO.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block, do miner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bitcoin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2004</Words>
  <Application>Microsoft Office PowerPoint</Application>
  <PresentationFormat>Màn hình rộng</PresentationFormat>
  <Paragraphs>160</Paragraphs>
  <Slides>35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Office Theme</vt:lpstr>
      <vt:lpstr>Tìm hiểu về bitcoin tuần 2</vt:lpstr>
      <vt:lpstr>Giao dịch 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Giao dịch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Mạng bitcoin</vt:lpstr>
      <vt:lpstr>Blockchain </vt:lpstr>
      <vt:lpstr>Blockchain </vt:lpstr>
      <vt:lpstr>Blockchain </vt:lpstr>
      <vt:lpstr>Blockchain </vt:lpstr>
      <vt:lpstr>Blockchain </vt:lpstr>
      <vt:lpstr>Blockchain </vt:lpstr>
      <vt:lpstr>Blockchain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bitcoin tuần 2</dc:title>
  <dc:creator>Windows User</dc:creator>
  <cp:lastModifiedBy> </cp:lastModifiedBy>
  <cp:revision>142</cp:revision>
  <dcterms:created xsi:type="dcterms:W3CDTF">2018-06-21T10:02:57Z</dcterms:created>
  <dcterms:modified xsi:type="dcterms:W3CDTF">2018-06-22T01:38:32Z</dcterms:modified>
</cp:coreProperties>
</file>