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4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7782-43BC-4048-A047-600A1F035B2E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D6F7-5D5E-4E00-867E-4988D459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P2Z Comparisons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13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UVM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7" y="1690688"/>
            <a:ext cx="11550765" cy="28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Manual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1" y="1541522"/>
            <a:ext cx="11967398" cy="35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" y="1690688"/>
            <a:ext cx="12054152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Alpaka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" y="1690688"/>
            <a:ext cx="12132152" cy="38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NLAYERS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471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11" y="22754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8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NLAYERS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762250"/>
          <a:ext cx="94488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2983005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0428314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932696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56614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3657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749052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654761676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50405402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588549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5513417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759112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14358684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16080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layers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gcc alpaka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gcc eigen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gcc omp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gcc tbb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nvcc alpaka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nvcc cuda uvm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nvcc cuda manual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nvcc eigen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icc alpaka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icc eigen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icc omp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icc tbb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530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35.581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22.211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16.457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42.393285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25.721926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24.514969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98.173547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1139.659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213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68.144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43.713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34.211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78.729789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50.121344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48.384449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191.553953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0051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106.594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96.382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64.273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48.845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115.289273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75.035273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72.225625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286.575094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400.412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006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132.922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136.532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79.417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65.458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150.027813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99.796359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95.978125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381.901406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523.745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752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173.822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170.947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105.334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188.099781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124.300258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120.507898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479.617875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650.567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516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209.519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116.242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103.048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224.724266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148.374406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143.812484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577.353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756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4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P2Z Comparisons Update</vt:lpstr>
      <vt:lpstr>CUDA UVM </vt:lpstr>
      <vt:lpstr>CUDA Manual</vt:lpstr>
      <vt:lpstr>Eigen</vt:lpstr>
      <vt:lpstr>Alpaka</vt:lpstr>
      <vt:lpstr>NLAYERS</vt:lpstr>
      <vt:lpstr>NLAYERS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P2Z Comparisons Update</dc:title>
  <dc:creator>Brian Gravelle</dc:creator>
  <cp:lastModifiedBy>Brian Gravelle</cp:lastModifiedBy>
  <cp:revision>8</cp:revision>
  <dcterms:created xsi:type="dcterms:W3CDTF">2020-10-13T17:09:03Z</dcterms:created>
  <dcterms:modified xsi:type="dcterms:W3CDTF">2020-10-13T20:02:28Z</dcterms:modified>
</cp:coreProperties>
</file>