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45C57-2DCA-4B44-848B-7B786A10D3C3}" v="11" dt="2021-07-15T01:51:37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5"/>
    <p:restoredTop sz="94706"/>
  </p:normalViewPr>
  <p:slideViewPr>
    <p:cSldViewPr snapToGrid="0" snapToObjects="1">
      <p:cViewPr varScale="1">
        <p:scale>
          <a:sx n="145" d="100"/>
          <a:sy n="145" d="100"/>
        </p:scale>
        <p:origin x="19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6" d="100"/>
          <a:sy n="146" d="100"/>
        </p:scale>
        <p:origin x="324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igan, John" userId="afc95986-6bc9-4d19-b6d4-3494a170cebb" providerId="ADAL" clId="{6E345C57-2DCA-4B44-848B-7B786A10D3C3}"/>
    <pc:docChg chg="undo custSel addSld delSld modSld sldOrd modMainMaster">
      <pc:chgData name="Finigan, John" userId="afc95986-6bc9-4d19-b6d4-3494a170cebb" providerId="ADAL" clId="{6E345C57-2DCA-4B44-848B-7B786A10D3C3}" dt="2021-07-15T02:07:56.558" v="3757" actId="20577"/>
      <pc:docMkLst>
        <pc:docMk/>
      </pc:docMkLst>
      <pc:sldChg chg="modSp mod">
        <pc:chgData name="Finigan, John" userId="afc95986-6bc9-4d19-b6d4-3494a170cebb" providerId="ADAL" clId="{6E345C57-2DCA-4B44-848B-7B786A10D3C3}" dt="2021-07-14T22:04:06.230" v="2292" actId="20577"/>
        <pc:sldMkLst>
          <pc:docMk/>
          <pc:sldMk cId="766625673" sldId="256"/>
        </pc:sldMkLst>
        <pc:spChg chg="mod">
          <ac:chgData name="Finigan, John" userId="afc95986-6bc9-4d19-b6d4-3494a170cebb" providerId="ADAL" clId="{6E345C57-2DCA-4B44-848B-7B786A10D3C3}" dt="2021-07-14T22:01:53.775" v="2279" actId="20577"/>
          <ac:spMkLst>
            <pc:docMk/>
            <pc:sldMk cId="766625673" sldId="256"/>
            <ac:spMk id="2" creationId="{B5B1A36E-A125-7B40-A148-2E79552D1A88}"/>
          </ac:spMkLst>
        </pc:spChg>
        <pc:spChg chg="mod">
          <ac:chgData name="Finigan, John" userId="afc95986-6bc9-4d19-b6d4-3494a170cebb" providerId="ADAL" clId="{6E345C57-2DCA-4B44-848B-7B786A10D3C3}" dt="2021-07-14T22:04:06.230" v="2292" actId="20577"/>
          <ac:spMkLst>
            <pc:docMk/>
            <pc:sldMk cId="766625673" sldId="256"/>
            <ac:spMk id="3" creationId="{4020B30B-328F-1E4F-8657-DF405140B984}"/>
          </ac:spMkLst>
        </pc:spChg>
      </pc:sldChg>
      <pc:sldChg chg="modSp mod">
        <pc:chgData name="Finigan, John" userId="afc95986-6bc9-4d19-b6d4-3494a170cebb" providerId="ADAL" clId="{6E345C57-2DCA-4B44-848B-7B786A10D3C3}" dt="2021-07-14T22:14:46.704" v="2405" actId="20577"/>
        <pc:sldMkLst>
          <pc:docMk/>
          <pc:sldMk cId="2149439641" sldId="258"/>
        </pc:sldMkLst>
        <pc:spChg chg="mod">
          <ac:chgData name="Finigan, John" userId="afc95986-6bc9-4d19-b6d4-3494a170cebb" providerId="ADAL" clId="{6E345C57-2DCA-4B44-848B-7B786A10D3C3}" dt="2021-07-14T22:14:46.704" v="2405" actId="20577"/>
          <ac:spMkLst>
            <pc:docMk/>
            <pc:sldMk cId="2149439641" sldId="258"/>
            <ac:spMk id="3" creationId="{A7BF0229-200F-5444-A495-0C437EA5751A}"/>
          </ac:spMkLst>
        </pc:spChg>
      </pc:sldChg>
      <pc:sldChg chg="modSp mod">
        <pc:chgData name="Finigan, John" userId="afc95986-6bc9-4d19-b6d4-3494a170cebb" providerId="ADAL" clId="{6E345C57-2DCA-4B44-848B-7B786A10D3C3}" dt="2021-07-15T02:07:56.558" v="3757" actId="20577"/>
        <pc:sldMkLst>
          <pc:docMk/>
          <pc:sldMk cId="4127876484" sldId="259"/>
        </pc:sldMkLst>
        <pc:spChg chg="mod">
          <ac:chgData name="Finigan, John" userId="afc95986-6bc9-4d19-b6d4-3494a170cebb" providerId="ADAL" clId="{6E345C57-2DCA-4B44-848B-7B786A10D3C3}" dt="2021-07-15T01:42:02.354" v="3065" actId="20577"/>
          <ac:spMkLst>
            <pc:docMk/>
            <pc:sldMk cId="4127876484" sldId="259"/>
            <ac:spMk id="2" creationId="{10B9637D-2098-754A-8E0C-4E10B288912C}"/>
          </ac:spMkLst>
        </pc:spChg>
        <pc:spChg chg="mod">
          <ac:chgData name="Finigan, John" userId="afc95986-6bc9-4d19-b6d4-3494a170cebb" providerId="ADAL" clId="{6E345C57-2DCA-4B44-848B-7B786A10D3C3}" dt="2021-07-15T02:07:56.558" v="3757" actId="20577"/>
          <ac:spMkLst>
            <pc:docMk/>
            <pc:sldMk cId="4127876484" sldId="259"/>
            <ac:spMk id="3" creationId="{C5349118-D1FC-0940-B96B-08E588666408}"/>
          </ac:spMkLst>
        </pc:spChg>
      </pc:sldChg>
      <pc:sldChg chg="modSp mod">
        <pc:chgData name="Finigan, John" userId="afc95986-6bc9-4d19-b6d4-3494a170cebb" providerId="ADAL" clId="{6E345C57-2DCA-4B44-848B-7B786A10D3C3}" dt="2021-07-15T01:53:40.442" v="3389" actId="20577"/>
        <pc:sldMkLst>
          <pc:docMk/>
          <pc:sldMk cId="3243494108" sldId="260"/>
        </pc:sldMkLst>
        <pc:spChg chg="mod">
          <ac:chgData name="Finigan, John" userId="afc95986-6bc9-4d19-b6d4-3494a170cebb" providerId="ADAL" clId="{6E345C57-2DCA-4B44-848B-7B786A10D3C3}" dt="2021-07-15T01:49:50.612" v="3236" actId="20577"/>
          <ac:spMkLst>
            <pc:docMk/>
            <pc:sldMk cId="3243494108" sldId="260"/>
            <ac:spMk id="2" creationId="{C9892F6E-8FED-C94C-A7B5-134F0F5ABC26}"/>
          </ac:spMkLst>
        </pc:spChg>
        <pc:spChg chg="mod">
          <ac:chgData name="Finigan, John" userId="afc95986-6bc9-4d19-b6d4-3494a170cebb" providerId="ADAL" clId="{6E345C57-2DCA-4B44-848B-7B786A10D3C3}" dt="2021-07-15T01:53:40.442" v="3389" actId="20577"/>
          <ac:spMkLst>
            <pc:docMk/>
            <pc:sldMk cId="3243494108" sldId="260"/>
            <ac:spMk id="3" creationId="{BF76EB52-AE4F-B744-BA7C-596EDAD18053}"/>
          </ac:spMkLst>
        </pc:spChg>
      </pc:sldChg>
      <pc:sldChg chg="modSp mod ord">
        <pc:chgData name="Finigan, John" userId="afc95986-6bc9-4d19-b6d4-3494a170cebb" providerId="ADAL" clId="{6E345C57-2DCA-4B44-848B-7B786A10D3C3}" dt="2021-07-15T01:54:40.968" v="3435" actId="20577"/>
        <pc:sldMkLst>
          <pc:docMk/>
          <pc:sldMk cId="624320760" sldId="261"/>
        </pc:sldMkLst>
        <pc:spChg chg="mod">
          <ac:chgData name="Finigan, John" userId="afc95986-6bc9-4d19-b6d4-3494a170cebb" providerId="ADAL" clId="{6E345C57-2DCA-4B44-848B-7B786A10D3C3}" dt="2021-07-15T01:54:40.968" v="3435" actId="20577"/>
          <ac:spMkLst>
            <pc:docMk/>
            <pc:sldMk cId="624320760" sldId="261"/>
            <ac:spMk id="3" creationId="{1F7AF01E-3D11-4C45-9801-37484B6EBC0B}"/>
          </ac:spMkLst>
        </pc:spChg>
      </pc:sldChg>
      <pc:sldChg chg="modSp mod ord">
        <pc:chgData name="Finigan, John" userId="afc95986-6bc9-4d19-b6d4-3494a170cebb" providerId="ADAL" clId="{6E345C57-2DCA-4B44-848B-7B786A10D3C3}" dt="2021-07-15T01:56:35.775" v="3453" actId="20577"/>
        <pc:sldMkLst>
          <pc:docMk/>
          <pc:sldMk cId="18969365" sldId="262"/>
        </pc:sldMkLst>
        <pc:spChg chg="mod">
          <ac:chgData name="Finigan, John" userId="afc95986-6bc9-4d19-b6d4-3494a170cebb" providerId="ADAL" clId="{6E345C57-2DCA-4B44-848B-7B786A10D3C3}" dt="2021-07-14T21:21:33.398" v="794" actId="20577"/>
          <ac:spMkLst>
            <pc:docMk/>
            <pc:sldMk cId="18969365" sldId="262"/>
            <ac:spMk id="2" creationId="{5378ACC0-E887-B546-8CD4-C6A96A10E053}"/>
          </ac:spMkLst>
        </pc:spChg>
        <pc:spChg chg="mod">
          <ac:chgData name="Finigan, John" userId="afc95986-6bc9-4d19-b6d4-3494a170cebb" providerId="ADAL" clId="{6E345C57-2DCA-4B44-848B-7B786A10D3C3}" dt="2021-07-15T01:56:35.775" v="3453" actId="20577"/>
          <ac:spMkLst>
            <pc:docMk/>
            <pc:sldMk cId="18969365" sldId="262"/>
            <ac:spMk id="3" creationId="{079972C7-A037-714F-81DD-305A58E2A4A7}"/>
          </ac:spMkLst>
        </pc:spChg>
      </pc:sldChg>
      <pc:sldChg chg="modSp mod">
        <pc:chgData name="Finigan, John" userId="afc95986-6bc9-4d19-b6d4-3494a170cebb" providerId="ADAL" clId="{6E345C57-2DCA-4B44-848B-7B786A10D3C3}" dt="2021-07-15T01:57:01.891" v="3459" actId="20577"/>
        <pc:sldMkLst>
          <pc:docMk/>
          <pc:sldMk cId="642024077" sldId="263"/>
        </pc:sldMkLst>
        <pc:spChg chg="mod">
          <ac:chgData name="Finigan, John" userId="afc95986-6bc9-4d19-b6d4-3494a170cebb" providerId="ADAL" clId="{6E345C57-2DCA-4B44-848B-7B786A10D3C3}" dt="2021-07-15T01:57:01.891" v="3459" actId="20577"/>
          <ac:spMkLst>
            <pc:docMk/>
            <pc:sldMk cId="642024077" sldId="263"/>
            <ac:spMk id="3" creationId="{76FCF8B8-2D41-0348-A6EF-D2D17AFE97DC}"/>
          </ac:spMkLst>
        </pc:spChg>
      </pc:sldChg>
      <pc:sldChg chg="modSp mod">
        <pc:chgData name="Finigan, John" userId="afc95986-6bc9-4d19-b6d4-3494a170cebb" providerId="ADAL" clId="{6E345C57-2DCA-4B44-848B-7B786A10D3C3}" dt="2021-07-15T01:57:51.300" v="3462" actId="20577"/>
        <pc:sldMkLst>
          <pc:docMk/>
          <pc:sldMk cId="2757194930" sldId="264"/>
        </pc:sldMkLst>
        <pc:spChg chg="mod">
          <ac:chgData name="Finigan, John" userId="afc95986-6bc9-4d19-b6d4-3494a170cebb" providerId="ADAL" clId="{6E345C57-2DCA-4B44-848B-7B786A10D3C3}" dt="2021-07-15T01:57:51.300" v="3462" actId="20577"/>
          <ac:spMkLst>
            <pc:docMk/>
            <pc:sldMk cId="2757194930" sldId="264"/>
            <ac:spMk id="3" creationId="{A95967ED-41E9-8B46-A321-A93F9431BA86}"/>
          </ac:spMkLst>
        </pc:spChg>
      </pc:sldChg>
      <pc:sldChg chg="modSp mod">
        <pc:chgData name="Finigan, John" userId="afc95986-6bc9-4d19-b6d4-3494a170cebb" providerId="ADAL" clId="{6E345C57-2DCA-4B44-848B-7B786A10D3C3}" dt="2021-07-15T01:59:20.578" v="3511" actId="20577"/>
        <pc:sldMkLst>
          <pc:docMk/>
          <pc:sldMk cId="4263772862" sldId="265"/>
        </pc:sldMkLst>
        <pc:spChg chg="mod">
          <ac:chgData name="Finigan, John" userId="afc95986-6bc9-4d19-b6d4-3494a170cebb" providerId="ADAL" clId="{6E345C57-2DCA-4B44-848B-7B786A10D3C3}" dt="2021-07-15T01:59:20.578" v="3511" actId="20577"/>
          <ac:spMkLst>
            <pc:docMk/>
            <pc:sldMk cId="4263772862" sldId="265"/>
            <ac:spMk id="3" creationId="{43C13331-AEC9-274D-8D63-26776DDB9C7E}"/>
          </ac:spMkLst>
        </pc:spChg>
      </pc:sldChg>
      <pc:sldChg chg="modSp mod">
        <pc:chgData name="Finigan, John" userId="afc95986-6bc9-4d19-b6d4-3494a170cebb" providerId="ADAL" clId="{6E345C57-2DCA-4B44-848B-7B786A10D3C3}" dt="2021-07-15T02:06:07.173" v="3742" actId="20577"/>
        <pc:sldMkLst>
          <pc:docMk/>
          <pc:sldMk cId="1311590492" sldId="266"/>
        </pc:sldMkLst>
        <pc:spChg chg="mod">
          <ac:chgData name="Finigan, John" userId="afc95986-6bc9-4d19-b6d4-3494a170cebb" providerId="ADAL" clId="{6E345C57-2DCA-4B44-848B-7B786A10D3C3}" dt="2021-07-15T02:06:07.173" v="3742" actId="20577"/>
          <ac:spMkLst>
            <pc:docMk/>
            <pc:sldMk cId="1311590492" sldId="266"/>
            <ac:spMk id="3" creationId="{3168545F-2FEB-0545-A057-556F1E944F57}"/>
          </ac:spMkLst>
        </pc:spChg>
      </pc:sldChg>
      <pc:sldChg chg="modSp mod">
        <pc:chgData name="Finigan, John" userId="afc95986-6bc9-4d19-b6d4-3494a170cebb" providerId="ADAL" clId="{6E345C57-2DCA-4B44-848B-7B786A10D3C3}" dt="2021-07-14T22:01:25.881" v="2241" actId="20577"/>
        <pc:sldMkLst>
          <pc:docMk/>
          <pc:sldMk cId="3160953946" sldId="267"/>
        </pc:sldMkLst>
        <pc:spChg chg="mod">
          <ac:chgData name="Finigan, John" userId="afc95986-6bc9-4d19-b6d4-3494a170cebb" providerId="ADAL" clId="{6E345C57-2DCA-4B44-848B-7B786A10D3C3}" dt="2021-07-14T22:01:25.881" v="2241" actId="20577"/>
          <ac:spMkLst>
            <pc:docMk/>
            <pc:sldMk cId="3160953946" sldId="267"/>
            <ac:spMk id="3" creationId="{12108FB6-E904-9E47-81DB-8FF10592BE43}"/>
          </ac:spMkLst>
        </pc:spChg>
      </pc:sldChg>
      <pc:sldChg chg="del">
        <pc:chgData name="Finigan, John" userId="afc95986-6bc9-4d19-b6d4-3494a170cebb" providerId="ADAL" clId="{6E345C57-2DCA-4B44-848B-7B786A10D3C3}" dt="2021-07-14T20:59:34.764" v="0" actId="2696"/>
        <pc:sldMkLst>
          <pc:docMk/>
          <pc:sldMk cId="3128888692" sldId="268"/>
        </pc:sldMkLst>
      </pc:sldChg>
      <pc:sldChg chg="modSp mod">
        <pc:chgData name="Finigan, John" userId="afc95986-6bc9-4d19-b6d4-3494a170cebb" providerId="ADAL" clId="{6E345C57-2DCA-4B44-848B-7B786A10D3C3}" dt="2021-07-15T01:49:01.192" v="3192" actId="20577"/>
        <pc:sldMkLst>
          <pc:docMk/>
          <pc:sldMk cId="3502820802" sldId="269"/>
        </pc:sldMkLst>
        <pc:spChg chg="mod">
          <ac:chgData name="Finigan, John" userId="afc95986-6bc9-4d19-b6d4-3494a170cebb" providerId="ADAL" clId="{6E345C57-2DCA-4B44-848B-7B786A10D3C3}" dt="2021-07-15T01:44:44.486" v="3085" actId="20577"/>
          <ac:spMkLst>
            <pc:docMk/>
            <pc:sldMk cId="3502820802" sldId="269"/>
            <ac:spMk id="2" creationId="{4606E049-34F2-4F45-A39E-DAADAD777B31}"/>
          </ac:spMkLst>
        </pc:spChg>
        <pc:spChg chg="mod">
          <ac:chgData name="Finigan, John" userId="afc95986-6bc9-4d19-b6d4-3494a170cebb" providerId="ADAL" clId="{6E345C57-2DCA-4B44-848B-7B786A10D3C3}" dt="2021-07-15T01:49:01.192" v="3192" actId="20577"/>
          <ac:spMkLst>
            <pc:docMk/>
            <pc:sldMk cId="3502820802" sldId="269"/>
            <ac:spMk id="3" creationId="{F1A56151-84ED-AD49-A9BD-5C3AD39C57A3}"/>
          </ac:spMkLst>
        </pc:spChg>
      </pc:sldChg>
      <pc:sldChg chg="addSp delSp modSp new mod ord">
        <pc:chgData name="Finigan, John" userId="afc95986-6bc9-4d19-b6d4-3494a170cebb" providerId="ADAL" clId="{6E345C57-2DCA-4B44-848B-7B786A10D3C3}" dt="2021-07-14T21:26:51.649" v="845" actId="20578"/>
        <pc:sldMkLst>
          <pc:docMk/>
          <pc:sldMk cId="1117842179" sldId="270"/>
        </pc:sldMkLst>
        <pc:spChg chg="mod">
          <ac:chgData name="Finigan, John" userId="afc95986-6bc9-4d19-b6d4-3494a170cebb" providerId="ADAL" clId="{6E345C57-2DCA-4B44-848B-7B786A10D3C3}" dt="2021-07-14T21:19:45.080" v="730" actId="20577"/>
          <ac:spMkLst>
            <pc:docMk/>
            <pc:sldMk cId="1117842179" sldId="270"/>
            <ac:spMk id="2" creationId="{9DFBB2B4-E34C-914C-B47C-076DA7A21B06}"/>
          </ac:spMkLst>
        </pc:spChg>
        <pc:spChg chg="del mod">
          <ac:chgData name="Finigan, John" userId="afc95986-6bc9-4d19-b6d4-3494a170cebb" providerId="ADAL" clId="{6E345C57-2DCA-4B44-848B-7B786A10D3C3}" dt="2021-07-14T21:18:59.434" v="706"/>
          <ac:spMkLst>
            <pc:docMk/>
            <pc:sldMk cId="1117842179" sldId="270"/>
            <ac:spMk id="3" creationId="{6503DACE-4EEA-514E-AA14-E5D77B607D3E}"/>
          </ac:spMkLst>
        </pc:spChg>
        <pc:picChg chg="add mod ord">
          <ac:chgData name="Finigan, John" userId="afc95986-6bc9-4d19-b6d4-3494a170cebb" providerId="ADAL" clId="{6E345C57-2DCA-4B44-848B-7B786A10D3C3}" dt="2021-07-14T21:19:27.615" v="710" actId="1076"/>
          <ac:picMkLst>
            <pc:docMk/>
            <pc:sldMk cId="1117842179" sldId="270"/>
            <ac:picMk id="5" creationId="{277C6A63-7F2E-5640-B77B-60AE7502FFD4}"/>
          </ac:picMkLst>
        </pc:picChg>
      </pc:sldChg>
      <pc:sldChg chg="addSp delSp modSp new mod">
        <pc:chgData name="Finigan, John" userId="afc95986-6bc9-4d19-b6d4-3494a170cebb" providerId="ADAL" clId="{6E345C57-2DCA-4B44-848B-7B786A10D3C3}" dt="2021-07-14T22:00:32.697" v="2211" actId="14100"/>
        <pc:sldMkLst>
          <pc:docMk/>
          <pc:sldMk cId="4131105002" sldId="271"/>
        </pc:sldMkLst>
        <pc:spChg chg="mod">
          <ac:chgData name="Finigan, John" userId="afc95986-6bc9-4d19-b6d4-3494a170cebb" providerId="ADAL" clId="{6E345C57-2DCA-4B44-848B-7B786A10D3C3}" dt="2021-07-14T22:00:16.688" v="2189" actId="20577"/>
          <ac:spMkLst>
            <pc:docMk/>
            <pc:sldMk cId="4131105002" sldId="271"/>
            <ac:spMk id="2" creationId="{B2F40FBD-812E-CC4A-996D-3D79FA3DB87A}"/>
          </ac:spMkLst>
        </pc:spChg>
        <pc:spChg chg="del">
          <ac:chgData name="Finigan, John" userId="afc95986-6bc9-4d19-b6d4-3494a170cebb" providerId="ADAL" clId="{6E345C57-2DCA-4B44-848B-7B786A10D3C3}" dt="2021-07-14T21:33:34.757" v="884"/>
          <ac:spMkLst>
            <pc:docMk/>
            <pc:sldMk cId="4131105002" sldId="271"/>
            <ac:spMk id="3" creationId="{4ED53A06-DD98-9E45-A10E-292F8D4B7A18}"/>
          </ac:spMkLst>
        </pc:spChg>
        <pc:spChg chg="add del mod">
          <ac:chgData name="Finigan, John" userId="afc95986-6bc9-4d19-b6d4-3494a170cebb" providerId="ADAL" clId="{6E345C57-2DCA-4B44-848B-7B786A10D3C3}" dt="2021-07-14T21:34:12.075" v="887"/>
          <ac:spMkLst>
            <pc:docMk/>
            <pc:sldMk cId="4131105002" sldId="271"/>
            <ac:spMk id="6" creationId="{A656DF43-A875-C545-BA9D-6B668914720B}"/>
          </ac:spMkLst>
        </pc:spChg>
        <pc:spChg chg="add mod">
          <ac:chgData name="Finigan, John" userId="afc95986-6bc9-4d19-b6d4-3494a170cebb" providerId="ADAL" clId="{6E345C57-2DCA-4B44-848B-7B786A10D3C3}" dt="2021-07-14T22:00:32.697" v="2211" actId="14100"/>
          <ac:spMkLst>
            <pc:docMk/>
            <pc:sldMk cId="4131105002" sldId="271"/>
            <ac:spMk id="9" creationId="{6C4E025F-3D6F-214A-85C2-E5238DD84756}"/>
          </ac:spMkLst>
        </pc:spChg>
        <pc:graphicFrameChg chg="add del mod">
          <ac:chgData name="Finigan, John" userId="afc95986-6bc9-4d19-b6d4-3494a170cebb" providerId="ADAL" clId="{6E345C57-2DCA-4B44-848B-7B786A10D3C3}" dt="2021-07-14T21:33:59.619" v="885" actId="478"/>
          <ac:graphicFrameMkLst>
            <pc:docMk/>
            <pc:sldMk cId="4131105002" sldId="271"/>
            <ac:graphicFrameMk id="4" creationId="{D162E3DF-DCC1-AE47-B313-9764C78F2C8C}"/>
          </ac:graphicFrameMkLst>
        </pc:graphicFrameChg>
        <pc:graphicFrameChg chg="add mod">
          <ac:chgData name="Finigan, John" userId="afc95986-6bc9-4d19-b6d4-3494a170cebb" providerId="ADAL" clId="{6E345C57-2DCA-4B44-848B-7B786A10D3C3}" dt="2021-07-14T21:35:50.287" v="892" actId="14100"/>
          <ac:graphicFrameMkLst>
            <pc:docMk/>
            <pc:sldMk cId="4131105002" sldId="271"/>
            <ac:graphicFrameMk id="7" creationId="{D162E3DF-DCC1-AE47-B313-9764C78F2C8C}"/>
          </ac:graphicFrameMkLst>
        </pc:graphicFrameChg>
        <pc:graphicFrameChg chg="add mod">
          <ac:chgData name="Finigan, John" userId="afc95986-6bc9-4d19-b6d4-3494a170cebb" providerId="ADAL" clId="{6E345C57-2DCA-4B44-848B-7B786A10D3C3}" dt="2021-07-14T21:34:31.554" v="891" actId="1076"/>
          <ac:graphicFrameMkLst>
            <pc:docMk/>
            <pc:sldMk cId="4131105002" sldId="271"/>
            <ac:graphicFrameMk id="8" creationId="{D162E3DF-DCC1-AE47-B313-9764C78F2C8C}"/>
          </ac:graphicFrameMkLst>
        </pc:graphicFrameChg>
      </pc:sldChg>
      <pc:sldMasterChg chg="delSp modSp mod modSldLayout">
        <pc:chgData name="Finigan, John" userId="afc95986-6bc9-4d19-b6d4-3494a170cebb" providerId="ADAL" clId="{6E345C57-2DCA-4B44-848B-7B786A10D3C3}" dt="2021-07-14T22:04:46.366" v="2298"/>
        <pc:sldMasterMkLst>
          <pc:docMk/>
          <pc:sldMasterMk cId="3874404563" sldId="2147483648"/>
        </pc:sldMasterMkLst>
        <pc:spChg chg="del mod">
          <ac:chgData name="Finigan, John" userId="afc95986-6bc9-4d19-b6d4-3494a170cebb" providerId="ADAL" clId="{6E345C57-2DCA-4B44-848B-7B786A10D3C3}" dt="2021-07-14T22:04:43.391" v="2296" actId="478"/>
          <ac:spMkLst>
            <pc:docMk/>
            <pc:sldMasterMk cId="3874404563" sldId="2147483648"/>
            <ac:spMk id="7" creationId="{7343FEC3-EE33-C441-8BD2-910030F90581}"/>
          </ac:spMkLst>
        </pc:spChg>
        <pc:sldLayoutChg chg="addSp delSp modSp mod">
          <pc:chgData name="Finigan, John" userId="afc95986-6bc9-4d19-b6d4-3494a170cebb" providerId="ADAL" clId="{6E345C57-2DCA-4B44-848B-7B786A10D3C3}" dt="2021-07-14T22:04:46.366" v="2298"/>
          <pc:sldLayoutMkLst>
            <pc:docMk/>
            <pc:sldMasterMk cId="3874404563" sldId="2147483648"/>
            <pc:sldLayoutMk cId="1270398998" sldId="2147483649"/>
          </pc:sldLayoutMkLst>
          <pc:spChg chg="add del mod">
            <ac:chgData name="Finigan, John" userId="afc95986-6bc9-4d19-b6d4-3494a170cebb" providerId="ADAL" clId="{6E345C57-2DCA-4B44-848B-7B786A10D3C3}" dt="2021-07-14T22:04:46.366" v="2298"/>
            <ac:spMkLst>
              <pc:docMk/>
              <pc:sldMasterMk cId="3874404563" sldId="2147483648"/>
              <pc:sldLayoutMk cId="1270398998" sldId="2147483649"/>
              <ac:spMk id="7" creationId="{76064FA0-8C1D-C74F-9EF3-912E5B0B9CE6}"/>
            </ac:spMkLst>
          </pc:spChg>
        </pc:sldLayoutChg>
      </pc:sldMasterChg>
    </pc:docChg>
  </pc:docChgLst>
  <pc:docChgLst>
    <pc:chgData name="Finigan, John" userId="afc95986-6bc9-4d19-b6d4-3494a170cebb" providerId="ADAL" clId="{A9B91DB7-E75B-F947-BF49-24CC7DAE300D}"/>
    <pc:docChg chg="custSel modSld">
      <pc:chgData name="Finigan, John" userId="afc95986-6bc9-4d19-b6d4-3494a170cebb" providerId="ADAL" clId="{A9B91DB7-E75B-F947-BF49-24CC7DAE300D}" dt="2021-07-14T14:32:58.256" v="441" actId="20577"/>
      <pc:docMkLst>
        <pc:docMk/>
      </pc:docMkLst>
      <pc:sldChg chg="modSp mod">
        <pc:chgData name="Finigan, John" userId="afc95986-6bc9-4d19-b6d4-3494a170cebb" providerId="ADAL" clId="{A9B91DB7-E75B-F947-BF49-24CC7DAE300D}" dt="2021-07-14T02:40:09.813" v="19" actId="20577"/>
        <pc:sldMkLst>
          <pc:docMk/>
          <pc:sldMk cId="4127876484" sldId="259"/>
        </pc:sldMkLst>
        <pc:spChg chg="mod">
          <ac:chgData name="Finigan, John" userId="afc95986-6bc9-4d19-b6d4-3494a170cebb" providerId="ADAL" clId="{A9B91DB7-E75B-F947-BF49-24CC7DAE300D}" dt="2021-07-14T02:40:09.813" v="19" actId="20577"/>
          <ac:spMkLst>
            <pc:docMk/>
            <pc:sldMk cId="4127876484" sldId="259"/>
            <ac:spMk id="3" creationId="{C5349118-D1FC-0940-B96B-08E588666408}"/>
          </ac:spMkLst>
        </pc:spChg>
      </pc:sldChg>
      <pc:sldChg chg="modSp mod">
        <pc:chgData name="Finigan, John" userId="afc95986-6bc9-4d19-b6d4-3494a170cebb" providerId="ADAL" clId="{A9B91DB7-E75B-F947-BF49-24CC7DAE300D}" dt="2021-07-14T13:58:36.777" v="320" actId="313"/>
        <pc:sldMkLst>
          <pc:docMk/>
          <pc:sldMk cId="3243494108" sldId="260"/>
        </pc:sldMkLst>
        <pc:spChg chg="mod">
          <ac:chgData name="Finigan, John" userId="afc95986-6bc9-4d19-b6d4-3494a170cebb" providerId="ADAL" clId="{A9B91DB7-E75B-F947-BF49-24CC7DAE300D}" dt="2021-07-14T13:58:36.777" v="320" actId="313"/>
          <ac:spMkLst>
            <pc:docMk/>
            <pc:sldMk cId="3243494108" sldId="260"/>
            <ac:spMk id="3" creationId="{BF76EB52-AE4F-B744-BA7C-596EDAD18053}"/>
          </ac:spMkLst>
        </pc:spChg>
      </pc:sldChg>
      <pc:sldChg chg="modSp mod">
        <pc:chgData name="Finigan, John" userId="afc95986-6bc9-4d19-b6d4-3494a170cebb" providerId="ADAL" clId="{A9B91DB7-E75B-F947-BF49-24CC7DAE300D}" dt="2021-07-14T14:19:16.336" v="332" actId="20577"/>
        <pc:sldMkLst>
          <pc:docMk/>
          <pc:sldMk cId="18969365" sldId="262"/>
        </pc:sldMkLst>
        <pc:spChg chg="mod">
          <ac:chgData name="Finigan, John" userId="afc95986-6bc9-4d19-b6d4-3494a170cebb" providerId="ADAL" clId="{A9B91DB7-E75B-F947-BF49-24CC7DAE300D}" dt="2021-07-14T14:19:16.336" v="332" actId="20577"/>
          <ac:spMkLst>
            <pc:docMk/>
            <pc:sldMk cId="18969365" sldId="262"/>
            <ac:spMk id="3" creationId="{079972C7-A037-714F-81DD-305A58E2A4A7}"/>
          </ac:spMkLst>
        </pc:spChg>
      </pc:sldChg>
      <pc:sldChg chg="modSp mod">
        <pc:chgData name="Finigan, John" userId="afc95986-6bc9-4d19-b6d4-3494a170cebb" providerId="ADAL" clId="{A9B91DB7-E75B-F947-BF49-24CC7DAE300D}" dt="2021-07-14T14:27:01.415" v="345" actId="20577"/>
        <pc:sldMkLst>
          <pc:docMk/>
          <pc:sldMk cId="2757194930" sldId="264"/>
        </pc:sldMkLst>
        <pc:spChg chg="mod">
          <ac:chgData name="Finigan, John" userId="afc95986-6bc9-4d19-b6d4-3494a170cebb" providerId="ADAL" clId="{A9B91DB7-E75B-F947-BF49-24CC7DAE300D}" dt="2021-07-14T14:27:01.415" v="345" actId="20577"/>
          <ac:spMkLst>
            <pc:docMk/>
            <pc:sldMk cId="2757194930" sldId="264"/>
            <ac:spMk id="3" creationId="{A95967ED-41E9-8B46-A321-A93F9431BA86}"/>
          </ac:spMkLst>
        </pc:spChg>
      </pc:sldChg>
      <pc:sldChg chg="modSp mod">
        <pc:chgData name="Finigan, John" userId="afc95986-6bc9-4d19-b6d4-3494a170cebb" providerId="ADAL" clId="{A9B91DB7-E75B-F947-BF49-24CC7DAE300D}" dt="2021-07-14T14:30:36.920" v="346" actId="20577"/>
        <pc:sldMkLst>
          <pc:docMk/>
          <pc:sldMk cId="4263772862" sldId="265"/>
        </pc:sldMkLst>
        <pc:spChg chg="mod">
          <ac:chgData name="Finigan, John" userId="afc95986-6bc9-4d19-b6d4-3494a170cebb" providerId="ADAL" clId="{A9B91DB7-E75B-F947-BF49-24CC7DAE300D}" dt="2021-07-14T14:30:36.920" v="346" actId="20577"/>
          <ac:spMkLst>
            <pc:docMk/>
            <pc:sldMk cId="4263772862" sldId="265"/>
            <ac:spMk id="3" creationId="{43C13331-AEC9-274D-8D63-26776DDB9C7E}"/>
          </ac:spMkLst>
        </pc:spChg>
      </pc:sldChg>
      <pc:sldChg chg="modSp mod">
        <pc:chgData name="Finigan, John" userId="afc95986-6bc9-4d19-b6d4-3494a170cebb" providerId="ADAL" clId="{A9B91DB7-E75B-F947-BF49-24CC7DAE300D}" dt="2021-07-14T14:32:58.256" v="441" actId="20577"/>
        <pc:sldMkLst>
          <pc:docMk/>
          <pc:sldMk cId="1311590492" sldId="266"/>
        </pc:sldMkLst>
        <pc:spChg chg="mod">
          <ac:chgData name="Finigan, John" userId="afc95986-6bc9-4d19-b6d4-3494a170cebb" providerId="ADAL" clId="{A9B91DB7-E75B-F947-BF49-24CC7DAE300D}" dt="2021-07-14T14:32:58.256" v="441" actId="20577"/>
          <ac:spMkLst>
            <pc:docMk/>
            <pc:sldMk cId="1311590492" sldId="266"/>
            <ac:spMk id="3" creationId="{3168545F-2FEB-0545-A057-556F1E944F57}"/>
          </ac:spMkLst>
        </pc:spChg>
      </pc:sldChg>
      <pc:sldChg chg="modSp mod">
        <pc:chgData name="Finigan, John" userId="afc95986-6bc9-4d19-b6d4-3494a170cebb" providerId="ADAL" clId="{A9B91DB7-E75B-F947-BF49-24CC7DAE300D}" dt="2021-07-14T13:56:50.316" v="168" actId="20577"/>
        <pc:sldMkLst>
          <pc:docMk/>
          <pc:sldMk cId="3128888692" sldId="268"/>
        </pc:sldMkLst>
        <pc:spChg chg="mod">
          <ac:chgData name="Finigan, John" userId="afc95986-6bc9-4d19-b6d4-3494a170cebb" providerId="ADAL" clId="{A9B91DB7-E75B-F947-BF49-24CC7DAE300D}" dt="2021-07-14T13:56:50.316" v="168" actId="20577"/>
          <ac:spMkLst>
            <pc:docMk/>
            <pc:sldMk cId="3128888692" sldId="268"/>
            <ac:spMk id="3" creationId="{FE9B857E-4222-9841-8E66-88E7AF9D3A9F}"/>
          </ac:spMkLst>
        </pc:spChg>
      </pc:sldChg>
      <pc:sldChg chg="modSp mod">
        <pc:chgData name="Finigan, John" userId="afc95986-6bc9-4d19-b6d4-3494a170cebb" providerId="ADAL" clId="{A9B91DB7-E75B-F947-BF49-24CC7DAE300D}" dt="2021-07-14T13:57:27.117" v="181" actId="113"/>
        <pc:sldMkLst>
          <pc:docMk/>
          <pc:sldMk cId="3502820802" sldId="269"/>
        </pc:sldMkLst>
        <pc:spChg chg="mod">
          <ac:chgData name="Finigan, John" userId="afc95986-6bc9-4d19-b6d4-3494a170cebb" providerId="ADAL" clId="{A9B91DB7-E75B-F947-BF49-24CC7DAE300D}" dt="2021-07-14T13:57:27.117" v="181" actId="113"/>
          <ac:spMkLst>
            <pc:docMk/>
            <pc:sldMk cId="3502820802" sldId="269"/>
            <ac:spMk id="3" creationId="{F1A56151-84ED-AD49-A9BD-5C3AD39C57A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lucdenver-my.sharepoint.com/personal/john_finigan_cuanschutz_edu/Documents/PEARC21/Pi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olucdenver-my.sharepoint.com/personal/john_finigan_cuanschutz_edu/Documents/PEARC21/Pi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Project's</a:t>
            </a:r>
            <a:r>
              <a:rPr lang="en-US" baseline="0"/>
              <a:t> Spend (YTD)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Project's</a:t>
            </a:r>
            <a:r>
              <a:rPr lang="en-US" baseline="0"/>
              <a:t> Spend (YTD)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E-D14B-85CD-6D5A58709D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E-D14B-85CD-6D5A58709D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E-D14B-85CD-6D5A58709D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E-D14B-85CD-6D5A58709D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E-D14B-85CD-6D5A58709D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E-D14B-85CD-6D5A58709D9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9EE-D14B-85CD-6D5A58709D99}"/>
              </c:ext>
            </c:extLst>
          </c:dPt>
          <c:cat>
            <c:strRef>
              <c:f>Sheet1!$A$1:$A$7</c:f>
              <c:strCache>
                <c:ptCount val="7"/>
                <c:pt idx="0">
                  <c:v>Compute Node (48%)</c:v>
                </c:pt>
                <c:pt idx="1">
                  <c:v>Object Storage (subset) (20%)</c:v>
                </c:pt>
                <c:pt idx="2">
                  <c:v>Local Scratch (14%)</c:v>
                </c:pt>
                <c:pt idx="3">
                  <c:v>Analytics DB (6%)</c:v>
                </c:pt>
                <c:pt idx="4">
                  <c:v>Login Node (3%)</c:v>
                </c:pt>
                <c:pt idx="5">
                  <c:v>Home dir disk (2%)</c:v>
                </c:pt>
                <c:pt idx="6">
                  <c:v>Other (7%)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5571</c:v>
                </c:pt>
                <c:pt idx="1">
                  <c:v>2374</c:v>
                </c:pt>
                <c:pt idx="2">
                  <c:v>1607</c:v>
                </c:pt>
                <c:pt idx="3">
                  <c:v>740</c:v>
                </c:pt>
                <c:pt idx="4">
                  <c:v>398</c:v>
                </c:pt>
                <c:pt idx="5">
                  <c:v>205</c:v>
                </c:pt>
                <c:pt idx="6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9EE-D14B-85CD-6D5A58709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D55F60-3D90-BC45-B0C9-A6241D63B7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A79A0-3A36-834B-9D6B-87ABFD729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4561C-063D-394A-A82B-DD3307B7A081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F612E-481B-B545-B1D7-12BEFAEEC5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91F64-24E1-FF4D-954F-B6578545A1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17F4-9EB6-AC49-AFE2-DDB7B1074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C90C-8C3A-724D-B828-D91780294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B0196-6C68-2C41-B1AF-A9FD61E71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D55CF-7B74-9F44-A4AF-965180F4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2708-569E-904C-99F8-B267B948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CD2D-D6D7-374A-B6A0-8A230725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5507-7147-DF46-99EA-80CF9D91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8C9A7-4D72-EA47-B06A-68D2D8425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1D22-229D-3E47-8C45-461E72E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5887-9B8E-5B4E-92FF-F9A2DE33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599FA-E556-9A47-B870-B09951B9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3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74CB5-1B58-6744-9265-1345FB88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AE9E1-AD45-5342-9EC0-72C6B662B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5ADF5-F3E0-6144-8C37-FE6AF01C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2FD8-10EF-FB40-B078-3D41045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67AD-4725-2B45-B53C-94D93961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7C1D-B8FE-F043-A76F-393DBA65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DCFA-C982-4D48-A0AD-03B50247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62A5-E7D6-D849-A352-17B62FD9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2F5EE-2220-7E48-BF2A-1D78DA27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0F0EF-665E-CE4D-B823-066FACDA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4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15A5-99F1-7942-8DA8-711004A9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D4EB6-F334-0A40-A371-A073D785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AF33-AD88-C94D-8E86-E3D08170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A4B3-EE65-E140-B111-4B67CBD4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A368-44C2-1D4E-83DF-B3C8266F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7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BFCB-F876-624F-93F9-8F325FBE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C873-86E6-C642-A116-0C1C7F279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F548E-1886-2A4A-8ED0-5DCF4F25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0DCEA-ACC0-1C49-9054-04E6FE82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8EFE3-3E74-C845-81C9-D0D3EF56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566FD-C382-E74C-B3DE-6658830A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B783-9D48-B349-810B-A33CEF0C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57C82-57E6-CC4D-B1F1-1D9E1F63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A227D-C461-0D4C-A232-00B81FA8F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EDEA9-D7D6-914F-9D77-3BBD1E0DA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D8CE2-DDC4-8E4B-BF36-F7D52E4DB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8AD6A-81AD-F349-A11A-DA98095A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F5E2A-4CF5-D842-8B22-A004224E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BB49C-AD9A-C745-90F9-0D98359F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172C-35F5-2047-911E-2F0694D4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C3509-2BB6-6040-9598-CD6F5499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14891-9D6A-B646-AD9D-1A8FED2A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9C6B0-02B8-F64B-A9E6-51EFF82C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9D11C-2029-FE40-8FBC-A62436AD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117-95CA-DE45-A6C0-13658C67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250E2-838E-C94F-B2C5-65FF2B04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0EE3-A5AD-3849-917F-F122CBB9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7003-0BCC-A44F-82A2-32090896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8DB7E-27F0-984C-B15B-4C3BD11B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29FB9-1C90-4242-8155-81A12BE2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6DAB5-05CE-ED49-AAC6-1890D887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C310-B0D4-B247-98E6-8A93416D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9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C679-3FE9-514A-BAF4-327D38C3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D5577-8718-DD48-8EBB-6C848E321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44B12-3CFD-2047-BA8A-DBFFAD274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9A13-C7F0-1840-BD64-54FE36C6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27A1-D31C-6240-B7DA-D80BAABA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8A272-D596-7A48-959A-CB9D01D1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47042-C8CC-5945-BAC1-6E3C4A0D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C9BF-2A6F-0843-BE72-DF094E27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86FB-4544-104F-9380-9729D6E9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86F8-0D2C-5445-8207-53E141AE0FA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A661-75D6-6F49-8268-4B15FA910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6151-D80D-D14E-8665-65AD84B87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9C5B-61DD-4B43-922C-D8AEE4A8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elastic_comput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A36E-A125-7B40-A148-2E79552D1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HPC Journey to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0B30B-328F-1E4F-8657-DF405140B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2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05E0-3084-6B41-92E6-DB0AD4B4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Successes, Improved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F8B8-2D41-0348-A6EF-D2D17AFE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Old HPC decommissioned on schedule</a:t>
            </a:r>
          </a:p>
          <a:p>
            <a:r>
              <a:rPr lang="en-US" dirty="0"/>
              <a:t>Satisfied with first pass at cost-aware cloud infrastructure design</a:t>
            </a:r>
          </a:p>
          <a:p>
            <a:r>
              <a:rPr lang="en-US" dirty="0"/>
              <a:t>Better isolation between groups and data sets</a:t>
            </a:r>
          </a:p>
          <a:p>
            <a:pPr lvl="1"/>
            <a:r>
              <a:rPr lang="en-US" dirty="0"/>
              <a:t>Multitenant isolation is fundamental cloud building block</a:t>
            </a:r>
          </a:p>
          <a:p>
            <a:r>
              <a:rPr lang="en-US" dirty="0"/>
              <a:t>Limited Internet Access using next-gen firewall</a:t>
            </a:r>
          </a:p>
          <a:p>
            <a:pPr lvl="1"/>
            <a:r>
              <a:rPr lang="en-US" dirty="0"/>
              <a:t>Using a CLI app, user can request time-limited access to pre-approved sites</a:t>
            </a:r>
          </a:p>
          <a:p>
            <a:pPr lvl="1"/>
            <a:r>
              <a:rPr lang="en-US" dirty="0"/>
              <a:t>Primarily for CRAN, Bioconductor, </a:t>
            </a:r>
            <a:r>
              <a:rPr lang="en-US" dirty="0" err="1"/>
              <a:t>PyPi</a:t>
            </a:r>
            <a:r>
              <a:rPr lang="en-US" dirty="0"/>
              <a:t>, Anaconda</a:t>
            </a:r>
          </a:p>
          <a:p>
            <a:pPr lvl="1"/>
            <a:r>
              <a:rPr lang="en-US" dirty="0"/>
              <a:t>Orchestrated with cloud-native infrastructure – “serverless” computing</a:t>
            </a:r>
          </a:p>
          <a:p>
            <a:r>
              <a:rPr lang="en-US" dirty="0"/>
              <a:t>Singularity containerization introduced to many more users</a:t>
            </a:r>
          </a:p>
          <a:p>
            <a:pPr lvl="1"/>
            <a:r>
              <a:rPr lang="en-US" dirty="0"/>
              <a:t>Container-first strategy when users request software build help</a:t>
            </a:r>
          </a:p>
        </p:txBody>
      </p:sp>
    </p:spTree>
    <p:extLst>
      <p:ext uri="{BB962C8B-B14F-4D97-AF65-F5344CB8AC3E}">
        <p14:creationId xmlns:p14="http://schemas.microsoft.com/office/powerpoint/2010/main" val="64202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2B17-F953-3E40-A3EE-B3F5D25F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67ED-41E9-8B46-A321-A93F9431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  <a:p>
            <a:r>
              <a:rPr lang="en-US" dirty="0"/>
              <a:t>Uneasy relationship between users and preemptible (spot) nodes</a:t>
            </a:r>
          </a:p>
          <a:p>
            <a:pPr lvl="1"/>
            <a:r>
              <a:rPr lang="en-US" dirty="0"/>
              <a:t>3x savings on CPU cost, best case. Less in practice.</a:t>
            </a:r>
          </a:p>
          <a:p>
            <a:r>
              <a:rPr lang="en-US" dirty="0"/>
              <a:t>CentOS 7 getting old, OS future undecided</a:t>
            </a:r>
          </a:p>
          <a:p>
            <a:pPr lvl="1"/>
            <a:r>
              <a:rPr lang="en-US" dirty="0"/>
              <a:t>Application incompatibility just starting to become visible</a:t>
            </a:r>
          </a:p>
          <a:p>
            <a:pPr lvl="1"/>
            <a:r>
              <a:rPr lang="en-US" dirty="0"/>
              <a:t>NIC and disk drivers not optimized for our cloud platform</a:t>
            </a:r>
          </a:p>
          <a:p>
            <a:r>
              <a:rPr lang="en-US" dirty="0"/>
              <a:t>High network transfer fees complicate designs </a:t>
            </a:r>
          </a:p>
          <a:p>
            <a:pPr lvl="1"/>
            <a:r>
              <a:rPr lang="en-US" dirty="0"/>
              <a:t>December 1, 1996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9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69FF-1A3C-C14B-AF1B-24EEC7FD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3331-AEC9-274D-8D63-26776DDB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we change storage hierarchy?</a:t>
            </a:r>
          </a:p>
          <a:p>
            <a:r>
              <a:rPr lang="en-US" dirty="0"/>
              <a:t>Object storage is the only cloud storage that comes even </a:t>
            </a:r>
            <a:r>
              <a:rPr lang="en-US" i="1" dirty="0"/>
              <a:t>close </a:t>
            </a:r>
            <a:r>
              <a:rPr lang="en-US" dirty="0"/>
              <a:t>to the price our users are paying on premises</a:t>
            </a:r>
          </a:p>
          <a:p>
            <a:pPr lvl="1"/>
            <a:r>
              <a:rPr lang="en-US" dirty="0"/>
              <a:t>For us, anything above 2.5 cents per GB per month is a regression</a:t>
            </a:r>
          </a:p>
          <a:p>
            <a:r>
              <a:rPr lang="en-US" dirty="0"/>
              <a:t>Cloud POSIX storage starts at 4 cents / GB / month, for us (raw disk)</a:t>
            </a:r>
          </a:p>
          <a:p>
            <a:pPr lvl="1"/>
            <a:r>
              <a:rPr lang="en-US" dirty="0"/>
              <a:t>Managed NAS or Parallel FS @ 10 to 30+ cents / GB / month</a:t>
            </a:r>
          </a:p>
          <a:p>
            <a:r>
              <a:rPr lang="en-US" dirty="0"/>
              <a:t>Our new storage hierarchy has decent costs, but users don’t like the added complexity. Currently pondering what’s next.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7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48B9-0D08-8145-B14E-3AF27F5B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545F-2FEB-0545-A057-556F1E94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doing what we’re doing, improve incrementally</a:t>
            </a:r>
          </a:p>
          <a:p>
            <a:r>
              <a:rPr lang="en-US" dirty="0"/>
              <a:t>Make storage more user friendly</a:t>
            </a:r>
          </a:p>
          <a:p>
            <a:r>
              <a:rPr lang="en-US" dirty="0"/>
              <a:t>Hybrid on-premises + cloud HPC sounds interesting</a:t>
            </a:r>
          </a:p>
          <a:p>
            <a:pPr lvl="1"/>
            <a:r>
              <a:rPr lang="en-US" dirty="0"/>
              <a:t>Steady state capacity on-premises, burst to cloud</a:t>
            </a:r>
          </a:p>
          <a:p>
            <a:pPr lvl="1"/>
            <a:r>
              <a:rPr lang="en-US" dirty="0"/>
              <a:t>Would use same </a:t>
            </a:r>
            <a:r>
              <a:rPr lang="en-US" dirty="0" err="1"/>
              <a:t>Slurm</a:t>
            </a:r>
            <a:r>
              <a:rPr lang="en-US" dirty="0"/>
              <a:t> cloud node capability</a:t>
            </a:r>
          </a:p>
          <a:p>
            <a:pPr lvl="1"/>
            <a:r>
              <a:rPr lang="en-US" dirty="0"/>
              <a:t>Network egress fees lead to unwanted design complexity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FF53-619D-4349-9AFC-FFF88687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8FB6-E904-9E47-81DB-8FF10592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john.finigan@cuanschutz.edu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5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0FBD-812E-CC4A-996D-3D79FA3D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 - cost example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62E3DF-DCC1-AE47-B313-9764C78F2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898484"/>
              </p:ext>
            </p:extLst>
          </p:nvPr>
        </p:nvGraphicFramePr>
        <p:xfrm>
          <a:off x="5539154" y="1825625"/>
          <a:ext cx="581464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62E3DF-DCC1-AE47-B313-9764C78F2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206959"/>
              </p:ext>
            </p:extLst>
          </p:nvPr>
        </p:nvGraphicFramePr>
        <p:xfrm>
          <a:off x="5164667" y="1214059"/>
          <a:ext cx="6189133" cy="543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4E025F-3D6F-214A-85C2-E5238DD84756}"/>
              </a:ext>
            </a:extLst>
          </p:cNvPr>
          <p:cNvSpPr txBox="1"/>
          <p:nvPr/>
        </p:nvSpPr>
        <p:spPr>
          <a:xfrm>
            <a:off x="896815" y="1951891"/>
            <a:ext cx="4475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project (one research group, one cluster)</a:t>
            </a:r>
          </a:p>
          <a:p>
            <a:endParaRPr lang="en-US" dirty="0"/>
          </a:p>
          <a:p>
            <a:r>
              <a:rPr lang="en-US" dirty="0" err="1"/>
              <a:t>Approx</a:t>
            </a:r>
            <a:r>
              <a:rPr lang="en-US" dirty="0"/>
              <a:t> $12k year to date</a:t>
            </a:r>
          </a:p>
          <a:p>
            <a:endParaRPr lang="en-US" dirty="0"/>
          </a:p>
          <a:p>
            <a:r>
              <a:rPr lang="en-US" dirty="0" err="1"/>
              <a:t>Approx</a:t>
            </a:r>
            <a:r>
              <a:rPr lang="en-US" dirty="0"/>
              <a:t> 450,000 vCPU hours compute</a:t>
            </a:r>
          </a:p>
          <a:p>
            <a:endParaRPr lang="en-US" dirty="0"/>
          </a:p>
          <a:p>
            <a:r>
              <a:rPr lang="en-US" dirty="0"/>
              <a:t>80+ % vCPU hours are preemptible (spot)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5176-6CD7-E943-8DE6-8CF8FDD6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7694-8479-ED49-939E-5A172F9C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Finigan</a:t>
            </a:r>
            <a:endParaRPr lang="en-US" dirty="0"/>
          </a:p>
          <a:p>
            <a:pPr lvl="1"/>
            <a:r>
              <a:rPr lang="en-US" dirty="0"/>
              <a:t>Linux / HPC systems administrator, major interests:</a:t>
            </a:r>
          </a:p>
          <a:p>
            <a:pPr lvl="2"/>
            <a:r>
              <a:rPr lang="en-US" dirty="0"/>
              <a:t>Storage</a:t>
            </a:r>
          </a:p>
          <a:p>
            <a:pPr lvl="2"/>
            <a:r>
              <a:rPr lang="en-US" dirty="0"/>
              <a:t>Virtualization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US" dirty="0"/>
              <a:t>Datacenter architecture</a:t>
            </a:r>
          </a:p>
          <a:p>
            <a:pPr lvl="2"/>
            <a:r>
              <a:rPr lang="en-US" dirty="0"/>
              <a:t>IT cost management</a:t>
            </a:r>
          </a:p>
          <a:p>
            <a:pPr lvl="1"/>
            <a:r>
              <a:rPr lang="en-US" dirty="0"/>
              <a:t>Research IT since 2011, HPC since 2016</a:t>
            </a:r>
          </a:p>
          <a:p>
            <a:pPr lvl="1"/>
            <a:r>
              <a:rPr lang="en-US" dirty="0"/>
              <a:t>Relative late-comer to cloud: late 2018</a:t>
            </a:r>
          </a:p>
        </p:txBody>
      </p:sp>
    </p:spTree>
    <p:extLst>
      <p:ext uri="{BB962C8B-B14F-4D97-AF65-F5344CB8AC3E}">
        <p14:creationId xmlns:p14="http://schemas.microsoft.com/office/powerpoint/2010/main" val="379766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C8F4-7703-CD40-9DF5-FE63A2A8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229-200F-5444-A495-0C437EA5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 Anschutz Medical Campus in Aurora, CO</a:t>
            </a:r>
          </a:p>
          <a:p>
            <a:pPr lvl="1"/>
            <a:r>
              <a:rPr lang="en-US" dirty="0"/>
              <a:t>But this presentation is only one practitioner’s viewpoint (mine)</a:t>
            </a:r>
          </a:p>
          <a:p>
            <a:r>
              <a:rPr lang="en-US" dirty="0"/>
              <a:t>Typical user’s profile:</a:t>
            </a:r>
          </a:p>
          <a:p>
            <a:pPr lvl="1"/>
            <a:r>
              <a:rPr lang="en-US" dirty="0"/>
              <a:t>Bioinformatics data – genomics, imaging</a:t>
            </a:r>
          </a:p>
          <a:p>
            <a:pPr lvl="2"/>
            <a:r>
              <a:rPr lang="en-US" dirty="0"/>
              <a:t>Relatively easy IO patterns over large reference data sets (10s of TB)</a:t>
            </a:r>
          </a:p>
          <a:p>
            <a:pPr lvl="1"/>
            <a:r>
              <a:rPr lang="en-US" dirty="0"/>
              <a:t>R and Python, 3rd party bioinformatics tools in C or Java</a:t>
            </a:r>
          </a:p>
          <a:p>
            <a:pPr lvl="1"/>
            <a:r>
              <a:rPr lang="en-US" dirty="0"/>
              <a:t>No MPI</a:t>
            </a:r>
          </a:p>
          <a:p>
            <a:pPr lvl="1"/>
            <a:r>
              <a:rPr lang="en-US" dirty="0"/>
              <a:t>Single program run over many independent data files, usually in parallel</a:t>
            </a:r>
          </a:p>
          <a:p>
            <a:pPr lvl="2"/>
            <a:r>
              <a:rPr lang="en-US" dirty="0"/>
              <a:t>Single threaded code is common</a:t>
            </a:r>
          </a:p>
          <a:p>
            <a:pPr lvl="1"/>
            <a:r>
              <a:rPr lang="en-US" dirty="0"/>
              <a:t>Security-sensitive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3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637D-2098-754A-8E0C-4E10B288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HPC deployment in early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9118-D1FC-0940-B96B-08E58866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Modest-sized on-premises cluster</a:t>
            </a:r>
          </a:p>
          <a:p>
            <a:pPr lvl="1"/>
            <a:r>
              <a:rPr lang="en-US" dirty="0"/>
              <a:t>~800 Intel Haswell cores, </a:t>
            </a:r>
            <a:r>
              <a:rPr lang="en-US" dirty="0" err="1"/>
              <a:t>Infiniband</a:t>
            </a:r>
            <a:r>
              <a:rPr lang="en-US" dirty="0"/>
              <a:t>, RHEL 7, </a:t>
            </a:r>
            <a:r>
              <a:rPr lang="en-US" dirty="0" err="1"/>
              <a:t>Slurm</a:t>
            </a:r>
            <a:endParaRPr lang="en-US" dirty="0"/>
          </a:p>
          <a:p>
            <a:pPr lvl="1"/>
            <a:r>
              <a:rPr lang="en-US" dirty="0"/>
              <a:t>Extremely restrictive network environment – default-deny outbound</a:t>
            </a:r>
          </a:p>
          <a:p>
            <a:pPr lvl="1"/>
            <a:r>
              <a:rPr lang="en-US" dirty="0"/>
              <a:t>Spectrum Scale filesystem, one tier storage hierarchy, one namespace</a:t>
            </a:r>
          </a:p>
          <a:p>
            <a:r>
              <a:rPr lang="en-US" dirty="0"/>
              <a:t>Warranties expire early 2021 – Replace system prior to expiration</a:t>
            </a:r>
          </a:p>
          <a:p>
            <a:pPr lvl="1"/>
            <a:r>
              <a:rPr lang="en-US" dirty="0"/>
              <a:t>To occur concurrently with organizational change</a:t>
            </a:r>
          </a:p>
          <a:p>
            <a:pPr lvl="1"/>
            <a:r>
              <a:rPr lang="en-US" dirty="0"/>
              <a:t>New system owner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7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2F6E-8FED-C94C-A7B5-134F0F5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EB52-AE4F-B744-BA7C-596EDAD1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Requirement: new system is cloud based</a:t>
            </a:r>
          </a:p>
          <a:p>
            <a:pPr lvl="1"/>
            <a:r>
              <a:rPr lang="en-US" dirty="0"/>
              <a:t>Organizational / IT strategy reasons</a:t>
            </a:r>
          </a:p>
          <a:p>
            <a:r>
              <a:rPr lang="en-US" dirty="0"/>
              <a:t>Requirement: deliver a working system quickly</a:t>
            </a:r>
          </a:p>
          <a:p>
            <a:r>
              <a:rPr lang="en-US" dirty="0"/>
              <a:t>Requirement: bring over users’ code and data from old cluster</a:t>
            </a:r>
          </a:p>
          <a:p>
            <a:pPr lvl="1"/>
            <a:r>
              <a:rPr lang="en-US" dirty="0"/>
              <a:t>Without too much disruption – </a:t>
            </a:r>
            <a:r>
              <a:rPr lang="en-US" i="1" dirty="0"/>
              <a:t>ideally, </a:t>
            </a:r>
            <a:r>
              <a:rPr lang="en-US" dirty="0"/>
              <a:t>unzip old code and submit a job</a:t>
            </a:r>
          </a:p>
          <a:p>
            <a:r>
              <a:rPr lang="en-US" dirty="0"/>
              <a:t>Want: find opportunities to reduce cost</a:t>
            </a:r>
          </a:p>
          <a:p>
            <a:pPr lvl="1"/>
            <a:r>
              <a:rPr lang="en-US" dirty="0"/>
              <a:t>No cost-naïve design</a:t>
            </a:r>
          </a:p>
          <a:p>
            <a:r>
              <a:rPr lang="en-US" dirty="0"/>
              <a:t>Want: improve security</a:t>
            </a:r>
          </a:p>
          <a:p>
            <a:pPr lvl="1"/>
            <a:r>
              <a:rPr lang="en-US" dirty="0"/>
              <a:t>High degree of isolation between data sets - Limited “blast radius”</a:t>
            </a:r>
          </a:p>
        </p:txBody>
      </p:sp>
    </p:spTree>
    <p:extLst>
      <p:ext uri="{BB962C8B-B14F-4D97-AF65-F5344CB8AC3E}">
        <p14:creationId xmlns:p14="http://schemas.microsoft.com/office/powerpoint/2010/main" val="324349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E049-34F2-4F45-A39E-DAADAD77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6151-84ED-AD49-A9BD-5C3AD39C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core strength of cloud is multitenancy</a:t>
            </a:r>
          </a:p>
          <a:p>
            <a:pPr lvl="1"/>
            <a:r>
              <a:rPr lang="en-US" dirty="0"/>
              <a:t>fully virtualized infrastructure</a:t>
            </a:r>
          </a:p>
          <a:p>
            <a:r>
              <a:rPr lang="en-US" dirty="0"/>
              <a:t>We can use native cloud multitenancy support to isolate data and user groups from each other</a:t>
            </a:r>
          </a:p>
          <a:p>
            <a:pPr lvl="1"/>
            <a:r>
              <a:rPr lang="en-US" dirty="0"/>
              <a:t>Different groups can’t “see” each other at all</a:t>
            </a:r>
          </a:p>
          <a:p>
            <a:r>
              <a:rPr lang="en-US" dirty="0"/>
              <a:t>Allows more security isolation enforced </a:t>
            </a:r>
            <a:r>
              <a:rPr lang="en-US" b="1" dirty="0"/>
              <a:t>outside of the cluster OS</a:t>
            </a:r>
          </a:p>
          <a:p>
            <a:pPr lvl="1"/>
            <a:r>
              <a:rPr lang="en-US" dirty="0"/>
              <a:t>Analogy: host-based firewall vs. hardware firewall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2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69F2-F400-8241-9CDA-A085E262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a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F01E-3D11-4C45-9801-37484B6E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 story short, we built a </a:t>
            </a:r>
            <a:r>
              <a:rPr lang="en-US" dirty="0" err="1"/>
              <a:t>Slurm</a:t>
            </a:r>
            <a:r>
              <a:rPr lang="en-US" dirty="0"/>
              <a:t> cluster in the cloud</a:t>
            </a:r>
          </a:p>
          <a:p>
            <a:pPr lvl="1"/>
            <a:r>
              <a:rPr lang="en-US" dirty="0"/>
              <a:t>Given time constraints, too risky to switch to a new compute paradigm</a:t>
            </a:r>
          </a:p>
          <a:p>
            <a:r>
              <a:rPr lang="en-US" dirty="0"/>
              <a:t>Many </a:t>
            </a:r>
            <a:r>
              <a:rPr lang="en-US" dirty="0" err="1"/>
              <a:t>Slurm</a:t>
            </a:r>
            <a:r>
              <a:rPr lang="en-US" dirty="0"/>
              <a:t> clusters in the cloud!</a:t>
            </a:r>
          </a:p>
          <a:p>
            <a:pPr lvl="1"/>
            <a:r>
              <a:rPr lang="en-US" dirty="0"/>
              <a:t>One cluster per research group / sensitive data set (for security isolation)</a:t>
            </a:r>
          </a:p>
          <a:p>
            <a:pPr lvl="1"/>
            <a:r>
              <a:rPr lang="en-US" dirty="0"/>
              <a:t>Infrastructure deployed with Terraform and Ansible</a:t>
            </a:r>
          </a:p>
          <a:p>
            <a:r>
              <a:rPr lang="en-US" dirty="0"/>
              <a:t>Ephemeral compute nodes – deleted when idle</a:t>
            </a:r>
          </a:p>
          <a:p>
            <a:pPr lvl="1"/>
            <a:r>
              <a:rPr lang="en-US" dirty="0"/>
              <a:t>Based on cloud node support in recent </a:t>
            </a:r>
            <a:r>
              <a:rPr lang="en-US" dirty="0" err="1"/>
              <a:t>Slurm</a:t>
            </a:r>
            <a:r>
              <a:rPr lang="en-US" dirty="0"/>
              <a:t> (we run 20.02)</a:t>
            </a:r>
          </a:p>
          <a:p>
            <a:pPr lvl="1"/>
            <a:r>
              <a:rPr lang="en-US" dirty="0">
                <a:hlinkClick r:id="rId2"/>
              </a:rPr>
              <a:t>https://slurm.schedmd.com/elastic_computing.html</a:t>
            </a:r>
            <a:endParaRPr lang="en-US" dirty="0"/>
          </a:p>
          <a:p>
            <a:r>
              <a:rPr lang="en-US" dirty="0"/>
              <a:t>Home-grown </a:t>
            </a:r>
            <a:r>
              <a:rPr lang="en-US" dirty="0" err="1"/>
              <a:t>Slurm</a:t>
            </a:r>
            <a:r>
              <a:rPr lang="en-US" dirty="0"/>
              <a:t> to cloud API glue code</a:t>
            </a:r>
          </a:p>
          <a:p>
            <a:pPr lvl="1"/>
            <a:r>
              <a:rPr lang="en-US" dirty="0"/>
              <a:t>Written in bash – quick hack, but haven’t outgrown it yet</a:t>
            </a:r>
          </a:p>
        </p:txBody>
      </p:sp>
    </p:spTree>
    <p:extLst>
      <p:ext uri="{BB962C8B-B14F-4D97-AF65-F5344CB8AC3E}">
        <p14:creationId xmlns:p14="http://schemas.microsoft.com/office/powerpoint/2010/main" val="62432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B2B4-E34C-914C-B47C-076DA7A2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C6A63-7F2E-5640-B77B-60AE7502F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323" y="1462514"/>
            <a:ext cx="7821654" cy="5866241"/>
          </a:xfrm>
        </p:spPr>
      </p:pic>
    </p:spTree>
    <p:extLst>
      <p:ext uri="{BB962C8B-B14F-4D97-AF65-F5344CB8AC3E}">
        <p14:creationId xmlns:p14="http://schemas.microsoft.com/office/powerpoint/2010/main" val="111784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ACC0-E887-B546-8CD4-C6A96A10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User’s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72C7-A037-714F-81DD-305A58E2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Familiar: </a:t>
            </a:r>
            <a:r>
              <a:rPr lang="en-US" dirty="0" err="1"/>
              <a:t>Slurm</a:t>
            </a:r>
            <a:r>
              <a:rPr lang="en-US" dirty="0"/>
              <a:t>, CLI based Linux system</a:t>
            </a:r>
          </a:p>
          <a:p>
            <a:pPr lvl="1"/>
            <a:r>
              <a:rPr lang="en-US" dirty="0"/>
              <a:t>New: Web based terminal app instead of SSH</a:t>
            </a:r>
          </a:p>
          <a:p>
            <a:r>
              <a:rPr lang="en-US" dirty="0"/>
              <a:t>New: Different storage hierarchy</a:t>
            </a:r>
          </a:p>
          <a:p>
            <a:pPr lvl="1"/>
            <a:r>
              <a:rPr lang="en-US" dirty="0"/>
              <a:t>Primarily relying on object + node-local scratch, for cost control reasons</a:t>
            </a:r>
          </a:p>
          <a:p>
            <a:pPr lvl="1"/>
            <a:r>
              <a:rPr lang="en-US" dirty="0"/>
              <a:t>NFS /home for code and small data, typically 1 TB or less per cluster</a:t>
            </a:r>
          </a:p>
          <a:p>
            <a:r>
              <a:rPr lang="en-US" dirty="0"/>
              <a:t>New: Preemptible (spot) nodes</a:t>
            </a:r>
          </a:p>
          <a:p>
            <a:pPr lvl="1"/>
            <a:r>
              <a:rPr lang="en-US" dirty="0"/>
              <a:t>Major cloud providers will sell you a VM at a steep discount, if they’re allowed to kill it whenever they choose</a:t>
            </a:r>
          </a:p>
          <a:p>
            <a:pPr lvl="1"/>
            <a:r>
              <a:rPr lang="en-US" dirty="0"/>
              <a:t>User sees this as a node failure and </a:t>
            </a:r>
            <a:r>
              <a:rPr lang="en-US" dirty="0" err="1"/>
              <a:t>Slurm</a:t>
            </a:r>
            <a:r>
              <a:rPr lang="en-US" dirty="0"/>
              <a:t> requeue</a:t>
            </a:r>
          </a:p>
        </p:txBody>
      </p:sp>
    </p:spTree>
    <p:extLst>
      <p:ext uri="{BB962C8B-B14F-4D97-AF65-F5344CB8AC3E}">
        <p14:creationId xmlns:p14="http://schemas.microsoft.com/office/powerpoint/2010/main" val="1896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855</Words>
  <Application>Microsoft Macintosh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HPC Journey to the Cloud</vt:lpstr>
      <vt:lpstr>Introductions</vt:lpstr>
      <vt:lpstr>Introductions</vt:lpstr>
      <vt:lpstr>Our HPC deployment in early 2020</vt:lpstr>
      <vt:lpstr>Designing a new system</vt:lpstr>
      <vt:lpstr>Improving Security</vt:lpstr>
      <vt:lpstr>Delivering a new system</vt:lpstr>
      <vt:lpstr>High level diagram</vt:lpstr>
      <vt:lpstr>A User’s View</vt:lpstr>
      <vt:lpstr>Successes, Improved capabilities</vt:lpstr>
      <vt:lpstr>What Could Be Better</vt:lpstr>
      <vt:lpstr>Storage</vt:lpstr>
      <vt:lpstr>Future Plans</vt:lpstr>
      <vt:lpstr>Questions?</vt:lpstr>
      <vt:lpstr>Backup Slide - cost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</dc:title>
  <dc:creator>Finigan, John</dc:creator>
  <cp:lastModifiedBy>Finigan, John</cp:lastModifiedBy>
  <cp:revision>30</cp:revision>
  <dcterms:created xsi:type="dcterms:W3CDTF">2021-07-11T20:26:00Z</dcterms:created>
  <dcterms:modified xsi:type="dcterms:W3CDTF">2021-07-15T02:08:24Z</dcterms:modified>
</cp:coreProperties>
</file>