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A5E7A-4F10-E4BA-0A1D-DEFE9072D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07E478-5DC9-6971-28F8-F480B152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A3CA1-E31B-4798-0F57-F17A6A1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EB91C-DD20-9585-BF17-49EFE336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84CE-4C89-C72F-E4AA-DDFBED15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7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107D0-1C48-6FA7-FF32-0F269C9B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27F6F-399D-B254-5C5E-EFEBA3AC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85A69-8001-7241-03CF-AF407628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44767-2D74-1E08-2AC8-7C8BC9A0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07719-8AC5-4435-D720-71C789D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3F2B2-AA18-363E-F5D9-E402A0CE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4645B-30A4-158A-34FC-3EA2C90E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4E24D-E7B1-C937-F2A4-4B00831B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66182-151D-933D-1C04-56D716B3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325CA-ADA1-620D-EB7E-F24326C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9261-B686-59D4-6BBC-465B8EDD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BCC0B-5EFB-CE21-2DD5-F82D71D1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C6036-F1A0-0EA0-9834-EC902D35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CFC6-B479-CEC9-C799-DD318C8A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05452-97BB-18EC-EA66-0C11C0F6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F0867-E55C-AEF4-3A3C-73A882C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FE399-174C-57B0-4F4B-A018A04F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C9506-AC47-81CC-81AB-43EC81C5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60183-4D6C-0AE3-D421-420B39C5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38942-4F9F-1CEA-30EB-F7CFC7A6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9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351AF-834B-0B47-7D41-449A51DC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90B8F-366F-0F9D-A709-384E96271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5C0EC-D356-DDE6-C72E-2DFDEBACA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1EAD9-723A-1C43-03E0-0F6AA3D4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FDA7F-E843-C287-5374-7968FB88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E1803-67C8-974A-3579-7B2A213A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61A34-54D2-09E6-677B-4A0C0FE0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BE302-72F1-6ED0-84FE-17BFB6C8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DD502-8F2F-B703-2EA4-4B1560A1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1C4DF-7550-4ABF-9DB2-E25F2A592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A6FDD-4FD2-42A4-E48E-3D9F49745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00B3A-AB0E-B98E-EB69-69CB603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81D2D-E4E3-48A2-4F53-5B655A6D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96FAB-9B2C-3707-DF4E-7A6EF4D4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A0811-563F-5074-73E9-5D877059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5A4136-F9C3-FEF6-D38B-3CA73672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2B5224-1DA7-0C5C-51B5-2DE964FE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B1CC8-DE28-F9AE-E0FC-A717A4B7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A45B5-FDF9-A35E-B890-CFC8BDB5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A45FCB-D312-EE92-5434-D5004D5C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B5693-AF51-D9E2-A39D-31D9F1C0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1D01-B7C4-799A-DDF6-86640C67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1F45B-FF5E-7A9B-EB07-92B40013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DE581-A622-59D3-ACBC-C5C590E7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B2F0A-D69D-6D14-2DF1-40229D11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EA65-B65D-EAAE-0D73-FA3B8F9E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F504E-5F53-55BF-C3CA-39D78628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0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0846-9B08-4F12-76A5-DD22C3F8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73F314-0107-B49B-2A00-58F9B6EFB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046EB-40CE-2A77-FE30-7C56AC51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1F3E9-15A0-2E1F-1BCB-2D1913A2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CB291-7603-EC25-55A7-2BF7C087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E969F-B69D-C268-A70A-6ABF8C7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B146CD-4BD6-F8F2-F059-DB72EDC7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273B8-800F-6581-13A2-B647CD0F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35CD1-A4C0-1E8E-C7CA-3ABE3BD4B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6CDF-E79D-4C21-823D-48AB0670CD7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335FD-8EA8-C950-C1C7-A3A40834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B781C-21D5-4B1F-DECB-68A322E9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8924-334C-4D1A-96CE-5050487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5D565-1F67-F06F-9B67-C77925EE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迷宫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FBB24-4887-7B73-8B36-A5BACDBAA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1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1BE52F-BABB-7B42-F2BC-0C7F5485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09" y="300682"/>
            <a:ext cx="2868196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219ED4-F06C-2D68-45DB-D12FD4B3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35" y="300682"/>
            <a:ext cx="2868196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D08C0F-F652-D779-591D-4456D8DCB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15" y="300682"/>
            <a:ext cx="2880000" cy="28800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5AACFE6F-1B1D-BEED-8269-C01228D6FEB7}"/>
              </a:ext>
            </a:extLst>
          </p:cNvPr>
          <p:cNvSpPr/>
          <p:nvPr/>
        </p:nvSpPr>
        <p:spPr>
          <a:xfrm rot="5400000">
            <a:off x="10044489" y="3331346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6A8F6D-719C-FE2E-0A4F-22FE6016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115" y="3677319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6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51F65D-4753-AC70-E416-75AC4C3F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62" y="319192"/>
            <a:ext cx="3246626" cy="32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E33D95-0D31-E6A0-181F-002832E8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40" y="319192"/>
            <a:ext cx="3233374" cy="32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45B687-2865-3B78-1934-54FCAFA2F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666" y="319192"/>
            <a:ext cx="3253334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F12D7C-6C96-F95B-6D4D-A8D828A1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075" y="4049879"/>
            <a:ext cx="18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993E43-119A-6577-6F73-D34DCAB43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733" y="4049879"/>
            <a:ext cx="18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FB7F8A-EC86-1AF4-C816-5E3A34C74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392" y="4049879"/>
            <a:ext cx="1805882" cy="18000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A897F1AF-AC93-35F5-C809-EF3F974F299D}"/>
              </a:ext>
            </a:extLst>
          </p:cNvPr>
          <p:cNvSpPr/>
          <p:nvPr/>
        </p:nvSpPr>
        <p:spPr>
          <a:xfrm rot="16200000">
            <a:off x="3648103" y="3706880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0799367-650B-C112-00AD-D8FB0C538582}"/>
              </a:ext>
            </a:extLst>
          </p:cNvPr>
          <p:cNvSpPr/>
          <p:nvPr/>
        </p:nvSpPr>
        <p:spPr>
          <a:xfrm rot="16200000">
            <a:off x="7049556" y="3706881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9122719-CD75-8822-B72C-699AE519916C}"/>
              </a:ext>
            </a:extLst>
          </p:cNvPr>
          <p:cNvSpPr/>
          <p:nvPr/>
        </p:nvSpPr>
        <p:spPr>
          <a:xfrm rot="16200000">
            <a:off x="10454362" y="3706880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92E30-25C3-A136-6A8E-CDAFF257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代码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32C20-4ECA-C702-8380-2CC717E4A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53FC41B-C1A5-BA43-F6D5-ED11116D2452}"/>
              </a:ext>
            </a:extLst>
          </p:cNvPr>
          <p:cNvGrpSpPr/>
          <p:nvPr/>
        </p:nvGrpSpPr>
        <p:grpSpPr>
          <a:xfrm>
            <a:off x="2782900" y="225618"/>
            <a:ext cx="4361871" cy="4944525"/>
            <a:chOff x="2685472" y="406399"/>
            <a:chExt cx="4361871" cy="494452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60E16D2-72E3-960C-1043-D7EC0934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472" y="406399"/>
              <a:ext cx="4361871" cy="436187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4DB62F-CF6B-4E52-C7D4-7AED837344D4}"/>
                </a:ext>
              </a:extLst>
            </p:cNvPr>
            <p:cNvSpPr txBox="1"/>
            <p:nvPr/>
          </p:nvSpPr>
          <p:spPr>
            <a:xfrm>
              <a:off x="3648363" y="4950814"/>
              <a:ext cx="2262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开门流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127779-0280-3560-134E-CD9DDE02C3DB}"/>
              </a:ext>
            </a:extLst>
          </p:cNvPr>
          <p:cNvGrpSpPr/>
          <p:nvPr/>
        </p:nvGrpSpPr>
        <p:grpSpPr>
          <a:xfrm>
            <a:off x="7409034" y="225618"/>
            <a:ext cx="4367427" cy="4944525"/>
            <a:chOff x="7256222" y="406399"/>
            <a:chExt cx="4367427" cy="49445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6A26E53-00F7-C1B3-75C0-586971EFA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6222" y="406399"/>
              <a:ext cx="4367427" cy="4361871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9798E10-6D7A-4C38-56FF-29268C64EB11}"/>
                </a:ext>
              </a:extLst>
            </p:cNvPr>
            <p:cNvSpPr txBox="1"/>
            <p:nvPr/>
          </p:nvSpPr>
          <p:spPr>
            <a:xfrm>
              <a:off x="8326581" y="4950814"/>
              <a:ext cx="2262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打洞流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4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7D5B71C-2E26-8A51-1157-29E62C046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88538"/>
              </p:ext>
            </p:extLst>
          </p:nvPr>
        </p:nvGraphicFramePr>
        <p:xfrm>
          <a:off x="789623" y="615908"/>
          <a:ext cx="3003504" cy="281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876">
                  <a:extLst>
                    <a:ext uri="{9D8B030D-6E8A-4147-A177-3AD203B41FA5}">
                      <a16:colId xmlns:a16="http://schemas.microsoft.com/office/drawing/2014/main" val="1033299780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1371548638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365922327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4004096993"/>
                    </a:ext>
                  </a:extLst>
                </a:gridCol>
              </a:tblGrid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70583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293442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5616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859919"/>
                  </a:ext>
                </a:extLst>
              </a:tr>
            </a:tbl>
          </a:graphicData>
        </a:graphic>
      </p:graphicFrame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1FCDFA7-5900-9CF2-431A-306FEA3E1919}"/>
              </a:ext>
            </a:extLst>
          </p:cNvPr>
          <p:cNvGrpSpPr/>
          <p:nvPr/>
        </p:nvGrpSpPr>
        <p:grpSpPr>
          <a:xfrm>
            <a:off x="984999" y="750418"/>
            <a:ext cx="2625269" cy="2508819"/>
            <a:chOff x="6744856" y="1003299"/>
            <a:chExt cx="3253509" cy="3109192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BF7E464A-3CA9-A184-611C-03720508BCD6}"/>
                </a:ext>
              </a:extLst>
            </p:cNvPr>
            <p:cNvCxnSpPr>
              <a:cxnSpLocks/>
            </p:cNvCxnSpPr>
            <p:nvPr/>
          </p:nvCxnSpPr>
          <p:spPr>
            <a:xfrm>
              <a:off x="7435273" y="2789381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BEC81D3-5497-613D-8288-5D0F54EC625A}"/>
                </a:ext>
              </a:extLst>
            </p:cNvPr>
            <p:cNvCxnSpPr>
              <a:cxnSpLocks/>
            </p:cNvCxnSpPr>
            <p:nvPr/>
          </p:nvCxnSpPr>
          <p:spPr>
            <a:xfrm>
              <a:off x="8363528" y="2780145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5C1A3460-E417-1E2C-9063-646084E94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0037" y="2580078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29812DD-2E5F-19C7-D223-0D8488FCF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6183" y="3452916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52B47DB-F88D-0B61-856A-F780D0CD5B04}"/>
                </a:ext>
              </a:extLst>
            </p:cNvPr>
            <p:cNvCxnSpPr>
              <a:cxnSpLocks/>
            </p:cNvCxnSpPr>
            <p:nvPr/>
          </p:nvCxnSpPr>
          <p:spPr>
            <a:xfrm>
              <a:off x="9301020" y="2770909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988254-8133-6037-99A0-EA24242C4A30}"/>
                </a:ext>
              </a:extLst>
            </p:cNvPr>
            <p:cNvCxnSpPr>
              <a:cxnSpLocks/>
            </p:cNvCxnSpPr>
            <p:nvPr/>
          </p:nvCxnSpPr>
          <p:spPr>
            <a:xfrm>
              <a:off x="7435273" y="3680691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40B1510-C63B-0F2D-C558-3B33CDA0A7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528" y="3671455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C28CB2E-1805-3439-A5F1-85208AE01EBE}"/>
                </a:ext>
              </a:extLst>
            </p:cNvPr>
            <p:cNvCxnSpPr>
              <a:cxnSpLocks/>
            </p:cNvCxnSpPr>
            <p:nvPr/>
          </p:nvCxnSpPr>
          <p:spPr>
            <a:xfrm>
              <a:off x="9301020" y="3662219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8DCFD41-EE38-8B93-1037-39A9B0071C1E}"/>
                </a:ext>
              </a:extLst>
            </p:cNvPr>
            <p:cNvCxnSpPr>
              <a:cxnSpLocks/>
            </p:cNvCxnSpPr>
            <p:nvPr/>
          </p:nvCxnSpPr>
          <p:spPr>
            <a:xfrm>
              <a:off x="7430658" y="1923474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816EF3D-4BF9-6B07-76B7-82D36EF4C878}"/>
                </a:ext>
              </a:extLst>
            </p:cNvPr>
            <p:cNvCxnSpPr>
              <a:cxnSpLocks/>
            </p:cNvCxnSpPr>
            <p:nvPr/>
          </p:nvCxnSpPr>
          <p:spPr>
            <a:xfrm>
              <a:off x="8368149" y="1914238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4A6CD9C-DE5C-805D-67BC-4A5547D04C98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5" y="1905002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5995BA3-8B62-5F22-C9B5-E2F207D0957C}"/>
                </a:ext>
              </a:extLst>
            </p:cNvPr>
            <p:cNvCxnSpPr>
              <a:cxnSpLocks/>
            </p:cNvCxnSpPr>
            <p:nvPr/>
          </p:nvCxnSpPr>
          <p:spPr>
            <a:xfrm>
              <a:off x="7435273" y="1021771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B13A0B2-6B89-3CBE-F1B3-E9AF99764D1E}"/>
                </a:ext>
              </a:extLst>
            </p:cNvPr>
            <p:cNvCxnSpPr>
              <a:cxnSpLocks/>
            </p:cNvCxnSpPr>
            <p:nvPr/>
          </p:nvCxnSpPr>
          <p:spPr>
            <a:xfrm>
              <a:off x="8363528" y="1012535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0D45E7E-2AA7-924F-B5BB-BB70ED8714E1}"/>
                </a:ext>
              </a:extLst>
            </p:cNvPr>
            <p:cNvCxnSpPr>
              <a:cxnSpLocks/>
            </p:cNvCxnSpPr>
            <p:nvPr/>
          </p:nvCxnSpPr>
          <p:spPr>
            <a:xfrm>
              <a:off x="9301020" y="1003299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5261F00-BA76-7A77-6BF9-A6D25CEFB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874" y="1707245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E9D5C58-7403-C589-D13C-45B484E52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019" y="2580078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EC494D1-E17E-C37F-FA19-3AEEF32A7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7165" y="3452916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CD45636-DD93-87C1-7515-4F87D494D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856" y="1707245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E9AB337-7EA8-76FA-7FC0-2CF1CE14E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9638" y="2580078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932E2D7-D052-8145-C5AD-26AEF7EEE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5784" y="3452916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AB920519-498E-A28B-6982-DE6EFFFA8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475" y="1707245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89A946E-8263-12C3-9050-1682E0CB7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0620" y="2580078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462F8F7E-7A95-1ECD-B04A-422B744C2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766" y="3452916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AAA5E348-85E1-9FBF-8C7C-5C9025CE5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457" y="1707245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7" name="表格 5">
            <a:extLst>
              <a:ext uri="{FF2B5EF4-FFF2-40B4-BE49-F238E27FC236}">
                <a16:creationId xmlns:a16="http://schemas.microsoft.com/office/drawing/2014/main" id="{5BF5935F-E5BF-F82B-4396-8DDD886C7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47267"/>
              </p:ext>
            </p:extLst>
          </p:nvPr>
        </p:nvGraphicFramePr>
        <p:xfrm>
          <a:off x="4638722" y="614216"/>
          <a:ext cx="3003504" cy="281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876">
                  <a:extLst>
                    <a:ext uri="{9D8B030D-6E8A-4147-A177-3AD203B41FA5}">
                      <a16:colId xmlns:a16="http://schemas.microsoft.com/office/drawing/2014/main" val="1033299780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1371548638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365922327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4004096993"/>
                    </a:ext>
                  </a:extLst>
                </a:gridCol>
              </a:tblGrid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70583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293442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5616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859919"/>
                  </a:ext>
                </a:extLst>
              </a:tr>
            </a:tbl>
          </a:graphicData>
        </a:graphic>
      </p:graphicFrame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53A8F7E-5A56-5804-432A-8FDA3508E1FB}"/>
              </a:ext>
            </a:extLst>
          </p:cNvPr>
          <p:cNvGrpSpPr/>
          <p:nvPr/>
        </p:nvGrpSpPr>
        <p:grpSpPr>
          <a:xfrm>
            <a:off x="4827412" y="751562"/>
            <a:ext cx="2625272" cy="2508822"/>
            <a:chOff x="6744856" y="1003299"/>
            <a:chExt cx="3253509" cy="3109192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095CCE1E-460E-73AE-E767-54A013ECCC04}"/>
                </a:ext>
              </a:extLst>
            </p:cNvPr>
            <p:cNvCxnSpPr>
              <a:cxnSpLocks/>
            </p:cNvCxnSpPr>
            <p:nvPr/>
          </p:nvCxnSpPr>
          <p:spPr>
            <a:xfrm>
              <a:off x="7435273" y="2789381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F29BDEE8-FAE1-CB30-BD13-29842F3CD2D1}"/>
                </a:ext>
              </a:extLst>
            </p:cNvPr>
            <p:cNvCxnSpPr>
              <a:cxnSpLocks/>
            </p:cNvCxnSpPr>
            <p:nvPr/>
          </p:nvCxnSpPr>
          <p:spPr>
            <a:xfrm>
              <a:off x="8363528" y="2780145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C3C554CB-02F4-D502-7FA3-8FA256976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0037" y="2580078"/>
              <a:ext cx="43872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30A0CEC3-65B0-B246-BB1B-0CF2A6AEBA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6183" y="3452916"/>
              <a:ext cx="43872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9454A09-2285-92ED-8600-886EA620A39E}"/>
                </a:ext>
              </a:extLst>
            </p:cNvPr>
            <p:cNvCxnSpPr>
              <a:cxnSpLocks/>
            </p:cNvCxnSpPr>
            <p:nvPr/>
          </p:nvCxnSpPr>
          <p:spPr>
            <a:xfrm>
              <a:off x="9301020" y="2770909"/>
              <a:ext cx="0" cy="4318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D19CC18F-4828-EAB0-4275-769504E9761B}"/>
                </a:ext>
              </a:extLst>
            </p:cNvPr>
            <p:cNvCxnSpPr>
              <a:cxnSpLocks/>
            </p:cNvCxnSpPr>
            <p:nvPr/>
          </p:nvCxnSpPr>
          <p:spPr>
            <a:xfrm>
              <a:off x="7435273" y="3680691"/>
              <a:ext cx="0" cy="4318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7BC0CEDF-9031-061B-DD2C-D767DF8F3569}"/>
                </a:ext>
              </a:extLst>
            </p:cNvPr>
            <p:cNvCxnSpPr>
              <a:cxnSpLocks/>
            </p:cNvCxnSpPr>
            <p:nvPr/>
          </p:nvCxnSpPr>
          <p:spPr>
            <a:xfrm>
              <a:off x="8363528" y="3671455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CA177B7-708C-21A6-510C-AA0FB0BC12C4}"/>
                </a:ext>
              </a:extLst>
            </p:cNvPr>
            <p:cNvCxnSpPr>
              <a:cxnSpLocks/>
            </p:cNvCxnSpPr>
            <p:nvPr/>
          </p:nvCxnSpPr>
          <p:spPr>
            <a:xfrm>
              <a:off x="9301020" y="3662219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65C1E7EF-4117-3E84-3DA5-341DE95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7430658" y="1923474"/>
              <a:ext cx="0" cy="4318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09D1AA4C-55A2-713B-78CD-D884DB0A5DCB}"/>
                </a:ext>
              </a:extLst>
            </p:cNvPr>
            <p:cNvCxnSpPr>
              <a:cxnSpLocks/>
            </p:cNvCxnSpPr>
            <p:nvPr/>
          </p:nvCxnSpPr>
          <p:spPr>
            <a:xfrm>
              <a:off x="8368149" y="1914238"/>
              <a:ext cx="0" cy="4318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B7517ACB-B412-B4D1-354D-869BAB40D212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5" y="1905002"/>
              <a:ext cx="0" cy="4318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5B767F6A-098C-5D1C-5406-00EE95ED33B1}"/>
                </a:ext>
              </a:extLst>
            </p:cNvPr>
            <p:cNvCxnSpPr>
              <a:cxnSpLocks/>
            </p:cNvCxnSpPr>
            <p:nvPr/>
          </p:nvCxnSpPr>
          <p:spPr>
            <a:xfrm>
              <a:off x="7435273" y="1021771"/>
              <a:ext cx="0" cy="4318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D4B09746-F93F-C847-5AC6-2F81F583D3A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528" y="1012535"/>
              <a:ext cx="0" cy="431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75577C42-5DC7-D259-3E2F-06B75D42F787}"/>
                </a:ext>
              </a:extLst>
            </p:cNvPr>
            <p:cNvCxnSpPr>
              <a:cxnSpLocks/>
            </p:cNvCxnSpPr>
            <p:nvPr/>
          </p:nvCxnSpPr>
          <p:spPr>
            <a:xfrm>
              <a:off x="9301020" y="1003299"/>
              <a:ext cx="0" cy="4318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4A912AB-5E27-E861-C88A-86F2198D7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874" y="1707245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6BB06CB9-C6F6-D41A-EA6B-D28FB996FA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019" y="2580078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A03EFF5E-C848-4DAA-9110-B0A8B4E3B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7165" y="3452916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048290B-195B-B913-8E12-6EA63256E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856" y="1707245"/>
              <a:ext cx="43872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ADF2AC07-84FE-ED2D-DFAC-5C966810D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9638" y="2580078"/>
              <a:ext cx="43872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7A0FA079-24A0-07F0-6AF1-A4BBF522E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5784" y="3452916"/>
              <a:ext cx="43872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D1125B7-F554-4F2D-D588-F4FDD6CEF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475" y="1707245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C735B83-7E16-61E1-28B8-3CE9AD030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0620" y="2580078"/>
              <a:ext cx="4387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1D918FC6-B171-D0F7-CD68-61B7B59A9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766" y="3452916"/>
              <a:ext cx="43872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5F0FBCFC-ABA2-4197-FDC6-9E800925B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457" y="1707245"/>
              <a:ext cx="43872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3" name="表格 5">
            <a:extLst>
              <a:ext uri="{FF2B5EF4-FFF2-40B4-BE49-F238E27FC236}">
                <a16:creationId xmlns:a16="http://schemas.microsoft.com/office/drawing/2014/main" id="{92E6DF5F-2633-EB7F-92C0-CE7C34552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43303"/>
              </p:ext>
            </p:extLst>
          </p:nvPr>
        </p:nvGraphicFramePr>
        <p:xfrm>
          <a:off x="8483598" y="616481"/>
          <a:ext cx="3003504" cy="281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876">
                  <a:extLst>
                    <a:ext uri="{9D8B030D-6E8A-4147-A177-3AD203B41FA5}">
                      <a16:colId xmlns:a16="http://schemas.microsoft.com/office/drawing/2014/main" val="1033299780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1371548638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365922327"/>
                    </a:ext>
                  </a:extLst>
                </a:gridCol>
                <a:gridCol w="750876">
                  <a:extLst>
                    <a:ext uri="{9D8B030D-6E8A-4147-A177-3AD203B41FA5}">
                      <a16:colId xmlns:a16="http://schemas.microsoft.com/office/drawing/2014/main" val="4004096993"/>
                    </a:ext>
                  </a:extLst>
                </a:gridCol>
              </a:tblGrid>
              <a:tr h="703696">
                <a:tc rowSpan="2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70583"/>
                  </a:ext>
                </a:extLst>
              </a:tr>
              <a:tr h="703696">
                <a:tc vMerge="1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293442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5616"/>
                  </a:ext>
                </a:extLst>
              </a:tr>
              <a:tr h="703696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4999" marR="94999" marT="47499" marB="474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3859919"/>
                  </a:ext>
                </a:extLst>
              </a:tr>
            </a:tbl>
          </a:graphicData>
        </a:graphic>
      </p:graphicFrame>
      <p:sp>
        <p:nvSpPr>
          <p:cNvPr id="179" name="箭头: 右 178">
            <a:extLst>
              <a:ext uri="{FF2B5EF4-FFF2-40B4-BE49-F238E27FC236}">
                <a16:creationId xmlns:a16="http://schemas.microsoft.com/office/drawing/2014/main" id="{F99A95A7-E754-9E3E-54C7-94A8C17B76E1}"/>
              </a:ext>
            </a:extLst>
          </p:cNvPr>
          <p:cNvSpPr/>
          <p:nvPr/>
        </p:nvSpPr>
        <p:spPr>
          <a:xfrm>
            <a:off x="4018506" y="1817217"/>
            <a:ext cx="424940" cy="377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18372A54-A550-1E18-4FB1-67D95EC74A04}"/>
              </a:ext>
            </a:extLst>
          </p:cNvPr>
          <p:cNvSpPr/>
          <p:nvPr/>
        </p:nvSpPr>
        <p:spPr>
          <a:xfrm>
            <a:off x="7826541" y="1819813"/>
            <a:ext cx="424940" cy="377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5" name="图片 184">
            <a:extLst>
              <a:ext uri="{FF2B5EF4-FFF2-40B4-BE49-F238E27FC236}">
                <a16:creationId xmlns:a16="http://schemas.microsoft.com/office/drawing/2014/main" id="{9FC01C3A-5E4D-F082-290D-165ECC87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563" y="3639545"/>
            <a:ext cx="3237291" cy="29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FED61AA-FADF-0FB3-DBE7-7BCCA058B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18753"/>
              </p:ext>
            </p:extLst>
          </p:nvPr>
        </p:nvGraphicFramePr>
        <p:xfrm>
          <a:off x="768867" y="578961"/>
          <a:ext cx="3116180" cy="298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236">
                  <a:extLst>
                    <a:ext uri="{9D8B030D-6E8A-4147-A177-3AD203B41FA5}">
                      <a16:colId xmlns:a16="http://schemas.microsoft.com/office/drawing/2014/main" val="1033299780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1371548638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365922327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4004096993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1037360818"/>
                    </a:ext>
                  </a:extLst>
                </a:gridCol>
              </a:tblGrid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70583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3442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33213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5616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59919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4081321-47C4-6CB1-425C-CE604F3B8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80824"/>
              </p:ext>
            </p:extLst>
          </p:nvPr>
        </p:nvGraphicFramePr>
        <p:xfrm>
          <a:off x="4576903" y="578962"/>
          <a:ext cx="3116180" cy="298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236">
                  <a:extLst>
                    <a:ext uri="{9D8B030D-6E8A-4147-A177-3AD203B41FA5}">
                      <a16:colId xmlns:a16="http://schemas.microsoft.com/office/drawing/2014/main" val="1033299780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1371548638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365922327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4004096993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1037360818"/>
                    </a:ext>
                  </a:extLst>
                </a:gridCol>
              </a:tblGrid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70583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3442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33213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5616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59919"/>
                  </a:ext>
                </a:extLst>
              </a:tr>
            </a:tbl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9E90E7F0-9807-68D7-8051-D7046BB443E5}"/>
              </a:ext>
            </a:extLst>
          </p:cNvPr>
          <p:cNvSpPr/>
          <p:nvPr/>
        </p:nvSpPr>
        <p:spPr>
          <a:xfrm>
            <a:off x="4018506" y="1817217"/>
            <a:ext cx="424940" cy="377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E2EC70B-A2C2-E2AC-56CE-80E3BFA0A450}"/>
              </a:ext>
            </a:extLst>
          </p:cNvPr>
          <p:cNvSpPr/>
          <p:nvPr/>
        </p:nvSpPr>
        <p:spPr>
          <a:xfrm>
            <a:off x="7826541" y="1819813"/>
            <a:ext cx="424940" cy="377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D85DD9C8-6B8D-BDB3-D3A4-439FF0D48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55439"/>
              </p:ext>
            </p:extLst>
          </p:nvPr>
        </p:nvGraphicFramePr>
        <p:xfrm>
          <a:off x="8384939" y="578961"/>
          <a:ext cx="3116180" cy="298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236">
                  <a:extLst>
                    <a:ext uri="{9D8B030D-6E8A-4147-A177-3AD203B41FA5}">
                      <a16:colId xmlns:a16="http://schemas.microsoft.com/office/drawing/2014/main" val="1033299780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1371548638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365922327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4004096993"/>
                    </a:ext>
                  </a:extLst>
                </a:gridCol>
                <a:gridCol w="623236">
                  <a:extLst>
                    <a:ext uri="{9D8B030D-6E8A-4147-A177-3AD203B41FA5}">
                      <a16:colId xmlns:a16="http://schemas.microsoft.com/office/drawing/2014/main" val="1037360818"/>
                    </a:ext>
                  </a:extLst>
                </a:gridCol>
              </a:tblGrid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70583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3442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33213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5616"/>
                  </a:ext>
                </a:extLst>
              </a:tr>
              <a:tr h="597255"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80629" marR="80629" marT="40314" marB="403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59919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F9A65143-5CF4-2A5E-4520-F1B6C9DF3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86"/>
          <a:stretch/>
        </p:blipFill>
        <p:spPr>
          <a:xfrm>
            <a:off x="7947352" y="3811907"/>
            <a:ext cx="2886903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5D565-1F67-F06F-9B67-C77925EE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规则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FBB24-4887-7B73-8B36-A5BACDBAA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3CB21D-930E-4EDA-5846-DFA365F6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36" y="126853"/>
            <a:ext cx="2880000" cy="288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9918CB-F55C-EC22-C082-A29A500D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20" y="126854"/>
            <a:ext cx="2880000" cy="288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614FA2-DC45-815D-9D5C-C7C6804B0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523" y="126856"/>
            <a:ext cx="2868220" cy="288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91E3786-5763-31E7-A694-C963FABD1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304" y="3602115"/>
            <a:ext cx="2862439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5BE672-FA59-F210-3789-0D09D913C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320" y="3579978"/>
            <a:ext cx="2880000" cy="288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B8D322-810A-8028-E695-D98740968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595" y="3602115"/>
            <a:ext cx="2897741" cy="28800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DE957FC6-B5F0-7150-36EF-17AB9111613C}"/>
              </a:ext>
            </a:extLst>
          </p:cNvPr>
          <p:cNvSpPr/>
          <p:nvPr/>
        </p:nvSpPr>
        <p:spPr>
          <a:xfrm>
            <a:off x="5701035" y="1469199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FE4889E-E409-B4F7-1C63-013E004DC8AF}"/>
              </a:ext>
            </a:extLst>
          </p:cNvPr>
          <p:cNvSpPr/>
          <p:nvPr/>
        </p:nvSpPr>
        <p:spPr>
          <a:xfrm>
            <a:off x="8865029" y="1491337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FEC4700-8FD8-3A60-C00C-860DE34DD727}"/>
              </a:ext>
            </a:extLst>
          </p:cNvPr>
          <p:cNvSpPr/>
          <p:nvPr/>
        </p:nvSpPr>
        <p:spPr>
          <a:xfrm rot="10800000">
            <a:off x="5646336" y="4944460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341EA06-E860-2828-84A0-A68B51EB6DE5}"/>
              </a:ext>
            </a:extLst>
          </p:cNvPr>
          <p:cNvSpPr/>
          <p:nvPr/>
        </p:nvSpPr>
        <p:spPr>
          <a:xfrm rot="10800000">
            <a:off x="8884310" y="4908548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303EDDB-0D49-D8C6-12D5-BE06398A850A}"/>
              </a:ext>
            </a:extLst>
          </p:cNvPr>
          <p:cNvSpPr/>
          <p:nvPr/>
        </p:nvSpPr>
        <p:spPr>
          <a:xfrm rot="5400000">
            <a:off x="10485661" y="3158231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7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52DA55-63A3-8A94-D2FF-48F14C6A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1" y="1824811"/>
            <a:ext cx="2880000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311014-690A-369A-81F8-8CC1A74F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06" y="118481"/>
            <a:ext cx="2885890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3E611C-23FD-1411-C361-60A16D82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652" y="3429000"/>
            <a:ext cx="2868244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656343-3D55-DC6C-FFB2-5E0F6B233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330" y="118481"/>
            <a:ext cx="2891804" cy="28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C9EBE6-1AFB-87A9-52E5-D4DDF67B0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330" y="3429000"/>
            <a:ext cx="2885902" cy="28800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4FB0B24-2F86-C517-1DE7-597E7C57B52C}"/>
              </a:ext>
            </a:extLst>
          </p:cNvPr>
          <p:cNvSpPr/>
          <p:nvPr/>
        </p:nvSpPr>
        <p:spPr>
          <a:xfrm>
            <a:off x="8796287" y="4771345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07AD28F-F56F-2FB1-1DF5-3399BDAD78FB}"/>
              </a:ext>
            </a:extLst>
          </p:cNvPr>
          <p:cNvSpPr/>
          <p:nvPr/>
        </p:nvSpPr>
        <p:spPr>
          <a:xfrm>
            <a:off x="8808142" y="1460826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3F1101F-C09E-7377-8C00-48BEA786B65E}"/>
              </a:ext>
            </a:extLst>
          </p:cNvPr>
          <p:cNvSpPr/>
          <p:nvPr/>
        </p:nvSpPr>
        <p:spPr>
          <a:xfrm rot="19507688">
            <a:off x="4995146" y="2375227"/>
            <a:ext cx="703539" cy="231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D3AD8FE-001E-2FC6-0C51-ECAA6B51576F}"/>
              </a:ext>
            </a:extLst>
          </p:cNvPr>
          <p:cNvSpPr/>
          <p:nvPr/>
        </p:nvSpPr>
        <p:spPr>
          <a:xfrm rot="1852946">
            <a:off x="4946003" y="3885911"/>
            <a:ext cx="703539" cy="231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3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BE898B-A5B4-5AFD-7750-FEE1AF35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73" y="167801"/>
            <a:ext cx="2891804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03237B-B190-1EE2-3205-51529755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53" y="167801"/>
            <a:ext cx="2868245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DFD7C4-48A2-28F1-DE5C-A1E0D4B07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974" y="167801"/>
            <a:ext cx="2874110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B24449-0E5D-7132-74F6-3F8412E58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974" y="3429000"/>
            <a:ext cx="2874110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8DD1BC-CF2C-2A40-18E1-4228D472D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053" y="3429000"/>
            <a:ext cx="2874110" cy="2880000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A219E432-FC33-2E24-C70D-A07D852B6834}"/>
              </a:ext>
            </a:extLst>
          </p:cNvPr>
          <p:cNvSpPr/>
          <p:nvPr/>
        </p:nvSpPr>
        <p:spPr>
          <a:xfrm>
            <a:off x="5345929" y="1495832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3C8AA63-CA6B-8E44-7EE2-492C896B89A3}"/>
              </a:ext>
            </a:extLst>
          </p:cNvPr>
          <p:cNvSpPr/>
          <p:nvPr/>
        </p:nvSpPr>
        <p:spPr>
          <a:xfrm>
            <a:off x="8654165" y="1510146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A05A16B-B2E1-6153-31E4-BD2230E033E4}"/>
              </a:ext>
            </a:extLst>
          </p:cNvPr>
          <p:cNvSpPr/>
          <p:nvPr/>
        </p:nvSpPr>
        <p:spPr>
          <a:xfrm rot="10800000">
            <a:off x="8654165" y="4771345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3A819C4-26BF-4708-C1B4-E1549612F029}"/>
              </a:ext>
            </a:extLst>
          </p:cNvPr>
          <p:cNvSpPr/>
          <p:nvPr/>
        </p:nvSpPr>
        <p:spPr>
          <a:xfrm rot="5400000">
            <a:off x="10323057" y="3169328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2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3C1A5F-2C9C-C826-F406-9E6A255E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23" y="398337"/>
            <a:ext cx="2891852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D0AB2F-BD3C-9B04-9EEA-9B280673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48" y="398337"/>
            <a:ext cx="2885926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63FB39-E367-2720-ECCD-0EFBEEC7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24" y="398337"/>
            <a:ext cx="2880000" cy="288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16066F-1059-0638-0D42-EBC72B8B9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498" y="3684635"/>
            <a:ext cx="2885926" cy="28800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00170C8-03FD-8660-F1B6-332F31143562}"/>
              </a:ext>
            </a:extLst>
          </p:cNvPr>
          <p:cNvSpPr/>
          <p:nvPr/>
        </p:nvSpPr>
        <p:spPr>
          <a:xfrm>
            <a:off x="5134299" y="1740682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D3662AF-00BF-C8EE-6D8C-2AADD7993F90}"/>
              </a:ext>
            </a:extLst>
          </p:cNvPr>
          <p:cNvSpPr/>
          <p:nvPr/>
        </p:nvSpPr>
        <p:spPr>
          <a:xfrm>
            <a:off x="8415278" y="1740682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533A359-A96E-1114-6B59-76C50B06DB4D}"/>
              </a:ext>
            </a:extLst>
          </p:cNvPr>
          <p:cNvSpPr/>
          <p:nvPr/>
        </p:nvSpPr>
        <p:spPr>
          <a:xfrm rot="5400000">
            <a:off x="10044489" y="3331346"/>
            <a:ext cx="221942" cy="1953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6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8</Words>
  <Application>Microsoft Office PowerPoint</Application>
  <PresentationFormat>宽屏</PresentationFormat>
  <Paragraphs>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迷宫</vt:lpstr>
      <vt:lpstr>PowerPoint 演示文稿</vt:lpstr>
      <vt:lpstr>PowerPoint 演示文稿</vt:lpstr>
      <vt:lpstr>PowerPoint 演示文稿</vt:lpstr>
      <vt:lpstr>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二维迷宫生成</dc:title>
  <dc:creator>ASUS</dc:creator>
  <cp:lastModifiedBy>ASUS</cp:lastModifiedBy>
  <cp:revision>12</cp:revision>
  <dcterms:created xsi:type="dcterms:W3CDTF">2022-09-05T07:29:27Z</dcterms:created>
  <dcterms:modified xsi:type="dcterms:W3CDTF">2022-09-12T12:52:09Z</dcterms:modified>
</cp:coreProperties>
</file>