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8" r:id="rId6"/>
    <p:sldId id="269" r:id="rId7"/>
    <p:sldId id="261" r:id="rId8"/>
    <p:sldId id="260" r:id="rId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F0F0F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82399-3D1E-43B6-8E92-A846041BC884}" v="5" dt="2020-07-28T21:18:31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h Gunz" userId="c33925d619c307e2" providerId="LiveId" clId="{AEC82399-3D1E-43B6-8E92-A846041BC884}"/>
    <pc:docChg chg="undo custSel addSld delSld modSld">
      <pc:chgData name="Hugh Gunz" userId="c33925d619c307e2" providerId="LiveId" clId="{AEC82399-3D1E-43B6-8E92-A846041BC884}" dt="2020-07-28T21:27:36.064" v="68" actId="478"/>
      <pc:docMkLst>
        <pc:docMk/>
      </pc:docMkLst>
      <pc:sldChg chg="del">
        <pc:chgData name="Hugh Gunz" userId="c33925d619c307e2" providerId="LiveId" clId="{AEC82399-3D1E-43B6-8E92-A846041BC884}" dt="2020-07-26T15:18:13.220" v="0" actId="47"/>
        <pc:sldMkLst>
          <pc:docMk/>
          <pc:sldMk cId="2566394272" sldId="257"/>
        </pc:sldMkLst>
      </pc:sldChg>
      <pc:sldChg chg="del">
        <pc:chgData name="Hugh Gunz" userId="c33925d619c307e2" providerId="LiveId" clId="{AEC82399-3D1E-43B6-8E92-A846041BC884}" dt="2020-07-26T15:18:13.220" v="0" actId="47"/>
        <pc:sldMkLst>
          <pc:docMk/>
          <pc:sldMk cId="1292179764" sldId="258"/>
        </pc:sldMkLst>
      </pc:sldChg>
      <pc:sldChg chg="del">
        <pc:chgData name="Hugh Gunz" userId="c33925d619c307e2" providerId="LiveId" clId="{AEC82399-3D1E-43B6-8E92-A846041BC884}" dt="2020-07-26T15:18:24.770" v="1" actId="47"/>
        <pc:sldMkLst>
          <pc:docMk/>
          <pc:sldMk cId="2751165576" sldId="259"/>
        </pc:sldMkLst>
      </pc:sldChg>
      <pc:sldChg chg="delSp modSp mod">
        <pc:chgData name="Hugh Gunz" userId="c33925d619c307e2" providerId="LiveId" clId="{AEC82399-3D1E-43B6-8E92-A846041BC884}" dt="2020-07-26T15:19:11.676" v="9" actId="20577"/>
        <pc:sldMkLst>
          <pc:docMk/>
          <pc:sldMk cId="3600254581" sldId="260"/>
        </pc:sldMkLst>
        <pc:spChg chg="mod">
          <ac:chgData name="Hugh Gunz" userId="c33925d619c307e2" providerId="LiveId" clId="{AEC82399-3D1E-43B6-8E92-A846041BC884}" dt="2020-07-26T15:19:11.676" v="9" actId="20577"/>
          <ac:spMkLst>
            <pc:docMk/>
            <pc:sldMk cId="3600254581" sldId="260"/>
            <ac:spMk id="2" creationId="{B4807FE1-5A00-4A61-AB4E-9B5421183EF0}"/>
          </ac:spMkLst>
        </pc:spChg>
        <pc:spChg chg="del">
          <ac:chgData name="Hugh Gunz" userId="c33925d619c307e2" providerId="LiveId" clId="{AEC82399-3D1E-43B6-8E92-A846041BC884}" dt="2020-07-26T15:19:01.148" v="6" actId="478"/>
          <ac:spMkLst>
            <pc:docMk/>
            <pc:sldMk cId="3600254581" sldId="260"/>
            <ac:spMk id="24" creationId="{CAF99B7F-F294-45BD-AC9D-CDD587BA9F63}"/>
          </ac:spMkLst>
        </pc:spChg>
        <pc:cxnChg chg="del">
          <ac:chgData name="Hugh Gunz" userId="c33925d619c307e2" providerId="LiveId" clId="{AEC82399-3D1E-43B6-8E92-A846041BC884}" dt="2020-07-26T15:19:03.564" v="7" actId="478"/>
          <ac:cxnSpMkLst>
            <pc:docMk/>
            <pc:sldMk cId="3600254581" sldId="260"/>
            <ac:cxnSpMk id="36" creationId="{DBAE4609-CAC3-4ACE-8F1F-C23ACBD9765E}"/>
          </ac:cxnSpMkLst>
        </pc:cxnChg>
      </pc:sldChg>
      <pc:sldChg chg="addSp delSp modSp mod delAnim modAnim">
        <pc:chgData name="Hugh Gunz" userId="c33925d619c307e2" providerId="LiveId" clId="{AEC82399-3D1E-43B6-8E92-A846041BC884}" dt="2020-07-28T21:15:58.352" v="33" actId="1076"/>
        <pc:sldMkLst>
          <pc:docMk/>
          <pc:sldMk cId="177280187" sldId="261"/>
        </pc:sldMkLst>
        <pc:spChg chg="mod">
          <ac:chgData name="Hugh Gunz" userId="c33925d619c307e2" providerId="LiveId" clId="{AEC82399-3D1E-43B6-8E92-A846041BC884}" dt="2020-07-27T17:20:08.946" v="14" actId="6549"/>
          <ac:spMkLst>
            <pc:docMk/>
            <pc:sldMk cId="177280187" sldId="261"/>
            <ac:spMk id="2" creationId="{B6D62E96-D425-406B-8521-8A8AD693860B}"/>
          </ac:spMkLst>
        </pc:spChg>
        <pc:spChg chg="add mod">
          <ac:chgData name="Hugh Gunz" userId="c33925d619c307e2" providerId="LiveId" clId="{AEC82399-3D1E-43B6-8E92-A846041BC884}" dt="2020-07-28T17:40:18.291" v="26" actId="1076"/>
          <ac:spMkLst>
            <pc:docMk/>
            <pc:sldMk cId="177280187" sldId="261"/>
            <ac:spMk id="105" creationId="{A7CD911D-163D-4F38-AE95-84862B4808E2}"/>
          </ac:spMkLst>
        </pc:spChg>
        <pc:spChg chg="mod">
          <ac:chgData name="Hugh Gunz" userId="c33925d619c307e2" providerId="LiveId" clId="{AEC82399-3D1E-43B6-8E92-A846041BC884}" dt="2020-07-28T21:15:58.352" v="33" actId="1076"/>
          <ac:spMkLst>
            <pc:docMk/>
            <pc:sldMk cId="177280187" sldId="261"/>
            <ac:spMk id="127" creationId="{E6265C87-BF8E-480C-95F0-26BFDFC426FE}"/>
          </ac:spMkLst>
        </pc:spChg>
        <pc:spChg chg="del">
          <ac:chgData name="Hugh Gunz" userId="c33925d619c307e2" providerId="LiveId" clId="{AEC82399-3D1E-43B6-8E92-A846041BC884}" dt="2020-07-26T15:18:50.096" v="4" actId="478"/>
          <ac:spMkLst>
            <pc:docMk/>
            <pc:sldMk cId="177280187" sldId="261"/>
            <ac:spMk id="131" creationId="{2963A69D-D2C3-4072-A4CF-1C5B939673EB}"/>
          </ac:spMkLst>
        </pc:spChg>
        <pc:picChg chg="add del mod">
          <ac:chgData name="Hugh Gunz" userId="c33925d619c307e2" providerId="LiveId" clId="{AEC82399-3D1E-43B6-8E92-A846041BC884}" dt="2020-07-28T17:23:57.289" v="16" actId="478"/>
          <ac:picMkLst>
            <pc:docMk/>
            <pc:sldMk cId="177280187" sldId="261"/>
            <ac:picMk id="3" creationId="{5CF8F2E5-323C-4A42-8721-69E0A7EE5FE7}"/>
          </ac:picMkLst>
        </pc:picChg>
        <pc:cxnChg chg="add mod">
          <ac:chgData name="Hugh Gunz" userId="c33925d619c307e2" providerId="LiveId" clId="{AEC82399-3D1E-43B6-8E92-A846041BC884}" dt="2020-07-28T17:40:38.075" v="29" actId="14100"/>
          <ac:cxnSpMkLst>
            <pc:docMk/>
            <pc:sldMk cId="177280187" sldId="261"/>
            <ac:cxnSpMk id="109" creationId="{5E6B0E10-CBEF-4AC7-A386-74CD571944BB}"/>
          </ac:cxnSpMkLst>
        </pc:cxnChg>
        <pc:cxnChg chg="del">
          <ac:chgData name="Hugh Gunz" userId="c33925d619c307e2" providerId="LiveId" clId="{AEC82399-3D1E-43B6-8E92-A846041BC884}" dt="2020-07-26T15:18:51.710" v="5" actId="478"/>
          <ac:cxnSpMkLst>
            <pc:docMk/>
            <pc:sldMk cId="177280187" sldId="261"/>
            <ac:cxnSpMk id="132" creationId="{3B0BE49A-2DDB-411E-B2D7-EF5254E25480}"/>
          </ac:cxnSpMkLst>
        </pc:cxnChg>
      </pc:sldChg>
      <pc:sldChg chg="del">
        <pc:chgData name="Hugh Gunz" userId="c33925d619c307e2" providerId="LiveId" clId="{AEC82399-3D1E-43B6-8E92-A846041BC884}" dt="2020-07-26T15:18:35.754" v="2" actId="47"/>
        <pc:sldMkLst>
          <pc:docMk/>
          <pc:sldMk cId="2783381041" sldId="262"/>
        </pc:sldMkLst>
      </pc:sldChg>
      <pc:sldChg chg="del">
        <pc:chgData name="Hugh Gunz" userId="c33925d619c307e2" providerId="LiveId" clId="{AEC82399-3D1E-43B6-8E92-A846041BC884}" dt="2020-07-26T15:18:39.474" v="3" actId="47"/>
        <pc:sldMkLst>
          <pc:docMk/>
          <pc:sldMk cId="2975386925" sldId="263"/>
        </pc:sldMkLst>
      </pc:sldChg>
      <pc:sldChg chg="modSp mod">
        <pc:chgData name="Hugh Gunz" userId="c33925d619c307e2" providerId="LiveId" clId="{AEC82399-3D1E-43B6-8E92-A846041BC884}" dt="2020-07-27T17:20:07.549" v="13" actId="732"/>
        <pc:sldMkLst>
          <pc:docMk/>
          <pc:sldMk cId="2343508836" sldId="268"/>
        </pc:sldMkLst>
        <pc:picChg chg="mod modCrop">
          <ac:chgData name="Hugh Gunz" userId="c33925d619c307e2" providerId="LiveId" clId="{AEC82399-3D1E-43B6-8E92-A846041BC884}" dt="2020-07-27T17:20:07.549" v="13" actId="732"/>
          <ac:picMkLst>
            <pc:docMk/>
            <pc:sldMk cId="2343508836" sldId="268"/>
            <ac:picMk id="3" creationId="{0C179602-4AD4-4229-9651-079D39F6C3E5}"/>
          </ac:picMkLst>
        </pc:picChg>
      </pc:sldChg>
      <pc:sldChg chg="addSp delSp modSp new mod">
        <pc:chgData name="Hugh Gunz" userId="c33925d619c307e2" providerId="LiveId" clId="{AEC82399-3D1E-43B6-8E92-A846041BC884}" dt="2020-07-28T21:27:36.064" v="68" actId="478"/>
        <pc:sldMkLst>
          <pc:docMk/>
          <pc:sldMk cId="4144218680" sldId="269"/>
        </pc:sldMkLst>
        <pc:spChg chg="add mod">
          <ac:chgData name="Hugh Gunz" userId="c33925d619c307e2" providerId="LiveId" clId="{AEC82399-3D1E-43B6-8E92-A846041BC884}" dt="2020-07-28T21:18:31.139" v="66" actId="207"/>
          <ac:spMkLst>
            <pc:docMk/>
            <pc:sldMk cId="4144218680" sldId="269"/>
            <ac:spMk id="5" creationId="{A44EC211-3A89-488E-AC87-148EE85A9C60}"/>
          </ac:spMkLst>
        </pc:spChg>
        <pc:spChg chg="add del mod">
          <ac:chgData name="Hugh Gunz" userId="c33925d619c307e2" providerId="LiveId" clId="{AEC82399-3D1E-43B6-8E92-A846041BC884}" dt="2020-07-28T21:27:36.064" v="68" actId="478"/>
          <ac:spMkLst>
            <pc:docMk/>
            <pc:sldMk cId="4144218680" sldId="269"/>
            <ac:spMk id="13" creationId="{8BA4A010-0B6E-4BF3-A54B-CDA565DF332B}"/>
          </ac:spMkLst>
        </pc:spChg>
        <pc:spChg chg="add del mod">
          <ac:chgData name="Hugh Gunz" userId="c33925d619c307e2" providerId="LiveId" clId="{AEC82399-3D1E-43B6-8E92-A846041BC884}" dt="2020-07-28T21:27:36.064" v="68" actId="478"/>
          <ac:spMkLst>
            <pc:docMk/>
            <pc:sldMk cId="4144218680" sldId="269"/>
            <ac:spMk id="19" creationId="{20B8E496-0342-4E7F-8478-3BCA17ACFFD7}"/>
          </ac:spMkLst>
        </pc:spChg>
        <pc:picChg chg="add">
          <ac:chgData name="Hugh Gunz" userId="c33925d619c307e2" providerId="LiveId" clId="{AEC82399-3D1E-43B6-8E92-A846041BC884}" dt="2020-07-28T21:15:37.884" v="31" actId="22"/>
          <ac:picMkLst>
            <pc:docMk/>
            <pc:sldMk cId="4144218680" sldId="269"/>
            <ac:picMk id="3" creationId="{D8329421-B18E-4651-AC93-62119826C7D7}"/>
          </ac:picMkLst>
        </pc:picChg>
        <pc:cxnChg chg="add del mod">
          <ac:chgData name="Hugh Gunz" userId="c33925d619c307e2" providerId="LiveId" clId="{AEC82399-3D1E-43B6-8E92-A846041BC884}" dt="2020-07-28T21:16:31.219" v="37" actId="478"/>
          <ac:cxnSpMkLst>
            <pc:docMk/>
            <pc:sldMk cId="4144218680" sldId="269"/>
            <ac:cxnSpMk id="7" creationId="{308601F3-6715-47C2-933C-FDE2135A2328}"/>
          </ac:cxnSpMkLst>
        </pc:cxnChg>
        <pc:cxnChg chg="add del mod">
          <ac:chgData name="Hugh Gunz" userId="c33925d619c307e2" providerId="LiveId" clId="{AEC82399-3D1E-43B6-8E92-A846041BC884}" dt="2020-07-28T21:27:36.064" v="68" actId="478"/>
          <ac:cxnSpMkLst>
            <pc:docMk/>
            <pc:sldMk cId="4144218680" sldId="269"/>
            <ac:cxnSpMk id="9" creationId="{AA58DC38-B0C1-468C-9F6C-12FB4A1D98F6}"/>
          </ac:cxnSpMkLst>
        </pc:cxnChg>
        <pc:cxnChg chg="add mod">
          <ac:chgData name="Hugh Gunz" userId="c33925d619c307e2" providerId="LiveId" clId="{AEC82399-3D1E-43B6-8E92-A846041BC884}" dt="2020-07-28T21:18:41.736" v="67" actId="208"/>
          <ac:cxnSpMkLst>
            <pc:docMk/>
            <pc:sldMk cId="4144218680" sldId="269"/>
            <ac:cxnSpMk id="11" creationId="{F1EAC650-4AFB-4106-B61B-924B9ADC0973}"/>
          </ac:cxnSpMkLst>
        </pc:cxnChg>
        <pc:cxnChg chg="add del mod">
          <ac:chgData name="Hugh Gunz" userId="c33925d619c307e2" providerId="LiveId" clId="{AEC82399-3D1E-43B6-8E92-A846041BC884}" dt="2020-07-28T21:27:36.064" v="68" actId="478"/>
          <ac:cxnSpMkLst>
            <pc:docMk/>
            <pc:sldMk cId="4144218680" sldId="269"/>
            <ac:cxnSpMk id="15" creationId="{6483673B-023C-4934-8D7C-1B229A0D41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7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27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56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9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2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33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23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47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79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47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29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488F-B1B9-4700-8D25-31BA072E70D2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7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A3419-01D0-444D-9515-2167A129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5" y="223390"/>
            <a:ext cx="6725589" cy="64112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C6BFD3C-8708-4556-8668-F63EC4C87523}"/>
              </a:ext>
            </a:extLst>
          </p:cNvPr>
          <p:cNvSpPr/>
          <p:nvPr/>
        </p:nvSpPr>
        <p:spPr>
          <a:xfrm>
            <a:off x="1162549" y="438912"/>
            <a:ext cx="1546187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0026BB-03FA-4F92-A493-89BCCCFED08F}"/>
              </a:ext>
            </a:extLst>
          </p:cNvPr>
          <p:cNvSpPr/>
          <p:nvPr/>
        </p:nvSpPr>
        <p:spPr>
          <a:xfrm>
            <a:off x="1050582" y="1969132"/>
            <a:ext cx="1546187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1616F-06A5-4C3E-897B-A7C4460407D4}"/>
              </a:ext>
            </a:extLst>
          </p:cNvPr>
          <p:cNvSpPr txBox="1"/>
          <p:nvPr/>
        </p:nvSpPr>
        <p:spPr>
          <a:xfrm>
            <a:off x="865401" y="223390"/>
            <a:ext cx="52898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8D4B0-C250-4DDB-B491-CD0CC1DA3FB7}"/>
              </a:ext>
            </a:extLst>
          </p:cNvPr>
          <p:cNvSpPr txBox="1"/>
          <p:nvPr/>
        </p:nvSpPr>
        <p:spPr>
          <a:xfrm>
            <a:off x="835063" y="1753610"/>
            <a:ext cx="52898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933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56260-DCA0-4815-AEB1-F4043ADC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31" y="646176"/>
            <a:ext cx="5667150" cy="52117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331C08-5BA4-461C-B09D-882685CFA5CD}"/>
              </a:ext>
            </a:extLst>
          </p:cNvPr>
          <p:cNvSpPr/>
          <p:nvPr/>
        </p:nvSpPr>
        <p:spPr>
          <a:xfrm>
            <a:off x="2625969" y="646176"/>
            <a:ext cx="2344616" cy="5211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BC11F-89DD-49DF-BE8D-24239173AF56}"/>
              </a:ext>
            </a:extLst>
          </p:cNvPr>
          <p:cNvSpPr/>
          <p:nvPr/>
        </p:nvSpPr>
        <p:spPr>
          <a:xfrm>
            <a:off x="5005755" y="646176"/>
            <a:ext cx="2187526" cy="5211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39F07-E5F4-48AA-9B37-5700969FF4F6}"/>
              </a:ext>
            </a:extLst>
          </p:cNvPr>
          <p:cNvSpPr/>
          <p:nvPr/>
        </p:nvSpPr>
        <p:spPr>
          <a:xfrm>
            <a:off x="1526130" y="646176"/>
            <a:ext cx="1064669" cy="5211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70AE9-3EA8-44D1-A7DB-D8CFEE4FECBD}"/>
              </a:ext>
            </a:extLst>
          </p:cNvPr>
          <p:cNvSpPr txBox="1"/>
          <p:nvPr/>
        </p:nvSpPr>
        <p:spPr>
          <a:xfrm>
            <a:off x="2797908" y="375130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Left 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6424E-B695-42AA-A7FF-374EFC236795}"/>
              </a:ext>
            </a:extLst>
          </p:cNvPr>
          <p:cNvSpPr txBox="1"/>
          <p:nvPr/>
        </p:nvSpPr>
        <p:spPr>
          <a:xfrm>
            <a:off x="5212472" y="375130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Right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96B40-3753-45BC-B288-1925130D4B16}"/>
              </a:ext>
            </a:extLst>
          </p:cNvPr>
          <p:cNvSpPr txBox="1"/>
          <p:nvPr/>
        </p:nvSpPr>
        <p:spPr>
          <a:xfrm>
            <a:off x="1171418" y="375130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Favorites Sidebar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7B691-9B8E-4BA5-99FB-4D021658AD25}"/>
              </a:ext>
            </a:extLst>
          </p:cNvPr>
          <p:cNvSpPr txBox="1"/>
          <p:nvPr/>
        </p:nvSpPr>
        <p:spPr>
          <a:xfrm>
            <a:off x="1671212" y="5934825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Layout Button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4BA3A-0882-4EA8-B271-D71BC5A48194}"/>
              </a:ext>
            </a:extLst>
          </p:cNvPr>
          <p:cNvCxnSpPr>
            <a:cxnSpLocks/>
          </p:cNvCxnSpPr>
          <p:nvPr/>
        </p:nvCxnSpPr>
        <p:spPr>
          <a:xfrm flipH="1">
            <a:off x="2085818" y="5755462"/>
            <a:ext cx="60765" cy="317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5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D4D49-B1B1-48E3-B7F2-DF7C2FA9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6" y="1395224"/>
            <a:ext cx="7299569" cy="43133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331C08-5BA4-461C-B09D-882685CFA5CD}"/>
              </a:ext>
            </a:extLst>
          </p:cNvPr>
          <p:cNvSpPr/>
          <p:nvPr/>
        </p:nvSpPr>
        <p:spPr>
          <a:xfrm>
            <a:off x="1666875" y="1395224"/>
            <a:ext cx="5859339" cy="2152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BC11F-89DD-49DF-BE8D-24239173AF56}"/>
              </a:ext>
            </a:extLst>
          </p:cNvPr>
          <p:cNvSpPr/>
          <p:nvPr/>
        </p:nvSpPr>
        <p:spPr>
          <a:xfrm>
            <a:off x="1666874" y="3611333"/>
            <a:ext cx="5859340" cy="2097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sd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39F07-E5F4-48AA-9B37-5700969FF4F6}"/>
              </a:ext>
            </a:extLst>
          </p:cNvPr>
          <p:cNvSpPr/>
          <p:nvPr/>
        </p:nvSpPr>
        <p:spPr>
          <a:xfrm>
            <a:off x="226646" y="1395224"/>
            <a:ext cx="1391139" cy="4313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70AE9-3EA8-44D1-A7DB-D8CFEE4FECBD}"/>
              </a:ext>
            </a:extLst>
          </p:cNvPr>
          <p:cNvSpPr txBox="1"/>
          <p:nvPr/>
        </p:nvSpPr>
        <p:spPr>
          <a:xfrm>
            <a:off x="7502778" y="2329477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Top 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6424E-B695-42AA-A7FF-374EFC236795}"/>
              </a:ext>
            </a:extLst>
          </p:cNvPr>
          <p:cNvSpPr txBox="1"/>
          <p:nvPr/>
        </p:nvSpPr>
        <p:spPr>
          <a:xfrm>
            <a:off x="7502778" y="4489897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Bottom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96B40-3753-45BC-B288-1925130D4B16}"/>
              </a:ext>
            </a:extLst>
          </p:cNvPr>
          <p:cNvSpPr txBox="1"/>
          <p:nvPr/>
        </p:nvSpPr>
        <p:spPr>
          <a:xfrm>
            <a:off x="35169" y="1055077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Favorites Sidebar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16D52-2ADD-4478-AF5D-4C91466F4681}"/>
              </a:ext>
            </a:extLst>
          </p:cNvPr>
          <p:cNvSpPr txBox="1"/>
          <p:nvPr/>
        </p:nvSpPr>
        <p:spPr>
          <a:xfrm>
            <a:off x="507609" y="5802923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Layout Button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3A212E-4540-40D4-91C1-F6BBA56E9A68}"/>
              </a:ext>
            </a:extLst>
          </p:cNvPr>
          <p:cNvCxnSpPr/>
          <p:nvPr/>
        </p:nvCxnSpPr>
        <p:spPr>
          <a:xfrm flipH="1">
            <a:off x="922215" y="5623560"/>
            <a:ext cx="60765" cy="317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47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E06909-6CF8-49BD-BCDE-6EC0BEF0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68" y="748165"/>
            <a:ext cx="2688305" cy="5738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331C08-5BA4-461C-B09D-882685CFA5CD}"/>
              </a:ext>
            </a:extLst>
          </p:cNvPr>
          <p:cNvSpPr/>
          <p:nvPr/>
        </p:nvSpPr>
        <p:spPr>
          <a:xfrm>
            <a:off x="2523393" y="756706"/>
            <a:ext cx="2684780" cy="2230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BC11F-89DD-49DF-BE8D-24239173AF56}"/>
              </a:ext>
            </a:extLst>
          </p:cNvPr>
          <p:cNvSpPr/>
          <p:nvPr/>
        </p:nvSpPr>
        <p:spPr>
          <a:xfrm>
            <a:off x="2519867" y="3025324"/>
            <a:ext cx="2684779" cy="3470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70AE9-3EA8-44D1-A7DB-D8CFEE4FECBD}"/>
              </a:ext>
            </a:extLst>
          </p:cNvPr>
          <p:cNvSpPr txBox="1"/>
          <p:nvPr/>
        </p:nvSpPr>
        <p:spPr>
          <a:xfrm>
            <a:off x="5443219" y="1371247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Navigation Pane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6424E-B695-42AA-A7FF-374EFC236795}"/>
              </a:ext>
            </a:extLst>
          </p:cNvPr>
          <p:cNvSpPr txBox="1"/>
          <p:nvPr/>
        </p:nvSpPr>
        <p:spPr>
          <a:xfrm>
            <a:off x="5443219" y="4072682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Current Folder Pane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96B40-3753-45BC-B288-1925130D4B16}"/>
              </a:ext>
            </a:extLst>
          </p:cNvPr>
          <p:cNvSpPr txBox="1"/>
          <p:nvPr/>
        </p:nvSpPr>
        <p:spPr>
          <a:xfrm>
            <a:off x="513851" y="4987330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>
                <a:solidFill>
                  <a:srgbClr val="00B050"/>
                </a:solidFill>
              </a:rPr>
              <a:t>File/Folder Details Pane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7B691-9B8E-4BA5-99FB-4D021658AD25}"/>
              </a:ext>
            </a:extLst>
          </p:cNvPr>
          <p:cNvSpPr txBox="1"/>
          <p:nvPr/>
        </p:nvSpPr>
        <p:spPr>
          <a:xfrm>
            <a:off x="4002054" y="268839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Browser Tabs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4BA3A-0882-4EA8-B271-D71BC5A481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855720" y="407339"/>
            <a:ext cx="146334" cy="431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7197B-9EA0-4AE6-B701-B9A7B45DB539}"/>
              </a:ext>
            </a:extLst>
          </p:cNvPr>
          <p:cNvSpPr/>
          <p:nvPr/>
        </p:nvSpPr>
        <p:spPr>
          <a:xfrm>
            <a:off x="2583181" y="4876618"/>
            <a:ext cx="2567940" cy="15546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A2E75-F0E5-42E0-87A1-8EFC92A67519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5208173" y="1509747"/>
            <a:ext cx="235046" cy="362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0F75C8-89DC-4CCF-87F2-6D979E6B9605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204646" y="4211182"/>
            <a:ext cx="238573" cy="549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813DEC-53F9-4194-BC31-EB680388D68C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287943" y="5125830"/>
            <a:ext cx="295238" cy="5281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5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79602-4AD4-4229-9651-079D39F6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0" y="1685123"/>
            <a:ext cx="6070051" cy="33098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331C08-5BA4-461C-B09D-882685CFA5CD}"/>
              </a:ext>
            </a:extLst>
          </p:cNvPr>
          <p:cNvSpPr/>
          <p:nvPr/>
        </p:nvSpPr>
        <p:spPr>
          <a:xfrm>
            <a:off x="2717800" y="1720694"/>
            <a:ext cx="1117003" cy="3274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BC11F-89DD-49DF-BE8D-24239173AF56}"/>
              </a:ext>
            </a:extLst>
          </p:cNvPr>
          <p:cNvSpPr/>
          <p:nvPr/>
        </p:nvSpPr>
        <p:spPr>
          <a:xfrm>
            <a:off x="3900488" y="1920240"/>
            <a:ext cx="4863683" cy="3074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70AE9-3EA8-44D1-A7DB-D8CFEE4FECBD}"/>
              </a:ext>
            </a:extLst>
          </p:cNvPr>
          <p:cNvSpPr txBox="1"/>
          <p:nvPr/>
        </p:nvSpPr>
        <p:spPr>
          <a:xfrm>
            <a:off x="603324" y="2755945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>
                <a:solidFill>
                  <a:srgbClr val="FF0000"/>
                </a:solidFill>
              </a:rPr>
              <a:t>Navigation Pane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6424E-B695-42AA-A7FF-374EFC236795}"/>
              </a:ext>
            </a:extLst>
          </p:cNvPr>
          <p:cNvSpPr txBox="1"/>
          <p:nvPr/>
        </p:nvSpPr>
        <p:spPr>
          <a:xfrm>
            <a:off x="3338271" y="5152764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>
                <a:solidFill>
                  <a:srgbClr val="FF0000"/>
                </a:solidFill>
              </a:rPr>
              <a:t>Current Folder Pane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96B40-3753-45BC-B288-1925130D4B16}"/>
              </a:ext>
            </a:extLst>
          </p:cNvPr>
          <p:cNvSpPr txBox="1"/>
          <p:nvPr/>
        </p:nvSpPr>
        <p:spPr>
          <a:xfrm>
            <a:off x="5571457" y="5152763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>
                <a:solidFill>
                  <a:srgbClr val="00B050"/>
                </a:solidFill>
              </a:rPr>
              <a:t>File/Folder Details Pane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7B691-9B8E-4BA5-99FB-4D021658AD25}"/>
              </a:ext>
            </a:extLst>
          </p:cNvPr>
          <p:cNvSpPr txBox="1"/>
          <p:nvPr/>
        </p:nvSpPr>
        <p:spPr>
          <a:xfrm>
            <a:off x="5076474" y="1221484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Browser Tabs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4BA3A-0882-4EA8-B271-D71BC5A481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30140" y="1359984"/>
            <a:ext cx="146334" cy="431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7197B-9EA0-4AE6-B701-B9A7B45DB539}"/>
              </a:ext>
            </a:extLst>
          </p:cNvPr>
          <p:cNvSpPr/>
          <p:nvPr/>
        </p:nvSpPr>
        <p:spPr>
          <a:xfrm>
            <a:off x="6927534" y="1962151"/>
            <a:ext cx="1797366" cy="29756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A2E75-F0E5-42E0-87A1-8EFC92A6751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377416" y="2894445"/>
            <a:ext cx="340384" cy="463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0F75C8-89DC-4CCF-87F2-6D979E6B960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12363" y="4994950"/>
            <a:ext cx="442617" cy="2963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813DEC-53F9-4194-BC31-EB680388D68C}"/>
              </a:ext>
            </a:extLst>
          </p:cNvPr>
          <p:cNvCxnSpPr>
            <a:cxnSpLocks/>
            <a:stCxn id="13" idx="2"/>
            <a:endCxn id="10" idx="3"/>
          </p:cNvCxnSpPr>
          <p:nvPr/>
        </p:nvCxnSpPr>
        <p:spPr>
          <a:xfrm flipH="1">
            <a:off x="7345549" y="4937761"/>
            <a:ext cx="480668" cy="35350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0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29421-B18E-4651-AC93-62119826C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33" y="1118865"/>
            <a:ext cx="4896533" cy="462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4EC211-3A89-488E-AC87-148EE85A9C60}"/>
              </a:ext>
            </a:extLst>
          </p:cNvPr>
          <p:cNvSpPr txBox="1"/>
          <p:nvPr/>
        </p:nvSpPr>
        <p:spPr>
          <a:xfrm>
            <a:off x="4789002" y="317514"/>
            <a:ext cx="1211111" cy="438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Current</a:t>
            </a:r>
            <a:r>
              <a:rPr lang="en-CA" sz="1050" dirty="0">
                <a:solidFill>
                  <a:srgbClr val="FF0000"/>
                </a:solidFill>
              </a:rPr>
              <a:t> Folder Column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EAC650-4AFB-4106-B61B-924B9ADC097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94558" y="756096"/>
            <a:ext cx="168554" cy="11430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1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F6B5B0-C9B4-4EA4-B0D3-F1E4D4E4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23782"/>
            <a:ext cx="5982124" cy="4972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C23403-10B5-46FE-911E-4CA1DCA60832}"/>
              </a:ext>
            </a:extLst>
          </p:cNvPr>
          <p:cNvSpPr txBox="1"/>
          <p:nvPr/>
        </p:nvSpPr>
        <p:spPr>
          <a:xfrm>
            <a:off x="2294200" y="525264"/>
            <a:ext cx="89546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Drives Column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1FFB2-B503-4719-B072-4097128C5CED}"/>
              </a:ext>
            </a:extLst>
          </p:cNvPr>
          <p:cNvSpPr txBox="1"/>
          <p:nvPr/>
        </p:nvSpPr>
        <p:spPr>
          <a:xfrm>
            <a:off x="8056488" y="426767"/>
            <a:ext cx="9785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Right Navigation Pane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E79161-B2B7-4E3A-98F9-645139EB1EEE}"/>
              </a:ext>
            </a:extLst>
          </p:cNvPr>
          <p:cNvSpPr txBox="1"/>
          <p:nvPr/>
        </p:nvSpPr>
        <p:spPr>
          <a:xfrm>
            <a:off x="3570653" y="88934"/>
            <a:ext cx="118437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Left Browser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61BD3-7FDE-4D4A-B95E-F7A5772641D6}"/>
              </a:ext>
            </a:extLst>
          </p:cNvPr>
          <p:cNvSpPr txBox="1"/>
          <p:nvPr/>
        </p:nvSpPr>
        <p:spPr>
          <a:xfrm>
            <a:off x="6058910" y="88934"/>
            <a:ext cx="127140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Right Browser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4C02B0-A7E9-4DBD-B91B-33F3D073C372}"/>
              </a:ext>
            </a:extLst>
          </p:cNvPr>
          <p:cNvGrpSpPr/>
          <p:nvPr/>
        </p:nvGrpSpPr>
        <p:grpSpPr>
          <a:xfrm>
            <a:off x="2977380" y="215892"/>
            <a:ext cx="593273" cy="210875"/>
            <a:chOff x="2977380" y="215892"/>
            <a:chExt cx="593273" cy="21087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5EA218-7D48-42E6-9BE2-1EC9830C5BAB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977381" y="215892"/>
              <a:ext cx="593272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B7FA11-7DD9-4B58-9394-AB97A581B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14476C-C410-499E-B2D4-8BE1EEB9A2DC}"/>
              </a:ext>
            </a:extLst>
          </p:cNvPr>
          <p:cNvGrpSpPr/>
          <p:nvPr/>
        </p:nvGrpSpPr>
        <p:grpSpPr>
          <a:xfrm>
            <a:off x="5618692" y="215892"/>
            <a:ext cx="440218" cy="210875"/>
            <a:chOff x="5618692" y="215892"/>
            <a:chExt cx="440218" cy="21087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748899-3948-4B00-90D3-99CB20ED4640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618694" y="215892"/>
              <a:ext cx="44021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EDB20E-B58F-40AB-9C7B-4FCEFFCB0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92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D29FF2-2F99-4558-BF27-915D4B51B287}"/>
              </a:ext>
            </a:extLst>
          </p:cNvPr>
          <p:cNvGrpSpPr/>
          <p:nvPr/>
        </p:nvGrpSpPr>
        <p:grpSpPr>
          <a:xfrm flipH="1">
            <a:off x="4719319" y="215892"/>
            <a:ext cx="854028" cy="210875"/>
            <a:chOff x="2977380" y="215892"/>
            <a:chExt cx="593273" cy="21087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D3D234-DA4C-4AE2-A09C-904771C7C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FD59CF-DF20-491D-B808-FAC9B6CDEA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1B02E8-1295-4EB7-A0B2-5C4957E4D659}"/>
              </a:ext>
            </a:extLst>
          </p:cNvPr>
          <p:cNvGrpSpPr/>
          <p:nvPr/>
        </p:nvGrpSpPr>
        <p:grpSpPr>
          <a:xfrm flipH="1">
            <a:off x="7303741" y="215892"/>
            <a:ext cx="487386" cy="210875"/>
            <a:chOff x="5618692" y="215892"/>
            <a:chExt cx="487386" cy="21087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B86CED-FC1B-42C0-AAAE-6FA09F724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94" y="215892"/>
              <a:ext cx="4873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CC0917-E9C4-4813-8C0C-681529300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92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D5FFF55-A05E-4E51-91B2-F8D2229BDF2F}"/>
              </a:ext>
            </a:extLst>
          </p:cNvPr>
          <p:cNvSpPr txBox="1"/>
          <p:nvPr/>
        </p:nvSpPr>
        <p:spPr>
          <a:xfrm>
            <a:off x="4966922" y="6069000"/>
            <a:ext cx="8954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Browser Divider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897D1C-7E21-4456-AC32-506C6030C23A}"/>
              </a:ext>
            </a:extLst>
          </p:cNvPr>
          <p:cNvCxnSpPr>
            <a:cxnSpLocks/>
          </p:cNvCxnSpPr>
          <p:nvPr/>
        </p:nvCxnSpPr>
        <p:spPr>
          <a:xfrm flipH="1">
            <a:off x="5414654" y="5273645"/>
            <a:ext cx="223866" cy="8114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3E881F-B823-48A5-B0E7-37BC7F5B3F8E}"/>
              </a:ext>
            </a:extLst>
          </p:cNvPr>
          <p:cNvSpPr txBox="1"/>
          <p:nvPr/>
        </p:nvSpPr>
        <p:spPr>
          <a:xfrm>
            <a:off x="1698415" y="66331"/>
            <a:ext cx="123752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Favorites Sidebar*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5E09CD-7063-4BC3-B87B-5F038315D6FA}"/>
              </a:ext>
            </a:extLst>
          </p:cNvPr>
          <p:cNvGrpSpPr/>
          <p:nvPr/>
        </p:nvGrpSpPr>
        <p:grpSpPr>
          <a:xfrm>
            <a:off x="1843959" y="297252"/>
            <a:ext cx="593273" cy="210875"/>
            <a:chOff x="2977380" y="215892"/>
            <a:chExt cx="593273" cy="21087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2ACD3C-FE6E-4ADA-B607-52B31719EB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AB63A3-BB6F-40D6-B033-09C7DF9C4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EC1A59B-94FF-4D60-867A-5853CDF4081C}"/>
              </a:ext>
            </a:extLst>
          </p:cNvPr>
          <p:cNvSpPr txBox="1"/>
          <p:nvPr/>
        </p:nvSpPr>
        <p:spPr>
          <a:xfrm>
            <a:off x="517694" y="1434153"/>
            <a:ext cx="11486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Favorites Group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AFA473-EA29-4811-849B-176E12B5AED0}"/>
              </a:ext>
            </a:extLst>
          </p:cNvPr>
          <p:cNvCxnSpPr>
            <a:cxnSpLocks/>
          </p:cNvCxnSpPr>
          <p:nvPr/>
        </p:nvCxnSpPr>
        <p:spPr>
          <a:xfrm>
            <a:off x="1583235" y="984235"/>
            <a:ext cx="0" cy="11619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E214EFC-76E5-4324-9D4D-CFD605206E81}"/>
              </a:ext>
            </a:extLst>
          </p:cNvPr>
          <p:cNvCxnSpPr>
            <a:cxnSpLocks/>
          </p:cNvCxnSpPr>
          <p:nvPr/>
        </p:nvCxnSpPr>
        <p:spPr>
          <a:xfrm flipH="1">
            <a:off x="1583235" y="984235"/>
            <a:ext cx="1396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1F57C0F-3CE5-405E-91EE-D9E4B8C3927F}"/>
              </a:ext>
            </a:extLst>
          </p:cNvPr>
          <p:cNvCxnSpPr>
            <a:cxnSpLocks/>
          </p:cNvCxnSpPr>
          <p:nvPr/>
        </p:nvCxnSpPr>
        <p:spPr>
          <a:xfrm flipH="1">
            <a:off x="1583235" y="2140735"/>
            <a:ext cx="1396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C0FE76-5556-46EE-9C75-D4D2C511C7DA}"/>
              </a:ext>
            </a:extLst>
          </p:cNvPr>
          <p:cNvSpPr txBox="1"/>
          <p:nvPr/>
        </p:nvSpPr>
        <p:spPr>
          <a:xfrm>
            <a:off x="115178" y="2205758"/>
            <a:ext cx="12934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Favorites Group Title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7D94AD6-6058-4280-95F1-B93E10506964}"/>
              </a:ext>
            </a:extLst>
          </p:cNvPr>
          <p:cNvCxnSpPr>
            <a:cxnSpLocks/>
          </p:cNvCxnSpPr>
          <p:nvPr/>
        </p:nvCxnSpPr>
        <p:spPr>
          <a:xfrm flipV="1">
            <a:off x="1265659" y="2267108"/>
            <a:ext cx="653825" cy="1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574678-28DD-4BF1-9F8D-09E623D6895E}"/>
              </a:ext>
            </a:extLst>
          </p:cNvPr>
          <p:cNvGrpSpPr/>
          <p:nvPr/>
        </p:nvGrpSpPr>
        <p:grpSpPr>
          <a:xfrm>
            <a:off x="1843778" y="297252"/>
            <a:ext cx="995752" cy="210875"/>
            <a:chOff x="1843778" y="297252"/>
            <a:chExt cx="995752" cy="21087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0C94907-B164-4F50-ACFA-49D90BE65899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5AB2AFE-5AB6-4388-B6E6-3175ADCB7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7E2CF34-2C6D-4A5A-AADB-3CC08197F7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16DFB88-C39D-4D5B-9529-1C26E8C79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3778" y="29725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34D4E1-7FDB-4F93-9F46-DE564009B62D}"/>
              </a:ext>
            </a:extLst>
          </p:cNvPr>
          <p:cNvGrpSpPr/>
          <p:nvPr/>
        </p:nvGrpSpPr>
        <p:grpSpPr>
          <a:xfrm rot="5400000">
            <a:off x="7292159" y="1859781"/>
            <a:ext cx="1794942" cy="62167"/>
            <a:chOff x="1843778" y="297252"/>
            <a:chExt cx="995752" cy="2108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9C019EA-5137-4078-9B9D-6F2A311A7307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928907E-82E5-4D0A-B1BF-68E0627E4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F160EFB-E6DB-4A63-8066-AAC0BFF99D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1DFEBBB-5944-4199-B5C4-1FF882EBBE83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0FCC883-DD77-44EA-8963-2B5069E40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E477207-E5C7-4039-9133-42DABB673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E63EA9A-8041-4FBE-BA75-8667A4760F34}"/>
              </a:ext>
            </a:extLst>
          </p:cNvPr>
          <p:cNvSpPr txBox="1"/>
          <p:nvPr/>
        </p:nvSpPr>
        <p:spPr>
          <a:xfrm>
            <a:off x="115178" y="2557502"/>
            <a:ext cx="12934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Add to Favorites Group Button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5327900-0A5A-46FA-AA7C-5FF38727A824}"/>
              </a:ext>
            </a:extLst>
          </p:cNvPr>
          <p:cNvCxnSpPr>
            <a:cxnSpLocks/>
          </p:cNvCxnSpPr>
          <p:nvPr/>
        </p:nvCxnSpPr>
        <p:spPr>
          <a:xfrm flipV="1">
            <a:off x="1333076" y="2290003"/>
            <a:ext cx="1372339" cy="393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1B2D30-2AF1-45EA-BEDD-A9343408A262}"/>
              </a:ext>
            </a:extLst>
          </p:cNvPr>
          <p:cNvSpPr txBox="1"/>
          <p:nvPr/>
        </p:nvSpPr>
        <p:spPr>
          <a:xfrm>
            <a:off x="233052" y="5854281"/>
            <a:ext cx="142969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Editable </a:t>
            </a:r>
            <a:r>
              <a:rPr lang="en-CA" sz="900" dirty="0" err="1"/>
              <a:t>TextBox</a:t>
            </a:r>
            <a:endParaRPr lang="en-CA" sz="9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60CFC7-D95B-4A52-AC9A-F2C3C18BCA6B}"/>
              </a:ext>
            </a:extLst>
          </p:cNvPr>
          <p:cNvCxnSpPr>
            <a:cxnSpLocks/>
          </p:cNvCxnSpPr>
          <p:nvPr/>
        </p:nvCxnSpPr>
        <p:spPr>
          <a:xfrm>
            <a:off x="1367120" y="5987485"/>
            <a:ext cx="244636" cy="2352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4EE5CEA-B07F-4EE0-B3C6-1AE05966D1A2}"/>
              </a:ext>
            </a:extLst>
          </p:cNvPr>
          <p:cNvSpPr txBox="1"/>
          <p:nvPr/>
        </p:nvSpPr>
        <p:spPr>
          <a:xfrm>
            <a:off x="27348" y="5273645"/>
            <a:ext cx="1590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Main Toolbar? Lower Toolbar (if you need one at the top)?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B0AC158-666B-4EAE-A3B1-01401782872B}"/>
              </a:ext>
            </a:extLst>
          </p:cNvPr>
          <p:cNvCxnSpPr>
            <a:cxnSpLocks/>
          </p:cNvCxnSpPr>
          <p:nvPr/>
        </p:nvCxnSpPr>
        <p:spPr>
          <a:xfrm>
            <a:off x="1526562" y="5499954"/>
            <a:ext cx="341894" cy="2189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CCED779-C24B-4457-BE7F-E9048408B966}"/>
              </a:ext>
            </a:extLst>
          </p:cNvPr>
          <p:cNvSpPr txBox="1"/>
          <p:nvPr/>
        </p:nvSpPr>
        <p:spPr>
          <a:xfrm>
            <a:off x="8177965" y="4113692"/>
            <a:ext cx="902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Current Folder Panes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DE565A-4776-473D-A8DD-F5A2B10B3F5F}"/>
              </a:ext>
            </a:extLst>
          </p:cNvPr>
          <p:cNvGrpSpPr/>
          <p:nvPr/>
        </p:nvGrpSpPr>
        <p:grpSpPr>
          <a:xfrm rot="5400000">
            <a:off x="6691095" y="4266194"/>
            <a:ext cx="2997070" cy="62167"/>
            <a:chOff x="1843778" y="297252"/>
            <a:chExt cx="995752" cy="21087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8CC0639-D75B-4087-B9FC-A6810C927ECB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BCC3912-25F7-44E3-87D7-BB5E4F086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4F3F2CF-C7DF-4E4B-A0F7-DBF60E6AD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BDAD874-8B9F-4C09-B513-2CD505C60DAE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884FBEA-3698-4D62-B2A0-D89189B26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2D21D9-23D1-4336-9136-BC73B1780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3A3901-56B7-45B8-AFCC-9557B66A724B}"/>
              </a:ext>
            </a:extLst>
          </p:cNvPr>
          <p:cNvCxnSpPr>
            <a:cxnSpLocks/>
          </p:cNvCxnSpPr>
          <p:nvPr/>
        </p:nvCxnSpPr>
        <p:spPr>
          <a:xfrm flipV="1">
            <a:off x="7791125" y="624779"/>
            <a:ext cx="367421" cy="3686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D59D816-5F34-40C1-AF71-F74561261F58}"/>
              </a:ext>
            </a:extLst>
          </p:cNvPr>
          <p:cNvSpPr txBox="1"/>
          <p:nvPr/>
        </p:nvSpPr>
        <p:spPr>
          <a:xfrm>
            <a:off x="8085860" y="1725841"/>
            <a:ext cx="902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Navigation Panes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4E5BDB-E9F1-4450-94B6-89B65AC607C2}"/>
              </a:ext>
            </a:extLst>
          </p:cNvPr>
          <p:cNvSpPr txBox="1"/>
          <p:nvPr/>
        </p:nvSpPr>
        <p:spPr>
          <a:xfrm>
            <a:off x="7707451" y="6210194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Right Folder Pane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49672C-0BB9-4406-8D38-615E8C5F9FD0}"/>
              </a:ext>
            </a:extLst>
          </p:cNvPr>
          <p:cNvSpPr/>
          <p:nvPr/>
        </p:nvSpPr>
        <p:spPr>
          <a:xfrm>
            <a:off x="5638520" y="993391"/>
            <a:ext cx="2152605" cy="1794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007110-1D7D-4B5F-9D7E-C96CC66A0B95}"/>
              </a:ext>
            </a:extLst>
          </p:cNvPr>
          <p:cNvSpPr/>
          <p:nvPr/>
        </p:nvSpPr>
        <p:spPr>
          <a:xfrm>
            <a:off x="5638519" y="2816467"/>
            <a:ext cx="2160331" cy="2979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B1C65AF-0759-40CE-AC5C-248E13DAC3C8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7798850" y="5801689"/>
            <a:ext cx="390779" cy="4085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6EC63D0-E4C1-44B9-A895-D51CD591CA82}"/>
              </a:ext>
            </a:extLst>
          </p:cNvPr>
          <p:cNvSpPr txBox="1"/>
          <p:nvPr/>
        </p:nvSpPr>
        <p:spPr>
          <a:xfrm>
            <a:off x="6384542" y="337902"/>
            <a:ext cx="12714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Scroll Indicator (not showing here)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639E946-EBA7-4BD3-9C19-B6E651DCD2ED}"/>
              </a:ext>
            </a:extLst>
          </p:cNvPr>
          <p:cNvCxnSpPr>
            <a:cxnSpLocks/>
          </p:cNvCxnSpPr>
          <p:nvPr/>
        </p:nvCxnSpPr>
        <p:spPr>
          <a:xfrm>
            <a:off x="7406562" y="514017"/>
            <a:ext cx="0" cy="7364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33182BE-57BB-41C7-A454-B4464AEDA24D}"/>
              </a:ext>
            </a:extLst>
          </p:cNvPr>
          <p:cNvSpPr txBox="1"/>
          <p:nvPr/>
        </p:nvSpPr>
        <p:spPr>
          <a:xfrm>
            <a:off x="4800549" y="457945"/>
            <a:ext cx="197073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Path Edit Button</a:t>
            </a:r>
            <a:endParaRPr lang="en-CA" sz="900" dirty="0">
              <a:solidFill>
                <a:srgbClr val="FF0000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0D2BC48-8A97-4F15-88FA-BA4C6811680D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5713112" y="688777"/>
            <a:ext cx="72802" cy="2030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A4182AD-C2CB-4A8C-BBDB-DCEB32DBC85A}"/>
              </a:ext>
            </a:extLst>
          </p:cNvPr>
          <p:cNvSpPr txBox="1"/>
          <p:nvPr/>
        </p:nvSpPr>
        <p:spPr>
          <a:xfrm>
            <a:off x="7933051" y="80028"/>
            <a:ext cx="105573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Title Bar Buttons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F672E24-5CAA-4371-80BD-6320562BD0B4}"/>
              </a:ext>
            </a:extLst>
          </p:cNvPr>
          <p:cNvCxnSpPr>
            <a:cxnSpLocks/>
          </p:cNvCxnSpPr>
          <p:nvPr/>
        </p:nvCxnSpPr>
        <p:spPr>
          <a:xfrm flipH="1">
            <a:off x="7534354" y="228672"/>
            <a:ext cx="545483" cy="6631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6265C87-BF8E-480C-95F0-26BFDFC426FE}"/>
              </a:ext>
            </a:extLst>
          </p:cNvPr>
          <p:cNvSpPr txBox="1"/>
          <p:nvPr/>
        </p:nvSpPr>
        <p:spPr>
          <a:xfrm>
            <a:off x="2905886" y="249136"/>
            <a:ext cx="12375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Browser Tabs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8AFD2E-DE46-438D-9D09-7EBFA6A4D3A3}"/>
              </a:ext>
            </a:extLst>
          </p:cNvPr>
          <p:cNvSpPr txBox="1"/>
          <p:nvPr/>
        </p:nvSpPr>
        <p:spPr>
          <a:xfrm>
            <a:off x="4159443" y="263621"/>
            <a:ext cx="12111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Current Folder Column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03CF0B-67C3-4189-9901-9593EE128410}"/>
              </a:ext>
            </a:extLst>
          </p:cNvPr>
          <p:cNvSpPr txBox="1"/>
          <p:nvPr/>
        </p:nvSpPr>
        <p:spPr>
          <a:xfrm>
            <a:off x="6673963" y="5846592"/>
            <a:ext cx="11613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Right Details Pane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3FB46A2-32ED-4021-97A8-1BC6FBE4DC05}"/>
              </a:ext>
            </a:extLst>
          </p:cNvPr>
          <p:cNvCxnSpPr>
            <a:cxnSpLocks/>
          </p:cNvCxnSpPr>
          <p:nvPr/>
        </p:nvCxnSpPr>
        <p:spPr>
          <a:xfrm flipH="1">
            <a:off x="7644845" y="5495661"/>
            <a:ext cx="118765" cy="42340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EF8C2F6-36B2-4C7D-9025-A5AFBB38820C}"/>
              </a:ext>
            </a:extLst>
          </p:cNvPr>
          <p:cNvSpPr/>
          <p:nvPr/>
        </p:nvSpPr>
        <p:spPr>
          <a:xfrm>
            <a:off x="5665900" y="4929210"/>
            <a:ext cx="2101737" cy="843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FD4CF71-9F85-4B69-885B-A743FE01AA66}"/>
              </a:ext>
            </a:extLst>
          </p:cNvPr>
          <p:cNvSpPr txBox="1"/>
          <p:nvPr/>
        </p:nvSpPr>
        <p:spPr>
          <a:xfrm>
            <a:off x="6274142" y="6059023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Details Pane resizer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4F931AD-FEA5-4C0A-A934-5492F54E7643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6540235" y="4864894"/>
            <a:ext cx="216085" cy="11941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4CD44F0-981A-46E4-A7A6-60A7C654FC12}"/>
              </a:ext>
            </a:extLst>
          </p:cNvPr>
          <p:cNvSpPr/>
          <p:nvPr/>
        </p:nvSpPr>
        <p:spPr>
          <a:xfrm>
            <a:off x="2974627" y="831956"/>
            <a:ext cx="2595974" cy="4931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4EEA1BD-9B56-4030-B254-901EE2B66C1C}"/>
              </a:ext>
            </a:extLst>
          </p:cNvPr>
          <p:cNvCxnSpPr>
            <a:cxnSpLocks/>
          </p:cNvCxnSpPr>
          <p:nvPr/>
        </p:nvCxnSpPr>
        <p:spPr>
          <a:xfrm flipH="1" flipV="1">
            <a:off x="4119474" y="294299"/>
            <a:ext cx="378837" cy="5376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51EE01E7-137A-4E1F-B1F4-0AEE0ECD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8" y="6233772"/>
            <a:ext cx="3595251" cy="305199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C53F5306-C2EC-4D53-A59D-08E89425F1A4}"/>
              </a:ext>
            </a:extLst>
          </p:cNvPr>
          <p:cNvSpPr txBox="1"/>
          <p:nvPr/>
        </p:nvSpPr>
        <p:spPr>
          <a:xfrm>
            <a:off x="4022395" y="6352975"/>
            <a:ext cx="11613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Left Details Pane Buttons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71E78AA-CC3E-489E-A1E5-15E782D81386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4484745" y="5183925"/>
            <a:ext cx="118332" cy="1169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8194D22-C9D2-420B-96DE-18D04B251CF3}"/>
              </a:ext>
            </a:extLst>
          </p:cNvPr>
          <p:cNvSpPr txBox="1"/>
          <p:nvPr/>
        </p:nvSpPr>
        <p:spPr>
          <a:xfrm>
            <a:off x="116094" y="4689974"/>
            <a:ext cx="12335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Notification Pane at top or bottom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DE5521A-49E5-4C3F-B17E-1F65E4BD8C6F}"/>
              </a:ext>
            </a:extLst>
          </p:cNvPr>
          <p:cNvSpPr txBox="1"/>
          <p:nvPr/>
        </p:nvSpPr>
        <p:spPr>
          <a:xfrm>
            <a:off x="1186894" y="225065"/>
            <a:ext cx="65278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*for now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557980A-10BC-45B9-ACB5-FACC80D1BE1B}"/>
              </a:ext>
            </a:extLst>
          </p:cNvPr>
          <p:cNvSpPr txBox="1"/>
          <p:nvPr/>
        </p:nvSpPr>
        <p:spPr>
          <a:xfrm>
            <a:off x="8266098" y="871078"/>
            <a:ext cx="902925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Navigation Pane Toggle Button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E25EA5A-8899-40D5-A31D-3DA5F5F73A73}"/>
              </a:ext>
            </a:extLst>
          </p:cNvPr>
          <p:cNvCxnSpPr>
            <a:cxnSpLocks/>
          </p:cNvCxnSpPr>
          <p:nvPr/>
        </p:nvCxnSpPr>
        <p:spPr>
          <a:xfrm flipH="1" flipV="1">
            <a:off x="7739475" y="1061083"/>
            <a:ext cx="689108" cy="1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7824B-81C1-4637-8679-4D03A98E56E4}"/>
              </a:ext>
            </a:extLst>
          </p:cNvPr>
          <p:cNvSpPr txBox="1"/>
          <p:nvPr/>
        </p:nvSpPr>
        <p:spPr>
          <a:xfrm>
            <a:off x="8166028" y="2618910"/>
            <a:ext cx="1010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Folder Pane Toolbar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2F56D0C-E77E-43E6-A383-D45546890090}"/>
              </a:ext>
            </a:extLst>
          </p:cNvPr>
          <p:cNvCxnSpPr>
            <a:cxnSpLocks/>
          </p:cNvCxnSpPr>
          <p:nvPr/>
        </p:nvCxnSpPr>
        <p:spPr>
          <a:xfrm flipH="1">
            <a:off x="7535055" y="2823441"/>
            <a:ext cx="839010" cy="519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4924771C-15F2-4D12-8C31-46170712E600}"/>
              </a:ext>
            </a:extLst>
          </p:cNvPr>
          <p:cNvSpPr txBox="1"/>
          <p:nvPr/>
        </p:nvSpPr>
        <p:spPr>
          <a:xfrm>
            <a:off x="8078577" y="3001754"/>
            <a:ext cx="10104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Sort Arrows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B4B39C6-C201-4A34-BAC0-560FB016EDB7}"/>
              </a:ext>
            </a:extLst>
          </p:cNvPr>
          <p:cNvSpPr txBox="1"/>
          <p:nvPr/>
        </p:nvSpPr>
        <p:spPr>
          <a:xfrm>
            <a:off x="8109388" y="3238458"/>
            <a:ext cx="1154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Scrollbar “Thumb” (not showing)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53B6C45-E758-4527-B3D3-A6FE0BEE7326}"/>
              </a:ext>
            </a:extLst>
          </p:cNvPr>
          <p:cNvCxnSpPr>
            <a:cxnSpLocks/>
          </p:cNvCxnSpPr>
          <p:nvPr/>
        </p:nvCxnSpPr>
        <p:spPr>
          <a:xfrm flipH="1" flipV="1">
            <a:off x="7668059" y="3000259"/>
            <a:ext cx="607900" cy="1345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D29393F-FE0A-4CCB-ACE8-36CDAE03930E}"/>
              </a:ext>
            </a:extLst>
          </p:cNvPr>
          <p:cNvCxnSpPr>
            <a:cxnSpLocks/>
          </p:cNvCxnSpPr>
          <p:nvPr/>
        </p:nvCxnSpPr>
        <p:spPr>
          <a:xfrm flipH="1">
            <a:off x="7739475" y="3561139"/>
            <a:ext cx="634590" cy="4750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581C1EE-A71D-4881-81A7-B0637E51512A}"/>
              </a:ext>
            </a:extLst>
          </p:cNvPr>
          <p:cNvSpPr txBox="1"/>
          <p:nvPr/>
        </p:nvSpPr>
        <p:spPr>
          <a:xfrm>
            <a:off x="33590" y="4074973"/>
            <a:ext cx="139852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Context Menu: what you get when you right-click Folder or File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B1D142B-4D4F-4619-8F7C-1FFFAEF2AE19}"/>
              </a:ext>
            </a:extLst>
          </p:cNvPr>
          <p:cNvSpPr txBox="1"/>
          <p:nvPr/>
        </p:nvSpPr>
        <p:spPr>
          <a:xfrm>
            <a:off x="5989942" y="6379633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File/Folder Preview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CB1E22-6BCA-47DE-87B1-DC3F0E829D34}"/>
              </a:ext>
            </a:extLst>
          </p:cNvPr>
          <p:cNvCxnSpPr>
            <a:cxnSpLocks/>
          </p:cNvCxnSpPr>
          <p:nvPr/>
        </p:nvCxnSpPr>
        <p:spPr>
          <a:xfrm>
            <a:off x="6115041" y="5609419"/>
            <a:ext cx="174256" cy="8062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8EB70E3-4473-4278-A535-8642F74B16BF}"/>
              </a:ext>
            </a:extLst>
          </p:cNvPr>
          <p:cNvSpPr txBox="1"/>
          <p:nvPr/>
        </p:nvSpPr>
        <p:spPr>
          <a:xfrm>
            <a:off x="654367" y="3167868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New Favorites Group Button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A84E073-2E60-4C15-A9FA-8DA76B8F48F2}"/>
              </a:ext>
            </a:extLst>
          </p:cNvPr>
          <p:cNvCxnSpPr>
            <a:cxnSpLocks/>
          </p:cNvCxnSpPr>
          <p:nvPr/>
        </p:nvCxnSpPr>
        <p:spPr>
          <a:xfrm flipV="1">
            <a:off x="1480947" y="3295229"/>
            <a:ext cx="538018" cy="649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A00AEB3-9E3F-4A3A-AA67-A2CC1ED9B66B}"/>
              </a:ext>
            </a:extLst>
          </p:cNvPr>
          <p:cNvSpPr txBox="1"/>
          <p:nvPr/>
        </p:nvSpPr>
        <p:spPr>
          <a:xfrm>
            <a:off x="5010967" y="6476756"/>
            <a:ext cx="12551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Preview Navigation Buttons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ED1BEAA-5866-427D-87AA-54EF56B21555}"/>
              </a:ext>
            </a:extLst>
          </p:cNvPr>
          <p:cNvCxnSpPr>
            <a:cxnSpLocks/>
          </p:cNvCxnSpPr>
          <p:nvPr/>
        </p:nvCxnSpPr>
        <p:spPr>
          <a:xfrm>
            <a:off x="5718560" y="5341927"/>
            <a:ext cx="109631" cy="11933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D62E96-D425-406B-8521-8A8AD693860B}"/>
              </a:ext>
            </a:extLst>
          </p:cNvPr>
          <p:cNvSpPr txBox="1"/>
          <p:nvPr/>
        </p:nvSpPr>
        <p:spPr>
          <a:xfrm>
            <a:off x="21044" y="-11139"/>
            <a:ext cx="125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2020-07-264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3AAE84-3EB1-47A7-84BC-A5F550C7C2AD}"/>
              </a:ext>
            </a:extLst>
          </p:cNvPr>
          <p:cNvCxnSpPr>
            <a:cxnSpLocks/>
          </p:cNvCxnSpPr>
          <p:nvPr/>
        </p:nvCxnSpPr>
        <p:spPr>
          <a:xfrm>
            <a:off x="2851340" y="701051"/>
            <a:ext cx="188845" cy="7604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9919218-0216-431E-91C2-C4E2B87EA7C6}"/>
              </a:ext>
            </a:extLst>
          </p:cNvPr>
          <p:cNvCxnSpPr>
            <a:cxnSpLocks/>
          </p:cNvCxnSpPr>
          <p:nvPr/>
        </p:nvCxnSpPr>
        <p:spPr>
          <a:xfrm flipH="1">
            <a:off x="3477525" y="456790"/>
            <a:ext cx="1" cy="4681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E05087-171A-4263-8DCF-06751E5FEB36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4764999" y="632953"/>
            <a:ext cx="180535" cy="6806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7CD911D-163D-4F38-AE95-84862B4808E2}"/>
              </a:ext>
            </a:extLst>
          </p:cNvPr>
          <p:cNvSpPr txBox="1"/>
          <p:nvPr/>
        </p:nvSpPr>
        <p:spPr>
          <a:xfrm>
            <a:off x="3434103" y="426291"/>
            <a:ext cx="919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Parent Folder Column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E6B0E10-CBEF-4AC7-A386-74CD571944BB}"/>
              </a:ext>
            </a:extLst>
          </p:cNvPr>
          <p:cNvCxnSpPr>
            <a:cxnSpLocks/>
          </p:cNvCxnSpPr>
          <p:nvPr/>
        </p:nvCxnSpPr>
        <p:spPr>
          <a:xfrm>
            <a:off x="4040765" y="756096"/>
            <a:ext cx="245729" cy="4415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B99D8-D5F2-464C-AE25-2211A22F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7" y="556695"/>
            <a:ext cx="6717675" cy="5583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40C49-B538-46D8-9E3D-E97FAAAEE2EB}"/>
              </a:ext>
            </a:extLst>
          </p:cNvPr>
          <p:cNvSpPr txBox="1"/>
          <p:nvPr/>
        </p:nvSpPr>
        <p:spPr>
          <a:xfrm>
            <a:off x="7738395" y="1486984"/>
            <a:ext cx="122423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Top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95EBF-3648-4AB2-A5E4-9CAC09CDC3A2}"/>
              </a:ext>
            </a:extLst>
          </p:cNvPr>
          <p:cNvSpPr txBox="1"/>
          <p:nvPr/>
        </p:nvSpPr>
        <p:spPr>
          <a:xfrm>
            <a:off x="7866864" y="4736506"/>
            <a:ext cx="122423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Bottom Browser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36DD2B-3F79-4DAB-A36F-1F5B0C50BC16}"/>
              </a:ext>
            </a:extLst>
          </p:cNvPr>
          <p:cNvGrpSpPr/>
          <p:nvPr/>
        </p:nvGrpSpPr>
        <p:grpSpPr>
          <a:xfrm rot="5400000">
            <a:off x="6490487" y="1917428"/>
            <a:ext cx="2785630" cy="129801"/>
            <a:chOff x="1843778" y="297252"/>
            <a:chExt cx="995752" cy="2108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0241CA-0B3E-499D-9B1A-3B2A8F1B04E3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E48468F-62AA-4C29-AEDE-4D2FF29A3F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4421590-1052-40C7-9724-740DA0197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6FD93D-F0B0-40EE-960F-9786A2D431B0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63AFFBE-9901-49EB-84F8-640473198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F4C647-456C-4353-BD31-8F2E1B4432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FE3455-E855-473F-8FC2-4F7AD08A66A4}"/>
              </a:ext>
            </a:extLst>
          </p:cNvPr>
          <p:cNvGrpSpPr/>
          <p:nvPr/>
        </p:nvGrpSpPr>
        <p:grpSpPr>
          <a:xfrm rot="5400000">
            <a:off x="6526428" y="4719639"/>
            <a:ext cx="2711074" cy="129800"/>
            <a:chOff x="1843778" y="297252"/>
            <a:chExt cx="995752" cy="2108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701E0D-EDC0-4EA2-9F1C-E7A7B1A6AA75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531325C-93D5-49A7-A3F4-EF8B556209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F5ED9C3-8303-4AD8-97F4-FC8A460A45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C350F5-1948-44FE-ADBD-065099A62A3B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B9EFB1C-7CFC-4610-916D-283CFB11C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9B246CF-8B7C-4E1D-BAA2-4D8E260AD4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055A28B-E246-4C59-82D5-DE7C6BFC555F}"/>
              </a:ext>
            </a:extLst>
          </p:cNvPr>
          <p:cNvSpPr/>
          <p:nvPr/>
        </p:nvSpPr>
        <p:spPr>
          <a:xfrm>
            <a:off x="2826327" y="793488"/>
            <a:ext cx="4107447" cy="2508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DA7546-3476-4AC8-82BC-5911EB01E754}"/>
              </a:ext>
            </a:extLst>
          </p:cNvPr>
          <p:cNvSpPr txBox="1"/>
          <p:nvPr/>
        </p:nvSpPr>
        <p:spPr>
          <a:xfrm>
            <a:off x="4189671" y="132365"/>
            <a:ext cx="14025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Top Current Folder Pane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DAFCF1-DA87-442F-A6DB-292E01DE95E8}"/>
              </a:ext>
            </a:extLst>
          </p:cNvPr>
          <p:cNvCxnSpPr>
            <a:cxnSpLocks/>
          </p:cNvCxnSpPr>
          <p:nvPr/>
        </p:nvCxnSpPr>
        <p:spPr>
          <a:xfrm flipV="1">
            <a:off x="4655127" y="325857"/>
            <a:ext cx="224923" cy="4676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416A9C-CF1C-4873-8390-78191CBEB70D}"/>
              </a:ext>
            </a:extLst>
          </p:cNvPr>
          <p:cNvSpPr txBox="1"/>
          <p:nvPr/>
        </p:nvSpPr>
        <p:spPr>
          <a:xfrm>
            <a:off x="6831603" y="179483"/>
            <a:ext cx="14025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Top Details Pane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EC3BF9-BF34-49E8-BF8D-DC78D79F6023}"/>
              </a:ext>
            </a:extLst>
          </p:cNvPr>
          <p:cNvSpPr/>
          <p:nvPr/>
        </p:nvSpPr>
        <p:spPr>
          <a:xfrm>
            <a:off x="5395052" y="820188"/>
            <a:ext cx="1512954" cy="2454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00509E-FACA-4644-B3E2-736281290602}"/>
              </a:ext>
            </a:extLst>
          </p:cNvPr>
          <p:cNvCxnSpPr>
            <a:cxnSpLocks/>
          </p:cNvCxnSpPr>
          <p:nvPr/>
        </p:nvCxnSpPr>
        <p:spPr>
          <a:xfrm flipV="1">
            <a:off x="6908006" y="419038"/>
            <a:ext cx="404275" cy="40115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807FE1-5A00-4A61-AB4E-9B5421183EF0}"/>
              </a:ext>
            </a:extLst>
          </p:cNvPr>
          <p:cNvSpPr txBox="1"/>
          <p:nvPr/>
        </p:nvSpPr>
        <p:spPr>
          <a:xfrm>
            <a:off x="45338" y="74185"/>
            <a:ext cx="125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2020-07-26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2C948-9A52-4F79-9E93-39CFE0FA2550}"/>
              </a:ext>
            </a:extLst>
          </p:cNvPr>
          <p:cNvSpPr txBox="1"/>
          <p:nvPr/>
        </p:nvSpPr>
        <p:spPr>
          <a:xfrm>
            <a:off x="1301047" y="110233"/>
            <a:ext cx="93707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Drives Column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25DF5-A83A-4240-AF6A-E6C7B53AA16E}"/>
              </a:ext>
            </a:extLst>
          </p:cNvPr>
          <p:cNvCxnSpPr>
            <a:cxnSpLocks/>
          </p:cNvCxnSpPr>
          <p:nvPr/>
        </p:nvCxnSpPr>
        <p:spPr>
          <a:xfrm flipV="1">
            <a:off x="1629804" y="313164"/>
            <a:ext cx="177363" cy="65793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54581"/>
      </p:ext>
    </p:extLst>
  </p:cSld>
  <p:clrMapOvr>
    <a:masterClrMapping/>
  </p:clrMapOvr>
</p:sld>
</file>

<file path=ppt/theme/theme1.xml><?xml version="1.0" encoding="utf-8"?>
<a:theme xmlns:a="http://schemas.openxmlformats.org/drawingml/2006/main" name="4-3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-3 aspect ratio" id="{04307467-E7C8-4551-BAD9-1449FDDA7223}" vid="{4E4D893E-8FD0-4FB4-B89E-6DD6F03122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3825</TotalTime>
  <Words>189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4-3 aspect ratio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Gunz</dc:creator>
  <cp:lastModifiedBy>Hugh Gunz</cp:lastModifiedBy>
  <cp:revision>2</cp:revision>
  <cp:lastPrinted>2020-07-28T17:48:12Z</cp:lastPrinted>
  <dcterms:created xsi:type="dcterms:W3CDTF">2020-07-09T21:43:54Z</dcterms:created>
  <dcterms:modified xsi:type="dcterms:W3CDTF">2020-07-28T21:28:09Z</dcterms:modified>
</cp:coreProperties>
</file>