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8" r:id="rId6"/>
    <p:sldId id="257" r:id="rId7"/>
    <p:sldId id="258" r:id="rId8"/>
    <p:sldId id="259" r:id="rId9"/>
    <p:sldId id="261" r:id="rId10"/>
    <p:sldId id="260" r:id="rId11"/>
    <p:sldId id="262" r:id="rId12"/>
    <p:sldId id="263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0F0F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13FA8-9075-43C4-B39F-7EFB179342E4}" v="161" dt="2020-07-25T20:27:1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 Gunz" userId="c33925d619c307e2" providerId="LiveId" clId="{36B13FA8-9075-43C4-B39F-7EFB179342E4}"/>
    <pc:docChg chg="undo redo custSel addSld delSld modSld sldOrd">
      <pc:chgData name="Hugh Gunz" userId="c33925d619c307e2" providerId="LiveId" clId="{36B13FA8-9075-43C4-B39F-7EFB179342E4}" dt="2020-07-26T15:17:50.293" v="2610" actId="47"/>
      <pc:docMkLst>
        <pc:docMk/>
      </pc:docMkLst>
      <pc:sldChg chg="addSp delSp modSp new add del mod">
        <pc:chgData name="Hugh Gunz" userId="c33925d619c307e2" providerId="LiveId" clId="{36B13FA8-9075-43C4-B39F-7EFB179342E4}" dt="2020-07-26T15:17:50.293" v="2610" actId="47"/>
        <pc:sldMkLst>
          <pc:docMk/>
          <pc:sldMk cId="2566394272" sldId="257"/>
        </pc:sldMkLst>
        <pc:spChg chg="add mod">
          <ac:chgData name="Hugh Gunz" userId="c33925d619c307e2" providerId="LiveId" clId="{36B13FA8-9075-43C4-B39F-7EFB179342E4}" dt="2020-07-22T15:40:11.024" v="1722" actId="13926"/>
          <ac:spMkLst>
            <pc:docMk/>
            <pc:sldMk cId="2566394272" sldId="257"/>
            <ac:spMk id="2" creationId="{1026BF3D-37E9-4BFE-BA03-D6CA03ACA644}"/>
          </ac:spMkLst>
        </pc:spChg>
        <pc:spChg chg="add del">
          <ac:chgData name="Hugh Gunz" userId="c33925d619c307e2" providerId="LiveId" clId="{36B13FA8-9075-43C4-B39F-7EFB179342E4}" dt="2020-07-20T20:40:53.896" v="2" actId="22"/>
          <ac:spMkLst>
            <pc:docMk/>
            <pc:sldMk cId="2566394272" sldId="257"/>
            <ac:spMk id="3" creationId="{C63275A0-B414-4014-9D12-190EC4519BBE}"/>
          </ac:spMkLst>
        </pc:spChg>
        <pc:spChg chg="add mod">
          <ac:chgData name="Hugh Gunz" userId="c33925d619c307e2" providerId="LiveId" clId="{36B13FA8-9075-43C4-B39F-7EFB179342E4}" dt="2020-07-20T21:53:36.180" v="670" actId="1076"/>
          <ac:spMkLst>
            <pc:docMk/>
            <pc:sldMk cId="2566394272" sldId="257"/>
            <ac:spMk id="9" creationId="{E8C23403-10B5-46FE-911E-4CA1DCA60832}"/>
          </ac:spMkLst>
        </pc:spChg>
        <pc:spChg chg="add mod">
          <ac:chgData name="Hugh Gunz" userId="c33925d619c307e2" providerId="LiveId" clId="{36B13FA8-9075-43C4-B39F-7EFB179342E4}" dt="2020-07-20T22:51:19.968" v="1373" actId="20577"/>
          <ac:spMkLst>
            <pc:docMk/>
            <pc:sldMk cId="2566394272" sldId="257"/>
            <ac:spMk id="12" creationId="{1A81FFB2-B503-4719-B072-4097128C5CED}"/>
          </ac:spMkLst>
        </pc:spChg>
        <pc:spChg chg="add mod">
          <ac:chgData name="Hugh Gunz" userId="c33925d619c307e2" providerId="LiveId" clId="{36B13FA8-9075-43C4-B39F-7EFB179342E4}" dt="2020-07-20T20:47:36.254" v="53" actId="571"/>
          <ac:spMkLst>
            <pc:docMk/>
            <pc:sldMk cId="2566394272" sldId="257"/>
            <ac:spMk id="14" creationId="{CE3B9530-240F-4198-89AF-402D22C2BBA1}"/>
          </ac:spMkLst>
        </pc:spChg>
        <pc:spChg chg="add mod">
          <ac:chgData name="Hugh Gunz" userId="c33925d619c307e2" providerId="LiveId" clId="{36B13FA8-9075-43C4-B39F-7EFB179342E4}" dt="2020-07-20T20:55:19.082" v="127" actId="6549"/>
          <ac:spMkLst>
            <pc:docMk/>
            <pc:sldMk cId="2566394272" sldId="257"/>
            <ac:spMk id="16" creationId="{7DE79161-B2B7-4E3A-98F9-645139EB1EEE}"/>
          </ac:spMkLst>
        </pc:spChg>
        <pc:spChg chg="add mod">
          <ac:chgData name="Hugh Gunz" userId="c33925d619c307e2" providerId="LiveId" clId="{36B13FA8-9075-43C4-B39F-7EFB179342E4}" dt="2020-07-20T20:55:22.272" v="128" actId="6549"/>
          <ac:spMkLst>
            <pc:docMk/>
            <pc:sldMk cId="2566394272" sldId="257"/>
            <ac:spMk id="17" creationId="{46D61BD3-7FDE-4D4A-B95E-F7A5772641D6}"/>
          </ac:spMkLst>
        </pc:spChg>
        <pc:spChg chg="add mod">
          <ac:chgData name="Hugh Gunz" userId="c33925d619c307e2" providerId="LiveId" clId="{36B13FA8-9075-43C4-B39F-7EFB179342E4}" dt="2020-07-20T21:02:36.071" v="262" actId="255"/>
          <ac:spMkLst>
            <pc:docMk/>
            <pc:sldMk cId="2566394272" sldId="257"/>
            <ac:spMk id="43" creationId="{2D5FFF55-A05E-4E51-91B2-F8D2229BDF2F}"/>
          </ac:spMkLst>
        </pc:spChg>
        <pc:spChg chg="add mod">
          <ac:chgData name="Hugh Gunz" userId="c33925d619c307e2" providerId="LiveId" clId="{36B13FA8-9075-43C4-B39F-7EFB179342E4}" dt="2020-07-20T22:06:37.999" v="861" actId="14100"/>
          <ac:spMkLst>
            <pc:docMk/>
            <pc:sldMk cId="2566394272" sldId="257"/>
            <ac:spMk id="46" creationId="{B43E881F-B823-48A5-B0E7-37BC7F5B3F8E}"/>
          </ac:spMkLst>
        </pc:spChg>
        <pc:spChg chg="add mod">
          <ac:chgData name="Hugh Gunz" userId="c33925d619c307e2" providerId="LiveId" clId="{36B13FA8-9075-43C4-B39F-7EFB179342E4}" dt="2020-07-20T21:00:13.534" v="200" actId="1076"/>
          <ac:spMkLst>
            <pc:docMk/>
            <pc:sldMk cId="2566394272" sldId="257"/>
            <ac:spMk id="56" creationId="{4EC1A59B-94FF-4D60-867A-5853CDF4081C}"/>
          </ac:spMkLst>
        </pc:spChg>
        <pc:spChg chg="add mod">
          <ac:chgData name="Hugh Gunz" userId="c33925d619c307e2" providerId="LiveId" clId="{36B13FA8-9075-43C4-B39F-7EFB179342E4}" dt="2020-07-20T21:02:36.071" v="262" actId="255"/>
          <ac:spMkLst>
            <pc:docMk/>
            <pc:sldMk cId="2566394272" sldId="257"/>
            <ac:spMk id="66" creationId="{DFC0FE76-5556-46EE-9C75-D4D2C511C7DA}"/>
          </ac:spMkLst>
        </pc:spChg>
        <pc:spChg chg="add mod">
          <ac:chgData name="Hugh Gunz" userId="c33925d619c307e2" providerId="LiveId" clId="{36B13FA8-9075-43C4-B39F-7EFB179342E4}" dt="2020-07-20T22:28:12.177" v="1322" actId="20577"/>
          <ac:spMkLst>
            <pc:docMk/>
            <pc:sldMk cId="2566394272" sldId="257"/>
            <ac:spMk id="81" creationId="{CE63EA9A-8041-4FBE-BA75-8667A4760F34}"/>
          </ac:spMkLst>
        </pc:spChg>
        <pc:spChg chg="add del mod">
          <ac:chgData name="Hugh Gunz" userId="c33925d619c307e2" providerId="LiveId" clId="{36B13FA8-9075-43C4-B39F-7EFB179342E4}" dt="2020-07-20T21:14:31.168" v="299" actId="478"/>
          <ac:spMkLst>
            <pc:docMk/>
            <pc:sldMk cId="2566394272" sldId="257"/>
            <ac:spMk id="85" creationId="{E43F672D-6978-4043-A8FA-28FB806C9FFE}"/>
          </ac:spMkLst>
        </pc:spChg>
        <pc:spChg chg="add mod">
          <ac:chgData name="Hugh Gunz" userId="c33925d619c307e2" providerId="LiveId" clId="{36B13FA8-9075-43C4-B39F-7EFB179342E4}" dt="2020-07-20T22:14:22.890" v="1072" actId="207"/>
          <ac:spMkLst>
            <pc:docMk/>
            <pc:sldMk cId="2566394272" sldId="257"/>
            <ac:spMk id="88" creationId="{BB1B2D30-2AF1-45EA-BEDD-A9343408A262}"/>
          </ac:spMkLst>
        </pc:spChg>
        <pc:spChg chg="add mod">
          <ac:chgData name="Hugh Gunz" userId="c33925d619c307e2" providerId="LiveId" clId="{36B13FA8-9075-43C4-B39F-7EFB179342E4}" dt="2020-07-20T22:15:33.801" v="1133" actId="1076"/>
          <ac:spMkLst>
            <pc:docMk/>
            <pc:sldMk cId="2566394272" sldId="257"/>
            <ac:spMk id="91" creationId="{44EE5CEA-B07F-4EE0-B3C6-1AE05966D1A2}"/>
          </ac:spMkLst>
        </pc:spChg>
        <pc:spChg chg="add mod">
          <ac:chgData name="Hugh Gunz" userId="c33925d619c307e2" providerId="LiveId" clId="{36B13FA8-9075-43C4-B39F-7EFB179342E4}" dt="2020-07-20T21:17:06.485" v="404" actId="571"/>
          <ac:spMkLst>
            <pc:docMk/>
            <pc:sldMk cId="2566394272" sldId="257"/>
            <ac:spMk id="93" creationId="{CF31519D-D908-451C-B5F1-386262108818}"/>
          </ac:spMkLst>
        </pc:spChg>
        <pc:spChg chg="add mod">
          <ac:chgData name="Hugh Gunz" userId="c33925d619c307e2" providerId="LiveId" clId="{36B13FA8-9075-43C4-B39F-7EFB179342E4}" dt="2020-07-20T22:50:54.703" v="1370" actId="20577"/>
          <ac:spMkLst>
            <pc:docMk/>
            <pc:sldMk cId="2566394272" sldId="257"/>
            <ac:spMk id="96" creationId="{FCCED779-C24B-4457-BE7F-E9048408B966}"/>
          </ac:spMkLst>
        </pc:spChg>
        <pc:spChg chg="add mod">
          <ac:chgData name="Hugh Gunz" userId="c33925d619c307e2" providerId="LiveId" clId="{36B13FA8-9075-43C4-B39F-7EFB179342E4}" dt="2020-07-20T22:50:58.220" v="1371" actId="20577"/>
          <ac:spMkLst>
            <pc:docMk/>
            <pc:sldMk cId="2566394272" sldId="257"/>
            <ac:spMk id="106" creationId="{5D59D816-5F34-40C1-AF71-F74561261F58}"/>
          </ac:spMkLst>
        </pc:spChg>
        <pc:spChg chg="add mod">
          <ac:chgData name="Hugh Gunz" userId="c33925d619c307e2" providerId="LiveId" clId="{36B13FA8-9075-43C4-B39F-7EFB179342E4}" dt="2020-07-20T22:51:16.011" v="1372" actId="20577"/>
          <ac:spMkLst>
            <pc:docMk/>
            <pc:sldMk cId="2566394272" sldId="257"/>
            <ac:spMk id="107" creationId="{034E5BDB-E9F1-4450-94B6-89B65AC607C2}"/>
          </ac:spMkLst>
        </pc:spChg>
        <pc:spChg chg="add mod">
          <ac:chgData name="Hugh Gunz" userId="c33925d619c307e2" providerId="LiveId" clId="{36B13FA8-9075-43C4-B39F-7EFB179342E4}" dt="2020-07-20T21:31:21.091" v="462" actId="208"/>
          <ac:spMkLst>
            <pc:docMk/>
            <pc:sldMk cId="2566394272" sldId="257"/>
            <ac:spMk id="108" creationId="{4D49672C-0BB9-4406-8D38-615E8C5F9FD0}"/>
          </ac:spMkLst>
        </pc:spChg>
        <pc:spChg chg="add mod">
          <ac:chgData name="Hugh Gunz" userId="c33925d619c307e2" providerId="LiveId" clId="{36B13FA8-9075-43C4-B39F-7EFB179342E4}" dt="2020-07-20T21:32:02.535" v="467" actId="14100"/>
          <ac:spMkLst>
            <pc:docMk/>
            <pc:sldMk cId="2566394272" sldId="257"/>
            <ac:spMk id="110" creationId="{1F007110-1D7D-4B5F-9D7E-C96CC66A0B95}"/>
          </ac:spMkLst>
        </pc:spChg>
        <pc:spChg chg="add mod">
          <ac:chgData name="Hugh Gunz" userId="c33925d619c307e2" providerId="LiveId" clId="{36B13FA8-9075-43C4-B39F-7EFB179342E4}" dt="2020-07-20T21:46:25.544" v="516" actId="1076"/>
          <ac:spMkLst>
            <pc:docMk/>
            <pc:sldMk cId="2566394272" sldId="257"/>
            <ac:spMk id="114" creationId="{46EC63D0-E4C1-44B9-A895-D51CD591CA82}"/>
          </ac:spMkLst>
        </pc:spChg>
        <pc:spChg chg="add mod">
          <ac:chgData name="Hugh Gunz" userId="c33925d619c307e2" providerId="LiveId" clId="{36B13FA8-9075-43C4-B39F-7EFB179342E4}" dt="2020-07-20T21:52:59.127" v="668" actId="1076"/>
          <ac:spMkLst>
            <pc:docMk/>
            <pc:sldMk cId="2566394272" sldId="257"/>
            <ac:spMk id="118" creationId="{333182BE-57BB-41C7-A454-B4464AEDA24D}"/>
          </ac:spMkLst>
        </pc:spChg>
        <pc:spChg chg="add mod">
          <ac:chgData name="Hugh Gunz" userId="c33925d619c307e2" providerId="LiveId" clId="{36B13FA8-9075-43C4-B39F-7EFB179342E4}" dt="2020-07-20T21:48:33.751" v="597" actId="14100"/>
          <ac:spMkLst>
            <pc:docMk/>
            <pc:sldMk cId="2566394272" sldId="257"/>
            <ac:spMk id="124" creationId="{EA4182AD-C2CB-4A8C-BBDB-DCEB32DBC85A}"/>
          </ac:spMkLst>
        </pc:spChg>
        <pc:spChg chg="add mod">
          <ac:chgData name="Hugh Gunz" userId="c33925d619c307e2" providerId="LiveId" clId="{36B13FA8-9075-43C4-B39F-7EFB179342E4}" dt="2020-07-20T21:50:42.883" v="636" actId="20577"/>
          <ac:spMkLst>
            <pc:docMk/>
            <pc:sldMk cId="2566394272" sldId="257"/>
            <ac:spMk id="127" creationId="{E6265C87-BF8E-480C-95F0-26BFDFC426FE}"/>
          </ac:spMkLst>
        </pc:spChg>
        <pc:spChg chg="add mod">
          <ac:chgData name="Hugh Gunz" userId="c33925d619c307e2" providerId="LiveId" clId="{36B13FA8-9075-43C4-B39F-7EFB179342E4}" dt="2020-07-20T21:51:52.579" v="649" actId="14100"/>
          <ac:spMkLst>
            <pc:docMk/>
            <pc:sldMk cId="2566394272" sldId="257"/>
            <ac:spMk id="131" creationId="{2963A69D-D2C3-4072-A4CF-1C5B939673EB}"/>
          </ac:spMkLst>
        </pc:spChg>
        <pc:spChg chg="add mod">
          <ac:chgData name="Hugh Gunz" userId="c33925d619c307e2" providerId="LiveId" clId="{36B13FA8-9075-43C4-B39F-7EFB179342E4}" dt="2020-07-20T21:52:38.360" v="665" actId="14100"/>
          <ac:spMkLst>
            <pc:docMk/>
            <pc:sldMk cId="2566394272" sldId="257"/>
            <ac:spMk id="134" creationId="{E28AFD2E-DE46-438D-9D09-7EBFA6A4D3A3}"/>
          </ac:spMkLst>
        </pc:spChg>
        <pc:spChg chg="add mod">
          <ac:chgData name="Hugh Gunz" userId="c33925d619c307e2" providerId="LiveId" clId="{36B13FA8-9075-43C4-B39F-7EFB179342E4}" dt="2020-07-20T22:23:43.625" v="1237" actId="6549"/>
          <ac:spMkLst>
            <pc:docMk/>
            <pc:sldMk cId="2566394272" sldId="257"/>
            <ac:spMk id="140" creationId="{1903CF0B-67C3-4189-9901-9593EE128410}"/>
          </ac:spMkLst>
        </pc:spChg>
        <pc:spChg chg="add del">
          <ac:chgData name="Hugh Gunz" userId="c33925d619c307e2" providerId="LiveId" clId="{36B13FA8-9075-43C4-B39F-7EFB179342E4}" dt="2020-07-20T21:55:04.611" v="694" actId="11529"/>
          <ac:spMkLst>
            <pc:docMk/>
            <pc:sldMk cId="2566394272" sldId="257"/>
            <ac:spMk id="143" creationId="{B8105CE5-5918-4740-A2CD-0E43DAF077B4}"/>
          </ac:spMkLst>
        </pc:spChg>
        <pc:spChg chg="add mod">
          <ac:chgData name="Hugh Gunz" userId="c33925d619c307e2" providerId="LiveId" clId="{36B13FA8-9075-43C4-B39F-7EFB179342E4}" dt="2020-07-20T21:55:35.882" v="699" actId="208"/>
          <ac:spMkLst>
            <pc:docMk/>
            <pc:sldMk cId="2566394272" sldId="257"/>
            <ac:spMk id="144" creationId="{8EF8C2F6-36B2-4C7D-9025-A5AFBB38820C}"/>
          </ac:spMkLst>
        </pc:spChg>
        <pc:spChg chg="add mod">
          <ac:chgData name="Hugh Gunz" userId="c33925d619c307e2" providerId="LiveId" clId="{36B13FA8-9075-43C4-B39F-7EFB179342E4}" dt="2020-07-20T22:26:59.809" v="1309" actId="1076"/>
          <ac:spMkLst>
            <pc:docMk/>
            <pc:sldMk cId="2566394272" sldId="257"/>
            <ac:spMk id="146" creationId="{8FD4CF71-9F85-4B69-885B-A743FE01AA66}"/>
          </ac:spMkLst>
        </pc:spChg>
        <pc:spChg chg="add mod">
          <ac:chgData name="Hugh Gunz" userId="c33925d619c307e2" providerId="LiveId" clId="{36B13FA8-9075-43C4-B39F-7EFB179342E4}" dt="2020-07-20T21:59:15.941" v="737" actId="14100"/>
          <ac:spMkLst>
            <pc:docMk/>
            <pc:sldMk cId="2566394272" sldId="257"/>
            <ac:spMk id="150" creationId="{44CD44F0-981A-46E4-A7A6-60A7C654FC12}"/>
          </ac:spMkLst>
        </pc:spChg>
        <pc:spChg chg="add mod">
          <ac:chgData name="Hugh Gunz" userId="c33925d619c307e2" providerId="LiveId" clId="{36B13FA8-9075-43C4-B39F-7EFB179342E4}" dt="2020-07-20T22:49:17.344" v="1367" actId="6549"/>
          <ac:spMkLst>
            <pc:docMk/>
            <pc:sldMk cId="2566394272" sldId="257"/>
            <ac:spMk id="151" creationId="{5892CBEF-DAC6-4D67-B46A-48BC2683C6A2}"/>
          </ac:spMkLst>
        </pc:spChg>
        <pc:spChg chg="add mod">
          <ac:chgData name="Hugh Gunz" userId="c33925d619c307e2" providerId="LiveId" clId="{36B13FA8-9075-43C4-B39F-7EFB179342E4}" dt="2020-07-20T22:26:00.244" v="1306" actId="1076"/>
          <ac:spMkLst>
            <pc:docMk/>
            <pc:sldMk cId="2566394272" sldId="257"/>
            <ac:spMk id="158" creationId="{C53F5306-C2EC-4D53-A59D-08E89425F1A4}"/>
          </ac:spMkLst>
        </pc:spChg>
        <pc:spChg chg="add mod">
          <ac:chgData name="Hugh Gunz" userId="c33925d619c307e2" providerId="LiveId" clId="{36B13FA8-9075-43C4-B39F-7EFB179342E4}" dt="2020-07-20T22:05:48.754" v="858" actId="1076"/>
          <ac:spMkLst>
            <pc:docMk/>
            <pc:sldMk cId="2566394272" sldId="257"/>
            <ac:spMk id="161" creationId="{68194D22-C9D2-420B-96DE-18D04B251CF3}"/>
          </ac:spMkLst>
        </pc:spChg>
        <pc:spChg chg="add mod">
          <ac:chgData name="Hugh Gunz" userId="c33925d619c307e2" providerId="LiveId" clId="{36B13FA8-9075-43C4-B39F-7EFB179342E4}" dt="2020-07-20T22:07:07.802" v="872" actId="1076"/>
          <ac:spMkLst>
            <pc:docMk/>
            <pc:sldMk cId="2566394272" sldId="257"/>
            <ac:spMk id="162" creationId="{0DE5521A-49E5-4C3F-B17E-1F65E4BD8C6F}"/>
          </ac:spMkLst>
        </pc:spChg>
        <pc:spChg chg="add mod">
          <ac:chgData name="Hugh Gunz" userId="c33925d619c307e2" providerId="LiveId" clId="{36B13FA8-9075-43C4-B39F-7EFB179342E4}" dt="2020-07-20T22:08:32.060" v="898" actId="20577"/>
          <ac:spMkLst>
            <pc:docMk/>
            <pc:sldMk cId="2566394272" sldId="257"/>
            <ac:spMk id="163" creationId="{D557980A-10BC-45B9-ACB5-FACC80D1BE1B}"/>
          </ac:spMkLst>
        </pc:spChg>
        <pc:spChg chg="add mod">
          <ac:chgData name="Hugh Gunz" userId="c33925d619c307e2" providerId="LiveId" clId="{36B13FA8-9075-43C4-B39F-7EFB179342E4}" dt="2020-07-20T22:09:42.200" v="922" actId="1076"/>
          <ac:spMkLst>
            <pc:docMk/>
            <pc:sldMk cId="2566394272" sldId="257"/>
            <ac:spMk id="167" creationId="{5DC7824B-81C1-4637-8679-4D03A98E56E4}"/>
          </ac:spMkLst>
        </pc:spChg>
        <pc:spChg chg="add mod">
          <ac:chgData name="Hugh Gunz" userId="c33925d619c307e2" providerId="LiveId" clId="{36B13FA8-9075-43C4-B39F-7EFB179342E4}" dt="2020-07-20T22:28:59.183" v="1325" actId="20577"/>
          <ac:spMkLst>
            <pc:docMk/>
            <pc:sldMk cId="2566394272" sldId="257"/>
            <ac:spMk id="169" creationId="{4924771C-15F2-4D12-8C31-46170712E600}"/>
          </ac:spMkLst>
        </pc:spChg>
        <pc:spChg chg="add mod">
          <ac:chgData name="Hugh Gunz" userId="c33925d619c307e2" providerId="LiveId" clId="{36B13FA8-9075-43C4-B39F-7EFB179342E4}" dt="2020-07-20T22:11:21.423" v="999" actId="1038"/>
          <ac:spMkLst>
            <pc:docMk/>
            <pc:sldMk cId="2566394272" sldId="257"/>
            <ac:spMk id="170" creationId="{5B4B39C6-C201-4A34-BAC0-560FB016EDB7}"/>
          </ac:spMkLst>
        </pc:spChg>
        <pc:spChg chg="add mod">
          <ac:chgData name="Hugh Gunz" userId="c33925d619c307e2" providerId="LiveId" clId="{36B13FA8-9075-43C4-B39F-7EFB179342E4}" dt="2020-07-20T22:12:14.309" v="1046" actId="1076"/>
          <ac:spMkLst>
            <pc:docMk/>
            <pc:sldMk cId="2566394272" sldId="257"/>
            <ac:spMk id="177" creationId="{3581C1EE-A71D-4881-81A7-B0637E51512A}"/>
          </ac:spMkLst>
        </pc:spChg>
        <pc:spChg chg="add mod">
          <ac:chgData name="Hugh Gunz" userId="c33925d619c307e2" providerId="LiveId" clId="{36B13FA8-9075-43C4-B39F-7EFB179342E4}" dt="2020-07-20T22:25:05.439" v="1260" actId="1076"/>
          <ac:spMkLst>
            <pc:docMk/>
            <pc:sldMk cId="2566394272" sldId="257"/>
            <ac:spMk id="179" creationId="{4B1D142B-4D4F-4619-8F7C-1FFFAEF2AE19}"/>
          </ac:spMkLst>
        </pc:spChg>
        <pc:spChg chg="add mod">
          <ac:chgData name="Hugh Gunz" userId="c33925d619c307e2" providerId="LiveId" clId="{36B13FA8-9075-43C4-B39F-7EFB179342E4}" dt="2020-07-20T22:16:12.276" v="1176" actId="20577"/>
          <ac:spMkLst>
            <pc:docMk/>
            <pc:sldMk cId="2566394272" sldId="257"/>
            <ac:spMk id="182" creationId="{18EB70E3-4473-4278-A535-8642F74B16BF}"/>
          </ac:spMkLst>
        </pc:spChg>
        <pc:spChg chg="add mod">
          <ac:chgData name="Hugh Gunz" userId="c33925d619c307e2" providerId="LiveId" clId="{36B13FA8-9075-43C4-B39F-7EFB179342E4}" dt="2020-07-20T22:26:39.850" v="1308" actId="6549"/>
          <ac:spMkLst>
            <pc:docMk/>
            <pc:sldMk cId="2566394272" sldId="257"/>
            <ac:spMk id="186" creationId="{6A00AEB3-9E3F-4A3A-AA67-A2CC1ED9B66B}"/>
          </ac:spMkLst>
        </pc:spChg>
        <pc:grpChg chg="add mod">
          <ac:chgData name="Hugh Gunz" userId="c33925d619c307e2" providerId="LiveId" clId="{36B13FA8-9075-43C4-B39F-7EFB179342E4}" dt="2020-07-20T20:53:52.610" v="103" actId="196"/>
          <ac:grpSpMkLst>
            <pc:docMk/>
            <pc:sldMk cId="2566394272" sldId="257"/>
            <ac:grpSpMk id="32" creationId="{D94C02B0-A7E9-4DBD-B91B-33F3D073C372}"/>
          </ac:grpSpMkLst>
        </pc:grpChg>
        <pc:grpChg chg="add mod">
          <ac:chgData name="Hugh Gunz" userId="c33925d619c307e2" providerId="LiveId" clId="{36B13FA8-9075-43C4-B39F-7EFB179342E4}" dt="2020-07-20T21:58:10.624" v="735" actId="14100"/>
          <ac:grpSpMkLst>
            <pc:docMk/>
            <pc:sldMk cId="2566394272" sldId="257"/>
            <ac:grpSpMk id="33" creationId="{13D29FF2-2F99-4558-BF27-915D4B51B287}"/>
          </ac:grpSpMkLst>
        </pc:grpChg>
        <pc:grpChg chg="add mod">
          <ac:chgData name="Hugh Gunz" userId="c33925d619c307e2" providerId="LiveId" clId="{36B13FA8-9075-43C4-B39F-7EFB179342E4}" dt="2020-07-20T21:58:04.664" v="734" actId="1076"/>
          <ac:grpSpMkLst>
            <pc:docMk/>
            <pc:sldMk cId="2566394272" sldId="257"/>
            <ac:grpSpMk id="36" creationId="{E414476C-C410-499E-B2D4-8BE1EEB9A2DC}"/>
          </ac:grpSpMkLst>
        </pc:grpChg>
        <pc:grpChg chg="add mod">
          <ac:chgData name="Hugh Gunz" userId="c33925d619c307e2" providerId="LiveId" clId="{36B13FA8-9075-43C4-B39F-7EFB179342E4}" dt="2020-07-20T20:54:49.285" v="116" actId="571"/>
          <ac:grpSpMkLst>
            <pc:docMk/>
            <pc:sldMk cId="2566394272" sldId="257"/>
            <ac:grpSpMk id="37" creationId="{93BF2250-FA72-4EFA-A9C2-D20C49776DBD}"/>
          </ac:grpSpMkLst>
        </pc:grpChg>
        <pc:grpChg chg="add mod">
          <ac:chgData name="Hugh Gunz" userId="c33925d619c307e2" providerId="LiveId" clId="{36B13FA8-9075-43C4-B39F-7EFB179342E4}" dt="2020-07-20T20:55:04.038" v="126" actId="1038"/>
          <ac:grpSpMkLst>
            <pc:docMk/>
            <pc:sldMk cId="2566394272" sldId="257"/>
            <ac:grpSpMk id="40" creationId="{501B02E8-1295-4EB7-A0B2-5C4957E4D659}"/>
          </ac:grpSpMkLst>
        </pc:grpChg>
        <pc:grpChg chg="add mod">
          <ac:chgData name="Hugh Gunz" userId="c33925d619c307e2" providerId="LiveId" clId="{36B13FA8-9075-43C4-B39F-7EFB179342E4}" dt="2020-07-20T20:58:09.157" v="188" actId="571"/>
          <ac:grpSpMkLst>
            <pc:docMk/>
            <pc:sldMk cId="2566394272" sldId="257"/>
            <ac:grpSpMk id="47" creationId="{E85E09CD-7063-4BC3-B87B-5F038315D6FA}"/>
          </ac:grpSpMkLst>
        </pc:grpChg>
        <pc:grpChg chg="add del mod">
          <ac:chgData name="Hugh Gunz" userId="c33925d619c307e2" providerId="LiveId" clId="{36B13FA8-9075-43C4-B39F-7EFB179342E4}" dt="2020-07-20T20:58:23.399" v="190" actId="478"/>
          <ac:grpSpMkLst>
            <pc:docMk/>
            <pc:sldMk cId="2566394272" sldId="257"/>
            <ac:grpSpMk id="50" creationId="{72B7B5DB-6622-4D7B-8300-FCF81DF7941E}"/>
          </ac:grpSpMkLst>
        </pc:grpChg>
        <pc:grpChg chg="add mod">
          <ac:chgData name="Hugh Gunz" userId="c33925d619c307e2" providerId="LiveId" clId="{36B13FA8-9075-43C4-B39F-7EFB179342E4}" dt="2020-07-20T21:03:50.784" v="270" actId="164"/>
          <ac:grpSpMkLst>
            <pc:docMk/>
            <pc:sldMk cId="2566394272" sldId="257"/>
            <ac:grpSpMk id="53" creationId="{20C94907-B164-4F50-ACFA-49D90BE65899}"/>
          </ac:grpSpMkLst>
        </pc:grpChg>
        <pc:grpChg chg="add del mod">
          <ac:chgData name="Hugh Gunz" userId="c33925d619c307e2" providerId="LiveId" clId="{36B13FA8-9075-43C4-B39F-7EFB179342E4}" dt="2020-07-20T21:05:54.023" v="280" actId="478"/>
          <ac:grpSpMkLst>
            <pc:docMk/>
            <pc:sldMk cId="2566394272" sldId="257"/>
            <ac:grpSpMk id="70" creationId="{40496630-99C3-43AE-9CB1-1ED4B286EF40}"/>
          </ac:grpSpMkLst>
        </pc:grpChg>
        <pc:grpChg chg="add mod">
          <ac:chgData name="Hugh Gunz" userId="c33925d619c307e2" providerId="LiveId" clId="{36B13FA8-9075-43C4-B39F-7EFB179342E4}" dt="2020-07-20T21:05:46.392" v="279" actId="14100"/>
          <ac:grpSpMkLst>
            <pc:docMk/>
            <pc:sldMk cId="2566394272" sldId="257"/>
            <ac:grpSpMk id="73" creationId="{CE574678-28DD-4BF1-9F8D-09E623D6895E}"/>
          </ac:grpSpMkLst>
        </pc:grpChg>
        <pc:grpChg chg="add mod">
          <ac:chgData name="Hugh Gunz" userId="c33925d619c307e2" providerId="LiveId" clId="{36B13FA8-9075-43C4-B39F-7EFB179342E4}" dt="2020-07-20T21:26:17.388" v="416" actId="1076"/>
          <ac:grpSpMkLst>
            <pc:docMk/>
            <pc:sldMk cId="2566394272" sldId="257"/>
            <ac:grpSpMk id="74" creationId="{CB34D4E1-7FDB-4F93-9F46-DE564009B62D}"/>
          </ac:grpSpMkLst>
        </pc:grpChg>
        <pc:grpChg chg="mod">
          <ac:chgData name="Hugh Gunz" userId="c33925d619c307e2" providerId="LiveId" clId="{36B13FA8-9075-43C4-B39F-7EFB179342E4}" dt="2020-07-20T21:03:56.666" v="271" actId="571"/>
          <ac:grpSpMkLst>
            <pc:docMk/>
            <pc:sldMk cId="2566394272" sldId="257"/>
            <ac:grpSpMk id="75" creationId="{19C019EA-5137-4078-9B9D-6F2A311A7307}"/>
          </ac:grpSpMkLst>
        </pc:grpChg>
        <pc:grpChg chg="mod">
          <ac:chgData name="Hugh Gunz" userId="c33925d619c307e2" providerId="LiveId" clId="{36B13FA8-9075-43C4-B39F-7EFB179342E4}" dt="2020-07-20T21:03:56.666" v="271" actId="571"/>
          <ac:grpSpMkLst>
            <pc:docMk/>
            <pc:sldMk cId="2566394272" sldId="257"/>
            <ac:grpSpMk id="76" creationId="{31DFEBBB-5944-4199-B5C4-1FF882EBBE83}"/>
          </ac:grpSpMkLst>
        </pc:grpChg>
        <pc:grpChg chg="add mod">
          <ac:chgData name="Hugh Gunz" userId="c33925d619c307e2" providerId="LiveId" clId="{36B13FA8-9075-43C4-B39F-7EFB179342E4}" dt="2020-07-20T21:26:38.927" v="418" actId="14100"/>
          <ac:grpSpMkLst>
            <pc:docMk/>
            <pc:sldMk cId="2566394272" sldId="257"/>
            <ac:grpSpMk id="97" creationId="{46DE565A-4776-473D-A8DD-F5A2B10B3F5F}"/>
          </ac:grpSpMkLst>
        </pc:grpChg>
        <pc:grpChg chg="mod">
          <ac:chgData name="Hugh Gunz" userId="c33925d619c307e2" providerId="LiveId" clId="{36B13FA8-9075-43C4-B39F-7EFB179342E4}" dt="2020-07-20T21:26:25.800" v="417" actId="571"/>
          <ac:grpSpMkLst>
            <pc:docMk/>
            <pc:sldMk cId="2566394272" sldId="257"/>
            <ac:grpSpMk id="98" creationId="{98CC0639-D75B-4087-B9FC-A6810C927ECB}"/>
          </ac:grpSpMkLst>
        </pc:grpChg>
        <pc:grpChg chg="mod">
          <ac:chgData name="Hugh Gunz" userId="c33925d619c307e2" providerId="LiveId" clId="{36B13FA8-9075-43C4-B39F-7EFB179342E4}" dt="2020-07-20T21:26:25.800" v="417" actId="571"/>
          <ac:grpSpMkLst>
            <pc:docMk/>
            <pc:sldMk cId="2566394272" sldId="257"/>
            <ac:grpSpMk id="99" creationId="{9BDAD874-8B9F-4C09-B513-2CD505C60DAE}"/>
          </ac:grpSpMkLst>
        </pc:grpChg>
        <pc:graphicFrameChg chg="add del mod">
          <ac:chgData name="Hugh Gunz" userId="c33925d619c307e2" providerId="LiveId" clId="{36B13FA8-9075-43C4-B39F-7EFB179342E4}" dt="2020-07-20T20:41:51.868" v="9" actId="478"/>
          <ac:graphicFrameMkLst>
            <pc:docMk/>
            <pc:sldMk cId="2566394272" sldId="257"/>
            <ac:graphicFrameMk id="4" creationId="{8F3C894D-A7E5-4EB3-BC1B-064A856CC089}"/>
          </ac:graphicFrameMkLst>
        </pc:graphicFrameChg>
        <pc:picChg chg="add del">
          <ac:chgData name="Hugh Gunz" userId="c33925d619c307e2" providerId="LiveId" clId="{36B13FA8-9075-43C4-B39F-7EFB179342E4}" dt="2020-07-20T20:43:20.470" v="11" actId="478"/>
          <ac:picMkLst>
            <pc:docMk/>
            <pc:sldMk cId="2566394272" sldId="257"/>
            <ac:picMk id="6" creationId="{9998F35C-A4BD-4095-A74A-0BE30F9FD33C}"/>
          </ac:picMkLst>
        </pc:picChg>
        <pc:picChg chg="add mod">
          <ac:chgData name="Hugh Gunz" userId="c33925d619c307e2" providerId="LiveId" clId="{36B13FA8-9075-43C4-B39F-7EFB179342E4}" dt="2020-07-20T20:45:06.328" v="16" actId="1076"/>
          <ac:picMkLst>
            <pc:docMk/>
            <pc:sldMk cId="2566394272" sldId="257"/>
            <ac:picMk id="8" creationId="{6BF6B5B0-C9B4-4EA4-B0D3-F1E4D4E4AFFB}"/>
          </ac:picMkLst>
        </pc:picChg>
        <pc:picChg chg="add del mod">
          <ac:chgData name="Hugh Gunz" userId="c33925d619c307e2" providerId="LiveId" clId="{36B13FA8-9075-43C4-B39F-7EFB179342E4}" dt="2020-07-20T22:02:28.564" v="763" actId="478"/>
          <ac:picMkLst>
            <pc:docMk/>
            <pc:sldMk cId="2566394272" sldId="257"/>
            <ac:picMk id="87" creationId="{4F4AE81A-5E3E-4C62-99A5-9D759610ED8A}"/>
          </ac:picMkLst>
        </pc:picChg>
        <pc:picChg chg="add mod">
          <ac:chgData name="Hugh Gunz" userId="c33925d619c307e2" providerId="LiveId" clId="{36B13FA8-9075-43C4-B39F-7EFB179342E4}" dt="2020-07-20T22:03:19.625" v="769" actId="1076"/>
          <ac:picMkLst>
            <pc:docMk/>
            <pc:sldMk cId="2566394272" sldId="257"/>
            <ac:picMk id="156" creationId="{51EE01E7-137A-4E1F-B1F4-0AEE0ECD9267}"/>
          </ac:picMkLst>
        </pc:picChg>
        <pc:cxnChg chg="add mod">
          <ac:chgData name="Hugh Gunz" userId="c33925d619c307e2" providerId="LiveId" clId="{36B13FA8-9075-43C4-B39F-7EFB179342E4}" dt="2020-07-20T21:53:55.945" v="672" actId="14100"/>
          <ac:cxnSpMkLst>
            <pc:docMk/>
            <pc:sldMk cId="2566394272" sldId="257"/>
            <ac:cxnSpMk id="11" creationId="{3E3AAE84-3EB1-47A7-84BC-A5F550C7C2AD}"/>
          </ac:cxnSpMkLst>
        </pc:cxnChg>
        <pc:cxnChg chg="add mod">
          <ac:chgData name="Hugh Gunz" userId="c33925d619c307e2" providerId="LiveId" clId="{36B13FA8-9075-43C4-B39F-7EFB179342E4}" dt="2020-07-20T20:47:36.254" v="53" actId="571"/>
          <ac:cxnSpMkLst>
            <pc:docMk/>
            <pc:sldMk cId="2566394272" sldId="257"/>
            <ac:cxnSpMk id="13" creationId="{916CF948-C9CE-4C0C-9527-7FF2490E9886}"/>
          </ac:cxnSpMkLst>
        </pc:cxnChg>
        <pc:cxnChg chg="add del mod">
          <ac:chgData name="Hugh Gunz" userId="c33925d619c307e2" providerId="LiveId" clId="{36B13FA8-9075-43C4-B39F-7EFB179342E4}" dt="2020-07-20T20:51:53.801" v="90" actId="11529"/>
          <ac:cxnSpMkLst>
            <pc:docMk/>
            <pc:sldMk cId="2566394272" sldId="257"/>
            <ac:cxnSpMk id="19" creationId="{52BF5027-2852-4670-9BF8-68FA19255DE5}"/>
          </ac:cxnSpMkLst>
        </pc:cxnChg>
        <pc:cxnChg chg="add mod">
          <ac:chgData name="Hugh Gunz" userId="c33925d619c307e2" providerId="LiveId" clId="{36B13FA8-9075-43C4-B39F-7EFB179342E4}" dt="2020-07-20T20:53:04.524" v="101" actId="164"/>
          <ac:cxnSpMkLst>
            <pc:docMk/>
            <pc:sldMk cId="2566394272" sldId="257"/>
            <ac:cxnSpMk id="21" creationId="{B75EA218-7D48-42E6-9BE2-1EC9830C5BAB}"/>
          </ac:cxnSpMkLst>
        </pc:cxnChg>
        <pc:cxnChg chg="add mod">
          <ac:chgData name="Hugh Gunz" userId="c33925d619c307e2" providerId="LiveId" clId="{36B13FA8-9075-43C4-B39F-7EFB179342E4}" dt="2020-07-20T20:52:14.621" v="95" actId="571"/>
          <ac:cxnSpMkLst>
            <pc:docMk/>
            <pc:sldMk cId="2566394272" sldId="257"/>
            <ac:cxnSpMk id="24" creationId="{B369A774-BFEC-4EB3-81EC-CCDE3984BCC0}"/>
          </ac:cxnSpMkLst>
        </pc:cxnChg>
        <pc:cxnChg chg="add mod">
          <ac:chgData name="Hugh Gunz" userId="c33925d619c307e2" providerId="LiveId" clId="{36B13FA8-9075-43C4-B39F-7EFB179342E4}" dt="2020-07-20T20:52:14.621" v="95" actId="571"/>
          <ac:cxnSpMkLst>
            <pc:docMk/>
            <pc:sldMk cId="2566394272" sldId="257"/>
            <ac:cxnSpMk id="25" creationId="{0D7BB8B4-4812-4469-AC6C-44CE627EE0E2}"/>
          </ac:cxnSpMkLst>
        </pc:cxnChg>
        <pc:cxnChg chg="add mod">
          <ac:chgData name="Hugh Gunz" userId="c33925d619c307e2" providerId="LiveId" clId="{36B13FA8-9075-43C4-B39F-7EFB179342E4}" dt="2020-07-20T20:53:04.524" v="101" actId="164"/>
          <ac:cxnSpMkLst>
            <pc:docMk/>
            <pc:sldMk cId="2566394272" sldId="257"/>
            <ac:cxnSpMk id="26" creationId="{92B7FA11-7DD9-4B58-9394-AB97A581BF66}"/>
          </ac:cxnSpMkLst>
        </pc:cxnChg>
        <pc:cxnChg chg="add mod">
          <ac:chgData name="Hugh Gunz" userId="c33925d619c307e2" providerId="LiveId" clId="{36B13FA8-9075-43C4-B39F-7EFB179342E4}" dt="2020-07-20T20:54:43.097" v="114" actId="164"/>
          <ac:cxnSpMkLst>
            <pc:docMk/>
            <pc:sldMk cId="2566394272" sldId="257"/>
            <ac:cxnSpMk id="29" creationId="{A3748899-3948-4B00-90D3-99CB20ED4640}"/>
          </ac:cxnSpMkLst>
        </pc:cxnChg>
        <pc:cxnChg chg="add mod">
          <ac:chgData name="Hugh Gunz" userId="c33925d619c307e2" providerId="LiveId" clId="{36B13FA8-9075-43C4-B39F-7EFB179342E4}" dt="2020-07-20T20:54:43.097" v="114" actId="164"/>
          <ac:cxnSpMkLst>
            <pc:docMk/>
            <pc:sldMk cId="2566394272" sldId="257"/>
            <ac:cxnSpMk id="30" creationId="{3BEDB20E-B58F-40AB-9C7B-4FCEFFCB073B}"/>
          </ac:cxnSpMkLst>
        </pc:cxnChg>
        <pc:cxnChg chg="mod">
          <ac:chgData name="Hugh Gunz" userId="c33925d619c307e2" providerId="LiveId" clId="{36B13FA8-9075-43C4-B39F-7EFB179342E4}" dt="2020-07-20T20:53:56.954" v="104" actId="571"/>
          <ac:cxnSpMkLst>
            <pc:docMk/>
            <pc:sldMk cId="2566394272" sldId="257"/>
            <ac:cxnSpMk id="34" creationId="{14D3D234-DA4C-4AE2-A09C-904771C7CEFE}"/>
          </ac:cxnSpMkLst>
        </pc:cxnChg>
        <pc:cxnChg chg="mod">
          <ac:chgData name="Hugh Gunz" userId="c33925d619c307e2" providerId="LiveId" clId="{36B13FA8-9075-43C4-B39F-7EFB179342E4}" dt="2020-07-20T20:53:56.954" v="104" actId="571"/>
          <ac:cxnSpMkLst>
            <pc:docMk/>
            <pc:sldMk cId="2566394272" sldId="257"/>
            <ac:cxnSpMk id="35" creationId="{6DFD59CF-DF20-491D-B808-FAC9B6CDEAE4}"/>
          </ac:cxnSpMkLst>
        </pc:cxnChg>
        <pc:cxnChg chg="mod">
          <ac:chgData name="Hugh Gunz" userId="c33925d619c307e2" providerId="LiveId" clId="{36B13FA8-9075-43C4-B39F-7EFB179342E4}" dt="2020-07-20T20:54:49.285" v="116" actId="571"/>
          <ac:cxnSpMkLst>
            <pc:docMk/>
            <pc:sldMk cId="2566394272" sldId="257"/>
            <ac:cxnSpMk id="38" creationId="{E0B9D91F-BD6A-47AD-9D13-FC6119AC9E8B}"/>
          </ac:cxnSpMkLst>
        </pc:cxnChg>
        <pc:cxnChg chg="mod">
          <ac:chgData name="Hugh Gunz" userId="c33925d619c307e2" providerId="LiveId" clId="{36B13FA8-9075-43C4-B39F-7EFB179342E4}" dt="2020-07-20T20:54:49.285" v="116" actId="571"/>
          <ac:cxnSpMkLst>
            <pc:docMk/>
            <pc:sldMk cId="2566394272" sldId="257"/>
            <ac:cxnSpMk id="39" creationId="{9B98A70E-617F-48C8-B2CD-8596CEA573C0}"/>
          </ac:cxnSpMkLst>
        </pc:cxnChg>
        <pc:cxnChg chg="mod">
          <ac:chgData name="Hugh Gunz" userId="c33925d619c307e2" providerId="LiveId" clId="{36B13FA8-9075-43C4-B39F-7EFB179342E4}" dt="2020-07-20T20:54:54.069" v="117" actId="571"/>
          <ac:cxnSpMkLst>
            <pc:docMk/>
            <pc:sldMk cId="2566394272" sldId="257"/>
            <ac:cxnSpMk id="41" creationId="{54B86CED-FC1B-42C0-AAAE-6FA09F724923}"/>
          </ac:cxnSpMkLst>
        </pc:cxnChg>
        <pc:cxnChg chg="mod">
          <ac:chgData name="Hugh Gunz" userId="c33925d619c307e2" providerId="LiveId" clId="{36B13FA8-9075-43C4-B39F-7EFB179342E4}" dt="2020-07-20T20:54:54.069" v="117" actId="571"/>
          <ac:cxnSpMkLst>
            <pc:docMk/>
            <pc:sldMk cId="2566394272" sldId="257"/>
            <ac:cxnSpMk id="42" creationId="{1ACC0917-E9C4-4813-8C0C-6815293001A3}"/>
          </ac:cxnSpMkLst>
        </pc:cxnChg>
        <pc:cxnChg chg="add mod">
          <ac:chgData name="Hugh Gunz" userId="c33925d619c307e2" providerId="LiveId" clId="{36B13FA8-9075-43C4-B39F-7EFB179342E4}" dt="2020-07-20T20:56:50.032" v="153" actId="14100"/>
          <ac:cxnSpMkLst>
            <pc:docMk/>
            <pc:sldMk cId="2566394272" sldId="257"/>
            <ac:cxnSpMk id="44" creationId="{47897D1C-7E21-4456-AC32-506C6030C23A}"/>
          </ac:cxnSpMkLst>
        </pc:cxnChg>
        <pc:cxnChg chg="mod">
          <ac:chgData name="Hugh Gunz" userId="c33925d619c307e2" providerId="LiveId" clId="{36B13FA8-9075-43C4-B39F-7EFB179342E4}" dt="2020-07-20T20:58:09.157" v="188" actId="571"/>
          <ac:cxnSpMkLst>
            <pc:docMk/>
            <pc:sldMk cId="2566394272" sldId="257"/>
            <ac:cxnSpMk id="48" creationId="{342ACD3C-FE6E-4ADA-B607-52B31719EB10}"/>
          </ac:cxnSpMkLst>
        </pc:cxnChg>
        <pc:cxnChg chg="mod">
          <ac:chgData name="Hugh Gunz" userId="c33925d619c307e2" providerId="LiveId" clId="{36B13FA8-9075-43C4-B39F-7EFB179342E4}" dt="2020-07-20T20:58:09.157" v="188" actId="571"/>
          <ac:cxnSpMkLst>
            <pc:docMk/>
            <pc:sldMk cId="2566394272" sldId="257"/>
            <ac:cxnSpMk id="49" creationId="{51AB63A3-BB6F-40D6-B033-09C7DF9C4543}"/>
          </ac:cxnSpMkLst>
        </pc:cxnChg>
        <pc:cxnChg chg="mod">
          <ac:chgData name="Hugh Gunz" userId="c33925d619c307e2" providerId="LiveId" clId="{36B13FA8-9075-43C4-B39F-7EFB179342E4}" dt="2020-07-20T20:58:19.848" v="189" actId="571"/>
          <ac:cxnSpMkLst>
            <pc:docMk/>
            <pc:sldMk cId="2566394272" sldId="257"/>
            <ac:cxnSpMk id="51" creationId="{58258ACB-63A5-49A6-932B-247E039BCED5}"/>
          </ac:cxnSpMkLst>
        </pc:cxnChg>
        <pc:cxnChg chg="mod">
          <ac:chgData name="Hugh Gunz" userId="c33925d619c307e2" providerId="LiveId" clId="{36B13FA8-9075-43C4-B39F-7EFB179342E4}" dt="2020-07-20T20:58:19.848" v="189" actId="571"/>
          <ac:cxnSpMkLst>
            <pc:docMk/>
            <pc:sldMk cId="2566394272" sldId="257"/>
            <ac:cxnSpMk id="52" creationId="{26794586-74FC-4FF9-B756-E291AB334242}"/>
          </ac:cxnSpMkLst>
        </pc:cxnChg>
        <pc:cxnChg chg="mod">
          <ac:chgData name="Hugh Gunz" userId="c33925d619c307e2" providerId="LiveId" clId="{36B13FA8-9075-43C4-B39F-7EFB179342E4}" dt="2020-07-20T20:58:32.588" v="191" actId="571"/>
          <ac:cxnSpMkLst>
            <pc:docMk/>
            <pc:sldMk cId="2566394272" sldId="257"/>
            <ac:cxnSpMk id="54" creationId="{55AB2AFE-5AB6-4388-B6E6-3175ADCB72C8}"/>
          </ac:cxnSpMkLst>
        </pc:cxnChg>
        <pc:cxnChg chg="mod">
          <ac:chgData name="Hugh Gunz" userId="c33925d619c307e2" providerId="LiveId" clId="{36B13FA8-9075-43C4-B39F-7EFB179342E4}" dt="2020-07-20T20:58:32.588" v="191" actId="571"/>
          <ac:cxnSpMkLst>
            <pc:docMk/>
            <pc:sldMk cId="2566394272" sldId="257"/>
            <ac:cxnSpMk id="55" creationId="{67E2CF34-2C6D-4A5A-AADB-3CC08197F71E}"/>
          </ac:cxnSpMkLst>
        </pc:cxnChg>
        <pc:cxnChg chg="add mod">
          <ac:chgData name="Hugh Gunz" userId="c33925d619c307e2" providerId="LiveId" clId="{36B13FA8-9075-43C4-B39F-7EFB179342E4}" dt="2020-07-20T21:00:43.807" v="216" actId="1037"/>
          <ac:cxnSpMkLst>
            <pc:docMk/>
            <pc:sldMk cId="2566394272" sldId="257"/>
            <ac:cxnSpMk id="58" creationId="{37AFA473-EA29-4811-849B-176E12B5AED0}"/>
          </ac:cxnSpMkLst>
        </pc:cxnChg>
        <pc:cxnChg chg="add mod">
          <ac:chgData name="Hugh Gunz" userId="c33925d619c307e2" providerId="LiveId" clId="{36B13FA8-9075-43C4-B39F-7EFB179342E4}" dt="2020-07-20T21:01:13.935" v="223" actId="14100"/>
          <ac:cxnSpMkLst>
            <pc:docMk/>
            <pc:sldMk cId="2566394272" sldId="257"/>
            <ac:cxnSpMk id="61" creationId="{FE214EFC-76E5-4324-9D4D-CFD605206E81}"/>
          </ac:cxnSpMkLst>
        </pc:cxnChg>
        <pc:cxnChg chg="add mod">
          <ac:chgData name="Hugh Gunz" userId="c33925d619c307e2" providerId="LiveId" clId="{36B13FA8-9075-43C4-B39F-7EFB179342E4}" dt="2020-07-20T21:01:33.972" v="225" actId="1076"/>
          <ac:cxnSpMkLst>
            <pc:docMk/>
            <pc:sldMk cId="2566394272" sldId="257"/>
            <ac:cxnSpMk id="65" creationId="{91F57C0F-3CE5-405E-91EE-D9E4B8C3927F}"/>
          </ac:cxnSpMkLst>
        </pc:cxnChg>
        <pc:cxnChg chg="add mod">
          <ac:chgData name="Hugh Gunz" userId="c33925d619c307e2" providerId="LiveId" clId="{36B13FA8-9075-43C4-B39F-7EFB179342E4}" dt="2020-07-20T22:28:32.636" v="1324" actId="14100"/>
          <ac:cxnSpMkLst>
            <pc:docMk/>
            <pc:sldMk cId="2566394272" sldId="257"/>
            <ac:cxnSpMk id="67" creationId="{87D94AD6-6058-4280-95F1-B93E10506964}"/>
          </ac:cxnSpMkLst>
        </pc:cxnChg>
        <pc:cxnChg chg="mod">
          <ac:chgData name="Hugh Gunz" userId="c33925d619c307e2" providerId="LiveId" clId="{36B13FA8-9075-43C4-B39F-7EFB179342E4}" dt="2020-07-20T21:03:42.704" v="269" actId="571"/>
          <ac:cxnSpMkLst>
            <pc:docMk/>
            <pc:sldMk cId="2566394272" sldId="257"/>
            <ac:cxnSpMk id="71" creationId="{E16DFB88-C39D-4D5B-9529-1C26E8C796D3}"/>
          </ac:cxnSpMkLst>
        </pc:cxnChg>
        <pc:cxnChg chg="del mod">
          <ac:chgData name="Hugh Gunz" userId="c33925d619c307e2" providerId="LiveId" clId="{36B13FA8-9075-43C4-B39F-7EFB179342E4}" dt="2020-07-20T21:05:54.023" v="280" actId="478"/>
          <ac:cxnSpMkLst>
            <pc:docMk/>
            <pc:sldMk cId="2566394272" sldId="257"/>
            <ac:cxnSpMk id="72" creationId="{6DC2E5DD-C095-49E3-9FF1-C05D11EB1888}"/>
          </ac:cxnSpMkLst>
        </pc:cxnChg>
        <pc:cxnChg chg="mod">
          <ac:chgData name="Hugh Gunz" userId="c33925d619c307e2" providerId="LiveId" clId="{36B13FA8-9075-43C4-B39F-7EFB179342E4}" dt="2020-07-20T21:03:56.666" v="271" actId="571"/>
          <ac:cxnSpMkLst>
            <pc:docMk/>
            <pc:sldMk cId="2566394272" sldId="257"/>
            <ac:cxnSpMk id="77" creationId="{40FCC883-DD77-44EA-8963-2B5069E4076B}"/>
          </ac:cxnSpMkLst>
        </pc:cxnChg>
        <pc:cxnChg chg="mod">
          <ac:chgData name="Hugh Gunz" userId="c33925d619c307e2" providerId="LiveId" clId="{36B13FA8-9075-43C4-B39F-7EFB179342E4}" dt="2020-07-20T21:03:56.666" v="271" actId="571"/>
          <ac:cxnSpMkLst>
            <pc:docMk/>
            <pc:sldMk cId="2566394272" sldId="257"/>
            <ac:cxnSpMk id="78" creationId="{FE477207-E5C7-4039-9133-42DABB673273}"/>
          </ac:cxnSpMkLst>
        </pc:cxnChg>
        <pc:cxnChg chg="mod">
          <ac:chgData name="Hugh Gunz" userId="c33925d619c307e2" providerId="LiveId" clId="{36B13FA8-9075-43C4-B39F-7EFB179342E4}" dt="2020-07-20T21:03:56.666" v="271" actId="571"/>
          <ac:cxnSpMkLst>
            <pc:docMk/>
            <pc:sldMk cId="2566394272" sldId="257"/>
            <ac:cxnSpMk id="79" creationId="{0928907E-82E5-4D0A-B1BF-68E0627E4848}"/>
          </ac:cxnSpMkLst>
        </pc:cxnChg>
        <pc:cxnChg chg="mod">
          <ac:chgData name="Hugh Gunz" userId="c33925d619c307e2" providerId="LiveId" clId="{36B13FA8-9075-43C4-B39F-7EFB179342E4}" dt="2020-07-20T21:03:56.666" v="271" actId="571"/>
          <ac:cxnSpMkLst>
            <pc:docMk/>
            <pc:sldMk cId="2566394272" sldId="257"/>
            <ac:cxnSpMk id="80" creationId="{2F160EFB-E6DB-4A63-8066-AAC0BFF99DC6}"/>
          </ac:cxnSpMkLst>
        </pc:cxnChg>
        <pc:cxnChg chg="add mod">
          <ac:chgData name="Hugh Gunz" userId="c33925d619c307e2" providerId="LiveId" clId="{36B13FA8-9075-43C4-B39F-7EFB179342E4}" dt="2020-07-20T21:12:57.891" v="296" actId="14100"/>
          <ac:cxnSpMkLst>
            <pc:docMk/>
            <pc:sldMk cId="2566394272" sldId="257"/>
            <ac:cxnSpMk id="82" creationId="{B5327900-0A5A-46FA-AA7C-5FF38727A824}"/>
          </ac:cxnSpMkLst>
        </pc:cxnChg>
        <pc:cxnChg chg="add mod">
          <ac:chgData name="Hugh Gunz" userId="c33925d619c307e2" providerId="LiveId" clId="{36B13FA8-9075-43C4-B39F-7EFB179342E4}" dt="2020-07-20T22:03:23.113" v="770" actId="14100"/>
          <ac:cxnSpMkLst>
            <pc:docMk/>
            <pc:sldMk cId="2566394272" sldId="257"/>
            <ac:cxnSpMk id="89" creationId="{4E60CFC7-D95B-4A52-AC9A-F2C3C18BCA6B}"/>
          </ac:cxnSpMkLst>
        </pc:cxnChg>
        <pc:cxnChg chg="add mod">
          <ac:chgData name="Hugh Gunz" userId="c33925d619c307e2" providerId="LiveId" clId="{36B13FA8-9075-43C4-B39F-7EFB179342E4}" dt="2020-07-20T21:17:06.485" v="404" actId="571"/>
          <ac:cxnSpMkLst>
            <pc:docMk/>
            <pc:sldMk cId="2566394272" sldId="257"/>
            <ac:cxnSpMk id="92" creationId="{00EA8E3D-D6BD-4AE4-A9C1-48AD5CAA4602}"/>
          </ac:cxnSpMkLst>
        </pc:cxnChg>
        <pc:cxnChg chg="add mod">
          <ac:chgData name="Hugh Gunz" userId="c33925d619c307e2" providerId="LiveId" clId="{36B13FA8-9075-43C4-B39F-7EFB179342E4}" dt="2020-07-20T21:17:20.018" v="406" actId="14100"/>
          <ac:cxnSpMkLst>
            <pc:docMk/>
            <pc:sldMk cId="2566394272" sldId="257"/>
            <ac:cxnSpMk id="94" creationId="{EB0AC158-666B-4EAE-A3B1-01401782872B}"/>
          </ac:cxnSpMkLst>
        </pc:cxnChg>
        <pc:cxnChg chg="mod">
          <ac:chgData name="Hugh Gunz" userId="c33925d619c307e2" providerId="LiveId" clId="{36B13FA8-9075-43C4-B39F-7EFB179342E4}" dt="2020-07-20T21:26:25.800" v="417" actId="571"/>
          <ac:cxnSpMkLst>
            <pc:docMk/>
            <pc:sldMk cId="2566394272" sldId="257"/>
            <ac:cxnSpMk id="100" creationId="{A884FBEA-3698-4D62-B2A0-D89189B26FFD}"/>
          </ac:cxnSpMkLst>
        </pc:cxnChg>
        <pc:cxnChg chg="mod">
          <ac:chgData name="Hugh Gunz" userId="c33925d619c307e2" providerId="LiveId" clId="{36B13FA8-9075-43C4-B39F-7EFB179342E4}" dt="2020-07-20T21:26:25.800" v="417" actId="571"/>
          <ac:cxnSpMkLst>
            <pc:docMk/>
            <pc:sldMk cId="2566394272" sldId="257"/>
            <ac:cxnSpMk id="101" creationId="{AC2D21D9-23D1-4336-9136-BC73B17802A0}"/>
          </ac:cxnSpMkLst>
        </pc:cxnChg>
        <pc:cxnChg chg="mod">
          <ac:chgData name="Hugh Gunz" userId="c33925d619c307e2" providerId="LiveId" clId="{36B13FA8-9075-43C4-B39F-7EFB179342E4}" dt="2020-07-20T21:26:25.800" v="417" actId="571"/>
          <ac:cxnSpMkLst>
            <pc:docMk/>
            <pc:sldMk cId="2566394272" sldId="257"/>
            <ac:cxnSpMk id="102" creationId="{5BCC3912-25F7-44E3-87D7-BB5E4F0866E1}"/>
          </ac:cxnSpMkLst>
        </pc:cxnChg>
        <pc:cxnChg chg="mod">
          <ac:chgData name="Hugh Gunz" userId="c33925d619c307e2" providerId="LiveId" clId="{36B13FA8-9075-43C4-B39F-7EFB179342E4}" dt="2020-07-20T21:26:25.800" v="417" actId="571"/>
          <ac:cxnSpMkLst>
            <pc:docMk/>
            <pc:sldMk cId="2566394272" sldId="257"/>
            <ac:cxnSpMk id="103" creationId="{74F3F2CF-C7DF-4E4B-A0F7-DBF60E6ADB3E}"/>
          </ac:cxnSpMkLst>
        </pc:cxnChg>
        <pc:cxnChg chg="add mod">
          <ac:chgData name="Hugh Gunz" userId="c33925d619c307e2" providerId="LiveId" clId="{36B13FA8-9075-43C4-B39F-7EFB179342E4}" dt="2020-07-20T22:29:41.862" v="1326" actId="14100"/>
          <ac:cxnSpMkLst>
            <pc:docMk/>
            <pc:sldMk cId="2566394272" sldId="257"/>
            <ac:cxnSpMk id="104" creationId="{663A3901-56B7-45B8-AFCC-9557B66A724B}"/>
          </ac:cxnSpMkLst>
        </pc:cxnChg>
        <pc:cxnChg chg="add mod">
          <ac:chgData name="Hugh Gunz" userId="c33925d619c307e2" providerId="LiveId" clId="{36B13FA8-9075-43C4-B39F-7EFB179342E4}" dt="2020-07-20T21:42:47.970" v="470" actId="14100"/>
          <ac:cxnSpMkLst>
            <pc:docMk/>
            <pc:sldMk cId="2566394272" sldId="257"/>
            <ac:cxnSpMk id="111" creationId="{FB1C65AF-0759-40CE-AC5C-248E13DAC3C8}"/>
          </ac:cxnSpMkLst>
        </pc:cxnChg>
        <pc:cxnChg chg="add mod">
          <ac:chgData name="Hugh Gunz" userId="c33925d619c307e2" providerId="LiveId" clId="{36B13FA8-9075-43C4-B39F-7EFB179342E4}" dt="2020-07-20T21:46:52.015" v="519" actId="14100"/>
          <ac:cxnSpMkLst>
            <pc:docMk/>
            <pc:sldMk cId="2566394272" sldId="257"/>
            <ac:cxnSpMk id="115" creationId="{5639E946-EBA7-4BD3-9C19-B6E651DCD2ED}"/>
          </ac:cxnSpMkLst>
        </pc:cxnChg>
        <pc:cxnChg chg="add mod">
          <ac:chgData name="Hugh Gunz" userId="c33925d619c307e2" providerId="LiveId" clId="{36B13FA8-9075-43C4-B39F-7EFB179342E4}" dt="2020-07-20T21:53:09.145" v="669" actId="14100"/>
          <ac:cxnSpMkLst>
            <pc:docMk/>
            <pc:sldMk cId="2566394272" sldId="257"/>
            <ac:cxnSpMk id="119" creationId="{60D2BC48-8A97-4F15-88FA-BA4C6811680D}"/>
          </ac:cxnSpMkLst>
        </pc:cxnChg>
        <pc:cxnChg chg="add mod">
          <ac:chgData name="Hugh Gunz" userId="c33925d619c307e2" providerId="LiveId" clId="{36B13FA8-9075-43C4-B39F-7EFB179342E4}" dt="2020-07-20T21:48:42.779" v="599" actId="14100"/>
          <ac:cxnSpMkLst>
            <pc:docMk/>
            <pc:sldMk cId="2566394272" sldId="257"/>
            <ac:cxnSpMk id="125" creationId="{AF672E24-5CAA-4371-80BD-6320562BD0B4}"/>
          </ac:cxnSpMkLst>
        </pc:cxnChg>
        <pc:cxnChg chg="add mod">
          <ac:chgData name="Hugh Gunz" userId="c33925d619c307e2" providerId="LiveId" clId="{36B13FA8-9075-43C4-B39F-7EFB179342E4}" dt="2020-07-20T21:49:44.283" v="635" actId="14100"/>
          <ac:cxnSpMkLst>
            <pc:docMk/>
            <pc:sldMk cId="2566394272" sldId="257"/>
            <ac:cxnSpMk id="128" creationId="{F9919218-0216-431E-91C2-C4E2B87EA7C6}"/>
          </ac:cxnSpMkLst>
        </pc:cxnChg>
        <pc:cxnChg chg="add mod">
          <ac:chgData name="Hugh Gunz" userId="c33925d619c307e2" providerId="LiveId" clId="{36B13FA8-9075-43C4-B39F-7EFB179342E4}" dt="2020-07-20T21:52:04.241" v="651" actId="14100"/>
          <ac:cxnSpMkLst>
            <pc:docMk/>
            <pc:sldMk cId="2566394272" sldId="257"/>
            <ac:cxnSpMk id="132" creationId="{3B0BE49A-2DDB-411E-B2D7-EF5254E25480}"/>
          </ac:cxnSpMkLst>
        </pc:cxnChg>
        <pc:cxnChg chg="add mod">
          <ac:chgData name="Hugh Gunz" userId="c33925d619c307e2" providerId="LiveId" clId="{36B13FA8-9075-43C4-B39F-7EFB179342E4}" dt="2020-07-20T21:52:47.431" v="667" actId="14100"/>
          <ac:cxnSpMkLst>
            <pc:docMk/>
            <pc:sldMk cId="2566394272" sldId="257"/>
            <ac:cxnSpMk id="135" creationId="{03E05087-171A-4263-8DCF-06751E5FEB36}"/>
          </ac:cxnSpMkLst>
        </pc:cxnChg>
        <pc:cxnChg chg="add mod">
          <ac:chgData name="Hugh Gunz" userId="c33925d619c307e2" providerId="LiveId" clId="{36B13FA8-9075-43C4-B39F-7EFB179342E4}" dt="2020-07-20T21:55:56.109" v="703" actId="208"/>
          <ac:cxnSpMkLst>
            <pc:docMk/>
            <pc:sldMk cId="2566394272" sldId="257"/>
            <ac:cxnSpMk id="141" creationId="{93FB46A2-32ED-4021-97A8-1BC6FBE4DC05}"/>
          </ac:cxnSpMkLst>
        </pc:cxnChg>
        <pc:cxnChg chg="add mod">
          <ac:chgData name="Hugh Gunz" userId="c33925d619c307e2" providerId="LiveId" clId="{36B13FA8-9075-43C4-B39F-7EFB179342E4}" dt="2020-07-20T22:27:36.766" v="1314" actId="14100"/>
          <ac:cxnSpMkLst>
            <pc:docMk/>
            <pc:sldMk cId="2566394272" sldId="257"/>
            <ac:cxnSpMk id="147" creationId="{24F931AD-FEA5-4C0A-A934-5492F54E7643}"/>
          </ac:cxnSpMkLst>
        </pc:cxnChg>
        <pc:cxnChg chg="add mod">
          <ac:chgData name="Hugh Gunz" userId="c33925d619c307e2" providerId="LiveId" clId="{36B13FA8-9075-43C4-B39F-7EFB179342E4}" dt="2020-07-20T22:00:00.728" v="756" actId="14100"/>
          <ac:cxnSpMkLst>
            <pc:docMk/>
            <pc:sldMk cId="2566394272" sldId="257"/>
            <ac:cxnSpMk id="152" creationId="{14EEA1BD-9B56-4030-B254-901EE2B66C1C}"/>
          </ac:cxnSpMkLst>
        </pc:cxnChg>
        <pc:cxnChg chg="add mod">
          <ac:chgData name="Hugh Gunz" userId="c33925d619c307e2" providerId="LiveId" clId="{36B13FA8-9075-43C4-B39F-7EFB179342E4}" dt="2020-07-20T22:26:05.070" v="1307" actId="14100"/>
          <ac:cxnSpMkLst>
            <pc:docMk/>
            <pc:sldMk cId="2566394272" sldId="257"/>
            <ac:cxnSpMk id="159" creationId="{A71E78AA-CC3E-489E-A1E5-15E782D81386}"/>
          </ac:cxnSpMkLst>
        </pc:cxnChg>
        <pc:cxnChg chg="add mod">
          <ac:chgData name="Hugh Gunz" userId="c33925d619c307e2" providerId="LiveId" clId="{36B13FA8-9075-43C4-B39F-7EFB179342E4}" dt="2020-07-20T22:08:45.066" v="901" actId="14100"/>
          <ac:cxnSpMkLst>
            <pc:docMk/>
            <pc:sldMk cId="2566394272" sldId="257"/>
            <ac:cxnSpMk id="164" creationId="{EE25EA5A-8899-40D5-A31D-3DA5F5F73A73}"/>
          </ac:cxnSpMkLst>
        </pc:cxnChg>
        <pc:cxnChg chg="add mod">
          <ac:chgData name="Hugh Gunz" userId="c33925d619c307e2" providerId="LiveId" clId="{36B13FA8-9075-43C4-B39F-7EFB179342E4}" dt="2020-07-20T22:09:46.397" v="923" actId="571"/>
          <ac:cxnSpMkLst>
            <pc:docMk/>
            <pc:sldMk cId="2566394272" sldId="257"/>
            <ac:cxnSpMk id="168" creationId="{C2F56D0C-E77E-43E6-A383-D45546890090}"/>
          </ac:cxnSpMkLst>
        </pc:cxnChg>
        <pc:cxnChg chg="add mod">
          <ac:chgData name="Hugh Gunz" userId="c33925d619c307e2" providerId="LiveId" clId="{36B13FA8-9075-43C4-B39F-7EFB179342E4}" dt="2020-07-20T22:10:25.845" v="948" actId="14100"/>
          <ac:cxnSpMkLst>
            <pc:docMk/>
            <pc:sldMk cId="2566394272" sldId="257"/>
            <ac:cxnSpMk id="171" creationId="{953B6C45-E758-4527-B3D3-A6FE0BEE7326}"/>
          </ac:cxnSpMkLst>
        </pc:cxnChg>
        <pc:cxnChg chg="add mod">
          <ac:chgData name="Hugh Gunz" userId="c33925d619c307e2" providerId="LiveId" clId="{36B13FA8-9075-43C4-B39F-7EFB179342E4}" dt="2020-07-20T22:11:11.842" v="992" actId="14100"/>
          <ac:cxnSpMkLst>
            <pc:docMk/>
            <pc:sldMk cId="2566394272" sldId="257"/>
            <ac:cxnSpMk id="173" creationId="{0D29393F-FE0A-4CCB-ACE8-36CDAE03930E}"/>
          </ac:cxnSpMkLst>
        </pc:cxnChg>
        <pc:cxnChg chg="add mod">
          <ac:chgData name="Hugh Gunz" userId="c33925d619c307e2" providerId="LiveId" clId="{36B13FA8-9075-43C4-B39F-7EFB179342E4}" dt="2020-07-20T22:25:09.782" v="1261" actId="14100"/>
          <ac:cxnSpMkLst>
            <pc:docMk/>
            <pc:sldMk cId="2566394272" sldId="257"/>
            <ac:cxnSpMk id="180" creationId="{04CB1E22-6BCA-47DE-87B1-DC3F0E829D34}"/>
          </ac:cxnSpMkLst>
        </pc:cxnChg>
        <pc:cxnChg chg="add mod">
          <ac:chgData name="Hugh Gunz" userId="c33925d619c307e2" providerId="LiveId" clId="{36B13FA8-9075-43C4-B39F-7EFB179342E4}" dt="2020-07-20T22:16:29.749" v="1178" actId="14100"/>
          <ac:cxnSpMkLst>
            <pc:docMk/>
            <pc:sldMk cId="2566394272" sldId="257"/>
            <ac:cxnSpMk id="183" creationId="{5A84E073-2E60-4C15-A9FA-8DA76B8F48F2}"/>
          </ac:cxnSpMkLst>
        </pc:cxnChg>
        <pc:cxnChg chg="add mod">
          <ac:chgData name="Hugh Gunz" userId="c33925d619c307e2" providerId="LiveId" clId="{36B13FA8-9075-43C4-B39F-7EFB179342E4}" dt="2020-07-20T22:25:49.772" v="1305" actId="14100"/>
          <ac:cxnSpMkLst>
            <pc:docMk/>
            <pc:sldMk cId="2566394272" sldId="257"/>
            <ac:cxnSpMk id="187" creationId="{6ED1BEAA-5866-427D-87AA-54EF56B21555}"/>
          </ac:cxnSpMkLst>
        </pc:cxnChg>
      </pc:sldChg>
      <pc:sldChg chg="addSp modSp new add del mod">
        <pc:chgData name="Hugh Gunz" userId="c33925d619c307e2" providerId="LiveId" clId="{36B13FA8-9075-43C4-B39F-7EFB179342E4}" dt="2020-07-26T15:17:50.293" v="2610" actId="47"/>
        <pc:sldMkLst>
          <pc:docMk/>
          <pc:sldMk cId="1292179764" sldId="258"/>
        </pc:sldMkLst>
        <pc:spChg chg="add mod">
          <ac:chgData name="Hugh Gunz" userId="c33925d619c307e2" providerId="LiveId" clId="{36B13FA8-9075-43C4-B39F-7EFB179342E4}" dt="2020-07-22T15:40:16.949" v="1723" actId="13926"/>
          <ac:spMkLst>
            <pc:docMk/>
            <pc:sldMk cId="1292179764" sldId="258"/>
            <ac:spMk id="2" creationId="{B4807FE1-5A00-4A61-AB4E-9B5421183EF0}"/>
          </ac:spMkLst>
        </pc:spChg>
        <pc:spChg chg="add mod">
          <ac:chgData name="Hugh Gunz" userId="c33925d619c307e2" providerId="LiveId" clId="{36B13FA8-9075-43C4-B39F-7EFB179342E4}" dt="2020-07-20T22:17:41.132" v="1186" actId="20577"/>
          <ac:spMkLst>
            <pc:docMk/>
            <pc:sldMk cId="1292179764" sldId="258"/>
            <ac:spMk id="5" creationId="{DC240C49-B538-46D8-9E3D-E97FAAAEE2EB}"/>
          </ac:spMkLst>
        </pc:spChg>
        <pc:spChg chg="add mod">
          <ac:chgData name="Hugh Gunz" userId="c33925d619c307e2" providerId="LiveId" clId="{36B13FA8-9075-43C4-B39F-7EFB179342E4}" dt="2020-07-20T22:17:54.637" v="1195" actId="1076"/>
          <ac:spMkLst>
            <pc:docMk/>
            <pc:sldMk cId="1292179764" sldId="258"/>
            <ac:spMk id="6" creationId="{EE095EBF-3648-4AB2-A5E4-9CAC09CDC3A2}"/>
          </ac:spMkLst>
        </pc:spChg>
        <pc:spChg chg="add mod">
          <ac:chgData name="Hugh Gunz" userId="c33925d619c307e2" providerId="LiveId" clId="{36B13FA8-9075-43C4-B39F-7EFB179342E4}" dt="2020-07-20T22:20:30.051" v="1210" actId="208"/>
          <ac:spMkLst>
            <pc:docMk/>
            <pc:sldMk cId="1292179764" sldId="258"/>
            <ac:spMk id="21" creationId="{A055A28B-E246-4C59-82D5-DE7C6BFC555F}"/>
          </ac:spMkLst>
        </pc:spChg>
        <pc:spChg chg="add mod">
          <ac:chgData name="Hugh Gunz" userId="c33925d619c307e2" providerId="LiveId" clId="{36B13FA8-9075-43C4-B39F-7EFB179342E4}" dt="2020-07-20T22:22:11.602" v="1222" actId="14100"/>
          <ac:spMkLst>
            <pc:docMk/>
            <pc:sldMk cId="1292179764" sldId="258"/>
            <ac:spMk id="23" creationId="{E8DA7546-3476-4AC8-82BC-5911EB01E754}"/>
          </ac:spMkLst>
        </pc:spChg>
        <pc:spChg chg="add mod">
          <ac:chgData name="Hugh Gunz" userId="c33925d619c307e2" providerId="LiveId" clId="{36B13FA8-9075-43C4-B39F-7EFB179342E4}" dt="2020-07-20T22:24:39.054" v="1259" actId="1076"/>
          <ac:spMkLst>
            <pc:docMk/>
            <pc:sldMk cId="1292179764" sldId="258"/>
            <ac:spMk id="27" creationId="{4F416A9C-CF1C-4873-8390-78191CBEB70D}"/>
          </ac:spMkLst>
        </pc:spChg>
        <pc:spChg chg="add mod">
          <ac:chgData name="Hugh Gunz" userId="c33925d619c307e2" providerId="LiveId" clId="{36B13FA8-9075-43C4-B39F-7EFB179342E4}" dt="2020-07-20T22:22:48.236" v="1227" actId="14100"/>
          <ac:spMkLst>
            <pc:docMk/>
            <pc:sldMk cId="1292179764" sldId="258"/>
            <ac:spMk id="28" creationId="{74EC3BF9-BF34-49E8-BF8D-DC78D79F6023}"/>
          </ac:spMkLst>
        </pc:spChg>
        <pc:spChg chg="add mod">
          <ac:chgData name="Hugh Gunz" userId="c33925d619c307e2" providerId="LiveId" clId="{36B13FA8-9075-43C4-B39F-7EFB179342E4}" dt="2020-07-20T22:30:42.348" v="1328" actId="14100"/>
          <ac:spMkLst>
            <pc:docMk/>
            <pc:sldMk cId="1292179764" sldId="258"/>
            <ac:spMk id="31" creationId="{76C72D59-A0C2-497C-91E6-DFFEB10320FA}"/>
          </ac:spMkLst>
        </pc:spChg>
        <pc:spChg chg="add mod">
          <ac:chgData name="Hugh Gunz" userId="c33925d619c307e2" providerId="LiveId" clId="{36B13FA8-9075-43C4-B39F-7EFB179342E4}" dt="2020-07-20T22:31:22.645" v="1361" actId="1076"/>
          <ac:spMkLst>
            <pc:docMk/>
            <pc:sldMk cId="1292179764" sldId="258"/>
            <ac:spMk id="32" creationId="{0EC0F84F-144B-48A0-A764-CFA5CC5D1FC5}"/>
          </ac:spMkLst>
        </pc:spChg>
        <pc:grpChg chg="add mod">
          <ac:chgData name="Hugh Gunz" userId="c33925d619c307e2" providerId="LiveId" clId="{36B13FA8-9075-43C4-B39F-7EFB179342E4}" dt="2020-07-20T22:19:11.479" v="1206" actId="14100"/>
          <ac:grpSpMkLst>
            <pc:docMk/>
            <pc:sldMk cId="1292179764" sldId="258"/>
            <ac:grpSpMk id="7" creationId="{FD36DD2B-3F79-4DAB-A36F-1F5B0C50BC16}"/>
          </ac:grpSpMkLst>
        </pc:grpChg>
        <pc:grpChg chg="mod">
          <ac:chgData name="Hugh Gunz" userId="c33925d619c307e2" providerId="LiveId" clId="{36B13FA8-9075-43C4-B39F-7EFB179342E4}" dt="2020-07-20T22:18:04.141" v="1196"/>
          <ac:grpSpMkLst>
            <pc:docMk/>
            <pc:sldMk cId="1292179764" sldId="258"/>
            <ac:grpSpMk id="8" creationId="{370241CA-0B3E-499D-9B1A-3B2A8F1B04E3}"/>
          </ac:grpSpMkLst>
        </pc:grpChg>
        <pc:grpChg chg="mod">
          <ac:chgData name="Hugh Gunz" userId="c33925d619c307e2" providerId="LiveId" clId="{36B13FA8-9075-43C4-B39F-7EFB179342E4}" dt="2020-07-20T22:18:04.141" v="1196"/>
          <ac:grpSpMkLst>
            <pc:docMk/>
            <pc:sldMk cId="1292179764" sldId="258"/>
            <ac:grpSpMk id="9" creationId="{886FD93D-F0B0-40EE-960F-9786A2D431B0}"/>
          </ac:grpSpMkLst>
        </pc:grpChg>
        <pc:grpChg chg="add mod">
          <ac:chgData name="Hugh Gunz" userId="c33925d619c307e2" providerId="LiveId" clId="{36B13FA8-9075-43C4-B39F-7EFB179342E4}" dt="2020-07-20T22:19:16.118" v="1207" actId="14100"/>
          <ac:grpSpMkLst>
            <pc:docMk/>
            <pc:sldMk cId="1292179764" sldId="258"/>
            <ac:grpSpMk id="14" creationId="{60FE3455-E855-473F-8FC2-4F7AD08A66A4}"/>
          </ac:grpSpMkLst>
        </pc:grpChg>
        <pc:grpChg chg="mod">
          <ac:chgData name="Hugh Gunz" userId="c33925d619c307e2" providerId="LiveId" clId="{36B13FA8-9075-43C4-B39F-7EFB179342E4}" dt="2020-07-20T22:18:04.141" v="1196"/>
          <ac:grpSpMkLst>
            <pc:docMk/>
            <pc:sldMk cId="1292179764" sldId="258"/>
            <ac:grpSpMk id="15" creationId="{94701E0D-EDC0-4EA2-9F1C-E7A7B1A6AA75}"/>
          </ac:grpSpMkLst>
        </pc:grpChg>
        <pc:grpChg chg="mod">
          <ac:chgData name="Hugh Gunz" userId="c33925d619c307e2" providerId="LiveId" clId="{36B13FA8-9075-43C4-B39F-7EFB179342E4}" dt="2020-07-20T22:18:04.141" v="1196"/>
          <ac:grpSpMkLst>
            <pc:docMk/>
            <pc:sldMk cId="1292179764" sldId="258"/>
            <ac:grpSpMk id="16" creationId="{ADC350F5-1948-44FE-ADBD-065099A62A3B}"/>
          </ac:grpSpMkLst>
        </pc:grpChg>
        <pc:picChg chg="add mod">
          <ac:chgData name="Hugh Gunz" userId="c33925d619c307e2" providerId="LiveId" clId="{36B13FA8-9075-43C4-B39F-7EFB179342E4}" dt="2020-07-20T22:17:25.619" v="1181" actId="1076"/>
          <ac:picMkLst>
            <pc:docMk/>
            <pc:sldMk cId="1292179764" sldId="258"/>
            <ac:picMk id="3" creationId="{108B99D8-D5F2-464C-AE25-2211A22F8407}"/>
          </ac:picMkLst>
        </pc:pic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0" creationId="{963AFFBE-9901-49EB-84F8-64047319850A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1" creationId="{A6F4C647-456C-4353-BD31-8F2E1B4432E5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2" creationId="{EE48468F-62AA-4C29-AEDE-4D2FF29A3F43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3" creationId="{54421590-1052-40C7-9724-740DA01970E8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7" creationId="{CB9EFB1C-7CFC-4610-916D-283CFB11C1C7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8" creationId="{F9B246CF-8B7C-4E1D-BAA2-4D8E260AD4DD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19" creationId="{D531325C-93D5-49A7-A3F4-EF8B55620976}"/>
          </ac:cxnSpMkLst>
        </pc:cxnChg>
        <pc:cxnChg chg="mod">
          <ac:chgData name="Hugh Gunz" userId="c33925d619c307e2" providerId="LiveId" clId="{36B13FA8-9075-43C4-B39F-7EFB179342E4}" dt="2020-07-20T22:18:04.141" v="1196"/>
          <ac:cxnSpMkLst>
            <pc:docMk/>
            <pc:sldMk cId="1292179764" sldId="258"/>
            <ac:cxnSpMk id="20" creationId="{FF5ED9C3-8303-4AD8-97F4-FC8A460A45FD}"/>
          </ac:cxnSpMkLst>
        </pc:cxnChg>
        <pc:cxnChg chg="add mod">
          <ac:chgData name="Hugh Gunz" userId="c33925d619c307e2" providerId="LiveId" clId="{36B13FA8-9075-43C4-B39F-7EFB179342E4}" dt="2020-07-20T22:21:16.167" v="1217" actId="14100"/>
          <ac:cxnSpMkLst>
            <pc:docMk/>
            <pc:sldMk cId="1292179764" sldId="258"/>
            <ac:cxnSpMk id="25" creationId="{69DAFCF1-DA87-442F-A6DB-292E01DE95E8}"/>
          </ac:cxnSpMkLst>
        </pc:cxnChg>
        <pc:cxnChg chg="add mod">
          <ac:chgData name="Hugh Gunz" userId="c33925d619c307e2" providerId="LiveId" clId="{36B13FA8-9075-43C4-B39F-7EFB179342E4}" dt="2020-07-20T22:22:56.170" v="1229" actId="14100"/>
          <ac:cxnSpMkLst>
            <pc:docMk/>
            <pc:sldMk cId="1292179764" sldId="258"/>
            <ac:cxnSpMk id="29" creationId="{4600509E-FACA-4644-B3E2-736281290602}"/>
          </ac:cxnSpMkLst>
        </pc:cxnChg>
        <pc:cxnChg chg="add mod">
          <ac:chgData name="Hugh Gunz" userId="c33925d619c307e2" providerId="LiveId" clId="{36B13FA8-9075-43C4-B39F-7EFB179342E4}" dt="2020-07-20T22:31:05.289" v="1352" actId="571"/>
          <ac:cxnSpMkLst>
            <pc:docMk/>
            <pc:sldMk cId="1292179764" sldId="258"/>
            <ac:cxnSpMk id="33" creationId="{0465A721-FBB9-4F91-BAB7-96229506F2C2}"/>
          </ac:cxnSpMkLst>
        </pc:cxnChg>
      </pc:sldChg>
      <pc:sldChg chg="addSp delSp modSp add mod ord">
        <pc:chgData name="Hugh Gunz" userId="c33925d619c307e2" providerId="LiveId" clId="{36B13FA8-9075-43C4-B39F-7EFB179342E4}" dt="2020-07-23T14:44:38.689" v="2061" actId="1076"/>
        <pc:sldMkLst>
          <pc:docMk/>
          <pc:sldMk cId="2751165576" sldId="259"/>
        </pc:sldMkLst>
        <pc:spChg chg="add mod">
          <ac:chgData name="Hugh Gunz" userId="c33925d619c307e2" providerId="LiveId" clId="{36B13FA8-9075-43C4-B39F-7EFB179342E4}" dt="2020-07-23T14:39:29.239" v="2032" actId="20577"/>
          <ac:spMkLst>
            <pc:docMk/>
            <pc:sldMk cId="2751165576" sldId="259"/>
            <ac:spMk id="2" creationId="{B6D62E96-D425-406B-8521-8A8AD693860B}"/>
          </ac:spMkLst>
        </pc:spChg>
        <pc:spChg chg="add del mod">
          <ac:chgData name="Hugh Gunz" userId="c33925d619c307e2" providerId="LiveId" clId="{36B13FA8-9075-43C4-B39F-7EFB179342E4}" dt="2020-07-23T14:20:22.763" v="1838" actId="767"/>
          <ac:spMkLst>
            <pc:docMk/>
            <pc:sldMk cId="2751165576" sldId="259"/>
            <ac:spMk id="7" creationId="{D09A5F58-5F85-433C-880D-DC267982B357}"/>
          </ac:spMkLst>
        </pc:spChg>
        <pc:spChg chg="mod">
          <ac:chgData name="Hugh Gunz" userId="c33925d619c307e2" providerId="LiveId" clId="{36B13FA8-9075-43C4-B39F-7EFB179342E4}" dt="2020-07-22T15:25:35.168" v="1523" actId="20577"/>
          <ac:spMkLst>
            <pc:docMk/>
            <pc:sldMk cId="2751165576" sldId="259"/>
            <ac:spMk id="9" creationId="{E8C23403-10B5-46FE-911E-4CA1DCA60832}"/>
          </ac:spMkLst>
        </pc:spChg>
        <pc:spChg chg="mod">
          <ac:chgData name="Hugh Gunz" userId="c33925d619c307e2" providerId="LiveId" clId="{36B13FA8-9075-43C4-B39F-7EFB179342E4}" dt="2020-07-22T15:23:49.237" v="1517" actId="14100"/>
          <ac:spMkLst>
            <pc:docMk/>
            <pc:sldMk cId="2751165576" sldId="259"/>
            <ac:spMk id="12" creationId="{1A81FFB2-B503-4719-B072-4097128C5CED}"/>
          </ac:spMkLst>
        </pc:spChg>
        <pc:spChg chg="mod">
          <ac:chgData name="Hugh Gunz" userId="c33925d619c307e2" providerId="LiveId" clId="{36B13FA8-9075-43C4-B39F-7EFB179342E4}" dt="2020-07-22T15:32:46.970" v="1663" actId="14100"/>
          <ac:spMkLst>
            <pc:docMk/>
            <pc:sldMk cId="2751165576" sldId="259"/>
            <ac:spMk id="16" creationId="{7DE79161-B2B7-4E3A-98F9-645139EB1EEE}"/>
          </ac:spMkLst>
        </pc:spChg>
        <pc:spChg chg="mod">
          <ac:chgData name="Hugh Gunz" userId="c33925d619c307e2" providerId="LiveId" clId="{36B13FA8-9075-43C4-B39F-7EFB179342E4}" dt="2020-07-22T15:32:57.243" v="1669" actId="14100"/>
          <ac:spMkLst>
            <pc:docMk/>
            <pc:sldMk cId="2751165576" sldId="259"/>
            <ac:spMk id="17" creationId="{46D61BD3-7FDE-4D4A-B95E-F7A5772641D6}"/>
          </ac:spMkLst>
        </pc:spChg>
        <pc:spChg chg="mod">
          <ac:chgData name="Hugh Gunz" userId="c33925d619c307e2" providerId="LiveId" clId="{36B13FA8-9075-43C4-B39F-7EFB179342E4}" dt="2020-07-23T14:21:50.116" v="1937" actId="20577"/>
          <ac:spMkLst>
            <pc:docMk/>
            <pc:sldMk cId="2751165576" sldId="259"/>
            <ac:spMk id="43" creationId="{2D5FFF55-A05E-4E51-91B2-F8D2229BDF2F}"/>
          </ac:spMkLst>
        </pc:spChg>
        <pc:spChg chg="mod">
          <ac:chgData name="Hugh Gunz" userId="c33925d619c307e2" providerId="LiveId" clId="{36B13FA8-9075-43C4-B39F-7EFB179342E4}" dt="2020-07-22T15:32:21.192" v="1657" actId="1076"/>
          <ac:spMkLst>
            <pc:docMk/>
            <pc:sldMk cId="2751165576" sldId="259"/>
            <ac:spMk id="88" creationId="{BB1B2D30-2AF1-45EA-BEDD-A9343408A262}"/>
          </ac:spMkLst>
        </pc:spChg>
        <pc:spChg chg="mod">
          <ac:chgData name="Hugh Gunz" userId="c33925d619c307e2" providerId="LiveId" clId="{36B13FA8-9075-43C4-B39F-7EFB179342E4}" dt="2020-07-22T15:30:29.265" v="1621" actId="1076"/>
          <ac:spMkLst>
            <pc:docMk/>
            <pc:sldMk cId="2751165576" sldId="259"/>
            <ac:spMk id="96" creationId="{FCCED779-C24B-4457-BE7F-E9048408B966}"/>
          </ac:spMkLst>
        </pc:spChg>
        <pc:spChg chg="add del mod">
          <ac:chgData name="Hugh Gunz" userId="c33925d619c307e2" providerId="LiveId" clId="{36B13FA8-9075-43C4-B39F-7EFB179342E4}" dt="2020-07-23T14:38:04.275" v="2028" actId="478"/>
          <ac:spMkLst>
            <pc:docMk/>
            <pc:sldMk cId="2751165576" sldId="259"/>
            <ac:spMk id="105" creationId="{F4689638-D19D-40DC-8CCD-9570C6C8148C}"/>
          </ac:spMkLst>
        </pc:spChg>
        <pc:spChg chg="mod">
          <ac:chgData name="Hugh Gunz" userId="c33925d619c307e2" providerId="LiveId" clId="{36B13FA8-9075-43C4-B39F-7EFB179342E4}" dt="2020-07-23T14:36:06.879" v="2010" actId="20577"/>
          <ac:spMkLst>
            <pc:docMk/>
            <pc:sldMk cId="2751165576" sldId="259"/>
            <ac:spMk id="106" creationId="{5D59D816-5F34-40C1-AF71-F74561261F58}"/>
          </ac:spMkLst>
        </pc:spChg>
        <pc:spChg chg="mod">
          <ac:chgData name="Hugh Gunz" userId="c33925d619c307e2" providerId="LiveId" clId="{36B13FA8-9075-43C4-B39F-7EFB179342E4}" dt="2020-07-22T15:34:27.902" v="1674" actId="1076"/>
          <ac:spMkLst>
            <pc:docMk/>
            <pc:sldMk cId="2751165576" sldId="259"/>
            <ac:spMk id="107" creationId="{034E5BDB-E9F1-4450-94B6-89B65AC607C2}"/>
          </ac:spMkLst>
        </pc:spChg>
        <pc:spChg chg="add mod">
          <ac:chgData name="Hugh Gunz" userId="c33925d619c307e2" providerId="LiveId" clId="{36B13FA8-9075-43C4-B39F-7EFB179342E4}" dt="2020-07-23T14:21:27.746" v="1935" actId="1076"/>
          <ac:spMkLst>
            <pc:docMk/>
            <pc:sldMk cId="2751165576" sldId="259"/>
            <ac:spMk id="112" creationId="{45A16E10-A826-46A1-800E-F9E972A91F15}"/>
          </ac:spMkLst>
        </pc:spChg>
        <pc:spChg chg="add del mod">
          <ac:chgData name="Hugh Gunz" userId="c33925d619c307e2" providerId="LiveId" clId="{36B13FA8-9075-43C4-B39F-7EFB179342E4}" dt="2020-07-23T14:27:04.639" v="2008" actId="478"/>
          <ac:spMkLst>
            <pc:docMk/>
            <pc:sldMk cId="2751165576" sldId="259"/>
            <ac:spMk id="113" creationId="{5A6C0E02-3B1C-4B76-817C-6299BAE1E75B}"/>
          </ac:spMkLst>
        </pc:spChg>
        <pc:spChg chg="mod">
          <ac:chgData name="Hugh Gunz" userId="c33925d619c307e2" providerId="LiveId" clId="{36B13FA8-9075-43C4-B39F-7EFB179342E4}" dt="2020-07-23T14:21:17.098" v="1933" actId="207"/>
          <ac:spMkLst>
            <pc:docMk/>
            <pc:sldMk cId="2751165576" sldId="259"/>
            <ac:spMk id="114" creationId="{46EC63D0-E4C1-44B9-A895-D51CD591CA82}"/>
          </ac:spMkLst>
        </pc:spChg>
        <pc:spChg chg="mod">
          <ac:chgData name="Hugh Gunz" userId="c33925d619c307e2" providerId="LiveId" clId="{36B13FA8-9075-43C4-B39F-7EFB179342E4}" dt="2020-07-23T14:44:38.689" v="2061" actId="1076"/>
          <ac:spMkLst>
            <pc:docMk/>
            <pc:sldMk cId="2751165576" sldId="259"/>
            <ac:spMk id="118" creationId="{333182BE-57BB-41C7-A454-B4464AEDA24D}"/>
          </ac:spMkLst>
        </pc:spChg>
        <pc:spChg chg="add mod">
          <ac:chgData name="Hugh Gunz" userId="c33925d619c307e2" providerId="LiveId" clId="{36B13FA8-9075-43C4-B39F-7EFB179342E4}" dt="2020-07-22T15:37:49.954" v="1715" actId="207"/>
          <ac:spMkLst>
            <pc:docMk/>
            <pc:sldMk cId="2751165576" sldId="259"/>
            <ac:spMk id="120" creationId="{52B32721-BEBC-4640-B909-4119604E7029}"/>
          </ac:spMkLst>
        </pc:spChg>
        <pc:spChg chg="mod">
          <ac:chgData name="Hugh Gunz" userId="c33925d619c307e2" providerId="LiveId" clId="{36B13FA8-9075-43C4-B39F-7EFB179342E4}" dt="2020-07-23T14:23:07.821" v="1952" actId="6549"/>
          <ac:spMkLst>
            <pc:docMk/>
            <pc:sldMk cId="2751165576" sldId="259"/>
            <ac:spMk id="127" creationId="{E6265C87-BF8E-480C-95F0-26BFDFC426FE}"/>
          </ac:spMkLst>
        </pc:spChg>
        <pc:spChg chg="mod ord">
          <ac:chgData name="Hugh Gunz" userId="c33925d619c307e2" providerId="LiveId" clId="{36B13FA8-9075-43C4-B39F-7EFB179342E4}" dt="2020-07-23T14:17:33.239" v="1831" actId="167"/>
          <ac:spMkLst>
            <pc:docMk/>
            <pc:sldMk cId="2751165576" sldId="259"/>
            <ac:spMk id="131" creationId="{2963A69D-D2C3-4072-A4CF-1C5B939673EB}"/>
          </ac:spMkLst>
        </pc:spChg>
        <pc:spChg chg="mod">
          <ac:chgData name="Hugh Gunz" userId="c33925d619c307e2" providerId="LiveId" clId="{36B13FA8-9075-43C4-B39F-7EFB179342E4}" dt="2020-07-22T15:25:58.524" v="1550" actId="20577"/>
          <ac:spMkLst>
            <pc:docMk/>
            <pc:sldMk cId="2751165576" sldId="259"/>
            <ac:spMk id="134" creationId="{E28AFD2E-DE46-438D-9D09-7EBFA6A4D3A3}"/>
          </ac:spMkLst>
        </pc:spChg>
        <pc:spChg chg="mod">
          <ac:chgData name="Hugh Gunz" userId="c33925d619c307e2" providerId="LiveId" clId="{36B13FA8-9075-43C4-B39F-7EFB179342E4}" dt="2020-07-22T15:31:24.304" v="1654" actId="20577"/>
          <ac:spMkLst>
            <pc:docMk/>
            <pc:sldMk cId="2751165576" sldId="259"/>
            <ac:spMk id="140" creationId="{1903CF0B-67C3-4189-9901-9593EE128410}"/>
          </ac:spMkLst>
        </pc:spChg>
        <pc:spChg chg="mod">
          <ac:chgData name="Hugh Gunz" userId="c33925d619c307e2" providerId="LiveId" clId="{36B13FA8-9075-43C4-B39F-7EFB179342E4}" dt="2020-07-22T15:31:41.546" v="1655" actId="14100"/>
          <ac:spMkLst>
            <pc:docMk/>
            <pc:sldMk cId="2751165576" sldId="259"/>
            <ac:spMk id="144" creationId="{8EF8C2F6-36B2-4C7D-9025-A5AFBB38820C}"/>
          </ac:spMkLst>
        </pc:spChg>
        <pc:spChg chg="mod">
          <ac:chgData name="Hugh Gunz" userId="c33925d619c307e2" providerId="LiveId" clId="{36B13FA8-9075-43C4-B39F-7EFB179342E4}" dt="2020-07-22T15:30:54.576" v="1648" actId="1076"/>
          <ac:spMkLst>
            <pc:docMk/>
            <pc:sldMk cId="2751165576" sldId="259"/>
            <ac:spMk id="146" creationId="{8FD4CF71-9F85-4B69-885B-A743FE01AA66}"/>
          </ac:spMkLst>
        </pc:spChg>
        <pc:spChg chg="mod">
          <ac:chgData name="Hugh Gunz" userId="c33925d619c307e2" providerId="LiveId" clId="{36B13FA8-9075-43C4-B39F-7EFB179342E4}" dt="2020-07-22T15:29:38.714" v="1617" actId="14100"/>
          <ac:spMkLst>
            <pc:docMk/>
            <pc:sldMk cId="2751165576" sldId="259"/>
            <ac:spMk id="150" creationId="{44CD44F0-981A-46E4-A7A6-60A7C654FC12}"/>
          </ac:spMkLst>
        </pc:spChg>
        <pc:spChg chg="del">
          <ac:chgData name="Hugh Gunz" userId="c33925d619c307e2" providerId="LiveId" clId="{36B13FA8-9075-43C4-B39F-7EFB179342E4}" dt="2020-07-22T15:30:15.622" v="1620" actId="478"/>
          <ac:spMkLst>
            <pc:docMk/>
            <pc:sldMk cId="2751165576" sldId="259"/>
            <ac:spMk id="151" creationId="{5892CBEF-DAC6-4D67-B46A-48BC2683C6A2}"/>
          </ac:spMkLst>
        </pc:spChg>
        <pc:spChg chg="mod">
          <ac:chgData name="Hugh Gunz" userId="c33925d619c307e2" providerId="LiveId" clId="{36B13FA8-9075-43C4-B39F-7EFB179342E4}" dt="2020-07-23T14:37:28.623" v="2027" actId="12788"/>
          <ac:spMkLst>
            <pc:docMk/>
            <pc:sldMk cId="2751165576" sldId="259"/>
            <ac:spMk id="161" creationId="{68194D22-C9D2-420B-96DE-18D04B251CF3}"/>
          </ac:spMkLst>
        </pc:spChg>
        <pc:spChg chg="mod">
          <ac:chgData name="Hugh Gunz" userId="c33925d619c307e2" providerId="LiveId" clId="{36B13FA8-9075-43C4-B39F-7EFB179342E4}" dt="2020-07-23T14:18:24.947" v="1836" actId="313"/>
          <ac:spMkLst>
            <pc:docMk/>
            <pc:sldMk cId="2751165576" sldId="259"/>
            <ac:spMk id="163" creationId="{D557980A-10BC-45B9-ACB5-FACC80D1BE1B}"/>
          </ac:spMkLst>
        </pc:spChg>
        <pc:spChg chg="mod">
          <ac:chgData name="Hugh Gunz" userId="c33925d619c307e2" providerId="LiveId" clId="{36B13FA8-9075-43C4-B39F-7EFB179342E4}" dt="2020-07-23T14:15:26.363" v="1810" actId="1076"/>
          <ac:spMkLst>
            <pc:docMk/>
            <pc:sldMk cId="2751165576" sldId="259"/>
            <ac:spMk id="167" creationId="{5DC7824B-81C1-4637-8679-4D03A98E56E4}"/>
          </ac:spMkLst>
        </pc:spChg>
        <pc:spChg chg="mod">
          <ac:chgData name="Hugh Gunz" userId="c33925d619c307e2" providerId="LiveId" clId="{36B13FA8-9075-43C4-B39F-7EFB179342E4}" dt="2020-07-23T14:21:21.028" v="1934" actId="207"/>
          <ac:spMkLst>
            <pc:docMk/>
            <pc:sldMk cId="2751165576" sldId="259"/>
            <ac:spMk id="170" creationId="{5B4B39C6-C201-4A34-BAC0-560FB016EDB7}"/>
          </ac:spMkLst>
        </pc:spChg>
        <pc:spChg chg="mod">
          <ac:chgData name="Hugh Gunz" userId="c33925d619c307e2" providerId="LiveId" clId="{36B13FA8-9075-43C4-B39F-7EFB179342E4}" dt="2020-07-23T14:37:28.623" v="2027" actId="12788"/>
          <ac:spMkLst>
            <pc:docMk/>
            <pc:sldMk cId="2751165576" sldId="259"/>
            <ac:spMk id="177" creationId="{3581C1EE-A71D-4881-81A7-B0637E51512A}"/>
          </ac:spMkLst>
        </pc:spChg>
        <pc:spChg chg="mod">
          <ac:chgData name="Hugh Gunz" userId="c33925d619c307e2" providerId="LiveId" clId="{36B13FA8-9075-43C4-B39F-7EFB179342E4}" dt="2020-07-21T19:41:18.052" v="1432" actId="20577"/>
          <ac:spMkLst>
            <pc:docMk/>
            <pc:sldMk cId="2751165576" sldId="259"/>
            <ac:spMk id="179" creationId="{4B1D142B-4D4F-4619-8F7C-1FFFAEF2AE19}"/>
          </ac:spMkLst>
        </pc:spChg>
        <pc:spChg chg="mod">
          <ac:chgData name="Hugh Gunz" userId="c33925d619c307e2" providerId="LiveId" clId="{36B13FA8-9075-43C4-B39F-7EFB179342E4}" dt="2020-07-21T19:40:52.468" v="1425" actId="20577"/>
          <ac:spMkLst>
            <pc:docMk/>
            <pc:sldMk cId="2751165576" sldId="259"/>
            <ac:spMk id="186" creationId="{6A00AEB3-9E3F-4A3A-AA67-A2CC1ED9B66B}"/>
          </ac:spMkLst>
        </pc:spChg>
        <pc:cxnChg chg="mod ord">
          <ac:chgData name="Hugh Gunz" userId="c33925d619c307e2" providerId="LiveId" clId="{36B13FA8-9075-43C4-B39F-7EFB179342E4}" dt="2020-07-23T14:17:14.507" v="1830" actId="166"/>
          <ac:cxnSpMkLst>
            <pc:docMk/>
            <pc:sldMk cId="2751165576" sldId="259"/>
            <ac:cxnSpMk id="11" creationId="{3E3AAE84-3EB1-47A7-84BC-A5F550C7C2AD}"/>
          </ac:cxnSpMkLst>
        </pc:cxnChg>
        <pc:cxnChg chg="mod">
          <ac:chgData name="Hugh Gunz" userId="c33925d619c307e2" providerId="LiveId" clId="{36B13FA8-9075-43C4-B39F-7EFB179342E4}" dt="2020-07-22T15:32:46.970" v="1663" actId="14100"/>
          <ac:cxnSpMkLst>
            <pc:docMk/>
            <pc:sldMk cId="2751165576" sldId="259"/>
            <ac:cxnSpMk id="21" creationId="{B75EA218-7D48-42E6-9BE2-1EC9830C5BAB}"/>
          </ac:cxnSpMkLst>
        </pc:cxnChg>
        <pc:cxnChg chg="mod">
          <ac:chgData name="Hugh Gunz" userId="c33925d619c307e2" providerId="LiveId" clId="{36B13FA8-9075-43C4-B39F-7EFB179342E4}" dt="2020-07-22T15:32:57.243" v="1669" actId="14100"/>
          <ac:cxnSpMkLst>
            <pc:docMk/>
            <pc:sldMk cId="2751165576" sldId="259"/>
            <ac:cxnSpMk id="29" creationId="{A3748899-3948-4B00-90D3-99CB20ED4640}"/>
          </ac:cxnSpMkLst>
        </pc:cxnChg>
        <pc:cxnChg chg="mod">
          <ac:chgData name="Hugh Gunz" userId="c33925d619c307e2" providerId="LiveId" clId="{36B13FA8-9075-43C4-B39F-7EFB179342E4}" dt="2020-07-22T15:35:00.045" v="1677" actId="14100"/>
          <ac:cxnSpMkLst>
            <pc:docMk/>
            <pc:sldMk cId="2751165576" sldId="259"/>
            <ac:cxnSpMk id="111" creationId="{FB1C65AF-0759-40CE-AC5C-248E13DAC3C8}"/>
          </ac:cxnSpMkLst>
        </pc:cxnChg>
        <pc:cxnChg chg="mod">
          <ac:chgData name="Hugh Gunz" userId="c33925d619c307e2" providerId="LiveId" clId="{36B13FA8-9075-43C4-B39F-7EFB179342E4}" dt="2020-07-23T14:18:09.607" v="1835" actId="14100"/>
          <ac:cxnSpMkLst>
            <pc:docMk/>
            <pc:sldMk cId="2751165576" sldId="259"/>
            <ac:cxnSpMk id="115" creationId="{5639E946-EBA7-4BD3-9C19-B6E651DCD2ED}"/>
          </ac:cxnSpMkLst>
        </pc:cxnChg>
        <pc:cxnChg chg="add mod">
          <ac:chgData name="Hugh Gunz" userId="c33925d619c307e2" providerId="LiveId" clId="{36B13FA8-9075-43C4-B39F-7EFB179342E4}" dt="2020-07-23T14:26:56.142" v="2003" actId="571"/>
          <ac:cxnSpMkLst>
            <pc:docMk/>
            <pc:sldMk cId="2751165576" sldId="259"/>
            <ac:cxnSpMk id="116" creationId="{AFABD042-01C8-4938-B8CB-550324B5DDBB}"/>
          </ac:cxnSpMkLst>
        </pc:cxnChg>
        <pc:cxnChg chg="ord">
          <ac:chgData name="Hugh Gunz" userId="c33925d619c307e2" providerId="LiveId" clId="{36B13FA8-9075-43C4-B39F-7EFB179342E4}" dt="2020-07-23T14:17:38.495" v="1832" actId="166"/>
          <ac:cxnSpMkLst>
            <pc:docMk/>
            <pc:sldMk cId="2751165576" sldId="259"/>
            <ac:cxnSpMk id="128" creationId="{F9919218-0216-431E-91C2-C4E2B87EA7C6}"/>
          </ac:cxnSpMkLst>
        </pc:cxnChg>
        <pc:cxnChg chg="mod ord">
          <ac:chgData name="Hugh Gunz" userId="c33925d619c307e2" providerId="LiveId" clId="{36B13FA8-9075-43C4-B39F-7EFB179342E4}" dt="2020-07-23T14:17:44.234" v="1833" actId="166"/>
          <ac:cxnSpMkLst>
            <pc:docMk/>
            <pc:sldMk cId="2751165576" sldId="259"/>
            <ac:cxnSpMk id="132" creationId="{3B0BE49A-2DDB-411E-B2D7-EF5254E25480}"/>
          </ac:cxnSpMkLst>
        </pc:cxnChg>
        <pc:cxnChg chg="mod ord">
          <ac:chgData name="Hugh Gunz" userId="c33925d619c307e2" providerId="LiveId" clId="{36B13FA8-9075-43C4-B39F-7EFB179342E4}" dt="2020-07-23T14:17:50.724" v="1834" actId="166"/>
          <ac:cxnSpMkLst>
            <pc:docMk/>
            <pc:sldMk cId="2751165576" sldId="259"/>
            <ac:cxnSpMk id="135" creationId="{03E05087-171A-4263-8DCF-06751E5FEB36}"/>
          </ac:cxnSpMkLst>
        </pc:cxnChg>
        <pc:cxnChg chg="mod">
          <ac:chgData name="Hugh Gunz" userId="c33925d619c307e2" providerId="LiveId" clId="{36B13FA8-9075-43C4-B39F-7EFB179342E4}" dt="2020-07-22T15:34:48.665" v="1676" actId="14100"/>
          <ac:cxnSpMkLst>
            <pc:docMk/>
            <pc:sldMk cId="2751165576" sldId="259"/>
            <ac:cxnSpMk id="141" creationId="{93FB46A2-32ED-4021-97A8-1BC6FBE4DC05}"/>
          </ac:cxnSpMkLst>
        </pc:cxnChg>
        <pc:cxnChg chg="mod">
          <ac:chgData name="Hugh Gunz" userId="c33925d619c307e2" providerId="LiveId" clId="{36B13FA8-9075-43C4-B39F-7EFB179342E4}" dt="2020-07-22T15:35:32.914" v="1679" actId="14100"/>
          <ac:cxnSpMkLst>
            <pc:docMk/>
            <pc:sldMk cId="2751165576" sldId="259"/>
            <ac:cxnSpMk id="147" creationId="{24F931AD-FEA5-4C0A-A934-5492F54E7643}"/>
          </ac:cxnSpMkLst>
        </pc:cxnChg>
        <pc:cxnChg chg="mod">
          <ac:chgData name="Hugh Gunz" userId="c33925d619c307e2" providerId="LiveId" clId="{36B13FA8-9075-43C4-B39F-7EFB179342E4}" dt="2020-07-22T15:30:08.269" v="1619" actId="14100"/>
          <ac:cxnSpMkLst>
            <pc:docMk/>
            <pc:sldMk cId="2751165576" sldId="259"/>
            <ac:cxnSpMk id="152" creationId="{14EEA1BD-9B56-4030-B254-901EE2B66C1C}"/>
          </ac:cxnSpMkLst>
        </pc:cxnChg>
        <pc:cxnChg chg="mod">
          <ac:chgData name="Hugh Gunz" userId="c33925d619c307e2" providerId="LiveId" clId="{36B13FA8-9075-43C4-B39F-7EFB179342E4}" dt="2020-07-23T14:16:16.570" v="1827" actId="14100"/>
          <ac:cxnSpMkLst>
            <pc:docMk/>
            <pc:sldMk cId="2751165576" sldId="259"/>
            <ac:cxnSpMk id="164" creationId="{EE25EA5A-8899-40D5-A31D-3DA5F5F73A73}"/>
          </ac:cxnSpMkLst>
        </pc:cxnChg>
        <pc:cxnChg chg="mod">
          <ac:chgData name="Hugh Gunz" userId="c33925d619c307e2" providerId="LiveId" clId="{36B13FA8-9075-43C4-B39F-7EFB179342E4}" dt="2020-07-23T14:15:31.239" v="1811" actId="14100"/>
          <ac:cxnSpMkLst>
            <pc:docMk/>
            <pc:sldMk cId="2751165576" sldId="259"/>
            <ac:cxnSpMk id="168" creationId="{C2F56D0C-E77E-43E6-A383-D45546890090}"/>
          </ac:cxnSpMkLst>
        </pc:cxnChg>
        <pc:cxnChg chg="mod">
          <ac:chgData name="Hugh Gunz" userId="c33925d619c307e2" providerId="LiveId" clId="{36B13FA8-9075-43C4-B39F-7EFB179342E4}" dt="2020-07-22T15:36:14.180" v="1680" actId="14100"/>
          <ac:cxnSpMkLst>
            <pc:docMk/>
            <pc:sldMk cId="2751165576" sldId="259"/>
            <ac:cxnSpMk id="171" creationId="{953B6C45-E758-4527-B3D3-A6FE0BEE7326}"/>
          </ac:cxnSpMkLst>
        </pc:cxnChg>
      </pc:sldChg>
      <pc:sldChg chg="addSp add del mod">
        <pc:chgData name="Hugh Gunz" userId="c33925d619c307e2" providerId="LiveId" clId="{36B13FA8-9075-43C4-B39F-7EFB179342E4}" dt="2020-07-22T15:38:40.598" v="1717" actId="2696"/>
        <pc:sldMkLst>
          <pc:docMk/>
          <pc:sldMk cId="291225557" sldId="260"/>
        </pc:sldMkLst>
        <pc:spChg chg="add">
          <ac:chgData name="Hugh Gunz" userId="c33925d619c307e2" providerId="LiveId" clId="{36B13FA8-9075-43C4-B39F-7EFB179342E4}" dt="2020-07-21T17:59:35.045" v="1408" actId="22"/>
          <ac:spMkLst>
            <pc:docMk/>
            <pc:sldMk cId="291225557" sldId="260"/>
            <ac:spMk id="2" creationId="{2134685A-BCB1-4D03-926D-493DE6E6FF5A}"/>
          </ac:spMkLst>
        </pc:spChg>
      </pc:sldChg>
      <pc:sldChg chg="addSp delSp modSp add mod ord">
        <pc:chgData name="Hugh Gunz" userId="c33925d619c307e2" providerId="LiveId" clId="{36B13FA8-9075-43C4-B39F-7EFB179342E4}" dt="2020-07-23T14:39:25.053" v="2030" actId="20577"/>
        <pc:sldMkLst>
          <pc:docMk/>
          <pc:sldMk cId="3600254581" sldId="260"/>
        </pc:sldMkLst>
        <pc:spChg chg="mod">
          <ac:chgData name="Hugh Gunz" userId="c33925d619c307e2" providerId="LiveId" clId="{36B13FA8-9075-43C4-B39F-7EFB179342E4}" dt="2020-07-23T14:39:25.053" v="2030" actId="20577"/>
          <ac:spMkLst>
            <pc:docMk/>
            <pc:sldMk cId="3600254581" sldId="260"/>
            <ac:spMk id="2" creationId="{B4807FE1-5A00-4A61-AB4E-9B5421183EF0}"/>
          </ac:spMkLst>
        </pc:spChg>
        <pc:spChg chg="mod">
          <ac:chgData name="Hugh Gunz" userId="c33925d619c307e2" providerId="LiveId" clId="{36B13FA8-9075-43C4-B39F-7EFB179342E4}" dt="2020-07-22T15:42:08.204" v="1727" actId="20577"/>
          <ac:spMkLst>
            <pc:docMk/>
            <pc:sldMk cId="3600254581" sldId="260"/>
            <ac:spMk id="23" creationId="{E8DA7546-3476-4AC8-82BC-5911EB01E754}"/>
          </ac:spMkLst>
        </pc:spChg>
        <pc:spChg chg="add mod">
          <ac:chgData name="Hugh Gunz" userId="c33925d619c307e2" providerId="LiveId" clId="{36B13FA8-9075-43C4-B39F-7EFB179342E4}" dt="2020-07-22T15:45:24.008" v="1743" actId="14100"/>
          <ac:spMkLst>
            <pc:docMk/>
            <pc:sldMk cId="3600254581" sldId="260"/>
            <ac:spMk id="24" creationId="{CAF99B7F-F294-45BD-AC9D-CDD587BA9F63}"/>
          </ac:spMkLst>
        </pc:spChg>
        <pc:spChg chg="mod">
          <ac:chgData name="Hugh Gunz" userId="c33925d619c307e2" providerId="LiveId" clId="{36B13FA8-9075-43C4-B39F-7EFB179342E4}" dt="2020-07-22T15:44:41.504" v="1740" actId="20577"/>
          <ac:spMkLst>
            <pc:docMk/>
            <pc:sldMk cId="3600254581" sldId="260"/>
            <ac:spMk id="27" creationId="{4F416A9C-CF1C-4873-8390-78191CBEB70D}"/>
          </ac:spMkLst>
        </pc:spChg>
        <pc:spChg chg="mod">
          <ac:chgData name="Hugh Gunz" userId="c33925d619c307e2" providerId="LiveId" clId="{36B13FA8-9075-43C4-B39F-7EFB179342E4}" dt="2020-07-22T15:44:30.374" v="1737" actId="208"/>
          <ac:spMkLst>
            <pc:docMk/>
            <pc:sldMk cId="3600254581" sldId="260"/>
            <ac:spMk id="28" creationId="{74EC3BF9-BF34-49E8-BF8D-DC78D79F6023}"/>
          </ac:spMkLst>
        </pc:spChg>
        <pc:spChg chg="del">
          <ac:chgData name="Hugh Gunz" userId="c33925d619c307e2" providerId="LiveId" clId="{36B13FA8-9075-43C4-B39F-7EFB179342E4}" dt="2020-07-22T15:42:48.635" v="1728" actId="478"/>
          <ac:spMkLst>
            <pc:docMk/>
            <pc:sldMk cId="3600254581" sldId="260"/>
            <ac:spMk id="31" creationId="{76C72D59-A0C2-497C-91E6-DFFEB10320FA}"/>
          </ac:spMkLst>
        </pc:spChg>
        <pc:spChg chg="del">
          <ac:chgData name="Hugh Gunz" userId="c33925d619c307e2" providerId="LiveId" clId="{36B13FA8-9075-43C4-B39F-7EFB179342E4}" dt="2020-07-22T15:45:46.813" v="1753" actId="478"/>
          <ac:spMkLst>
            <pc:docMk/>
            <pc:sldMk cId="3600254581" sldId="260"/>
            <ac:spMk id="32" creationId="{0EC0F84F-144B-48A0-A764-CFA5CC5D1FC5}"/>
          </ac:spMkLst>
        </pc:spChg>
        <pc:spChg chg="add mod">
          <ac:chgData name="Hugh Gunz" userId="c33925d619c307e2" providerId="LiveId" clId="{36B13FA8-9075-43C4-B39F-7EFB179342E4}" dt="2020-07-22T15:46:50.501" v="1762" actId="20577"/>
          <ac:spMkLst>
            <pc:docMk/>
            <pc:sldMk cId="3600254581" sldId="260"/>
            <ac:spMk id="35" creationId="{FE72C948-9A52-4F79-9E93-39CFE0FA2550}"/>
          </ac:spMkLst>
        </pc:spChg>
        <pc:cxnChg chg="mod">
          <ac:chgData name="Hugh Gunz" userId="c33925d619c307e2" providerId="LiveId" clId="{36B13FA8-9075-43C4-B39F-7EFB179342E4}" dt="2020-07-22T15:44:30.374" v="1737" actId="208"/>
          <ac:cxnSpMkLst>
            <pc:docMk/>
            <pc:sldMk cId="3600254581" sldId="260"/>
            <ac:cxnSpMk id="29" creationId="{4600509E-FACA-4644-B3E2-736281290602}"/>
          </ac:cxnSpMkLst>
        </pc:cxnChg>
        <pc:cxnChg chg="del">
          <ac:chgData name="Hugh Gunz" userId="c33925d619c307e2" providerId="LiveId" clId="{36B13FA8-9075-43C4-B39F-7EFB179342E4}" dt="2020-07-22T15:45:49.867" v="1754" actId="478"/>
          <ac:cxnSpMkLst>
            <pc:docMk/>
            <pc:sldMk cId="3600254581" sldId="260"/>
            <ac:cxnSpMk id="33" creationId="{0465A721-FBB9-4F91-BAB7-96229506F2C2}"/>
          </ac:cxnSpMkLst>
        </pc:cxnChg>
        <pc:cxnChg chg="add mod">
          <ac:chgData name="Hugh Gunz" userId="c33925d619c307e2" providerId="LiveId" clId="{36B13FA8-9075-43C4-B39F-7EFB179342E4}" dt="2020-07-22T15:46:36.317" v="1759" actId="208"/>
          <ac:cxnSpMkLst>
            <pc:docMk/>
            <pc:sldMk cId="3600254581" sldId="260"/>
            <ac:cxnSpMk id="36" creationId="{DBAE4609-CAC3-4ACE-8F1F-C23ACBD9765E}"/>
          </ac:cxnSpMkLst>
        </pc:cxnChg>
        <pc:cxnChg chg="add mod">
          <ac:chgData name="Hugh Gunz" userId="c33925d619c307e2" providerId="LiveId" clId="{36B13FA8-9075-43C4-B39F-7EFB179342E4}" dt="2020-07-22T15:46:45.337" v="1761" actId="14100"/>
          <ac:cxnSpMkLst>
            <pc:docMk/>
            <pc:sldMk cId="3600254581" sldId="260"/>
            <ac:cxnSpMk id="37" creationId="{40625DF5-A83A-4240-AF6A-E6C7B53AA16E}"/>
          </ac:cxnSpMkLst>
        </pc:cxnChg>
      </pc:sldChg>
      <pc:sldChg chg="delSp modSp add mod">
        <pc:chgData name="Hugh Gunz" userId="c33925d619c307e2" providerId="LiveId" clId="{36B13FA8-9075-43C4-B39F-7EFB179342E4}" dt="2020-07-25T01:58:41.011" v="2102" actId="207"/>
        <pc:sldMkLst>
          <pc:docMk/>
          <pc:sldMk cId="177280187" sldId="261"/>
        </pc:sldMkLst>
        <pc:spChg chg="mod">
          <ac:chgData name="Hugh Gunz" userId="c33925d619c307e2" providerId="LiveId" clId="{36B13FA8-9075-43C4-B39F-7EFB179342E4}" dt="2020-07-24T21:46:49.657" v="2064" actId="6549"/>
          <ac:spMkLst>
            <pc:docMk/>
            <pc:sldMk cId="177280187" sldId="261"/>
            <ac:spMk id="2" creationId="{B6D62E96-D425-406B-8521-8A8AD693860B}"/>
          </ac:spMkLst>
        </pc:spChg>
        <pc:spChg chg="mod">
          <ac:chgData name="Hugh Gunz" userId="c33925d619c307e2" providerId="LiveId" clId="{36B13FA8-9075-43C4-B39F-7EFB179342E4}" dt="2020-07-24T21:47:00.025" v="2065" actId="6549"/>
          <ac:spMkLst>
            <pc:docMk/>
            <pc:sldMk cId="177280187" sldId="261"/>
            <ac:spMk id="16" creationId="{7DE79161-B2B7-4E3A-98F9-645139EB1EEE}"/>
          </ac:spMkLst>
        </pc:spChg>
        <pc:spChg chg="mod">
          <ac:chgData name="Hugh Gunz" userId="c33925d619c307e2" providerId="LiveId" clId="{36B13FA8-9075-43C4-B39F-7EFB179342E4}" dt="2020-07-24T21:47:03.565" v="2066" actId="6549"/>
          <ac:spMkLst>
            <pc:docMk/>
            <pc:sldMk cId="177280187" sldId="261"/>
            <ac:spMk id="17" creationId="{46D61BD3-7FDE-4D4A-B95E-F7A5772641D6}"/>
          </ac:spMkLst>
        </pc:spChg>
        <pc:spChg chg="del">
          <ac:chgData name="Hugh Gunz" userId="c33925d619c307e2" providerId="LiveId" clId="{36B13FA8-9075-43C4-B39F-7EFB179342E4}" dt="2020-07-24T21:49:08.709" v="2078" actId="478"/>
          <ac:spMkLst>
            <pc:docMk/>
            <pc:sldMk cId="177280187" sldId="261"/>
            <ac:spMk id="112" creationId="{45A16E10-A826-46A1-800E-F9E972A91F15}"/>
          </ac:spMkLst>
        </pc:spChg>
        <pc:spChg chg="mod">
          <ac:chgData name="Hugh Gunz" userId="c33925d619c307e2" providerId="LiveId" clId="{36B13FA8-9075-43C4-B39F-7EFB179342E4}" dt="2020-07-24T21:48:40.765" v="2077" actId="207"/>
          <ac:spMkLst>
            <pc:docMk/>
            <pc:sldMk cId="177280187" sldId="261"/>
            <ac:spMk id="114" creationId="{46EC63D0-E4C1-44B9-A895-D51CD591CA82}"/>
          </ac:spMkLst>
        </pc:spChg>
        <pc:spChg chg="mod">
          <ac:chgData name="Hugh Gunz" userId="c33925d619c307e2" providerId="LiveId" clId="{36B13FA8-9075-43C4-B39F-7EFB179342E4}" dt="2020-07-24T22:19:03.252" v="2082" actId="6549"/>
          <ac:spMkLst>
            <pc:docMk/>
            <pc:sldMk cId="177280187" sldId="261"/>
            <ac:spMk id="118" creationId="{333182BE-57BB-41C7-A454-B4464AEDA24D}"/>
          </ac:spMkLst>
        </pc:spChg>
        <pc:spChg chg="del">
          <ac:chgData name="Hugh Gunz" userId="c33925d619c307e2" providerId="LiveId" clId="{36B13FA8-9075-43C4-B39F-7EFB179342E4}" dt="2020-07-24T21:47:06.774" v="2067" actId="478"/>
          <ac:spMkLst>
            <pc:docMk/>
            <pc:sldMk cId="177280187" sldId="261"/>
            <ac:spMk id="120" creationId="{52B32721-BEBC-4640-B909-4119604E7029}"/>
          </ac:spMkLst>
        </pc:spChg>
        <pc:spChg chg="mod">
          <ac:chgData name="Hugh Gunz" userId="c33925d619c307e2" providerId="LiveId" clId="{36B13FA8-9075-43C4-B39F-7EFB179342E4}" dt="2020-07-24T21:47:22.486" v="2075" actId="20577"/>
          <ac:spMkLst>
            <pc:docMk/>
            <pc:sldMk cId="177280187" sldId="261"/>
            <ac:spMk id="127" creationId="{E6265C87-BF8E-480C-95F0-26BFDFC426FE}"/>
          </ac:spMkLst>
        </pc:spChg>
        <pc:spChg chg="mod">
          <ac:chgData name="Hugh Gunz" userId="c33925d619c307e2" providerId="LiveId" clId="{36B13FA8-9075-43C4-B39F-7EFB179342E4}" dt="2020-07-25T01:58:41.011" v="2102" actId="207"/>
          <ac:spMkLst>
            <pc:docMk/>
            <pc:sldMk cId="177280187" sldId="261"/>
            <ac:spMk id="170" creationId="{5B4B39C6-C201-4A34-BAC0-560FB016EDB7}"/>
          </ac:spMkLst>
        </pc:spChg>
        <pc:cxnChg chg="mod">
          <ac:chgData name="Hugh Gunz" userId="c33925d619c307e2" providerId="LiveId" clId="{36B13FA8-9075-43C4-B39F-7EFB179342E4}" dt="2020-07-24T21:48:33.162" v="2076" actId="14100"/>
          <ac:cxnSpMkLst>
            <pc:docMk/>
            <pc:sldMk cId="177280187" sldId="261"/>
            <ac:cxnSpMk id="115" creationId="{5639E946-EBA7-4BD3-9C19-B6E651DCD2ED}"/>
          </ac:cxnSpMkLst>
        </pc:cxnChg>
        <pc:cxnChg chg="mod">
          <ac:chgData name="Hugh Gunz" userId="c33925d619c307e2" providerId="LiveId" clId="{36B13FA8-9075-43C4-B39F-7EFB179342E4}" dt="2020-07-24T22:19:11.166" v="2083" actId="14100"/>
          <ac:cxnSpMkLst>
            <pc:docMk/>
            <pc:sldMk cId="177280187" sldId="261"/>
            <ac:cxnSpMk id="119" creationId="{60D2BC48-8A97-4F15-88FA-BA4C6811680D}"/>
          </ac:cxnSpMkLst>
        </pc:cxnChg>
      </pc:sldChg>
      <pc:sldChg chg="addSp modSp new mod">
        <pc:chgData name="Hugh Gunz" userId="c33925d619c307e2" providerId="LiveId" clId="{36B13FA8-9075-43C4-B39F-7EFB179342E4}" dt="2020-07-25T02:10:22.461" v="2198" actId="14100"/>
        <pc:sldMkLst>
          <pc:docMk/>
          <pc:sldMk cId="2783381041" sldId="262"/>
        </pc:sldMkLst>
        <pc:spChg chg="add mod">
          <ac:chgData name="Hugh Gunz" userId="c33925d619c307e2" providerId="LiveId" clId="{36B13FA8-9075-43C4-B39F-7EFB179342E4}" dt="2020-07-25T02:04:02.908" v="2105" actId="14100"/>
          <ac:spMkLst>
            <pc:docMk/>
            <pc:sldMk cId="2783381041" sldId="262"/>
            <ac:spMk id="4" creationId="{0F2D151B-32DD-4C33-845E-80D9D8CE4EE6}"/>
          </ac:spMkLst>
        </pc:spChg>
        <pc:spChg chg="add mod">
          <ac:chgData name="Hugh Gunz" userId="c33925d619c307e2" providerId="LiveId" clId="{36B13FA8-9075-43C4-B39F-7EFB179342E4}" dt="2020-07-25T02:10:22.461" v="2198" actId="14100"/>
          <ac:spMkLst>
            <pc:docMk/>
            <pc:sldMk cId="2783381041" sldId="262"/>
            <ac:spMk id="8" creationId="{3753D43F-C28E-47C6-8757-9B85344A28A0}"/>
          </ac:spMkLst>
        </pc:spChg>
        <pc:spChg chg="add mod">
          <ac:chgData name="Hugh Gunz" userId="c33925d619c307e2" providerId="LiveId" clId="{36B13FA8-9075-43C4-B39F-7EFB179342E4}" dt="2020-07-25T02:08:32.043" v="2193" actId="208"/>
          <ac:spMkLst>
            <pc:docMk/>
            <pc:sldMk cId="2783381041" sldId="262"/>
            <ac:spMk id="13" creationId="{CD53DDBB-3866-4F8F-9045-1DFEB777C14A}"/>
          </ac:spMkLst>
        </pc:spChg>
        <pc:spChg chg="add mod">
          <ac:chgData name="Hugh Gunz" userId="c33925d619c307e2" providerId="LiveId" clId="{36B13FA8-9075-43C4-B39F-7EFB179342E4}" dt="2020-07-25T02:08:55.111" v="2194" actId="208"/>
          <ac:spMkLst>
            <pc:docMk/>
            <pc:sldMk cId="2783381041" sldId="262"/>
            <ac:spMk id="14" creationId="{E6AD32D8-C568-4AF9-B3C1-9E2AFE5BCE6A}"/>
          </ac:spMkLst>
        </pc:spChg>
        <pc:spChg chg="add mod">
          <ac:chgData name="Hugh Gunz" userId="c33925d619c307e2" providerId="LiveId" clId="{36B13FA8-9075-43C4-B39F-7EFB179342E4}" dt="2020-07-25T02:08:55.111" v="2194" actId="208"/>
          <ac:spMkLst>
            <pc:docMk/>
            <pc:sldMk cId="2783381041" sldId="262"/>
            <ac:spMk id="15" creationId="{CE6929D5-BC43-456E-8DEC-010C57AFB183}"/>
          </ac:spMkLst>
        </pc:spChg>
        <pc:spChg chg="add mod">
          <ac:chgData name="Hugh Gunz" userId="c33925d619c307e2" providerId="LiveId" clId="{36B13FA8-9075-43C4-B39F-7EFB179342E4}" dt="2020-07-25T02:08:55.111" v="2194" actId="208"/>
          <ac:spMkLst>
            <pc:docMk/>
            <pc:sldMk cId="2783381041" sldId="262"/>
            <ac:spMk id="16" creationId="{159B8959-69C0-4D1F-9ACE-51D7B1F93D59}"/>
          </ac:spMkLst>
        </pc:spChg>
        <pc:spChg chg="add mod">
          <ac:chgData name="Hugh Gunz" userId="c33925d619c307e2" providerId="LiveId" clId="{36B13FA8-9075-43C4-B39F-7EFB179342E4}" dt="2020-07-25T02:08:55.111" v="2194" actId="208"/>
          <ac:spMkLst>
            <pc:docMk/>
            <pc:sldMk cId="2783381041" sldId="262"/>
            <ac:spMk id="17" creationId="{66AFB2EA-065F-4FA9-8420-8B7435A8EC22}"/>
          </ac:spMkLst>
        </pc:spChg>
        <pc:spChg chg="add mod">
          <ac:chgData name="Hugh Gunz" userId="c33925d619c307e2" providerId="LiveId" clId="{36B13FA8-9075-43C4-B39F-7EFB179342E4}" dt="2020-07-25T02:08:55.111" v="2194" actId="208"/>
          <ac:spMkLst>
            <pc:docMk/>
            <pc:sldMk cId="2783381041" sldId="262"/>
            <ac:spMk id="18" creationId="{96F2A2D7-EC5E-4F28-8BB5-84CBF15365BE}"/>
          </ac:spMkLst>
        </pc:spChg>
        <pc:spChg chg="add mod">
          <ac:chgData name="Hugh Gunz" userId="c33925d619c307e2" providerId="LiveId" clId="{36B13FA8-9075-43C4-B39F-7EFB179342E4}" dt="2020-07-25T02:07:14.377" v="2182" actId="571"/>
          <ac:spMkLst>
            <pc:docMk/>
            <pc:sldMk cId="2783381041" sldId="262"/>
            <ac:spMk id="19" creationId="{6CFAAD8B-6CF4-49D4-B319-4DD2431C546B}"/>
          </ac:spMkLst>
        </pc:spChg>
        <pc:spChg chg="add mod">
          <ac:chgData name="Hugh Gunz" userId="c33925d619c307e2" providerId="LiveId" clId="{36B13FA8-9075-43C4-B39F-7EFB179342E4}" dt="2020-07-25T02:10:04.837" v="2197" actId="14100"/>
          <ac:spMkLst>
            <pc:docMk/>
            <pc:sldMk cId="2783381041" sldId="262"/>
            <ac:spMk id="20" creationId="{23038EA9-05B7-460C-959A-06C668202C14}"/>
          </ac:spMkLst>
        </pc:spChg>
        <pc:spChg chg="add mod">
          <ac:chgData name="Hugh Gunz" userId="c33925d619c307e2" providerId="LiveId" clId="{36B13FA8-9075-43C4-B39F-7EFB179342E4}" dt="2020-07-25T02:09:17.610" v="2196" actId="14100"/>
          <ac:spMkLst>
            <pc:docMk/>
            <pc:sldMk cId="2783381041" sldId="262"/>
            <ac:spMk id="21" creationId="{AC3B969D-F1F8-45D7-BAA3-6D80B5701849}"/>
          </ac:spMkLst>
        </pc:spChg>
        <pc:spChg chg="add mod">
          <ac:chgData name="Hugh Gunz" userId="c33925d619c307e2" providerId="LiveId" clId="{36B13FA8-9075-43C4-B39F-7EFB179342E4}" dt="2020-07-25T02:09:17.610" v="2196" actId="14100"/>
          <ac:spMkLst>
            <pc:docMk/>
            <pc:sldMk cId="2783381041" sldId="262"/>
            <ac:spMk id="22" creationId="{03F9FFED-7EAC-4DF2-8666-DBFA111990B1}"/>
          </ac:spMkLst>
        </pc:spChg>
        <pc:spChg chg="add mod">
          <ac:chgData name="Hugh Gunz" userId="c33925d619c307e2" providerId="LiveId" clId="{36B13FA8-9075-43C4-B39F-7EFB179342E4}" dt="2020-07-25T02:09:17.610" v="2196" actId="14100"/>
          <ac:spMkLst>
            <pc:docMk/>
            <pc:sldMk cId="2783381041" sldId="262"/>
            <ac:spMk id="23" creationId="{7D929E04-EBAC-49A1-A38F-8B498A7DE65A}"/>
          </ac:spMkLst>
        </pc:spChg>
        <pc:spChg chg="add mod">
          <ac:chgData name="Hugh Gunz" userId="c33925d619c307e2" providerId="LiveId" clId="{36B13FA8-9075-43C4-B39F-7EFB179342E4}" dt="2020-07-25T02:09:17.610" v="2196" actId="14100"/>
          <ac:spMkLst>
            <pc:docMk/>
            <pc:sldMk cId="2783381041" sldId="262"/>
            <ac:spMk id="24" creationId="{EDF56725-0221-416C-A18B-C8C06FFEAF7E}"/>
          </ac:spMkLst>
        </pc:spChg>
        <pc:picChg chg="add mod">
          <ac:chgData name="Hugh Gunz" userId="c33925d619c307e2" providerId="LiveId" clId="{36B13FA8-9075-43C4-B39F-7EFB179342E4}" dt="2020-07-25T02:03:59.055" v="2104" actId="1076"/>
          <ac:picMkLst>
            <pc:docMk/>
            <pc:sldMk cId="2783381041" sldId="262"/>
            <ac:picMk id="3" creationId="{812E30D8-47F9-4F9C-BD09-F9FD1C617DFC}"/>
          </ac:picMkLst>
        </pc:picChg>
        <pc:cxnChg chg="add mod ord">
          <ac:chgData name="Hugh Gunz" userId="c33925d619c307e2" providerId="LiveId" clId="{36B13FA8-9075-43C4-B39F-7EFB179342E4}" dt="2020-07-25T02:04:39.609" v="2109" actId="14100"/>
          <ac:cxnSpMkLst>
            <pc:docMk/>
            <pc:sldMk cId="2783381041" sldId="262"/>
            <ac:cxnSpMk id="6" creationId="{2C02F535-F448-4A56-ACDB-DA22069619AE}"/>
          </ac:cxnSpMkLst>
        </pc:cxnChg>
        <pc:cxnChg chg="add mod ord">
          <ac:chgData name="Hugh Gunz" userId="c33925d619c307e2" providerId="LiveId" clId="{36B13FA8-9075-43C4-B39F-7EFB179342E4}" dt="2020-07-25T02:04:43.423" v="2110" actId="14100"/>
          <ac:cxnSpMkLst>
            <pc:docMk/>
            <pc:sldMk cId="2783381041" sldId="262"/>
            <ac:cxnSpMk id="7" creationId="{84D1123E-653C-43E5-A662-19E466E69613}"/>
          </ac:cxnSpMkLst>
        </pc:cxnChg>
      </pc:sldChg>
      <pc:sldChg chg="addSp modSp new mod">
        <pc:chgData name="Hugh Gunz" userId="c33925d619c307e2" providerId="LiveId" clId="{36B13FA8-9075-43C4-B39F-7EFB179342E4}" dt="2020-07-25T02:14:42.490" v="2202" actId="14100"/>
        <pc:sldMkLst>
          <pc:docMk/>
          <pc:sldMk cId="2975386925" sldId="263"/>
        </pc:sldMkLst>
        <pc:spChg chg="add mod">
          <ac:chgData name="Hugh Gunz" userId="c33925d619c307e2" providerId="LiveId" clId="{36B13FA8-9075-43C4-B39F-7EFB179342E4}" dt="2020-07-24T22:56:06.878" v="2101" actId="14100"/>
          <ac:spMkLst>
            <pc:docMk/>
            <pc:sldMk cId="2975386925" sldId="263"/>
            <ac:spMk id="5" creationId="{4B07284D-CC0E-42AB-B21E-9EF6DF34CBD1}"/>
          </ac:spMkLst>
        </pc:spChg>
        <pc:spChg chg="add mod">
          <ac:chgData name="Hugh Gunz" userId="c33925d619c307e2" providerId="LiveId" clId="{36B13FA8-9075-43C4-B39F-7EFB179342E4}" dt="2020-07-25T02:14:42.490" v="2202" actId="14100"/>
          <ac:spMkLst>
            <pc:docMk/>
            <pc:sldMk cId="2975386925" sldId="263"/>
            <ac:spMk id="7" creationId="{8F1389B5-31A8-4418-8BED-4E84977257F4}"/>
          </ac:spMkLst>
        </pc:spChg>
        <pc:spChg chg="add mod">
          <ac:chgData name="Hugh Gunz" userId="c33925d619c307e2" providerId="LiveId" clId="{36B13FA8-9075-43C4-B39F-7EFB179342E4}" dt="2020-07-25T02:14:42.490" v="2202" actId="14100"/>
          <ac:spMkLst>
            <pc:docMk/>
            <pc:sldMk cId="2975386925" sldId="263"/>
            <ac:spMk id="9" creationId="{0CA930DE-7953-4839-B33A-C5A3196C1753}"/>
          </ac:spMkLst>
        </pc:spChg>
        <pc:spChg chg="add mod">
          <ac:chgData name="Hugh Gunz" userId="c33925d619c307e2" providerId="LiveId" clId="{36B13FA8-9075-43C4-B39F-7EFB179342E4}" dt="2020-07-25T02:14:42.490" v="2202" actId="14100"/>
          <ac:spMkLst>
            <pc:docMk/>
            <pc:sldMk cId="2975386925" sldId="263"/>
            <ac:spMk id="11" creationId="{339C9A08-D210-43A5-ACCB-EF12C654709C}"/>
          </ac:spMkLst>
        </pc:spChg>
        <pc:spChg chg="add mod">
          <ac:chgData name="Hugh Gunz" userId="c33925d619c307e2" providerId="LiveId" clId="{36B13FA8-9075-43C4-B39F-7EFB179342E4}" dt="2020-07-25T02:14:42.490" v="2202" actId="14100"/>
          <ac:spMkLst>
            <pc:docMk/>
            <pc:sldMk cId="2975386925" sldId="263"/>
            <ac:spMk id="13" creationId="{6BDE97A8-4A82-4EA0-9BE2-32ADAA1FE4AC}"/>
          </ac:spMkLst>
        </pc:spChg>
        <pc:picChg chg="add">
          <ac:chgData name="Hugh Gunz" userId="c33925d619c307e2" providerId="LiveId" clId="{36B13FA8-9075-43C4-B39F-7EFB179342E4}" dt="2020-07-24T22:55:45.845" v="2098" actId="22"/>
          <ac:picMkLst>
            <pc:docMk/>
            <pc:sldMk cId="2975386925" sldId="263"/>
            <ac:picMk id="3" creationId="{3EB787F2-9C29-47F2-BDAC-A140F3C61C65}"/>
          </ac:picMkLst>
        </pc:picChg>
      </pc:sldChg>
      <pc:sldChg chg="addSp delSp modSp new mod">
        <pc:chgData name="Hugh Gunz" userId="c33925d619c307e2" providerId="LiveId" clId="{36B13FA8-9075-43C4-B39F-7EFB179342E4}" dt="2020-07-25T20:08:18.925" v="2403" actId="1076"/>
        <pc:sldMkLst>
          <pc:docMk/>
          <pc:sldMk cId="2677757057" sldId="264"/>
        </pc:sldMkLst>
        <pc:spChg chg="add mod">
          <ac:chgData name="Hugh Gunz" userId="c33925d619c307e2" providerId="LiveId" clId="{36B13FA8-9075-43C4-B39F-7EFB179342E4}" dt="2020-07-25T19:57:49.298" v="2210" actId="1582"/>
          <ac:spMkLst>
            <pc:docMk/>
            <pc:sldMk cId="2677757057" sldId="264"/>
            <ac:spMk id="4" creationId="{66331C08-5BA4-461C-B09D-882685CFA5CD}"/>
          </ac:spMkLst>
        </pc:spChg>
        <pc:spChg chg="add mod">
          <ac:chgData name="Hugh Gunz" userId="c33925d619c307e2" providerId="LiveId" clId="{36B13FA8-9075-43C4-B39F-7EFB179342E4}" dt="2020-07-25T19:59:06.123" v="2215" actId="14100"/>
          <ac:spMkLst>
            <pc:docMk/>
            <pc:sldMk cId="2677757057" sldId="264"/>
            <ac:spMk id="5" creationId="{A18BC11F-89DD-49DF-BE8D-24239173AF56}"/>
          </ac:spMkLst>
        </pc:spChg>
        <pc:spChg chg="add mod">
          <ac:chgData name="Hugh Gunz" userId="c33925d619c307e2" providerId="LiveId" clId="{36B13FA8-9075-43C4-B39F-7EFB179342E4}" dt="2020-07-25T19:58:52.956" v="2214" actId="14100"/>
          <ac:spMkLst>
            <pc:docMk/>
            <pc:sldMk cId="2677757057" sldId="264"/>
            <ac:spMk id="6" creationId="{3BF39F07-E5F4-48AA-9B37-5700969FF4F6}"/>
          </ac:spMkLst>
        </pc:spChg>
        <pc:spChg chg="add mod">
          <ac:chgData name="Hugh Gunz" userId="c33925d619c307e2" providerId="LiveId" clId="{36B13FA8-9075-43C4-B39F-7EFB179342E4}" dt="2020-07-25T20:05:35.534" v="2368" actId="1036"/>
          <ac:spMkLst>
            <pc:docMk/>
            <pc:sldMk cId="2677757057" sldId="264"/>
            <ac:spMk id="7" creationId="{E2670AE9-3EA8-44D1-A7DB-D8CFEE4FECBD}"/>
          </ac:spMkLst>
        </pc:spChg>
        <pc:spChg chg="add mod">
          <ac:chgData name="Hugh Gunz" userId="c33925d619c307e2" providerId="LiveId" clId="{36B13FA8-9075-43C4-B39F-7EFB179342E4}" dt="2020-07-25T20:05:35.534" v="2368" actId="1036"/>
          <ac:spMkLst>
            <pc:docMk/>
            <pc:sldMk cId="2677757057" sldId="264"/>
            <ac:spMk id="8" creationId="{1A66424E-B695-42AA-A7FF-374EFC236795}"/>
          </ac:spMkLst>
        </pc:spChg>
        <pc:spChg chg="add del mod">
          <ac:chgData name="Hugh Gunz" userId="c33925d619c307e2" providerId="LiveId" clId="{36B13FA8-9075-43C4-B39F-7EFB179342E4}" dt="2020-07-25T20:00:01.078" v="2241"/>
          <ac:spMkLst>
            <pc:docMk/>
            <pc:sldMk cId="2677757057" sldId="264"/>
            <ac:spMk id="9" creationId="{1DB26CB3-27A3-42A7-AD60-B13E37BCAAA7}"/>
          </ac:spMkLst>
        </pc:spChg>
        <pc:spChg chg="add mod">
          <ac:chgData name="Hugh Gunz" userId="c33925d619c307e2" providerId="LiveId" clId="{36B13FA8-9075-43C4-B39F-7EFB179342E4}" dt="2020-07-25T20:05:35.534" v="2368" actId="1036"/>
          <ac:spMkLst>
            <pc:docMk/>
            <pc:sldMk cId="2677757057" sldId="264"/>
            <ac:spMk id="10" creationId="{76596B40-3753-45BC-B288-1925130D4B16}"/>
          </ac:spMkLst>
        </pc:spChg>
        <pc:spChg chg="add mod">
          <ac:chgData name="Hugh Gunz" userId="c33925d619c307e2" providerId="LiveId" clId="{36B13FA8-9075-43C4-B39F-7EFB179342E4}" dt="2020-07-25T20:08:18.925" v="2403" actId="1076"/>
          <ac:spMkLst>
            <pc:docMk/>
            <pc:sldMk cId="2677757057" sldId="264"/>
            <ac:spMk id="12" creationId="{7917B691-9B8E-4BA5-99FB-4D021658AD25}"/>
          </ac:spMkLst>
        </pc:spChg>
        <pc:picChg chg="add mod">
          <ac:chgData name="Hugh Gunz" userId="c33925d619c307e2" providerId="LiveId" clId="{36B13FA8-9075-43C4-B39F-7EFB179342E4}" dt="2020-07-25T19:56:51.670" v="2206" actId="1076"/>
          <ac:picMkLst>
            <pc:docMk/>
            <pc:sldMk cId="2677757057" sldId="264"/>
            <ac:picMk id="3" creationId="{DE356260-DCA0-4815-AEB1-F4043ADCB368}"/>
          </ac:picMkLst>
        </pc:picChg>
        <pc:cxnChg chg="add mod">
          <ac:chgData name="Hugh Gunz" userId="c33925d619c307e2" providerId="LiveId" clId="{36B13FA8-9075-43C4-B39F-7EFB179342E4}" dt="2020-07-25T20:08:18.925" v="2403" actId="1076"/>
          <ac:cxnSpMkLst>
            <pc:docMk/>
            <pc:sldMk cId="2677757057" sldId="264"/>
            <ac:cxnSpMk id="14" creationId="{B344BA3A-0882-4EA8-B271-D71BC5A48194}"/>
          </ac:cxnSpMkLst>
        </pc:cxnChg>
      </pc:sldChg>
      <pc:sldChg chg="addSp delSp modSp add mod ord">
        <pc:chgData name="Hugh Gunz" userId="c33925d619c307e2" providerId="LiveId" clId="{36B13FA8-9075-43C4-B39F-7EFB179342E4}" dt="2020-07-25T20:27:20.543" v="2555"/>
        <pc:sldMkLst>
          <pc:docMk/>
          <pc:sldMk cId="3234475389" sldId="265"/>
        </pc:sldMkLst>
        <pc:spChg chg="mod">
          <ac:chgData name="Hugh Gunz" userId="c33925d619c307e2" providerId="LiveId" clId="{36B13FA8-9075-43C4-B39F-7EFB179342E4}" dt="2020-07-25T20:06:32.359" v="2372" actId="14100"/>
          <ac:spMkLst>
            <pc:docMk/>
            <pc:sldMk cId="3234475389" sldId="265"/>
            <ac:spMk id="4" creationId="{66331C08-5BA4-461C-B09D-882685CFA5CD}"/>
          </ac:spMkLst>
        </pc:spChg>
        <pc:spChg chg="mod">
          <ac:chgData name="Hugh Gunz" userId="c33925d619c307e2" providerId="LiveId" clId="{36B13FA8-9075-43C4-B39F-7EFB179342E4}" dt="2020-07-25T20:06:32.359" v="2372" actId="14100"/>
          <ac:spMkLst>
            <pc:docMk/>
            <pc:sldMk cId="3234475389" sldId="265"/>
            <ac:spMk id="5" creationId="{A18BC11F-89DD-49DF-BE8D-24239173AF56}"/>
          </ac:spMkLst>
        </pc:spChg>
        <pc:spChg chg="mod">
          <ac:chgData name="Hugh Gunz" userId="c33925d619c307e2" providerId="LiveId" clId="{36B13FA8-9075-43C4-B39F-7EFB179342E4}" dt="2020-07-25T20:04:32.209" v="2296" actId="1076"/>
          <ac:spMkLst>
            <pc:docMk/>
            <pc:sldMk cId="3234475389" sldId="265"/>
            <ac:spMk id="6" creationId="{3BF39F07-E5F4-48AA-9B37-5700969FF4F6}"/>
          </ac:spMkLst>
        </pc:spChg>
        <pc:spChg chg="mod">
          <ac:chgData name="Hugh Gunz" userId="c33925d619c307e2" providerId="LiveId" clId="{36B13FA8-9075-43C4-B39F-7EFB179342E4}" dt="2020-07-25T20:05:07.825" v="2346" actId="1037"/>
          <ac:spMkLst>
            <pc:docMk/>
            <pc:sldMk cId="3234475389" sldId="265"/>
            <ac:spMk id="7" creationId="{E2670AE9-3EA8-44D1-A7DB-D8CFEE4FECBD}"/>
          </ac:spMkLst>
        </pc:spChg>
        <pc:spChg chg="mod">
          <ac:chgData name="Hugh Gunz" userId="c33925d619c307e2" providerId="LiveId" clId="{36B13FA8-9075-43C4-B39F-7EFB179342E4}" dt="2020-07-25T20:05:07.825" v="2346" actId="1037"/>
          <ac:spMkLst>
            <pc:docMk/>
            <pc:sldMk cId="3234475389" sldId="265"/>
            <ac:spMk id="8" creationId="{1A66424E-B695-42AA-A7FF-374EFC236795}"/>
          </ac:spMkLst>
        </pc:spChg>
        <pc:spChg chg="mod">
          <ac:chgData name="Hugh Gunz" userId="c33925d619c307e2" providerId="LiveId" clId="{36B13FA8-9075-43C4-B39F-7EFB179342E4}" dt="2020-07-25T20:04:32.209" v="2296" actId="1076"/>
          <ac:spMkLst>
            <pc:docMk/>
            <pc:sldMk cId="3234475389" sldId="265"/>
            <ac:spMk id="10" creationId="{76596B40-3753-45BC-B288-1925130D4B16}"/>
          </ac:spMkLst>
        </pc:spChg>
        <pc:spChg chg="add mod">
          <ac:chgData name="Hugh Gunz" userId="c33925d619c307e2" providerId="LiveId" clId="{36B13FA8-9075-43C4-B39F-7EFB179342E4}" dt="2020-07-25T20:07:39.927" v="2398" actId="20577"/>
          <ac:spMkLst>
            <pc:docMk/>
            <pc:sldMk cId="3234475389" sldId="265"/>
            <ac:spMk id="11" creationId="{DC216D52-2ADD-4478-AF5D-4C91466F4681}"/>
          </ac:spMkLst>
        </pc:spChg>
        <pc:picChg chg="del">
          <ac:chgData name="Hugh Gunz" userId="c33925d619c307e2" providerId="LiveId" clId="{36B13FA8-9075-43C4-B39F-7EFB179342E4}" dt="2020-07-25T20:01:57.787" v="2266" actId="478"/>
          <ac:picMkLst>
            <pc:docMk/>
            <pc:sldMk cId="3234475389" sldId="265"/>
            <ac:picMk id="3" creationId="{DE356260-DCA0-4815-AEB1-F4043ADCB368}"/>
          </ac:picMkLst>
        </pc:picChg>
        <pc:picChg chg="add mod ord">
          <ac:chgData name="Hugh Gunz" userId="c33925d619c307e2" providerId="LiveId" clId="{36B13FA8-9075-43C4-B39F-7EFB179342E4}" dt="2020-07-25T20:06:20.349" v="2371" actId="14100"/>
          <ac:picMkLst>
            <pc:docMk/>
            <pc:sldMk cId="3234475389" sldId="265"/>
            <ac:picMk id="9" creationId="{826D4D49-B1B1-48E3-B7F2-DF7C2FA966EF}"/>
          </ac:picMkLst>
        </pc:picChg>
        <pc:cxnChg chg="add mod">
          <ac:chgData name="Hugh Gunz" userId="c33925d619c307e2" providerId="LiveId" clId="{36B13FA8-9075-43C4-B39F-7EFB179342E4}" dt="2020-07-25T20:07:58.649" v="2401" actId="1582"/>
          <ac:cxnSpMkLst>
            <pc:docMk/>
            <pc:sldMk cId="3234475389" sldId="265"/>
            <ac:cxnSpMk id="13" creationId="{7A3A212E-4540-40D4-91C1-F6BBA56E9A68}"/>
          </ac:cxnSpMkLst>
        </pc:cxnChg>
      </pc:sldChg>
      <pc:sldChg chg="addSp delSp modSp add mod">
        <pc:chgData name="Hugh Gunz" userId="c33925d619c307e2" providerId="LiveId" clId="{36B13FA8-9075-43C4-B39F-7EFB179342E4}" dt="2020-07-25T20:26:42.697" v="2552" actId="14100"/>
        <pc:sldMkLst>
          <pc:docMk/>
          <pc:sldMk cId="3547758189" sldId="266"/>
        </pc:sldMkLst>
        <pc:spChg chg="mod">
          <ac:chgData name="Hugh Gunz" userId="c33925d619c307e2" providerId="LiveId" clId="{36B13FA8-9075-43C4-B39F-7EFB179342E4}" dt="2020-07-25T20:19:47.940" v="2417" actId="14100"/>
          <ac:spMkLst>
            <pc:docMk/>
            <pc:sldMk cId="3547758189" sldId="266"/>
            <ac:spMk id="4" creationId="{66331C08-5BA4-461C-B09D-882685CFA5CD}"/>
          </ac:spMkLst>
        </pc:spChg>
        <pc:spChg chg="mod">
          <ac:chgData name="Hugh Gunz" userId="c33925d619c307e2" providerId="LiveId" clId="{36B13FA8-9075-43C4-B39F-7EFB179342E4}" dt="2020-07-25T20:20:06.745" v="2420" actId="14100"/>
          <ac:spMkLst>
            <pc:docMk/>
            <pc:sldMk cId="3547758189" sldId="266"/>
            <ac:spMk id="5" creationId="{A18BC11F-89DD-49DF-BE8D-24239173AF56}"/>
          </ac:spMkLst>
        </pc:spChg>
        <pc:spChg chg="del mod">
          <ac:chgData name="Hugh Gunz" userId="c33925d619c307e2" providerId="LiveId" clId="{36B13FA8-9075-43C4-B39F-7EFB179342E4}" dt="2020-07-25T20:24:18.721" v="2502" actId="478"/>
          <ac:spMkLst>
            <pc:docMk/>
            <pc:sldMk cId="3547758189" sldId="266"/>
            <ac:spMk id="6" creationId="{3BF39F07-E5F4-48AA-9B37-5700969FF4F6}"/>
          </ac:spMkLst>
        </pc:spChg>
        <pc:spChg chg="mod">
          <ac:chgData name="Hugh Gunz" userId="c33925d619c307e2" providerId="LiveId" clId="{36B13FA8-9075-43C4-B39F-7EFB179342E4}" dt="2020-07-25T20:23:43.899" v="2497" actId="1076"/>
          <ac:spMkLst>
            <pc:docMk/>
            <pc:sldMk cId="3547758189" sldId="266"/>
            <ac:spMk id="7" creationId="{E2670AE9-3EA8-44D1-A7DB-D8CFEE4FECBD}"/>
          </ac:spMkLst>
        </pc:spChg>
        <pc:spChg chg="mod">
          <ac:chgData name="Hugh Gunz" userId="c33925d619c307e2" providerId="LiveId" clId="{36B13FA8-9075-43C4-B39F-7EFB179342E4}" dt="2020-07-25T20:23:34.080" v="2495" actId="1076"/>
          <ac:spMkLst>
            <pc:docMk/>
            <pc:sldMk cId="3547758189" sldId="266"/>
            <ac:spMk id="8" creationId="{1A66424E-B695-42AA-A7FF-374EFC236795}"/>
          </ac:spMkLst>
        </pc:spChg>
        <pc:spChg chg="mod">
          <ac:chgData name="Hugh Gunz" userId="c33925d619c307e2" providerId="LiveId" clId="{36B13FA8-9075-43C4-B39F-7EFB179342E4}" dt="2020-07-25T20:25:00.558" v="2532" actId="20577"/>
          <ac:spMkLst>
            <pc:docMk/>
            <pc:sldMk cId="3547758189" sldId="266"/>
            <ac:spMk id="10" creationId="{76596B40-3753-45BC-B288-1925130D4B16}"/>
          </ac:spMkLst>
        </pc:spChg>
        <pc:spChg chg="mod">
          <ac:chgData name="Hugh Gunz" userId="c33925d619c307e2" providerId="LiveId" clId="{36B13FA8-9075-43C4-B39F-7EFB179342E4}" dt="2020-07-25T20:26:36.363" v="2551" actId="1076"/>
          <ac:spMkLst>
            <pc:docMk/>
            <pc:sldMk cId="3547758189" sldId="266"/>
            <ac:spMk id="12" creationId="{7917B691-9B8E-4BA5-99FB-4D021658AD25}"/>
          </ac:spMkLst>
        </pc:spChg>
        <pc:spChg chg="add mod">
          <ac:chgData name="Hugh Gunz" userId="c33925d619c307e2" providerId="LiveId" clId="{36B13FA8-9075-43C4-B39F-7EFB179342E4}" dt="2020-07-25T20:21:39.307" v="2435" actId="14100"/>
          <ac:spMkLst>
            <pc:docMk/>
            <pc:sldMk cId="3547758189" sldId="266"/>
            <ac:spMk id="13" creationId="{EEF7197B-9EA0-4AE6-B701-B9A7B45DB539}"/>
          </ac:spMkLst>
        </pc:spChg>
        <pc:picChg chg="del">
          <ac:chgData name="Hugh Gunz" userId="c33925d619c307e2" providerId="LiveId" clId="{36B13FA8-9075-43C4-B39F-7EFB179342E4}" dt="2020-07-25T20:18:15.953" v="2408" actId="478"/>
          <ac:picMkLst>
            <pc:docMk/>
            <pc:sldMk cId="3547758189" sldId="266"/>
            <ac:picMk id="3" creationId="{DE356260-DCA0-4815-AEB1-F4043ADCB368}"/>
          </ac:picMkLst>
        </pc:picChg>
        <pc:picChg chg="add mod ord">
          <ac:chgData name="Hugh Gunz" userId="c33925d619c307e2" providerId="LiveId" clId="{36B13FA8-9075-43C4-B39F-7EFB179342E4}" dt="2020-07-25T20:19:31.151" v="2414" actId="1076"/>
          <ac:picMkLst>
            <pc:docMk/>
            <pc:sldMk cId="3547758189" sldId="266"/>
            <ac:picMk id="9" creationId="{A8E06909-6CF8-49BD-BCDE-6EC0BEF0C9C7}"/>
          </ac:picMkLst>
        </pc:picChg>
        <pc:cxnChg chg="mod">
          <ac:chgData name="Hugh Gunz" userId="c33925d619c307e2" providerId="LiveId" clId="{36B13FA8-9075-43C4-B39F-7EFB179342E4}" dt="2020-07-25T20:26:42.697" v="2552" actId="14100"/>
          <ac:cxnSpMkLst>
            <pc:docMk/>
            <pc:sldMk cId="3547758189" sldId="266"/>
            <ac:cxnSpMk id="14" creationId="{B344BA3A-0882-4EA8-B271-D71BC5A48194}"/>
          </ac:cxnSpMkLst>
        </pc:cxnChg>
        <pc:cxnChg chg="add mod">
          <ac:chgData name="Hugh Gunz" userId="c33925d619c307e2" providerId="LiveId" clId="{36B13FA8-9075-43C4-B39F-7EFB179342E4}" dt="2020-07-25T20:23:43.899" v="2497" actId="1076"/>
          <ac:cxnSpMkLst>
            <pc:docMk/>
            <pc:sldMk cId="3547758189" sldId="266"/>
            <ac:cxnSpMk id="15" creationId="{17AA2E75-F0E5-42E0-87A1-8EFC92A67519}"/>
          </ac:cxnSpMkLst>
        </pc:cxnChg>
        <pc:cxnChg chg="add mod">
          <ac:chgData name="Hugh Gunz" userId="c33925d619c307e2" providerId="LiveId" clId="{36B13FA8-9075-43C4-B39F-7EFB179342E4}" dt="2020-07-25T20:23:34.080" v="2495" actId="1076"/>
          <ac:cxnSpMkLst>
            <pc:docMk/>
            <pc:sldMk cId="3547758189" sldId="266"/>
            <ac:cxnSpMk id="17" creationId="{AC0F75C8-89DC-4CCF-87F2-6D979E6B9605}"/>
          </ac:cxnSpMkLst>
        </pc:cxnChg>
        <pc:cxnChg chg="add mod">
          <ac:chgData name="Hugh Gunz" userId="c33925d619c307e2" providerId="LiveId" clId="{36B13FA8-9075-43C4-B39F-7EFB179342E4}" dt="2020-07-25T20:24:45.469" v="2508" actId="208"/>
          <ac:cxnSpMkLst>
            <pc:docMk/>
            <pc:sldMk cId="3547758189" sldId="266"/>
            <ac:cxnSpMk id="23" creationId="{26813DEC-53F9-4194-BC31-EB680388D68C}"/>
          </ac:cxnSpMkLst>
        </pc:cxnChg>
      </pc:sldChg>
      <pc:sldChg chg="add del">
        <pc:chgData name="Hugh Gunz" userId="c33925d619c307e2" providerId="LiveId" clId="{36B13FA8-9075-43C4-B39F-7EFB179342E4}" dt="2020-07-26T15:17:31.656" v="2608" actId="47"/>
        <pc:sldMkLst>
          <pc:docMk/>
          <pc:sldMk cId="1776720480" sldId="267"/>
        </pc:sldMkLst>
      </pc:sldChg>
      <pc:sldChg chg="addSp delSp modSp add mod">
        <pc:chgData name="Hugh Gunz" userId="c33925d619c307e2" providerId="LiveId" clId="{36B13FA8-9075-43C4-B39F-7EFB179342E4}" dt="2020-07-25T20:32:14.679" v="2607" actId="1038"/>
        <pc:sldMkLst>
          <pc:docMk/>
          <pc:sldMk cId="2343508836" sldId="268"/>
        </pc:sldMkLst>
        <pc:spChg chg="mod">
          <ac:chgData name="Hugh Gunz" userId="c33925d619c307e2" providerId="LiveId" clId="{36B13FA8-9075-43C4-B39F-7EFB179342E4}" dt="2020-07-25T20:29:09.491" v="2569" actId="1076"/>
          <ac:spMkLst>
            <pc:docMk/>
            <pc:sldMk cId="2343508836" sldId="268"/>
            <ac:spMk id="4" creationId="{66331C08-5BA4-461C-B09D-882685CFA5CD}"/>
          </ac:spMkLst>
        </pc:spChg>
        <pc:spChg chg="mod">
          <ac:chgData name="Hugh Gunz" userId="c33925d619c307e2" providerId="LiveId" clId="{36B13FA8-9075-43C4-B39F-7EFB179342E4}" dt="2020-07-25T20:30:10.619" v="2577" actId="14100"/>
          <ac:spMkLst>
            <pc:docMk/>
            <pc:sldMk cId="2343508836" sldId="268"/>
            <ac:spMk id="5" creationId="{A18BC11F-89DD-49DF-BE8D-24239173AF56}"/>
          </ac:spMkLst>
        </pc:spChg>
        <pc:spChg chg="mod">
          <ac:chgData name="Hugh Gunz" userId="c33925d619c307e2" providerId="LiveId" clId="{36B13FA8-9075-43C4-B39F-7EFB179342E4}" dt="2020-07-25T20:29:33.711" v="2574" actId="1076"/>
          <ac:spMkLst>
            <pc:docMk/>
            <pc:sldMk cId="2343508836" sldId="268"/>
            <ac:spMk id="7" creationId="{E2670AE9-3EA8-44D1-A7DB-D8CFEE4FECBD}"/>
          </ac:spMkLst>
        </pc:spChg>
        <pc:spChg chg="mod">
          <ac:chgData name="Hugh Gunz" userId="c33925d619c307e2" providerId="LiveId" clId="{36B13FA8-9075-43C4-B39F-7EFB179342E4}" dt="2020-07-25T20:31:57.254" v="2596" actId="1076"/>
          <ac:spMkLst>
            <pc:docMk/>
            <pc:sldMk cId="2343508836" sldId="268"/>
            <ac:spMk id="8" creationId="{1A66424E-B695-42AA-A7FF-374EFC236795}"/>
          </ac:spMkLst>
        </pc:spChg>
        <pc:spChg chg="mod">
          <ac:chgData name="Hugh Gunz" userId="c33925d619c307e2" providerId="LiveId" clId="{36B13FA8-9075-43C4-B39F-7EFB179342E4}" dt="2020-07-25T20:32:14.679" v="2607" actId="1038"/>
          <ac:spMkLst>
            <pc:docMk/>
            <pc:sldMk cId="2343508836" sldId="268"/>
            <ac:spMk id="10" creationId="{76596B40-3753-45BC-B288-1925130D4B16}"/>
          </ac:spMkLst>
        </pc:spChg>
        <pc:spChg chg="mod">
          <ac:chgData name="Hugh Gunz" userId="c33925d619c307e2" providerId="LiveId" clId="{36B13FA8-9075-43C4-B39F-7EFB179342E4}" dt="2020-07-25T20:31:41.195" v="2595" actId="1076"/>
          <ac:spMkLst>
            <pc:docMk/>
            <pc:sldMk cId="2343508836" sldId="268"/>
            <ac:spMk id="12" creationId="{7917B691-9B8E-4BA5-99FB-4D021658AD25}"/>
          </ac:spMkLst>
        </pc:spChg>
        <pc:spChg chg="mod">
          <ac:chgData name="Hugh Gunz" userId="c33925d619c307e2" providerId="LiveId" clId="{36B13FA8-9075-43C4-B39F-7EFB179342E4}" dt="2020-07-25T20:30:52.311" v="2586" actId="14100"/>
          <ac:spMkLst>
            <pc:docMk/>
            <pc:sldMk cId="2343508836" sldId="268"/>
            <ac:spMk id="13" creationId="{EEF7197B-9EA0-4AE6-B701-B9A7B45DB539}"/>
          </ac:spMkLst>
        </pc:spChg>
        <pc:picChg chg="add mod ord">
          <ac:chgData name="Hugh Gunz" userId="c33925d619c307e2" providerId="LiveId" clId="{36B13FA8-9075-43C4-B39F-7EFB179342E4}" dt="2020-07-25T20:30:16.378" v="2578" actId="1076"/>
          <ac:picMkLst>
            <pc:docMk/>
            <pc:sldMk cId="2343508836" sldId="268"/>
            <ac:picMk id="3" creationId="{0C179602-4AD4-4229-9651-079D39F6C3E5}"/>
          </ac:picMkLst>
        </pc:picChg>
        <pc:picChg chg="del">
          <ac:chgData name="Hugh Gunz" userId="c33925d619c307e2" providerId="LiveId" clId="{36B13FA8-9075-43C4-B39F-7EFB179342E4}" dt="2020-07-25T20:27:25.545" v="2556" actId="478"/>
          <ac:picMkLst>
            <pc:docMk/>
            <pc:sldMk cId="2343508836" sldId="268"/>
            <ac:picMk id="9" creationId="{A8E06909-6CF8-49BD-BCDE-6EC0BEF0C9C7}"/>
          </ac:picMkLst>
        </pc:picChg>
        <pc:cxnChg chg="mod">
          <ac:chgData name="Hugh Gunz" userId="c33925d619c307e2" providerId="LiveId" clId="{36B13FA8-9075-43C4-B39F-7EFB179342E4}" dt="2020-07-25T20:31:41.195" v="2595" actId="1076"/>
          <ac:cxnSpMkLst>
            <pc:docMk/>
            <pc:sldMk cId="2343508836" sldId="268"/>
            <ac:cxnSpMk id="14" creationId="{B344BA3A-0882-4EA8-B271-D71BC5A48194}"/>
          </ac:cxnSpMkLst>
        </pc:cxnChg>
        <pc:cxnChg chg="mod">
          <ac:chgData name="Hugh Gunz" userId="c33925d619c307e2" providerId="LiveId" clId="{36B13FA8-9075-43C4-B39F-7EFB179342E4}" dt="2020-07-25T20:29:33.711" v="2574" actId="1076"/>
          <ac:cxnSpMkLst>
            <pc:docMk/>
            <pc:sldMk cId="2343508836" sldId="268"/>
            <ac:cxnSpMk id="15" creationId="{17AA2E75-F0E5-42E0-87A1-8EFC92A67519}"/>
          </ac:cxnSpMkLst>
        </pc:cxnChg>
        <pc:cxnChg chg="mod">
          <ac:chgData name="Hugh Gunz" userId="c33925d619c307e2" providerId="LiveId" clId="{36B13FA8-9075-43C4-B39F-7EFB179342E4}" dt="2020-07-25T20:32:01.187" v="2597" actId="14100"/>
          <ac:cxnSpMkLst>
            <pc:docMk/>
            <pc:sldMk cId="2343508836" sldId="268"/>
            <ac:cxnSpMk id="17" creationId="{AC0F75C8-89DC-4CCF-87F2-6D979E6B9605}"/>
          </ac:cxnSpMkLst>
        </pc:cxnChg>
        <pc:cxnChg chg="mod">
          <ac:chgData name="Hugh Gunz" userId="c33925d619c307e2" providerId="LiveId" clId="{36B13FA8-9075-43C4-B39F-7EFB179342E4}" dt="2020-07-25T20:32:14.679" v="2607" actId="1038"/>
          <ac:cxnSpMkLst>
            <pc:docMk/>
            <pc:sldMk cId="2343508836" sldId="268"/>
            <ac:cxnSpMk id="23" creationId="{26813DEC-53F9-4194-BC31-EB680388D6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7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2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5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9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2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3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23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4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47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488F-B1B9-4700-8D25-31BA072E70D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2436-CAC1-4CDE-850C-7995011D22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7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A3419-01D0-444D-9515-2167A129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223390"/>
            <a:ext cx="6725589" cy="64112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6BFD3C-8708-4556-8668-F63EC4C87523}"/>
              </a:ext>
            </a:extLst>
          </p:cNvPr>
          <p:cNvSpPr/>
          <p:nvPr/>
        </p:nvSpPr>
        <p:spPr>
          <a:xfrm>
            <a:off x="1162549" y="438912"/>
            <a:ext cx="1546187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0026BB-03FA-4F92-A493-89BCCCFED08F}"/>
              </a:ext>
            </a:extLst>
          </p:cNvPr>
          <p:cNvSpPr/>
          <p:nvPr/>
        </p:nvSpPr>
        <p:spPr>
          <a:xfrm>
            <a:off x="1050582" y="1969132"/>
            <a:ext cx="1546187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1616F-06A5-4C3E-897B-A7C4460407D4}"/>
              </a:ext>
            </a:extLst>
          </p:cNvPr>
          <p:cNvSpPr txBox="1"/>
          <p:nvPr/>
        </p:nvSpPr>
        <p:spPr>
          <a:xfrm>
            <a:off x="865401" y="223390"/>
            <a:ext cx="5289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8D4B0-C250-4DDB-B491-CD0CC1DA3FB7}"/>
              </a:ext>
            </a:extLst>
          </p:cNvPr>
          <p:cNvSpPr txBox="1"/>
          <p:nvPr/>
        </p:nvSpPr>
        <p:spPr>
          <a:xfrm>
            <a:off x="835063" y="1753610"/>
            <a:ext cx="5289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933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B99D8-D5F2-464C-AE25-2211A22F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7" y="556695"/>
            <a:ext cx="6717675" cy="5583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40C49-B538-46D8-9E3D-E97FAAAEE2EB}"/>
              </a:ext>
            </a:extLst>
          </p:cNvPr>
          <p:cNvSpPr txBox="1"/>
          <p:nvPr/>
        </p:nvSpPr>
        <p:spPr>
          <a:xfrm>
            <a:off x="7738395" y="1486984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Top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95EBF-3648-4AB2-A5E4-9CAC09CDC3A2}"/>
              </a:ext>
            </a:extLst>
          </p:cNvPr>
          <p:cNvSpPr txBox="1"/>
          <p:nvPr/>
        </p:nvSpPr>
        <p:spPr>
          <a:xfrm>
            <a:off x="7866864" y="4736506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Bottom Browser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36DD2B-3F79-4DAB-A36F-1F5B0C50BC16}"/>
              </a:ext>
            </a:extLst>
          </p:cNvPr>
          <p:cNvGrpSpPr/>
          <p:nvPr/>
        </p:nvGrpSpPr>
        <p:grpSpPr>
          <a:xfrm rot="5400000">
            <a:off x="6490487" y="1917428"/>
            <a:ext cx="2785630" cy="129801"/>
            <a:chOff x="1843778" y="297252"/>
            <a:chExt cx="995752" cy="2108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0241CA-0B3E-499D-9B1A-3B2A8F1B04E3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E48468F-62AA-4C29-AEDE-4D2FF29A3F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421590-1052-40C7-9724-740DA0197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6FD93D-F0B0-40EE-960F-9786A2D431B0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3AFFBE-9901-49EB-84F8-640473198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F4C647-456C-4353-BD31-8F2E1B4432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E3455-E855-473F-8FC2-4F7AD08A66A4}"/>
              </a:ext>
            </a:extLst>
          </p:cNvPr>
          <p:cNvGrpSpPr/>
          <p:nvPr/>
        </p:nvGrpSpPr>
        <p:grpSpPr>
          <a:xfrm rot="5400000">
            <a:off x="6526428" y="4719639"/>
            <a:ext cx="2711074" cy="129800"/>
            <a:chOff x="1843778" y="297252"/>
            <a:chExt cx="995752" cy="2108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01E0D-EDC0-4EA2-9F1C-E7A7B1A6AA75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531325C-93D5-49A7-A3F4-EF8B55620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F5ED9C3-8303-4AD8-97F4-FC8A460A4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C350F5-1948-44FE-ADBD-065099A62A3B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9EFB1C-7CFC-4610-916D-283CFB11C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B246CF-8B7C-4E1D-BAA2-4D8E260AD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5A28B-E246-4C59-82D5-DE7C6BFC555F}"/>
              </a:ext>
            </a:extLst>
          </p:cNvPr>
          <p:cNvSpPr/>
          <p:nvPr/>
        </p:nvSpPr>
        <p:spPr>
          <a:xfrm>
            <a:off x="2826327" y="793488"/>
            <a:ext cx="4107447" cy="250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A7546-3476-4AC8-82BC-5911EB01E754}"/>
              </a:ext>
            </a:extLst>
          </p:cNvPr>
          <p:cNvSpPr txBox="1"/>
          <p:nvPr/>
        </p:nvSpPr>
        <p:spPr>
          <a:xfrm>
            <a:off x="4189671" y="132365"/>
            <a:ext cx="1402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Top Current Folder Pane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DAFCF1-DA87-442F-A6DB-292E01DE95E8}"/>
              </a:ext>
            </a:extLst>
          </p:cNvPr>
          <p:cNvCxnSpPr>
            <a:cxnSpLocks/>
          </p:cNvCxnSpPr>
          <p:nvPr/>
        </p:nvCxnSpPr>
        <p:spPr>
          <a:xfrm flipV="1">
            <a:off x="4655127" y="325857"/>
            <a:ext cx="224923" cy="4676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416A9C-CF1C-4873-8390-78191CBEB70D}"/>
              </a:ext>
            </a:extLst>
          </p:cNvPr>
          <p:cNvSpPr txBox="1"/>
          <p:nvPr/>
        </p:nvSpPr>
        <p:spPr>
          <a:xfrm>
            <a:off x="6831603" y="179483"/>
            <a:ext cx="1402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Top Details Pane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EC3BF9-BF34-49E8-BF8D-DC78D79F6023}"/>
              </a:ext>
            </a:extLst>
          </p:cNvPr>
          <p:cNvSpPr/>
          <p:nvPr/>
        </p:nvSpPr>
        <p:spPr>
          <a:xfrm>
            <a:off x="5395052" y="820188"/>
            <a:ext cx="1512954" cy="2454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00509E-FACA-4644-B3E2-736281290602}"/>
              </a:ext>
            </a:extLst>
          </p:cNvPr>
          <p:cNvCxnSpPr>
            <a:cxnSpLocks/>
          </p:cNvCxnSpPr>
          <p:nvPr/>
        </p:nvCxnSpPr>
        <p:spPr>
          <a:xfrm flipV="1">
            <a:off x="6908006" y="419038"/>
            <a:ext cx="404275" cy="4011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807FE1-5A00-4A61-AB4E-9B5421183EF0}"/>
              </a:ext>
            </a:extLst>
          </p:cNvPr>
          <p:cNvSpPr txBox="1"/>
          <p:nvPr/>
        </p:nvSpPr>
        <p:spPr>
          <a:xfrm>
            <a:off x="45338" y="74185"/>
            <a:ext cx="12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99B7F-F294-45BD-AC9D-CDD587BA9F63}"/>
              </a:ext>
            </a:extLst>
          </p:cNvPr>
          <p:cNvSpPr txBox="1"/>
          <p:nvPr/>
        </p:nvSpPr>
        <p:spPr>
          <a:xfrm>
            <a:off x="2161715" y="110233"/>
            <a:ext cx="8677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Parent Folder Columns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2C948-9A52-4F79-9E93-39CFE0FA2550}"/>
              </a:ext>
            </a:extLst>
          </p:cNvPr>
          <p:cNvSpPr txBox="1"/>
          <p:nvPr/>
        </p:nvSpPr>
        <p:spPr>
          <a:xfrm>
            <a:off x="1301047" y="110233"/>
            <a:ext cx="93707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Drives Column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AE4609-CAC3-4ACE-8F1F-C23ACBD9765E}"/>
              </a:ext>
            </a:extLst>
          </p:cNvPr>
          <p:cNvCxnSpPr>
            <a:cxnSpLocks/>
          </p:cNvCxnSpPr>
          <p:nvPr/>
        </p:nvCxnSpPr>
        <p:spPr>
          <a:xfrm flipV="1">
            <a:off x="2395905" y="439248"/>
            <a:ext cx="177362" cy="5447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25DF5-A83A-4240-AF6A-E6C7B53AA16E}"/>
              </a:ext>
            </a:extLst>
          </p:cNvPr>
          <p:cNvCxnSpPr>
            <a:cxnSpLocks/>
          </p:cNvCxnSpPr>
          <p:nvPr/>
        </p:nvCxnSpPr>
        <p:spPr>
          <a:xfrm flipV="1">
            <a:off x="1629804" y="313164"/>
            <a:ext cx="177363" cy="6579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5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E30D8-47F9-4F9C-BD09-F9FD1C61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6" y="599680"/>
            <a:ext cx="7297168" cy="5658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2D151B-32DD-4C33-845E-80D9D8CE4EE6}"/>
              </a:ext>
            </a:extLst>
          </p:cNvPr>
          <p:cNvSpPr/>
          <p:nvPr/>
        </p:nvSpPr>
        <p:spPr>
          <a:xfrm>
            <a:off x="7323015" y="1156677"/>
            <a:ext cx="773723" cy="35560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3D43F-C28E-47C6-8757-9B85344A28A0}"/>
              </a:ext>
            </a:extLst>
          </p:cNvPr>
          <p:cNvSpPr/>
          <p:nvPr/>
        </p:nvSpPr>
        <p:spPr>
          <a:xfrm>
            <a:off x="5235560" y="2852616"/>
            <a:ext cx="1102718" cy="186006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02F535-F448-4A56-ACDB-DA22069619AE}"/>
              </a:ext>
            </a:extLst>
          </p:cNvPr>
          <p:cNvCxnSpPr>
            <a:cxnSpLocks/>
          </p:cNvCxnSpPr>
          <p:nvPr/>
        </p:nvCxnSpPr>
        <p:spPr>
          <a:xfrm>
            <a:off x="7229231" y="2571262"/>
            <a:ext cx="867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1123E-653C-43E5-A662-19E466E69613}"/>
              </a:ext>
            </a:extLst>
          </p:cNvPr>
          <p:cNvCxnSpPr>
            <a:cxnSpLocks/>
          </p:cNvCxnSpPr>
          <p:nvPr/>
        </p:nvCxnSpPr>
        <p:spPr>
          <a:xfrm>
            <a:off x="7229231" y="2797908"/>
            <a:ext cx="867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53DDBB-3866-4F8F-9045-1DFEB777C14A}"/>
              </a:ext>
            </a:extLst>
          </p:cNvPr>
          <p:cNvSpPr/>
          <p:nvPr/>
        </p:nvSpPr>
        <p:spPr>
          <a:xfrm>
            <a:off x="7305436" y="1574009"/>
            <a:ext cx="767108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D32D8-C568-4AF9-B3C1-9E2AFE5BCE6A}"/>
              </a:ext>
            </a:extLst>
          </p:cNvPr>
          <p:cNvSpPr/>
          <p:nvPr/>
        </p:nvSpPr>
        <p:spPr>
          <a:xfrm>
            <a:off x="7305436" y="2072635"/>
            <a:ext cx="767108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929D5-BC43-456E-8DEC-010C57AFB183}"/>
              </a:ext>
            </a:extLst>
          </p:cNvPr>
          <p:cNvSpPr/>
          <p:nvPr/>
        </p:nvSpPr>
        <p:spPr>
          <a:xfrm>
            <a:off x="7305436" y="3062745"/>
            <a:ext cx="767108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B8959-69C0-4D1F-9ACE-51D7B1F93D59}"/>
              </a:ext>
            </a:extLst>
          </p:cNvPr>
          <p:cNvSpPr/>
          <p:nvPr/>
        </p:nvSpPr>
        <p:spPr>
          <a:xfrm>
            <a:off x="7305436" y="3548065"/>
            <a:ext cx="767108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FB2EA-065F-4FA9-8420-8B7435A8EC22}"/>
              </a:ext>
            </a:extLst>
          </p:cNvPr>
          <p:cNvSpPr/>
          <p:nvPr/>
        </p:nvSpPr>
        <p:spPr>
          <a:xfrm>
            <a:off x="7305436" y="4044217"/>
            <a:ext cx="767108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2A2D7-EC5E-4F28-8BB5-84CBF15365BE}"/>
              </a:ext>
            </a:extLst>
          </p:cNvPr>
          <p:cNvSpPr/>
          <p:nvPr/>
        </p:nvSpPr>
        <p:spPr>
          <a:xfrm>
            <a:off x="7305436" y="4540369"/>
            <a:ext cx="767108" cy="17230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38EA9-05B7-460C-959A-06C668202C14}"/>
              </a:ext>
            </a:extLst>
          </p:cNvPr>
          <p:cNvSpPr/>
          <p:nvPr/>
        </p:nvSpPr>
        <p:spPr>
          <a:xfrm>
            <a:off x="6244493" y="4295956"/>
            <a:ext cx="1078522" cy="247648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3B969D-F1F8-45D7-BAA3-6D80B5701849}"/>
              </a:ext>
            </a:extLst>
          </p:cNvPr>
          <p:cNvSpPr/>
          <p:nvPr/>
        </p:nvSpPr>
        <p:spPr>
          <a:xfrm>
            <a:off x="5259753" y="3062745"/>
            <a:ext cx="1096102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9FFED-7EAC-4DF2-8666-DBFA111990B1}"/>
              </a:ext>
            </a:extLst>
          </p:cNvPr>
          <p:cNvSpPr/>
          <p:nvPr/>
        </p:nvSpPr>
        <p:spPr>
          <a:xfrm>
            <a:off x="5259753" y="3548065"/>
            <a:ext cx="1096102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29E04-EBAC-49A1-A38F-8B498A7DE65A}"/>
              </a:ext>
            </a:extLst>
          </p:cNvPr>
          <p:cNvSpPr/>
          <p:nvPr/>
        </p:nvSpPr>
        <p:spPr>
          <a:xfrm>
            <a:off x="5259753" y="4044217"/>
            <a:ext cx="1096102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F56725-0221-416C-A18B-C8C06FFEAF7E}"/>
              </a:ext>
            </a:extLst>
          </p:cNvPr>
          <p:cNvSpPr/>
          <p:nvPr/>
        </p:nvSpPr>
        <p:spPr>
          <a:xfrm>
            <a:off x="5259753" y="4540369"/>
            <a:ext cx="1096102" cy="17230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38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787F2-9C29-47F2-BDAC-A140F3C6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6" y="499653"/>
            <a:ext cx="7297168" cy="5858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07284D-CC0E-42AB-B21E-9EF6DF34CBD1}"/>
              </a:ext>
            </a:extLst>
          </p:cNvPr>
          <p:cNvSpPr/>
          <p:nvPr/>
        </p:nvSpPr>
        <p:spPr>
          <a:xfrm>
            <a:off x="5744308" y="2696308"/>
            <a:ext cx="1047261" cy="1891323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389B5-31A8-4418-8BED-4E84977257F4}"/>
              </a:ext>
            </a:extLst>
          </p:cNvPr>
          <p:cNvSpPr/>
          <p:nvPr/>
        </p:nvSpPr>
        <p:spPr>
          <a:xfrm>
            <a:off x="5744308" y="2937699"/>
            <a:ext cx="1047261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930DE-7953-4839-B33A-C5A3196C1753}"/>
              </a:ext>
            </a:extLst>
          </p:cNvPr>
          <p:cNvSpPr/>
          <p:nvPr/>
        </p:nvSpPr>
        <p:spPr>
          <a:xfrm>
            <a:off x="5744308" y="3423019"/>
            <a:ext cx="1047261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C9A08-D210-43A5-ACCB-EF12C654709C}"/>
              </a:ext>
            </a:extLst>
          </p:cNvPr>
          <p:cNvSpPr/>
          <p:nvPr/>
        </p:nvSpPr>
        <p:spPr>
          <a:xfrm>
            <a:off x="5744308" y="3919171"/>
            <a:ext cx="1047261" cy="24764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E97A8-4A82-4EA0-9BE2-32ADAA1FE4AC}"/>
              </a:ext>
            </a:extLst>
          </p:cNvPr>
          <p:cNvSpPr/>
          <p:nvPr/>
        </p:nvSpPr>
        <p:spPr>
          <a:xfrm>
            <a:off x="5744308" y="4415323"/>
            <a:ext cx="1047261" cy="172308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56260-DCA0-4815-AEB1-F4043ADC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31" y="646176"/>
            <a:ext cx="5667150" cy="5211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2625969" y="646176"/>
            <a:ext cx="2344616" cy="521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5005755" y="646176"/>
            <a:ext cx="2187526" cy="521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39F07-E5F4-48AA-9B37-5700969FF4F6}"/>
              </a:ext>
            </a:extLst>
          </p:cNvPr>
          <p:cNvSpPr/>
          <p:nvPr/>
        </p:nvSpPr>
        <p:spPr>
          <a:xfrm>
            <a:off x="1526130" y="646176"/>
            <a:ext cx="1064669" cy="521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2797908" y="3751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Left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5212472" y="3751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Right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1171418" y="3751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Favorites Sidebar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7B691-9B8E-4BA5-99FB-4D021658AD25}"/>
              </a:ext>
            </a:extLst>
          </p:cNvPr>
          <p:cNvSpPr txBox="1"/>
          <p:nvPr/>
        </p:nvSpPr>
        <p:spPr>
          <a:xfrm>
            <a:off x="1671212" y="5934825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Layout Button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4BA3A-0882-4EA8-B271-D71BC5A48194}"/>
              </a:ext>
            </a:extLst>
          </p:cNvPr>
          <p:cNvCxnSpPr>
            <a:cxnSpLocks/>
          </p:cNvCxnSpPr>
          <p:nvPr/>
        </p:nvCxnSpPr>
        <p:spPr>
          <a:xfrm flipH="1">
            <a:off x="2085818" y="5755462"/>
            <a:ext cx="60765" cy="31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D4D49-B1B1-48E3-B7F2-DF7C2FA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" y="1395224"/>
            <a:ext cx="7299569" cy="43133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1666875" y="1395224"/>
            <a:ext cx="5859339" cy="2152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1666874" y="3611333"/>
            <a:ext cx="5859340" cy="2097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sd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39F07-E5F4-48AA-9B37-5700969FF4F6}"/>
              </a:ext>
            </a:extLst>
          </p:cNvPr>
          <p:cNvSpPr/>
          <p:nvPr/>
        </p:nvSpPr>
        <p:spPr>
          <a:xfrm>
            <a:off x="226646" y="1395224"/>
            <a:ext cx="1391139" cy="431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7502778" y="232947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Top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7502778" y="448989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Bottom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35169" y="105507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Favorites Sidebar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16D52-2ADD-4478-AF5D-4C91466F4681}"/>
              </a:ext>
            </a:extLst>
          </p:cNvPr>
          <p:cNvSpPr txBox="1"/>
          <p:nvPr/>
        </p:nvSpPr>
        <p:spPr>
          <a:xfrm>
            <a:off x="507609" y="5802923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Layout Button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3A212E-4540-40D4-91C1-F6BBA56E9A68}"/>
              </a:ext>
            </a:extLst>
          </p:cNvPr>
          <p:cNvCxnSpPr/>
          <p:nvPr/>
        </p:nvCxnSpPr>
        <p:spPr>
          <a:xfrm flipH="1">
            <a:off x="922215" y="5623560"/>
            <a:ext cx="60765" cy="31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E06909-6CF8-49BD-BCDE-6EC0BEF0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68" y="748165"/>
            <a:ext cx="2688305" cy="5738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2523393" y="756706"/>
            <a:ext cx="2684780" cy="2230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2519867" y="3025324"/>
            <a:ext cx="2684779" cy="347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5443219" y="1371247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Navigation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5443219" y="4072682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Current Folder Pane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513851" y="4987330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00B050"/>
                </a:solidFill>
              </a:rPr>
              <a:t>File/Folder Details Pane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7B691-9B8E-4BA5-99FB-4D021658AD25}"/>
              </a:ext>
            </a:extLst>
          </p:cNvPr>
          <p:cNvSpPr txBox="1"/>
          <p:nvPr/>
        </p:nvSpPr>
        <p:spPr>
          <a:xfrm>
            <a:off x="4002054" y="268839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Browser Tabs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4BA3A-0882-4EA8-B271-D71BC5A481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55720" y="407339"/>
            <a:ext cx="146334" cy="431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7197B-9EA0-4AE6-B701-B9A7B45DB539}"/>
              </a:ext>
            </a:extLst>
          </p:cNvPr>
          <p:cNvSpPr/>
          <p:nvPr/>
        </p:nvSpPr>
        <p:spPr>
          <a:xfrm>
            <a:off x="2583181" y="4876618"/>
            <a:ext cx="2567940" cy="15546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A2E75-F0E5-42E0-87A1-8EFC92A6751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5208173" y="1509747"/>
            <a:ext cx="235046" cy="36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0F75C8-89DC-4CCF-87F2-6D979E6B9605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204646" y="4211182"/>
            <a:ext cx="238573" cy="549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813DEC-53F9-4194-BC31-EB680388D68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287943" y="5125830"/>
            <a:ext cx="295238" cy="5281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79602-4AD4-4229-9651-079D39F6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0" y="1685123"/>
            <a:ext cx="6070051" cy="33098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331C08-5BA4-461C-B09D-882685CFA5CD}"/>
              </a:ext>
            </a:extLst>
          </p:cNvPr>
          <p:cNvSpPr/>
          <p:nvPr/>
        </p:nvSpPr>
        <p:spPr>
          <a:xfrm>
            <a:off x="2717800" y="1720694"/>
            <a:ext cx="1117003" cy="3274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BC11F-89DD-49DF-BE8D-24239173AF56}"/>
              </a:ext>
            </a:extLst>
          </p:cNvPr>
          <p:cNvSpPr/>
          <p:nvPr/>
        </p:nvSpPr>
        <p:spPr>
          <a:xfrm>
            <a:off x="3900488" y="1920240"/>
            <a:ext cx="4863683" cy="3074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0AE9-3EA8-44D1-A7DB-D8CFEE4FECBD}"/>
              </a:ext>
            </a:extLst>
          </p:cNvPr>
          <p:cNvSpPr txBox="1"/>
          <p:nvPr/>
        </p:nvSpPr>
        <p:spPr>
          <a:xfrm>
            <a:off x="603324" y="2755945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FF0000"/>
                </a:solidFill>
              </a:rPr>
              <a:t>Navigation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424E-B695-42AA-A7FF-374EFC236795}"/>
              </a:ext>
            </a:extLst>
          </p:cNvPr>
          <p:cNvSpPr txBox="1"/>
          <p:nvPr/>
        </p:nvSpPr>
        <p:spPr>
          <a:xfrm>
            <a:off x="3338271" y="5152764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FF0000"/>
                </a:solidFill>
              </a:rPr>
              <a:t>Current Folder Pane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6B40-3753-45BC-B288-1925130D4B16}"/>
              </a:ext>
            </a:extLst>
          </p:cNvPr>
          <p:cNvSpPr txBox="1"/>
          <p:nvPr/>
        </p:nvSpPr>
        <p:spPr>
          <a:xfrm>
            <a:off x="5571457" y="5152763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rgbClr val="00B050"/>
                </a:solidFill>
              </a:rPr>
              <a:t>File/Folder Details Pane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7B691-9B8E-4BA5-99FB-4D021658AD25}"/>
              </a:ext>
            </a:extLst>
          </p:cNvPr>
          <p:cNvSpPr txBox="1"/>
          <p:nvPr/>
        </p:nvSpPr>
        <p:spPr>
          <a:xfrm>
            <a:off x="5076474" y="1221484"/>
            <a:ext cx="177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Browser Tabs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4BA3A-0882-4EA8-B271-D71BC5A481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30140" y="1359984"/>
            <a:ext cx="146334" cy="431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7197B-9EA0-4AE6-B701-B9A7B45DB539}"/>
              </a:ext>
            </a:extLst>
          </p:cNvPr>
          <p:cNvSpPr/>
          <p:nvPr/>
        </p:nvSpPr>
        <p:spPr>
          <a:xfrm>
            <a:off x="6927534" y="1962151"/>
            <a:ext cx="1797366" cy="29756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A2E75-F0E5-42E0-87A1-8EFC92A6751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377416" y="2894445"/>
            <a:ext cx="340384" cy="463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0F75C8-89DC-4CCF-87F2-6D979E6B960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12363" y="4994950"/>
            <a:ext cx="442617" cy="296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813DEC-53F9-4194-BC31-EB680388D68C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flipH="1">
            <a:off x="7345549" y="4937761"/>
            <a:ext cx="480668" cy="3535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F6B5B0-C9B4-4EA4-B0D3-F1E4D4E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23782"/>
            <a:ext cx="5982124" cy="4972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C23403-10B5-46FE-911E-4CA1DCA60832}"/>
              </a:ext>
            </a:extLst>
          </p:cNvPr>
          <p:cNvSpPr txBox="1"/>
          <p:nvPr/>
        </p:nvSpPr>
        <p:spPr>
          <a:xfrm>
            <a:off x="2294200" y="525264"/>
            <a:ext cx="8954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Drives pane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AAE84-3EB1-47A7-84BC-A5F550C7C2AD}"/>
              </a:ext>
            </a:extLst>
          </p:cNvPr>
          <p:cNvCxnSpPr>
            <a:cxnSpLocks/>
          </p:cNvCxnSpPr>
          <p:nvPr/>
        </p:nvCxnSpPr>
        <p:spPr>
          <a:xfrm>
            <a:off x="2851340" y="701051"/>
            <a:ext cx="159084" cy="7331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1FFB2-B503-4719-B072-4097128C5CED}"/>
              </a:ext>
            </a:extLst>
          </p:cNvPr>
          <p:cNvSpPr txBox="1"/>
          <p:nvPr/>
        </p:nvSpPr>
        <p:spPr>
          <a:xfrm>
            <a:off x="8056488" y="426767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/>
              <a:t>Right Folders </a:t>
            </a:r>
            <a:r>
              <a:rPr lang="en-CA" sz="900" dirty="0"/>
              <a:t>panel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79161-B2B7-4E3A-98F9-645139EB1EEE}"/>
              </a:ext>
            </a:extLst>
          </p:cNvPr>
          <p:cNvSpPr txBox="1"/>
          <p:nvPr/>
        </p:nvSpPr>
        <p:spPr>
          <a:xfrm>
            <a:off x="3570653" y="88934"/>
            <a:ext cx="11486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Left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61BD3-7FDE-4D4A-B95E-F7A5772641D6}"/>
              </a:ext>
            </a:extLst>
          </p:cNvPr>
          <p:cNvSpPr txBox="1"/>
          <p:nvPr/>
        </p:nvSpPr>
        <p:spPr>
          <a:xfrm>
            <a:off x="6106078" y="88934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Right Browser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4C02B0-A7E9-4DBD-B91B-33F3D073C372}"/>
              </a:ext>
            </a:extLst>
          </p:cNvPr>
          <p:cNvGrpSpPr/>
          <p:nvPr/>
        </p:nvGrpSpPr>
        <p:grpSpPr>
          <a:xfrm>
            <a:off x="2977380" y="215892"/>
            <a:ext cx="593273" cy="210875"/>
            <a:chOff x="2977380" y="215892"/>
            <a:chExt cx="593273" cy="21087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5EA218-7D48-42E6-9BE2-1EC9830C5BAB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7FA11-7DD9-4B58-9394-AB97A581B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14476C-C410-499E-B2D4-8BE1EEB9A2DC}"/>
              </a:ext>
            </a:extLst>
          </p:cNvPr>
          <p:cNvGrpSpPr/>
          <p:nvPr/>
        </p:nvGrpSpPr>
        <p:grpSpPr>
          <a:xfrm>
            <a:off x="5618692" y="215892"/>
            <a:ext cx="487386" cy="210875"/>
            <a:chOff x="5618692" y="215892"/>
            <a:chExt cx="487386" cy="2108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748899-3948-4B00-90D3-99CB20ED464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618694" y="215892"/>
              <a:ext cx="4873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EDB20E-B58F-40AB-9C7B-4FCEFFCB0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D29FF2-2F99-4558-BF27-915D4B51B287}"/>
              </a:ext>
            </a:extLst>
          </p:cNvPr>
          <p:cNvGrpSpPr/>
          <p:nvPr/>
        </p:nvGrpSpPr>
        <p:grpSpPr>
          <a:xfrm flipH="1">
            <a:off x="4719319" y="215892"/>
            <a:ext cx="854028" cy="210875"/>
            <a:chOff x="2977380" y="215892"/>
            <a:chExt cx="593273" cy="21087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3D234-DA4C-4AE2-A09C-904771C7C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FD59CF-DF20-491D-B808-FAC9B6CDE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1B02E8-1295-4EB7-A0B2-5C4957E4D659}"/>
              </a:ext>
            </a:extLst>
          </p:cNvPr>
          <p:cNvGrpSpPr/>
          <p:nvPr/>
        </p:nvGrpSpPr>
        <p:grpSpPr>
          <a:xfrm flipH="1">
            <a:off x="7303741" y="215892"/>
            <a:ext cx="487386" cy="210875"/>
            <a:chOff x="5618692" y="215892"/>
            <a:chExt cx="487386" cy="210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B86CED-FC1B-42C0-AAAE-6FA09F724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4" y="215892"/>
              <a:ext cx="4873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CC0917-E9C4-4813-8C0C-681529300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D5FFF55-A05E-4E51-91B2-F8D2229BDF2F}"/>
              </a:ext>
            </a:extLst>
          </p:cNvPr>
          <p:cNvSpPr txBox="1"/>
          <p:nvPr/>
        </p:nvSpPr>
        <p:spPr>
          <a:xfrm>
            <a:off x="4966922" y="6069000"/>
            <a:ext cx="895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divider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897D1C-7E21-4456-AC32-506C6030C23A}"/>
              </a:ext>
            </a:extLst>
          </p:cNvPr>
          <p:cNvCxnSpPr>
            <a:cxnSpLocks/>
          </p:cNvCxnSpPr>
          <p:nvPr/>
        </p:nvCxnSpPr>
        <p:spPr>
          <a:xfrm flipH="1">
            <a:off x="5414654" y="5273645"/>
            <a:ext cx="223866" cy="811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3E881F-B823-48A5-B0E7-37BC7F5B3F8E}"/>
              </a:ext>
            </a:extLst>
          </p:cNvPr>
          <p:cNvSpPr txBox="1"/>
          <p:nvPr/>
        </p:nvSpPr>
        <p:spPr>
          <a:xfrm>
            <a:off x="1698415" y="66331"/>
            <a:ext cx="12375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Sidebar*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5E09CD-7063-4BC3-B87B-5F038315D6FA}"/>
              </a:ext>
            </a:extLst>
          </p:cNvPr>
          <p:cNvGrpSpPr/>
          <p:nvPr/>
        </p:nvGrpSpPr>
        <p:grpSpPr>
          <a:xfrm>
            <a:off x="1843959" y="297252"/>
            <a:ext cx="593273" cy="210875"/>
            <a:chOff x="2977380" y="215892"/>
            <a:chExt cx="593273" cy="210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ACD3C-FE6E-4ADA-B607-52B31719EB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AB63A3-BB6F-40D6-B033-09C7DF9C4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1A59B-94FF-4D60-867A-5853CDF4081C}"/>
              </a:ext>
            </a:extLst>
          </p:cNvPr>
          <p:cNvSpPr txBox="1"/>
          <p:nvPr/>
        </p:nvSpPr>
        <p:spPr>
          <a:xfrm>
            <a:off x="517694" y="1434153"/>
            <a:ext cx="11486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Group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AFA473-EA29-4811-849B-176E12B5AED0}"/>
              </a:ext>
            </a:extLst>
          </p:cNvPr>
          <p:cNvCxnSpPr>
            <a:cxnSpLocks/>
          </p:cNvCxnSpPr>
          <p:nvPr/>
        </p:nvCxnSpPr>
        <p:spPr>
          <a:xfrm>
            <a:off x="1583235" y="984235"/>
            <a:ext cx="0" cy="11619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214EFC-76E5-4324-9D4D-CFD605206E81}"/>
              </a:ext>
            </a:extLst>
          </p:cNvPr>
          <p:cNvCxnSpPr>
            <a:cxnSpLocks/>
          </p:cNvCxnSpPr>
          <p:nvPr/>
        </p:nvCxnSpPr>
        <p:spPr>
          <a:xfrm flipH="1">
            <a:off x="1583235" y="9842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1F57C0F-3CE5-405E-91EE-D9E4B8C3927F}"/>
              </a:ext>
            </a:extLst>
          </p:cNvPr>
          <p:cNvCxnSpPr>
            <a:cxnSpLocks/>
          </p:cNvCxnSpPr>
          <p:nvPr/>
        </p:nvCxnSpPr>
        <p:spPr>
          <a:xfrm flipH="1">
            <a:off x="1583235" y="21407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0FE76-5556-46EE-9C75-D4D2C511C7DA}"/>
              </a:ext>
            </a:extLst>
          </p:cNvPr>
          <p:cNvSpPr txBox="1"/>
          <p:nvPr/>
        </p:nvSpPr>
        <p:spPr>
          <a:xfrm>
            <a:off x="115178" y="2205758"/>
            <a:ext cx="12934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Favorites Group Title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D94AD6-6058-4280-95F1-B93E10506964}"/>
              </a:ext>
            </a:extLst>
          </p:cNvPr>
          <p:cNvCxnSpPr>
            <a:cxnSpLocks/>
          </p:cNvCxnSpPr>
          <p:nvPr/>
        </p:nvCxnSpPr>
        <p:spPr>
          <a:xfrm flipV="1">
            <a:off x="1265659" y="2267108"/>
            <a:ext cx="653825" cy="1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574678-28DD-4BF1-9F8D-09E623D6895E}"/>
              </a:ext>
            </a:extLst>
          </p:cNvPr>
          <p:cNvGrpSpPr/>
          <p:nvPr/>
        </p:nvGrpSpPr>
        <p:grpSpPr>
          <a:xfrm>
            <a:off x="1843778" y="297252"/>
            <a:ext cx="995752" cy="210875"/>
            <a:chOff x="1843778" y="297252"/>
            <a:chExt cx="995752" cy="21087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C94907-B164-4F50-ACFA-49D90BE65899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5AB2AFE-5AB6-4388-B6E6-3175ADCB7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E2CF34-2C6D-4A5A-AADB-3CC08197F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6DFB88-C39D-4D5B-9529-1C26E8C79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3778" y="29725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34D4E1-7FDB-4F93-9F46-DE564009B62D}"/>
              </a:ext>
            </a:extLst>
          </p:cNvPr>
          <p:cNvGrpSpPr/>
          <p:nvPr/>
        </p:nvGrpSpPr>
        <p:grpSpPr>
          <a:xfrm rot="5400000">
            <a:off x="7292159" y="1859781"/>
            <a:ext cx="1794942" cy="62167"/>
            <a:chOff x="1843778" y="297252"/>
            <a:chExt cx="995752" cy="2108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C019EA-5137-4078-9B9D-6F2A311A7307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928907E-82E5-4D0A-B1BF-68E0627E4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F160EFB-E6DB-4A63-8066-AAC0BFF99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DFEBBB-5944-4199-B5C4-1FF882EBBE83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0FCC883-DD77-44EA-8963-2B5069E40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E477207-E5C7-4039-9133-42DABB673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E63EA9A-8041-4FBE-BA75-8667A4760F34}"/>
              </a:ext>
            </a:extLst>
          </p:cNvPr>
          <p:cNvSpPr txBox="1"/>
          <p:nvPr/>
        </p:nvSpPr>
        <p:spPr>
          <a:xfrm>
            <a:off x="115178" y="2557502"/>
            <a:ext cx="1293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Add to Favorites Group Button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327900-0A5A-46FA-AA7C-5FF38727A824}"/>
              </a:ext>
            </a:extLst>
          </p:cNvPr>
          <p:cNvCxnSpPr>
            <a:cxnSpLocks/>
          </p:cNvCxnSpPr>
          <p:nvPr/>
        </p:nvCxnSpPr>
        <p:spPr>
          <a:xfrm flipV="1">
            <a:off x="1333076" y="2290003"/>
            <a:ext cx="1372339" cy="393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B2D30-2AF1-45EA-BEDD-A9343408A262}"/>
              </a:ext>
            </a:extLst>
          </p:cNvPr>
          <p:cNvSpPr txBox="1"/>
          <p:nvPr/>
        </p:nvSpPr>
        <p:spPr>
          <a:xfrm>
            <a:off x="115178" y="5808294"/>
            <a:ext cx="142969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I like Editable </a:t>
            </a:r>
            <a:r>
              <a:rPr lang="en-CA" sz="900" dirty="0" err="1"/>
              <a:t>TextBox</a:t>
            </a:r>
            <a:endParaRPr lang="en-CA" sz="9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60CFC7-D95B-4A52-AC9A-F2C3C18BCA6B}"/>
              </a:ext>
            </a:extLst>
          </p:cNvPr>
          <p:cNvCxnSpPr>
            <a:cxnSpLocks/>
          </p:cNvCxnSpPr>
          <p:nvPr/>
        </p:nvCxnSpPr>
        <p:spPr>
          <a:xfrm>
            <a:off x="1367120" y="5987485"/>
            <a:ext cx="244636" cy="235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E5CEA-B07F-4EE0-B3C6-1AE05966D1A2}"/>
              </a:ext>
            </a:extLst>
          </p:cNvPr>
          <p:cNvSpPr txBox="1"/>
          <p:nvPr/>
        </p:nvSpPr>
        <p:spPr>
          <a:xfrm>
            <a:off x="27348" y="5273645"/>
            <a:ext cx="1590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Main Toolbar? Lower Toolbar (if you need one at the top)?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B0AC158-666B-4EAE-A3B1-01401782872B}"/>
              </a:ext>
            </a:extLst>
          </p:cNvPr>
          <p:cNvCxnSpPr>
            <a:cxnSpLocks/>
          </p:cNvCxnSpPr>
          <p:nvPr/>
        </p:nvCxnSpPr>
        <p:spPr>
          <a:xfrm>
            <a:off x="1526562" y="5499954"/>
            <a:ext cx="341894" cy="2189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CED779-C24B-4457-BE7F-E9048408B966}"/>
              </a:ext>
            </a:extLst>
          </p:cNvPr>
          <p:cNvSpPr txBox="1"/>
          <p:nvPr/>
        </p:nvSpPr>
        <p:spPr>
          <a:xfrm>
            <a:off x="8079837" y="4132467"/>
            <a:ext cx="90292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Files panels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DE565A-4776-473D-A8DD-F5A2B10B3F5F}"/>
              </a:ext>
            </a:extLst>
          </p:cNvPr>
          <p:cNvGrpSpPr/>
          <p:nvPr/>
        </p:nvGrpSpPr>
        <p:grpSpPr>
          <a:xfrm rot="5400000">
            <a:off x="6691095" y="4266194"/>
            <a:ext cx="2997070" cy="62167"/>
            <a:chOff x="1843778" y="297252"/>
            <a:chExt cx="995752" cy="2108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8CC0639-D75B-4087-B9FC-A6810C927ECB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CC3912-25F7-44E3-87D7-BB5E4F086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4F3F2CF-C7DF-4E4B-A0F7-DBF60E6AD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BDAD874-8B9F-4C09-B513-2CD505C60DAE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84FBEA-3698-4D62-B2A0-D89189B26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2D21D9-23D1-4336-9136-BC73B1780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3A3901-56B7-45B8-AFCC-9557B66A724B}"/>
              </a:ext>
            </a:extLst>
          </p:cNvPr>
          <p:cNvCxnSpPr>
            <a:cxnSpLocks/>
          </p:cNvCxnSpPr>
          <p:nvPr/>
        </p:nvCxnSpPr>
        <p:spPr>
          <a:xfrm flipV="1">
            <a:off x="7791125" y="624779"/>
            <a:ext cx="367421" cy="3686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D59D816-5F34-40C1-AF71-F74561261F58}"/>
              </a:ext>
            </a:extLst>
          </p:cNvPr>
          <p:cNvSpPr txBox="1"/>
          <p:nvPr/>
        </p:nvSpPr>
        <p:spPr>
          <a:xfrm>
            <a:off x="8158546" y="1726290"/>
            <a:ext cx="90292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Folders panels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4E5BDB-E9F1-4450-94B6-89B65AC607C2}"/>
              </a:ext>
            </a:extLst>
          </p:cNvPr>
          <p:cNvSpPr txBox="1"/>
          <p:nvPr/>
        </p:nvSpPr>
        <p:spPr>
          <a:xfrm>
            <a:off x="7355925" y="6107273"/>
            <a:ext cx="9643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Files panel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49672C-0BB9-4406-8D38-615E8C5F9FD0}"/>
              </a:ext>
            </a:extLst>
          </p:cNvPr>
          <p:cNvSpPr/>
          <p:nvPr/>
        </p:nvSpPr>
        <p:spPr>
          <a:xfrm>
            <a:off x="5638520" y="993391"/>
            <a:ext cx="2152605" cy="1794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007110-1D7D-4B5F-9D7E-C96CC66A0B95}"/>
              </a:ext>
            </a:extLst>
          </p:cNvPr>
          <p:cNvSpPr/>
          <p:nvPr/>
        </p:nvSpPr>
        <p:spPr>
          <a:xfrm>
            <a:off x="5638519" y="2816467"/>
            <a:ext cx="2160331" cy="2979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1C65AF-0759-40CE-AC5C-248E13DAC3C8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791125" y="5795809"/>
            <a:ext cx="46978" cy="3114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6EC63D0-E4C1-44B9-A895-D51CD591CA82}"/>
              </a:ext>
            </a:extLst>
          </p:cNvPr>
          <p:cNvSpPr txBox="1"/>
          <p:nvPr/>
        </p:nvSpPr>
        <p:spPr>
          <a:xfrm>
            <a:off x="6384542" y="337902"/>
            <a:ext cx="127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Scroll Indicator (not showing here)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639E946-EBA7-4BD3-9C19-B6E651DCD2ED}"/>
              </a:ext>
            </a:extLst>
          </p:cNvPr>
          <p:cNvCxnSpPr>
            <a:cxnSpLocks/>
          </p:cNvCxnSpPr>
          <p:nvPr/>
        </p:nvCxnSpPr>
        <p:spPr>
          <a:xfrm>
            <a:off x="7406562" y="514017"/>
            <a:ext cx="0" cy="755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3182BE-57BB-41C7-A454-B4464AEDA24D}"/>
              </a:ext>
            </a:extLst>
          </p:cNvPr>
          <p:cNvSpPr txBox="1"/>
          <p:nvPr/>
        </p:nvSpPr>
        <p:spPr>
          <a:xfrm>
            <a:off x="4847647" y="426767"/>
            <a:ext cx="127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Path Edit Button &gt; opens Path Edit Panel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0D2BC48-8A97-4F15-88FA-BA4C6811680D}"/>
              </a:ext>
            </a:extLst>
          </p:cNvPr>
          <p:cNvCxnSpPr>
            <a:cxnSpLocks/>
          </p:cNvCxnSpPr>
          <p:nvPr/>
        </p:nvCxnSpPr>
        <p:spPr>
          <a:xfrm>
            <a:off x="5618692" y="756096"/>
            <a:ext cx="94419" cy="1357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A4182AD-C2CB-4A8C-BBDB-DCEB32DBC85A}"/>
              </a:ext>
            </a:extLst>
          </p:cNvPr>
          <p:cNvSpPr txBox="1"/>
          <p:nvPr/>
        </p:nvSpPr>
        <p:spPr>
          <a:xfrm>
            <a:off x="7933051" y="80028"/>
            <a:ext cx="105573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Title Bar Buttons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F672E24-5CAA-4371-80BD-6320562BD0B4}"/>
              </a:ext>
            </a:extLst>
          </p:cNvPr>
          <p:cNvCxnSpPr>
            <a:cxnSpLocks/>
          </p:cNvCxnSpPr>
          <p:nvPr/>
        </p:nvCxnSpPr>
        <p:spPr>
          <a:xfrm flipH="1">
            <a:off x="7534354" y="228672"/>
            <a:ext cx="545483" cy="6631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265C87-BF8E-480C-95F0-26BFDFC426FE}"/>
              </a:ext>
            </a:extLst>
          </p:cNvPr>
          <p:cNvSpPr txBox="1"/>
          <p:nvPr/>
        </p:nvSpPr>
        <p:spPr>
          <a:xfrm>
            <a:off x="2951161" y="263621"/>
            <a:ext cx="111173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Folder Panel Tabs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9919218-0216-431E-91C2-C4E2B87EA7C6}"/>
              </a:ext>
            </a:extLst>
          </p:cNvPr>
          <p:cNvCxnSpPr>
            <a:cxnSpLocks/>
          </p:cNvCxnSpPr>
          <p:nvPr/>
        </p:nvCxnSpPr>
        <p:spPr>
          <a:xfrm flipH="1">
            <a:off x="3477525" y="456790"/>
            <a:ext cx="1" cy="4681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963A69D-D2C3-4072-A4CF-1C5B939673EB}"/>
              </a:ext>
            </a:extLst>
          </p:cNvPr>
          <p:cNvSpPr txBox="1"/>
          <p:nvPr/>
        </p:nvSpPr>
        <p:spPr>
          <a:xfrm>
            <a:off x="3415358" y="467900"/>
            <a:ext cx="11977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Parent Folder Panes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B0BE49A-2DDB-411E-B2D7-EF5254E25480}"/>
              </a:ext>
            </a:extLst>
          </p:cNvPr>
          <p:cNvCxnSpPr>
            <a:cxnSpLocks/>
          </p:cNvCxnSpPr>
          <p:nvPr/>
        </p:nvCxnSpPr>
        <p:spPr>
          <a:xfrm flipH="1">
            <a:off x="3832311" y="634187"/>
            <a:ext cx="202183" cy="5454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AFD2E-DE46-438D-9D09-7EBFA6A4D3A3}"/>
              </a:ext>
            </a:extLst>
          </p:cNvPr>
          <p:cNvSpPr txBox="1"/>
          <p:nvPr/>
        </p:nvSpPr>
        <p:spPr>
          <a:xfrm>
            <a:off x="4159443" y="263621"/>
            <a:ext cx="12111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Pane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E05087-171A-4263-8DCF-06751E5FEB36}"/>
              </a:ext>
            </a:extLst>
          </p:cNvPr>
          <p:cNvCxnSpPr>
            <a:cxnSpLocks/>
          </p:cNvCxnSpPr>
          <p:nvPr/>
        </p:nvCxnSpPr>
        <p:spPr>
          <a:xfrm>
            <a:off x="4730730" y="438758"/>
            <a:ext cx="214804" cy="8748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903CF0B-67C3-4189-9901-9593EE128410}"/>
              </a:ext>
            </a:extLst>
          </p:cNvPr>
          <p:cNvSpPr txBox="1"/>
          <p:nvPr/>
        </p:nvSpPr>
        <p:spPr>
          <a:xfrm>
            <a:off x="3569367" y="6049097"/>
            <a:ext cx="11613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Left Details Pane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FB46A2-32ED-4021-97A8-1BC6FBE4DC05}"/>
              </a:ext>
            </a:extLst>
          </p:cNvPr>
          <p:cNvCxnSpPr>
            <a:cxnSpLocks/>
          </p:cNvCxnSpPr>
          <p:nvPr/>
        </p:nvCxnSpPr>
        <p:spPr>
          <a:xfrm flipH="1">
            <a:off x="4111054" y="5763427"/>
            <a:ext cx="22202" cy="3431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EF8C2F6-36B2-4C7D-9025-A5AFBB38820C}"/>
              </a:ext>
            </a:extLst>
          </p:cNvPr>
          <p:cNvSpPr/>
          <p:nvPr/>
        </p:nvSpPr>
        <p:spPr>
          <a:xfrm>
            <a:off x="2977380" y="4920427"/>
            <a:ext cx="2595974" cy="8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D4CF71-9F85-4B69-885B-A743FE01AA66}"/>
              </a:ext>
            </a:extLst>
          </p:cNvPr>
          <p:cNvSpPr txBox="1"/>
          <p:nvPr/>
        </p:nvSpPr>
        <p:spPr>
          <a:xfrm>
            <a:off x="6245755" y="5965426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Details Pane resizer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F931AD-FEA5-4C0A-A934-5492F54E764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6485979" y="4857750"/>
            <a:ext cx="241954" cy="1107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CD44F0-981A-46E4-A7A6-60A7C654FC12}"/>
              </a:ext>
            </a:extLst>
          </p:cNvPr>
          <p:cNvSpPr/>
          <p:nvPr/>
        </p:nvSpPr>
        <p:spPr>
          <a:xfrm>
            <a:off x="2974627" y="2501375"/>
            <a:ext cx="2595974" cy="2393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92CBEF-DAC6-4D67-B46A-48BC2683C6A2}"/>
              </a:ext>
            </a:extLst>
          </p:cNvPr>
          <p:cNvSpPr txBox="1"/>
          <p:nvPr/>
        </p:nvSpPr>
        <p:spPr>
          <a:xfrm>
            <a:off x="745980" y="4087596"/>
            <a:ext cx="9643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Left Files Pane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EEA1BD-9B56-4030-B254-901EE2B66C1C}"/>
              </a:ext>
            </a:extLst>
          </p:cNvPr>
          <p:cNvCxnSpPr>
            <a:cxnSpLocks/>
          </p:cNvCxnSpPr>
          <p:nvPr/>
        </p:nvCxnSpPr>
        <p:spPr>
          <a:xfrm flipH="1" flipV="1">
            <a:off x="1577428" y="4234104"/>
            <a:ext cx="1397198" cy="339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1EE01E7-137A-4E1F-B1F4-0AEE0ECD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8" y="6233772"/>
            <a:ext cx="3595251" cy="305199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53F5306-C2EC-4D53-A59D-08E89425F1A4}"/>
              </a:ext>
            </a:extLst>
          </p:cNvPr>
          <p:cNvSpPr txBox="1"/>
          <p:nvPr/>
        </p:nvSpPr>
        <p:spPr>
          <a:xfrm>
            <a:off x="4022395" y="6352975"/>
            <a:ext cx="1161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Left Details Pane Buttons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1E78AA-CC3E-489E-A1E5-15E782D81386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484745" y="5183925"/>
            <a:ext cx="118332" cy="1169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8194D22-C9D2-420B-96DE-18D04B251CF3}"/>
              </a:ext>
            </a:extLst>
          </p:cNvPr>
          <p:cNvSpPr txBox="1"/>
          <p:nvPr/>
        </p:nvSpPr>
        <p:spPr>
          <a:xfrm>
            <a:off x="32140" y="4689974"/>
            <a:ext cx="123351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Message Rolldown/Rollup (not sure what this is)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E5521A-49E5-4C3F-B17E-1F65E4BD8C6F}"/>
              </a:ext>
            </a:extLst>
          </p:cNvPr>
          <p:cNvSpPr txBox="1"/>
          <p:nvPr/>
        </p:nvSpPr>
        <p:spPr>
          <a:xfrm>
            <a:off x="1186894" y="225065"/>
            <a:ext cx="65278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*for now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557980A-10BC-45B9-ACB5-FACC80D1BE1B}"/>
              </a:ext>
            </a:extLst>
          </p:cNvPr>
          <p:cNvSpPr txBox="1"/>
          <p:nvPr/>
        </p:nvSpPr>
        <p:spPr>
          <a:xfrm>
            <a:off x="8266098" y="871078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Folders Toggle Button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5EA5A-8899-40D5-A31D-3DA5F5F73A73}"/>
              </a:ext>
            </a:extLst>
          </p:cNvPr>
          <p:cNvCxnSpPr>
            <a:cxnSpLocks/>
          </p:cNvCxnSpPr>
          <p:nvPr/>
        </p:nvCxnSpPr>
        <p:spPr>
          <a:xfrm flipH="1" flipV="1">
            <a:off x="7739475" y="1061082"/>
            <a:ext cx="740904" cy="379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7824B-81C1-4637-8679-4D03A98E56E4}"/>
              </a:ext>
            </a:extLst>
          </p:cNvPr>
          <p:cNvSpPr txBox="1"/>
          <p:nvPr/>
        </p:nvSpPr>
        <p:spPr>
          <a:xfrm>
            <a:off x="8189629" y="2806114"/>
            <a:ext cx="10104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Toolbar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2F56D0C-E77E-43E6-A383-D45546890090}"/>
              </a:ext>
            </a:extLst>
          </p:cNvPr>
          <p:cNvCxnSpPr>
            <a:cxnSpLocks/>
          </p:cNvCxnSpPr>
          <p:nvPr/>
        </p:nvCxnSpPr>
        <p:spPr>
          <a:xfrm flipH="1" flipV="1">
            <a:off x="7535055" y="2875402"/>
            <a:ext cx="740904" cy="379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924771C-15F2-4D12-8C31-46170712E600}"/>
              </a:ext>
            </a:extLst>
          </p:cNvPr>
          <p:cNvSpPr txBox="1"/>
          <p:nvPr/>
        </p:nvSpPr>
        <p:spPr>
          <a:xfrm>
            <a:off x="8078577" y="3001754"/>
            <a:ext cx="10104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Sort Arrows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B4B39C6-C201-4A34-BAC0-560FB016EDB7}"/>
              </a:ext>
            </a:extLst>
          </p:cNvPr>
          <p:cNvSpPr txBox="1"/>
          <p:nvPr/>
        </p:nvSpPr>
        <p:spPr>
          <a:xfrm>
            <a:off x="8109388" y="3238458"/>
            <a:ext cx="1154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Scrollbar “Thumb” (not showing)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3B6C45-E758-4527-B3D3-A6FE0BEE7326}"/>
              </a:ext>
            </a:extLst>
          </p:cNvPr>
          <p:cNvCxnSpPr>
            <a:cxnSpLocks/>
          </p:cNvCxnSpPr>
          <p:nvPr/>
        </p:nvCxnSpPr>
        <p:spPr>
          <a:xfrm flipH="1" flipV="1">
            <a:off x="7668059" y="3000258"/>
            <a:ext cx="653860" cy="1249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29393F-FE0A-4CCB-ACE8-36CDAE03930E}"/>
              </a:ext>
            </a:extLst>
          </p:cNvPr>
          <p:cNvCxnSpPr>
            <a:cxnSpLocks/>
          </p:cNvCxnSpPr>
          <p:nvPr/>
        </p:nvCxnSpPr>
        <p:spPr>
          <a:xfrm flipH="1">
            <a:off x="7739475" y="3561139"/>
            <a:ext cx="634590" cy="475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1C1EE-A71D-4881-81A7-B0637E51512A}"/>
              </a:ext>
            </a:extLst>
          </p:cNvPr>
          <p:cNvSpPr txBox="1"/>
          <p:nvPr/>
        </p:nvSpPr>
        <p:spPr>
          <a:xfrm>
            <a:off x="7081853" y="6415656"/>
            <a:ext cx="12551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System/Shell Context Menu: where is this?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1D142B-4D4F-4619-8F7C-1FFFAEF2AE19}"/>
              </a:ext>
            </a:extLst>
          </p:cNvPr>
          <p:cNvSpPr txBox="1"/>
          <p:nvPr/>
        </p:nvSpPr>
        <p:spPr>
          <a:xfrm>
            <a:off x="5989942" y="637963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File/Folder Thumbnail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CB1E22-6BCA-47DE-87B1-DC3F0E829D34}"/>
              </a:ext>
            </a:extLst>
          </p:cNvPr>
          <p:cNvCxnSpPr>
            <a:cxnSpLocks/>
          </p:cNvCxnSpPr>
          <p:nvPr/>
        </p:nvCxnSpPr>
        <p:spPr>
          <a:xfrm>
            <a:off x="6115041" y="5609419"/>
            <a:ext cx="174256" cy="806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EB70E3-4473-4278-A535-8642F74B16BF}"/>
              </a:ext>
            </a:extLst>
          </p:cNvPr>
          <p:cNvSpPr txBox="1"/>
          <p:nvPr/>
        </p:nvSpPr>
        <p:spPr>
          <a:xfrm>
            <a:off x="654367" y="3167868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New Favorites Group Button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A84E073-2E60-4C15-A9FA-8DA76B8F48F2}"/>
              </a:ext>
            </a:extLst>
          </p:cNvPr>
          <p:cNvCxnSpPr>
            <a:cxnSpLocks/>
          </p:cNvCxnSpPr>
          <p:nvPr/>
        </p:nvCxnSpPr>
        <p:spPr>
          <a:xfrm flipV="1">
            <a:off x="1480947" y="3295229"/>
            <a:ext cx="538018" cy="64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A00AEB3-9E3F-4A3A-AA67-A2CC1ED9B66B}"/>
              </a:ext>
            </a:extLst>
          </p:cNvPr>
          <p:cNvSpPr txBox="1"/>
          <p:nvPr/>
        </p:nvSpPr>
        <p:spPr>
          <a:xfrm>
            <a:off x="5010967" y="6476756"/>
            <a:ext cx="1255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Thumbnail Navigation Buttons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ED1BEAA-5866-427D-87AA-54EF56B21555}"/>
              </a:ext>
            </a:extLst>
          </p:cNvPr>
          <p:cNvCxnSpPr>
            <a:cxnSpLocks/>
          </p:cNvCxnSpPr>
          <p:nvPr/>
        </p:nvCxnSpPr>
        <p:spPr>
          <a:xfrm>
            <a:off x="5718560" y="5341927"/>
            <a:ext cx="109631" cy="11933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26BF3D-37E9-4BFE-BA03-D6CA03ACA644}"/>
              </a:ext>
            </a:extLst>
          </p:cNvPr>
          <p:cNvSpPr txBox="1"/>
          <p:nvPr/>
        </p:nvSpPr>
        <p:spPr>
          <a:xfrm>
            <a:off x="45338" y="74185"/>
            <a:ext cx="12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2020-07-20</a:t>
            </a:r>
          </a:p>
        </p:txBody>
      </p:sp>
    </p:spTree>
    <p:extLst>
      <p:ext uri="{BB962C8B-B14F-4D97-AF65-F5344CB8AC3E}">
        <p14:creationId xmlns:p14="http://schemas.microsoft.com/office/powerpoint/2010/main" val="25663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B99D8-D5F2-464C-AE25-2211A22F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7" y="556695"/>
            <a:ext cx="6717675" cy="5583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40C49-B538-46D8-9E3D-E97FAAAEE2EB}"/>
              </a:ext>
            </a:extLst>
          </p:cNvPr>
          <p:cNvSpPr txBox="1"/>
          <p:nvPr/>
        </p:nvSpPr>
        <p:spPr>
          <a:xfrm>
            <a:off x="7738395" y="1486984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Top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95EBF-3648-4AB2-A5E4-9CAC09CDC3A2}"/>
              </a:ext>
            </a:extLst>
          </p:cNvPr>
          <p:cNvSpPr txBox="1"/>
          <p:nvPr/>
        </p:nvSpPr>
        <p:spPr>
          <a:xfrm>
            <a:off x="7866864" y="4736506"/>
            <a:ext cx="122423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Bottom Browser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36DD2B-3F79-4DAB-A36F-1F5B0C50BC16}"/>
              </a:ext>
            </a:extLst>
          </p:cNvPr>
          <p:cNvGrpSpPr/>
          <p:nvPr/>
        </p:nvGrpSpPr>
        <p:grpSpPr>
          <a:xfrm rot="5400000">
            <a:off x="6490487" y="1917428"/>
            <a:ext cx="2785630" cy="129801"/>
            <a:chOff x="1843778" y="297252"/>
            <a:chExt cx="995752" cy="2108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0241CA-0B3E-499D-9B1A-3B2A8F1B04E3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E48468F-62AA-4C29-AEDE-4D2FF29A3F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421590-1052-40C7-9724-740DA0197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6FD93D-F0B0-40EE-960F-9786A2D431B0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63AFFBE-9901-49EB-84F8-640473198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F4C647-456C-4353-BD31-8F2E1B4432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E3455-E855-473F-8FC2-4F7AD08A66A4}"/>
              </a:ext>
            </a:extLst>
          </p:cNvPr>
          <p:cNvGrpSpPr/>
          <p:nvPr/>
        </p:nvGrpSpPr>
        <p:grpSpPr>
          <a:xfrm rot="5400000">
            <a:off x="6526428" y="4719639"/>
            <a:ext cx="2711074" cy="129800"/>
            <a:chOff x="1843778" y="297252"/>
            <a:chExt cx="995752" cy="2108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01E0D-EDC0-4EA2-9F1C-E7A7B1A6AA75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531325C-93D5-49A7-A3F4-EF8B55620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F5ED9C3-8303-4AD8-97F4-FC8A460A4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C350F5-1948-44FE-ADBD-065099A62A3B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9EFB1C-7CFC-4610-916D-283CFB11C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B246CF-8B7C-4E1D-BAA2-4D8E260AD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5A28B-E246-4C59-82D5-DE7C6BFC555F}"/>
              </a:ext>
            </a:extLst>
          </p:cNvPr>
          <p:cNvSpPr/>
          <p:nvPr/>
        </p:nvSpPr>
        <p:spPr>
          <a:xfrm>
            <a:off x="2826327" y="793488"/>
            <a:ext cx="4107447" cy="250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A7546-3476-4AC8-82BC-5911EB01E754}"/>
              </a:ext>
            </a:extLst>
          </p:cNvPr>
          <p:cNvSpPr txBox="1"/>
          <p:nvPr/>
        </p:nvSpPr>
        <p:spPr>
          <a:xfrm>
            <a:off x="4189671" y="132365"/>
            <a:ext cx="1402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Top Current Folder Panel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DAFCF1-DA87-442F-A6DB-292E01DE95E8}"/>
              </a:ext>
            </a:extLst>
          </p:cNvPr>
          <p:cNvCxnSpPr>
            <a:cxnSpLocks/>
          </p:cNvCxnSpPr>
          <p:nvPr/>
        </p:nvCxnSpPr>
        <p:spPr>
          <a:xfrm flipV="1">
            <a:off x="4655127" y="325857"/>
            <a:ext cx="224923" cy="4676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416A9C-CF1C-4873-8390-78191CBEB70D}"/>
              </a:ext>
            </a:extLst>
          </p:cNvPr>
          <p:cNvSpPr txBox="1"/>
          <p:nvPr/>
        </p:nvSpPr>
        <p:spPr>
          <a:xfrm>
            <a:off x="5602833" y="6393244"/>
            <a:ext cx="1402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Bottom Details Pane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EC3BF9-BF34-49E8-BF8D-DC78D79F6023}"/>
              </a:ext>
            </a:extLst>
          </p:cNvPr>
          <p:cNvSpPr/>
          <p:nvPr/>
        </p:nvSpPr>
        <p:spPr>
          <a:xfrm>
            <a:off x="5425944" y="3555581"/>
            <a:ext cx="1518962" cy="256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00509E-FACA-4644-B3E2-736281290602}"/>
              </a:ext>
            </a:extLst>
          </p:cNvPr>
          <p:cNvCxnSpPr>
            <a:cxnSpLocks/>
          </p:cNvCxnSpPr>
          <p:nvPr/>
        </p:nvCxnSpPr>
        <p:spPr>
          <a:xfrm flipV="1">
            <a:off x="6304097" y="6117930"/>
            <a:ext cx="0" cy="2753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C72D59-A0C2-497C-91E6-DFFEB10320FA}"/>
              </a:ext>
            </a:extLst>
          </p:cNvPr>
          <p:cNvSpPr/>
          <p:nvPr/>
        </p:nvSpPr>
        <p:spPr>
          <a:xfrm>
            <a:off x="2839904" y="3582289"/>
            <a:ext cx="2556334" cy="256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C0F84F-144B-48A0-A764-CFA5CC5D1FC5}"/>
              </a:ext>
            </a:extLst>
          </p:cNvPr>
          <p:cNvSpPr txBox="1"/>
          <p:nvPr/>
        </p:nvSpPr>
        <p:spPr>
          <a:xfrm>
            <a:off x="3332373" y="6354999"/>
            <a:ext cx="151498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Bottom Current Folder Pane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65A721-FBB9-4F91-BAB7-96229506F2C2}"/>
              </a:ext>
            </a:extLst>
          </p:cNvPr>
          <p:cNvCxnSpPr>
            <a:cxnSpLocks/>
          </p:cNvCxnSpPr>
          <p:nvPr/>
        </p:nvCxnSpPr>
        <p:spPr>
          <a:xfrm flipV="1">
            <a:off x="4098090" y="6140073"/>
            <a:ext cx="0" cy="2753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807FE1-5A00-4A61-AB4E-9B5421183EF0}"/>
              </a:ext>
            </a:extLst>
          </p:cNvPr>
          <p:cNvSpPr txBox="1"/>
          <p:nvPr/>
        </p:nvSpPr>
        <p:spPr>
          <a:xfrm>
            <a:off x="45338" y="74185"/>
            <a:ext cx="12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2020-07-20</a:t>
            </a:r>
          </a:p>
        </p:txBody>
      </p:sp>
    </p:spTree>
    <p:extLst>
      <p:ext uri="{BB962C8B-B14F-4D97-AF65-F5344CB8AC3E}">
        <p14:creationId xmlns:p14="http://schemas.microsoft.com/office/powerpoint/2010/main" val="12921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2963A69D-D2C3-4072-A4CF-1C5B939673EB}"/>
              </a:ext>
            </a:extLst>
          </p:cNvPr>
          <p:cNvSpPr txBox="1"/>
          <p:nvPr/>
        </p:nvSpPr>
        <p:spPr>
          <a:xfrm>
            <a:off x="3329443" y="413574"/>
            <a:ext cx="11977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Parent Folder Columns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6B5B0-C9B4-4EA4-B0D3-F1E4D4E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23782"/>
            <a:ext cx="5982124" cy="4972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C23403-10B5-46FE-911E-4CA1DCA60832}"/>
              </a:ext>
            </a:extLst>
          </p:cNvPr>
          <p:cNvSpPr txBox="1"/>
          <p:nvPr/>
        </p:nvSpPr>
        <p:spPr>
          <a:xfrm>
            <a:off x="2294200" y="525264"/>
            <a:ext cx="8954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Drives 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1FFB2-B503-4719-B072-4097128C5CED}"/>
              </a:ext>
            </a:extLst>
          </p:cNvPr>
          <p:cNvSpPr txBox="1"/>
          <p:nvPr/>
        </p:nvSpPr>
        <p:spPr>
          <a:xfrm>
            <a:off x="8056488" y="426767"/>
            <a:ext cx="9785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Navigation Pane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79161-B2B7-4E3A-98F9-645139EB1EEE}"/>
              </a:ext>
            </a:extLst>
          </p:cNvPr>
          <p:cNvSpPr txBox="1"/>
          <p:nvPr/>
        </p:nvSpPr>
        <p:spPr>
          <a:xfrm>
            <a:off x="3570653" y="88934"/>
            <a:ext cx="11843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Left Browser Pane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61BD3-7FDE-4D4A-B95E-F7A5772641D6}"/>
              </a:ext>
            </a:extLst>
          </p:cNvPr>
          <p:cNvSpPr txBox="1"/>
          <p:nvPr/>
        </p:nvSpPr>
        <p:spPr>
          <a:xfrm>
            <a:off x="6058910" y="88934"/>
            <a:ext cx="127140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Right Browser Pane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4C02B0-A7E9-4DBD-B91B-33F3D073C372}"/>
              </a:ext>
            </a:extLst>
          </p:cNvPr>
          <p:cNvGrpSpPr/>
          <p:nvPr/>
        </p:nvGrpSpPr>
        <p:grpSpPr>
          <a:xfrm>
            <a:off x="2977380" y="215892"/>
            <a:ext cx="593273" cy="210875"/>
            <a:chOff x="2977380" y="215892"/>
            <a:chExt cx="593273" cy="21087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5EA218-7D48-42E6-9BE2-1EC9830C5BAB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977381" y="215892"/>
              <a:ext cx="5932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7FA11-7DD9-4B58-9394-AB97A581B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14476C-C410-499E-B2D4-8BE1EEB9A2DC}"/>
              </a:ext>
            </a:extLst>
          </p:cNvPr>
          <p:cNvGrpSpPr/>
          <p:nvPr/>
        </p:nvGrpSpPr>
        <p:grpSpPr>
          <a:xfrm>
            <a:off x="5618692" y="215892"/>
            <a:ext cx="440218" cy="210875"/>
            <a:chOff x="5618692" y="215892"/>
            <a:chExt cx="440218" cy="2108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748899-3948-4B00-90D3-99CB20ED464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618694" y="215892"/>
              <a:ext cx="44021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EDB20E-B58F-40AB-9C7B-4FCEFFCB0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D29FF2-2F99-4558-BF27-915D4B51B287}"/>
              </a:ext>
            </a:extLst>
          </p:cNvPr>
          <p:cNvGrpSpPr/>
          <p:nvPr/>
        </p:nvGrpSpPr>
        <p:grpSpPr>
          <a:xfrm flipH="1">
            <a:off x="4719319" y="215892"/>
            <a:ext cx="854028" cy="210875"/>
            <a:chOff x="2977380" y="215892"/>
            <a:chExt cx="593273" cy="21087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3D234-DA4C-4AE2-A09C-904771C7C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FD59CF-DF20-491D-B808-FAC9B6CDE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1B02E8-1295-4EB7-A0B2-5C4957E4D659}"/>
              </a:ext>
            </a:extLst>
          </p:cNvPr>
          <p:cNvGrpSpPr/>
          <p:nvPr/>
        </p:nvGrpSpPr>
        <p:grpSpPr>
          <a:xfrm flipH="1">
            <a:off x="7303741" y="215892"/>
            <a:ext cx="487386" cy="210875"/>
            <a:chOff x="5618692" y="215892"/>
            <a:chExt cx="487386" cy="210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B86CED-FC1B-42C0-AAAE-6FA09F724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4" y="215892"/>
              <a:ext cx="4873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CC0917-E9C4-4813-8C0C-681529300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D5FFF55-A05E-4E51-91B2-F8D2229BDF2F}"/>
              </a:ext>
            </a:extLst>
          </p:cNvPr>
          <p:cNvSpPr txBox="1"/>
          <p:nvPr/>
        </p:nvSpPr>
        <p:spPr>
          <a:xfrm>
            <a:off x="4966922" y="6069000"/>
            <a:ext cx="895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Divider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897D1C-7E21-4456-AC32-506C6030C23A}"/>
              </a:ext>
            </a:extLst>
          </p:cNvPr>
          <p:cNvCxnSpPr>
            <a:cxnSpLocks/>
          </p:cNvCxnSpPr>
          <p:nvPr/>
        </p:nvCxnSpPr>
        <p:spPr>
          <a:xfrm flipH="1">
            <a:off x="5414654" y="5273645"/>
            <a:ext cx="223866" cy="811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3E881F-B823-48A5-B0E7-37BC7F5B3F8E}"/>
              </a:ext>
            </a:extLst>
          </p:cNvPr>
          <p:cNvSpPr txBox="1"/>
          <p:nvPr/>
        </p:nvSpPr>
        <p:spPr>
          <a:xfrm>
            <a:off x="1698415" y="66331"/>
            <a:ext cx="12375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Sidebar*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5E09CD-7063-4BC3-B87B-5F038315D6FA}"/>
              </a:ext>
            </a:extLst>
          </p:cNvPr>
          <p:cNvGrpSpPr/>
          <p:nvPr/>
        </p:nvGrpSpPr>
        <p:grpSpPr>
          <a:xfrm>
            <a:off x="1843959" y="297252"/>
            <a:ext cx="593273" cy="210875"/>
            <a:chOff x="2977380" y="215892"/>
            <a:chExt cx="593273" cy="210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ACD3C-FE6E-4ADA-B607-52B31719EB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AB63A3-BB6F-40D6-B033-09C7DF9C4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1A59B-94FF-4D60-867A-5853CDF4081C}"/>
              </a:ext>
            </a:extLst>
          </p:cNvPr>
          <p:cNvSpPr txBox="1"/>
          <p:nvPr/>
        </p:nvSpPr>
        <p:spPr>
          <a:xfrm>
            <a:off x="517694" y="1434153"/>
            <a:ext cx="11486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Group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AFA473-EA29-4811-849B-176E12B5AED0}"/>
              </a:ext>
            </a:extLst>
          </p:cNvPr>
          <p:cNvCxnSpPr>
            <a:cxnSpLocks/>
          </p:cNvCxnSpPr>
          <p:nvPr/>
        </p:nvCxnSpPr>
        <p:spPr>
          <a:xfrm>
            <a:off x="1583235" y="984235"/>
            <a:ext cx="0" cy="11619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214EFC-76E5-4324-9D4D-CFD605206E81}"/>
              </a:ext>
            </a:extLst>
          </p:cNvPr>
          <p:cNvCxnSpPr>
            <a:cxnSpLocks/>
          </p:cNvCxnSpPr>
          <p:nvPr/>
        </p:nvCxnSpPr>
        <p:spPr>
          <a:xfrm flipH="1">
            <a:off x="1583235" y="9842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1F57C0F-3CE5-405E-91EE-D9E4B8C3927F}"/>
              </a:ext>
            </a:extLst>
          </p:cNvPr>
          <p:cNvCxnSpPr>
            <a:cxnSpLocks/>
          </p:cNvCxnSpPr>
          <p:nvPr/>
        </p:nvCxnSpPr>
        <p:spPr>
          <a:xfrm flipH="1">
            <a:off x="1583235" y="21407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0FE76-5556-46EE-9C75-D4D2C511C7DA}"/>
              </a:ext>
            </a:extLst>
          </p:cNvPr>
          <p:cNvSpPr txBox="1"/>
          <p:nvPr/>
        </p:nvSpPr>
        <p:spPr>
          <a:xfrm>
            <a:off x="115178" y="2205758"/>
            <a:ext cx="12934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Favorites Group Title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D94AD6-6058-4280-95F1-B93E10506964}"/>
              </a:ext>
            </a:extLst>
          </p:cNvPr>
          <p:cNvCxnSpPr>
            <a:cxnSpLocks/>
          </p:cNvCxnSpPr>
          <p:nvPr/>
        </p:nvCxnSpPr>
        <p:spPr>
          <a:xfrm flipV="1">
            <a:off x="1265659" y="2267108"/>
            <a:ext cx="653825" cy="1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574678-28DD-4BF1-9F8D-09E623D6895E}"/>
              </a:ext>
            </a:extLst>
          </p:cNvPr>
          <p:cNvGrpSpPr/>
          <p:nvPr/>
        </p:nvGrpSpPr>
        <p:grpSpPr>
          <a:xfrm>
            <a:off x="1843778" y="297252"/>
            <a:ext cx="995752" cy="210875"/>
            <a:chOff x="1843778" y="297252"/>
            <a:chExt cx="995752" cy="21087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C94907-B164-4F50-ACFA-49D90BE65899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5AB2AFE-5AB6-4388-B6E6-3175ADCB7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E2CF34-2C6D-4A5A-AADB-3CC08197F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6DFB88-C39D-4D5B-9529-1C26E8C79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3778" y="29725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34D4E1-7FDB-4F93-9F46-DE564009B62D}"/>
              </a:ext>
            </a:extLst>
          </p:cNvPr>
          <p:cNvGrpSpPr/>
          <p:nvPr/>
        </p:nvGrpSpPr>
        <p:grpSpPr>
          <a:xfrm rot="5400000">
            <a:off x="7292159" y="1859781"/>
            <a:ext cx="1794942" cy="62167"/>
            <a:chOff x="1843778" y="297252"/>
            <a:chExt cx="995752" cy="2108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C019EA-5137-4078-9B9D-6F2A311A7307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928907E-82E5-4D0A-B1BF-68E0627E4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F160EFB-E6DB-4A63-8066-AAC0BFF99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DFEBBB-5944-4199-B5C4-1FF882EBBE83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0FCC883-DD77-44EA-8963-2B5069E40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E477207-E5C7-4039-9133-42DABB673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E63EA9A-8041-4FBE-BA75-8667A4760F34}"/>
              </a:ext>
            </a:extLst>
          </p:cNvPr>
          <p:cNvSpPr txBox="1"/>
          <p:nvPr/>
        </p:nvSpPr>
        <p:spPr>
          <a:xfrm>
            <a:off x="115178" y="2557502"/>
            <a:ext cx="1293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Add to Favorites Group Button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327900-0A5A-46FA-AA7C-5FF38727A824}"/>
              </a:ext>
            </a:extLst>
          </p:cNvPr>
          <p:cNvCxnSpPr>
            <a:cxnSpLocks/>
          </p:cNvCxnSpPr>
          <p:nvPr/>
        </p:nvCxnSpPr>
        <p:spPr>
          <a:xfrm flipV="1">
            <a:off x="1333076" y="2290003"/>
            <a:ext cx="1372339" cy="393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B2D30-2AF1-45EA-BEDD-A9343408A262}"/>
              </a:ext>
            </a:extLst>
          </p:cNvPr>
          <p:cNvSpPr txBox="1"/>
          <p:nvPr/>
        </p:nvSpPr>
        <p:spPr>
          <a:xfrm>
            <a:off x="233052" y="5854281"/>
            <a:ext cx="142969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Editable </a:t>
            </a:r>
            <a:r>
              <a:rPr lang="en-CA" sz="900" dirty="0" err="1"/>
              <a:t>TextBox</a:t>
            </a:r>
            <a:endParaRPr lang="en-CA" sz="9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60CFC7-D95B-4A52-AC9A-F2C3C18BCA6B}"/>
              </a:ext>
            </a:extLst>
          </p:cNvPr>
          <p:cNvCxnSpPr>
            <a:cxnSpLocks/>
          </p:cNvCxnSpPr>
          <p:nvPr/>
        </p:nvCxnSpPr>
        <p:spPr>
          <a:xfrm>
            <a:off x="1367120" y="5987485"/>
            <a:ext cx="244636" cy="235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E5CEA-B07F-4EE0-B3C6-1AE05966D1A2}"/>
              </a:ext>
            </a:extLst>
          </p:cNvPr>
          <p:cNvSpPr txBox="1"/>
          <p:nvPr/>
        </p:nvSpPr>
        <p:spPr>
          <a:xfrm>
            <a:off x="27348" y="5273645"/>
            <a:ext cx="1590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Main Toolbar? Lower Toolbar (if you need one at the top)?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B0AC158-666B-4EAE-A3B1-01401782872B}"/>
              </a:ext>
            </a:extLst>
          </p:cNvPr>
          <p:cNvCxnSpPr>
            <a:cxnSpLocks/>
          </p:cNvCxnSpPr>
          <p:nvPr/>
        </p:nvCxnSpPr>
        <p:spPr>
          <a:xfrm>
            <a:off x="1526562" y="5499954"/>
            <a:ext cx="341894" cy="2189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CED779-C24B-4457-BE7F-E9048408B966}"/>
              </a:ext>
            </a:extLst>
          </p:cNvPr>
          <p:cNvSpPr txBox="1"/>
          <p:nvPr/>
        </p:nvSpPr>
        <p:spPr>
          <a:xfrm>
            <a:off x="8177965" y="4113692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Panes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DE565A-4776-473D-A8DD-F5A2B10B3F5F}"/>
              </a:ext>
            </a:extLst>
          </p:cNvPr>
          <p:cNvGrpSpPr/>
          <p:nvPr/>
        </p:nvGrpSpPr>
        <p:grpSpPr>
          <a:xfrm rot="5400000">
            <a:off x="6691095" y="4266194"/>
            <a:ext cx="2997070" cy="62167"/>
            <a:chOff x="1843778" y="297252"/>
            <a:chExt cx="995752" cy="2108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8CC0639-D75B-4087-B9FC-A6810C927ECB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CC3912-25F7-44E3-87D7-BB5E4F086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4F3F2CF-C7DF-4E4B-A0F7-DBF60E6AD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BDAD874-8B9F-4C09-B513-2CD505C60DAE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84FBEA-3698-4D62-B2A0-D89189B26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2D21D9-23D1-4336-9136-BC73B1780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3A3901-56B7-45B8-AFCC-9557B66A724B}"/>
              </a:ext>
            </a:extLst>
          </p:cNvPr>
          <p:cNvCxnSpPr>
            <a:cxnSpLocks/>
          </p:cNvCxnSpPr>
          <p:nvPr/>
        </p:nvCxnSpPr>
        <p:spPr>
          <a:xfrm flipV="1">
            <a:off x="7791125" y="624779"/>
            <a:ext cx="367421" cy="3686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D59D816-5F34-40C1-AF71-F74561261F58}"/>
              </a:ext>
            </a:extLst>
          </p:cNvPr>
          <p:cNvSpPr txBox="1"/>
          <p:nvPr/>
        </p:nvSpPr>
        <p:spPr>
          <a:xfrm>
            <a:off x="8085860" y="1725841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4E5BDB-E9F1-4450-94B6-89B65AC607C2}"/>
              </a:ext>
            </a:extLst>
          </p:cNvPr>
          <p:cNvSpPr txBox="1"/>
          <p:nvPr/>
        </p:nvSpPr>
        <p:spPr>
          <a:xfrm>
            <a:off x="7707451" y="6210194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Folder Pane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49672C-0BB9-4406-8D38-615E8C5F9FD0}"/>
              </a:ext>
            </a:extLst>
          </p:cNvPr>
          <p:cNvSpPr/>
          <p:nvPr/>
        </p:nvSpPr>
        <p:spPr>
          <a:xfrm>
            <a:off x="5638520" y="993391"/>
            <a:ext cx="2152605" cy="1794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007110-1D7D-4B5F-9D7E-C96CC66A0B95}"/>
              </a:ext>
            </a:extLst>
          </p:cNvPr>
          <p:cNvSpPr/>
          <p:nvPr/>
        </p:nvSpPr>
        <p:spPr>
          <a:xfrm>
            <a:off x="5638519" y="2816467"/>
            <a:ext cx="2160331" cy="2979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1C65AF-0759-40CE-AC5C-248E13DAC3C8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798850" y="5801689"/>
            <a:ext cx="390779" cy="4085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6EC63D0-E4C1-44B9-A895-D51CD591CA82}"/>
              </a:ext>
            </a:extLst>
          </p:cNvPr>
          <p:cNvSpPr txBox="1"/>
          <p:nvPr/>
        </p:nvSpPr>
        <p:spPr>
          <a:xfrm>
            <a:off x="6384542" y="337902"/>
            <a:ext cx="127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solidFill>
                  <a:srgbClr val="FF0000"/>
                </a:solidFill>
              </a:rPr>
              <a:t>Scroll Indicator (not showing here)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639E946-EBA7-4BD3-9C19-B6E651DCD2ED}"/>
              </a:ext>
            </a:extLst>
          </p:cNvPr>
          <p:cNvCxnSpPr>
            <a:cxnSpLocks/>
          </p:cNvCxnSpPr>
          <p:nvPr/>
        </p:nvCxnSpPr>
        <p:spPr>
          <a:xfrm>
            <a:off x="7406562" y="514017"/>
            <a:ext cx="357048" cy="12048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3182BE-57BB-41C7-A454-B4464AEDA24D}"/>
              </a:ext>
            </a:extLst>
          </p:cNvPr>
          <p:cNvSpPr txBox="1"/>
          <p:nvPr/>
        </p:nvSpPr>
        <p:spPr>
          <a:xfrm>
            <a:off x="4800549" y="457945"/>
            <a:ext cx="1970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Path Edit Button &gt; opens Path Edit Pane </a:t>
            </a:r>
            <a:r>
              <a:rPr lang="en-CA" sz="900" dirty="0">
                <a:solidFill>
                  <a:srgbClr val="FF0000"/>
                </a:solidFill>
              </a:rPr>
              <a:t>(or Flyout, or just “Path Editor”?)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0D2BC48-8A97-4F15-88FA-BA4C6811680D}"/>
              </a:ext>
            </a:extLst>
          </p:cNvPr>
          <p:cNvCxnSpPr>
            <a:cxnSpLocks/>
          </p:cNvCxnSpPr>
          <p:nvPr/>
        </p:nvCxnSpPr>
        <p:spPr>
          <a:xfrm>
            <a:off x="5618692" y="756096"/>
            <a:ext cx="94419" cy="1357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A4182AD-C2CB-4A8C-BBDB-DCEB32DBC85A}"/>
              </a:ext>
            </a:extLst>
          </p:cNvPr>
          <p:cNvSpPr txBox="1"/>
          <p:nvPr/>
        </p:nvSpPr>
        <p:spPr>
          <a:xfrm>
            <a:off x="7933051" y="80028"/>
            <a:ext cx="105573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Title Bar Buttons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F672E24-5CAA-4371-80BD-6320562BD0B4}"/>
              </a:ext>
            </a:extLst>
          </p:cNvPr>
          <p:cNvCxnSpPr>
            <a:cxnSpLocks/>
          </p:cNvCxnSpPr>
          <p:nvPr/>
        </p:nvCxnSpPr>
        <p:spPr>
          <a:xfrm flipH="1">
            <a:off x="7534354" y="228672"/>
            <a:ext cx="545483" cy="6631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265C87-BF8E-480C-95F0-26BFDFC426FE}"/>
              </a:ext>
            </a:extLst>
          </p:cNvPr>
          <p:cNvSpPr txBox="1"/>
          <p:nvPr/>
        </p:nvSpPr>
        <p:spPr>
          <a:xfrm>
            <a:off x="2905886" y="249136"/>
            <a:ext cx="1237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 Tabs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AFD2E-DE46-438D-9D09-7EBFA6A4D3A3}"/>
              </a:ext>
            </a:extLst>
          </p:cNvPr>
          <p:cNvSpPr txBox="1"/>
          <p:nvPr/>
        </p:nvSpPr>
        <p:spPr>
          <a:xfrm>
            <a:off x="4159443" y="263621"/>
            <a:ext cx="12111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Column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03CF0B-67C3-4189-9901-9593EE128410}"/>
              </a:ext>
            </a:extLst>
          </p:cNvPr>
          <p:cNvSpPr txBox="1"/>
          <p:nvPr/>
        </p:nvSpPr>
        <p:spPr>
          <a:xfrm>
            <a:off x="6673963" y="5846592"/>
            <a:ext cx="11613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Details Pane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FB46A2-32ED-4021-97A8-1BC6FBE4DC05}"/>
              </a:ext>
            </a:extLst>
          </p:cNvPr>
          <p:cNvCxnSpPr>
            <a:cxnSpLocks/>
          </p:cNvCxnSpPr>
          <p:nvPr/>
        </p:nvCxnSpPr>
        <p:spPr>
          <a:xfrm flipH="1">
            <a:off x="7644845" y="5495661"/>
            <a:ext cx="118765" cy="42340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EF8C2F6-36B2-4C7D-9025-A5AFBB38820C}"/>
              </a:ext>
            </a:extLst>
          </p:cNvPr>
          <p:cNvSpPr/>
          <p:nvPr/>
        </p:nvSpPr>
        <p:spPr>
          <a:xfrm>
            <a:off x="5665900" y="4929210"/>
            <a:ext cx="2101737" cy="8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D4CF71-9F85-4B69-885B-A743FE01AA66}"/>
              </a:ext>
            </a:extLst>
          </p:cNvPr>
          <p:cNvSpPr txBox="1"/>
          <p:nvPr/>
        </p:nvSpPr>
        <p:spPr>
          <a:xfrm>
            <a:off x="6274142" y="605902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Details Pane resizer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F931AD-FEA5-4C0A-A934-5492F54E764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6540235" y="4864894"/>
            <a:ext cx="216085" cy="11941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CD44F0-981A-46E4-A7A6-60A7C654FC12}"/>
              </a:ext>
            </a:extLst>
          </p:cNvPr>
          <p:cNvSpPr/>
          <p:nvPr/>
        </p:nvSpPr>
        <p:spPr>
          <a:xfrm>
            <a:off x="2974627" y="831956"/>
            <a:ext cx="2595974" cy="4931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EEA1BD-9B56-4030-B254-901EE2B66C1C}"/>
              </a:ext>
            </a:extLst>
          </p:cNvPr>
          <p:cNvCxnSpPr>
            <a:cxnSpLocks/>
          </p:cNvCxnSpPr>
          <p:nvPr/>
        </p:nvCxnSpPr>
        <p:spPr>
          <a:xfrm flipH="1" flipV="1">
            <a:off x="4119474" y="294299"/>
            <a:ext cx="378837" cy="5376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1EE01E7-137A-4E1F-B1F4-0AEE0ECD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8" y="6233772"/>
            <a:ext cx="3595251" cy="305199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53F5306-C2EC-4D53-A59D-08E89425F1A4}"/>
              </a:ext>
            </a:extLst>
          </p:cNvPr>
          <p:cNvSpPr txBox="1"/>
          <p:nvPr/>
        </p:nvSpPr>
        <p:spPr>
          <a:xfrm>
            <a:off x="4022395" y="6352975"/>
            <a:ext cx="1161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Left Details Pane Buttons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1E78AA-CC3E-489E-A1E5-15E782D81386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484745" y="5183925"/>
            <a:ext cx="118332" cy="1169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8194D22-C9D2-420B-96DE-18D04B251CF3}"/>
              </a:ext>
            </a:extLst>
          </p:cNvPr>
          <p:cNvSpPr txBox="1"/>
          <p:nvPr/>
        </p:nvSpPr>
        <p:spPr>
          <a:xfrm>
            <a:off x="116094" y="4689974"/>
            <a:ext cx="12335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Notification Pane at top or bottom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E5521A-49E5-4C3F-B17E-1F65E4BD8C6F}"/>
              </a:ext>
            </a:extLst>
          </p:cNvPr>
          <p:cNvSpPr txBox="1"/>
          <p:nvPr/>
        </p:nvSpPr>
        <p:spPr>
          <a:xfrm>
            <a:off x="1186894" y="225065"/>
            <a:ext cx="65278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*for now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557980A-10BC-45B9-ACB5-FACC80D1BE1B}"/>
              </a:ext>
            </a:extLst>
          </p:cNvPr>
          <p:cNvSpPr txBox="1"/>
          <p:nvPr/>
        </p:nvSpPr>
        <p:spPr>
          <a:xfrm>
            <a:off x="8266098" y="871078"/>
            <a:ext cx="90292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 Toggle Button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5EA5A-8899-40D5-A31D-3DA5F5F73A73}"/>
              </a:ext>
            </a:extLst>
          </p:cNvPr>
          <p:cNvCxnSpPr>
            <a:cxnSpLocks/>
          </p:cNvCxnSpPr>
          <p:nvPr/>
        </p:nvCxnSpPr>
        <p:spPr>
          <a:xfrm flipH="1" flipV="1">
            <a:off x="7739475" y="1061083"/>
            <a:ext cx="689108" cy="1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7824B-81C1-4637-8679-4D03A98E56E4}"/>
              </a:ext>
            </a:extLst>
          </p:cNvPr>
          <p:cNvSpPr txBox="1"/>
          <p:nvPr/>
        </p:nvSpPr>
        <p:spPr>
          <a:xfrm>
            <a:off x="8166028" y="2618910"/>
            <a:ext cx="1010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Folder Pane Toolbar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2F56D0C-E77E-43E6-A383-D45546890090}"/>
              </a:ext>
            </a:extLst>
          </p:cNvPr>
          <p:cNvCxnSpPr>
            <a:cxnSpLocks/>
          </p:cNvCxnSpPr>
          <p:nvPr/>
        </p:nvCxnSpPr>
        <p:spPr>
          <a:xfrm flipH="1">
            <a:off x="7535055" y="2823441"/>
            <a:ext cx="839010" cy="519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924771C-15F2-4D12-8C31-46170712E600}"/>
              </a:ext>
            </a:extLst>
          </p:cNvPr>
          <p:cNvSpPr txBox="1"/>
          <p:nvPr/>
        </p:nvSpPr>
        <p:spPr>
          <a:xfrm>
            <a:off x="8078577" y="3001754"/>
            <a:ext cx="10104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Sort Arrows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B4B39C6-C201-4A34-BAC0-560FB016EDB7}"/>
              </a:ext>
            </a:extLst>
          </p:cNvPr>
          <p:cNvSpPr txBox="1"/>
          <p:nvPr/>
        </p:nvSpPr>
        <p:spPr>
          <a:xfrm>
            <a:off x="8109388" y="3238458"/>
            <a:ext cx="1154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solidFill>
                  <a:srgbClr val="FF0000"/>
                </a:solidFill>
              </a:rPr>
              <a:t>Scrollbar “Thumb” (not showing)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3B6C45-E758-4527-B3D3-A6FE0BEE7326}"/>
              </a:ext>
            </a:extLst>
          </p:cNvPr>
          <p:cNvCxnSpPr>
            <a:cxnSpLocks/>
          </p:cNvCxnSpPr>
          <p:nvPr/>
        </p:nvCxnSpPr>
        <p:spPr>
          <a:xfrm flipH="1" flipV="1">
            <a:off x="7668059" y="3000259"/>
            <a:ext cx="607900" cy="1345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29393F-FE0A-4CCB-ACE8-36CDAE03930E}"/>
              </a:ext>
            </a:extLst>
          </p:cNvPr>
          <p:cNvCxnSpPr>
            <a:cxnSpLocks/>
          </p:cNvCxnSpPr>
          <p:nvPr/>
        </p:nvCxnSpPr>
        <p:spPr>
          <a:xfrm flipH="1">
            <a:off x="7739475" y="3561139"/>
            <a:ext cx="634590" cy="475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1C1EE-A71D-4881-81A7-B0637E51512A}"/>
              </a:ext>
            </a:extLst>
          </p:cNvPr>
          <p:cNvSpPr txBox="1"/>
          <p:nvPr/>
        </p:nvSpPr>
        <p:spPr>
          <a:xfrm>
            <a:off x="33590" y="4074973"/>
            <a:ext cx="139852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Context Menu: what you get when you right-click Folder or File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1D142B-4D4F-4619-8F7C-1FFFAEF2AE19}"/>
              </a:ext>
            </a:extLst>
          </p:cNvPr>
          <p:cNvSpPr txBox="1"/>
          <p:nvPr/>
        </p:nvSpPr>
        <p:spPr>
          <a:xfrm>
            <a:off x="5989942" y="637963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File/Folder Preview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CB1E22-6BCA-47DE-87B1-DC3F0E829D34}"/>
              </a:ext>
            </a:extLst>
          </p:cNvPr>
          <p:cNvCxnSpPr>
            <a:cxnSpLocks/>
          </p:cNvCxnSpPr>
          <p:nvPr/>
        </p:nvCxnSpPr>
        <p:spPr>
          <a:xfrm>
            <a:off x="6115041" y="5609419"/>
            <a:ext cx="174256" cy="806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EB70E3-4473-4278-A535-8642F74B16BF}"/>
              </a:ext>
            </a:extLst>
          </p:cNvPr>
          <p:cNvSpPr txBox="1"/>
          <p:nvPr/>
        </p:nvSpPr>
        <p:spPr>
          <a:xfrm>
            <a:off x="654367" y="3167868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New Favorites Group Button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A84E073-2E60-4C15-A9FA-8DA76B8F48F2}"/>
              </a:ext>
            </a:extLst>
          </p:cNvPr>
          <p:cNvCxnSpPr>
            <a:cxnSpLocks/>
          </p:cNvCxnSpPr>
          <p:nvPr/>
        </p:nvCxnSpPr>
        <p:spPr>
          <a:xfrm flipV="1">
            <a:off x="1480947" y="3295229"/>
            <a:ext cx="538018" cy="64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A00AEB3-9E3F-4A3A-AA67-A2CC1ED9B66B}"/>
              </a:ext>
            </a:extLst>
          </p:cNvPr>
          <p:cNvSpPr txBox="1"/>
          <p:nvPr/>
        </p:nvSpPr>
        <p:spPr>
          <a:xfrm>
            <a:off x="5010967" y="6476756"/>
            <a:ext cx="1255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Preview Navigation Buttons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ED1BEAA-5866-427D-87AA-54EF56B21555}"/>
              </a:ext>
            </a:extLst>
          </p:cNvPr>
          <p:cNvCxnSpPr>
            <a:cxnSpLocks/>
          </p:cNvCxnSpPr>
          <p:nvPr/>
        </p:nvCxnSpPr>
        <p:spPr>
          <a:xfrm>
            <a:off x="5718560" y="5341927"/>
            <a:ext cx="109631" cy="11933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D62E96-D425-406B-8521-8A8AD693860B}"/>
              </a:ext>
            </a:extLst>
          </p:cNvPr>
          <p:cNvSpPr txBox="1"/>
          <p:nvPr/>
        </p:nvSpPr>
        <p:spPr>
          <a:xfrm>
            <a:off x="21044" y="-11139"/>
            <a:ext cx="12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B32721-BEBC-4640-B909-4119604E7029}"/>
              </a:ext>
            </a:extLst>
          </p:cNvPr>
          <p:cNvSpPr txBox="1"/>
          <p:nvPr/>
        </p:nvSpPr>
        <p:spPr>
          <a:xfrm>
            <a:off x="4445172" y="-16072"/>
            <a:ext cx="19707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solidFill>
                  <a:srgbClr val="FF0000"/>
                </a:solidFill>
              </a:rPr>
              <a:t>Or just “Left/Right Browser”?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AAE84-3EB1-47A7-84BC-A5F550C7C2AD}"/>
              </a:ext>
            </a:extLst>
          </p:cNvPr>
          <p:cNvCxnSpPr>
            <a:cxnSpLocks/>
          </p:cNvCxnSpPr>
          <p:nvPr/>
        </p:nvCxnSpPr>
        <p:spPr>
          <a:xfrm>
            <a:off x="2851340" y="701051"/>
            <a:ext cx="188845" cy="7604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9919218-0216-431E-91C2-C4E2B87EA7C6}"/>
              </a:ext>
            </a:extLst>
          </p:cNvPr>
          <p:cNvCxnSpPr>
            <a:cxnSpLocks/>
          </p:cNvCxnSpPr>
          <p:nvPr/>
        </p:nvCxnSpPr>
        <p:spPr>
          <a:xfrm flipH="1">
            <a:off x="3477525" y="456790"/>
            <a:ext cx="1" cy="4681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B0BE49A-2DDB-411E-B2D7-EF5254E25480}"/>
              </a:ext>
            </a:extLst>
          </p:cNvPr>
          <p:cNvCxnSpPr>
            <a:cxnSpLocks/>
          </p:cNvCxnSpPr>
          <p:nvPr/>
        </p:nvCxnSpPr>
        <p:spPr>
          <a:xfrm>
            <a:off x="3825148" y="739865"/>
            <a:ext cx="7164" cy="4397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E05087-171A-4263-8DCF-06751E5FEB3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764999" y="632953"/>
            <a:ext cx="180535" cy="6806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5A16E10-A826-46A1-800E-F9E972A91F15}"/>
              </a:ext>
            </a:extLst>
          </p:cNvPr>
          <p:cNvSpPr txBox="1"/>
          <p:nvPr/>
        </p:nvSpPr>
        <p:spPr>
          <a:xfrm>
            <a:off x="7668059" y="3544237"/>
            <a:ext cx="156475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solidFill>
                  <a:srgbClr val="FF0000"/>
                </a:solidFill>
              </a:rPr>
              <a:t>What’s the difference between “Scrollbar Thumb” and “Scroll Indicator”?</a:t>
            </a:r>
          </a:p>
        </p:txBody>
      </p:sp>
    </p:spTree>
    <p:extLst>
      <p:ext uri="{BB962C8B-B14F-4D97-AF65-F5344CB8AC3E}">
        <p14:creationId xmlns:p14="http://schemas.microsoft.com/office/powerpoint/2010/main" val="27511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2963A69D-D2C3-4072-A4CF-1C5B939673EB}"/>
              </a:ext>
            </a:extLst>
          </p:cNvPr>
          <p:cNvSpPr txBox="1"/>
          <p:nvPr/>
        </p:nvSpPr>
        <p:spPr>
          <a:xfrm>
            <a:off x="3329443" y="413574"/>
            <a:ext cx="11977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Parent Folder Columns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6B5B0-C9B4-4EA4-B0D3-F1E4D4E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23782"/>
            <a:ext cx="5982124" cy="4972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C23403-10B5-46FE-911E-4CA1DCA60832}"/>
              </a:ext>
            </a:extLst>
          </p:cNvPr>
          <p:cNvSpPr txBox="1"/>
          <p:nvPr/>
        </p:nvSpPr>
        <p:spPr>
          <a:xfrm>
            <a:off x="2294200" y="525264"/>
            <a:ext cx="8954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Drives 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1FFB2-B503-4719-B072-4097128C5CED}"/>
              </a:ext>
            </a:extLst>
          </p:cNvPr>
          <p:cNvSpPr txBox="1"/>
          <p:nvPr/>
        </p:nvSpPr>
        <p:spPr>
          <a:xfrm>
            <a:off x="8056488" y="426767"/>
            <a:ext cx="9785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Navigation Pane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79161-B2B7-4E3A-98F9-645139EB1EEE}"/>
              </a:ext>
            </a:extLst>
          </p:cNvPr>
          <p:cNvSpPr txBox="1"/>
          <p:nvPr/>
        </p:nvSpPr>
        <p:spPr>
          <a:xfrm>
            <a:off x="3570653" y="88934"/>
            <a:ext cx="11843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Left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61BD3-7FDE-4D4A-B95E-F7A5772641D6}"/>
              </a:ext>
            </a:extLst>
          </p:cNvPr>
          <p:cNvSpPr txBox="1"/>
          <p:nvPr/>
        </p:nvSpPr>
        <p:spPr>
          <a:xfrm>
            <a:off x="6058910" y="88934"/>
            <a:ext cx="127140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Right Browser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4C02B0-A7E9-4DBD-B91B-33F3D073C372}"/>
              </a:ext>
            </a:extLst>
          </p:cNvPr>
          <p:cNvGrpSpPr/>
          <p:nvPr/>
        </p:nvGrpSpPr>
        <p:grpSpPr>
          <a:xfrm>
            <a:off x="2977380" y="215892"/>
            <a:ext cx="593273" cy="210875"/>
            <a:chOff x="2977380" y="215892"/>
            <a:chExt cx="593273" cy="21087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5EA218-7D48-42E6-9BE2-1EC9830C5BAB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977381" y="215892"/>
              <a:ext cx="59327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7FA11-7DD9-4B58-9394-AB97A581B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14476C-C410-499E-B2D4-8BE1EEB9A2DC}"/>
              </a:ext>
            </a:extLst>
          </p:cNvPr>
          <p:cNvGrpSpPr/>
          <p:nvPr/>
        </p:nvGrpSpPr>
        <p:grpSpPr>
          <a:xfrm>
            <a:off x="5618692" y="215892"/>
            <a:ext cx="440218" cy="210875"/>
            <a:chOff x="5618692" y="215892"/>
            <a:chExt cx="440218" cy="2108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748899-3948-4B00-90D3-99CB20ED464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618694" y="215892"/>
              <a:ext cx="44021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EDB20E-B58F-40AB-9C7B-4FCEFFCB0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D29FF2-2F99-4558-BF27-915D4B51B287}"/>
              </a:ext>
            </a:extLst>
          </p:cNvPr>
          <p:cNvGrpSpPr/>
          <p:nvPr/>
        </p:nvGrpSpPr>
        <p:grpSpPr>
          <a:xfrm flipH="1">
            <a:off x="4719319" y="215892"/>
            <a:ext cx="854028" cy="210875"/>
            <a:chOff x="2977380" y="215892"/>
            <a:chExt cx="593273" cy="21087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3D234-DA4C-4AE2-A09C-904771C7C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FD59CF-DF20-491D-B808-FAC9B6CDE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1B02E8-1295-4EB7-A0B2-5C4957E4D659}"/>
              </a:ext>
            </a:extLst>
          </p:cNvPr>
          <p:cNvGrpSpPr/>
          <p:nvPr/>
        </p:nvGrpSpPr>
        <p:grpSpPr>
          <a:xfrm flipH="1">
            <a:off x="7303741" y="215892"/>
            <a:ext cx="487386" cy="210875"/>
            <a:chOff x="5618692" y="215892"/>
            <a:chExt cx="487386" cy="210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B86CED-FC1B-42C0-AAAE-6FA09F724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4" y="215892"/>
              <a:ext cx="48738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CC0917-E9C4-4813-8C0C-681529300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92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D5FFF55-A05E-4E51-91B2-F8D2229BDF2F}"/>
              </a:ext>
            </a:extLst>
          </p:cNvPr>
          <p:cNvSpPr txBox="1"/>
          <p:nvPr/>
        </p:nvSpPr>
        <p:spPr>
          <a:xfrm>
            <a:off x="4966922" y="6069000"/>
            <a:ext cx="895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Divider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897D1C-7E21-4456-AC32-506C6030C23A}"/>
              </a:ext>
            </a:extLst>
          </p:cNvPr>
          <p:cNvCxnSpPr>
            <a:cxnSpLocks/>
          </p:cNvCxnSpPr>
          <p:nvPr/>
        </p:nvCxnSpPr>
        <p:spPr>
          <a:xfrm flipH="1">
            <a:off x="5414654" y="5273645"/>
            <a:ext cx="223866" cy="811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3E881F-B823-48A5-B0E7-37BC7F5B3F8E}"/>
              </a:ext>
            </a:extLst>
          </p:cNvPr>
          <p:cNvSpPr txBox="1"/>
          <p:nvPr/>
        </p:nvSpPr>
        <p:spPr>
          <a:xfrm>
            <a:off x="1698415" y="66331"/>
            <a:ext cx="12375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Sidebar*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5E09CD-7063-4BC3-B87B-5F038315D6FA}"/>
              </a:ext>
            </a:extLst>
          </p:cNvPr>
          <p:cNvGrpSpPr/>
          <p:nvPr/>
        </p:nvGrpSpPr>
        <p:grpSpPr>
          <a:xfrm>
            <a:off x="1843959" y="297252"/>
            <a:ext cx="593273" cy="210875"/>
            <a:chOff x="2977380" y="215892"/>
            <a:chExt cx="593273" cy="210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ACD3C-FE6E-4ADA-B607-52B31719EB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AB63A3-BB6F-40D6-B033-09C7DF9C4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380" y="215892"/>
              <a:ext cx="1" cy="210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1A59B-94FF-4D60-867A-5853CDF4081C}"/>
              </a:ext>
            </a:extLst>
          </p:cNvPr>
          <p:cNvSpPr txBox="1"/>
          <p:nvPr/>
        </p:nvSpPr>
        <p:spPr>
          <a:xfrm>
            <a:off x="517694" y="1434153"/>
            <a:ext cx="11486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chemeClr val="accent1"/>
                </a:solidFill>
              </a:rPr>
              <a:t>Favorites Group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AFA473-EA29-4811-849B-176E12B5AED0}"/>
              </a:ext>
            </a:extLst>
          </p:cNvPr>
          <p:cNvCxnSpPr>
            <a:cxnSpLocks/>
          </p:cNvCxnSpPr>
          <p:nvPr/>
        </p:nvCxnSpPr>
        <p:spPr>
          <a:xfrm>
            <a:off x="1583235" y="984235"/>
            <a:ext cx="0" cy="11619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214EFC-76E5-4324-9D4D-CFD605206E81}"/>
              </a:ext>
            </a:extLst>
          </p:cNvPr>
          <p:cNvCxnSpPr>
            <a:cxnSpLocks/>
          </p:cNvCxnSpPr>
          <p:nvPr/>
        </p:nvCxnSpPr>
        <p:spPr>
          <a:xfrm flipH="1">
            <a:off x="1583235" y="9842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1F57C0F-3CE5-405E-91EE-D9E4B8C3927F}"/>
              </a:ext>
            </a:extLst>
          </p:cNvPr>
          <p:cNvCxnSpPr>
            <a:cxnSpLocks/>
          </p:cNvCxnSpPr>
          <p:nvPr/>
        </p:nvCxnSpPr>
        <p:spPr>
          <a:xfrm flipH="1">
            <a:off x="1583235" y="2140735"/>
            <a:ext cx="1396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0FE76-5556-46EE-9C75-D4D2C511C7DA}"/>
              </a:ext>
            </a:extLst>
          </p:cNvPr>
          <p:cNvSpPr txBox="1"/>
          <p:nvPr/>
        </p:nvSpPr>
        <p:spPr>
          <a:xfrm>
            <a:off x="115178" y="2205758"/>
            <a:ext cx="12934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Favorites Group Title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D94AD6-6058-4280-95F1-B93E10506964}"/>
              </a:ext>
            </a:extLst>
          </p:cNvPr>
          <p:cNvCxnSpPr>
            <a:cxnSpLocks/>
          </p:cNvCxnSpPr>
          <p:nvPr/>
        </p:nvCxnSpPr>
        <p:spPr>
          <a:xfrm flipV="1">
            <a:off x="1265659" y="2267108"/>
            <a:ext cx="653825" cy="16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574678-28DD-4BF1-9F8D-09E623D6895E}"/>
              </a:ext>
            </a:extLst>
          </p:cNvPr>
          <p:cNvGrpSpPr/>
          <p:nvPr/>
        </p:nvGrpSpPr>
        <p:grpSpPr>
          <a:xfrm>
            <a:off x="1843778" y="297252"/>
            <a:ext cx="995752" cy="210875"/>
            <a:chOff x="1843778" y="297252"/>
            <a:chExt cx="995752" cy="21087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C94907-B164-4F50-ACFA-49D90BE65899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5AB2AFE-5AB6-4388-B6E6-3175ADCB7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E2CF34-2C6D-4A5A-AADB-3CC08197F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6DFB88-C39D-4D5B-9529-1C26E8C79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3778" y="297252"/>
              <a:ext cx="59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34D4E1-7FDB-4F93-9F46-DE564009B62D}"/>
              </a:ext>
            </a:extLst>
          </p:cNvPr>
          <p:cNvGrpSpPr/>
          <p:nvPr/>
        </p:nvGrpSpPr>
        <p:grpSpPr>
          <a:xfrm rot="5400000">
            <a:off x="7292159" y="1859781"/>
            <a:ext cx="1794942" cy="62167"/>
            <a:chOff x="1843778" y="297252"/>
            <a:chExt cx="995752" cy="2108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C019EA-5137-4078-9B9D-6F2A311A7307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928907E-82E5-4D0A-B1BF-68E0627E4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F160EFB-E6DB-4A63-8066-AAC0BFF99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DFEBBB-5944-4199-B5C4-1FF882EBBE83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0FCC883-DD77-44EA-8963-2B5069E40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E477207-E5C7-4039-9133-42DABB673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E63EA9A-8041-4FBE-BA75-8667A4760F34}"/>
              </a:ext>
            </a:extLst>
          </p:cNvPr>
          <p:cNvSpPr txBox="1"/>
          <p:nvPr/>
        </p:nvSpPr>
        <p:spPr>
          <a:xfrm>
            <a:off x="115178" y="2557502"/>
            <a:ext cx="1293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Add to Favorites Group Button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327900-0A5A-46FA-AA7C-5FF38727A824}"/>
              </a:ext>
            </a:extLst>
          </p:cNvPr>
          <p:cNvCxnSpPr>
            <a:cxnSpLocks/>
          </p:cNvCxnSpPr>
          <p:nvPr/>
        </p:nvCxnSpPr>
        <p:spPr>
          <a:xfrm flipV="1">
            <a:off x="1333076" y="2290003"/>
            <a:ext cx="1372339" cy="393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B2D30-2AF1-45EA-BEDD-A9343408A262}"/>
              </a:ext>
            </a:extLst>
          </p:cNvPr>
          <p:cNvSpPr txBox="1"/>
          <p:nvPr/>
        </p:nvSpPr>
        <p:spPr>
          <a:xfrm>
            <a:off x="233052" y="5854281"/>
            <a:ext cx="142969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Editable </a:t>
            </a:r>
            <a:r>
              <a:rPr lang="en-CA" sz="900" dirty="0" err="1"/>
              <a:t>TextBox</a:t>
            </a:r>
            <a:endParaRPr lang="en-CA" sz="9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60CFC7-D95B-4A52-AC9A-F2C3C18BCA6B}"/>
              </a:ext>
            </a:extLst>
          </p:cNvPr>
          <p:cNvCxnSpPr>
            <a:cxnSpLocks/>
          </p:cNvCxnSpPr>
          <p:nvPr/>
        </p:nvCxnSpPr>
        <p:spPr>
          <a:xfrm>
            <a:off x="1367120" y="5987485"/>
            <a:ext cx="244636" cy="235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E5CEA-B07F-4EE0-B3C6-1AE05966D1A2}"/>
              </a:ext>
            </a:extLst>
          </p:cNvPr>
          <p:cNvSpPr txBox="1"/>
          <p:nvPr/>
        </p:nvSpPr>
        <p:spPr>
          <a:xfrm>
            <a:off x="27348" y="5273645"/>
            <a:ext cx="1590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Main Toolbar? Lower Toolbar (if you need one at the top)?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B0AC158-666B-4EAE-A3B1-01401782872B}"/>
              </a:ext>
            </a:extLst>
          </p:cNvPr>
          <p:cNvCxnSpPr>
            <a:cxnSpLocks/>
          </p:cNvCxnSpPr>
          <p:nvPr/>
        </p:nvCxnSpPr>
        <p:spPr>
          <a:xfrm>
            <a:off x="1526562" y="5499954"/>
            <a:ext cx="341894" cy="2189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CED779-C24B-4457-BE7F-E9048408B966}"/>
              </a:ext>
            </a:extLst>
          </p:cNvPr>
          <p:cNvSpPr txBox="1"/>
          <p:nvPr/>
        </p:nvSpPr>
        <p:spPr>
          <a:xfrm>
            <a:off x="8177965" y="4113692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Panes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DE565A-4776-473D-A8DD-F5A2B10B3F5F}"/>
              </a:ext>
            </a:extLst>
          </p:cNvPr>
          <p:cNvGrpSpPr/>
          <p:nvPr/>
        </p:nvGrpSpPr>
        <p:grpSpPr>
          <a:xfrm rot="5400000">
            <a:off x="6691095" y="4266194"/>
            <a:ext cx="2997070" cy="62167"/>
            <a:chOff x="1843778" y="297252"/>
            <a:chExt cx="995752" cy="2108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8CC0639-D75B-4087-B9FC-A6810C927ECB}"/>
                </a:ext>
              </a:extLst>
            </p:cNvPr>
            <p:cNvGrpSpPr/>
            <p:nvPr/>
          </p:nvGrpSpPr>
          <p:grpSpPr>
            <a:xfrm flipH="1">
              <a:off x="2246257" y="297252"/>
              <a:ext cx="593273" cy="210875"/>
              <a:chOff x="2977380" y="215892"/>
              <a:chExt cx="593273" cy="210875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CC3912-25F7-44E3-87D7-BB5E4F086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4F3F2CF-C7DF-4E4B-A0F7-DBF60E6AD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BDAD874-8B9F-4C09-B513-2CD505C60DAE}"/>
                </a:ext>
              </a:extLst>
            </p:cNvPr>
            <p:cNvGrpSpPr/>
            <p:nvPr/>
          </p:nvGrpSpPr>
          <p:grpSpPr>
            <a:xfrm>
              <a:off x="1843778" y="297252"/>
              <a:ext cx="593273" cy="210875"/>
              <a:chOff x="2977380" y="215892"/>
              <a:chExt cx="593273" cy="210875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84FBEA-3698-4D62-B2A0-D89189B26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59327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2D21D9-23D1-4336-9136-BC73B1780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7380" y="215892"/>
                <a:ext cx="1" cy="2108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3A3901-56B7-45B8-AFCC-9557B66A724B}"/>
              </a:ext>
            </a:extLst>
          </p:cNvPr>
          <p:cNvCxnSpPr>
            <a:cxnSpLocks/>
          </p:cNvCxnSpPr>
          <p:nvPr/>
        </p:nvCxnSpPr>
        <p:spPr>
          <a:xfrm flipV="1">
            <a:off x="7791125" y="624779"/>
            <a:ext cx="367421" cy="3686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D59D816-5F34-40C1-AF71-F74561261F58}"/>
              </a:ext>
            </a:extLst>
          </p:cNvPr>
          <p:cNvSpPr txBox="1"/>
          <p:nvPr/>
        </p:nvSpPr>
        <p:spPr>
          <a:xfrm>
            <a:off x="8085860" y="1725841"/>
            <a:ext cx="902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4E5BDB-E9F1-4450-94B6-89B65AC607C2}"/>
              </a:ext>
            </a:extLst>
          </p:cNvPr>
          <p:cNvSpPr txBox="1"/>
          <p:nvPr/>
        </p:nvSpPr>
        <p:spPr>
          <a:xfrm>
            <a:off x="7707451" y="6210194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Folder Pane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49672C-0BB9-4406-8D38-615E8C5F9FD0}"/>
              </a:ext>
            </a:extLst>
          </p:cNvPr>
          <p:cNvSpPr/>
          <p:nvPr/>
        </p:nvSpPr>
        <p:spPr>
          <a:xfrm>
            <a:off x="5638520" y="993391"/>
            <a:ext cx="2152605" cy="1794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007110-1D7D-4B5F-9D7E-C96CC66A0B95}"/>
              </a:ext>
            </a:extLst>
          </p:cNvPr>
          <p:cNvSpPr/>
          <p:nvPr/>
        </p:nvSpPr>
        <p:spPr>
          <a:xfrm>
            <a:off x="5638519" y="2816467"/>
            <a:ext cx="2160331" cy="2979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1C65AF-0759-40CE-AC5C-248E13DAC3C8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798850" y="5801689"/>
            <a:ext cx="390779" cy="4085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6EC63D0-E4C1-44B9-A895-D51CD591CA82}"/>
              </a:ext>
            </a:extLst>
          </p:cNvPr>
          <p:cNvSpPr txBox="1"/>
          <p:nvPr/>
        </p:nvSpPr>
        <p:spPr>
          <a:xfrm>
            <a:off x="6384542" y="337902"/>
            <a:ext cx="127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Scroll Indicator (not showing here)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639E946-EBA7-4BD3-9C19-B6E651DCD2ED}"/>
              </a:ext>
            </a:extLst>
          </p:cNvPr>
          <p:cNvCxnSpPr>
            <a:cxnSpLocks/>
          </p:cNvCxnSpPr>
          <p:nvPr/>
        </p:nvCxnSpPr>
        <p:spPr>
          <a:xfrm>
            <a:off x="7406562" y="514017"/>
            <a:ext cx="0" cy="7364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3182BE-57BB-41C7-A454-B4464AEDA24D}"/>
              </a:ext>
            </a:extLst>
          </p:cNvPr>
          <p:cNvSpPr txBox="1"/>
          <p:nvPr/>
        </p:nvSpPr>
        <p:spPr>
          <a:xfrm>
            <a:off x="4800549" y="457945"/>
            <a:ext cx="197073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Path Edit Button</a:t>
            </a:r>
            <a:endParaRPr lang="en-CA" sz="900" dirty="0">
              <a:solidFill>
                <a:srgbClr val="FF0000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0D2BC48-8A97-4F15-88FA-BA4C6811680D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5713112" y="688777"/>
            <a:ext cx="72802" cy="203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A4182AD-C2CB-4A8C-BBDB-DCEB32DBC85A}"/>
              </a:ext>
            </a:extLst>
          </p:cNvPr>
          <p:cNvSpPr txBox="1"/>
          <p:nvPr/>
        </p:nvSpPr>
        <p:spPr>
          <a:xfrm>
            <a:off x="7933051" y="80028"/>
            <a:ext cx="105573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Title Bar Buttons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F672E24-5CAA-4371-80BD-6320562BD0B4}"/>
              </a:ext>
            </a:extLst>
          </p:cNvPr>
          <p:cNvCxnSpPr>
            <a:cxnSpLocks/>
          </p:cNvCxnSpPr>
          <p:nvPr/>
        </p:nvCxnSpPr>
        <p:spPr>
          <a:xfrm flipH="1">
            <a:off x="7534354" y="228672"/>
            <a:ext cx="545483" cy="6631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265C87-BF8E-480C-95F0-26BFDFC426FE}"/>
              </a:ext>
            </a:extLst>
          </p:cNvPr>
          <p:cNvSpPr txBox="1"/>
          <p:nvPr/>
        </p:nvSpPr>
        <p:spPr>
          <a:xfrm>
            <a:off x="2905886" y="249136"/>
            <a:ext cx="12375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Browser Tabs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8AFD2E-DE46-438D-9D09-7EBFA6A4D3A3}"/>
              </a:ext>
            </a:extLst>
          </p:cNvPr>
          <p:cNvSpPr txBox="1"/>
          <p:nvPr/>
        </p:nvSpPr>
        <p:spPr>
          <a:xfrm>
            <a:off x="4159443" y="263621"/>
            <a:ext cx="12111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Current Folder Column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03CF0B-67C3-4189-9901-9593EE128410}"/>
              </a:ext>
            </a:extLst>
          </p:cNvPr>
          <p:cNvSpPr txBox="1"/>
          <p:nvPr/>
        </p:nvSpPr>
        <p:spPr>
          <a:xfrm>
            <a:off x="6673963" y="5846592"/>
            <a:ext cx="11613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Right Details Pane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FB46A2-32ED-4021-97A8-1BC6FBE4DC05}"/>
              </a:ext>
            </a:extLst>
          </p:cNvPr>
          <p:cNvCxnSpPr>
            <a:cxnSpLocks/>
          </p:cNvCxnSpPr>
          <p:nvPr/>
        </p:nvCxnSpPr>
        <p:spPr>
          <a:xfrm flipH="1">
            <a:off x="7644845" y="5495661"/>
            <a:ext cx="118765" cy="42340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EF8C2F6-36B2-4C7D-9025-A5AFBB38820C}"/>
              </a:ext>
            </a:extLst>
          </p:cNvPr>
          <p:cNvSpPr/>
          <p:nvPr/>
        </p:nvSpPr>
        <p:spPr>
          <a:xfrm>
            <a:off x="5665900" y="4929210"/>
            <a:ext cx="2101737" cy="8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D4CF71-9F85-4B69-885B-A743FE01AA66}"/>
              </a:ext>
            </a:extLst>
          </p:cNvPr>
          <p:cNvSpPr txBox="1"/>
          <p:nvPr/>
        </p:nvSpPr>
        <p:spPr>
          <a:xfrm>
            <a:off x="6274142" y="605902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Details Pane resizer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F931AD-FEA5-4C0A-A934-5492F54E764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6540235" y="4864894"/>
            <a:ext cx="216085" cy="11941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CD44F0-981A-46E4-A7A6-60A7C654FC12}"/>
              </a:ext>
            </a:extLst>
          </p:cNvPr>
          <p:cNvSpPr/>
          <p:nvPr/>
        </p:nvSpPr>
        <p:spPr>
          <a:xfrm>
            <a:off x="2974627" y="831956"/>
            <a:ext cx="2595974" cy="4931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EEA1BD-9B56-4030-B254-901EE2B66C1C}"/>
              </a:ext>
            </a:extLst>
          </p:cNvPr>
          <p:cNvCxnSpPr>
            <a:cxnSpLocks/>
          </p:cNvCxnSpPr>
          <p:nvPr/>
        </p:nvCxnSpPr>
        <p:spPr>
          <a:xfrm flipH="1" flipV="1">
            <a:off x="4119474" y="294299"/>
            <a:ext cx="378837" cy="5376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1EE01E7-137A-4E1F-B1F4-0AEE0ECD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8" y="6233772"/>
            <a:ext cx="3595251" cy="305199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53F5306-C2EC-4D53-A59D-08E89425F1A4}"/>
              </a:ext>
            </a:extLst>
          </p:cNvPr>
          <p:cNvSpPr txBox="1"/>
          <p:nvPr/>
        </p:nvSpPr>
        <p:spPr>
          <a:xfrm>
            <a:off x="4022395" y="6352975"/>
            <a:ext cx="1161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Left Details Pane Buttons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1E78AA-CC3E-489E-A1E5-15E782D81386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484745" y="5183925"/>
            <a:ext cx="118332" cy="1169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8194D22-C9D2-420B-96DE-18D04B251CF3}"/>
              </a:ext>
            </a:extLst>
          </p:cNvPr>
          <p:cNvSpPr txBox="1"/>
          <p:nvPr/>
        </p:nvSpPr>
        <p:spPr>
          <a:xfrm>
            <a:off x="116094" y="4689974"/>
            <a:ext cx="12335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Notification Pane at top or bottom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E5521A-49E5-4C3F-B17E-1F65E4BD8C6F}"/>
              </a:ext>
            </a:extLst>
          </p:cNvPr>
          <p:cNvSpPr txBox="1"/>
          <p:nvPr/>
        </p:nvSpPr>
        <p:spPr>
          <a:xfrm>
            <a:off x="1186894" y="225065"/>
            <a:ext cx="65278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*for now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557980A-10BC-45B9-ACB5-FACC80D1BE1B}"/>
              </a:ext>
            </a:extLst>
          </p:cNvPr>
          <p:cNvSpPr txBox="1"/>
          <p:nvPr/>
        </p:nvSpPr>
        <p:spPr>
          <a:xfrm>
            <a:off x="8266098" y="871078"/>
            <a:ext cx="90292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Navigation Pane Toggle Button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25EA5A-8899-40D5-A31D-3DA5F5F73A73}"/>
              </a:ext>
            </a:extLst>
          </p:cNvPr>
          <p:cNvCxnSpPr>
            <a:cxnSpLocks/>
          </p:cNvCxnSpPr>
          <p:nvPr/>
        </p:nvCxnSpPr>
        <p:spPr>
          <a:xfrm flipH="1" flipV="1">
            <a:off x="7739475" y="1061083"/>
            <a:ext cx="689108" cy="1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7824B-81C1-4637-8679-4D03A98E56E4}"/>
              </a:ext>
            </a:extLst>
          </p:cNvPr>
          <p:cNvSpPr txBox="1"/>
          <p:nvPr/>
        </p:nvSpPr>
        <p:spPr>
          <a:xfrm>
            <a:off x="8166028" y="2618910"/>
            <a:ext cx="1010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Folder Pane Toolbar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2F56D0C-E77E-43E6-A383-D45546890090}"/>
              </a:ext>
            </a:extLst>
          </p:cNvPr>
          <p:cNvCxnSpPr>
            <a:cxnSpLocks/>
          </p:cNvCxnSpPr>
          <p:nvPr/>
        </p:nvCxnSpPr>
        <p:spPr>
          <a:xfrm flipH="1">
            <a:off x="7535055" y="2823441"/>
            <a:ext cx="839010" cy="519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924771C-15F2-4D12-8C31-46170712E600}"/>
              </a:ext>
            </a:extLst>
          </p:cNvPr>
          <p:cNvSpPr txBox="1"/>
          <p:nvPr/>
        </p:nvSpPr>
        <p:spPr>
          <a:xfrm>
            <a:off x="8078577" y="3001754"/>
            <a:ext cx="10104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Sort Arrows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B4B39C6-C201-4A34-BAC0-560FB016EDB7}"/>
              </a:ext>
            </a:extLst>
          </p:cNvPr>
          <p:cNvSpPr txBox="1"/>
          <p:nvPr/>
        </p:nvSpPr>
        <p:spPr>
          <a:xfrm>
            <a:off x="8109388" y="3238458"/>
            <a:ext cx="1154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Scrollbar “Thumb” (not showing)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3B6C45-E758-4527-B3D3-A6FE0BEE7326}"/>
              </a:ext>
            </a:extLst>
          </p:cNvPr>
          <p:cNvCxnSpPr>
            <a:cxnSpLocks/>
          </p:cNvCxnSpPr>
          <p:nvPr/>
        </p:nvCxnSpPr>
        <p:spPr>
          <a:xfrm flipH="1" flipV="1">
            <a:off x="7668059" y="3000259"/>
            <a:ext cx="607900" cy="1345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29393F-FE0A-4CCB-ACE8-36CDAE03930E}"/>
              </a:ext>
            </a:extLst>
          </p:cNvPr>
          <p:cNvCxnSpPr>
            <a:cxnSpLocks/>
          </p:cNvCxnSpPr>
          <p:nvPr/>
        </p:nvCxnSpPr>
        <p:spPr>
          <a:xfrm flipH="1">
            <a:off x="7739475" y="3561139"/>
            <a:ext cx="634590" cy="475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1C1EE-A71D-4881-81A7-B0637E51512A}"/>
              </a:ext>
            </a:extLst>
          </p:cNvPr>
          <p:cNvSpPr txBox="1"/>
          <p:nvPr/>
        </p:nvSpPr>
        <p:spPr>
          <a:xfrm>
            <a:off x="33590" y="4074973"/>
            <a:ext cx="139852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Context Menu: what you get when you right-click Folder or File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1D142B-4D4F-4619-8F7C-1FFFAEF2AE19}"/>
              </a:ext>
            </a:extLst>
          </p:cNvPr>
          <p:cNvSpPr txBox="1"/>
          <p:nvPr/>
        </p:nvSpPr>
        <p:spPr>
          <a:xfrm>
            <a:off x="5989942" y="6379633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File/Folder Preview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CB1E22-6BCA-47DE-87B1-DC3F0E829D34}"/>
              </a:ext>
            </a:extLst>
          </p:cNvPr>
          <p:cNvCxnSpPr>
            <a:cxnSpLocks/>
          </p:cNvCxnSpPr>
          <p:nvPr/>
        </p:nvCxnSpPr>
        <p:spPr>
          <a:xfrm>
            <a:off x="6115041" y="5609419"/>
            <a:ext cx="174256" cy="806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EB70E3-4473-4278-A535-8642F74B16BF}"/>
              </a:ext>
            </a:extLst>
          </p:cNvPr>
          <p:cNvSpPr txBox="1"/>
          <p:nvPr/>
        </p:nvSpPr>
        <p:spPr>
          <a:xfrm>
            <a:off x="654367" y="3167868"/>
            <a:ext cx="964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New Favorites Group Button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A84E073-2E60-4C15-A9FA-8DA76B8F48F2}"/>
              </a:ext>
            </a:extLst>
          </p:cNvPr>
          <p:cNvCxnSpPr>
            <a:cxnSpLocks/>
          </p:cNvCxnSpPr>
          <p:nvPr/>
        </p:nvCxnSpPr>
        <p:spPr>
          <a:xfrm flipV="1">
            <a:off x="1480947" y="3295229"/>
            <a:ext cx="538018" cy="64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A00AEB3-9E3F-4A3A-AA67-A2CC1ED9B66B}"/>
              </a:ext>
            </a:extLst>
          </p:cNvPr>
          <p:cNvSpPr txBox="1"/>
          <p:nvPr/>
        </p:nvSpPr>
        <p:spPr>
          <a:xfrm>
            <a:off x="5010967" y="6476756"/>
            <a:ext cx="1255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Preview Navigation Buttons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ED1BEAA-5866-427D-87AA-54EF56B21555}"/>
              </a:ext>
            </a:extLst>
          </p:cNvPr>
          <p:cNvCxnSpPr>
            <a:cxnSpLocks/>
          </p:cNvCxnSpPr>
          <p:nvPr/>
        </p:nvCxnSpPr>
        <p:spPr>
          <a:xfrm>
            <a:off x="5718560" y="5341927"/>
            <a:ext cx="109631" cy="11933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D62E96-D425-406B-8521-8A8AD693860B}"/>
              </a:ext>
            </a:extLst>
          </p:cNvPr>
          <p:cNvSpPr txBox="1"/>
          <p:nvPr/>
        </p:nvSpPr>
        <p:spPr>
          <a:xfrm>
            <a:off x="21044" y="-11139"/>
            <a:ext cx="12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2020-07-24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AAE84-3EB1-47A7-84BC-A5F550C7C2AD}"/>
              </a:ext>
            </a:extLst>
          </p:cNvPr>
          <p:cNvCxnSpPr>
            <a:cxnSpLocks/>
          </p:cNvCxnSpPr>
          <p:nvPr/>
        </p:nvCxnSpPr>
        <p:spPr>
          <a:xfrm>
            <a:off x="2851340" y="701051"/>
            <a:ext cx="188845" cy="7604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9919218-0216-431E-91C2-C4E2B87EA7C6}"/>
              </a:ext>
            </a:extLst>
          </p:cNvPr>
          <p:cNvCxnSpPr>
            <a:cxnSpLocks/>
          </p:cNvCxnSpPr>
          <p:nvPr/>
        </p:nvCxnSpPr>
        <p:spPr>
          <a:xfrm flipH="1">
            <a:off x="3477525" y="456790"/>
            <a:ext cx="1" cy="4681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B0BE49A-2DDB-411E-B2D7-EF5254E25480}"/>
              </a:ext>
            </a:extLst>
          </p:cNvPr>
          <p:cNvCxnSpPr>
            <a:cxnSpLocks/>
          </p:cNvCxnSpPr>
          <p:nvPr/>
        </p:nvCxnSpPr>
        <p:spPr>
          <a:xfrm>
            <a:off x="3825148" y="739865"/>
            <a:ext cx="7164" cy="4397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E05087-171A-4263-8DCF-06751E5FEB3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764999" y="632953"/>
            <a:ext cx="180535" cy="6806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0187"/>
      </p:ext>
    </p:extLst>
  </p:cSld>
  <p:clrMapOvr>
    <a:masterClrMapping/>
  </p:clrMapOvr>
</p:sld>
</file>

<file path=ppt/theme/theme1.xml><?xml version="1.0" encoding="utf-8"?>
<a:theme xmlns:a="http://schemas.openxmlformats.org/drawingml/2006/main" name="4-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 aspect ratio" id="{04307467-E7C8-4551-BAD9-1449FDDA7223}" vid="{4E4D893E-8FD0-4FB4-B89E-6DD6F03122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1947</TotalTime>
  <Words>513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4-3 aspect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Gunz</dc:creator>
  <cp:lastModifiedBy>Hugh Gunz</cp:lastModifiedBy>
  <cp:revision>1</cp:revision>
  <cp:lastPrinted>2020-07-23T14:39:59Z</cp:lastPrinted>
  <dcterms:created xsi:type="dcterms:W3CDTF">2020-07-09T21:43:54Z</dcterms:created>
  <dcterms:modified xsi:type="dcterms:W3CDTF">2020-07-26T15:17:53Z</dcterms:modified>
</cp:coreProperties>
</file>