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71" r:id="rId2"/>
    <p:sldId id="303" r:id="rId3"/>
    <p:sldId id="481" r:id="rId4"/>
    <p:sldId id="478" r:id="rId5"/>
    <p:sldId id="474" r:id="rId6"/>
    <p:sldId id="475" r:id="rId7"/>
    <p:sldId id="479" r:id="rId8"/>
    <p:sldId id="480" r:id="rId9"/>
    <p:sldId id="482" r:id="rId10"/>
    <p:sldId id="471" r:id="rId11"/>
    <p:sldId id="414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73" r:id="rId30"/>
    <p:sldId id="472" r:id="rId31"/>
    <p:sldId id="461" r:id="rId32"/>
    <p:sldId id="462" r:id="rId33"/>
    <p:sldId id="463" r:id="rId34"/>
    <p:sldId id="464" r:id="rId35"/>
    <p:sldId id="483" r:id="rId36"/>
    <p:sldId id="465" r:id="rId37"/>
    <p:sldId id="466" r:id="rId38"/>
    <p:sldId id="467" r:id="rId39"/>
    <p:sldId id="468" r:id="rId40"/>
    <p:sldId id="484" r:id="rId41"/>
    <p:sldId id="304" r:id="rId42"/>
  </p:sldIdLst>
  <p:sldSz cx="9144000" cy="5143500" type="screen16x9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FFFF00"/>
    <a:srgbClr val="000000"/>
    <a:srgbClr val="FBFCFC"/>
    <a:srgbClr val="FCFCFC"/>
    <a:srgbClr val="FCFCFD"/>
    <a:srgbClr val="FCFDFD"/>
    <a:srgbClr val="FDFDFD"/>
    <a:srgbClr val="FDFDFE"/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1B56B-BDC0-5140-9158-C6AF67221BA6}" v="1594" dt="2023-04-24T12:33:32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5"/>
    <p:restoredTop sz="77755"/>
  </p:normalViewPr>
  <p:slideViewPr>
    <p:cSldViewPr snapToObjects="1" showGuides="1">
      <p:cViewPr varScale="1">
        <p:scale>
          <a:sx n="131" d="100"/>
          <a:sy n="131" d="100"/>
        </p:scale>
        <p:origin x="672" y="8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-8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Lippert" userId="f1aa18828af4e242" providerId="LiveId" clId="{0C7DAB2E-EAF1-B44B-8859-8E71142F4F80}"/>
    <pc:docChg chg="undo custSel addSld delSld modSld modMainMaster">
      <pc:chgData name="Christoph Lippert" userId="f1aa18828af4e242" providerId="LiveId" clId="{0C7DAB2E-EAF1-B44B-8859-8E71142F4F80}" dt="2023-02-22T17:04:22.167" v="75" actId="2696"/>
      <pc:docMkLst>
        <pc:docMk/>
      </pc:docMkLst>
      <pc:sldChg chg="modSp mod">
        <pc:chgData name="Christoph Lippert" userId="f1aa18828af4e242" providerId="LiveId" clId="{0C7DAB2E-EAF1-B44B-8859-8E71142F4F80}" dt="2023-02-22T17:02:55.587" v="32" actId="20577"/>
        <pc:sldMkLst>
          <pc:docMk/>
          <pc:sldMk cId="1734704440" sldId="271"/>
        </pc:sldMkLst>
        <pc:spChg chg="mod">
          <ac:chgData name="Christoph Lippert" userId="f1aa18828af4e242" providerId="LiveId" clId="{0C7DAB2E-EAF1-B44B-8859-8E71142F4F80}" dt="2023-02-22T17:02:55.587" v="32" actId="20577"/>
          <ac:spMkLst>
            <pc:docMk/>
            <pc:sldMk cId="1734704440" sldId="271"/>
            <ac:spMk id="7" creationId="{7B102906-BAE2-00D0-F9F8-0F97B2760521}"/>
          </ac:spMkLst>
        </pc:spChg>
      </pc:sldChg>
      <pc:sldChg chg="addSp modSp modAnim">
        <pc:chgData name="Christoph Lippert" userId="f1aa18828af4e242" providerId="LiveId" clId="{0C7DAB2E-EAF1-B44B-8859-8E71142F4F80}" dt="2023-02-22T17:03:07.121" v="34" actId="767"/>
        <pc:sldMkLst>
          <pc:docMk/>
          <pc:sldMk cId="770105995" sldId="303"/>
        </pc:sldMkLst>
        <pc:spChg chg="add mod">
          <ac:chgData name="Christoph Lippert" userId="f1aa18828af4e242" providerId="LiveId" clId="{0C7DAB2E-EAF1-B44B-8859-8E71142F4F80}" dt="2023-02-22T17:02:33.852" v="22" actId="767"/>
          <ac:spMkLst>
            <pc:docMk/>
            <pc:sldMk cId="770105995" sldId="303"/>
            <ac:spMk id="2" creationId="{D008B810-248A-F079-918F-F6B192E17F62}"/>
          </ac:spMkLst>
        </pc:spChg>
        <pc:spChg chg="add mod">
          <ac:chgData name="Christoph Lippert" userId="f1aa18828af4e242" providerId="LiveId" clId="{0C7DAB2E-EAF1-B44B-8859-8E71142F4F80}" dt="2023-02-22T17:03:05.601" v="33" actId="767"/>
          <ac:spMkLst>
            <pc:docMk/>
            <pc:sldMk cId="770105995" sldId="303"/>
            <ac:spMk id="3" creationId="{0FBE079E-E3EC-ED8C-D77F-6BEE29310ABF}"/>
          </ac:spMkLst>
        </pc:spChg>
        <pc:spChg chg="add mod">
          <ac:chgData name="Christoph Lippert" userId="f1aa18828af4e242" providerId="LiveId" clId="{0C7DAB2E-EAF1-B44B-8859-8E71142F4F80}" dt="2023-02-22T17:03:07.121" v="34" actId="767"/>
          <ac:spMkLst>
            <pc:docMk/>
            <pc:sldMk cId="770105995" sldId="303"/>
            <ac:spMk id="5" creationId="{23B7B8C0-F2A2-3C02-8CED-1B84E27C96E2}"/>
          </ac:spMkLst>
        </pc:spChg>
        <pc:spChg chg="mod">
          <ac:chgData name="Christoph Lippert" userId="f1aa18828af4e242" providerId="LiveId" clId="{0C7DAB2E-EAF1-B44B-8859-8E71142F4F80}" dt="2023-02-22T17:02:19.628" v="21" actId="113"/>
          <ac:spMkLst>
            <pc:docMk/>
            <pc:sldMk cId="770105995" sldId="303"/>
            <ac:spMk id="6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0" sldId="361"/>
        </pc:sldMkLst>
      </pc:sldChg>
      <pc:sldChg chg="del">
        <pc:chgData name="Christoph Lippert" userId="f1aa18828af4e242" providerId="LiveId" clId="{0C7DAB2E-EAF1-B44B-8859-8E71142F4F80}" dt="2023-02-22T17:04:09.486" v="50" actId="2696"/>
        <pc:sldMkLst>
          <pc:docMk/>
          <pc:sldMk cId="2986838889" sldId="413"/>
        </pc:sldMkLst>
      </pc:sldChg>
      <pc:sldChg chg="del">
        <pc:chgData name="Christoph Lippert" userId="f1aa18828af4e242" providerId="LiveId" clId="{0C7DAB2E-EAF1-B44B-8859-8E71142F4F80}" dt="2023-02-22T17:04:20.039" v="51" actId="2696"/>
        <pc:sldMkLst>
          <pc:docMk/>
          <pc:sldMk cId="4157950342" sldId="415"/>
        </pc:sldMkLst>
      </pc:sldChg>
      <pc:sldChg chg="del">
        <pc:chgData name="Christoph Lippert" userId="f1aa18828af4e242" providerId="LiveId" clId="{0C7DAB2E-EAF1-B44B-8859-8E71142F4F80}" dt="2023-02-22T17:04:20.092" v="53" actId="2696"/>
        <pc:sldMkLst>
          <pc:docMk/>
          <pc:sldMk cId="3282633272" sldId="416"/>
        </pc:sldMkLst>
      </pc:sldChg>
      <pc:sldChg chg="del">
        <pc:chgData name="Christoph Lippert" userId="f1aa18828af4e242" providerId="LiveId" clId="{0C7DAB2E-EAF1-B44B-8859-8E71142F4F80}" dt="2023-02-22T17:04:20.077" v="52" actId="2696"/>
        <pc:sldMkLst>
          <pc:docMk/>
          <pc:sldMk cId="2701591653" sldId="417"/>
        </pc:sldMkLst>
      </pc:sldChg>
      <pc:sldChg chg="del">
        <pc:chgData name="Christoph Lippert" userId="f1aa18828af4e242" providerId="LiveId" clId="{0C7DAB2E-EAF1-B44B-8859-8E71142F4F80}" dt="2023-02-22T17:04:20.139" v="54" actId="2696"/>
        <pc:sldMkLst>
          <pc:docMk/>
          <pc:sldMk cId="1083955448" sldId="418"/>
        </pc:sldMkLst>
      </pc:sldChg>
      <pc:sldChg chg="del">
        <pc:chgData name="Christoph Lippert" userId="f1aa18828af4e242" providerId="LiveId" clId="{0C7DAB2E-EAF1-B44B-8859-8E71142F4F80}" dt="2023-02-22T17:04:20.249" v="55" actId="2696"/>
        <pc:sldMkLst>
          <pc:docMk/>
          <pc:sldMk cId="996571719" sldId="419"/>
        </pc:sldMkLst>
      </pc:sldChg>
      <pc:sldChg chg="del">
        <pc:chgData name="Christoph Lippert" userId="f1aa18828af4e242" providerId="LiveId" clId="{0C7DAB2E-EAF1-B44B-8859-8E71142F4F80}" dt="2023-02-22T17:04:20.511" v="56" actId="2696"/>
        <pc:sldMkLst>
          <pc:docMk/>
          <pc:sldMk cId="2725952447" sldId="420"/>
        </pc:sldMkLst>
      </pc:sldChg>
      <pc:sldChg chg="del">
        <pc:chgData name="Christoph Lippert" userId="f1aa18828af4e242" providerId="LiveId" clId="{0C7DAB2E-EAF1-B44B-8859-8E71142F4F80}" dt="2023-02-22T17:04:20.659" v="57" actId="2696"/>
        <pc:sldMkLst>
          <pc:docMk/>
          <pc:sldMk cId="464745776" sldId="421"/>
        </pc:sldMkLst>
      </pc:sldChg>
      <pc:sldChg chg="del">
        <pc:chgData name="Christoph Lippert" userId="f1aa18828af4e242" providerId="LiveId" clId="{0C7DAB2E-EAF1-B44B-8859-8E71142F4F80}" dt="2023-02-22T17:04:20.797" v="58" actId="2696"/>
        <pc:sldMkLst>
          <pc:docMk/>
          <pc:sldMk cId="322183473" sldId="422"/>
        </pc:sldMkLst>
      </pc:sldChg>
      <pc:sldChg chg="del">
        <pc:chgData name="Christoph Lippert" userId="f1aa18828af4e242" providerId="LiveId" clId="{0C7DAB2E-EAF1-B44B-8859-8E71142F4F80}" dt="2023-02-22T17:04:21.133" v="59" actId="2696"/>
        <pc:sldMkLst>
          <pc:docMk/>
          <pc:sldMk cId="2976108905" sldId="423"/>
        </pc:sldMkLst>
      </pc:sldChg>
      <pc:sldChg chg="del">
        <pc:chgData name="Christoph Lippert" userId="f1aa18828af4e242" providerId="LiveId" clId="{0C7DAB2E-EAF1-B44B-8859-8E71142F4F80}" dt="2023-02-22T17:04:21.149" v="60" actId="2696"/>
        <pc:sldMkLst>
          <pc:docMk/>
          <pc:sldMk cId="1370772222" sldId="424"/>
        </pc:sldMkLst>
      </pc:sldChg>
      <pc:sldChg chg="del">
        <pc:chgData name="Christoph Lippert" userId="f1aa18828af4e242" providerId="LiveId" clId="{0C7DAB2E-EAF1-B44B-8859-8E71142F4F80}" dt="2023-02-22T17:04:21.184" v="61" actId="2696"/>
        <pc:sldMkLst>
          <pc:docMk/>
          <pc:sldMk cId="3106885760" sldId="425"/>
        </pc:sldMkLst>
      </pc:sldChg>
      <pc:sldChg chg="del">
        <pc:chgData name="Christoph Lippert" userId="f1aa18828af4e242" providerId="LiveId" clId="{0C7DAB2E-EAF1-B44B-8859-8E71142F4F80}" dt="2023-02-22T17:04:21.265" v="62" actId="2696"/>
        <pc:sldMkLst>
          <pc:docMk/>
          <pc:sldMk cId="2509445035" sldId="426"/>
        </pc:sldMkLst>
      </pc:sldChg>
      <pc:sldChg chg="del">
        <pc:chgData name="Christoph Lippert" userId="f1aa18828af4e242" providerId="LiveId" clId="{0C7DAB2E-EAF1-B44B-8859-8E71142F4F80}" dt="2023-02-22T17:04:21.295" v="63" actId="2696"/>
        <pc:sldMkLst>
          <pc:docMk/>
          <pc:sldMk cId="1148666795" sldId="427"/>
        </pc:sldMkLst>
      </pc:sldChg>
      <pc:sldChg chg="del">
        <pc:chgData name="Christoph Lippert" userId="f1aa18828af4e242" providerId="LiveId" clId="{0C7DAB2E-EAF1-B44B-8859-8E71142F4F80}" dt="2023-02-22T17:04:21.354" v="65" actId="2696"/>
        <pc:sldMkLst>
          <pc:docMk/>
          <pc:sldMk cId="2287092833" sldId="428"/>
        </pc:sldMkLst>
      </pc:sldChg>
      <pc:sldChg chg="del">
        <pc:chgData name="Christoph Lippert" userId="f1aa18828af4e242" providerId="LiveId" clId="{0C7DAB2E-EAF1-B44B-8859-8E71142F4F80}" dt="2023-02-22T17:04:21.338" v="64" actId="2696"/>
        <pc:sldMkLst>
          <pc:docMk/>
          <pc:sldMk cId="381411148" sldId="429"/>
        </pc:sldMkLst>
      </pc:sldChg>
      <pc:sldChg chg="del">
        <pc:chgData name="Christoph Lippert" userId="f1aa18828af4e242" providerId="LiveId" clId="{0C7DAB2E-EAF1-B44B-8859-8E71142F4F80}" dt="2023-02-22T17:04:21.406" v="66" actId="2696"/>
        <pc:sldMkLst>
          <pc:docMk/>
          <pc:sldMk cId="934262876" sldId="430"/>
        </pc:sldMkLst>
      </pc:sldChg>
      <pc:sldChg chg="del">
        <pc:chgData name="Christoph Lippert" userId="f1aa18828af4e242" providerId="LiveId" clId="{0C7DAB2E-EAF1-B44B-8859-8E71142F4F80}" dt="2023-02-22T17:04:21.494" v="67" actId="2696"/>
        <pc:sldMkLst>
          <pc:docMk/>
          <pc:sldMk cId="2855678698" sldId="431"/>
        </pc:sldMkLst>
      </pc:sldChg>
      <pc:sldChg chg="del">
        <pc:chgData name="Christoph Lippert" userId="f1aa18828af4e242" providerId="LiveId" clId="{0C7DAB2E-EAF1-B44B-8859-8E71142F4F80}" dt="2023-02-22T17:04:21.552" v="68" actId="2696"/>
        <pc:sldMkLst>
          <pc:docMk/>
          <pc:sldMk cId="1179388373" sldId="432"/>
        </pc:sldMkLst>
      </pc:sldChg>
      <pc:sldChg chg="del">
        <pc:chgData name="Christoph Lippert" userId="f1aa18828af4e242" providerId="LiveId" clId="{0C7DAB2E-EAF1-B44B-8859-8E71142F4F80}" dt="2023-02-22T17:04:21.566" v="69" actId="2696"/>
        <pc:sldMkLst>
          <pc:docMk/>
          <pc:sldMk cId="2138383256" sldId="433"/>
        </pc:sldMkLst>
      </pc:sldChg>
      <pc:sldChg chg="del">
        <pc:chgData name="Christoph Lippert" userId="f1aa18828af4e242" providerId="LiveId" clId="{0C7DAB2E-EAF1-B44B-8859-8E71142F4F80}" dt="2023-02-22T17:04:21.668" v="70" actId="2696"/>
        <pc:sldMkLst>
          <pc:docMk/>
          <pc:sldMk cId="157610223" sldId="434"/>
        </pc:sldMkLst>
      </pc:sldChg>
      <pc:sldChg chg="del">
        <pc:chgData name="Christoph Lippert" userId="f1aa18828af4e242" providerId="LiveId" clId="{0C7DAB2E-EAF1-B44B-8859-8E71142F4F80}" dt="2023-02-22T17:04:21.786" v="71" actId="2696"/>
        <pc:sldMkLst>
          <pc:docMk/>
          <pc:sldMk cId="3984233951" sldId="435"/>
        </pc:sldMkLst>
      </pc:sldChg>
      <pc:sldChg chg="del">
        <pc:chgData name="Christoph Lippert" userId="f1aa18828af4e242" providerId="LiveId" clId="{0C7DAB2E-EAF1-B44B-8859-8E71142F4F80}" dt="2023-02-22T17:04:21.987" v="72" actId="2696"/>
        <pc:sldMkLst>
          <pc:docMk/>
          <pc:sldMk cId="3271952850" sldId="436"/>
        </pc:sldMkLst>
      </pc:sldChg>
      <pc:sldChg chg="del">
        <pc:chgData name="Christoph Lippert" userId="f1aa18828af4e242" providerId="LiveId" clId="{0C7DAB2E-EAF1-B44B-8859-8E71142F4F80}" dt="2023-02-22T17:04:22.004" v="73" actId="2696"/>
        <pc:sldMkLst>
          <pc:docMk/>
          <pc:sldMk cId="360127482" sldId="437"/>
        </pc:sldMkLst>
      </pc:sldChg>
      <pc:sldChg chg="del">
        <pc:chgData name="Christoph Lippert" userId="f1aa18828af4e242" providerId="LiveId" clId="{0C7DAB2E-EAF1-B44B-8859-8E71142F4F80}" dt="2023-02-22T17:04:22.062" v="74" actId="2696"/>
        <pc:sldMkLst>
          <pc:docMk/>
          <pc:sldMk cId="1319358433" sldId="438"/>
        </pc:sldMkLst>
      </pc:sldChg>
      <pc:sldChg chg="del">
        <pc:chgData name="Christoph Lippert" userId="f1aa18828af4e242" providerId="LiveId" clId="{0C7DAB2E-EAF1-B44B-8859-8E71142F4F80}" dt="2023-02-22T17:04:22.167" v="75" actId="2696"/>
        <pc:sldMkLst>
          <pc:docMk/>
          <pc:sldMk cId="2690641772" sldId="439"/>
        </pc:sldMkLst>
      </pc:sldChg>
      <pc:sldChg chg="add">
        <pc:chgData name="Christoph Lippert" userId="f1aa18828af4e242" providerId="LiveId" clId="{0C7DAB2E-EAF1-B44B-8859-8E71142F4F80}" dt="2023-02-22T17:02:13.463" v="20" actId="2890"/>
        <pc:sldMkLst>
          <pc:docMk/>
          <pc:sldMk cId="984973395" sldId="441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154044064" sldId="457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1874656905" sldId="458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1874656905" sldId="458"/>
            <ac:spMk id="185347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59113747" sldId="459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652187992" sldId="460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262692515" sldId="462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4244487082" sldId="463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4244487082" sldId="463"/>
            <ac:spMk id="197635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822062896" sldId="464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311334238" sldId="465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1781208440" sldId="466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1781208440" sldId="466"/>
            <ac:spMk id="6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228344882" sldId="467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502640122" sldId="468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3452846628" sldId="469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3452846628" sldId="469"/>
            <ac:spMk id="6" creationId="{00000000-0000-0000-0000-000000000000}"/>
          </ac:spMkLst>
        </pc:spChg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3553172875" sldId="470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3553172875" sldId="470"/>
            <ac:spMk id="6" creationId="{00000000-0000-0000-0000-000000000000}"/>
          </ac:spMkLst>
        </pc:spChg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44744771" sldId="471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44744771" sldId="471"/>
            <ac:spMk id="3" creationId="{00000000-0000-0000-0000-000000000000}"/>
          </ac:spMkLst>
        </pc:spChg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2815550868" sldId="478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2815550868" sldId="478"/>
            <ac:spMk id="2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440972591" sldId="479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236944163" sldId="480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513743735" sldId="482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91437587" sldId="483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208727202" sldId="487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603266861" sldId="495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681252510" sldId="496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681252510" sldId="496"/>
            <ac:spMk id="204803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44867057" sldId="497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78852044" sldId="498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2627482363" sldId="499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2627482363" sldId="499"/>
            <ac:spMk id="5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472223737" sldId="500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3356809504" sldId="502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3356809504" sldId="502"/>
            <ac:spMk id="239619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630802327" sldId="503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4263117867" sldId="504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742986387" sldId="505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630988723" sldId="506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2855311118" sldId="507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2855311118" sldId="507"/>
            <ac:spMk id="245763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555919539" sldId="508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961626011" sldId="509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961626011" sldId="509"/>
            <ac:spMk id="3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440439828" sldId="510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555572597" sldId="511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082528221" sldId="512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3999628258" sldId="513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3999628258" sldId="513"/>
            <ac:spMk id="204803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121892042" sldId="514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146212910" sldId="515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52193702" sldId="516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906903949" sldId="517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775574282" sldId="518"/>
        </pc:sldMkLst>
      </pc:sldChg>
      <pc:sldMasterChg chg="modSp mod modSldLayout">
        <pc:chgData name="Christoph Lippert" userId="f1aa18828af4e242" providerId="LiveId" clId="{0C7DAB2E-EAF1-B44B-8859-8E71142F4F80}" dt="2023-02-22T17:03:45.822" v="49" actId="20577"/>
        <pc:sldMasterMkLst>
          <pc:docMk/>
          <pc:sldMasterMk cId="45069319" sldId="2147483648"/>
        </pc:sldMasterMkLst>
        <pc:spChg chg="mod">
          <ac:chgData name="Christoph Lippert" userId="f1aa18828af4e242" providerId="LiveId" clId="{0C7DAB2E-EAF1-B44B-8859-8E71142F4F80}" dt="2023-02-22T17:03:45.822" v="49" actId="20577"/>
          <ac:spMkLst>
            <pc:docMk/>
            <pc:sldMasterMk cId="45069319" sldId="2147483648"/>
            <ac:spMk id="4" creationId="{E6D6BE21-07EB-2A7A-3514-3C5C9A0F9F57}"/>
          </ac:spMkLst>
        </pc:spChg>
        <pc:sldLayoutChg chg="addSp modSp">
          <pc:chgData name="Christoph Lippert" userId="f1aa18828af4e242" providerId="LiveId" clId="{0C7DAB2E-EAF1-B44B-8859-8E71142F4F80}" dt="2023-02-22T17:03:27.997" v="36" actId="767"/>
          <pc:sldLayoutMkLst>
            <pc:docMk/>
            <pc:sldMasterMk cId="45069319" sldId="2147483648"/>
            <pc:sldLayoutMk cId="3296948856" sldId="2147483662"/>
          </pc:sldLayoutMkLst>
          <pc:spChg chg="add mod">
            <ac:chgData name="Christoph Lippert" userId="f1aa18828af4e242" providerId="LiveId" clId="{0C7DAB2E-EAF1-B44B-8859-8E71142F4F80}" dt="2023-02-22T17:03:26.215" v="35" actId="767"/>
            <ac:spMkLst>
              <pc:docMk/>
              <pc:sldMasterMk cId="45069319" sldId="2147483648"/>
              <pc:sldLayoutMk cId="3296948856" sldId="2147483662"/>
              <ac:spMk id="5" creationId="{9D8E5EDE-4562-33D9-90DA-621337FD01FB}"/>
            </ac:spMkLst>
          </pc:spChg>
          <pc:spChg chg="add mod">
            <ac:chgData name="Christoph Lippert" userId="f1aa18828af4e242" providerId="LiveId" clId="{0C7DAB2E-EAF1-B44B-8859-8E71142F4F80}" dt="2023-02-22T17:03:27.997" v="36" actId="767"/>
            <ac:spMkLst>
              <pc:docMk/>
              <pc:sldMasterMk cId="45069319" sldId="2147483648"/>
              <pc:sldLayoutMk cId="3296948856" sldId="2147483662"/>
              <ac:spMk id="6" creationId="{5CF7E762-F567-903A-EAF6-127E8E70540C}"/>
            </ac:spMkLst>
          </pc:spChg>
        </pc:sldLayoutChg>
      </pc:sldMasterChg>
    </pc:docChg>
  </pc:docChgLst>
  <pc:docChgLst>
    <pc:chgData name="Christoph Lippert" userId="f1aa18828af4e242" providerId="LiveId" clId="{C051B56B-BDC0-5140-9158-C6AF67221BA6}"/>
    <pc:docChg chg="undo custSel addSld delSld modSld sldOrd modMainMaster">
      <pc:chgData name="Christoph Lippert" userId="f1aa18828af4e242" providerId="LiveId" clId="{C051B56B-BDC0-5140-9158-C6AF67221BA6}" dt="2023-04-24T12:33:32.511" v="3471"/>
      <pc:docMkLst>
        <pc:docMk/>
      </pc:docMkLst>
      <pc:sldChg chg="modSp mod">
        <pc:chgData name="Christoph Lippert" userId="f1aa18828af4e242" providerId="LiveId" clId="{C051B56B-BDC0-5140-9158-C6AF67221BA6}" dt="2023-04-23T19:49:59.178" v="2518" actId="20577"/>
        <pc:sldMkLst>
          <pc:docMk/>
          <pc:sldMk cId="1734704440" sldId="271"/>
        </pc:sldMkLst>
        <pc:spChg chg="mod">
          <ac:chgData name="Christoph Lippert" userId="f1aa18828af4e242" providerId="LiveId" clId="{C051B56B-BDC0-5140-9158-C6AF67221BA6}" dt="2023-04-23T15:18:05.278" v="836" actId="20577"/>
          <ac:spMkLst>
            <pc:docMk/>
            <pc:sldMk cId="1734704440" sldId="271"/>
            <ac:spMk id="6" creationId="{D16B42D6-B7D1-151D-17E2-D12C352A3236}"/>
          </ac:spMkLst>
        </pc:spChg>
        <pc:spChg chg="mod">
          <ac:chgData name="Christoph Lippert" userId="f1aa18828af4e242" providerId="LiveId" clId="{C051B56B-BDC0-5140-9158-C6AF67221BA6}" dt="2023-04-23T19:49:59.178" v="2518" actId="20577"/>
          <ac:spMkLst>
            <pc:docMk/>
            <pc:sldMk cId="1734704440" sldId="271"/>
            <ac:spMk id="7" creationId="{7B102906-BAE2-00D0-F9F8-0F97B2760521}"/>
          </ac:spMkLst>
        </pc:spChg>
      </pc:sldChg>
      <pc:sldChg chg="modSp mod modAnim">
        <pc:chgData name="Christoph Lippert" userId="f1aa18828af4e242" providerId="LiveId" clId="{C051B56B-BDC0-5140-9158-C6AF67221BA6}" dt="2023-04-23T19:28:53.580" v="2404" actId="20577"/>
        <pc:sldMkLst>
          <pc:docMk/>
          <pc:sldMk cId="770105995" sldId="303"/>
        </pc:sldMkLst>
        <pc:spChg chg="mod">
          <ac:chgData name="Christoph Lippert" userId="f1aa18828af4e242" providerId="LiveId" clId="{C051B56B-BDC0-5140-9158-C6AF67221BA6}" dt="2023-04-23T19:28:53.580" v="2404" actId="20577"/>
          <ac:spMkLst>
            <pc:docMk/>
            <pc:sldMk cId="770105995" sldId="303"/>
            <ac:spMk id="6" creationId="{00000000-0000-0000-0000-000000000000}"/>
          </ac:spMkLst>
        </pc:spChg>
      </pc:sldChg>
      <pc:sldChg chg="modSp modAnim">
        <pc:chgData name="Christoph Lippert" userId="f1aa18828af4e242" providerId="LiveId" clId="{C051B56B-BDC0-5140-9158-C6AF67221BA6}" dt="2023-04-24T09:43:24.163" v="2690" actId="20577"/>
        <pc:sldMkLst>
          <pc:docMk/>
          <pc:sldMk cId="1972405687" sldId="414"/>
        </pc:sldMkLst>
        <pc:spChg chg="mod">
          <ac:chgData name="Christoph Lippert" userId="f1aa18828af4e242" providerId="LiveId" clId="{C051B56B-BDC0-5140-9158-C6AF67221BA6}" dt="2023-04-24T09:43:24.163" v="2690" actId="20577"/>
          <ac:spMkLst>
            <pc:docMk/>
            <pc:sldMk cId="1972405687" sldId="414"/>
            <ac:spMk id="2" creationId="{61C43A92-D9D4-3C29-9ED3-634EFB370F1F}"/>
          </ac:spMkLst>
        </pc:spChg>
      </pc:sldChg>
      <pc:sldChg chg="del">
        <pc:chgData name="Christoph Lippert" userId="f1aa18828af4e242" providerId="LiveId" clId="{C051B56B-BDC0-5140-9158-C6AF67221BA6}" dt="2023-04-23T19:34:01.745" v="2426" actId="2696"/>
        <pc:sldMkLst>
          <pc:docMk/>
          <pc:sldMk cId="2879855245" sldId="440"/>
        </pc:sldMkLst>
      </pc:sldChg>
      <pc:sldChg chg="modSp mod modAnim">
        <pc:chgData name="Christoph Lippert" userId="f1aa18828af4e242" providerId="LiveId" clId="{C051B56B-BDC0-5140-9158-C6AF67221BA6}" dt="2023-04-24T09:44:11.799" v="2692"/>
        <pc:sldMkLst>
          <pc:docMk/>
          <pc:sldMk cId="1980999623" sldId="442"/>
        </pc:sldMkLst>
        <pc:spChg chg="mod">
          <ac:chgData name="Christoph Lippert" userId="f1aa18828af4e242" providerId="LiveId" clId="{C051B56B-BDC0-5140-9158-C6AF67221BA6}" dt="2023-04-24T06:59:50.861" v="2620" actId="20577"/>
          <ac:spMkLst>
            <pc:docMk/>
            <pc:sldMk cId="1980999623" sldId="442"/>
            <ac:spMk id="2" creationId="{E8308FCC-490D-AFB2-F0EF-E5C038043DCE}"/>
          </ac:spMkLst>
        </pc:spChg>
      </pc:sldChg>
      <pc:sldChg chg="modSp mod modAnim">
        <pc:chgData name="Christoph Lippert" userId="f1aa18828af4e242" providerId="LiveId" clId="{C051B56B-BDC0-5140-9158-C6AF67221BA6}" dt="2023-04-23T13:49:17.417" v="575" actId="20577"/>
        <pc:sldMkLst>
          <pc:docMk/>
          <pc:sldMk cId="2715212580" sldId="443"/>
        </pc:sldMkLst>
        <pc:spChg chg="mod">
          <ac:chgData name="Christoph Lippert" userId="f1aa18828af4e242" providerId="LiveId" clId="{C051B56B-BDC0-5140-9158-C6AF67221BA6}" dt="2023-04-23T13:49:17.417" v="575" actId="20577"/>
          <ac:spMkLst>
            <pc:docMk/>
            <pc:sldMk cId="2715212580" sldId="443"/>
            <ac:spMk id="2" creationId="{F5671C66-3981-9753-ADC6-B7F2D3B4F26D}"/>
          </ac:spMkLst>
        </pc:spChg>
      </pc:sldChg>
      <pc:sldChg chg="modSp mod modAnim">
        <pc:chgData name="Christoph Lippert" userId="f1aa18828af4e242" providerId="LiveId" clId="{C051B56B-BDC0-5140-9158-C6AF67221BA6}" dt="2023-04-24T07:02:22.065" v="2643" actId="20577"/>
        <pc:sldMkLst>
          <pc:docMk/>
          <pc:sldMk cId="1916918103" sldId="444"/>
        </pc:sldMkLst>
        <pc:spChg chg="mod">
          <ac:chgData name="Christoph Lippert" userId="f1aa18828af4e242" providerId="LiveId" clId="{C051B56B-BDC0-5140-9158-C6AF67221BA6}" dt="2023-04-24T07:02:22.065" v="2643" actId="20577"/>
          <ac:spMkLst>
            <pc:docMk/>
            <pc:sldMk cId="1916918103" sldId="444"/>
            <ac:spMk id="2" creationId="{EF2467A7-B1FD-A4C8-70BF-AAA6A2F6AA9E}"/>
          </ac:spMkLst>
        </pc:spChg>
        <pc:spChg chg="mod">
          <ac:chgData name="Christoph Lippert" userId="f1aa18828af4e242" providerId="LiveId" clId="{C051B56B-BDC0-5140-9158-C6AF67221BA6}" dt="2023-04-23T13:55:54.184" v="641" actId="20577"/>
          <ac:spMkLst>
            <pc:docMk/>
            <pc:sldMk cId="1916918103" sldId="444"/>
            <ac:spMk id="3" creationId="{68D48AF4-B6A2-FAA2-C497-B8CC761D09CC}"/>
          </ac:spMkLst>
        </pc:spChg>
      </pc:sldChg>
      <pc:sldChg chg="modSp modAnim">
        <pc:chgData name="Christoph Lippert" userId="f1aa18828af4e242" providerId="LiveId" clId="{C051B56B-BDC0-5140-9158-C6AF67221BA6}" dt="2023-04-24T07:04:09.252" v="2645"/>
        <pc:sldMkLst>
          <pc:docMk/>
          <pc:sldMk cId="399013784" sldId="445"/>
        </pc:sldMkLst>
        <pc:spChg chg="mod">
          <ac:chgData name="Christoph Lippert" userId="f1aa18828af4e242" providerId="LiveId" clId="{C051B56B-BDC0-5140-9158-C6AF67221BA6}" dt="2023-04-24T07:03:22.753" v="2644" actId="20577"/>
          <ac:spMkLst>
            <pc:docMk/>
            <pc:sldMk cId="399013784" sldId="445"/>
            <ac:spMk id="2" creationId="{5C424CC2-0AD5-2319-878E-749C959B9A0E}"/>
          </ac:spMkLst>
        </pc:spChg>
      </pc:sldChg>
      <pc:sldChg chg="addSp modSp mod modAnim">
        <pc:chgData name="Christoph Lippert" userId="f1aa18828af4e242" providerId="LiveId" clId="{C051B56B-BDC0-5140-9158-C6AF67221BA6}" dt="2023-04-24T07:05:04.981" v="2647" actId="20577"/>
        <pc:sldMkLst>
          <pc:docMk/>
          <pc:sldMk cId="2320411243" sldId="446"/>
        </pc:sldMkLst>
        <pc:spChg chg="mod">
          <ac:chgData name="Christoph Lippert" userId="f1aa18828af4e242" providerId="LiveId" clId="{C051B56B-BDC0-5140-9158-C6AF67221BA6}" dt="2023-04-24T07:04:54.816" v="2646" actId="20577"/>
          <ac:spMkLst>
            <pc:docMk/>
            <pc:sldMk cId="2320411243" sldId="446"/>
            <ac:spMk id="2" creationId="{2227AF32-5904-3DD0-7FFD-FF41B0ABC8AE}"/>
          </ac:spMkLst>
        </pc:spChg>
        <pc:spChg chg="add mod">
          <ac:chgData name="Christoph Lippert" userId="f1aa18828af4e242" providerId="LiveId" clId="{C051B56B-BDC0-5140-9158-C6AF67221BA6}" dt="2023-04-23T19:46:13.583" v="2476" actId="14100"/>
          <ac:spMkLst>
            <pc:docMk/>
            <pc:sldMk cId="2320411243" sldId="446"/>
            <ac:spMk id="4" creationId="{38906A68-545F-FB12-7376-3E93BED7A271}"/>
          </ac:spMkLst>
        </pc:spChg>
      </pc:sldChg>
      <pc:sldChg chg="modSp mod modAnim">
        <pc:chgData name="Christoph Lippert" userId="f1aa18828af4e242" providerId="LiveId" clId="{C051B56B-BDC0-5140-9158-C6AF67221BA6}" dt="2023-04-24T09:45:31.257" v="2693"/>
        <pc:sldMkLst>
          <pc:docMk/>
          <pc:sldMk cId="1276806378" sldId="447"/>
        </pc:sldMkLst>
        <pc:spChg chg="mod">
          <ac:chgData name="Christoph Lippert" userId="f1aa18828af4e242" providerId="LiveId" clId="{C051B56B-BDC0-5140-9158-C6AF67221BA6}" dt="2023-04-23T19:41:25.690" v="2459" actId="20577"/>
          <ac:spMkLst>
            <pc:docMk/>
            <pc:sldMk cId="1276806378" sldId="447"/>
            <ac:spMk id="2" creationId="{9634F61C-F730-CBC3-88D1-14F3CA14BF4A}"/>
          </ac:spMkLst>
        </pc:spChg>
        <pc:spChg chg="mod">
          <ac:chgData name="Christoph Lippert" userId="f1aa18828af4e242" providerId="LiveId" clId="{C051B56B-BDC0-5140-9158-C6AF67221BA6}" dt="2023-04-23T13:53:52.429" v="616" actId="404"/>
          <ac:spMkLst>
            <pc:docMk/>
            <pc:sldMk cId="1276806378" sldId="447"/>
            <ac:spMk id="3" creationId="{3F828650-5970-2DAA-B997-2EC5B3A7B237}"/>
          </ac:spMkLst>
        </pc:spChg>
      </pc:sldChg>
      <pc:sldChg chg="modSp modAnim modNotesTx">
        <pc:chgData name="Christoph Lippert" userId="f1aa18828af4e242" providerId="LiveId" clId="{C051B56B-BDC0-5140-9158-C6AF67221BA6}" dt="2023-04-24T09:52:33.136" v="2704" actId="20577"/>
        <pc:sldMkLst>
          <pc:docMk/>
          <pc:sldMk cId="533728051" sldId="448"/>
        </pc:sldMkLst>
        <pc:spChg chg="mod">
          <ac:chgData name="Christoph Lippert" userId="f1aa18828af4e242" providerId="LiveId" clId="{C051B56B-BDC0-5140-9158-C6AF67221BA6}" dt="2023-04-24T09:47:19.695" v="2702" actId="13926"/>
          <ac:spMkLst>
            <pc:docMk/>
            <pc:sldMk cId="533728051" sldId="448"/>
            <ac:spMk id="2" creationId="{A683FC68-3D21-1655-595E-1567B121CF0E}"/>
          </ac:spMkLst>
        </pc:spChg>
      </pc:sldChg>
      <pc:sldChg chg="modSp modAnim">
        <pc:chgData name="Christoph Lippert" userId="f1aa18828af4e242" providerId="LiveId" clId="{C051B56B-BDC0-5140-9158-C6AF67221BA6}" dt="2023-04-24T09:52:25.760" v="2703" actId="13926"/>
        <pc:sldMkLst>
          <pc:docMk/>
          <pc:sldMk cId="250167961" sldId="449"/>
        </pc:sldMkLst>
        <pc:spChg chg="mod">
          <ac:chgData name="Christoph Lippert" userId="f1aa18828af4e242" providerId="LiveId" clId="{C051B56B-BDC0-5140-9158-C6AF67221BA6}" dt="2023-04-24T09:52:25.760" v="2703" actId="13926"/>
          <ac:spMkLst>
            <pc:docMk/>
            <pc:sldMk cId="250167961" sldId="449"/>
            <ac:spMk id="2" creationId="{894E93A2-B903-37AB-7F48-3081A77AD0AA}"/>
          </ac:spMkLst>
        </pc:spChg>
      </pc:sldChg>
      <pc:sldChg chg="modSp mod modAnim">
        <pc:chgData name="Christoph Lippert" userId="f1aa18828af4e242" providerId="LiveId" clId="{C051B56B-BDC0-5140-9158-C6AF67221BA6}" dt="2023-04-24T09:57:46.336" v="2773"/>
        <pc:sldMkLst>
          <pc:docMk/>
          <pc:sldMk cId="2234291853" sldId="450"/>
        </pc:sldMkLst>
        <pc:spChg chg="mod">
          <ac:chgData name="Christoph Lippert" userId="f1aa18828af4e242" providerId="LiveId" clId="{C051B56B-BDC0-5140-9158-C6AF67221BA6}" dt="2023-04-24T09:57:39.251" v="2772" actId="20577"/>
          <ac:spMkLst>
            <pc:docMk/>
            <pc:sldMk cId="2234291853" sldId="450"/>
            <ac:spMk id="2" creationId="{74280AB8-1EEE-1C10-7AEF-5441DBE43B82}"/>
          </ac:spMkLst>
        </pc:spChg>
      </pc:sldChg>
      <pc:sldChg chg="modAnim">
        <pc:chgData name="Christoph Lippert" userId="f1aa18828af4e242" providerId="LiveId" clId="{C051B56B-BDC0-5140-9158-C6AF67221BA6}" dt="2023-04-24T11:39:57.001" v="2777"/>
        <pc:sldMkLst>
          <pc:docMk/>
          <pc:sldMk cId="2365500032" sldId="453"/>
        </pc:sldMkLst>
      </pc:sldChg>
      <pc:sldChg chg="modAnim">
        <pc:chgData name="Christoph Lippert" userId="f1aa18828af4e242" providerId="LiveId" clId="{C051B56B-BDC0-5140-9158-C6AF67221BA6}" dt="2023-04-24T12:01:31.619" v="2782"/>
        <pc:sldMkLst>
          <pc:docMk/>
          <pc:sldMk cId="2288243555" sldId="455"/>
        </pc:sldMkLst>
      </pc:sldChg>
      <pc:sldChg chg="modSp mod modAnim">
        <pc:chgData name="Christoph Lippert" userId="f1aa18828af4e242" providerId="LiveId" clId="{C051B56B-BDC0-5140-9158-C6AF67221BA6}" dt="2023-04-24T12:10:35.556" v="2873"/>
        <pc:sldMkLst>
          <pc:docMk/>
          <pc:sldMk cId="647999914" sldId="456"/>
        </pc:sldMkLst>
        <pc:spChg chg="mod">
          <ac:chgData name="Christoph Lippert" userId="f1aa18828af4e242" providerId="LiveId" clId="{C051B56B-BDC0-5140-9158-C6AF67221BA6}" dt="2023-04-24T12:10:21.995" v="2872" actId="20577"/>
          <ac:spMkLst>
            <pc:docMk/>
            <pc:sldMk cId="647999914" sldId="456"/>
            <ac:spMk id="2" creationId="{69C3D68F-423A-211E-18A3-1E9EA46613C1}"/>
          </ac:spMkLst>
        </pc:spChg>
      </pc:sldChg>
      <pc:sldChg chg="modSp mod modAnim">
        <pc:chgData name="Christoph Lippert" userId="f1aa18828af4e242" providerId="LiveId" clId="{C051B56B-BDC0-5140-9158-C6AF67221BA6}" dt="2023-04-24T12:12:52.147" v="2897" actId="20577"/>
        <pc:sldMkLst>
          <pc:docMk/>
          <pc:sldMk cId="1759314584" sldId="457"/>
        </pc:sldMkLst>
        <pc:spChg chg="mod">
          <ac:chgData name="Christoph Lippert" userId="f1aa18828af4e242" providerId="LiveId" clId="{C051B56B-BDC0-5140-9158-C6AF67221BA6}" dt="2023-04-24T12:12:52.147" v="2897" actId="20577"/>
          <ac:spMkLst>
            <pc:docMk/>
            <pc:sldMk cId="1759314584" sldId="457"/>
            <ac:spMk id="2" creationId="{970986FD-0C22-0437-1C28-6649CEAA3F0F}"/>
          </ac:spMkLst>
        </pc:spChg>
      </pc:sldChg>
      <pc:sldChg chg="addSp delSp modSp mod modAnim">
        <pc:chgData name="Christoph Lippert" userId="f1aa18828af4e242" providerId="LiveId" clId="{C051B56B-BDC0-5140-9158-C6AF67221BA6}" dt="2023-04-23T14:14:14.864" v="710" actId="20577"/>
        <pc:sldMkLst>
          <pc:docMk/>
          <pc:sldMk cId="1460539949" sldId="458"/>
        </pc:sldMkLst>
        <pc:spChg chg="mod">
          <ac:chgData name="Christoph Lippert" userId="f1aa18828af4e242" providerId="LiveId" clId="{C051B56B-BDC0-5140-9158-C6AF67221BA6}" dt="2023-04-23T14:14:14.864" v="710" actId="20577"/>
          <ac:spMkLst>
            <pc:docMk/>
            <pc:sldMk cId="1460539949" sldId="458"/>
            <ac:spMk id="2" creationId="{8D3304C0-0697-987A-DB68-F208F9AB2BA4}"/>
          </ac:spMkLst>
        </pc:spChg>
        <pc:spChg chg="del">
          <ac:chgData name="Christoph Lippert" userId="f1aa18828af4e242" providerId="LiveId" clId="{C051B56B-BDC0-5140-9158-C6AF67221BA6}" dt="2023-04-23T14:12:17.738" v="666" actId="478"/>
          <ac:spMkLst>
            <pc:docMk/>
            <pc:sldMk cId="1460539949" sldId="458"/>
            <ac:spMk id="4" creationId="{CE577DF2-3FBB-6DB0-F1B8-706917586654}"/>
          </ac:spMkLst>
        </pc:spChg>
        <pc:picChg chg="add mod">
          <ac:chgData name="Christoph Lippert" userId="f1aa18828af4e242" providerId="LiveId" clId="{C051B56B-BDC0-5140-9158-C6AF67221BA6}" dt="2023-04-23T14:12:48.647" v="671" actId="1076"/>
          <ac:picMkLst>
            <pc:docMk/>
            <pc:sldMk cId="1460539949" sldId="458"/>
            <ac:picMk id="5" creationId="{9C29F5FB-A21A-8B68-2385-4E44C1CC232C}"/>
          </ac:picMkLst>
        </pc:picChg>
      </pc:sldChg>
      <pc:sldChg chg="del">
        <pc:chgData name="Christoph Lippert" userId="f1aa18828af4e242" providerId="LiveId" clId="{C051B56B-BDC0-5140-9158-C6AF67221BA6}" dt="2023-04-23T14:20:09.967" v="727" actId="2696"/>
        <pc:sldMkLst>
          <pc:docMk/>
          <pc:sldMk cId="2893270921" sldId="459"/>
        </pc:sldMkLst>
      </pc:sldChg>
      <pc:sldChg chg="addSp delSp modSp del mod modNotes">
        <pc:chgData name="Christoph Lippert" userId="f1aa18828af4e242" providerId="LiveId" clId="{C051B56B-BDC0-5140-9158-C6AF67221BA6}" dt="2023-04-23T14:16:11.357" v="721" actId="2696"/>
        <pc:sldMkLst>
          <pc:docMk/>
          <pc:sldMk cId="1386861243" sldId="460"/>
        </pc:sldMkLst>
        <pc:spChg chg="mod">
          <ac:chgData name="Christoph Lippert" userId="f1aa18828af4e242" providerId="LiveId" clId="{C051B56B-BDC0-5140-9158-C6AF67221BA6}" dt="2023-04-23T14:11:42.991" v="661" actId="20577"/>
          <ac:spMkLst>
            <pc:docMk/>
            <pc:sldMk cId="1386861243" sldId="460"/>
            <ac:spMk id="2" creationId="{8D3304C0-0697-987A-DB68-F208F9AB2BA4}"/>
          </ac:spMkLst>
        </pc:spChg>
        <pc:spChg chg="del">
          <ac:chgData name="Christoph Lippert" userId="f1aa18828af4e242" providerId="LiveId" clId="{C051B56B-BDC0-5140-9158-C6AF67221BA6}" dt="2023-04-23T14:11:35.242" v="658" actId="478"/>
          <ac:spMkLst>
            <pc:docMk/>
            <pc:sldMk cId="1386861243" sldId="460"/>
            <ac:spMk id="4" creationId="{CE577DF2-3FBB-6DB0-F1B8-706917586654}"/>
          </ac:spMkLst>
        </pc:spChg>
        <pc:picChg chg="add mod">
          <ac:chgData name="Christoph Lippert" userId="f1aa18828af4e242" providerId="LiveId" clId="{C051B56B-BDC0-5140-9158-C6AF67221BA6}" dt="2023-04-23T14:11:31.127" v="657" actId="14100"/>
          <ac:picMkLst>
            <pc:docMk/>
            <pc:sldMk cId="1386861243" sldId="460"/>
            <ac:picMk id="6" creationId="{7BAD641B-5F8A-6BDD-C32B-3A1AECDB2247}"/>
          </ac:picMkLst>
        </pc:picChg>
      </pc:sldChg>
      <pc:sldChg chg="addSp delSp modSp mod modAnim">
        <pc:chgData name="Christoph Lippert" userId="f1aa18828af4e242" providerId="LiveId" clId="{C051B56B-BDC0-5140-9158-C6AF67221BA6}" dt="2023-04-24T12:31:42.429" v="3455"/>
        <pc:sldMkLst>
          <pc:docMk/>
          <pc:sldMk cId="3031935932" sldId="461"/>
        </pc:sldMkLst>
        <pc:spChg chg="mod">
          <ac:chgData name="Christoph Lippert" userId="f1aa18828af4e242" providerId="LiveId" clId="{C051B56B-BDC0-5140-9158-C6AF67221BA6}" dt="2023-04-24T12:30:18.652" v="3334" actId="1038"/>
          <ac:spMkLst>
            <pc:docMk/>
            <pc:sldMk cId="3031935932" sldId="461"/>
            <ac:spMk id="2" creationId="{922929CF-722D-963D-13F2-D91534012506}"/>
          </ac:spMkLst>
        </pc:spChg>
        <pc:picChg chg="add del mod">
          <ac:chgData name="Christoph Lippert" userId="f1aa18828af4e242" providerId="LiveId" clId="{C051B56B-BDC0-5140-9158-C6AF67221BA6}" dt="2023-04-24T12:30:07.867" v="3299" actId="478"/>
          <ac:picMkLst>
            <pc:docMk/>
            <pc:sldMk cId="3031935932" sldId="461"/>
            <ac:picMk id="4" creationId="{38D0D692-D1DF-C84E-C5C0-E9BADF628D28}"/>
          </ac:picMkLst>
        </pc:picChg>
        <pc:picChg chg="add mod">
          <ac:chgData name="Christoph Lippert" userId="f1aa18828af4e242" providerId="LiveId" clId="{C051B56B-BDC0-5140-9158-C6AF67221BA6}" dt="2023-04-24T12:30:12.142" v="3300"/>
          <ac:picMkLst>
            <pc:docMk/>
            <pc:sldMk cId="3031935932" sldId="461"/>
            <ac:picMk id="5" creationId="{EDD1B51E-873D-9724-CAE9-E3EADDB5F024}"/>
          </ac:picMkLst>
        </pc:picChg>
      </pc:sldChg>
      <pc:sldChg chg="addSp modSp mod modAnim">
        <pc:chgData name="Christoph Lippert" userId="f1aa18828af4e242" providerId="LiveId" clId="{C051B56B-BDC0-5140-9158-C6AF67221BA6}" dt="2023-04-24T12:31:36.241" v="3454"/>
        <pc:sldMkLst>
          <pc:docMk/>
          <pc:sldMk cId="3511251717" sldId="462"/>
        </pc:sldMkLst>
        <pc:spChg chg="mod">
          <ac:chgData name="Christoph Lippert" userId="f1aa18828af4e242" providerId="LiveId" clId="{C051B56B-BDC0-5140-9158-C6AF67221BA6}" dt="2023-04-24T12:30:44.346" v="3379" actId="1036"/>
          <ac:spMkLst>
            <pc:docMk/>
            <pc:sldMk cId="3511251717" sldId="462"/>
            <ac:spMk id="2" creationId="{7867B6CD-C370-15F7-B30E-518B8DB7A0FC}"/>
          </ac:spMkLst>
        </pc:spChg>
        <pc:picChg chg="add mod">
          <ac:chgData name="Christoph Lippert" userId="f1aa18828af4e242" providerId="LiveId" clId="{C051B56B-BDC0-5140-9158-C6AF67221BA6}" dt="2023-04-24T12:30:27.944" v="3335"/>
          <ac:picMkLst>
            <pc:docMk/>
            <pc:sldMk cId="3511251717" sldId="462"/>
            <ac:picMk id="4" creationId="{98DC6CA1-5144-71B1-5E3B-118128CBC36B}"/>
          </ac:picMkLst>
        </pc:picChg>
      </pc:sldChg>
      <pc:sldChg chg="addSp modSp mod modAnim">
        <pc:chgData name="Christoph Lippert" userId="f1aa18828af4e242" providerId="LiveId" clId="{C051B56B-BDC0-5140-9158-C6AF67221BA6}" dt="2023-04-24T12:32:00.975" v="3457"/>
        <pc:sldMkLst>
          <pc:docMk/>
          <pc:sldMk cId="45975558" sldId="463"/>
        </pc:sldMkLst>
        <pc:spChg chg="mod">
          <ac:chgData name="Christoph Lippert" userId="f1aa18828af4e242" providerId="LiveId" clId="{C051B56B-BDC0-5140-9158-C6AF67221BA6}" dt="2023-04-24T12:31:01.873" v="3413" actId="1038"/>
          <ac:spMkLst>
            <pc:docMk/>
            <pc:sldMk cId="45975558" sldId="463"/>
            <ac:spMk id="2" creationId="{2DDEF29B-7F17-5839-4F18-63D45E793D8B}"/>
          </ac:spMkLst>
        </pc:spChg>
        <pc:picChg chg="add mod">
          <ac:chgData name="Christoph Lippert" userId="f1aa18828af4e242" providerId="LiveId" clId="{C051B56B-BDC0-5140-9158-C6AF67221BA6}" dt="2023-04-24T12:30:53.075" v="3380"/>
          <ac:picMkLst>
            <pc:docMk/>
            <pc:sldMk cId="45975558" sldId="463"/>
            <ac:picMk id="4" creationId="{C39DF8FA-8572-3981-8C0E-D501A70FA9F0}"/>
          </ac:picMkLst>
        </pc:picChg>
      </pc:sldChg>
      <pc:sldChg chg="addSp modSp mod modAnim">
        <pc:chgData name="Christoph Lippert" userId="f1aa18828af4e242" providerId="LiveId" clId="{C051B56B-BDC0-5140-9158-C6AF67221BA6}" dt="2023-04-24T12:32:10.196" v="3458"/>
        <pc:sldMkLst>
          <pc:docMk/>
          <pc:sldMk cId="914829084" sldId="464"/>
        </pc:sldMkLst>
        <pc:spChg chg="mod">
          <ac:chgData name="Christoph Lippert" userId="f1aa18828af4e242" providerId="LiveId" clId="{C051B56B-BDC0-5140-9158-C6AF67221BA6}" dt="2023-04-24T12:31:13.167" v="3452" actId="1037"/>
          <ac:spMkLst>
            <pc:docMk/>
            <pc:sldMk cId="914829084" sldId="464"/>
            <ac:spMk id="2" creationId="{C8892DB3-46E4-3B44-DECA-8CFB55451010}"/>
          </ac:spMkLst>
        </pc:spChg>
        <pc:picChg chg="add mod">
          <ac:chgData name="Christoph Lippert" userId="f1aa18828af4e242" providerId="LiveId" clId="{C051B56B-BDC0-5140-9158-C6AF67221BA6}" dt="2023-04-24T12:31:06.120" v="3414"/>
          <ac:picMkLst>
            <pc:docMk/>
            <pc:sldMk cId="914829084" sldId="464"/>
            <ac:picMk id="4" creationId="{A74459B9-206B-C364-F718-2052E0CF3DE1}"/>
          </ac:picMkLst>
        </pc:picChg>
      </pc:sldChg>
      <pc:sldChg chg="modSp mod">
        <pc:chgData name="Christoph Lippert" userId="f1aa18828af4e242" providerId="LiveId" clId="{C051B56B-BDC0-5140-9158-C6AF67221BA6}" dt="2023-04-24T12:32:55.186" v="3467" actId="14"/>
        <pc:sldMkLst>
          <pc:docMk/>
          <pc:sldMk cId="641964553" sldId="465"/>
        </pc:sldMkLst>
        <pc:spChg chg="mod">
          <ac:chgData name="Christoph Lippert" userId="f1aa18828af4e242" providerId="LiveId" clId="{C051B56B-BDC0-5140-9158-C6AF67221BA6}" dt="2023-04-24T12:32:55.186" v="3467" actId="14"/>
          <ac:spMkLst>
            <pc:docMk/>
            <pc:sldMk cId="641964553" sldId="465"/>
            <ac:spMk id="2" creationId="{958C1202-919A-DF62-2BA1-7339D56535FC}"/>
          </ac:spMkLst>
        </pc:spChg>
        <pc:spChg chg="mod">
          <ac:chgData name="Christoph Lippert" userId="f1aa18828af4e242" providerId="LiveId" clId="{C051B56B-BDC0-5140-9158-C6AF67221BA6}" dt="2023-04-24T12:32:49.696" v="3465" actId="404"/>
          <ac:spMkLst>
            <pc:docMk/>
            <pc:sldMk cId="641964553" sldId="465"/>
            <ac:spMk id="3" creationId="{BF24D8A4-3B21-84AF-D7BD-F1416A1D555C}"/>
          </ac:spMkLst>
        </pc:spChg>
      </pc:sldChg>
      <pc:sldChg chg="addSp modSp mod modAnim">
        <pc:chgData name="Christoph Lippert" userId="f1aa18828af4e242" providerId="LiveId" clId="{C051B56B-BDC0-5140-9158-C6AF67221BA6}" dt="2023-04-24T12:33:32.511" v="3471"/>
        <pc:sldMkLst>
          <pc:docMk/>
          <pc:sldMk cId="1786647470" sldId="466"/>
        </pc:sldMkLst>
        <pc:spChg chg="mod">
          <ac:chgData name="Christoph Lippert" userId="f1aa18828af4e242" providerId="LiveId" clId="{C051B56B-BDC0-5140-9158-C6AF67221BA6}" dt="2023-04-23T19:38:14.592" v="2454" actId="1037"/>
          <ac:spMkLst>
            <pc:docMk/>
            <pc:sldMk cId="1786647470" sldId="466"/>
            <ac:spMk id="2" creationId="{B6E09E53-A74A-F684-1601-1A06AA8EF4C6}"/>
          </ac:spMkLst>
        </pc:spChg>
        <pc:picChg chg="add mod">
          <ac:chgData name="Christoph Lippert" userId="f1aa18828af4e242" providerId="LiveId" clId="{C051B56B-BDC0-5140-9158-C6AF67221BA6}" dt="2023-04-23T19:38:18.261" v="2458" actId="1038"/>
          <ac:picMkLst>
            <pc:docMk/>
            <pc:sldMk cId="1786647470" sldId="466"/>
            <ac:picMk id="4" creationId="{EB452075-51BE-B21E-0958-8B0CDE4A7B60}"/>
          </ac:picMkLst>
        </pc:picChg>
      </pc:sldChg>
      <pc:sldChg chg="addSp delSp modSp mod modAnim">
        <pc:chgData name="Christoph Lippert" userId="f1aa18828af4e242" providerId="LiveId" clId="{C051B56B-BDC0-5140-9158-C6AF67221BA6}" dt="2023-04-23T19:26:40.135" v="2289" actId="167"/>
        <pc:sldMkLst>
          <pc:docMk/>
          <pc:sldMk cId="3568525648" sldId="467"/>
        </pc:sldMkLst>
        <pc:spChg chg="mod">
          <ac:chgData name="Christoph Lippert" userId="f1aa18828af4e242" providerId="LiveId" clId="{C051B56B-BDC0-5140-9158-C6AF67221BA6}" dt="2023-04-23T19:25:10.841" v="2281" actId="20577"/>
          <ac:spMkLst>
            <pc:docMk/>
            <pc:sldMk cId="3568525648" sldId="467"/>
            <ac:spMk id="2" creationId="{32C76D6F-73F4-8AD7-015B-24AD2A6E04A6}"/>
          </ac:spMkLst>
        </pc:spChg>
        <pc:spChg chg="mod">
          <ac:chgData name="Christoph Lippert" userId="f1aa18828af4e242" providerId="LiveId" clId="{C051B56B-BDC0-5140-9158-C6AF67221BA6}" dt="2023-04-23T19:17:37.352" v="2233" actId="20577"/>
          <ac:spMkLst>
            <pc:docMk/>
            <pc:sldMk cId="3568525648" sldId="467"/>
            <ac:spMk id="3" creationId="{5539C651-B26A-A44D-3AB6-2C8DBFD04836}"/>
          </ac:spMkLst>
        </pc:spChg>
        <pc:spChg chg="add mod">
          <ac:chgData name="Christoph Lippert" userId="f1aa18828af4e242" providerId="LiveId" clId="{C051B56B-BDC0-5140-9158-C6AF67221BA6}" dt="2023-04-23T19:25:54.684" v="2285" actId="167"/>
          <ac:spMkLst>
            <pc:docMk/>
            <pc:sldMk cId="3568525648" sldId="467"/>
            <ac:spMk id="5" creationId="{F74D21B1-7086-4AC7-6DA7-F317659AD0E3}"/>
          </ac:spMkLst>
        </pc:spChg>
        <pc:spChg chg="add mod">
          <ac:chgData name="Christoph Lippert" userId="f1aa18828af4e242" providerId="LiveId" clId="{C051B56B-BDC0-5140-9158-C6AF67221BA6}" dt="2023-04-23T19:26:40.135" v="2289" actId="167"/>
          <ac:spMkLst>
            <pc:docMk/>
            <pc:sldMk cId="3568525648" sldId="467"/>
            <ac:spMk id="6" creationId="{AC74DFC8-BF41-E467-0961-6CF99613658F}"/>
          </ac:spMkLst>
        </pc:spChg>
        <pc:picChg chg="add del">
          <ac:chgData name="Christoph Lippert" userId="f1aa18828af4e242" providerId="LiveId" clId="{C051B56B-BDC0-5140-9158-C6AF67221BA6}" dt="2023-04-23T19:22:32.780" v="2240" actId="478"/>
          <ac:picMkLst>
            <pc:docMk/>
            <pc:sldMk cId="3568525648" sldId="467"/>
            <ac:picMk id="4" creationId="{83C0D5F1-099B-AD72-5E16-E0FA34E72F1B}"/>
          </ac:picMkLst>
        </pc:picChg>
      </pc:sldChg>
      <pc:sldChg chg="addSp delSp modSp mod">
        <pc:chgData name="Christoph Lippert" userId="f1aa18828af4e242" providerId="LiveId" clId="{C051B56B-BDC0-5140-9158-C6AF67221BA6}" dt="2023-04-23T19:33:53.843" v="2425"/>
        <pc:sldMkLst>
          <pc:docMk/>
          <pc:sldMk cId="1534586971" sldId="468"/>
        </pc:sldMkLst>
        <pc:spChg chg="add del">
          <ac:chgData name="Christoph Lippert" userId="f1aa18828af4e242" providerId="LiveId" clId="{C051B56B-BDC0-5140-9158-C6AF67221BA6}" dt="2023-04-23T19:33:41.862" v="2423" actId="478"/>
          <ac:spMkLst>
            <pc:docMk/>
            <pc:sldMk cId="1534586971" sldId="468"/>
            <ac:spMk id="4" creationId="{1630BAF9-25E1-8ABD-E4E8-04C49F8AFFAD}"/>
          </ac:spMkLst>
        </pc:spChg>
        <pc:picChg chg="add del mod">
          <ac:chgData name="Christoph Lippert" userId="f1aa18828af4e242" providerId="LiveId" clId="{C051B56B-BDC0-5140-9158-C6AF67221BA6}" dt="2023-04-23T19:33:53.843" v="2425"/>
          <ac:picMkLst>
            <pc:docMk/>
            <pc:sldMk cId="1534586971" sldId="468"/>
            <ac:picMk id="5" creationId="{29E63B35-7CE6-451E-26F2-608B49BAEFA4}"/>
          </ac:picMkLst>
        </pc:picChg>
      </pc:sldChg>
      <pc:sldChg chg="addSp modSp del ord">
        <pc:chgData name="Christoph Lippert" userId="f1aa18828af4e242" providerId="LiveId" clId="{C051B56B-BDC0-5140-9158-C6AF67221BA6}" dt="2023-04-23T15:59:55.568" v="1321" actId="2696"/>
        <pc:sldMkLst>
          <pc:docMk/>
          <pc:sldMk cId="3992127287" sldId="469"/>
        </pc:sldMkLst>
        <pc:spChg chg="add mod">
          <ac:chgData name="Christoph Lippert" userId="f1aa18828af4e242" providerId="LiveId" clId="{C051B56B-BDC0-5140-9158-C6AF67221BA6}" dt="2023-04-23T15:17:05.804" v="792" actId="767"/>
          <ac:spMkLst>
            <pc:docMk/>
            <pc:sldMk cId="3992127287" sldId="469"/>
            <ac:spMk id="7" creationId="{C02419E2-99AC-69FB-F9CB-2FAAAD91F6ED}"/>
          </ac:spMkLst>
        </pc:spChg>
      </pc:sldChg>
      <pc:sldChg chg="del modAnim">
        <pc:chgData name="Christoph Lippert" userId="f1aa18828af4e242" providerId="LiveId" clId="{C051B56B-BDC0-5140-9158-C6AF67221BA6}" dt="2023-04-23T19:31:51.275" v="2414" actId="2696"/>
        <pc:sldMkLst>
          <pc:docMk/>
          <pc:sldMk cId="3050442453" sldId="470"/>
        </pc:sldMkLst>
      </pc:sldChg>
      <pc:sldChg chg="addSp modSp new mod modAnim modNotesTx">
        <pc:chgData name="Christoph Lippert" userId="f1aa18828af4e242" providerId="LiveId" clId="{C051B56B-BDC0-5140-9158-C6AF67221BA6}" dt="2023-04-24T06:58:15.243" v="2585"/>
        <pc:sldMkLst>
          <pc:docMk/>
          <pc:sldMk cId="1741552981" sldId="471"/>
        </pc:sldMkLst>
        <pc:spChg chg="mod">
          <ac:chgData name="Christoph Lippert" userId="f1aa18828af4e242" providerId="LiveId" clId="{C051B56B-BDC0-5140-9158-C6AF67221BA6}" dt="2023-04-23T13:41:49.951" v="494" actId="20577"/>
          <ac:spMkLst>
            <pc:docMk/>
            <pc:sldMk cId="1741552981" sldId="471"/>
            <ac:spMk id="2" creationId="{DA14233D-C779-61A5-5F64-275719F7C429}"/>
          </ac:spMkLst>
        </pc:spChg>
        <pc:spChg chg="mod">
          <ac:chgData name="Christoph Lippert" userId="f1aa18828af4e242" providerId="LiveId" clId="{C051B56B-BDC0-5140-9158-C6AF67221BA6}" dt="2023-04-22T16:05:55.814" v="57" actId="14100"/>
          <ac:spMkLst>
            <pc:docMk/>
            <pc:sldMk cId="1741552981" sldId="471"/>
            <ac:spMk id="3" creationId="{59C30A31-B710-2785-102F-DB5BB5FF9711}"/>
          </ac:spMkLst>
        </pc:spChg>
        <pc:spChg chg="add mod">
          <ac:chgData name="Christoph Lippert" userId="f1aa18828af4e242" providerId="LiveId" clId="{C051B56B-BDC0-5140-9158-C6AF67221BA6}" dt="2023-04-22T16:11:18.983" v="282" actId="404"/>
          <ac:spMkLst>
            <pc:docMk/>
            <pc:sldMk cId="1741552981" sldId="471"/>
            <ac:spMk id="5" creationId="{32638569-4A65-CDB3-B6BF-326556B2CEB6}"/>
          </ac:spMkLst>
        </pc:spChg>
        <pc:picChg chg="add mod">
          <ac:chgData name="Christoph Lippert" userId="f1aa18828af4e242" providerId="LiveId" clId="{C051B56B-BDC0-5140-9158-C6AF67221BA6}" dt="2023-04-23T13:41:53.333" v="495" actId="1076"/>
          <ac:picMkLst>
            <pc:docMk/>
            <pc:sldMk cId="1741552981" sldId="471"/>
            <ac:picMk id="7" creationId="{32CE9597-A916-9DD6-DAEE-3A6BD87BD319}"/>
          </ac:picMkLst>
        </pc:picChg>
        <pc:picChg chg="add mod">
          <ac:chgData name="Christoph Lippert" userId="f1aa18828af4e242" providerId="LiveId" clId="{C051B56B-BDC0-5140-9158-C6AF67221BA6}" dt="2023-04-22T16:06:00.386" v="59" actId="1076"/>
          <ac:picMkLst>
            <pc:docMk/>
            <pc:sldMk cId="1741552981" sldId="471"/>
            <ac:picMk id="1026" creationId="{DB94F21B-2CE6-8FEA-9430-E1ABFDF1F71E}"/>
          </ac:picMkLst>
        </pc:picChg>
      </pc:sldChg>
      <pc:sldChg chg="modSp add mod ord modAnim">
        <pc:chgData name="Christoph Lippert" userId="f1aa18828af4e242" providerId="LiveId" clId="{C051B56B-BDC0-5140-9158-C6AF67221BA6}" dt="2023-04-24T12:29:24.339" v="3295"/>
        <pc:sldMkLst>
          <pc:docMk/>
          <pc:sldMk cId="1911419120" sldId="472"/>
        </pc:sldMkLst>
        <pc:spChg chg="mod">
          <ac:chgData name="Christoph Lippert" userId="f1aa18828af4e242" providerId="LiveId" clId="{C051B56B-BDC0-5140-9158-C6AF67221BA6}" dt="2023-04-23T14:15:53.713" v="720" actId="20577"/>
          <ac:spMkLst>
            <pc:docMk/>
            <pc:sldMk cId="1911419120" sldId="472"/>
            <ac:spMk id="2" creationId="{8D3304C0-0697-987A-DB68-F208F9AB2BA4}"/>
          </ac:spMkLst>
        </pc:spChg>
        <pc:picChg chg="mod">
          <ac:chgData name="Christoph Lippert" userId="f1aa18828af4e242" providerId="LiveId" clId="{C051B56B-BDC0-5140-9158-C6AF67221BA6}" dt="2023-04-23T19:32:24.273" v="2418" actId="1035"/>
          <ac:picMkLst>
            <pc:docMk/>
            <pc:sldMk cId="1911419120" sldId="472"/>
            <ac:picMk id="5" creationId="{9C29F5FB-A21A-8B68-2385-4E44C1CC232C}"/>
          </ac:picMkLst>
        </pc:picChg>
      </pc:sldChg>
      <pc:sldChg chg="addSp delSp modSp add mod delAnim modAnim modNotesTx">
        <pc:chgData name="Christoph Lippert" userId="f1aa18828af4e242" providerId="LiveId" clId="{C051B56B-BDC0-5140-9158-C6AF67221BA6}" dt="2023-04-24T12:27:59.783" v="3291"/>
        <pc:sldMkLst>
          <pc:docMk/>
          <pc:sldMk cId="904831815" sldId="473"/>
        </pc:sldMkLst>
        <pc:spChg chg="add mod">
          <ac:chgData name="Christoph Lippert" userId="f1aa18828af4e242" providerId="LiveId" clId="{C051B56B-BDC0-5140-9158-C6AF67221BA6}" dt="2023-04-24T12:27:54.659" v="3290" actId="14100"/>
          <ac:spMkLst>
            <pc:docMk/>
            <pc:sldMk cId="904831815" sldId="473"/>
            <ac:spMk id="2" creationId="{10C87191-1F17-7B37-555F-7237C38A326C}"/>
          </ac:spMkLst>
        </pc:spChg>
        <pc:spChg chg="del">
          <ac:chgData name="Christoph Lippert" userId="f1aa18828af4e242" providerId="LiveId" clId="{C051B56B-BDC0-5140-9158-C6AF67221BA6}" dt="2023-04-23T14:19:30.651" v="723" actId="478"/>
          <ac:spMkLst>
            <pc:docMk/>
            <pc:sldMk cId="904831815" sldId="473"/>
            <ac:spMk id="2" creationId="{8D3304C0-0697-987A-DB68-F208F9AB2BA4}"/>
          </ac:spMkLst>
        </pc:spChg>
        <pc:spChg chg="add del mod">
          <ac:chgData name="Christoph Lippert" userId="f1aa18828af4e242" providerId="LiveId" clId="{C051B56B-BDC0-5140-9158-C6AF67221BA6}" dt="2023-04-23T14:19:33.983" v="724" actId="478"/>
          <ac:spMkLst>
            <pc:docMk/>
            <pc:sldMk cId="904831815" sldId="473"/>
            <ac:spMk id="6" creationId="{A1FACBB9-6346-CE17-706A-BA78DCB2CFBF}"/>
          </ac:spMkLst>
        </pc:spChg>
        <pc:graphicFrameChg chg="add mod">
          <ac:chgData name="Christoph Lippert" userId="f1aa18828af4e242" providerId="LiveId" clId="{C051B56B-BDC0-5140-9158-C6AF67221BA6}" dt="2023-04-24T12:27:04.736" v="3223" actId="1036"/>
          <ac:graphicFrameMkLst>
            <pc:docMk/>
            <pc:sldMk cId="904831815" sldId="473"/>
            <ac:graphicFrameMk id="7" creationId="{303E49F3-8D4B-FB55-900C-C847677636F4}"/>
          </ac:graphicFrameMkLst>
        </pc:graphicFrameChg>
        <pc:picChg chg="mod">
          <ac:chgData name="Christoph Lippert" userId="f1aa18828af4e242" providerId="LiveId" clId="{C051B56B-BDC0-5140-9158-C6AF67221BA6}" dt="2023-04-24T12:26:58.816" v="3220" actId="1035"/>
          <ac:picMkLst>
            <pc:docMk/>
            <pc:sldMk cId="904831815" sldId="473"/>
            <ac:picMk id="5" creationId="{9C29F5FB-A21A-8B68-2385-4E44C1CC232C}"/>
          </ac:picMkLst>
        </pc:picChg>
      </pc:sldChg>
      <pc:sldChg chg="addSp delSp modSp new mod ord">
        <pc:chgData name="Christoph Lippert" userId="f1aa18828af4e242" providerId="LiveId" clId="{C051B56B-BDC0-5140-9158-C6AF67221BA6}" dt="2023-04-23T19:30:01.738" v="2409" actId="20577"/>
        <pc:sldMkLst>
          <pc:docMk/>
          <pc:sldMk cId="2220585045" sldId="474"/>
        </pc:sldMkLst>
        <pc:spChg chg="mod">
          <ac:chgData name="Christoph Lippert" userId="f1aa18828af4e242" providerId="LiveId" clId="{C051B56B-BDC0-5140-9158-C6AF67221BA6}" dt="2023-04-23T16:06:17.159" v="1338" actId="14100"/>
          <ac:spMkLst>
            <pc:docMk/>
            <pc:sldMk cId="2220585045" sldId="474"/>
            <ac:spMk id="2" creationId="{C4709F1B-C9A8-9540-00BF-4F4EDC0AB08E}"/>
          </ac:spMkLst>
        </pc:spChg>
        <pc:spChg chg="mod">
          <ac:chgData name="Christoph Lippert" userId="f1aa18828af4e242" providerId="LiveId" clId="{C051B56B-BDC0-5140-9158-C6AF67221BA6}" dt="2023-04-23T19:30:01.738" v="2409" actId="20577"/>
          <ac:spMkLst>
            <pc:docMk/>
            <pc:sldMk cId="2220585045" sldId="474"/>
            <ac:spMk id="3" creationId="{071B5594-BDC4-8940-B692-A4C4C2A23727}"/>
          </ac:spMkLst>
        </pc:spChg>
        <pc:spChg chg="add del mod">
          <ac:chgData name="Christoph Lippert" userId="f1aa18828af4e242" providerId="LiveId" clId="{C051B56B-BDC0-5140-9158-C6AF67221BA6}" dt="2023-04-23T19:07:40.955" v="2019" actId="478"/>
          <ac:spMkLst>
            <pc:docMk/>
            <pc:sldMk cId="2220585045" sldId="474"/>
            <ac:spMk id="6" creationId="{9C0C5F1C-3FCC-38BA-02DC-AA2342AFA7EB}"/>
          </ac:spMkLst>
        </pc:spChg>
        <pc:spChg chg="add del mod">
          <ac:chgData name="Christoph Lippert" userId="f1aa18828af4e242" providerId="LiveId" clId="{C051B56B-BDC0-5140-9158-C6AF67221BA6}" dt="2023-04-23T19:08:51.925" v="2048" actId="478"/>
          <ac:spMkLst>
            <pc:docMk/>
            <pc:sldMk cId="2220585045" sldId="474"/>
            <ac:spMk id="8" creationId="{E5BF8F0F-B770-BA39-D5AB-B4F45D1A31FF}"/>
          </ac:spMkLst>
        </pc:spChg>
        <pc:spChg chg="add mod">
          <ac:chgData name="Christoph Lippert" userId="f1aa18828af4e242" providerId="LiveId" clId="{C051B56B-BDC0-5140-9158-C6AF67221BA6}" dt="2023-04-23T19:09:56.997" v="2157" actId="14100"/>
          <ac:spMkLst>
            <pc:docMk/>
            <pc:sldMk cId="2220585045" sldId="474"/>
            <ac:spMk id="9" creationId="{64A2A98F-1E3C-F60A-4360-54D044996F55}"/>
          </ac:spMkLst>
        </pc:spChg>
        <pc:picChg chg="add mod">
          <ac:chgData name="Christoph Lippert" userId="f1aa18828af4e242" providerId="LiveId" clId="{C051B56B-BDC0-5140-9158-C6AF67221BA6}" dt="2023-04-23T16:06:13.265" v="1337" actId="1076"/>
          <ac:picMkLst>
            <pc:docMk/>
            <pc:sldMk cId="2220585045" sldId="474"/>
            <ac:picMk id="5" creationId="{11308693-78C5-2466-A6A3-39B68332E383}"/>
          </ac:picMkLst>
        </pc:picChg>
      </pc:sldChg>
      <pc:sldChg chg="modSp new mod ord modAnim modShow">
        <pc:chgData name="Christoph Lippert" userId="f1aa18828af4e242" providerId="LiveId" clId="{C051B56B-BDC0-5140-9158-C6AF67221BA6}" dt="2023-04-23T19:06:01.936" v="1962" actId="20577"/>
        <pc:sldMkLst>
          <pc:docMk/>
          <pc:sldMk cId="1165248402" sldId="475"/>
        </pc:sldMkLst>
        <pc:spChg chg="mod">
          <ac:chgData name="Christoph Lippert" userId="f1aa18828af4e242" providerId="LiveId" clId="{C051B56B-BDC0-5140-9158-C6AF67221BA6}" dt="2023-04-23T19:06:01.936" v="1962" actId="20577"/>
          <ac:spMkLst>
            <pc:docMk/>
            <pc:sldMk cId="1165248402" sldId="475"/>
            <ac:spMk id="2" creationId="{1E613FD2-724B-DB77-78DB-B17A7540ED5D}"/>
          </ac:spMkLst>
        </pc:spChg>
        <pc:spChg chg="mod">
          <ac:chgData name="Christoph Lippert" userId="f1aa18828af4e242" providerId="LiveId" clId="{C051B56B-BDC0-5140-9158-C6AF67221BA6}" dt="2023-04-23T19:05:12.900" v="1936" actId="20577"/>
          <ac:spMkLst>
            <pc:docMk/>
            <pc:sldMk cId="1165248402" sldId="475"/>
            <ac:spMk id="3" creationId="{CF78A920-3D3A-6E5E-DA80-25B71FCA03B3}"/>
          </ac:spMkLst>
        </pc:spChg>
      </pc:sldChg>
      <pc:sldChg chg="modSp new del mod">
        <pc:chgData name="Christoph Lippert" userId="f1aa18828af4e242" providerId="LiveId" clId="{C051B56B-BDC0-5140-9158-C6AF67221BA6}" dt="2023-04-23T19:16:54.956" v="2221" actId="2696"/>
        <pc:sldMkLst>
          <pc:docMk/>
          <pc:sldMk cId="1308016473" sldId="476"/>
        </pc:sldMkLst>
        <pc:spChg chg="mod">
          <ac:chgData name="Christoph Lippert" userId="f1aa18828af4e242" providerId="LiveId" clId="{C051B56B-BDC0-5140-9158-C6AF67221BA6}" dt="2023-04-23T15:23:13.335" v="864"/>
          <ac:spMkLst>
            <pc:docMk/>
            <pc:sldMk cId="1308016473" sldId="476"/>
            <ac:spMk id="2" creationId="{D240F212-29A8-3DA7-C2C4-7F2B84FF5427}"/>
          </ac:spMkLst>
        </pc:spChg>
        <pc:spChg chg="mod">
          <ac:chgData name="Christoph Lippert" userId="f1aa18828af4e242" providerId="LiveId" clId="{C051B56B-BDC0-5140-9158-C6AF67221BA6}" dt="2023-04-23T15:23:07.007" v="863"/>
          <ac:spMkLst>
            <pc:docMk/>
            <pc:sldMk cId="1308016473" sldId="476"/>
            <ac:spMk id="3" creationId="{061D74F5-A5DB-2F01-C9E7-BFBDD7893BA4}"/>
          </ac:spMkLst>
        </pc:spChg>
      </pc:sldChg>
      <pc:sldChg chg="modSp new del mod">
        <pc:chgData name="Christoph Lippert" userId="f1aa18828af4e242" providerId="LiveId" clId="{C051B56B-BDC0-5140-9158-C6AF67221BA6}" dt="2023-04-23T15:39:06.803" v="1186" actId="2696"/>
        <pc:sldMkLst>
          <pc:docMk/>
          <pc:sldMk cId="316450781" sldId="477"/>
        </pc:sldMkLst>
        <pc:spChg chg="mod">
          <ac:chgData name="Christoph Lippert" userId="f1aa18828af4e242" providerId="LiveId" clId="{C051B56B-BDC0-5140-9158-C6AF67221BA6}" dt="2023-04-23T15:35:54.725" v="1140" actId="5793"/>
          <ac:spMkLst>
            <pc:docMk/>
            <pc:sldMk cId="316450781" sldId="477"/>
            <ac:spMk id="2" creationId="{AC8B79B2-893C-1D51-4758-97F58B2066DE}"/>
          </ac:spMkLst>
        </pc:spChg>
        <pc:spChg chg="mod">
          <ac:chgData name="Christoph Lippert" userId="f1aa18828af4e242" providerId="LiveId" clId="{C051B56B-BDC0-5140-9158-C6AF67221BA6}" dt="2023-04-23T15:31:53.094" v="924"/>
          <ac:spMkLst>
            <pc:docMk/>
            <pc:sldMk cId="316450781" sldId="477"/>
            <ac:spMk id="3" creationId="{EAC093FE-12D2-01BA-E163-7381D5A1D70E}"/>
          </ac:spMkLst>
        </pc:spChg>
      </pc:sldChg>
      <pc:sldChg chg="add del">
        <pc:chgData name="Christoph Lippert" userId="f1aa18828af4e242" providerId="LiveId" clId="{C051B56B-BDC0-5140-9158-C6AF67221BA6}" dt="2023-04-23T15:15:42.279" v="787"/>
        <pc:sldMkLst>
          <pc:docMk/>
          <pc:sldMk cId="2453428803" sldId="478"/>
        </pc:sldMkLst>
      </pc:sldChg>
      <pc:sldChg chg="modSp add mod modAnim">
        <pc:chgData name="Christoph Lippert" userId="f1aa18828af4e242" providerId="LiveId" clId="{C051B56B-BDC0-5140-9158-C6AF67221BA6}" dt="2023-04-23T19:04:39.826" v="1885" actId="20577"/>
        <pc:sldMkLst>
          <pc:docMk/>
          <pc:sldMk cId="3160865648" sldId="478"/>
        </pc:sldMkLst>
        <pc:spChg chg="mod">
          <ac:chgData name="Christoph Lippert" userId="f1aa18828af4e242" providerId="LiveId" clId="{C051B56B-BDC0-5140-9158-C6AF67221BA6}" dt="2023-04-23T19:04:39.826" v="1885" actId="20577"/>
          <ac:spMkLst>
            <pc:docMk/>
            <pc:sldMk cId="3160865648" sldId="478"/>
            <ac:spMk id="2" creationId="{C4709F1B-C9A8-9540-00BF-4F4EDC0AB08E}"/>
          </ac:spMkLst>
        </pc:spChg>
        <pc:spChg chg="mod">
          <ac:chgData name="Christoph Lippert" userId="f1aa18828af4e242" providerId="LiveId" clId="{C051B56B-BDC0-5140-9158-C6AF67221BA6}" dt="2023-04-23T18:46:13.241" v="1425" actId="20577"/>
          <ac:spMkLst>
            <pc:docMk/>
            <pc:sldMk cId="3160865648" sldId="478"/>
            <ac:spMk id="3" creationId="{071B5594-BDC4-8940-B692-A4C4C2A23727}"/>
          </ac:spMkLst>
        </pc:spChg>
      </pc:sldChg>
      <pc:sldChg chg="addSp delSp modSp new mod delAnim modAnim">
        <pc:chgData name="Christoph Lippert" userId="f1aa18828af4e242" providerId="LiveId" clId="{C051B56B-BDC0-5140-9158-C6AF67221BA6}" dt="2023-04-24T06:51:27.350" v="2579" actId="20577"/>
        <pc:sldMkLst>
          <pc:docMk/>
          <pc:sldMk cId="2802434625" sldId="479"/>
        </pc:sldMkLst>
        <pc:spChg chg="mod">
          <ac:chgData name="Christoph Lippert" userId="f1aa18828af4e242" providerId="LiveId" clId="{C051B56B-BDC0-5140-9158-C6AF67221BA6}" dt="2023-04-24T06:51:27.350" v="2579" actId="20577"/>
          <ac:spMkLst>
            <pc:docMk/>
            <pc:sldMk cId="2802434625" sldId="479"/>
            <ac:spMk id="2" creationId="{584ADEC5-B277-32CD-EF3F-7E427BB02BAA}"/>
          </ac:spMkLst>
        </pc:spChg>
        <pc:spChg chg="mod">
          <ac:chgData name="Christoph Lippert" userId="f1aa18828af4e242" providerId="LiveId" clId="{C051B56B-BDC0-5140-9158-C6AF67221BA6}" dt="2023-04-23T15:44:58.402" v="1251" actId="20577"/>
          <ac:spMkLst>
            <pc:docMk/>
            <pc:sldMk cId="2802434625" sldId="479"/>
            <ac:spMk id="3" creationId="{ED0526B2-99BB-0B14-C404-74093E84017C}"/>
          </ac:spMkLst>
        </pc:spChg>
        <pc:spChg chg="add del mod">
          <ac:chgData name="Christoph Lippert" userId="f1aa18828af4e242" providerId="LiveId" clId="{C051B56B-BDC0-5140-9158-C6AF67221BA6}" dt="2023-04-23T19:11:43.506" v="2158" actId="478"/>
          <ac:spMkLst>
            <pc:docMk/>
            <pc:sldMk cId="2802434625" sldId="479"/>
            <ac:spMk id="7" creationId="{E3D1F271-A772-86CF-49E8-0A42BBBC2725}"/>
          </ac:spMkLst>
        </pc:spChg>
        <pc:spChg chg="add mod">
          <ac:chgData name="Christoph Lippert" userId="f1aa18828af4e242" providerId="LiveId" clId="{C051B56B-BDC0-5140-9158-C6AF67221BA6}" dt="2023-04-23T19:12:57.489" v="2219" actId="20577"/>
          <ac:spMkLst>
            <pc:docMk/>
            <pc:sldMk cId="2802434625" sldId="479"/>
            <ac:spMk id="10" creationId="{F6C4D8C4-2505-119F-876F-D5EF3AE70D27}"/>
          </ac:spMkLst>
        </pc:spChg>
        <pc:picChg chg="add del mod">
          <ac:chgData name="Christoph Lippert" userId="f1aa18828af4e242" providerId="LiveId" clId="{C051B56B-BDC0-5140-9158-C6AF67221BA6}" dt="2023-04-23T16:04:59.295" v="1324" actId="478"/>
          <ac:picMkLst>
            <pc:docMk/>
            <pc:sldMk cId="2802434625" sldId="479"/>
            <ac:picMk id="5" creationId="{7506A87C-26D1-331C-3A19-9A5683C5F80D}"/>
          </ac:picMkLst>
        </pc:picChg>
        <pc:picChg chg="add mod">
          <ac:chgData name="Christoph Lippert" userId="f1aa18828af4e242" providerId="LiveId" clId="{C051B56B-BDC0-5140-9158-C6AF67221BA6}" dt="2023-04-23T16:05:29.847" v="1331" actId="1076"/>
          <ac:picMkLst>
            <pc:docMk/>
            <pc:sldMk cId="2802434625" sldId="479"/>
            <ac:picMk id="9" creationId="{4143BEEA-7CCA-7265-A1DF-E865F808760C}"/>
          </ac:picMkLst>
        </pc:picChg>
      </pc:sldChg>
      <pc:sldChg chg="addSp delSp modSp add mod modAnim">
        <pc:chgData name="Christoph Lippert" userId="f1aa18828af4e242" providerId="LiveId" clId="{C051B56B-BDC0-5140-9158-C6AF67221BA6}" dt="2023-04-24T06:55:09.784" v="2582"/>
        <pc:sldMkLst>
          <pc:docMk/>
          <pc:sldMk cId="2786945756" sldId="480"/>
        </pc:sldMkLst>
        <pc:spChg chg="add mod">
          <ac:chgData name="Christoph Lippert" userId="f1aa18828af4e242" providerId="LiveId" clId="{C051B56B-BDC0-5140-9158-C6AF67221BA6}" dt="2023-04-24T06:53:28.725" v="2581" actId="767"/>
          <ac:spMkLst>
            <pc:docMk/>
            <pc:sldMk cId="2786945756" sldId="480"/>
            <ac:spMk id="4" creationId="{B770F674-EE41-18AF-0A15-8C48C8919B03}"/>
          </ac:spMkLst>
        </pc:spChg>
        <pc:spChg chg="del">
          <ac:chgData name="Christoph Lippert" userId="f1aa18828af4e242" providerId="LiveId" clId="{C051B56B-BDC0-5140-9158-C6AF67221BA6}" dt="2023-04-23T16:04:53.897" v="1323" actId="478"/>
          <ac:spMkLst>
            <pc:docMk/>
            <pc:sldMk cId="2786945756" sldId="480"/>
            <ac:spMk id="7" creationId="{E3D1F271-A772-86CF-49E8-0A42BBBC2725}"/>
          </ac:spMkLst>
        </pc:spChg>
      </pc:sldChg>
      <pc:sldChg chg="modSp add modAnim">
        <pc:chgData name="Christoph Lippert" userId="f1aa18828af4e242" providerId="LiveId" clId="{C051B56B-BDC0-5140-9158-C6AF67221BA6}" dt="2023-04-23T19:29:27.941" v="2407" actId="113"/>
        <pc:sldMkLst>
          <pc:docMk/>
          <pc:sldMk cId="1908704742" sldId="481"/>
        </pc:sldMkLst>
        <pc:spChg chg="mod">
          <ac:chgData name="Christoph Lippert" userId="f1aa18828af4e242" providerId="LiveId" clId="{C051B56B-BDC0-5140-9158-C6AF67221BA6}" dt="2023-04-23T19:29:27.941" v="2407" actId="113"/>
          <ac:spMkLst>
            <pc:docMk/>
            <pc:sldMk cId="1908704742" sldId="481"/>
            <ac:spMk id="6" creationId="{00000000-0000-0000-0000-000000000000}"/>
          </ac:spMkLst>
        </pc:spChg>
      </pc:sldChg>
      <pc:sldChg chg="modSp add modAnim">
        <pc:chgData name="Christoph Lippert" userId="f1aa18828af4e242" providerId="LiveId" clId="{C051B56B-BDC0-5140-9158-C6AF67221BA6}" dt="2023-04-23T19:31:04.031" v="2413" actId="113"/>
        <pc:sldMkLst>
          <pc:docMk/>
          <pc:sldMk cId="3719033072" sldId="482"/>
        </pc:sldMkLst>
        <pc:spChg chg="mod">
          <ac:chgData name="Christoph Lippert" userId="f1aa18828af4e242" providerId="LiveId" clId="{C051B56B-BDC0-5140-9158-C6AF67221BA6}" dt="2023-04-23T19:31:04.031" v="2413" actId="113"/>
          <ac:spMkLst>
            <pc:docMk/>
            <pc:sldMk cId="3719033072" sldId="482"/>
            <ac:spMk id="6" creationId="{00000000-0000-0000-0000-000000000000}"/>
          </ac:spMkLst>
        </pc:spChg>
      </pc:sldChg>
      <pc:sldChg chg="modSp add mod">
        <pc:chgData name="Christoph Lippert" userId="f1aa18828af4e242" providerId="LiveId" clId="{C051B56B-BDC0-5140-9158-C6AF67221BA6}" dt="2023-04-23T19:31:59.487" v="2416" actId="113"/>
        <pc:sldMkLst>
          <pc:docMk/>
          <pc:sldMk cId="1323478923" sldId="483"/>
        </pc:sldMkLst>
        <pc:spChg chg="mod">
          <ac:chgData name="Christoph Lippert" userId="f1aa18828af4e242" providerId="LiveId" clId="{C051B56B-BDC0-5140-9158-C6AF67221BA6}" dt="2023-04-23T19:31:59.487" v="2416" actId="113"/>
          <ac:spMkLst>
            <pc:docMk/>
            <pc:sldMk cId="1323478923" sldId="483"/>
            <ac:spMk id="6" creationId="{00000000-0000-0000-0000-000000000000}"/>
          </ac:spMkLst>
        </pc:spChg>
      </pc:sldChg>
      <pc:sldChg chg="addSp modSp add mod modAnim">
        <pc:chgData name="Christoph Lippert" userId="f1aa18828af4e242" providerId="LiveId" clId="{C051B56B-BDC0-5140-9158-C6AF67221BA6}" dt="2023-04-23T19:34:28.794" v="2444" actId="767"/>
        <pc:sldMkLst>
          <pc:docMk/>
          <pc:sldMk cId="102472776" sldId="484"/>
        </pc:sldMkLst>
        <pc:spChg chg="mod">
          <ac:chgData name="Christoph Lippert" userId="f1aa18828af4e242" providerId="LiveId" clId="{C051B56B-BDC0-5140-9158-C6AF67221BA6}" dt="2023-04-23T19:34:20.722" v="2442" actId="20577"/>
          <ac:spMkLst>
            <pc:docMk/>
            <pc:sldMk cId="102472776" sldId="484"/>
            <ac:spMk id="4" creationId="{00000000-0000-0000-0000-000000000000}"/>
          </ac:spMkLst>
        </pc:spChg>
        <pc:spChg chg="add mod">
          <ac:chgData name="Christoph Lippert" userId="f1aa18828af4e242" providerId="LiveId" clId="{C051B56B-BDC0-5140-9158-C6AF67221BA6}" dt="2023-04-23T19:34:28.794" v="2444" actId="767"/>
          <ac:spMkLst>
            <pc:docMk/>
            <pc:sldMk cId="102472776" sldId="484"/>
            <ac:spMk id="7" creationId="{5225E81A-4E83-4931-DB52-D17701E691EC}"/>
          </ac:spMkLst>
        </pc:spChg>
      </pc:sldChg>
      <pc:sldMasterChg chg="modSp mod modSldLayout">
        <pc:chgData name="Christoph Lippert" userId="f1aa18828af4e242" providerId="LiveId" clId="{C051B56B-BDC0-5140-9158-C6AF67221BA6}" dt="2023-04-23T19:35:03.095" v="2449" actId="20577"/>
        <pc:sldMasterMkLst>
          <pc:docMk/>
          <pc:sldMasterMk cId="45069319" sldId="2147483648"/>
        </pc:sldMasterMkLst>
        <pc:spChg chg="mod">
          <ac:chgData name="Christoph Lippert" userId="f1aa18828af4e242" providerId="LiveId" clId="{C051B56B-BDC0-5140-9158-C6AF67221BA6}" dt="2023-04-23T15:17:37.479" v="829" actId="20577"/>
          <ac:spMkLst>
            <pc:docMk/>
            <pc:sldMasterMk cId="45069319" sldId="2147483648"/>
            <ac:spMk id="3" creationId="{70937C7D-7970-2DD0-9416-2BD2CE9F7DD8}"/>
          </ac:spMkLst>
        </pc:spChg>
        <pc:spChg chg="mod">
          <ac:chgData name="Christoph Lippert" userId="f1aa18828af4e242" providerId="LiveId" clId="{C051B56B-BDC0-5140-9158-C6AF67221BA6}" dt="2023-04-23T15:17:29.918" v="824" actId="20577"/>
          <ac:spMkLst>
            <pc:docMk/>
            <pc:sldMasterMk cId="45069319" sldId="2147483648"/>
            <ac:spMk id="4" creationId="{E6D6BE21-07EB-2A7A-3514-3C5C9A0F9F57}"/>
          </ac:spMkLst>
        </pc:spChg>
        <pc:spChg chg="mod">
          <ac:chgData name="Christoph Lippert" userId="f1aa18828af4e242" providerId="LiveId" clId="{C051B56B-BDC0-5140-9158-C6AF67221BA6}" dt="2023-04-23T19:35:03.095" v="2449" actId="20577"/>
          <ac:spMkLst>
            <pc:docMk/>
            <pc:sldMasterMk cId="45069319" sldId="2147483648"/>
            <ac:spMk id="5" creationId="{31263011-02B0-D99B-96F0-5F8F5F6662F7}"/>
          </ac:spMkLst>
        </pc:spChg>
        <pc:sldLayoutChg chg="addSp modSp">
          <pc:chgData name="Christoph Lippert" userId="f1aa18828af4e242" providerId="LiveId" clId="{C051B56B-BDC0-5140-9158-C6AF67221BA6}" dt="2023-04-23T19:34:52.915" v="2445" actId="767"/>
          <pc:sldLayoutMkLst>
            <pc:docMk/>
            <pc:sldMasterMk cId="45069319" sldId="2147483648"/>
            <pc:sldLayoutMk cId="3296948856" sldId="2147483662"/>
          </pc:sldLayoutMkLst>
          <pc:spChg chg="add mod">
            <ac:chgData name="Christoph Lippert" userId="f1aa18828af4e242" providerId="LiveId" clId="{C051B56B-BDC0-5140-9158-C6AF67221BA6}" dt="2023-04-23T15:17:16.105" v="793" actId="767"/>
            <ac:spMkLst>
              <pc:docMk/>
              <pc:sldMasterMk cId="45069319" sldId="2147483648"/>
              <pc:sldLayoutMk cId="3296948856" sldId="2147483662"/>
              <ac:spMk id="7" creationId="{B4BBD681-D098-E656-0B26-91FB39E80511}"/>
            </ac:spMkLst>
          </pc:spChg>
          <pc:spChg chg="add mod">
            <ac:chgData name="Christoph Lippert" userId="f1aa18828af4e242" providerId="LiveId" clId="{C051B56B-BDC0-5140-9158-C6AF67221BA6}" dt="2023-04-23T19:34:52.915" v="2445" actId="767"/>
            <ac:spMkLst>
              <pc:docMk/>
              <pc:sldMasterMk cId="45069319" sldId="2147483648"/>
              <pc:sldLayoutMk cId="3296948856" sldId="2147483662"/>
              <ac:spMk id="8" creationId="{7362E424-8F50-DB49-CE3A-025E0698EA2D}"/>
            </ac:spMkLst>
          </pc:spChg>
        </pc:sldLayoutChg>
      </pc:sldMasterChg>
    </pc:docChg>
  </pc:docChgLst>
  <pc:docChgLst>
    <pc:chgData name="Christoph Lippert" userId="f1aa18828af4e242" providerId="LiveId" clId="{31F76731-14DD-3947-97DD-49E79CE32BE3}"/>
    <pc:docChg chg="undo custSel addSld delSld modSld sldOrd">
      <pc:chgData name="Christoph Lippert" userId="f1aa18828af4e242" providerId="LiveId" clId="{31F76731-14DD-3947-97DD-49E79CE32BE3}" dt="2023-02-23T11:11:10.288" v="301" actId="20577"/>
      <pc:docMkLst>
        <pc:docMk/>
      </pc:docMkLst>
      <pc:sldChg chg="modSp mod">
        <pc:chgData name="Christoph Lippert" userId="f1aa18828af4e242" providerId="LiveId" clId="{31F76731-14DD-3947-97DD-49E79CE32BE3}" dt="2023-02-23T10:52:23.685" v="49" actId="20577"/>
        <pc:sldMkLst>
          <pc:docMk/>
          <pc:sldMk cId="1734704440" sldId="271"/>
        </pc:sldMkLst>
        <pc:spChg chg="mod">
          <ac:chgData name="Christoph Lippert" userId="f1aa18828af4e242" providerId="LiveId" clId="{31F76731-14DD-3947-97DD-49E79CE32BE3}" dt="2023-02-23T10:52:23.685" v="49" actId="20577"/>
          <ac:spMkLst>
            <pc:docMk/>
            <pc:sldMk cId="1734704440" sldId="271"/>
            <ac:spMk id="7" creationId="{7B102906-BAE2-00D0-F9F8-0F97B2760521}"/>
          </ac:spMkLst>
        </pc:spChg>
      </pc:sldChg>
      <pc:sldChg chg="modSp modAnim">
        <pc:chgData name="Christoph Lippert" userId="f1aa18828af4e242" providerId="LiveId" clId="{31F76731-14DD-3947-97DD-49E79CE32BE3}" dt="2023-02-23T11:10:17.958" v="271" actId="113"/>
        <pc:sldMkLst>
          <pc:docMk/>
          <pc:sldMk cId="770105995" sldId="303"/>
        </pc:sldMkLst>
        <pc:spChg chg="mod">
          <ac:chgData name="Christoph Lippert" userId="f1aa18828af4e242" providerId="LiveId" clId="{31F76731-14DD-3947-97DD-49E79CE32BE3}" dt="2023-02-23T11:10:17.958" v="271" actId="113"/>
          <ac:spMkLst>
            <pc:docMk/>
            <pc:sldMk cId="770105995" sldId="303"/>
            <ac:spMk id="6" creationId="{00000000-0000-0000-0000-000000000000}"/>
          </ac:spMkLst>
        </pc:spChg>
      </pc:sldChg>
      <pc:sldChg chg="modSp mod modAnim">
        <pc:chgData name="Christoph Lippert" userId="f1aa18828af4e242" providerId="LiveId" clId="{31F76731-14DD-3947-97DD-49E79CE32BE3}" dt="2023-02-23T10:52:59.282" v="71" actId="20577"/>
        <pc:sldMkLst>
          <pc:docMk/>
          <pc:sldMk cId="1972405687" sldId="414"/>
        </pc:sldMkLst>
        <pc:spChg chg="mod">
          <ac:chgData name="Christoph Lippert" userId="f1aa18828af4e242" providerId="LiveId" clId="{31F76731-14DD-3947-97DD-49E79CE32BE3}" dt="2023-02-23T10:52:50.978" v="50"/>
          <ac:spMkLst>
            <pc:docMk/>
            <pc:sldMk cId="1972405687" sldId="414"/>
            <ac:spMk id="2" creationId="{61C43A92-D9D4-3C29-9ED3-634EFB370F1F}"/>
          </ac:spMkLst>
        </pc:spChg>
        <pc:spChg chg="mod">
          <ac:chgData name="Christoph Lippert" userId="f1aa18828af4e242" providerId="LiveId" clId="{31F76731-14DD-3947-97DD-49E79CE32BE3}" dt="2023-02-23T10:52:59.282" v="71" actId="20577"/>
          <ac:spMkLst>
            <pc:docMk/>
            <pc:sldMk cId="1972405687" sldId="414"/>
            <ac:spMk id="3" creationId="{D207ACA5-30A5-ACD8-FA78-FBF0E939ECF4}"/>
          </ac:spMkLst>
        </pc:spChg>
      </pc:sldChg>
      <pc:sldChg chg="modSp modAnim modNotes">
        <pc:chgData name="Christoph Lippert" userId="f1aa18828af4e242" providerId="LiveId" clId="{31F76731-14DD-3947-97DD-49E79CE32BE3}" dt="2023-02-23T11:11:10.288" v="301" actId="20577"/>
        <pc:sldMkLst>
          <pc:docMk/>
          <pc:sldMk cId="2879855245" sldId="440"/>
        </pc:sldMkLst>
        <pc:spChg chg="mod">
          <ac:chgData name="Christoph Lippert" userId="f1aa18828af4e242" providerId="LiveId" clId="{31F76731-14DD-3947-97DD-49E79CE32BE3}" dt="2023-02-23T11:11:10.288" v="301" actId="20577"/>
          <ac:spMkLst>
            <pc:docMk/>
            <pc:sldMk cId="2879855245" sldId="440"/>
            <ac:spMk id="2" creationId="{EF4C5F51-3D47-8ED6-2A67-2E45D31F028C}"/>
          </ac:spMkLst>
        </pc:spChg>
      </pc:sldChg>
      <pc:sldChg chg="del">
        <pc:chgData name="Christoph Lippert" userId="f1aa18828af4e242" providerId="LiveId" clId="{31F76731-14DD-3947-97DD-49E79CE32BE3}" dt="2023-02-23T11:10:14.802" v="270" actId="2696"/>
        <pc:sldMkLst>
          <pc:docMk/>
          <pc:sldMk cId="984973395" sldId="441"/>
        </pc:sldMkLst>
      </pc:sldChg>
      <pc:sldChg chg="modSp new mod">
        <pc:chgData name="Christoph Lippert" userId="f1aa18828af4e242" providerId="LiveId" clId="{31F76731-14DD-3947-97DD-49E79CE32BE3}" dt="2023-02-23T10:53:44.512" v="80" actId="20577"/>
        <pc:sldMkLst>
          <pc:docMk/>
          <pc:sldMk cId="1980999623" sldId="442"/>
        </pc:sldMkLst>
        <pc:spChg chg="mod">
          <ac:chgData name="Christoph Lippert" userId="f1aa18828af4e242" providerId="LiveId" clId="{31F76731-14DD-3947-97DD-49E79CE32BE3}" dt="2023-02-23T10:53:44.512" v="80" actId="20577"/>
          <ac:spMkLst>
            <pc:docMk/>
            <pc:sldMk cId="1980999623" sldId="442"/>
            <ac:spMk id="2" creationId="{E8308FCC-490D-AFB2-F0EF-E5C038043DCE}"/>
          </ac:spMkLst>
        </pc:spChg>
        <pc:spChg chg="mod">
          <ac:chgData name="Christoph Lippert" userId="f1aa18828af4e242" providerId="LiveId" clId="{31F76731-14DD-3947-97DD-49E79CE32BE3}" dt="2023-02-23T10:53:31.878" v="77"/>
          <ac:spMkLst>
            <pc:docMk/>
            <pc:sldMk cId="1980999623" sldId="442"/>
            <ac:spMk id="3" creationId="{5131F6CE-6AC0-50BD-9ADA-D39534B75FFD}"/>
          </ac:spMkLst>
        </pc:spChg>
      </pc:sldChg>
      <pc:sldChg chg="modSp new mod">
        <pc:chgData name="Christoph Lippert" userId="f1aa18828af4e242" providerId="LiveId" clId="{31F76731-14DD-3947-97DD-49E79CE32BE3}" dt="2023-02-23T10:54:07.362" v="84" actId="404"/>
        <pc:sldMkLst>
          <pc:docMk/>
          <pc:sldMk cId="2715212580" sldId="443"/>
        </pc:sldMkLst>
        <pc:spChg chg="mod">
          <ac:chgData name="Christoph Lippert" userId="f1aa18828af4e242" providerId="LiveId" clId="{31F76731-14DD-3947-97DD-49E79CE32BE3}" dt="2023-02-23T10:54:07.362" v="84" actId="404"/>
          <ac:spMkLst>
            <pc:docMk/>
            <pc:sldMk cId="2715212580" sldId="443"/>
            <ac:spMk id="2" creationId="{F5671C66-3981-9753-ADC6-B7F2D3B4F26D}"/>
          </ac:spMkLst>
        </pc:spChg>
        <pc:spChg chg="mod">
          <ac:chgData name="Christoph Lippert" userId="f1aa18828af4e242" providerId="LiveId" clId="{31F76731-14DD-3947-97DD-49E79CE32BE3}" dt="2023-02-23T10:53:56.591" v="82"/>
          <ac:spMkLst>
            <pc:docMk/>
            <pc:sldMk cId="2715212580" sldId="443"/>
            <ac:spMk id="3" creationId="{7C0E810F-1471-EC21-8342-5D1672425931}"/>
          </ac:spMkLst>
        </pc:spChg>
      </pc:sldChg>
      <pc:sldChg chg="addSp modSp new mod">
        <pc:chgData name="Christoph Lippert" userId="f1aa18828af4e242" providerId="LiveId" clId="{31F76731-14DD-3947-97DD-49E79CE32BE3}" dt="2023-02-23T10:55:29.143" v="108" actId="1035"/>
        <pc:sldMkLst>
          <pc:docMk/>
          <pc:sldMk cId="1916918103" sldId="444"/>
        </pc:sldMkLst>
        <pc:spChg chg="mod">
          <ac:chgData name="Christoph Lippert" userId="f1aa18828af4e242" providerId="LiveId" clId="{31F76731-14DD-3947-97DD-49E79CE32BE3}" dt="2023-02-23T10:54:33.524" v="89" actId="404"/>
          <ac:spMkLst>
            <pc:docMk/>
            <pc:sldMk cId="1916918103" sldId="444"/>
            <ac:spMk id="2" creationId="{EF2467A7-B1FD-A4C8-70BF-AAA6A2F6AA9E}"/>
          </ac:spMkLst>
        </pc:spChg>
        <pc:spChg chg="mod">
          <ac:chgData name="Christoph Lippert" userId="f1aa18828af4e242" providerId="LiveId" clId="{31F76731-14DD-3947-97DD-49E79CE32BE3}" dt="2023-02-23T10:54:21.897" v="86"/>
          <ac:spMkLst>
            <pc:docMk/>
            <pc:sldMk cId="1916918103" sldId="444"/>
            <ac:spMk id="3" creationId="{68D48AF4-B6A2-FAA2-C497-B8CC761D09CC}"/>
          </ac:spMkLst>
        </pc:spChg>
        <pc:spChg chg="add mod">
          <ac:chgData name="Christoph Lippert" userId="f1aa18828af4e242" providerId="LiveId" clId="{31F76731-14DD-3947-97DD-49E79CE32BE3}" dt="2023-02-23T10:55:29.143" v="108" actId="1035"/>
          <ac:spMkLst>
            <pc:docMk/>
            <pc:sldMk cId="1916918103" sldId="444"/>
            <ac:spMk id="4" creationId="{805F6289-4BC9-C1DC-F595-520B9B33F0D5}"/>
          </ac:spMkLst>
        </pc:spChg>
        <pc:spChg chg="add mod">
          <ac:chgData name="Christoph Lippert" userId="f1aa18828af4e242" providerId="LiveId" clId="{31F76731-14DD-3947-97DD-49E79CE32BE3}" dt="2023-02-23T10:55:29.143" v="108" actId="1035"/>
          <ac:spMkLst>
            <pc:docMk/>
            <pc:sldMk cId="1916918103" sldId="444"/>
            <ac:spMk id="5" creationId="{8208760F-E2A0-A3A0-6F10-6B4D2B2ED264}"/>
          </ac:spMkLst>
        </pc:spChg>
        <pc:spChg chg="add mod">
          <ac:chgData name="Christoph Lippert" userId="f1aa18828af4e242" providerId="LiveId" clId="{31F76731-14DD-3947-97DD-49E79CE32BE3}" dt="2023-02-23T10:55:24.322" v="105" actId="1037"/>
          <ac:spMkLst>
            <pc:docMk/>
            <pc:sldMk cId="1916918103" sldId="444"/>
            <ac:spMk id="6" creationId="{9D7184B2-5468-85B8-9FDB-B66810A1BA9F}"/>
          </ac:spMkLst>
        </pc:spChg>
        <pc:spChg chg="add mod">
          <ac:chgData name="Christoph Lippert" userId="f1aa18828af4e242" providerId="LiveId" clId="{31F76731-14DD-3947-97DD-49E79CE32BE3}" dt="2023-02-23T10:55:24.322" v="105" actId="1037"/>
          <ac:spMkLst>
            <pc:docMk/>
            <pc:sldMk cId="1916918103" sldId="444"/>
            <ac:spMk id="7" creationId="{159CF9D6-30E6-C150-D7CF-8D0770FD6D06}"/>
          </ac:spMkLst>
        </pc:spChg>
      </pc:sldChg>
      <pc:sldChg chg="modSp new mod">
        <pc:chgData name="Christoph Lippert" userId="f1aa18828af4e242" providerId="LiveId" clId="{31F76731-14DD-3947-97DD-49E79CE32BE3}" dt="2023-02-23T10:55:57.448" v="112" actId="5793"/>
        <pc:sldMkLst>
          <pc:docMk/>
          <pc:sldMk cId="399013784" sldId="445"/>
        </pc:sldMkLst>
        <pc:spChg chg="mod">
          <ac:chgData name="Christoph Lippert" userId="f1aa18828af4e242" providerId="LiveId" clId="{31F76731-14DD-3947-97DD-49E79CE32BE3}" dt="2023-02-23T10:55:57.448" v="112" actId="5793"/>
          <ac:spMkLst>
            <pc:docMk/>
            <pc:sldMk cId="399013784" sldId="445"/>
            <ac:spMk id="2" creationId="{5C424CC2-0AD5-2319-878E-749C959B9A0E}"/>
          </ac:spMkLst>
        </pc:spChg>
        <pc:spChg chg="mod">
          <ac:chgData name="Christoph Lippert" userId="f1aa18828af4e242" providerId="LiveId" clId="{31F76731-14DD-3947-97DD-49E79CE32BE3}" dt="2023-02-23T10:55:49.537" v="110"/>
          <ac:spMkLst>
            <pc:docMk/>
            <pc:sldMk cId="399013784" sldId="445"/>
            <ac:spMk id="3" creationId="{7AC1D2B3-1824-8AAA-4AB7-8B593DE852AD}"/>
          </ac:spMkLst>
        </pc:spChg>
      </pc:sldChg>
      <pc:sldChg chg="modSp new mod">
        <pc:chgData name="Christoph Lippert" userId="f1aa18828af4e242" providerId="LiveId" clId="{31F76731-14DD-3947-97DD-49E79CE32BE3}" dt="2023-02-23T10:56:16.051" v="115"/>
        <pc:sldMkLst>
          <pc:docMk/>
          <pc:sldMk cId="2320411243" sldId="446"/>
        </pc:sldMkLst>
        <pc:spChg chg="mod">
          <ac:chgData name="Christoph Lippert" userId="f1aa18828af4e242" providerId="LiveId" clId="{31F76731-14DD-3947-97DD-49E79CE32BE3}" dt="2023-02-23T10:56:16.051" v="115"/>
          <ac:spMkLst>
            <pc:docMk/>
            <pc:sldMk cId="2320411243" sldId="446"/>
            <ac:spMk id="2" creationId="{2227AF32-5904-3DD0-7FFD-FF41B0ABC8AE}"/>
          </ac:spMkLst>
        </pc:spChg>
        <pc:spChg chg="mod">
          <ac:chgData name="Christoph Lippert" userId="f1aa18828af4e242" providerId="LiveId" clId="{31F76731-14DD-3947-97DD-49E79CE32BE3}" dt="2023-02-23T10:56:08.930" v="114"/>
          <ac:spMkLst>
            <pc:docMk/>
            <pc:sldMk cId="2320411243" sldId="446"/>
            <ac:spMk id="3" creationId="{1A894909-C6A9-68B4-2998-A404CB6DC03A}"/>
          </ac:spMkLst>
        </pc:spChg>
      </pc:sldChg>
      <pc:sldChg chg="modSp new mod">
        <pc:chgData name="Christoph Lippert" userId="f1aa18828af4e242" providerId="LiveId" clId="{31F76731-14DD-3947-97DD-49E79CE32BE3}" dt="2023-02-23T10:56:47.027" v="118"/>
        <pc:sldMkLst>
          <pc:docMk/>
          <pc:sldMk cId="1276806378" sldId="447"/>
        </pc:sldMkLst>
        <pc:spChg chg="mod">
          <ac:chgData name="Christoph Lippert" userId="f1aa18828af4e242" providerId="LiveId" clId="{31F76731-14DD-3947-97DD-49E79CE32BE3}" dt="2023-02-23T10:56:47.027" v="118"/>
          <ac:spMkLst>
            <pc:docMk/>
            <pc:sldMk cId="1276806378" sldId="447"/>
            <ac:spMk id="2" creationId="{9634F61C-F730-CBC3-88D1-14F3CA14BF4A}"/>
          </ac:spMkLst>
        </pc:spChg>
        <pc:spChg chg="mod">
          <ac:chgData name="Christoph Lippert" userId="f1aa18828af4e242" providerId="LiveId" clId="{31F76731-14DD-3947-97DD-49E79CE32BE3}" dt="2023-02-23T10:56:41.150" v="117"/>
          <ac:spMkLst>
            <pc:docMk/>
            <pc:sldMk cId="1276806378" sldId="447"/>
            <ac:spMk id="3" creationId="{3F828650-5970-2DAA-B997-2EC5B3A7B237}"/>
          </ac:spMkLst>
        </pc:spChg>
      </pc:sldChg>
      <pc:sldChg chg="modSp new mod">
        <pc:chgData name="Christoph Lippert" userId="f1aa18828af4e242" providerId="LiveId" clId="{31F76731-14DD-3947-97DD-49E79CE32BE3}" dt="2023-02-23T10:57:11.404" v="124" actId="5793"/>
        <pc:sldMkLst>
          <pc:docMk/>
          <pc:sldMk cId="533728051" sldId="448"/>
        </pc:sldMkLst>
        <pc:spChg chg="mod">
          <ac:chgData name="Christoph Lippert" userId="f1aa18828af4e242" providerId="LiveId" clId="{31F76731-14DD-3947-97DD-49E79CE32BE3}" dt="2023-02-23T10:57:11.404" v="124" actId="5793"/>
          <ac:spMkLst>
            <pc:docMk/>
            <pc:sldMk cId="533728051" sldId="448"/>
            <ac:spMk id="2" creationId="{A683FC68-3D21-1655-595E-1567B121CF0E}"/>
          </ac:spMkLst>
        </pc:spChg>
        <pc:spChg chg="mod">
          <ac:chgData name="Christoph Lippert" userId="f1aa18828af4e242" providerId="LiveId" clId="{31F76731-14DD-3947-97DD-49E79CE32BE3}" dt="2023-02-23T10:57:07.846" v="122"/>
          <ac:spMkLst>
            <pc:docMk/>
            <pc:sldMk cId="533728051" sldId="448"/>
            <ac:spMk id="3" creationId="{3C7DD4F8-8130-2B8D-1E9C-E52C14FC9584}"/>
          </ac:spMkLst>
        </pc:spChg>
      </pc:sldChg>
      <pc:sldChg chg="modSp new mod">
        <pc:chgData name="Christoph Lippert" userId="f1aa18828af4e242" providerId="LiveId" clId="{31F76731-14DD-3947-97DD-49E79CE32BE3}" dt="2023-02-23T10:57:27.967" v="127"/>
        <pc:sldMkLst>
          <pc:docMk/>
          <pc:sldMk cId="250167961" sldId="449"/>
        </pc:sldMkLst>
        <pc:spChg chg="mod">
          <ac:chgData name="Christoph Lippert" userId="f1aa18828af4e242" providerId="LiveId" clId="{31F76731-14DD-3947-97DD-49E79CE32BE3}" dt="2023-02-23T10:57:27.967" v="127"/>
          <ac:spMkLst>
            <pc:docMk/>
            <pc:sldMk cId="250167961" sldId="449"/>
            <ac:spMk id="2" creationId="{894E93A2-B903-37AB-7F48-3081A77AD0AA}"/>
          </ac:spMkLst>
        </pc:spChg>
        <pc:spChg chg="mod">
          <ac:chgData name="Christoph Lippert" userId="f1aa18828af4e242" providerId="LiveId" clId="{31F76731-14DD-3947-97DD-49E79CE32BE3}" dt="2023-02-23T10:57:21.973" v="126"/>
          <ac:spMkLst>
            <pc:docMk/>
            <pc:sldMk cId="250167961" sldId="449"/>
            <ac:spMk id="3" creationId="{E67E3577-9744-533F-49AF-6C5115B6D146}"/>
          </ac:spMkLst>
        </pc:spChg>
      </pc:sldChg>
      <pc:sldChg chg="modSp new mod">
        <pc:chgData name="Christoph Lippert" userId="f1aa18828af4e242" providerId="LiveId" clId="{31F76731-14DD-3947-97DD-49E79CE32BE3}" dt="2023-02-23T10:57:55.924" v="131" actId="5793"/>
        <pc:sldMkLst>
          <pc:docMk/>
          <pc:sldMk cId="2234291853" sldId="450"/>
        </pc:sldMkLst>
        <pc:spChg chg="mod">
          <ac:chgData name="Christoph Lippert" userId="f1aa18828af4e242" providerId="LiveId" clId="{31F76731-14DD-3947-97DD-49E79CE32BE3}" dt="2023-02-23T10:57:55.924" v="131" actId="5793"/>
          <ac:spMkLst>
            <pc:docMk/>
            <pc:sldMk cId="2234291853" sldId="450"/>
            <ac:spMk id="2" creationId="{74280AB8-1EEE-1C10-7AEF-5441DBE43B82}"/>
          </ac:spMkLst>
        </pc:spChg>
        <pc:spChg chg="mod">
          <ac:chgData name="Christoph Lippert" userId="f1aa18828af4e242" providerId="LiveId" clId="{31F76731-14DD-3947-97DD-49E79CE32BE3}" dt="2023-02-23T10:57:49.791" v="129"/>
          <ac:spMkLst>
            <pc:docMk/>
            <pc:sldMk cId="2234291853" sldId="450"/>
            <ac:spMk id="3" creationId="{41C438FE-94F3-132A-982D-EA552EDCD4E1}"/>
          </ac:spMkLst>
        </pc:spChg>
      </pc:sldChg>
      <pc:sldChg chg="modSp new mod">
        <pc:chgData name="Christoph Lippert" userId="f1aa18828af4e242" providerId="LiveId" clId="{31F76731-14DD-3947-97DD-49E79CE32BE3}" dt="2023-02-23T10:58:14.377" v="135" actId="5793"/>
        <pc:sldMkLst>
          <pc:docMk/>
          <pc:sldMk cId="4045827403" sldId="451"/>
        </pc:sldMkLst>
        <pc:spChg chg="mod">
          <ac:chgData name="Christoph Lippert" userId="f1aa18828af4e242" providerId="LiveId" clId="{31F76731-14DD-3947-97DD-49E79CE32BE3}" dt="2023-02-23T10:58:14.377" v="135" actId="5793"/>
          <ac:spMkLst>
            <pc:docMk/>
            <pc:sldMk cId="4045827403" sldId="451"/>
            <ac:spMk id="2" creationId="{A941ADF5-359A-44A8-3C80-AF54DD53BFDB}"/>
          </ac:spMkLst>
        </pc:spChg>
        <pc:spChg chg="mod">
          <ac:chgData name="Christoph Lippert" userId="f1aa18828af4e242" providerId="LiveId" clId="{31F76731-14DD-3947-97DD-49E79CE32BE3}" dt="2023-02-23T10:58:08.306" v="133"/>
          <ac:spMkLst>
            <pc:docMk/>
            <pc:sldMk cId="4045827403" sldId="451"/>
            <ac:spMk id="3" creationId="{8C971FBB-743D-79E0-5BDD-A4DAF5F0B2D2}"/>
          </ac:spMkLst>
        </pc:spChg>
      </pc:sldChg>
      <pc:sldChg chg="modSp new mod">
        <pc:chgData name="Christoph Lippert" userId="f1aa18828af4e242" providerId="LiveId" clId="{31F76731-14DD-3947-97DD-49E79CE32BE3}" dt="2023-02-23T10:58:32.690" v="140" actId="20577"/>
        <pc:sldMkLst>
          <pc:docMk/>
          <pc:sldMk cId="1241646635" sldId="452"/>
        </pc:sldMkLst>
        <pc:spChg chg="mod">
          <ac:chgData name="Christoph Lippert" userId="f1aa18828af4e242" providerId="LiveId" clId="{31F76731-14DD-3947-97DD-49E79CE32BE3}" dt="2023-02-23T10:58:32.690" v="140" actId="20577"/>
          <ac:spMkLst>
            <pc:docMk/>
            <pc:sldMk cId="1241646635" sldId="452"/>
            <ac:spMk id="2" creationId="{E7766C8C-399C-2D39-1CD2-CB2970BF4B4B}"/>
          </ac:spMkLst>
        </pc:spChg>
        <pc:spChg chg="mod">
          <ac:chgData name="Christoph Lippert" userId="f1aa18828af4e242" providerId="LiveId" clId="{31F76731-14DD-3947-97DD-49E79CE32BE3}" dt="2023-02-23T10:58:25.542" v="137"/>
          <ac:spMkLst>
            <pc:docMk/>
            <pc:sldMk cId="1241646635" sldId="452"/>
            <ac:spMk id="3" creationId="{E43CAF9A-DD26-9256-93C6-7490072B2ADD}"/>
          </ac:spMkLst>
        </pc:spChg>
      </pc:sldChg>
      <pc:sldChg chg="addSp modSp new mod">
        <pc:chgData name="Christoph Lippert" userId="f1aa18828af4e242" providerId="LiveId" clId="{31F76731-14DD-3947-97DD-49E79CE32BE3}" dt="2023-02-23T10:59:14.371" v="148" actId="167"/>
        <pc:sldMkLst>
          <pc:docMk/>
          <pc:sldMk cId="2365500032" sldId="453"/>
        </pc:sldMkLst>
        <pc:spChg chg="mod">
          <ac:chgData name="Christoph Lippert" userId="f1aa18828af4e242" providerId="LiveId" clId="{31F76731-14DD-3947-97DD-49E79CE32BE3}" dt="2023-02-23T10:59:00.590" v="144" actId="404"/>
          <ac:spMkLst>
            <pc:docMk/>
            <pc:sldMk cId="2365500032" sldId="453"/>
            <ac:spMk id="2" creationId="{4FE00C2D-D15A-BBC6-9382-B48A471594BE}"/>
          </ac:spMkLst>
        </pc:spChg>
        <pc:spChg chg="mod">
          <ac:chgData name="Christoph Lippert" userId="f1aa18828af4e242" providerId="LiveId" clId="{31F76731-14DD-3947-97DD-49E79CE32BE3}" dt="2023-02-23T10:58:51.271" v="142"/>
          <ac:spMkLst>
            <pc:docMk/>
            <pc:sldMk cId="2365500032" sldId="453"/>
            <ac:spMk id="3" creationId="{418C99CF-9CEB-8238-01BE-AC3490146913}"/>
          </ac:spMkLst>
        </pc:spChg>
        <pc:spChg chg="add mod">
          <ac:chgData name="Christoph Lippert" userId="f1aa18828af4e242" providerId="LiveId" clId="{31F76731-14DD-3947-97DD-49E79CE32BE3}" dt="2023-02-23T10:59:14.371" v="148" actId="167"/>
          <ac:spMkLst>
            <pc:docMk/>
            <pc:sldMk cId="2365500032" sldId="453"/>
            <ac:spMk id="4" creationId="{340E4523-8B1F-EDED-3302-11D9ECD0192D}"/>
          </ac:spMkLst>
        </pc:spChg>
      </pc:sldChg>
      <pc:sldChg chg="addSp modSp add mod">
        <pc:chgData name="Christoph Lippert" userId="f1aa18828af4e242" providerId="LiveId" clId="{31F76731-14DD-3947-97DD-49E79CE32BE3}" dt="2023-02-23T11:00:47.162" v="160" actId="14100"/>
        <pc:sldMkLst>
          <pc:docMk/>
          <pc:sldMk cId="2051649175" sldId="454"/>
        </pc:sldMkLst>
        <pc:spChg chg="mod">
          <ac:chgData name="Christoph Lippert" userId="f1aa18828af4e242" providerId="LiveId" clId="{31F76731-14DD-3947-97DD-49E79CE32BE3}" dt="2023-02-23T11:00:21.719" v="157" actId="1076"/>
          <ac:spMkLst>
            <pc:docMk/>
            <pc:sldMk cId="2051649175" sldId="454"/>
            <ac:spMk id="2" creationId="{4FE00C2D-D15A-BBC6-9382-B48A471594BE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6" creationId="{EDB604CC-141C-8442-F8B5-AC91B785B950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7" creationId="{C7B1DFFC-A2FC-4E79-647D-8087811535A2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8" creationId="{97635CCC-0826-8BA8-7FA1-654EE490888A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9" creationId="{26553BEF-8C02-522E-0E14-6857E06758B9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10" creationId="{3C221D1B-66A0-C106-A545-6E65E2B0682B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11" creationId="{2AB02A99-2E59-874D-22A0-A4084D3CDD06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12" creationId="{D74F8831-AE78-5865-59E0-1F493175D17C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13" creationId="{E519C93A-FFE7-DF6E-4BD5-E9137E9B195F}"/>
          </ac:spMkLst>
        </pc:spChg>
        <pc:grpChg chg="add mod">
          <ac:chgData name="Christoph Lippert" userId="f1aa18828af4e242" providerId="LiveId" clId="{31F76731-14DD-3947-97DD-49E79CE32BE3}" dt="2023-02-23T11:00:47.162" v="160" actId="14100"/>
          <ac:grpSpMkLst>
            <pc:docMk/>
            <pc:sldMk cId="2051649175" sldId="454"/>
            <ac:grpSpMk id="5" creationId="{6EBE7AF9-29DF-0AC8-0544-7912CA5B18FB}"/>
          </ac:grpSpMkLst>
        </pc:grpChg>
      </pc:sldChg>
      <pc:sldChg chg="modSp new mod">
        <pc:chgData name="Christoph Lippert" userId="f1aa18828af4e242" providerId="LiveId" clId="{31F76731-14DD-3947-97DD-49E79CE32BE3}" dt="2023-02-23T11:01:19.811" v="164" actId="404"/>
        <pc:sldMkLst>
          <pc:docMk/>
          <pc:sldMk cId="2288243555" sldId="455"/>
        </pc:sldMkLst>
        <pc:spChg chg="mod">
          <ac:chgData name="Christoph Lippert" userId="f1aa18828af4e242" providerId="LiveId" clId="{31F76731-14DD-3947-97DD-49E79CE32BE3}" dt="2023-02-23T11:01:19.811" v="164" actId="404"/>
          <ac:spMkLst>
            <pc:docMk/>
            <pc:sldMk cId="2288243555" sldId="455"/>
            <ac:spMk id="2" creationId="{395E8CAD-8C7E-E254-AF31-F598B1E28B4B}"/>
          </ac:spMkLst>
        </pc:spChg>
        <pc:spChg chg="mod">
          <ac:chgData name="Christoph Lippert" userId="f1aa18828af4e242" providerId="LiveId" clId="{31F76731-14DD-3947-97DD-49E79CE32BE3}" dt="2023-02-23T11:01:12.108" v="162"/>
          <ac:spMkLst>
            <pc:docMk/>
            <pc:sldMk cId="2288243555" sldId="455"/>
            <ac:spMk id="3" creationId="{35FC7907-4A36-254C-5157-87235E9F46A8}"/>
          </ac:spMkLst>
        </pc:spChg>
      </pc:sldChg>
      <pc:sldChg chg="modSp new mod">
        <pc:chgData name="Christoph Lippert" userId="f1aa18828af4e242" providerId="LiveId" clId="{31F76731-14DD-3947-97DD-49E79CE32BE3}" dt="2023-02-23T11:01:42.580" v="168" actId="404"/>
        <pc:sldMkLst>
          <pc:docMk/>
          <pc:sldMk cId="647999914" sldId="456"/>
        </pc:sldMkLst>
        <pc:spChg chg="mod">
          <ac:chgData name="Christoph Lippert" userId="f1aa18828af4e242" providerId="LiveId" clId="{31F76731-14DD-3947-97DD-49E79CE32BE3}" dt="2023-02-23T11:01:42.580" v="168" actId="404"/>
          <ac:spMkLst>
            <pc:docMk/>
            <pc:sldMk cId="647999914" sldId="456"/>
            <ac:spMk id="2" creationId="{69C3D68F-423A-211E-18A3-1E9EA46613C1}"/>
          </ac:spMkLst>
        </pc:spChg>
        <pc:spChg chg="mod">
          <ac:chgData name="Christoph Lippert" userId="f1aa18828af4e242" providerId="LiveId" clId="{31F76731-14DD-3947-97DD-49E79CE32BE3}" dt="2023-02-23T11:01:35.140" v="166"/>
          <ac:spMkLst>
            <pc:docMk/>
            <pc:sldMk cId="647999914" sldId="456"/>
            <ac:spMk id="3" creationId="{991A6F12-5B84-8845-0133-619AEEAE058D}"/>
          </ac:spMkLst>
        </pc:spChg>
      </pc:sldChg>
      <pc:sldChg chg="modSp new mod">
        <pc:chgData name="Christoph Lippert" userId="f1aa18828af4e242" providerId="LiveId" clId="{31F76731-14DD-3947-97DD-49E79CE32BE3}" dt="2023-02-23T11:02:15.099" v="171"/>
        <pc:sldMkLst>
          <pc:docMk/>
          <pc:sldMk cId="1759314584" sldId="457"/>
        </pc:sldMkLst>
        <pc:spChg chg="mod">
          <ac:chgData name="Christoph Lippert" userId="f1aa18828af4e242" providerId="LiveId" clId="{31F76731-14DD-3947-97DD-49E79CE32BE3}" dt="2023-02-23T11:02:15.099" v="171"/>
          <ac:spMkLst>
            <pc:docMk/>
            <pc:sldMk cId="1759314584" sldId="457"/>
            <ac:spMk id="2" creationId="{970986FD-0C22-0437-1C28-6649CEAA3F0F}"/>
          </ac:spMkLst>
        </pc:spChg>
        <pc:spChg chg="mod">
          <ac:chgData name="Christoph Lippert" userId="f1aa18828af4e242" providerId="LiveId" clId="{31F76731-14DD-3947-97DD-49E79CE32BE3}" dt="2023-02-23T11:02:10.803" v="170"/>
          <ac:spMkLst>
            <pc:docMk/>
            <pc:sldMk cId="1759314584" sldId="457"/>
            <ac:spMk id="3" creationId="{BD14155F-4404-60F2-93F9-DB838E262C23}"/>
          </ac:spMkLst>
        </pc:spChg>
      </pc:sldChg>
      <pc:sldChg chg="addSp modSp new mod">
        <pc:chgData name="Christoph Lippert" userId="f1aa18828af4e242" providerId="LiveId" clId="{31F76731-14DD-3947-97DD-49E79CE32BE3}" dt="2023-02-23T11:03:01.300" v="178" actId="167"/>
        <pc:sldMkLst>
          <pc:docMk/>
          <pc:sldMk cId="1460539949" sldId="458"/>
        </pc:sldMkLst>
        <pc:spChg chg="mod">
          <ac:chgData name="Christoph Lippert" userId="f1aa18828af4e242" providerId="LiveId" clId="{31F76731-14DD-3947-97DD-49E79CE32BE3}" dt="2023-02-23T11:02:46.701" v="174"/>
          <ac:spMkLst>
            <pc:docMk/>
            <pc:sldMk cId="1460539949" sldId="458"/>
            <ac:spMk id="2" creationId="{8D3304C0-0697-987A-DB68-F208F9AB2BA4}"/>
          </ac:spMkLst>
        </pc:spChg>
        <pc:spChg chg="mod">
          <ac:chgData name="Christoph Lippert" userId="f1aa18828af4e242" providerId="LiveId" clId="{31F76731-14DD-3947-97DD-49E79CE32BE3}" dt="2023-02-23T11:02:41.780" v="173"/>
          <ac:spMkLst>
            <pc:docMk/>
            <pc:sldMk cId="1460539949" sldId="458"/>
            <ac:spMk id="3" creationId="{4DA3E217-2343-AEC4-5AF0-7DD64618E59C}"/>
          </ac:spMkLst>
        </pc:spChg>
        <pc:spChg chg="add mod">
          <ac:chgData name="Christoph Lippert" userId="f1aa18828af4e242" providerId="LiveId" clId="{31F76731-14DD-3947-97DD-49E79CE32BE3}" dt="2023-02-23T11:03:01.300" v="178" actId="167"/>
          <ac:spMkLst>
            <pc:docMk/>
            <pc:sldMk cId="1460539949" sldId="458"/>
            <ac:spMk id="4" creationId="{CE577DF2-3FBB-6DB0-F1B8-706917586654}"/>
          </ac:spMkLst>
        </pc:spChg>
      </pc:sldChg>
      <pc:sldChg chg="addSp delSp modSp new mod">
        <pc:chgData name="Christoph Lippert" userId="f1aa18828af4e242" providerId="LiveId" clId="{31F76731-14DD-3947-97DD-49E79CE32BE3}" dt="2023-02-23T11:04:08.862" v="194" actId="14100"/>
        <pc:sldMkLst>
          <pc:docMk/>
          <pc:sldMk cId="2893270921" sldId="459"/>
        </pc:sldMkLst>
        <pc:spChg chg="del">
          <ac:chgData name="Christoph Lippert" userId="f1aa18828af4e242" providerId="LiveId" clId="{31F76731-14DD-3947-97DD-49E79CE32BE3}" dt="2023-02-23T11:03:24.306" v="181" actId="478"/>
          <ac:spMkLst>
            <pc:docMk/>
            <pc:sldMk cId="2893270921" sldId="459"/>
            <ac:spMk id="2" creationId="{699F344C-1416-C3A1-4C04-7B7065587183}"/>
          </ac:spMkLst>
        </pc:spChg>
        <pc:spChg chg="mod">
          <ac:chgData name="Christoph Lippert" userId="f1aa18828af4e242" providerId="LiveId" clId="{31F76731-14DD-3947-97DD-49E79CE32BE3}" dt="2023-02-23T11:03:41.543" v="186" actId="1076"/>
          <ac:spMkLst>
            <pc:docMk/>
            <pc:sldMk cId="2893270921" sldId="459"/>
            <ac:spMk id="3" creationId="{CFC2D748-D915-27D5-0DA3-8CCDD8583064}"/>
          </ac:spMkLst>
        </pc:spChg>
        <pc:spChg chg="add mod">
          <ac:chgData name="Christoph Lippert" userId="f1aa18828af4e242" providerId="LiveId" clId="{31F76731-14DD-3947-97DD-49E79CE32BE3}" dt="2023-02-23T11:03:46.281" v="188" actId="404"/>
          <ac:spMkLst>
            <pc:docMk/>
            <pc:sldMk cId="2893270921" sldId="459"/>
            <ac:spMk id="4" creationId="{A65D4EFA-E3E8-0E91-DF62-2515CB180048}"/>
          </ac:spMkLst>
        </pc:spChg>
        <pc:graphicFrameChg chg="add mod modGraphic">
          <ac:chgData name="Christoph Lippert" userId="f1aa18828af4e242" providerId="LiveId" clId="{31F76731-14DD-3947-97DD-49E79CE32BE3}" dt="2023-02-23T11:04:08.862" v="194" actId="14100"/>
          <ac:graphicFrameMkLst>
            <pc:docMk/>
            <pc:sldMk cId="2893270921" sldId="459"/>
            <ac:graphicFrameMk id="5" creationId="{56FD9545-C41F-244E-1FFD-576E032E9A0B}"/>
          </ac:graphicFrameMkLst>
        </pc:graphicFrameChg>
      </pc:sldChg>
      <pc:sldChg chg="modSp add mod ord">
        <pc:chgData name="Christoph Lippert" userId="f1aa18828af4e242" providerId="LiveId" clId="{31F76731-14DD-3947-97DD-49E79CE32BE3}" dt="2023-02-23T11:04:52.542" v="197"/>
        <pc:sldMkLst>
          <pc:docMk/>
          <pc:sldMk cId="1386861243" sldId="460"/>
        </pc:sldMkLst>
        <pc:spChg chg="mod">
          <ac:chgData name="Christoph Lippert" userId="f1aa18828af4e242" providerId="LiveId" clId="{31F76731-14DD-3947-97DD-49E79CE32BE3}" dt="2023-02-23T11:04:52.542" v="197"/>
          <ac:spMkLst>
            <pc:docMk/>
            <pc:sldMk cId="1386861243" sldId="460"/>
            <ac:spMk id="2" creationId="{8D3304C0-0697-987A-DB68-F208F9AB2BA4}"/>
          </ac:spMkLst>
        </pc:spChg>
      </pc:sldChg>
      <pc:sldChg chg="modSp new mod">
        <pc:chgData name="Christoph Lippert" userId="f1aa18828af4e242" providerId="LiveId" clId="{31F76731-14DD-3947-97DD-49E79CE32BE3}" dt="2023-02-23T11:05:19.423" v="200"/>
        <pc:sldMkLst>
          <pc:docMk/>
          <pc:sldMk cId="3031935932" sldId="461"/>
        </pc:sldMkLst>
        <pc:spChg chg="mod">
          <ac:chgData name="Christoph Lippert" userId="f1aa18828af4e242" providerId="LiveId" clId="{31F76731-14DD-3947-97DD-49E79CE32BE3}" dt="2023-02-23T11:05:19.423" v="200"/>
          <ac:spMkLst>
            <pc:docMk/>
            <pc:sldMk cId="3031935932" sldId="461"/>
            <ac:spMk id="2" creationId="{922929CF-722D-963D-13F2-D91534012506}"/>
          </ac:spMkLst>
        </pc:spChg>
        <pc:spChg chg="mod">
          <ac:chgData name="Christoph Lippert" userId="f1aa18828af4e242" providerId="LiveId" clId="{31F76731-14DD-3947-97DD-49E79CE32BE3}" dt="2023-02-23T11:05:12.931" v="199"/>
          <ac:spMkLst>
            <pc:docMk/>
            <pc:sldMk cId="3031935932" sldId="461"/>
            <ac:spMk id="3" creationId="{83E04A75-78A7-40B3-F6D1-6B72D05B3B75}"/>
          </ac:spMkLst>
        </pc:spChg>
      </pc:sldChg>
      <pc:sldChg chg="modSp new mod">
        <pc:chgData name="Christoph Lippert" userId="f1aa18828af4e242" providerId="LiveId" clId="{31F76731-14DD-3947-97DD-49E79CE32BE3}" dt="2023-02-23T11:05:40.835" v="203"/>
        <pc:sldMkLst>
          <pc:docMk/>
          <pc:sldMk cId="3511251717" sldId="462"/>
        </pc:sldMkLst>
        <pc:spChg chg="mod">
          <ac:chgData name="Christoph Lippert" userId="f1aa18828af4e242" providerId="LiveId" clId="{31F76731-14DD-3947-97DD-49E79CE32BE3}" dt="2023-02-23T11:05:40.835" v="203"/>
          <ac:spMkLst>
            <pc:docMk/>
            <pc:sldMk cId="3511251717" sldId="462"/>
            <ac:spMk id="2" creationId="{7867B6CD-C370-15F7-B30E-518B8DB7A0FC}"/>
          </ac:spMkLst>
        </pc:spChg>
        <pc:spChg chg="mod">
          <ac:chgData name="Christoph Lippert" userId="f1aa18828af4e242" providerId="LiveId" clId="{31F76731-14DD-3947-97DD-49E79CE32BE3}" dt="2023-02-23T11:05:36.384" v="202"/>
          <ac:spMkLst>
            <pc:docMk/>
            <pc:sldMk cId="3511251717" sldId="462"/>
            <ac:spMk id="3" creationId="{82DD9403-5DA1-D246-6AEB-A4926CF784AA}"/>
          </ac:spMkLst>
        </pc:spChg>
      </pc:sldChg>
      <pc:sldChg chg="modSp new mod">
        <pc:chgData name="Christoph Lippert" userId="f1aa18828af4e242" providerId="LiveId" clId="{31F76731-14DD-3947-97DD-49E79CE32BE3}" dt="2023-02-23T11:06:09.427" v="209" actId="20577"/>
        <pc:sldMkLst>
          <pc:docMk/>
          <pc:sldMk cId="45975558" sldId="463"/>
        </pc:sldMkLst>
        <pc:spChg chg="mod">
          <ac:chgData name="Christoph Lippert" userId="f1aa18828af4e242" providerId="LiveId" clId="{31F76731-14DD-3947-97DD-49E79CE32BE3}" dt="2023-02-23T11:06:09.427" v="209" actId="20577"/>
          <ac:spMkLst>
            <pc:docMk/>
            <pc:sldMk cId="45975558" sldId="463"/>
            <ac:spMk id="2" creationId="{2DDEF29B-7F17-5839-4F18-63D45E793D8B}"/>
          </ac:spMkLst>
        </pc:spChg>
        <pc:spChg chg="mod">
          <ac:chgData name="Christoph Lippert" userId="f1aa18828af4e242" providerId="LiveId" clId="{31F76731-14DD-3947-97DD-49E79CE32BE3}" dt="2023-02-23T11:05:53.859" v="205"/>
          <ac:spMkLst>
            <pc:docMk/>
            <pc:sldMk cId="45975558" sldId="463"/>
            <ac:spMk id="3" creationId="{82333833-C387-C131-46CC-3C98B819D2D3}"/>
          </ac:spMkLst>
        </pc:spChg>
      </pc:sldChg>
      <pc:sldChg chg="modSp new mod">
        <pc:chgData name="Christoph Lippert" userId="f1aa18828af4e242" providerId="LiveId" clId="{31F76731-14DD-3947-97DD-49E79CE32BE3}" dt="2023-02-23T11:06:40.118" v="214" actId="5793"/>
        <pc:sldMkLst>
          <pc:docMk/>
          <pc:sldMk cId="914829084" sldId="464"/>
        </pc:sldMkLst>
        <pc:spChg chg="mod">
          <ac:chgData name="Christoph Lippert" userId="f1aa18828af4e242" providerId="LiveId" clId="{31F76731-14DD-3947-97DD-49E79CE32BE3}" dt="2023-02-23T11:06:40.118" v="214" actId="5793"/>
          <ac:spMkLst>
            <pc:docMk/>
            <pc:sldMk cId="914829084" sldId="464"/>
            <ac:spMk id="2" creationId="{C8892DB3-46E4-3B44-DECA-8CFB55451010}"/>
          </ac:spMkLst>
        </pc:spChg>
        <pc:spChg chg="mod">
          <ac:chgData name="Christoph Lippert" userId="f1aa18828af4e242" providerId="LiveId" clId="{31F76731-14DD-3947-97DD-49E79CE32BE3}" dt="2023-02-23T11:06:26.928" v="211"/>
          <ac:spMkLst>
            <pc:docMk/>
            <pc:sldMk cId="914829084" sldId="464"/>
            <ac:spMk id="3" creationId="{896FCAC9-D72B-DA36-85D9-605208705A5E}"/>
          </ac:spMkLst>
        </pc:spChg>
      </pc:sldChg>
      <pc:sldChg chg="modSp new mod">
        <pc:chgData name="Christoph Lippert" userId="f1aa18828af4e242" providerId="LiveId" clId="{31F76731-14DD-3947-97DD-49E79CE32BE3}" dt="2023-02-23T11:07:05.693" v="217"/>
        <pc:sldMkLst>
          <pc:docMk/>
          <pc:sldMk cId="641964553" sldId="465"/>
        </pc:sldMkLst>
        <pc:spChg chg="mod">
          <ac:chgData name="Christoph Lippert" userId="f1aa18828af4e242" providerId="LiveId" clId="{31F76731-14DD-3947-97DD-49E79CE32BE3}" dt="2023-02-23T11:07:05.693" v="217"/>
          <ac:spMkLst>
            <pc:docMk/>
            <pc:sldMk cId="641964553" sldId="465"/>
            <ac:spMk id="2" creationId="{958C1202-919A-DF62-2BA1-7339D56535FC}"/>
          </ac:spMkLst>
        </pc:spChg>
        <pc:spChg chg="mod">
          <ac:chgData name="Christoph Lippert" userId="f1aa18828af4e242" providerId="LiveId" clId="{31F76731-14DD-3947-97DD-49E79CE32BE3}" dt="2023-02-23T11:07:01.011" v="216"/>
          <ac:spMkLst>
            <pc:docMk/>
            <pc:sldMk cId="641964553" sldId="465"/>
            <ac:spMk id="3" creationId="{BF24D8A4-3B21-84AF-D7BD-F1416A1D555C}"/>
          </ac:spMkLst>
        </pc:spChg>
      </pc:sldChg>
      <pc:sldChg chg="modSp new mod">
        <pc:chgData name="Christoph Lippert" userId="f1aa18828af4e242" providerId="LiveId" clId="{31F76731-14DD-3947-97DD-49E79CE32BE3}" dt="2023-02-23T11:07:26.556" v="220"/>
        <pc:sldMkLst>
          <pc:docMk/>
          <pc:sldMk cId="1786647470" sldId="466"/>
        </pc:sldMkLst>
        <pc:spChg chg="mod">
          <ac:chgData name="Christoph Lippert" userId="f1aa18828af4e242" providerId="LiveId" clId="{31F76731-14DD-3947-97DD-49E79CE32BE3}" dt="2023-02-23T11:07:26.556" v="220"/>
          <ac:spMkLst>
            <pc:docMk/>
            <pc:sldMk cId="1786647470" sldId="466"/>
            <ac:spMk id="2" creationId="{B6E09E53-A74A-F684-1601-1A06AA8EF4C6}"/>
          </ac:spMkLst>
        </pc:spChg>
        <pc:spChg chg="mod">
          <ac:chgData name="Christoph Lippert" userId="f1aa18828af4e242" providerId="LiveId" clId="{31F76731-14DD-3947-97DD-49E79CE32BE3}" dt="2023-02-23T11:07:22.316" v="219"/>
          <ac:spMkLst>
            <pc:docMk/>
            <pc:sldMk cId="1786647470" sldId="466"/>
            <ac:spMk id="3" creationId="{01FA7960-D623-BC76-708A-B0BDA7CFA776}"/>
          </ac:spMkLst>
        </pc:spChg>
      </pc:sldChg>
      <pc:sldChg chg="addSp modSp new mod">
        <pc:chgData name="Christoph Lippert" userId="f1aa18828af4e242" providerId="LiveId" clId="{31F76731-14DD-3947-97DD-49E79CE32BE3}" dt="2023-02-23T11:08:37.531" v="237" actId="1036"/>
        <pc:sldMkLst>
          <pc:docMk/>
          <pc:sldMk cId="3568525648" sldId="467"/>
        </pc:sldMkLst>
        <pc:spChg chg="mod">
          <ac:chgData name="Christoph Lippert" userId="f1aa18828af4e242" providerId="LiveId" clId="{31F76731-14DD-3947-97DD-49E79CE32BE3}" dt="2023-02-23T11:08:33.096" v="233" actId="20577"/>
          <ac:spMkLst>
            <pc:docMk/>
            <pc:sldMk cId="3568525648" sldId="467"/>
            <ac:spMk id="2" creationId="{32C76D6F-73F4-8AD7-015B-24AD2A6E04A6}"/>
          </ac:spMkLst>
        </pc:spChg>
        <pc:spChg chg="mod">
          <ac:chgData name="Christoph Lippert" userId="f1aa18828af4e242" providerId="LiveId" clId="{31F76731-14DD-3947-97DD-49E79CE32BE3}" dt="2023-02-23T11:07:50.468" v="223"/>
          <ac:spMkLst>
            <pc:docMk/>
            <pc:sldMk cId="3568525648" sldId="467"/>
            <ac:spMk id="3" creationId="{5539C651-B26A-A44D-3AB6-2C8DBFD04836}"/>
          </ac:spMkLst>
        </pc:spChg>
        <pc:picChg chg="add mod">
          <ac:chgData name="Christoph Lippert" userId="f1aa18828af4e242" providerId="LiveId" clId="{31F76731-14DD-3947-97DD-49E79CE32BE3}" dt="2023-02-23T11:08:37.531" v="237" actId="1036"/>
          <ac:picMkLst>
            <pc:docMk/>
            <pc:sldMk cId="3568525648" sldId="467"/>
            <ac:picMk id="4" creationId="{83C0D5F1-099B-AD72-5E16-E0FA34E72F1B}"/>
          </ac:picMkLst>
        </pc:picChg>
      </pc:sldChg>
      <pc:sldChg chg="addSp modSp new mod">
        <pc:chgData name="Christoph Lippert" userId="f1aa18828af4e242" providerId="LiveId" clId="{31F76731-14DD-3947-97DD-49E79CE32BE3}" dt="2023-02-23T11:09:29.113" v="245" actId="404"/>
        <pc:sldMkLst>
          <pc:docMk/>
          <pc:sldMk cId="1534586971" sldId="468"/>
        </pc:sldMkLst>
        <pc:spChg chg="mod">
          <ac:chgData name="Christoph Lippert" userId="f1aa18828af4e242" providerId="LiveId" clId="{31F76731-14DD-3947-97DD-49E79CE32BE3}" dt="2023-02-23T11:09:29.113" v="245" actId="404"/>
          <ac:spMkLst>
            <pc:docMk/>
            <pc:sldMk cId="1534586971" sldId="468"/>
            <ac:spMk id="2" creationId="{E6679BA2-934F-FFEC-970A-041CA921056E}"/>
          </ac:spMkLst>
        </pc:spChg>
        <pc:spChg chg="mod">
          <ac:chgData name="Christoph Lippert" userId="f1aa18828af4e242" providerId="LiveId" clId="{31F76731-14DD-3947-97DD-49E79CE32BE3}" dt="2023-02-23T11:09:10.887" v="242"/>
          <ac:spMkLst>
            <pc:docMk/>
            <pc:sldMk cId="1534586971" sldId="468"/>
            <ac:spMk id="3" creationId="{CF78C636-57DF-368F-4EFE-F8A3C42A1132}"/>
          </ac:spMkLst>
        </pc:spChg>
        <pc:spChg chg="add mod">
          <ac:chgData name="Christoph Lippert" userId="f1aa18828af4e242" providerId="LiveId" clId="{31F76731-14DD-3947-97DD-49E79CE32BE3}" dt="2023-02-23T11:09:24.586" v="244" actId="14100"/>
          <ac:spMkLst>
            <pc:docMk/>
            <pc:sldMk cId="1534586971" sldId="468"/>
            <ac:spMk id="4" creationId="{1630BAF9-25E1-8ABD-E4E8-04C49F8AFFAD}"/>
          </ac:spMkLst>
        </pc:spChg>
      </pc:sldChg>
      <pc:sldChg chg="add">
        <pc:chgData name="Christoph Lippert" userId="f1aa18828af4e242" providerId="LiveId" clId="{31F76731-14DD-3947-97DD-49E79CE32BE3}" dt="2023-02-23T11:10:12.999" v="269"/>
        <pc:sldMkLst>
          <pc:docMk/>
          <pc:sldMk cId="3992127287" sldId="469"/>
        </pc:sldMkLst>
      </pc:sldChg>
      <pc:sldChg chg="modSp add">
        <pc:chgData name="Christoph Lippert" userId="f1aa18828af4e242" providerId="LiveId" clId="{31F76731-14DD-3947-97DD-49E79CE32BE3}" dt="2023-02-23T11:10:41.302" v="274" actId="113"/>
        <pc:sldMkLst>
          <pc:docMk/>
          <pc:sldMk cId="3050442453" sldId="470"/>
        </pc:sldMkLst>
        <pc:spChg chg="mod">
          <ac:chgData name="Christoph Lippert" userId="f1aa18828af4e242" providerId="LiveId" clId="{31F76731-14DD-3947-97DD-49E79CE32BE3}" dt="2023-02-23T11:10:41.302" v="274" actId="113"/>
          <ac:spMkLst>
            <pc:docMk/>
            <pc:sldMk cId="3050442453" sldId="47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4/24/23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Die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Codezeile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eine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Zuweisung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die den Wert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UC_16S_EN_16NS an die Variable P_M_DERIVE(T_ALG.E_BH)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zuweist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Die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UC_16S_EN_16NS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wird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auf den Wert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angewendet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der von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TDB.T_ENTIER_16S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zurückgegeben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wird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die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ihrerseits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das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Ergebnis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eines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anderen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Ausdrucks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Fehler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in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Codezeile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liegt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in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Multiplikation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von 1.0/C_M_LSB_BH und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dem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Ergebnis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G_M_INFO_DERIVE(T_ALG.E_BH). </a:t>
            </a:r>
          </a:p>
          <a:p>
            <a:pPr algn="l"/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Die Variable C_M_LSB_BH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vermutlich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eine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Konstante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die den Wert des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kleinsten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messbaren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Bits des Sensors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angibt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Wenn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dieser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Wert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klein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oder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falsch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berechnet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wird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kann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dies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dazu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führen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das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Ergebnis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Multiplikation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einen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großen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oder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falschen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Wert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liefert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Dieser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fehlerhafte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Wert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wird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dann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von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TDB.T_ENTIER_16S in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eine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16-Bit-Ganzzahl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umgewandelt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was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einem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arithmetischen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Überlauf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führen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kann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wenn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das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Ergebnis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größer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als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die maximal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zulässige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Größe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einer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16-Bit-Ganzzahl.</a:t>
            </a:r>
          </a:p>
          <a:p>
            <a:pPr algn="l"/>
            <a:endParaRPr lang="en-GB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arithmetische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Überlauf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führt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dazu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der Wert der Variable P_M_DERIVE(T_ALG.E_BH)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falsch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was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sich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auf die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Navigationsgenauigkeit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Rakete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auswirken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kann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und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letztendlich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ihrem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Absturz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führt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Es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wichtig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betonen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solche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Fehler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in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Softwareentwicklung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in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kritischen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Systemen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vermieden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werden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müssen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da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sie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schwerwiegende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Folgen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haben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können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. In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Raumfahrtindustrie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gibt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es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strenge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Verfahren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und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Prozesse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Gewährleistung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Softwarequalität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und -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sicherheit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um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solche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Fehler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vermeiden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DE" dirty="0"/>
          </a:p>
          <a:p>
            <a:pPr algn="l"/>
            <a:r>
              <a:rPr lang="en-DE" dirty="0"/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TDB.T_ENTIER_16S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konvertiert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Wert 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vorzeichenbehaftetes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16-Bit-Ganzzahlformat. Das "S" am Ende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Funktionennamens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steht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dabei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für "Signed", was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bedeutet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Wert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vorzeichenbehafteter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Wert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d.h.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kann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positive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negative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Werte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annehmen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TDB.T_ENTIER_16S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nützlich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wenn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man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sicherstellen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möchte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Gleitkommawert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anderer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numerischer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Wert 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vorzeichenbehaftetes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16-Bit-Ganzzahlformat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umgewandelt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wird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ohne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dabei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Überlauf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Verlust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von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Genauigkeit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auftritt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rundet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den Wert auf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nächste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ganze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Zahl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ab und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passt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ihn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dann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an das 16-Bit-Ganzzahlformat an.</a:t>
            </a:r>
          </a:p>
          <a:p>
            <a:pPr algn="l"/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wichtig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beachten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Verwendung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dieser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vorsichtig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vorgegangen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werden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muss, da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Umwandlung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Gleitkommawerts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anderen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numerischen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Werts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Ganzzahlformat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normalerweise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einem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Verlust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von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Genauigkeit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verbunden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auch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möglich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Überlauf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auftritt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wenn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Wert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groß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für das 16-Bit-Ganzzahlformat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 der Ariane V88 war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Verwendung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dieser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Kombination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Multiplikation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von 1.0/C_M_LSB_BH und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dem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Ergebnis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G_M_INFO_DERIVE(T_ALG.E_BH)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fehlerhaft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da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arithmetischer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Überlauf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auftrat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wenn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das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Ergebnis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Multiplikation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größer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war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als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die maximal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zulässige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Größe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16-Bit-Ganzzahl.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0911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5961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070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7261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5420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3898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9801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0263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913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158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6027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6342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4331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4939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1165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6931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6151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Z=0,1, 2,3,4,5,6,7,8,9 </a:t>
            </a:r>
          </a:p>
          <a:p>
            <a:r>
              <a:rPr lang="en-DE" dirty="0"/>
              <a:t>Z zählt Anzahl durchläufe der Schleife (wievielte Quadratzahl ist es in diesem Durchlauf?, i.e. Wurzel des nächsten W)</a:t>
            </a:r>
          </a:p>
          <a:p>
            <a:endParaRPr lang="en-DE" dirty="0"/>
          </a:p>
          <a:p>
            <a:r>
              <a:rPr lang="en-DE" dirty="0"/>
              <a:t>Y=1,3,5,7,9,11,13,15,17,19</a:t>
            </a:r>
          </a:p>
          <a:p>
            <a:r>
              <a:rPr lang="en-DE" dirty="0"/>
              <a:t>Y ungeraden Zahlen</a:t>
            </a:r>
          </a:p>
          <a:p>
            <a:endParaRPr lang="en-DE" dirty="0"/>
          </a:p>
          <a:p>
            <a:r>
              <a:rPr lang="en-DE" dirty="0"/>
              <a:t>alter Wert + altes Y + 2 (Quadrat des Durchgangs)</a:t>
            </a:r>
          </a:p>
          <a:p>
            <a:r>
              <a:rPr lang="en-DE" dirty="0"/>
              <a:t>W=1,4,9,16,25,36,49,64,81,100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1792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096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357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167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2705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6671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1334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459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8014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702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118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55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942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94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E5EDE-4562-33D9-90DA-621337FD01FB}"/>
              </a:ext>
            </a:extLst>
          </p:cNvPr>
          <p:cNvSpPr txBox="1"/>
          <p:nvPr userDrawn="1"/>
        </p:nvSpPr>
        <p:spPr bwMode="gray">
          <a:xfrm>
            <a:off x="7768683" y="423002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7E762-F567-903A-EAF6-127E8E70540C}"/>
              </a:ext>
            </a:extLst>
          </p:cNvPr>
          <p:cNvSpPr txBox="1"/>
          <p:nvPr userDrawn="1"/>
        </p:nvSpPr>
        <p:spPr bwMode="gray">
          <a:xfrm>
            <a:off x="8125522" y="399213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BD681-D098-E656-0B26-91FB39E80511}"/>
              </a:ext>
            </a:extLst>
          </p:cNvPr>
          <p:cNvSpPr txBox="1"/>
          <p:nvPr userDrawn="1"/>
        </p:nvSpPr>
        <p:spPr bwMode="gray">
          <a:xfrm>
            <a:off x="8080744" y="42459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2E424-8F50-DB49-CE3A-025E0698EA2D}"/>
              </a:ext>
            </a:extLst>
          </p:cNvPr>
          <p:cNvSpPr txBox="1"/>
          <p:nvPr userDrawn="1"/>
        </p:nvSpPr>
        <p:spPr bwMode="gray">
          <a:xfrm>
            <a:off x="8808953" y="466972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Programmiertechnik++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3 –</a:t>
            </a:r>
            <a:r>
              <a:rPr lang="en-US" sz="800" noProof="0" dirty="0"/>
              <a:t> </a:t>
            </a:r>
            <a:r>
              <a:rPr lang="en-US" sz="800" noProof="0" dirty="0" err="1"/>
              <a:t>Korrektheit</a:t>
            </a:r>
            <a:r>
              <a:rPr lang="en-US" sz="800" noProof="0" dirty="0"/>
              <a:t> und </a:t>
            </a:r>
            <a:r>
              <a:rPr lang="en-US" sz="800" noProof="0" dirty="0" err="1"/>
              <a:t>Terminierung</a:t>
            </a:r>
            <a:endParaRPr lang="en-US" sz="800" noProof="0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/40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cCarthy_91_function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Programmiertechnik++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en-US" dirty="0" err="1"/>
              <a:t>Korrektheit</a:t>
            </a:r>
            <a:r>
              <a:rPr lang="en-US" dirty="0"/>
              <a:t> und </a:t>
            </a:r>
            <a:r>
              <a:rPr lang="en-US" dirty="0" err="1"/>
              <a:t>Terminierung</a:t>
            </a:r>
            <a:r>
              <a:rPr lang="en-US" dirty="0"/>
              <a:t>				slides credit: Felix Naumann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14233D-C779-61A5-5F64-275719F7C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775" y="1239838"/>
            <a:ext cx="5865396" cy="3563938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Ariane V88 am 4. 6. 1996</a:t>
            </a:r>
          </a:p>
          <a:p>
            <a:pPr marL="360000" lvl="1" indent="0">
              <a:buNone/>
            </a:pPr>
            <a:endParaRPr lang="de-DE" altLang="de-DE" dirty="0"/>
          </a:p>
          <a:p>
            <a:pPr lvl="1"/>
            <a:endParaRPr lang="de-DE" altLang="de-DE" dirty="0"/>
          </a:p>
          <a:p>
            <a:pPr lvl="1"/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de-DE" altLang="de-DE" dirty="0"/>
              <a:t>Overflow bei Konvertierung von 64bit </a:t>
            </a:r>
            <a:r>
              <a:rPr lang="de-DE" altLang="de-DE" dirty="0" err="1"/>
              <a:t>Float</a:t>
            </a:r>
            <a:r>
              <a:rPr lang="de-DE" altLang="de-DE" dirty="0"/>
              <a:t> zu 16bit Integer</a:t>
            </a:r>
          </a:p>
          <a:p>
            <a:pPr lvl="1"/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vollständiger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Verlust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von Lenk- und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Lageinformationen</a:t>
            </a:r>
            <a:endParaRPr lang="de-DE" altLang="de-DE" dirty="0"/>
          </a:p>
          <a:p>
            <a:pPr lvl="1"/>
            <a:r>
              <a:rPr lang="de-DE" altLang="de-DE" dirty="0"/>
              <a:t>290m Euro Schaden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30A31-B710-2785-102F-DB5BB5FF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Warum Korrektheit?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B94F21B-2CE6-8FEA-9430-E1ABFDF1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71" y="1483904"/>
            <a:ext cx="1017674" cy="307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8569-4A65-CDB3-B6BF-326556B2CEB6}"/>
              </a:ext>
            </a:extLst>
          </p:cNvPr>
          <p:cNvSpPr txBox="1"/>
          <p:nvPr/>
        </p:nvSpPr>
        <p:spPr bwMode="gray">
          <a:xfrm>
            <a:off x="5652120" y="4556477"/>
            <a:ext cx="4251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altLang="de-DE" sz="1400" dirty="0"/>
              <a:t>Ariane 501 (</a:t>
            </a:r>
            <a:r>
              <a:rPr lang="de-DE" altLang="de-DE" sz="1400" dirty="0" err="1"/>
              <a:t>wikipedia</a:t>
            </a:r>
            <a:r>
              <a:rPr lang="de-DE" altLang="de-DE" sz="1400" dirty="0"/>
              <a:t>)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2CE9597-A916-9DD6-DAEE-3A6BD87BD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22" y="1635646"/>
            <a:ext cx="4905102" cy="6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5298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43A92-D9D4-3C29-9ED3-634EFB370F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Problem: im Allgemeinen </a:t>
            </a:r>
            <a:r>
              <a:rPr lang="de-DE" altLang="de-DE" b="1" dirty="0"/>
              <a:t>nicht entscheidbar</a:t>
            </a:r>
          </a:p>
          <a:p>
            <a:r>
              <a:rPr lang="de-DE" altLang="de-DE" dirty="0"/>
              <a:t>Daher:</a:t>
            </a:r>
          </a:p>
          <a:p>
            <a:pPr lvl="1"/>
            <a:r>
              <a:rPr lang="de-DE" altLang="de-DE" dirty="0"/>
              <a:t>Pragmatisches Testen</a:t>
            </a:r>
          </a:p>
          <a:p>
            <a:pPr lvl="1"/>
            <a:r>
              <a:rPr lang="de-DE" altLang="de-DE" dirty="0"/>
              <a:t>Beweisführung</a:t>
            </a:r>
          </a:p>
          <a:p>
            <a:pPr lvl="1"/>
            <a:endParaRPr lang="de-DE" alt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07ACA5-30A5-ACD8-FA78-FBF0E939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Korrektheit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05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308FCC-490D-AFB2-F0EF-E5C038043D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165552" cy="3563938"/>
          </a:xfrm>
        </p:spPr>
        <p:txBody>
          <a:bodyPr/>
          <a:lstStyle/>
          <a:p>
            <a:r>
              <a:rPr lang="de-DE" altLang="de-DE" dirty="0"/>
              <a:t>Korrektheit bezieht sich immer auf eine Spezifikation.</a:t>
            </a:r>
          </a:p>
          <a:p>
            <a:pPr lvl="1"/>
            <a:r>
              <a:rPr lang="de-DE" altLang="de-DE" dirty="0"/>
              <a:t>Daher </a:t>
            </a:r>
            <a:r>
              <a:rPr lang="de-DE" altLang="de-DE" b="1" dirty="0"/>
              <a:t>relative Korrektheit</a:t>
            </a:r>
          </a:p>
          <a:p>
            <a:endParaRPr lang="de-DE" altLang="de-DE" b="1" dirty="0"/>
          </a:p>
          <a:p>
            <a:r>
              <a:rPr lang="de-DE" altLang="de-DE" b="1" dirty="0"/>
              <a:t>Spezifikation</a:t>
            </a:r>
            <a:r>
              <a:rPr lang="de-DE" altLang="de-DE" dirty="0"/>
              <a:t>: eindeutige Festlegung der berechneten Funktion bzw. des Terminierungsverhaltens</a:t>
            </a:r>
          </a:p>
          <a:p>
            <a:pPr lvl="1"/>
            <a:r>
              <a:rPr lang="de-DE" altLang="de-DE" dirty="0"/>
              <a:t>Formal oder informell</a:t>
            </a:r>
          </a:p>
          <a:p>
            <a:r>
              <a:rPr lang="de-DE" altLang="de-DE" b="1" dirty="0"/>
              <a:t>Verifikation</a:t>
            </a:r>
            <a:r>
              <a:rPr lang="de-DE" altLang="de-DE" dirty="0"/>
              <a:t>: formaler Beweis der Korrektheit bezüglich einer formalen Spezifikation</a:t>
            </a:r>
          </a:p>
          <a:p>
            <a:r>
              <a:rPr lang="de-DE" altLang="de-DE" b="1" dirty="0"/>
              <a:t>Validation</a:t>
            </a:r>
            <a:r>
              <a:rPr lang="de-DE" altLang="de-DE" dirty="0"/>
              <a:t>: (nicht-formaler) Nachweis der Korrektheit bezüglich einer informellen oder formalen Spezifikation</a:t>
            </a:r>
          </a:p>
          <a:p>
            <a:pPr lvl="1"/>
            <a:r>
              <a:rPr lang="de-DE" altLang="de-DE" dirty="0"/>
              <a:t>z.B. systematisches Testen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31F6CE-6AC0-50BD-9ADA-D39534B7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von Algorithmen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80999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671C66-3981-9753-ADC6-B7F2D3B4F2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sz="1200" dirty="0">
                <a:solidFill>
                  <a:schemeClr val="accent1"/>
                </a:solidFill>
              </a:rPr>
              <a:t>VOR</a:t>
            </a:r>
            <a:r>
              <a:rPr lang="de-DE" altLang="de-DE" sz="1200" dirty="0"/>
              <a:t> und </a:t>
            </a:r>
            <a:r>
              <a:rPr lang="de-DE" altLang="de-DE" sz="1200" dirty="0">
                <a:solidFill>
                  <a:srgbClr val="00B050"/>
                </a:solidFill>
              </a:rPr>
              <a:t>NACH</a:t>
            </a:r>
            <a:r>
              <a:rPr lang="de-DE" altLang="de-DE" sz="1200" dirty="0"/>
              <a:t>: Zustand vor bzw. nach Ausführung einer </a:t>
            </a:r>
            <a:r>
              <a:rPr lang="de-DE" altLang="de-DE" sz="1200" dirty="0">
                <a:solidFill>
                  <a:schemeClr val="accent4"/>
                </a:solidFill>
              </a:rPr>
              <a:t>Anweisung</a:t>
            </a:r>
            <a:r>
              <a:rPr lang="de-DE" altLang="de-DE" sz="1200" dirty="0"/>
              <a:t> </a:t>
            </a:r>
            <a:r>
              <a:rPr lang="de-DE" altLang="de-DE" sz="1200" dirty="0">
                <a:solidFill>
                  <a:schemeClr val="accent4"/>
                </a:solidFill>
              </a:rPr>
              <a:t>ANW</a:t>
            </a:r>
          </a:p>
          <a:p>
            <a:pPr lvl="1"/>
            <a:r>
              <a:rPr lang="de-DE" altLang="de-DE" sz="1200" dirty="0" err="1">
                <a:solidFill>
                  <a:schemeClr val="accent1"/>
                </a:solidFill>
              </a:rPr>
              <a:t>Pre</a:t>
            </a:r>
            <a:r>
              <a:rPr lang="de-DE" altLang="de-DE" sz="1200" dirty="0">
                <a:solidFill>
                  <a:schemeClr val="accent1"/>
                </a:solidFill>
              </a:rPr>
              <a:t>-</a:t>
            </a:r>
            <a:r>
              <a:rPr lang="de-DE" altLang="de-DE" sz="1200" dirty="0"/>
              <a:t> and </a:t>
            </a:r>
            <a:r>
              <a:rPr lang="de-DE" altLang="de-DE" sz="1200" dirty="0">
                <a:solidFill>
                  <a:srgbClr val="00B050"/>
                </a:solidFill>
              </a:rPr>
              <a:t>post-</a:t>
            </a:r>
            <a:r>
              <a:rPr lang="de-DE" altLang="de-DE" sz="1200" dirty="0" err="1"/>
              <a:t>conditions</a:t>
            </a:r>
            <a:endParaRPr lang="de-DE" altLang="de-DE" sz="1200" dirty="0"/>
          </a:p>
          <a:p>
            <a:endParaRPr lang="de-DE" altLang="de-DE" sz="1200" dirty="0"/>
          </a:p>
          <a:p>
            <a:r>
              <a:rPr lang="de-DE" altLang="de-DE" sz="1200" dirty="0"/>
              <a:t>{ </a:t>
            </a:r>
            <a:r>
              <a:rPr lang="de-DE" altLang="de-DE" sz="1200" dirty="0">
                <a:solidFill>
                  <a:srgbClr val="B1063A"/>
                </a:solidFill>
              </a:rPr>
              <a:t>VOR</a:t>
            </a:r>
            <a:r>
              <a:rPr lang="de-DE" altLang="de-DE" sz="1200" dirty="0"/>
              <a:t> }  </a:t>
            </a:r>
            <a:r>
              <a:rPr lang="de-DE" altLang="de-DE" sz="1200" dirty="0">
                <a:solidFill>
                  <a:schemeClr val="accent4"/>
                </a:solidFill>
              </a:rPr>
              <a:t>ANW</a:t>
            </a:r>
            <a:r>
              <a:rPr lang="de-DE" altLang="de-DE" sz="1200" dirty="0"/>
              <a:t>  { </a:t>
            </a:r>
            <a:r>
              <a:rPr lang="de-DE" altLang="de-DE" sz="1200" dirty="0">
                <a:solidFill>
                  <a:srgbClr val="00B050"/>
                </a:solidFill>
              </a:rPr>
              <a:t>NACH</a:t>
            </a:r>
            <a:r>
              <a:rPr lang="de-DE" altLang="de-DE" sz="1200" dirty="0"/>
              <a:t> }</a:t>
            </a:r>
          </a:p>
          <a:p>
            <a:pPr marL="268287" lvl="1" indent="0">
              <a:buNone/>
            </a:pPr>
            <a:r>
              <a:rPr lang="de-DE" altLang="de-DE" sz="1200" b="1" dirty="0"/>
              <a:t>Aussage:</a:t>
            </a:r>
          </a:p>
          <a:p>
            <a:pPr marL="268287" lvl="1" indent="0">
              <a:buNone/>
            </a:pPr>
            <a:r>
              <a:rPr lang="de-DE" altLang="de-DE" sz="1200" i="1" dirty="0"/>
              <a:t>Wenn VOR unmittelbar vor Ausführung von ANW gilt und ANW terminiert, </a:t>
            </a:r>
            <a:br>
              <a:rPr lang="de-DE" altLang="de-DE" sz="1200" i="1" dirty="0"/>
            </a:br>
            <a:r>
              <a:rPr lang="de-DE" altLang="de-DE" sz="1200" i="1" dirty="0"/>
              <a:t>dann gilt NACH unmittelbar nach Ausführung von ANW.</a:t>
            </a:r>
          </a:p>
          <a:p>
            <a:endParaRPr lang="de-DE" altLang="de-DE" sz="1200" dirty="0"/>
          </a:p>
          <a:p>
            <a:r>
              <a:rPr lang="de-DE" altLang="de-DE" sz="1200" dirty="0"/>
              <a:t>Wenn ANW nicht terminiert, dann ist die Aussage trivialerweise wahr</a:t>
            </a:r>
          </a:p>
          <a:p>
            <a:pPr lvl="1"/>
            <a:r>
              <a:rPr lang="de-DE" altLang="de-DE" sz="1200" dirty="0"/>
              <a:t>Unabhängig von konkreten VOR und NACH</a:t>
            </a:r>
          </a:p>
          <a:p>
            <a:r>
              <a:rPr lang="de-DE" altLang="de-DE" sz="1200" dirty="0"/>
              <a:t>Aussage ist trivialerweise wahr, wenn VOR nicht gilt</a:t>
            </a:r>
          </a:p>
          <a:p>
            <a:pPr lvl="1"/>
            <a:r>
              <a:rPr lang="de-DE" altLang="de-DE" sz="1200" dirty="0"/>
              <a:t>Gleichgültig ob ANW terminiert oder nicht</a:t>
            </a:r>
          </a:p>
          <a:p>
            <a:pPr lvl="1"/>
            <a:r>
              <a:rPr lang="de-DE" altLang="de-DE" sz="1200" dirty="0"/>
              <a:t>Gleichgültig ob NACH gilt oder nicht</a:t>
            </a:r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810F-1471-EC21-8342-5D167242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imperativer Algorithmen:</a:t>
            </a:r>
            <a:br>
              <a:rPr lang="de-DE" altLang="de-DE" dirty="0"/>
            </a:br>
            <a:r>
              <a:rPr lang="de-DE" altLang="de-DE" dirty="0"/>
              <a:t>Angabe von Vor- und Nachbedingungen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15212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467A7-B1FD-A4C8-70BF-AAA6A2F6A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sz="1100" dirty="0"/>
              <a:t>Zustand ist über Werte der Variablen bestimmt</a:t>
            </a:r>
          </a:p>
          <a:p>
            <a:pPr lvl="1"/>
            <a:r>
              <a:rPr lang="de-DE" altLang="de-DE" sz="1100" dirty="0"/>
              <a:t>VOR und NACH sind logische Formeln der Prädikatenlogik.</a:t>
            </a:r>
          </a:p>
          <a:p>
            <a:pPr lvl="1"/>
            <a:r>
              <a:rPr lang="de-DE" altLang="de-DE" sz="1100" dirty="0"/>
              <a:t>Achtung: Werte können sich zwischen VOR und NACH ändern.</a:t>
            </a:r>
          </a:p>
          <a:p>
            <a:r>
              <a:rPr lang="de-DE" altLang="de-DE" sz="1100" dirty="0"/>
              <a:t>{ X = 0 }  X := X + 1  { X = 1 } </a:t>
            </a:r>
          </a:p>
          <a:p>
            <a:pPr lvl="1"/>
            <a:r>
              <a:rPr lang="de-DE" altLang="de-DE" sz="1100" dirty="0"/>
              <a:t>wahr</a:t>
            </a:r>
          </a:p>
          <a:p>
            <a:r>
              <a:rPr lang="de-DE" altLang="de-DE" sz="1100" dirty="0"/>
              <a:t>{ </a:t>
            </a:r>
            <a:r>
              <a:rPr lang="de-DE" altLang="de-DE" sz="1100" dirty="0" err="1"/>
              <a:t>true</a:t>
            </a:r>
            <a:r>
              <a:rPr lang="de-DE" altLang="de-DE" sz="1100" dirty="0"/>
              <a:t> }  X := Y  { X = Y }</a:t>
            </a:r>
          </a:p>
          <a:p>
            <a:pPr lvl="1"/>
            <a:r>
              <a:rPr lang="de-DE" altLang="de-DE" sz="1100" dirty="0"/>
              <a:t>wahr</a:t>
            </a:r>
          </a:p>
          <a:p>
            <a:r>
              <a:rPr lang="de-DE" altLang="de-DE" sz="1100" dirty="0"/>
              <a:t>{ Y = a }  X := Y  { X = a </a:t>
            </a:r>
            <a:r>
              <a:rPr lang="de-DE" altLang="de-DE" sz="1100" dirty="0">
                <a:latin typeface="Lucida Sans Unicode"/>
                <a:cs typeface="Lucida Sans Unicode"/>
              </a:rPr>
              <a:t>∧</a:t>
            </a:r>
            <a:r>
              <a:rPr lang="de-DE" altLang="de-DE" sz="1100" dirty="0"/>
              <a:t> Y = a }</a:t>
            </a:r>
          </a:p>
          <a:p>
            <a:pPr lvl="1"/>
            <a:r>
              <a:rPr lang="de-DE" altLang="de-DE" sz="1100" dirty="0"/>
              <a:t>wahr für alle a </a:t>
            </a:r>
            <a:r>
              <a:rPr lang="ru-RU" altLang="de-DE" sz="1100" dirty="0"/>
              <a:t>∈</a:t>
            </a:r>
            <a:r>
              <a:rPr lang="de-DE" altLang="de-DE" sz="1100" dirty="0"/>
              <a:t> </a:t>
            </a:r>
            <a:r>
              <a:rPr lang="de-DE" altLang="de-DE" sz="1100" dirty="0" err="1"/>
              <a:t>ℤ</a:t>
            </a:r>
            <a:endParaRPr lang="de-DE" altLang="de-DE" sz="1100" dirty="0"/>
          </a:p>
          <a:p>
            <a:r>
              <a:rPr lang="de-DE" altLang="de-DE" sz="1100" dirty="0"/>
              <a:t>{ X = a </a:t>
            </a:r>
            <a:r>
              <a:rPr lang="de-DE" altLang="de-DE" sz="1100" dirty="0">
                <a:latin typeface="Lucida Sans Unicode"/>
                <a:cs typeface="Lucida Sans Unicode"/>
              </a:rPr>
              <a:t>∧</a:t>
            </a:r>
            <a:r>
              <a:rPr lang="de-DE" altLang="de-DE" sz="1100" dirty="0"/>
              <a:t> Y = b </a:t>
            </a:r>
            <a:r>
              <a:rPr lang="de-DE" altLang="de-DE" sz="1100" dirty="0">
                <a:latin typeface="Lucida Sans Unicode"/>
                <a:cs typeface="Lucida Sans Unicode"/>
              </a:rPr>
              <a:t>∧</a:t>
            </a:r>
            <a:r>
              <a:rPr lang="de-DE" altLang="de-DE" sz="1100" dirty="0"/>
              <a:t> a != b }  X := Y; Y := X  { X = b </a:t>
            </a:r>
            <a:r>
              <a:rPr lang="de-DE" altLang="de-DE" sz="1100" dirty="0">
                <a:latin typeface="Lucida Sans Unicode"/>
                <a:cs typeface="Lucida Sans Unicode"/>
              </a:rPr>
              <a:t>∧</a:t>
            </a:r>
            <a:r>
              <a:rPr lang="de-DE" altLang="de-DE" sz="1100" dirty="0"/>
              <a:t> Y = a }</a:t>
            </a:r>
          </a:p>
          <a:p>
            <a:pPr lvl="1"/>
            <a:r>
              <a:rPr lang="de-DE" altLang="de-DE" sz="1100" dirty="0"/>
              <a:t>falsch für alle a, b </a:t>
            </a:r>
            <a:r>
              <a:rPr lang="ru-RU" altLang="de-DE" sz="1100" dirty="0"/>
              <a:t>∈</a:t>
            </a:r>
            <a:r>
              <a:rPr lang="de-DE" altLang="de-DE" sz="1100" dirty="0"/>
              <a:t> </a:t>
            </a:r>
            <a:r>
              <a:rPr lang="de-DE" altLang="de-DE" sz="1100" dirty="0" err="1"/>
              <a:t>ℤ</a:t>
            </a:r>
            <a:endParaRPr lang="de-DE" altLang="de-DE" sz="1100" dirty="0"/>
          </a:p>
          <a:p>
            <a:r>
              <a:rPr lang="de-DE" altLang="de-DE" sz="1100" dirty="0"/>
              <a:t>{ X = a </a:t>
            </a:r>
            <a:r>
              <a:rPr lang="de-DE" altLang="de-DE" sz="1100" dirty="0">
                <a:latin typeface="Lucida Sans Unicode"/>
                <a:cs typeface="Lucida Sans Unicode"/>
              </a:rPr>
              <a:t>∧</a:t>
            </a:r>
            <a:r>
              <a:rPr lang="de-DE" altLang="de-DE" sz="1100" dirty="0"/>
              <a:t> Y = b }  Z := X; X := Y; Y := Z  { X = b </a:t>
            </a:r>
            <a:r>
              <a:rPr lang="de-DE" altLang="de-DE" sz="1100" dirty="0">
                <a:latin typeface="Lucida Sans Unicode"/>
                <a:cs typeface="Lucida Sans Unicode"/>
              </a:rPr>
              <a:t>∧</a:t>
            </a:r>
            <a:r>
              <a:rPr lang="de-DE" altLang="de-DE" sz="1100" dirty="0"/>
              <a:t> Y = a }</a:t>
            </a:r>
          </a:p>
          <a:p>
            <a:pPr lvl="1"/>
            <a:r>
              <a:rPr lang="de-DE" altLang="de-DE" sz="1100" dirty="0"/>
              <a:t>wahr für alle a, b </a:t>
            </a:r>
            <a:r>
              <a:rPr lang="ru-RU" altLang="de-DE" sz="1100" dirty="0"/>
              <a:t>∈</a:t>
            </a:r>
            <a:r>
              <a:rPr lang="de-DE" altLang="de-DE" sz="1100" dirty="0"/>
              <a:t> </a:t>
            </a:r>
            <a:r>
              <a:rPr lang="de-DE" altLang="de-DE" sz="1100" dirty="0" err="1"/>
              <a:t>ℤ</a:t>
            </a:r>
            <a:endParaRPr lang="de-DE" altLang="de-DE" sz="1100" dirty="0"/>
          </a:p>
          <a:p>
            <a:pPr lvl="1"/>
            <a:r>
              <a:rPr lang="de-DE" altLang="de-DE" sz="1100" dirty="0"/>
              <a:t>Korrekte Version des Werte-Tausches</a:t>
            </a:r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D48AF4-B6A2-FAA2-C497-B8CC761D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Beispiele für Vor- und Nachbedingungen</a:t>
            </a:r>
            <a:br>
              <a:rPr lang="de-DE" altLang="de-DE" dirty="0"/>
            </a:br>
            <a:r>
              <a:rPr lang="de-DE" altLang="de-DE" sz="2000" dirty="0"/>
              <a:t>Imperativer Algorithmen</a:t>
            </a:r>
            <a:endParaRPr lang="en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805F6289-4BC9-C1DC-F595-520B9B33F0D5}"/>
              </a:ext>
            </a:extLst>
          </p:cNvPr>
          <p:cNvSpPr txBox="1">
            <a:spLocks/>
          </p:cNvSpPr>
          <p:nvPr/>
        </p:nvSpPr>
        <p:spPr bwMode="gray">
          <a:xfrm>
            <a:off x="7380313" y="1652710"/>
            <a:ext cx="1465009" cy="134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8208760F-E2A0-A3A0-6F10-6B4D2B2ED264}"/>
              </a:ext>
            </a:extLst>
          </p:cNvPr>
          <p:cNvSpPr txBox="1">
            <a:spLocks/>
          </p:cNvSpPr>
          <p:nvPr/>
        </p:nvSpPr>
        <p:spPr bwMode="gray">
          <a:xfrm>
            <a:off x="7380312" y="1275606"/>
            <a:ext cx="1465009" cy="301873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72000" tIns="36000" rIns="72000" bIns="36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9D7184B2-5468-85B8-9FDB-B66810A1BA9F}"/>
              </a:ext>
            </a:extLst>
          </p:cNvPr>
          <p:cNvSpPr txBox="1">
            <a:spLocks/>
          </p:cNvSpPr>
          <p:nvPr/>
        </p:nvSpPr>
        <p:spPr bwMode="gray">
          <a:xfrm>
            <a:off x="7380313" y="3346774"/>
            <a:ext cx="1465009" cy="301873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72000" tIns="36000" rIns="72000" bIns="36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59CF9D6-30E6-C150-D7CF-8D0770FD6D06}"/>
              </a:ext>
            </a:extLst>
          </p:cNvPr>
          <p:cNvSpPr txBox="1">
            <a:spLocks/>
          </p:cNvSpPr>
          <p:nvPr/>
        </p:nvSpPr>
        <p:spPr bwMode="gray">
          <a:xfrm>
            <a:off x="7380961" y="3723878"/>
            <a:ext cx="1466478" cy="134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+mj-lt"/>
              <a:buAutoNum type="arabicPeriod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+mj-lt"/>
              <a:buAutoNum type="alphaLcParenR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9181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C424CC2-0AD5-2319-878E-749C959B9A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altLang="de-DE" dirty="0"/>
                  <a:t>{ </a:t>
                </a:r>
                <a:r>
                  <a:rPr lang="de-DE" altLang="de-DE" dirty="0" err="1"/>
                  <a:t>false</a:t>
                </a:r>
                <a:r>
                  <a:rPr lang="de-DE" altLang="de-DE" dirty="0"/>
                  <a:t> }  ANW  { NACH }</a:t>
                </a:r>
              </a:p>
              <a:p>
                <a:pPr lvl="1"/>
                <a:r>
                  <a:rPr lang="de-DE" altLang="de-DE" dirty="0"/>
                  <a:t>wahr für alle ANW und NACH</a:t>
                </a:r>
              </a:p>
              <a:p>
                <a:pPr lvl="1"/>
                <a:r>
                  <a:rPr lang="de-DE" altLang="de-DE" dirty="0"/>
                  <a:t>Falsche Vorbedingung erfüllt immer Implikation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altLang="de-DE" b="0" i="1" smtClean="0">
                        <a:latin typeface="Cambria Math"/>
                      </a:rPr>
                      <m:t>𝐴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⇔¬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de-DE" alt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nary>
                  </m:oMath>
                </a14:m>
                <a:endParaRPr lang="de-DE" altLang="de-DE" dirty="0"/>
              </a:p>
              <a:p>
                <a:endParaRPr lang="de-DE" altLang="de-DE" dirty="0"/>
              </a:p>
              <a:p>
                <a:r>
                  <a:rPr lang="de-DE" altLang="de-DE" dirty="0"/>
                  <a:t>{ </a:t>
                </a:r>
                <a:r>
                  <a:rPr lang="de-DE" altLang="de-DE" dirty="0" err="1"/>
                  <a:t>true</a:t>
                </a:r>
                <a:r>
                  <a:rPr lang="de-DE" altLang="de-DE" dirty="0"/>
                  <a:t> }  ANW  { </a:t>
                </a:r>
                <a:r>
                  <a:rPr lang="de-DE" altLang="de-DE" dirty="0" err="1"/>
                  <a:t>false</a:t>
                </a:r>
                <a:r>
                  <a:rPr lang="de-DE" altLang="de-DE" dirty="0"/>
                  <a:t> }</a:t>
                </a:r>
              </a:p>
              <a:p>
                <a:pPr lvl="1"/>
                <a:r>
                  <a:rPr lang="de-DE" altLang="de-DE" dirty="0"/>
                  <a:t>genau dann wahr, wenn ANW nicht terminiert</a:t>
                </a:r>
              </a:p>
              <a:p>
                <a:endParaRPr lang="de-DE" altLang="de-DE" dirty="0"/>
              </a:p>
              <a:p>
                <a:r>
                  <a:rPr lang="de-DE" altLang="de-DE" dirty="0"/>
                  <a:t>{ X = a } </a:t>
                </a:r>
                <a:r>
                  <a:rPr lang="de-DE" altLang="de-DE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de-DE" altLang="de-DE" dirty="0"/>
                  <a:t> (X != 0) </a:t>
                </a:r>
                <a:r>
                  <a:rPr lang="de-DE" altLang="de-DE" b="1" dirty="0"/>
                  <a:t>do</a:t>
                </a:r>
                <a:r>
                  <a:rPr lang="de-DE" altLang="de-DE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DE" altLang="de-DE" dirty="0"/>
                  <a:t>X := X − 1 </a:t>
                </a:r>
                <a:r>
                  <a:rPr lang="de-DE" altLang="de-DE" b="1" dirty="0" err="1"/>
                  <a:t>od</a:t>
                </a:r>
                <a:r>
                  <a:rPr lang="de-DE" altLang="de-DE" dirty="0"/>
                  <a:t> { X = 0 } </a:t>
                </a:r>
              </a:p>
              <a:p>
                <a:pPr lvl="1"/>
                <a:r>
                  <a:rPr lang="de-DE" altLang="de-DE" dirty="0"/>
                  <a:t>ist wahr für alle a </a:t>
                </a:r>
                <a:r>
                  <a:rPr lang="ru-RU" altLang="de-DE" dirty="0"/>
                  <a:t>∈</a:t>
                </a:r>
                <a:r>
                  <a:rPr lang="de-DE" altLang="de-DE" dirty="0"/>
                  <a:t> </a:t>
                </a:r>
                <a:r>
                  <a:rPr lang="de-DE" altLang="de-DE" dirty="0" err="1"/>
                  <a:t>ℤ</a:t>
                </a:r>
                <a:r>
                  <a:rPr lang="de-DE" altLang="de-DE" dirty="0"/>
                  <a:t>   (übrigens auch für a </a:t>
                </a:r>
                <a:r>
                  <a:rPr lang="ru-RU" altLang="de-DE" dirty="0"/>
                  <a:t>∈</a:t>
                </a:r>
                <a:r>
                  <a:rPr lang="de-DE" altLang="de-DE" dirty="0"/>
                  <a:t> </a:t>
                </a:r>
                <a:r>
                  <a:rPr lang="de-DE" altLang="de-DE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ℝ</a:t>
                </a:r>
                <a:r>
                  <a:rPr lang="de-DE" altLang="de-DE" dirty="0"/>
                  <a:t>)</a:t>
                </a:r>
              </a:p>
              <a:p>
                <a:pPr lvl="1"/>
                <a:r>
                  <a:rPr lang="de-DE" altLang="de-DE" dirty="0"/>
                  <a:t>Auch für a &lt; 0, da dann die </a:t>
                </a:r>
                <a:r>
                  <a:rPr lang="de-DE" altLang="de-DE" dirty="0" err="1"/>
                  <a:t>while</a:t>
                </a:r>
                <a:r>
                  <a:rPr lang="de-DE" altLang="de-DE" dirty="0"/>
                  <a:t>-Schleife nicht terminiert</a:t>
                </a:r>
              </a:p>
              <a:p>
                <a:pPr marL="0" indent="0">
                  <a:buNone/>
                </a:pPr>
                <a:endParaRPr lang="en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C424CC2-0AD5-2319-878E-749C959B9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AC1D2B3-1824-8AAA-4AB7-8B593DE8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Beispiele für Vor- und Nachbedingungen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9013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6">
            <a:extLst>
              <a:ext uri="{FF2B5EF4-FFF2-40B4-BE49-F238E27FC236}">
                <a16:creationId xmlns:a16="http://schemas.microsoft.com/office/drawing/2014/main" id="{38906A68-545F-FB12-7376-3E93BED7A271}"/>
              </a:ext>
            </a:extLst>
          </p:cNvPr>
          <p:cNvSpPr/>
          <p:nvPr/>
        </p:nvSpPr>
        <p:spPr bwMode="auto">
          <a:xfrm>
            <a:off x="611560" y="1131590"/>
            <a:ext cx="3456384" cy="1302990"/>
          </a:xfrm>
          <a:prstGeom prst="roundRect">
            <a:avLst>
              <a:gd name="adj" fmla="val 9289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7AF32-5904-3DD0-7FFD-FF41B0ABC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PROG: 	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dirty="0"/>
              <a:t> X,Y, ...: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altLang="de-DE" dirty="0"/>
              <a:t> ;</a:t>
            </a:r>
            <a:br>
              <a:rPr lang="de-DE" altLang="de-DE" dirty="0"/>
            </a:br>
            <a:r>
              <a:rPr lang="de-DE" altLang="de-DE" dirty="0"/>
              <a:t>		      P,Q, ...: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altLang="de-DE" dirty="0"/>
              <a:t> ;</a:t>
            </a:r>
            <a:br>
              <a:rPr lang="de-DE" altLang="de-DE" dirty="0"/>
            </a:br>
            <a:r>
              <a:rPr lang="de-DE" altLang="de-DE" dirty="0"/>
              <a:t>		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altLang="de-DE" dirty="0"/>
              <a:t> X</a:t>
            </a:r>
            <a:r>
              <a:rPr lang="de-DE" altLang="de-DE" baseline="-25000" dirty="0"/>
              <a:t>1</a:t>
            </a:r>
            <a:r>
              <a:rPr lang="de-DE" altLang="de-DE" dirty="0"/>
              <a:t>, . . . , </a:t>
            </a:r>
            <a:r>
              <a:rPr lang="de-DE" altLang="de-DE" dirty="0" err="1"/>
              <a:t>X</a:t>
            </a:r>
            <a:r>
              <a:rPr lang="de-DE" altLang="de-DE" baseline="-25000" dirty="0" err="1"/>
              <a:t>n</a:t>
            </a:r>
            <a:r>
              <a:rPr lang="de-DE" altLang="de-DE" dirty="0"/>
              <a:t>;</a:t>
            </a:r>
            <a:br>
              <a:rPr lang="de-DE" altLang="de-DE" dirty="0"/>
            </a:br>
            <a:r>
              <a:rPr lang="de-DE" altLang="de-DE" dirty="0"/>
              <a:t>			⍺ ;</a:t>
            </a:r>
            <a:br>
              <a:rPr lang="de-DE" altLang="de-DE" dirty="0"/>
            </a:br>
            <a:r>
              <a:rPr lang="de-DE" altLang="de-DE" dirty="0"/>
              <a:t>		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DE" altLang="de-DE" dirty="0"/>
              <a:t> Y</a:t>
            </a:r>
            <a:r>
              <a:rPr lang="de-DE" altLang="de-DE" baseline="-25000" dirty="0"/>
              <a:t>1</a:t>
            </a:r>
            <a:r>
              <a:rPr lang="de-DE" altLang="de-DE" dirty="0"/>
              <a:t>, . . . , </a:t>
            </a:r>
            <a:r>
              <a:rPr lang="de-DE" altLang="de-DE" dirty="0" err="1"/>
              <a:t>Y</a:t>
            </a:r>
            <a:r>
              <a:rPr lang="de-DE" altLang="de-DE" baseline="-25000" dirty="0" err="1"/>
              <a:t>m</a:t>
            </a:r>
            <a:endParaRPr lang="de-DE" altLang="de-DE" baseline="-25000" dirty="0"/>
          </a:p>
          <a:p>
            <a:endParaRPr lang="de-DE" altLang="de-DE" dirty="0"/>
          </a:p>
          <a:p>
            <a:r>
              <a:rPr lang="de-DE" altLang="de-DE" dirty="0"/>
              <a:t>PROG heißt </a:t>
            </a:r>
            <a:r>
              <a:rPr lang="de-DE" altLang="de-DE" b="1" dirty="0"/>
              <a:t>partiell korrekt </a:t>
            </a:r>
            <a:r>
              <a:rPr lang="de-DE" altLang="de-DE" dirty="0"/>
              <a:t>bzgl. VOR und NACH genau dann wenn</a:t>
            </a:r>
          </a:p>
          <a:p>
            <a:pPr lvl="1"/>
            <a:r>
              <a:rPr lang="de-DE" altLang="de-DE" dirty="0"/>
              <a:t>{ VOR } ⍺ { NACH } ist wahr.</a:t>
            </a:r>
          </a:p>
          <a:p>
            <a:endParaRPr lang="de-DE" altLang="de-DE" dirty="0"/>
          </a:p>
          <a:p>
            <a:r>
              <a:rPr lang="de-DE" altLang="de-DE" dirty="0"/>
              <a:t>PROG heißt </a:t>
            </a:r>
            <a:r>
              <a:rPr lang="de-DE" altLang="de-DE" b="1" dirty="0"/>
              <a:t>total korrekt </a:t>
            </a:r>
            <a:r>
              <a:rPr lang="de-DE" altLang="de-DE" dirty="0"/>
              <a:t>bzgl. VOR und NACH genau dann wenn</a:t>
            </a:r>
          </a:p>
          <a:p>
            <a:pPr lvl="1"/>
            <a:r>
              <a:rPr lang="de-DE" altLang="de-DE" dirty="0"/>
              <a:t>PROG partiell korrekt ist bzgl. VOR und NACH, </a:t>
            </a:r>
          </a:p>
          <a:p>
            <a:pPr lvl="1"/>
            <a:r>
              <a:rPr lang="de-DE" altLang="de-DE" i="1" dirty="0"/>
              <a:t>und</a:t>
            </a:r>
            <a:r>
              <a:rPr lang="de-DE" altLang="de-DE" dirty="0"/>
              <a:t> ⍺ immer terminiert, wenn vorher VOR gilt.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894909-C6A9-68B4-2998-A404CB6D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Partielle versus totale Korrektheit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20411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34F61C-F730-CBC3-88D1-14F3CA14B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Vorgehensweise für Beweise der Korrektheit der vier grundlegenden Anweisungstypen imperativer Algorithmen</a:t>
            </a:r>
          </a:p>
          <a:p>
            <a:pPr lvl="1"/>
            <a:r>
              <a:rPr lang="de-DE" dirty="0"/>
              <a:t>Atomare Anweisungen</a:t>
            </a:r>
          </a:p>
          <a:p>
            <a:pPr lvl="1"/>
            <a:r>
              <a:rPr lang="de-DE" dirty="0"/>
              <a:t>Sequenz</a:t>
            </a:r>
          </a:p>
          <a:p>
            <a:pPr lvl="1"/>
            <a:r>
              <a:rPr lang="de-DE" dirty="0"/>
              <a:t>Selektion</a:t>
            </a:r>
          </a:p>
          <a:p>
            <a:pPr lvl="1"/>
            <a:r>
              <a:rPr lang="de-DE" dirty="0"/>
              <a:t>Iteration</a:t>
            </a:r>
          </a:p>
          <a:p>
            <a:pPr lvl="1"/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828650-5970-2DAA-B997-2EC5B3A7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Korrektheitsbeweise für Anweisungstypen</a:t>
            </a:r>
            <a:br>
              <a:rPr lang="de-DE" dirty="0"/>
            </a:br>
            <a:r>
              <a:rPr lang="de-DE" sz="1200" dirty="0"/>
              <a:t>(Hier nur informelle Ideen und Vorgehensweisen)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127680637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FC68-3D21-1655-595E-1567B121CF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Zuweisung X := t </a:t>
            </a:r>
          </a:p>
          <a:p>
            <a:r>
              <a:rPr lang="de-DE" altLang="de-DE" dirty="0"/>
              <a:t>Beweisidee: Vorbedingung in Nachbedingung transformieren</a:t>
            </a:r>
          </a:p>
          <a:p>
            <a:pPr lvl="1"/>
            <a:r>
              <a:rPr lang="de-DE" altLang="de-DE" dirty="0"/>
              <a:t>Jedes Auftreten von t in VOR durch X ersetzen </a:t>
            </a:r>
            <a:br>
              <a:rPr lang="de-DE" altLang="de-DE" dirty="0"/>
            </a:br>
            <a:r>
              <a:rPr lang="de-DE" altLang="de-DE" dirty="0"/>
              <a:t>um VOR in NACH zu transformieren</a:t>
            </a:r>
          </a:p>
          <a:p>
            <a:pPr lvl="1"/>
            <a:r>
              <a:rPr lang="de-DE" altLang="de-DE" dirty="0"/>
              <a:t>{ 3 &gt; 0 }  X := 3  { X &gt; 0 }</a:t>
            </a:r>
          </a:p>
          <a:p>
            <a:endParaRPr lang="de-DE" altLang="de-DE" dirty="0"/>
          </a:p>
          <a:p>
            <a:r>
              <a:rPr lang="de-DE" altLang="de-DE" dirty="0"/>
              <a:t>Auch bei X auf beiden Seiten</a:t>
            </a:r>
          </a:p>
          <a:p>
            <a:pPr lvl="1"/>
            <a:r>
              <a:rPr lang="de-DE" altLang="de-DE" dirty="0"/>
              <a:t>{ X + 1 &gt; 0 }  X := X + 1  { X &gt; 0 }</a:t>
            </a:r>
          </a:p>
          <a:p>
            <a:endParaRPr lang="de-DE" altLang="de-DE" dirty="0"/>
          </a:p>
          <a:p>
            <a:r>
              <a:rPr lang="de-DE" altLang="de-DE" dirty="0"/>
              <a:t>Hilfskonstruktion: „neue“ Werte von X als X´ markieren</a:t>
            </a:r>
          </a:p>
          <a:p>
            <a:pPr lvl="1"/>
            <a:r>
              <a:rPr lang="de-DE" altLang="de-DE" dirty="0"/>
              <a:t>{ X + 1 &gt; 0 }  X´ := X + 1  { X´ &gt; 0 }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7DD4F8-8130-2B8D-1E9C-E52C14FC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Beweise für atomare Anweisungen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337280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4E93A2-B903-37AB-7F48-3081A77AD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Umformungen um Ersetzung zu ermöglichen:</a:t>
            </a:r>
          </a:p>
          <a:p>
            <a:pPr lvl="1"/>
            <a:r>
              <a:rPr lang="de-DE" altLang="de-DE" dirty="0"/>
              <a:t>{ X &gt; 0 }  X´ := X − 1  { X´ ≥ 0 }</a:t>
            </a:r>
          </a:p>
          <a:p>
            <a:endParaRPr lang="de-DE" altLang="de-DE" dirty="0"/>
          </a:p>
          <a:p>
            <a:r>
              <a:rPr lang="de-DE" altLang="de-DE" dirty="0"/>
              <a:t>Äquivalenzen ausnutzen </a:t>
            </a:r>
          </a:p>
          <a:p>
            <a:pPr lvl="1"/>
            <a:r>
              <a:rPr lang="de-DE" altLang="de-DE" dirty="0"/>
              <a:t>(X &gt; 0) ≡ ((X − 1) + 1 &gt; 0) </a:t>
            </a:r>
          </a:p>
          <a:p>
            <a:pPr lvl="1"/>
            <a:r>
              <a:rPr lang="de-DE" altLang="de-DE" dirty="0"/>
              <a:t>(X ≥ 0) ≡ (X + 1 &gt; 0)</a:t>
            </a:r>
          </a:p>
          <a:p>
            <a:endParaRPr lang="de-DE" altLang="de-DE" dirty="0"/>
          </a:p>
          <a:p>
            <a:r>
              <a:rPr lang="de-DE" altLang="de-DE" dirty="0"/>
              <a:t>Beweis</a:t>
            </a:r>
          </a:p>
          <a:p>
            <a:pPr lvl="1"/>
            <a:r>
              <a:rPr lang="de-DE" altLang="de-DE" dirty="0"/>
              <a:t>{ X  &gt; 0 }                	X´:= X − 1   { X´ ≥ 0 }</a:t>
            </a:r>
          </a:p>
          <a:p>
            <a:pPr lvl="1"/>
            <a:r>
              <a:rPr lang="de-DE" altLang="de-DE" dirty="0"/>
              <a:t>{ (X − 1) + 1 &gt; 0 }		X´:= X − 1   { X´ + 1 &gt; 0 }</a:t>
            </a:r>
          </a:p>
          <a:p>
            <a:pPr lvl="1"/>
            <a:r>
              <a:rPr lang="de-DE" altLang="de-DE" dirty="0"/>
              <a:t>Ersetze in VOR das Auftauchen von X − 1 durch X´.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E3577-9744-533F-49AF-6C5115B6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Beweise für atomare Anweisungen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0167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Imperative Programmierung</a:t>
            </a:r>
          </a:p>
          <a:p>
            <a:r>
              <a:rPr lang="de-DE" dirty="0"/>
              <a:t>Deklarative Programmierung</a:t>
            </a:r>
          </a:p>
          <a:p>
            <a:r>
              <a:rPr lang="de-DE" dirty="0"/>
              <a:t>Korrektheit</a:t>
            </a:r>
          </a:p>
          <a:p>
            <a:r>
              <a:rPr lang="de-DE" dirty="0"/>
              <a:t>Terminierung</a:t>
            </a:r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280AB8-1EEE-1C10-7AEF-5441DBE43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09568" cy="3563938"/>
          </a:xfrm>
        </p:spPr>
        <p:txBody>
          <a:bodyPr/>
          <a:lstStyle/>
          <a:p>
            <a:r>
              <a:rPr lang="de-DE" altLang="de-DE" dirty="0"/>
              <a:t>Beweisschritt in zwei Schritte aufteilen</a:t>
            </a:r>
          </a:p>
          <a:p>
            <a:pPr lvl="1"/>
            <a:r>
              <a:rPr lang="de-DE" altLang="de-DE" dirty="0"/>
              <a:t>{ VOR } ⍺; </a:t>
            </a:r>
            <a:r>
              <a:rPr lang="el-GR" altLang="de-DE" dirty="0"/>
              <a:t>β</a:t>
            </a:r>
            <a:r>
              <a:rPr lang="de-DE" altLang="de-DE" dirty="0"/>
              <a:t> { NACH }</a:t>
            </a:r>
          </a:p>
          <a:p>
            <a:endParaRPr lang="de-DE" altLang="de-DE" dirty="0"/>
          </a:p>
          <a:p>
            <a:r>
              <a:rPr lang="de-DE" altLang="de-DE" dirty="0"/>
              <a:t>Zwischenbedingung </a:t>
            </a:r>
            <a:r>
              <a:rPr lang="de-DE" altLang="de-DE" dirty="0">
                <a:solidFill>
                  <a:srgbClr val="B1063A"/>
                </a:solidFill>
              </a:rPr>
              <a:t>MITTE</a:t>
            </a:r>
            <a:r>
              <a:rPr lang="de-DE" altLang="de-DE" dirty="0"/>
              <a:t> finden, dann</a:t>
            </a:r>
          </a:p>
          <a:p>
            <a:pPr lvl="1"/>
            <a:r>
              <a:rPr lang="de-DE" altLang="de-DE" dirty="0"/>
              <a:t>{ VOR } ⍺ { </a:t>
            </a:r>
            <a:r>
              <a:rPr lang="de-DE" altLang="de-DE" dirty="0">
                <a:solidFill>
                  <a:srgbClr val="B1063A"/>
                </a:solidFill>
              </a:rPr>
              <a:t>MITTE</a:t>
            </a:r>
            <a:r>
              <a:rPr lang="de-DE" altLang="de-DE" dirty="0"/>
              <a:t> }</a:t>
            </a:r>
          </a:p>
          <a:p>
            <a:r>
              <a:rPr lang="de-DE" altLang="de-DE" dirty="0"/>
              <a:t>und</a:t>
            </a:r>
          </a:p>
          <a:p>
            <a:pPr lvl="1"/>
            <a:r>
              <a:rPr lang="de-DE" altLang="de-DE" dirty="0"/>
              <a:t>{ </a:t>
            </a:r>
            <a:r>
              <a:rPr lang="de-DE" altLang="de-DE" dirty="0">
                <a:solidFill>
                  <a:srgbClr val="B1063A"/>
                </a:solidFill>
              </a:rPr>
              <a:t>MITTE</a:t>
            </a:r>
            <a:r>
              <a:rPr lang="de-DE" altLang="de-DE" dirty="0"/>
              <a:t> } </a:t>
            </a:r>
            <a:r>
              <a:rPr lang="el-GR" altLang="de-DE" dirty="0"/>
              <a:t>β</a:t>
            </a:r>
            <a:r>
              <a:rPr lang="de-DE" altLang="de-DE" dirty="0"/>
              <a:t> { NACH }</a:t>
            </a:r>
          </a:p>
          <a:p>
            <a:r>
              <a:rPr lang="de-DE" altLang="de-DE" dirty="0"/>
              <a:t>zeigen.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Beispiel:</a:t>
            </a:r>
          </a:p>
          <a:p>
            <a:pPr lvl="1"/>
            <a:r>
              <a:rPr lang="de-DE" altLang="de-DE" dirty="0"/>
              <a:t>{ X  &gt; 0 } 	X´:= 3; 	X´:= X − 1   { X´ ≥ 0 }</a:t>
            </a:r>
          </a:p>
          <a:p>
            <a:pPr lvl="1"/>
            <a:r>
              <a:rPr lang="de-DE" altLang="de-DE" dirty="0"/>
              <a:t>{ X  &gt; 0 } 	X´:= 3; { </a:t>
            </a:r>
            <a:r>
              <a:rPr lang="de-DE" altLang="de-DE" dirty="0">
                <a:solidFill>
                  <a:srgbClr val="B1063A"/>
                </a:solidFill>
              </a:rPr>
              <a:t>X  &gt; 0 </a:t>
            </a:r>
            <a:r>
              <a:rPr lang="de-DE" altLang="de-DE" dirty="0"/>
              <a:t>}	und	 { </a:t>
            </a:r>
            <a:r>
              <a:rPr lang="de-DE" altLang="de-DE" dirty="0">
                <a:solidFill>
                  <a:srgbClr val="B1063A"/>
                </a:solidFill>
              </a:rPr>
              <a:t>X  &gt; 0 </a:t>
            </a:r>
            <a:r>
              <a:rPr lang="de-DE" altLang="de-DE" dirty="0"/>
              <a:t>} X´:= X − 1   { X´ ≥ 0 }</a:t>
            </a:r>
          </a:p>
          <a:p>
            <a:endParaRPr lang="de-DE" altLang="de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C438FE-94F3-132A-982D-EA552EDC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Beweise bei Sequenzen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34291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1ADF5-359A-44A8-3C80-AF54DD53B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Fallunterscheidung notwendig</a:t>
            </a:r>
          </a:p>
          <a:p>
            <a:pPr lvl="1"/>
            <a:r>
              <a:rPr lang="de-DE" altLang="de-DE" dirty="0"/>
              <a:t>{ VOR }  </a:t>
            </a:r>
            <a:r>
              <a:rPr lang="de-DE" altLang="de-DE" dirty="0" err="1"/>
              <a:t>if</a:t>
            </a:r>
            <a:r>
              <a:rPr lang="de-DE" altLang="de-DE" dirty="0"/>
              <a:t> B </a:t>
            </a:r>
            <a:r>
              <a:rPr lang="de-DE" altLang="de-DE" dirty="0" err="1"/>
              <a:t>then</a:t>
            </a:r>
            <a:r>
              <a:rPr lang="de-DE" altLang="de-DE" dirty="0"/>
              <a:t> ⍺ </a:t>
            </a:r>
            <a:r>
              <a:rPr lang="de-DE" altLang="de-DE" dirty="0" err="1"/>
              <a:t>else</a:t>
            </a:r>
            <a:r>
              <a:rPr lang="de-DE" altLang="de-DE" dirty="0"/>
              <a:t> </a:t>
            </a:r>
            <a:r>
              <a:rPr lang="el-GR" altLang="de-DE" dirty="0"/>
              <a:t>β</a:t>
            </a:r>
            <a:r>
              <a:rPr lang="de-DE" altLang="de-DE" dirty="0"/>
              <a:t> </a:t>
            </a:r>
            <a:r>
              <a:rPr lang="de-DE" altLang="de-DE" dirty="0" err="1"/>
              <a:t>fi</a:t>
            </a:r>
            <a:r>
              <a:rPr lang="de-DE" altLang="de-DE" dirty="0"/>
              <a:t>  { NACH }</a:t>
            </a:r>
          </a:p>
          <a:p>
            <a:endParaRPr lang="de-DE" altLang="de-DE" dirty="0"/>
          </a:p>
          <a:p>
            <a:r>
              <a:rPr lang="de-DE" altLang="de-DE" dirty="0"/>
              <a:t>Teilbeweise</a:t>
            </a:r>
          </a:p>
          <a:p>
            <a:pPr lvl="1"/>
            <a:r>
              <a:rPr lang="de-DE" altLang="de-DE" dirty="0"/>
              <a:t>{ VOR </a:t>
            </a:r>
            <a:r>
              <a:rPr lang="el-GR" altLang="de-DE" dirty="0"/>
              <a:t>Λ</a:t>
            </a:r>
            <a:r>
              <a:rPr lang="de-DE" altLang="de-DE" dirty="0"/>
              <a:t> B } ⍺ { NACH }</a:t>
            </a:r>
          </a:p>
          <a:p>
            <a:r>
              <a:rPr lang="de-DE" altLang="de-DE" dirty="0"/>
              <a:t>und</a:t>
            </a:r>
          </a:p>
          <a:p>
            <a:pPr lvl="1"/>
            <a:r>
              <a:rPr lang="de-DE" altLang="de-DE" dirty="0"/>
              <a:t>{ VOR </a:t>
            </a:r>
            <a:r>
              <a:rPr lang="el-GR" altLang="de-DE" dirty="0"/>
              <a:t>Λ</a:t>
            </a:r>
            <a:r>
              <a:rPr lang="de-DE" altLang="de-DE" dirty="0"/>
              <a:t> ¬ B }  </a:t>
            </a:r>
            <a:r>
              <a:rPr lang="el-GR" altLang="de-DE" dirty="0"/>
              <a:t>β</a:t>
            </a:r>
            <a:r>
              <a:rPr lang="de-DE" altLang="de-DE" dirty="0"/>
              <a:t>  { NACH }</a:t>
            </a:r>
          </a:p>
          <a:p>
            <a:endParaRPr lang="de-DE" altLang="de-DE" dirty="0"/>
          </a:p>
          <a:p>
            <a:r>
              <a:rPr lang="de-DE" altLang="de-DE" dirty="0"/>
              <a:t>Wichtig: Nachbedingung gilt, egal welcher Zweig selektiert wurde.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971FBB-743D-79E0-5BDD-A4DAF5F0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Beweise bei Selektion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4582740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766C8C-399C-2D39-1CD2-CB2970BF4B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Schleife der Form</a:t>
            </a:r>
          </a:p>
          <a:p>
            <a:pPr lvl="1"/>
            <a:r>
              <a:rPr lang="de-DE" altLang="de-DE" dirty="0"/>
              <a:t>{ VOR }  </a:t>
            </a:r>
            <a:r>
              <a:rPr lang="de-DE" altLang="de-DE" dirty="0" err="1"/>
              <a:t>while</a:t>
            </a:r>
            <a:r>
              <a:rPr lang="de-DE" altLang="de-DE" dirty="0"/>
              <a:t> B do </a:t>
            </a:r>
            <a:r>
              <a:rPr lang="el-GR" altLang="de-DE" dirty="0"/>
              <a:t>β</a:t>
            </a:r>
            <a:r>
              <a:rPr lang="de-DE" altLang="de-DE" dirty="0"/>
              <a:t> </a:t>
            </a:r>
            <a:r>
              <a:rPr lang="de-DE" altLang="de-DE" dirty="0" err="1"/>
              <a:t>od</a:t>
            </a:r>
            <a:r>
              <a:rPr lang="de-DE" altLang="de-DE" dirty="0"/>
              <a:t>  { NACH }</a:t>
            </a:r>
          </a:p>
          <a:p>
            <a:endParaRPr lang="de-DE" altLang="de-DE" dirty="0"/>
          </a:p>
          <a:p>
            <a:r>
              <a:rPr lang="de-DE" altLang="de-DE" dirty="0"/>
              <a:t>Zunächst geeignete </a:t>
            </a:r>
            <a:r>
              <a:rPr lang="de-DE" altLang="de-DE" b="1" dirty="0"/>
              <a:t>Schleifeninvariante</a:t>
            </a:r>
            <a:r>
              <a:rPr lang="de-DE" altLang="de-DE" dirty="0"/>
              <a:t> P finden, dann prüfen:</a:t>
            </a:r>
          </a:p>
          <a:p>
            <a:pPr marL="521925" lvl="1" indent="-342900">
              <a:buFont typeface="+mj-lt"/>
              <a:buAutoNum type="arabicPeriod"/>
            </a:pPr>
            <a:r>
              <a:rPr lang="de-DE" altLang="de-DE" dirty="0"/>
              <a:t>VOR ⇒ P</a:t>
            </a:r>
          </a:p>
          <a:p>
            <a:pPr lvl="2"/>
            <a:r>
              <a:rPr lang="de-DE" altLang="de-DE" dirty="0"/>
              <a:t>P gilt bei Schleifeneintritt.</a:t>
            </a:r>
          </a:p>
          <a:p>
            <a:pPr marL="521925" lvl="1" indent="-342900">
              <a:buFont typeface="+mj-lt"/>
              <a:buAutoNum type="arabicPeriod"/>
            </a:pPr>
            <a:r>
              <a:rPr lang="de-DE" altLang="de-DE" dirty="0"/>
              <a:t>{ P </a:t>
            </a:r>
            <a:r>
              <a:rPr lang="el-GR" altLang="de-DE" dirty="0"/>
              <a:t>Λ</a:t>
            </a:r>
            <a:r>
              <a:rPr lang="de-DE" altLang="de-DE" dirty="0"/>
              <a:t> B } </a:t>
            </a:r>
            <a:r>
              <a:rPr lang="el-GR" altLang="de-DE" dirty="0"/>
              <a:t>β</a:t>
            </a:r>
            <a:r>
              <a:rPr lang="de-DE" altLang="de-DE" dirty="0"/>
              <a:t>  { P }</a:t>
            </a:r>
          </a:p>
          <a:p>
            <a:pPr lvl="2"/>
            <a:r>
              <a:rPr lang="de-DE" altLang="de-DE" dirty="0"/>
              <a:t>Schleifenrumpf bewahrt P</a:t>
            </a:r>
          </a:p>
          <a:p>
            <a:pPr lvl="2"/>
            <a:r>
              <a:rPr lang="de-DE" altLang="de-DE" dirty="0"/>
              <a:t>Wir dürfen annehmen dass B gilt (sonst wird Schleife eh nicht durchlaufen)</a:t>
            </a:r>
          </a:p>
          <a:p>
            <a:pPr marL="521925" lvl="1" indent="-342900">
              <a:buFont typeface="+mj-lt"/>
              <a:buAutoNum type="arabicPeriod"/>
            </a:pPr>
            <a:r>
              <a:rPr lang="de-DE" altLang="de-DE" dirty="0"/>
              <a:t>{ P </a:t>
            </a:r>
            <a:r>
              <a:rPr lang="el-GR" altLang="de-DE" dirty="0"/>
              <a:t>Λ</a:t>
            </a:r>
            <a:r>
              <a:rPr lang="de-DE" altLang="de-DE" dirty="0"/>
              <a:t> ¬ B } ⇒ NACH</a:t>
            </a:r>
          </a:p>
          <a:p>
            <a:pPr lvl="2"/>
            <a:r>
              <a:rPr lang="de-DE" altLang="de-DE" dirty="0"/>
              <a:t>Nachbedingung muss nach Verlassen der Schleife gelten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3CAF9A-DD26-9256-93C6-7490072B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Beweise bei Schleifen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4164663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6">
            <a:extLst>
              <a:ext uri="{FF2B5EF4-FFF2-40B4-BE49-F238E27FC236}">
                <a16:creationId xmlns:a16="http://schemas.microsoft.com/office/drawing/2014/main" id="{340E4523-8B1F-EDED-3302-11D9ECD0192D}"/>
              </a:ext>
            </a:extLst>
          </p:cNvPr>
          <p:cNvSpPr/>
          <p:nvPr/>
        </p:nvSpPr>
        <p:spPr bwMode="auto">
          <a:xfrm>
            <a:off x="611560" y="1131590"/>
            <a:ext cx="4524672" cy="1302990"/>
          </a:xfrm>
          <a:prstGeom prst="roundRect">
            <a:avLst>
              <a:gd name="adj" fmla="val 9289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00C2D-D15A-BBC6-9382-B48A47159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sz="1200" dirty="0"/>
              <a:t>MULT: 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1200" dirty="0"/>
              <a:t> W,X,Y,Z :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altLang="de-DE" sz="1200" dirty="0"/>
              <a:t>;</a:t>
            </a:r>
            <a:br>
              <a:rPr lang="de-DE" altLang="de-DE" sz="1200" dirty="0"/>
            </a:br>
            <a:r>
              <a:rPr lang="de-DE" altLang="de-DE" sz="1200" dirty="0"/>
              <a:t>	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altLang="de-DE" sz="1200" dirty="0"/>
              <a:t> X, Y</a:t>
            </a:r>
            <a:br>
              <a:rPr lang="de-DE" altLang="de-DE" sz="1200" dirty="0"/>
            </a:br>
            <a:r>
              <a:rPr lang="de-DE" altLang="de-DE" sz="1200" dirty="0"/>
              <a:t>		Z:=0;</a:t>
            </a:r>
            <a:br>
              <a:rPr lang="de-DE" altLang="de-DE" sz="1200" dirty="0"/>
            </a:br>
            <a:r>
              <a:rPr lang="de-DE" altLang="de-DE" sz="1200" dirty="0"/>
              <a:t>		W:=Y;</a:t>
            </a:r>
            <a:br>
              <a:rPr lang="de-DE" altLang="de-DE" sz="1200" dirty="0"/>
            </a:br>
            <a:r>
              <a:rPr lang="de-DE" altLang="de-DE" sz="1200" dirty="0"/>
              <a:t>	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altLang="de-DE" sz="1200" dirty="0"/>
              <a:t> W ≠ 0 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de-DE" altLang="de-DE" sz="1200" dirty="0"/>
              <a:t> Z:=Z+X; W:=W−1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  <a:r>
              <a:rPr lang="de-DE" altLang="de-DE" sz="1200" dirty="0"/>
              <a:t>;</a:t>
            </a:r>
            <a:br>
              <a:rPr lang="de-DE" altLang="de-DE" sz="1200" dirty="0"/>
            </a:br>
            <a:r>
              <a:rPr lang="de-DE" altLang="de-DE" sz="1200" dirty="0"/>
              <a:t>	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DE" altLang="de-DE" sz="1200" dirty="0"/>
              <a:t> Z</a:t>
            </a:r>
          </a:p>
          <a:p>
            <a:endParaRPr lang="de-DE" altLang="de-DE" sz="1200" dirty="0"/>
          </a:p>
          <a:p>
            <a:r>
              <a:rPr lang="de-DE" altLang="de-DE" sz="1200" dirty="0"/>
              <a:t>Semantik: Z = X · Y</a:t>
            </a:r>
          </a:p>
          <a:p>
            <a:r>
              <a:rPr lang="de-DE" altLang="de-DE" sz="1200" dirty="0"/>
              <a:t>Der Schleifenrumpf sei mit </a:t>
            </a:r>
            <a:r>
              <a:rPr lang="el-GR" altLang="de-DE" sz="1200" i="1" dirty="0"/>
              <a:t>β</a:t>
            </a:r>
            <a:r>
              <a:rPr lang="de-DE" altLang="de-DE" sz="1200" dirty="0"/>
              <a:t> bezeichnet.</a:t>
            </a:r>
          </a:p>
          <a:p>
            <a:endParaRPr lang="de-DE" altLang="de-DE" sz="1200" dirty="0"/>
          </a:p>
          <a:p>
            <a:r>
              <a:rPr lang="de-DE" altLang="de-DE" sz="1200" dirty="0"/>
              <a:t>Wir wollen zeigen</a:t>
            </a:r>
          </a:p>
          <a:p>
            <a:pPr lvl="1"/>
            <a:r>
              <a:rPr lang="de-DE" altLang="de-DE" sz="1200" dirty="0"/>
              <a:t>Vorbedingung: { Y ≥ 0 } </a:t>
            </a:r>
          </a:p>
          <a:p>
            <a:pPr lvl="1"/>
            <a:r>
              <a:rPr lang="de-DE" altLang="de-DE" sz="1200" dirty="0"/>
              <a:t>Nachbedingung: { Z = X · Y }</a:t>
            </a:r>
          </a:p>
          <a:p>
            <a:pPr lvl="1"/>
            <a:r>
              <a:rPr lang="de-DE" altLang="de-DE" sz="1200" dirty="0"/>
              <a:t>{Y ≥ 0} Z:=0; W:=Y; </a:t>
            </a:r>
            <a:r>
              <a:rPr lang="de-DE" altLang="de-DE" sz="1200" dirty="0" err="1"/>
              <a:t>while</a:t>
            </a:r>
            <a:r>
              <a:rPr lang="de-DE" altLang="de-DE" sz="1200" dirty="0"/>
              <a:t> W ≠ 0 do </a:t>
            </a:r>
            <a:r>
              <a:rPr lang="el-GR" altLang="de-DE" sz="1200" i="1" dirty="0"/>
              <a:t>β</a:t>
            </a:r>
            <a:r>
              <a:rPr lang="de-DE" altLang="de-DE" sz="1200" dirty="0"/>
              <a:t> </a:t>
            </a:r>
            <a:r>
              <a:rPr lang="de-DE" altLang="de-DE" sz="1200" dirty="0" err="1"/>
              <a:t>od</a:t>
            </a:r>
            <a:r>
              <a:rPr lang="de-DE" altLang="de-DE" sz="1200" dirty="0"/>
              <a:t>; {Z = X · Y}</a:t>
            </a:r>
          </a:p>
          <a:p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8C99CF-9CEB-8238-01BE-AC349014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Beispiel: Korrektheit von MULT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655000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6">
            <a:extLst>
              <a:ext uri="{FF2B5EF4-FFF2-40B4-BE49-F238E27FC236}">
                <a16:creationId xmlns:a16="http://schemas.microsoft.com/office/drawing/2014/main" id="{340E4523-8B1F-EDED-3302-11D9ECD0192D}"/>
              </a:ext>
            </a:extLst>
          </p:cNvPr>
          <p:cNvSpPr/>
          <p:nvPr/>
        </p:nvSpPr>
        <p:spPr bwMode="auto">
          <a:xfrm>
            <a:off x="611560" y="1131590"/>
            <a:ext cx="4524672" cy="1302990"/>
          </a:xfrm>
          <a:prstGeom prst="roundRect">
            <a:avLst>
              <a:gd name="adj" fmla="val 9289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00C2D-D15A-BBC6-9382-B48A47159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sz="1200" dirty="0"/>
              <a:t>MULT: 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1200" dirty="0"/>
              <a:t> W,X,Y,Z :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altLang="de-DE" sz="1200" dirty="0"/>
              <a:t>;</a:t>
            </a:r>
            <a:br>
              <a:rPr lang="de-DE" altLang="de-DE" sz="1200" dirty="0"/>
            </a:br>
            <a:r>
              <a:rPr lang="de-DE" altLang="de-DE" sz="1200" dirty="0"/>
              <a:t>	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altLang="de-DE" sz="1200" dirty="0"/>
              <a:t> X, Y</a:t>
            </a:r>
            <a:br>
              <a:rPr lang="de-DE" altLang="de-DE" sz="1200" dirty="0"/>
            </a:br>
            <a:r>
              <a:rPr lang="de-DE" altLang="de-DE" sz="1200" dirty="0"/>
              <a:t>		Z:=0;</a:t>
            </a:r>
            <a:br>
              <a:rPr lang="de-DE" altLang="de-DE" sz="1200" dirty="0"/>
            </a:br>
            <a:r>
              <a:rPr lang="de-DE" altLang="de-DE" sz="1200" dirty="0"/>
              <a:t>		W:=Y;</a:t>
            </a:r>
            <a:br>
              <a:rPr lang="de-DE" altLang="de-DE" sz="1200" dirty="0"/>
            </a:br>
            <a:r>
              <a:rPr lang="de-DE" altLang="de-DE" sz="1200" dirty="0"/>
              <a:t>	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altLang="de-DE" sz="1200" dirty="0"/>
              <a:t> W ≠ 0 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de-DE" altLang="de-DE" sz="1200" dirty="0"/>
              <a:t> Z:=Z+X; W:=W−1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  <a:r>
              <a:rPr lang="de-DE" altLang="de-DE" sz="1200" dirty="0"/>
              <a:t>;</a:t>
            </a:r>
            <a:br>
              <a:rPr lang="de-DE" altLang="de-DE" sz="1200" dirty="0"/>
            </a:br>
            <a:r>
              <a:rPr lang="de-DE" altLang="de-DE" sz="1200" dirty="0"/>
              <a:t>	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DE" altLang="de-DE" sz="1200" dirty="0"/>
              <a:t> Z</a:t>
            </a:r>
          </a:p>
          <a:p>
            <a:endParaRPr lang="de-DE" altLang="de-DE" sz="1200" dirty="0"/>
          </a:p>
          <a:p>
            <a:r>
              <a:rPr lang="de-DE" altLang="de-DE" sz="1200" dirty="0"/>
              <a:t>{Y ≥ 0} Z:=0; W:=Y; </a:t>
            </a:r>
            <a:r>
              <a:rPr lang="de-DE" altLang="de-DE" sz="1200" dirty="0" err="1"/>
              <a:t>while</a:t>
            </a:r>
            <a:r>
              <a:rPr lang="de-DE" altLang="de-DE" sz="1200" dirty="0"/>
              <a:t> W ≠ 0 do </a:t>
            </a:r>
            <a:r>
              <a:rPr lang="el-GR" altLang="de-DE" sz="1200" i="1" dirty="0"/>
              <a:t>β</a:t>
            </a:r>
            <a:r>
              <a:rPr lang="de-DE" altLang="de-DE" sz="1200" dirty="0"/>
              <a:t> </a:t>
            </a:r>
            <a:r>
              <a:rPr lang="de-DE" altLang="de-DE" sz="1200" dirty="0" err="1"/>
              <a:t>od</a:t>
            </a:r>
            <a:r>
              <a:rPr lang="de-DE" altLang="de-DE" sz="1200" dirty="0"/>
              <a:t>; {Z = X · Y}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8C99CF-9CEB-8238-01BE-AC349014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Beispiel: Korrektheit von MULT (1)</a:t>
            </a:r>
            <a:endParaRPr lang="en-DE" dirty="0"/>
          </a:p>
        </p:txBody>
      </p:sp>
      <p:grpSp>
        <p:nvGrpSpPr>
          <p:cNvPr id="5" name="Gruppieren 7">
            <a:extLst>
              <a:ext uri="{FF2B5EF4-FFF2-40B4-BE49-F238E27FC236}">
                <a16:creationId xmlns:a16="http://schemas.microsoft.com/office/drawing/2014/main" id="{6EBE7AF9-29DF-0AC8-0544-7912CA5B18FB}"/>
              </a:ext>
            </a:extLst>
          </p:cNvPr>
          <p:cNvGrpSpPr/>
          <p:nvPr/>
        </p:nvGrpSpPr>
        <p:grpSpPr>
          <a:xfrm>
            <a:off x="107504" y="2931790"/>
            <a:ext cx="8928992" cy="2111842"/>
            <a:chOff x="551384" y="3309302"/>
            <a:chExt cx="9169400" cy="2279938"/>
          </a:xfrm>
        </p:grpSpPr>
        <p:sp>
          <p:nvSpPr>
            <p:cNvPr id="6" name="Textplatzhalter 5">
              <a:extLst>
                <a:ext uri="{FF2B5EF4-FFF2-40B4-BE49-F238E27FC236}">
                  <a16:creationId xmlns:a16="http://schemas.microsoft.com/office/drawing/2014/main" id="{EDB604CC-141C-8442-F8B5-AC91B785B95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7" name="Textplatzhalter 6">
              <a:extLst>
                <a:ext uri="{FF2B5EF4-FFF2-40B4-BE49-F238E27FC236}">
                  <a16:creationId xmlns:a16="http://schemas.microsoft.com/office/drawing/2014/main" id="{C7B1DFFC-A2FC-4E79-647D-8087811535A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8" name="Textplatzhalter 7">
              <a:extLst>
                <a:ext uri="{FF2B5EF4-FFF2-40B4-BE49-F238E27FC236}">
                  <a16:creationId xmlns:a16="http://schemas.microsoft.com/office/drawing/2014/main" id="{97635CCC-0826-8BA8-7FA1-654EE490888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9" name="Textplatzhalter 8">
              <a:extLst>
                <a:ext uri="{FF2B5EF4-FFF2-40B4-BE49-F238E27FC236}">
                  <a16:creationId xmlns:a16="http://schemas.microsoft.com/office/drawing/2014/main" id="{26553BEF-8C02-522E-0E14-6857E06758B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10" name="Textplatzhalter 9">
              <a:extLst>
                <a:ext uri="{FF2B5EF4-FFF2-40B4-BE49-F238E27FC236}">
                  <a16:creationId xmlns:a16="http://schemas.microsoft.com/office/drawing/2014/main" id="{3C221D1B-66A0-C106-A545-6E65E2B0682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Z = 0 </a:t>
              </a:r>
              <a:r>
                <a:rPr lang="de-DE" altLang="de-DE" dirty="0">
                  <a:sym typeface="Symbol" panose="05050102010706020507" pitchFamily="18" charset="2"/>
                </a:rPr>
                <a:t></a:t>
              </a:r>
              <a:r>
                <a:rPr lang="de-DE" altLang="de-DE" dirty="0"/>
                <a:t> W = Y</a:t>
              </a:r>
              <a:endParaRPr lang="de-DE" dirty="0"/>
            </a:p>
          </p:txBody>
        </p:sp>
        <p:sp>
          <p:nvSpPr>
            <p:cNvPr id="11" name="Textplatzhalter 10">
              <a:extLst>
                <a:ext uri="{FF2B5EF4-FFF2-40B4-BE49-F238E27FC236}">
                  <a16:creationId xmlns:a16="http://schemas.microsoft.com/office/drawing/2014/main" id="{2AB02A99-2E59-874D-22A0-A4084D3CDD0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Z = Z+X</a:t>
              </a:r>
              <a:endParaRPr lang="de-DE" dirty="0"/>
            </a:p>
          </p:txBody>
        </p:sp>
        <p:sp>
          <p:nvSpPr>
            <p:cNvPr id="12" name="Textplatzhalter 11">
              <a:extLst>
                <a:ext uri="{FF2B5EF4-FFF2-40B4-BE49-F238E27FC236}">
                  <a16:creationId xmlns:a16="http://schemas.microsoft.com/office/drawing/2014/main" id="{D74F8831-AE78-5865-59E0-1F493175D17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dirty="0"/>
                <a:t>0 ≤ W ≤ Z+X</a:t>
              </a:r>
            </a:p>
          </p:txBody>
        </p:sp>
        <p:sp>
          <p:nvSpPr>
            <p:cNvPr id="13" name="Textplatzhalter 12">
              <a:extLst>
                <a:ext uri="{FF2B5EF4-FFF2-40B4-BE49-F238E27FC236}">
                  <a16:creationId xmlns:a16="http://schemas.microsoft.com/office/drawing/2014/main" id="{E519C93A-FFE7-DF6E-4BD5-E9137E9B195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X · Y = Z + W · X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5164917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5E8CAD-8C7E-E254-AF31-F598B1E28B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sz="1200" dirty="0"/>
              <a:t>{Y ≥ 0} Z:=0; W:=Y; </a:t>
            </a:r>
            <a:r>
              <a:rPr lang="de-DE" altLang="de-DE" sz="1200" dirty="0" err="1"/>
              <a:t>while</a:t>
            </a:r>
            <a:r>
              <a:rPr lang="de-DE" altLang="de-DE" sz="1200" dirty="0"/>
              <a:t> W ≠ 0 do </a:t>
            </a:r>
            <a:r>
              <a:rPr lang="el-GR" altLang="de-DE" sz="1200" i="1" dirty="0"/>
              <a:t>β</a:t>
            </a:r>
            <a:r>
              <a:rPr lang="de-DE" altLang="de-DE" sz="1200" dirty="0"/>
              <a:t> </a:t>
            </a:r>
            <a:r>
              <a:rPr lang="de-DE" altLang="de-DE" sz="1200" dirty="0" err="1"/>
              <a:t>od</a:t>
            </a:r>
            <a:r>
              <a:rPr lang="de-DE" altLang="de-DE" sz="1200" dirty="0"/>
              <a:t>; {Z = X · Y} </a:t>
            </a:r>
          </a:p>
          <a:p>
            <a:r>
              <a:rPr lang="de-DE" altLang="de-DE" sz="1200" dirty="0"/>
              <a:t>Schleifeninvariante P durch Nachdenken:</a:t>
            </a:r>
          </a:p>
          <a:p>
            <a:pPr lvl="1"/>
            <a:r>
              <a:rPr lang="de-DE" altLang="de-DE" sz="1200" dirty="0"/>
              <a:t>P = (X · Y = Z + W · X)</a:t>
            </a:r>
          </a:p>
          <a:p>
            <a:r>
              <a:rPr lang="de-DE" altLang="de-DE" sz="1200" dirty="0"/>
              <a:t>Es sind drei Aussagen zu beweisen: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sz="1200" dirty="0"/>
              <a:t>VOR ⇒ P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sz="1200" dirty="0"/>
              <a:t>{ P </a:t>
            </a:r>
            <a:r>
              <a:rPr lang="el-GR" altLang="de-DE" sz="1200" dirty="0"/>
              <a:t>Λ</a:t>
            </a:r>
            <a:r>
              <a:rPr lang="de-DE" altLang="de-DE" sz="1200" dirty="0"/>
              <a:t> B }  </a:t>
            </a:r>
            <a:r>
              <a:rPr lang="el-GR" altLang="de-DE" sz="1200" dirty="0"/>
              <a:t>β</a:t>
            </a:r>
            <a:r>
              <a:rPr lang="de-DE" altLang="de-DE" sz="1200" dirty="0"/>
              <a:t>  { P }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sz="1200" dirty="0"/>
              <a:t>{ P </a:t>
            </a:r>
            <a:r>
              <a:rPr lang="el-GR" altLang="de-DE" sz="1200" dirty="0"/>
              <a:t>Λ</a:t>
            </a:r>
            <a:r>
              <a:rPr lang="de-DE" altLang="de-DE" sz="1200" dirty="0"/>
              <a:t> ¬ B } ⇒ NACH</a:t>
            </a:r>
          </a:p>
          <a:p>
            <a:endParaRPr lang="de-DE" altLang="de-DE" sz="1200" dirty="0"/>
          </a:p>
          <a:p>
            <a:r>
              <a:rPr lang="de-DE" altLang="de-DE" sz="1200" dirty="0"/>
              <a:t>Schleifeninvariante beim Eintritt in die Schleife:</a:t>
            </a:r>
          </a:p>
          <a:p>
            <a:pPr lvl="1"/>
            <a:r>
              <a:rPr lang="de-DE" altLang="de-DE" sz="1200" dirty="0"/>
              <a:t>{ Y ≥  0 }  Z´:= 0; W´:= Y  { X´· Y´ = Z´ + W´· X´ }</a:t>
            </a:r>
          </a:p>
          <a:p>
            <a:r>
              <a:rPr lang="de-DE" altLang="de-DE" sz="1200" dirty="0"/>
              <a:t>Neue Werte durch alte Werte gemäß der Zuweisungen ersetzen:</a:t>
            </a:r>
          </a:p>
          <a:p>
            <a:pPr lvl="1"/>
            <a:r>
              <a:rPr lang="de-DE" altLang="de-DE" sz="1200" dirty="0"/>
              <a:t>{ </a:t>
            </a:r>
            <a:r>
              <a:rPr lang="de-DE" altLang="de-DE" sz="1200" u="sng" dirty="0"/>
              <a:t>X · Y =</a:t>
            </a:r>
            <a:r>
              <a:rPr lang="de-DE" altLang="de-DE" sz="1200" dirty="0"/>
              <a:t> X´· Y´ = Z´ + W´· X´ </a:t>
            </a:r>
            <a:r>
              <a:rPr lang="de-DE" altLang="de-DE" sz="1200" u="sng" dirty="0"/>
              <a:t>= 0 + Y · X</a:t>
            </a:r>
            <a:r>
              <a:rPr lang="de-DE" altLang="de-DE" sz="1200" dirty="0"/>
              <a:t> }</a:t>
            </a:r>
          </a:p>
          <a:p>
            <a:r>
              <a:rPr lang="de-DE" altLang="de-DE" sz="1200" dirty="0"/>
              <a:t>Wahr, also gilt P vor dem ersten Schleifendurchlauf.</a:t>
            </a:r>
          </a:p>
          <a:p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FC7907-4A36-254C-5157-87235E9F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von MULT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8243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C3D68F-423A-211E-18A3-1E9EA46613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81576" cy="3563938"/>
          </a:xfrm>
        </p:spPr>
        <p:txBody>
          <a:bodyPr/>
          <a:lstStyle/>
          <a:p>
            <a:r>
              <a:rPr lang="de-DE" altLang="de-DE" sz="1200" dirty="0"/>
              <a:t>{Y ≥ 0} Z:=0; W:=Y; </a:t>
            </a:r>
            <a:r>
              <a:rPr lang="de-DE" altLang="de-DE" sz="1200" dirty="0" err="1"/>
              <a:t>while</a:t>
            </a:r>
            <a:r>
              <a:rPr lang="de-DE" altLang="de-DE" sz="1200" dirty="0"/>
              <a:t> W ≠ 0 do </a:t>
            </a:r>
            <a:r>
              <a:rPr lang="el-GR" altLang="de-DE" sz="1200" i="1" dirty="0"/>
              <a:t>β</a:t>
            </a:r>
            <a:r>
              <a:rPr lang="de-DE" altLang="de-DE" sz="1200" dirty="0"/>
              <a:t> </a:t>
            </a:r>
            <a:r>
              <a:rPr lang="de-DE" altLang="de-DE" sz="1200" dirty="0" err="1"/>
              <a:t>od</a:t>
            </a:r>
            <a:r>
              <a:rPr lang="de-DE" altLang="de-DE" sz="1200" dirty="0"/>
              <a:t>; {Z = X · Y} </a:t>
            </a:r>
          </a:p>
          <a:p>
            <a:r>
              <a:rPr lang="de-DE" altLang="de-DE" sz="1200" dirty="0"/>
              <a:t>Schleifeninvariante P = (X · Y = Z + W · X)</a:t>
            </a:r>
          </a:p>
          <a:p>
            <a:r>
              <a:rPr lang="de-DE" altLang="de-DE" sz="1200" dirty="0"/>
              <a:t>Wenn P </a:t>
            </a:r>
            <a:r>
              <a:rPr lang="de-DE" altLang="de-DE" sz="1200" dirty="0">
                <a:latin typeface="Lucida Sans Unicode"/>
                <a:cs typeface="Lucida Sans Unicode"/>
              </a:rPr>
              <a:t>∧</a:t>
            </a:r>
            <a:r>
              <a:rPr lang="de-DE" altLang="de-DE" sz="1200" dirty="0"/>
              <a:t> B vor Rumpf gilt, muss P auch danach gelten:</a:t>
            </a:r>
          </a:p>
          <a:p>
            <a:pPr lvl="1"/>
            <a:r>
              <a:rPr lang="de-DE" altLang="de-DE" sz="1200" dirty="0"/>
              <a:t>{ P </a:t>
            </a:r>
            <a:r>
              <a:rPr lang="de-DE" altLang="de-DE" sz="1200" dirty="0">
                <a:latin typeface="Lucida Sans Unicode"/>
                <a:cs typeface="Lucida Sans Unicode"/>
              </a:rPr>
              <a:t>∧</a:t>
            </a:r>
            <a:r>
              <a:rPr lang="de-DE" altLang="de-DE" sz="1200" dirty="0"/>
              <a:t> B } </a:t>
            </a:r>
            <a:r>
              <a:rPr lang="el-GR" altLang="de-DE" sz="1200" i="1" dirty="0"/>
              <a:t>β</a:t>
            </a:r>
            <a:r>
              <a:rPr lang="de-DE" altLang="de-DE" sz="1200" dirty="0"/>
              <a:t> { P }</a:t>
            </a:r>
          </a:p>
          <a:p>
            <a:pPr lvl="1"/>
            <a:endParaRPr lang="de-DE" altLang="de-DE" sz="1200" dirty="0"/>
          </a:p>
          <a:p>
            <a:pPr lvl="1"/>
            <a:r>
              <a:rPr lang="de-DE" altLang="de-DE" sz="1200" dirty="0"/>
              <a:t>{ X · Y = Z + W · X </a:t>
            </a:r>
            <a:r>
              <a:rPr lang="de-DE" altLang="de-DE" sz="1200" dirty="0">
                <a:latin typeface="Lucida Sans Unicode"/>
                <a:cs typeface="Lucida Sans Unicode"/>
              </a:rPr>
              <a:t>∧</a:t>
            </a:r>
            <a:r>
              <a:rPr lang="de-DE" altLang="de-DE" sz="1200" dirty="0"/>
              <a:t> W ≠ 0 } 	 Z´:= Z + X; W´:= W − 1 	{ X´· Y´ = Z´ + W´· X´ }</a:t>
            </a:r>
          </a:p>
          <a:p>
            <a:r>
              <a:rPr lang="de-DE" altLang="de-DE" sz="1200" dirty="0"/>
              <a:t>In Nachbedingung die als neu markierte Variablen ersetzen:</a:t>
            </a:r>
          </a:p>
          <a:p>
            <a:pPr lvl="1"/>
            <a:r>
              <a:rPr lang="de-DE" altLang="de-DE" sz="1200" dirty="0"/>
              <a:t>X · Y = X´ · Y´ 	= Z´        + W´        · X´</a:t>
            </a:r>
            <a:br>
              <a:rPr lang="de-DE" altLang="de-DE" sz="1200" dirty="0"/>
            </a:br>
            <a:r>
              <a:rPr lang="de-DE" altLang="de-DE" sz="1200" dirty="0"/>
              <a:t>			= (Z + X) + (W − 1) · X</a:t>
            </a:r>
            <a:br>
              <a:rPr lang="de-DE" altLang="de-DE" sz="1200" dirty="0"/>
            </a:br>
            <a:r>
              <a:rPr lang="de-DE" altLang="de-DE" sz="1200" dirty="0"/>
              <a:t>			= Z + X    + W · X − X</a:t>
            </a:r>
            <a:br>
              <a:rPr lang="de-DE" altLang="de-DE" sz="1200" dirty="0"/>
            </a:br>
            <a:r>
              <a:rPr lang="de-DE" altLang="de-DE" sz="1200" dirty="0"/>
              <a:t>			= Z + W · X</a:t>
            </a:r>
          </a:p>
          <a:p>
            <a:pPr lvl="1"/>
            <a:r>
              <a:rPr lang="de-DE" altLang="de-DE" sz="1200" dirty="0"/>
              <a:t>Gilt aufgrund der Vorbedingung</a:t>
            </a:r>
          </a:p>
          <a:p>
            <a:r>
              <a:rPr lang="de-DE" altLang="de-DE" sz="1200" dirty="0"/>
              <a:t>Der Rumpf erhält also die Schleifeninvariante P.</a:t>
            </a:r>
          </a:p>
          <a:p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1A6F12-5B84-8845-0133-619AEEAE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von MULT (3)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479999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0986FD-0C22-0437-1C28-6649CEAA3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Schleifeninvariante P = (X · Y = Z + W · X)</a:t>
            </a:r>
          </a:p>
          <a:p>
            <a:endParaRPr lang="de-DE" altLang="de-DE" dirty="0"/>
          </a:p>
          <a:p>
            <a:r>
              <a:rPr lang="de-DE" altLang="de-DE" dirty="0"/>
              <a:t>Dritter Schritt: </a:t>
            </a:r>
          </a:p>
          <a:p>
            <a:pPr marL="0" indent="0">
              <a:buNone/>
            </a:pPr>
            <a:r>
              <a:rPr lang="de-DE" altLang="de-DE" dirty="0"/>
              <a:t>Zeigen dass (P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¬ B) die ursprüngliche Nachbedingung Z = X · Y impliziert:</a:t>
            </a:r>
          </a:p>
          <a:p>
            <a:pPr lvl="1"/>
            <a:r>
              <a:rPr lang="de-DE" altLang="de-DE" dirty="0"/>
              <a:t>(P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¬ B) 	≡ (X · Y = Z + W · X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W = 0) </a:t>
            </a:r>
            <a:br>
              <a:rPr lang="de-DE" altLang="de-DE" dirty="0"/>
            </a:br>
            <a:r>
              <a:rPr lang="de-DE" altLang="de-DE" dirty="0"/>
              <a:t>		≡ (X · Y = Z)</a:t>
            </a:r>
          </a:p>
          <a:p>
            <a:endParaRPr lang="de-DE" altLang="de-DE" dirty="0"/>
          </a:p>
          <a:p>
            <a:r>
              <a:rPr lang="de-DE" altLang="de-DE" dirty="0"/>
              <a:t>Hier nur partielle Korrektheit gezeigt</a:t>
            </a:r>
          </a:p>
          <a:p>
            <a:pPr lvl="1"/>
            <a:r>
              <a:rPr lang="de-DE" altLang="de-DE" dirty="0"/>
              <a:t>Terminierung klar (für positives Y)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14155F-4404-60F2-93F9-DB838E26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von MULT (4)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59314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3304C0-0697-987A-DB68-F208F9AB2B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43809" y="1203598"/>
            <a:ext cx="4680520" cy="3563938"/>
          </a:xfrm>
        </p:spPr>
        <p:txBody>
          <a:bodyPr/>
          <a:lstStyle/>
          <a:p>
            <a:endParaRPr lang="de-DE" altLang="de-DE" dirty="0"/>
          </a:p>
          <a:p>
            <a:r>
              <a:rPr lang="de-DE" altLang="de-DE" dirty="0"/>
              <a:t>Ist dieser Algorithmus korrekt?</a:t>
            </a:r>
          </a:p>
          <a:p>
            <a:r>
              <a:rPr lang="de-DE" altLang="de-DE" b="1" dirty="0"/>
              <a:t>Spezifikation</a:t>
            </a:r>
            <a:r>
              <a:rPr lang="de-DE" altLang="de-DE" dirty="0"/>
              <a:t> </a:t>
            </a:r>
          </a:p>
          <a:p>
            <a:pPr lvl="1"/>
            <a:r>
              <a:rPr lang="de-DE" altLang="de-DE" dirty="0"/>
              <a:t>Was berechnet dieser Algorithmus?</a:t>
            </a:r>
          </a:p>
          <a:p>
            <a:pPr lvl="1"/>
            <a:r>
              <a:rPr lang="de-DE" b="1" dirty="0"/>
              <a:t>Relative Korrektheit </a:t>
            </a:r>
            <a:r>
              <a:rPr lang="de-DE" dirty="0"/>
              <a:t>zur Spezifikation</a:t>
            </a:r>
            <a:endParaRPr lang="de-DE" alt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3E217-2343-AEC4-5AF0-7DD64618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imperativer Algorithmen am Beispiel</a:t>
            </a:r>
            <a:endParaRPr lang="en-DE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C29F5FB-A21A-8B68-2385-4E44C1CC2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982"/>
            <a:ext cx="2074521" cy="31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39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3E217-2343-AEC4-5AF0-7DD64618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imperativer Algorithmen am Beispiel</a:t>
            </a:r>
            <a:endParaRPr lang="en-DE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C29F5FB-A21A-8B68-2385-4E44C1CC2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03598"/>
            <a:ext cx="2074521" cy="3131170"/>
          </a:xfrm>
          <a:prstGeom prst="rect">
            <a:avLst/>
          </a:prstGeom>
        </p:spPr>
      </p:pic>
      <p:graphicFrame>
        <p:nvGraphicFramePr>
          <p:cNvPr id="7" name="Inhaltsplatzhalter 5">
            <a:extLst>
              <a:ext uri="{FF2B5EF4-FFF2-40B4-BE49-F238E27FC236}">
                <a16:creationId xmlns:a16="http://schemas.microsoft.com/office/drawing/2014/main" id="{303E49F3-8D4B-FB55-900C-C84767763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16178"/>
              </p:ext>
            </p:extLst>
          </p:nvPr>
        </p:nvGraphicFramePr>
        <p:xfrm>
          <a:off x="3275856" y="1180912"/>
          <a:ext cx="5688632" cy="3479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778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Durchgang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0C87191-1F17-7B37-555F-7237C38A326C}"/>
              </a:ext>
            </a:extLst>
          </p:cNvPr>
          <p:cNvSpPr txBox="1"/>
          <p:nvPr/>
        </p:nvSpPr>
        <p:spPr bwMode="gray">
          <a:xfrm>
            <a:off x="755576" y="4803998"/>
            <a:ext cx="4176464" cy="2315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DE" sz="1200" dirty="0"/>
              <a:t>Beispiel: X=5, Ausgabe 2	X=25, Ausgabe 5</a:t>
            </a:r>
          </a:p>
        </p:txBody>
      </p:sp>
    </p:spTree>
    <p:extLst>
      <p:ext uri="{BB962C8B-B14F-4D97-AF65-F5344CB8AC3E}">
        <p14:creationId xmlns:p14="http://schemas.microsoft.com/office/powerpoint/2010/main" val="9048318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1" dirty="0"/>
              <a:t>Imperative Programmierung</a:t>
            </a:r>
          </a:p>
          <a:p>
            <a:r>
              <a:rPr lang="de-DE" b="1" dirty="0"/>
              <a:t>Deklarative Programmierung</a:t>
            </a:r>
          </a:p>
          <a:p>
            <a:r>
              <a:rPr lang="de-DE" dirty="0"/>
              <a:t>Korrektheit</a:t>
            </a:r>
          </a:p>
          <a:p>
            <a:r>
              <a:rPr lang="de-DE" dirty="0"/>
              <a:t>Terminierung</a:t>
            </a:r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190870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D3304C0-0697-987A-DB68-F208F9AB2BA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843808" y="1203598"/>
                <a:ext cx="5040559" cy="3563938"/>
              </a:xfrm>
            </p:spPr>
            <p:txBody>
              <a:bodyPr/>
              <a:lstStyle/>
              <a:p>
                <a:endParaRPr lang="de-DE" altLang="de-DE" dirty="0"/>
              </a:p>
              <a:p>
                <a:r>
                  <a:rPr lang="de-DE" altLang="de-DE" dirty="0"/>
                  <a:t>Ist dieser Algorithmus korrekt?</a:t>
                </a:r>
              </a:p>
              <a:p>
                <a:r>
                  <a:rPr lang="de-DE" altLang="de-DE" b="1" dirty="0"/>
                  <a:t>Spezifikation</a:t>
                </a:r>
                <a:r>
                  <a:rPr lang="de-DE" altLang="de-DE" dirty="0"/>
                  <a:t>:</a:t>
                </a:r>
              </a:p>
              <a:p>
                <a:pPr lvl="1"/>
                <a:r>
                  <a:rPr lang="de-DE" altLang="de-DE" dirty="0"/>
                  <a:t>Ganzzahliger Anteil der Quadratwurzel von X: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altLang="de-DE" i="1">
                                <a:latin typeface="Cambria Math"/>
                              </a:rPr>
                              <m:t>𝑋</m:t>
                            </m:r>
                          </m:e>
                        </m:rad>
                      </m:e>
                    </m:d>
                  </m:oMath>
                </a14:m>
                <a:endParaRPr lang="de-DE" altLang="de-DE" dirty="0"/>
              </a:p>
              <a:p>
                <a:endParaRPr lang="de-DE" altLang="de-DE" dirty="0"/>
              </a:p>
              <a:p>
                <a:r>
                  <a:rPr lang="de-DE" altLang="de-DE" dirty="0"/>
                  <a:t>VOR ≡ (X ≥ 0)</a:t>
                </a:r>
              </a:p>
              <a:p>
                <a:r>
                  <a:rPr lang="de-DE" altLang="de-DE" dirty="0"/>
                  <a:t>NACH ≡ (Z² ≤  X &lt; (Z + 1)² )   ≡ (Z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altLang="de-DE" i="1">
                                <a:latin typeface="Cambria Math"/>
                              </a:rPr>
                              <m:t>𝑋</m:t>
                            </m:r>
                          </m:e>
                        </m:rad>
                      </m:e>
                    </m:d>
                  </m:oMath>
                </a14:m>
                <a:r>
                  <a:rPr lang="de-DE" altLang="de-DE" dirty="0"/>
                  <a:t> )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D3304C0-0697-987A-DB68-F208F9AB2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843808" y="1203598"/>
                <a:ext cx="5040559" cy="35639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A3E217-2343-AEC4-5AF0-7DD64618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imperativer Algorithmen am Beispiel</a:t>
            </a:r>
            <a:endParaRPr lang="en-DE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C29F5FB-A21A-8B68-2385-4E44C1CC2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622"/>
            <a:ext cx="2074521" cy="31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19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929CF-722D-963D-13F2-D91534012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07517" y="1239837"/>
            <a:ext cx="6877051" cy="3563938"/>
          </a:xfrm>
        </p:spPr>
        <p:txBody>
          <a:bodyPr/>
          <a:lstStyle/>
          <a:p>
            <a:r>
              <a:rPr lang="de-DE" altLang="de-DE" dirty="0"/>
              <a:t>Abkürzungen</a:t>
            </a:r>
          </a:p>
          <a:p>
            <a:pPr lvl="1"/>
            <a:r>
              <a:rPr lang="de-DE" altLang="de-DE" dirty="0"/>
              <a:t>⍺ = (Z := 0;   W := 1;   Y := 1)</a:t>
            </a:r>
          </a:p>
          <a:p>
            <a:pPr lvl="1"/>
            <a:r>
              <a:rPr lang="el-GR" altLang="de-DE" dirty="0"/>
              <a:t>β</a:t>
            </a:r>
            <a:r>
              <a:rPr lang="de-DE" altLang="de-DE" dirty="0"/>
              <a:t> = (Z := Z + 1;   W := W + Y + 2;   Y := Y + 2)</a:t>
            </a:r>
          </a:p>
          <a:p>
            <a:endParaRPr lang="de-DE" altLang="de-DE" dirty="0"/>
          </a:p>
          <a:p>
            <a:r>
              <a:rPr lang="de-DE" altLang="de-DE" dirty="0"/>
              <a:t>Schleifeninvariante</a:t>
            </a:r>
          </a:p>
          <a:p>
            <a:pPr lvl="1"/>
            <a:r>
              <a:rPr lang="de-DE" altLang="de-DE" dirty="0"/>
              <a:t>P = (Z² ≤  X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(Z + 1)² = W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2 · Z + 1 = Y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Y &gt; 0)</a:t>
            </a:r>
          </a:p>
          <a:p>
            <a:r>
              <a:rPr lang="de-DE" altLang="de-DE" dirty="0"/>
              <a:t>P ist die “Zwischenbedingung”, von der wir zeigen: </a:t>
            </a:r>
          </a:p>
          <a:p>
            <a:pPr lvl="1"/>
            <a:r>
              <a:rPr lang="de-DE" altLang="de-DE" dirty="0"/>
              <a:t>Gilt am Anfang jeden Durchlaufs durch die </a:t>
            </a:r>
            <a:r>
              <a:rPr lang="de-DE" altLang="de-DE" dirty="0" err="1"/>
              <a:t>while</a:t>
            </a:r>
            <a:r>
              <a:rPr lang="de-DE" altLang="de-DE" dirty="0"/>
              <a:t>-Schleife</a:t>
            </a:r>
          </a:p>
          <a:p>
            <a:pPr lvl="1"/>
            <a:r>
              <a:rPr lang="de-DE" altLang="de-DE" dirty="0"/>
              <a:t>Impliziert nach Ablauf der </a:t>
            </a:r>
            <a:r>
              <a:rPr lang="de-DE" altLang="de-DE" dirty="0" err="1"/>
              <a:t>while</a:t>
            </a:r>
            <a:r>
              <a:rPr lang="de-DE" altLang="de-DE" dirty="0"/>
              <a:t>-Schleife die Nachbedingung NACH.</a:t>
            </a:r>
          </a:p>
          <a:p>
            <a:r>
              <a:rPr lang="de-DE" altLang="de-DE" dirty="0"/>
              <a:t>Beweisvorgehen für die Schleifeninvariante: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dirty="0"/>
              <a:t>{ VOR }  ⍺  { P } 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dirty="0"/>
              <a:t>{ P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W ≤  X }  </a:t>
            </a:r>
            <a:r>
              <a:rPr lang="el-GR" altLang="de-DE" dirty="0"/>
              <a:t>β</a:t>
            </a:r>
            <a:r>
              <a:rPr lang="de-DE" altLang="de-DE" dirty="0"/>
              <a:t>  { P } 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dirty="0"/>
              <a:t>P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W &gt; X  ⇒ NACH</a:t>
            </a:r>
          </a:p>
          <a:p>
            <a:endParaRPr lang="de-DE" alt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04A75-78A7-40B3-F6D1-6B72D05B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Schleifeninvariante</a:t>
            </a:r>
            <a:endParaRPr lang="en-DE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DD1B51E-873D-9724-CAE9-E3EADDB5F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622"/>
            <a:ext cx="2074521" cy="31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35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7B6CD-C370-15F7-B30E-518B8DB7A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03461" y="1312068"/>
            <a:ext cx="6877051" cy="3563938"/>
          </a:xfrm>
        </p:spPr>
        <p:txBody>
          <a:bodyPr/>
          <a:lstStyle/>
          <a:p>
            <a:pPr marL="73024" indent="-342900"/>
            <a:r>
              <a:rPr lang="de-DE" altLang="de-DE" dirty="0"/>
              <a:t>P = (</a:t>
            </a:r>
            <a:r>
              <a:rPr lang="de-DE" altLang="de-DE" u="sng" dirty="0"/>
              <a:t>Z² ≤  X</a:t>
            </a:r>
            <a:r>
              <a:rPr lang="de-DE" altLang="de-DE" dirty="0"/>
              <a:t>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</a:t>
            </a:r>
            <a:r>
              <a:rPr lang="de-DE" altLang="de-DE" u="sng" dirty="0"/>
              <a:t>(Z + 1)² = W</a:t>
            </a:r>
            <a:r>
              <a:rPr lang="de-DE" altLang="de-DE" dirty="0"/>
              <a:t>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</a:t>
            </a:r>
            <a:r>
              <a:rPr lang="de-DE" altLang="de-DE" u="sng" dirty="0"/>
              <a:t>2 · Z + 1 = Y</a:t>
            </a:r>
            <a:r>
              <a:rPr lang="de-DE" altLang="de-DE" dirty="0"/>
              <a:t>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</a:t>
            </a:r>
            <a:r>
              <a:rPr lang="de-DE" altLang="de-DE" u="sng" dirty="0"/>
              <a:t>Y &gt; 0</a:t>
            </a:r>
            <a:r>
              <a:rPr lang="de-DE" altLang="de-DE" dirty="0"/>
              <a:t>)</a:t>
            </a:r>
          </a:p>
          <a:p>
            <a:pPr marL="522287" indent="-342900">
              <a:buFont typeface="+mj-lt"/>
              <a:buAutoNum type="arabicPeriod"/>
            </a:pPr>
            <a:endParaRPr lang="de-DE" altLang="de-DE" dirty="0"/>
          </a:p>
          <a:p>
            <a:pPr marL="522287" indent="-342900">
              <a:buFont typeface="+mj-lt"/>
              <a:buAutoNum type="arabicPeriod"/>
            </a:pPr>
            <a:r>
              <a:rPr lang="de-DE" altLang="de-DE" dirty="0"/>
              <a:t>Mit der Vorbedingung (X ≥ 0) und den Werten Z = 0, W = Y = 1 nach ⍺ gilt P, da:</a:t>
            </a:r>
          </a:p>
          <a:p>
            <a:pPr marL="645137" lvl="1" indent="-285750"/>
            <a:r>
              <a:rPr lang="de-DE" altLang="de-DE" dirty="0"/>
              <a:t>(0² ≤  X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(0+1)² = 1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2·0+1 = 1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1 &gt; 0)</a:t>
            </a:r>
          </a:p>
          <a:p>
            <a:pPr marL="522287" lvl="1" indent="-342900">
              <a:buFont typeface="+mj-lt"/>
              <a:buAutoNum type="arabicPeriod" startAt="2"/>
            </a:pPr>
            <a:endParaRPr lang="de-DE" altLang="de-DE" dirty="0"/>
          </a:p>
          <a:p>
            <a:pPr marL="522287" lvl="1" indent="-342900">
              <a:buFont typeface="+mj-lt"/>
              <a:buAutoNum type="arabicPeriod" startAt="2"/>
            </a:pPr>
            <a:r>
              <a:rPr lang="de-DE" altLang="de-DE" dirty="0"/>
              <a:t>Vier Teilbeweise</a:t>
            </a:r>
          </a:p>
          <a:p>
            <a:pPr marL="969962" lvl="2" indent="-342900">
              <a:buFont typeface="Courier New" panose="02070309020205020404" pitchFamily="49" charset="0"/>
              <a:buChar char="o"/>
            </a:pPr>
            <a:r>
              <a:rPr lang="de-DE" altLang="de-DE" dirty="0"/>
              <a:t>jeweils für Teile von { P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W ≤  X }  </a:t>
            </a:r>
            <a:r>
              <a:rPr lang="el-GR" altLang="de-DE" dirty="0"/>
              <a:t>β</a:t>
            </a:r>
            <a:r>
              <a:rPr lang="de-DE" altLang="de-DE" dirty="0"/>
              <a:t>  { P }</a:t>
            </a:r>
          </a:p>
          <a:p>
            <a:pPr marL="969962" lvl="2" indent="-342900">
              <a:buFont typeface="Courier New" panose="02070309020205020404" pitchFamily="49" charset="0"/>
              <a:buChar char="o"/>
            </a:pPr>
            <a:r>
              <a:rPr lang="de-DE" altLang="de-DE" dirty="0"/>
              <a:t>Jeweils nur unter Ausnutzung von Teilen der Vorbedingung</a:t>
            </a:r>
          </a:p>
          <a:p>
            <a:pPr marL="645137" lvl="1" indent="-285750"/>
            <a:r>
              <a:rPr lang="de-DE" altLang="de-DE" dirty="0"/>
              <a:t>a.) { (Z + 1)² = W ∧ W ≤ X }  </a:t>
            </a:r>
            <a:r>
              <a:rPr lang="el-GR" altLang="de-DE" dirty="0"/>
              <a:t>β</a:t>
            </a:r>
            <a:r>
              <a:rPr lang="de-DE" altLang="de-DE" dirty="0"/>
              <a:t>  { </a:t>
            </a:r>
            <a:r>
              <a:rPr lang="de-DE" altLang="de-DE" u="sng" dirty="0"/>
              <a:t>(Z´)² ≤ X</a:t>
            </a:r>
            <a:r>
              <a:rPr lang="de-DE" altLang="de-DE" dirty="0"/>
              <a:t> }</a:t>
            </a:r>
          </a:p>
          <a:p>
            <a:pPr marL="969962" lvl="2" indent="-342900">
              <a:buFont typeface="Courier New" panose="02070309020205020404" pitchFamily="49" charset="0"/>
              <a:buChar char="o"/>
            </a:pPr>
            <a:r>
              <a:rPr lang="de-DE" altLang="de-DE" dirty="0"/>
              <a:t>Gilt, da Z um 1 erhöht wird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DD9403-5DA1-D246-6AEB-A4926CF7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 der partiellen Korrektheit</a:t>
            </a:r>
            <a:endParaRPr lang="en-DE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98DC6CA1-5144-71B1-5E3B-118128CBC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622"/>
            <a:ext cx="2074521" cy="31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51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DEF29B-7F17-5839-4F18-63D45E793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7477" y="1239837"/>
            <a:ext cx="6877051" cy="3563938"/>
          </a:xfrm>
        </p:spPr>
        <p:txBody>
          <a:bodyPr/>
          <a:lstStyle/>
          <a:p>
            <a:pPr marL="73024" indent="-342900"/>
            <a:r>
              <a:rPr lang="de-DE" altLang="de-DE" dirty="0"/>
              <a:t>P = (</a:t>
            </a:r>
            <a:r>
              <a:rPr lang="de-DE" altLang="de-DE" u="sng" dirty="0"/>
              <a:t>Z² ≤  X</a:t>
            </a:r>
            <a:r>
              <a:rPr lang="de-DE" altLang="de-DE" dirty="0"/>
              <a:t>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</a:t>
            </a:r>
            <a:r>
              <a:rPr lang="de-DE" altLang="de-DE" u="sng" dirty="0"/>
              <a:t>(Z + 1)² = W</a:t>
            </a:r>
            <a:r>
              <a:rPr lang="de-DE" altLang="de-DE" dirty="0"/>
              <a:t>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</a:t>
            </a:r>
            <a:r>
              <a:rPr lang="de-DE" altLang="de-DE" u="sng" dirty="0"/>
              <a:t>2 · Z + 1 = Y</a:t>
            </a:r>
            <a:r>
              <a:rPr lang="de-DE" altLang="de-DE" dirty="0"/>
              <a:t>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</a:t>
            </a:r>
            <a:r>
              <a:rPr lang="de-DE" altLang="de-DE" u="sng" dirty="0"/>
              <a:t>Y &gt; 0</a:t>
            </a:r>
            <a:r>
              <a:rPr lang="de-DE" altLang="de-DE" dirty="0"/>
              <a:t>)</a:t>
            </a:r>
          </a:p>
          <a:p>
            <a:pPr marL="73024" indent="-342900"/>
            <a:endParaRPr lang="de-DE" altLang="de-DE" dirty="0"/>
          </a:p>
          <a:p>
            <a:pPr marL="522287" lvl="1" indent="-342900">
              <a:buFont typeface="+mj-lt"/>
              <a:buAutoNum type="arabicPeriod" startAt="2"/>
            </a:pPr>
            <a:r>
              <a:rPr lang="de-DE" altLang="de-DE" dirty="0"/>
              <a:t>Vier Teilbeweise (jeweils für Teile von { P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W ≤  X }  </a:t>
            </a:r>
            <a:r>
              <a:rPr lang="el-GR" altLang="de-DE" dirty="0"/>
              <a:t>β</a:t>
            </a:r>
            <a:r>
              <a:rPr lang="de-DE" altLang="de-DE" dirty="0"/>
              <a:t>  { P } )</a:t>
            </a:r>
          </a:p>
          <a:p>
            <a:pPr lvl="2">
              <a:buFontTx/>
              <a:buChar char="□"/>
            </a:pPr>
            <a:r>
              <a:rPr lang="de-DE" altLang="de-DE" dirty="0"/>
              <a:t>b.) { (Z + 1)² = W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2 · Z + 1 = Y }  </a:t>
            </a:r>
            <a:r>
              <a:rPr lang="el-GR" altLang="de-DE" dirty="0"/>
              <a:t>β</a:t>
            </a:r>
            <a:r>
              <a:rPr lang="de-DE" altLang="de-DE" dirty="0"/>
              <a:t> { </a:t>
            </a:r>
            <a:r>
              <a:rPr lang="de-DE" altLang="de-DE" u="sng" dirty="0"/>
              <a:t>W´ = (Z´ + 1)² </a:t>
            </a:r>
            <a:r>
              <a:rPr lang="de-DE" altLang="de-DE" dirty="0"/>
              <a:t>}</a:t>
            </a:r>
          </a:p>
          <a:p>
            <a:pPr lvl="1"/>
            <a:endParaRPr lang="de-DE" altLang="de-DE" dirty="0"/>
          </a:p>
          <a:p>
            <a:pPr marL="1350963" lvl="2" indent="-28575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de-DE" altLang="de-DE" dirty="0"/>
              <a:t>Gilt da 	W´	= W                   + Y             + 2 </a:t>
            </a:r>
            <a:br>
              <a:rPr lang="de-DE" altLang="de-DE" dirty="0"/>
            </a:br>
            <a:r>
              <a:rPr lang="de-DE" altLang="de-DE" dirty="0"/>
              <a:t>			= (Z + 1)²          + 2 · Z + 1 + 2 </a:t>
            </a:r>
            <a:br>
              <a:rPr lang="de-DE" altLang="de-DE" dirty="0"/>
            </a:br>
            <a:r>
              <a:rPr lang="de-DE" altLang="de-DE" dirty="0"/>
              <a:t>	                		= Z² + 2 · Z + 1 + 2 · Z + 1 + 2</a:t>
            </a:r>
            <a:br>
              <a:rPr lang="de-DE" altLang="de-DE" dirty="0"/>
            </a:br>
            <a:r>
              <a:rPr lang="de-DE" altLang="de-DE" dirty="0"/>
              <a:t>	        		= Z² + 4 · Z + 4 </a:t>
            </a:r>
            <a:br>
              <a:rPr lang="de-DE" altLang="de-DE" dirty="0"/>
            </a:br>
            <a:r>
              <a:rPr lang="de-DE" altLang="de-DE" dirty="0"/>
              <a:t>		        	= (Z + 2)² </a:t>
            </a:r>
            <a:br>
              <a:rPr lang="de-DE" altLang="de-DE" dirty="0"/>
            </a:br>
            <a:r>
              <a:rPr lang="de-DE" altLang="de-DE" dirty="0"/>
              <a:t>        			= (Z + 1 + 1)² </a:t>
            </a:r>
            <a:br>
              <a:rPr lang="de-DE" altLang="de-DE" dirty="0"/>
            </a:br>
            <a:r>
              <a:rPr lang="de-DE" altLang="de-DE" dirty="0"/>
              <a:t>        			= (Z´ + 1)² 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333833-C387-C131-46CC-3C98B819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 der partiellen Korrektheit</a:t>
            </a:r>
            <a:endParaRPr lang="en-DE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C39DF8FA-8572-3981-8C0E-D501A70FA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622"/>
            <a:ext cx="2074521" cy="31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5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8892DB3-46E4-3B44-DECA-8CFB5545101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987824" y="1239837"/>
                <a:ext cx="6877051" cy="3563938"/>
              </a:xfrm>
            </p:spPr>
            <p:txBody>
              <a:bodyPr/>
              <a:lstStyle/>
              <a:p>
                <a:pPr marL="73024" indent="-342900"/>
                <a:r>
                  <a:rPr lang="de-DE" altLang="de-DE" sz="1200" dirty="0"/>
                  <a:t>P = (</a:t>
                </a:r>
                <a:r>
                  <a:rPr lang="de-DE" altLang="de-DE" sz="1200" u="sng" dirty="0"/>
                  <a:t>Z² ≤  X</a:t>
                </a:r>
                <a:r>
                  <a:rPr lang="de-DE" altLang="de-DE" sz="1200" dirty="0"/>
                  <a:t>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 </a:t>
                </a:r>
                <a:r>
                  <a:rPr lang="de-DE" altLang="de-DE" sz="1200" u="sng" dirty="0"/>
                  <a:t>(Z + 1)² = W</a:t>
                </a:r>
                <a:r>
                  <a:rPr lang="de-DE" altLang="de-DE" sz="1200" dirty="0"/>
                  <a:t>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 </a:t>
                </a:r>
                <a:r>
                  <a:rPr lang="de-DE" altLang="de-DE" sz="1200" u="sng" dirty="0"/>
                  <a:t>2 · Z + 1 = Y</a:t>
                </a:r>
                <a:r>
                  <a:rPr lang="de-DE" altLang="de-DE" sz="1200" dirty="0"/>
                  <a:t>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</a:t>
                </a:r>
                <a:r>
                  <a:rPr lang="de-DE" altLang="de-DE" sz="1200" u="sng" dirty="0"/>
                  <a:t>Y &gt; 0</a:t>
                </a:r>
                <a:r>
                  <a:rPr lang="de-DE" altLang="de-DE" sz="1200" dirty="0"/>
                  <a:t>)</a:t>
                </a:r>
              </a:p>
              <a:p>
                <a:pPr marL="522287" lvl="1" indent="-342900">
                  <a:buFont typeface="+mj-lt"/>
                  <a:buAutoNum type="arabicPeriod" startAt="2"/>
                </a:pPr>
                <a:endParaRPr lang="de-DE" altLang="de-DE" sz="1200" dirty="0"/>
              </a:p>
              <a:p>
                <a:pPr marL="522287" lvl="1" indent="-342900">
                  <a:buFont typeface="+mj-lt"/>
                  <a:buAutoNum type="arabicPeriod" startAt="2"/>
                </a:pPr>
                <a:r>
                  <a:rPr lang="de-DE" altLang="de-DE" sz="1200" dirty="0"/>
                  <a:t>Vier Teilbeweise (jeweils für Teile von { P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W ≤  X }  </a:t>
                </a:r>
                <a:r>
                  <a:rPr lang="el-GR" altLang="de-DE" sz="1200" dirty="0"/>
                  <a:t>β</a:t>
                </a:r>
                <a:r>
                  <a:rPr lang="de-DE" altLang="de-DE" sz="1200" dirty="0"/>
                  <a:t>  { P } )</a:t>
                </a:r>
              </a:p>
              <a:p>
                <a:pPr marL="893763" lvl="1" indent="-260350" fontAlgn="base">
                  <a:lnSpc>
                    <a:spcPct val="125000"/>
                  </a:lnSpc>
                  <a:spcBef>
                    <a:spcPts val="540"/>
                  </a:spcBef>
                  <a:spcAft>
                    <a:spcPct val="0"/>
                  </a:spcAft>
                </a:pPr>
                <a:r>
                  <a:rPr lang="de-DE" altLang="de-DE" sz="1200" dirty="0"/>
                  <a:t>c.) { 2 · Z + 1 = Y }  </a:t>
                </a:r>
                <a:r>
                  <a:rPr lang="el-GR" altLang="de-DE" sz="1200" dirty="0"/>
                  <a:t>β</a:t>
                </a:r>
                <a:r>
                  <a:rPr lang="de-DE" altLang="de-DE" sz="1200" dirty="0"/>
                  <a:t>  { </a:t>
                </a:r>
                <a:r>
                  <a:rPr lang="de-DE" altLang="de-DE" sz="1200" u="sng" dirty="0"/>
                  <a:t>Y´= 2 · Z´+ 1 </a:t>
                </a:r>
                <a:r>
                  <a:rPr lang="de-DE" altLang="de-DE" sz="1200" dirty="0"/>
                  <a:t>}</a:t>
                </a:r>
              </a:p>
              <a:p>
                <a:pPr marL="1350963" lvl="2" indent="-285750" fontAlgn="base">
                  <a:lnSpc>
                    <a:spcPct val="115000"/>
                  </a:lnSpc>
                  <a:spcBef>
                    <a:spcPts val="54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de-DE" altLang="de-DE" sz="1200" dirty="0"/>
                  <a:t>Gilt da  Y´ = Y            + 2 </a:t>
                </a:r>
                <a:br>
                  <a:rPr lang="de-DE" altLang="de-DE" sz="1200" dirty="0"/>
                </a:br>
                <a:r>
                  <a:rPr lang="de-DE" altLang="de-DE" sz="1200" dirty="0"/>
                  <a:t>                = 2 · Z + 1 + 2 </a:t>
                </a:r>
                <a:br>
                  <a:rPr lang="de-DE" altLang="de-DE" sz="1200" dirty="0"/>
                </a:br>
                <a:r>
                  <a:rPr lang="de-DE" altLang="de-DE" sz="1200" dirty="0"/>
                  <a:t>                = 2 · (Z + 1) + 1  </a:t>
                </a:r>
                <a:br>
                  <a:rPr lang="de-DE" altLang="de-DE" sz="1200" dirty="0"/>
                </a:br>
                <a:r>
                  <a:rPr lang="de-DE" altLang="de-DE" sz="1200" dirty="0"/>
                  <a:t>                = 2 · Z´ + 1</a:t>
                </a:r>
              </a:p>
              <a:p>
                <a:pPr marL="893763" lvl="1" indent="-260350" fontAlgn="base">
                  <a:lnSpc>
                    <a:spcPct val="135000"/>
                  </a:lnSpc>
                  <a:spcBef>
                    <a:spcPts val="540"/>
                  </a:spcBef>
                  <a:spcAft>
                    <a:spcPct val="0"/>
                  </a:spcAft>
                </a:pPr>
                <a:r>
                  <a:rPr lang="de-DE" altLang="de-DE" sz="1200" dirty="0"/>
                  <a:t>	d.) { Y &gt; 0 }  </a:t>
                </a:r>
                <a:r>
                  <a:rPr lang="el-GR" altLang="de-DE" sz="1200" dirty="0"/>
                  <a:t>β</a:t>
                </a:r>
                <a:r>
                  <a:rPr lang="de-DE" altLang="de-DE" sz="1200" dirty="0"/>
                  <a:t>  { </a:t>
                </a:r>
                <a:r>
                  <a:rPr lang="de-DE" altLang="de-DE" sz="1200" u="sng" dirty="0"/>
                  <a:t>Y´</a:t>
                </a:r>
                <a:r>
                  <a:rPr lang="de-DE" altLang="de-DE" sz="1200" dirty="0"/>
                  <a:t> = Y + 2 </a:t>
                </a:r>
                <a:r>
                  <a:rPr lang="de-DE" altLang="de-DE" sz="1200" u="sng" dirty="0"/>
                  <a:t>&gt; 0</a:t>
                </a:r>
                <a:r>
                  <a:rPr lang="de-DE" altLang="de-DE" sz="1200" dirty="0"/>
                  <a:t> }</a:t>
                </a:r>
              </a:p>
              <a:p>
                <a:pPr marL="1350963" lvl="2" indent="-285750" fontAlgn="base">
                  <a:lnSpc>
                    <a:spcPct val="125000"/>
                  </a:lnSpc>
                  <a:spcBef>
                    <a:spcPts val="54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de-DE" altLang="de-DE" sz="1200" dirty="0"/>
                  <a:t>Gilt trivialerweise</a:t>
                </a:r>
              </a:p>
              <a:p>
                <a:r>
                  <a:rPr lang="de-DE" altLang="de-DE" sz="1200" dirty="0"/>
                  <a:t>Hieraus folgt insgesamt { P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W ≤  X }  </a:t>
                </a:r>
                <a:r>
                  <a:rPr lang="el-GR" altLang="de-DE" sz="1200" dirty="0"/>
                  <a:t>β</a:t>
                </a:r>
                <a:r>
                  <a:rPr lang="de-DE" altLang="de-DE" sz="1200" dirty="0"/>
                  <a:t>  { P }</a:t>
                </a:r>
              </a:p>
              <a:p>
                <a:pPr lvl="1"/>
                <a:endParaRPr lang="de-DE" altLang="de-DE" sz="1200" dirty="0"/>
              </a:p>
              <a:p>
                <a:pPr marL="522287" indent="-342900">
                  <a:buFont typeface="+mj-lt"/>
                  <a:buAutoNum type="arabicPeriod" startAt="3"/>
                </a:pPr>
                <a:r>
                  <a:rPr lang="de-DE" altLang="de-DE" sz="1200" dirty="0"/>
                  <a:t>P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W &gt; X ⇒ </a:t>
                </a:r>
                <a:r>
                  <a:rPr lang="de-DE" altLang="de-DE" sz="1200" u="sng" dirty="0"/>
                  <a:t>Z² ≤  X</a:t>
                </a:r>
                <a:r>
                  <a:rPr lang="de-DE" altLang="de-DE" sz="1200" dirty="0"/>
                  <a:t>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</a:t>
                </a:r>
                <a:r>
                  <a:rPr lang="de-DE" altLang="de-DE" sz="1200" u="sng" dirty="0"/>
                  <a:t>X &lt; (Z + 1)²</a:t>
                </a:r>
                <a:r>
                  <a:rPr lang="de-DE" altLang="de-DE" sz="1200" dirty="0"/>
                  <a:t> ⇒ NACH</a:t>
                </a:r>
              </a:p>
              <a:p>
                <a:pPr marL="971550" lvl="1" indent="-342900"/>
                <a:r>
                  <a:rPr lang="de-DE" altLang="de-DE" sz="1200" dirty="0" err="1"/>
                  <a:t>Reminder</a:t>
                </a:r>
                <a:r>
                  <a:rPr lang="de-DE" altLang="de-DE" sz="1200" dirty="0"/>
                  <a:t>: NACH ≡ (Z² ≤  X &lt; (Z + 1)² ) ≡ (Z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alt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de-DE" altLang="de-DE" sz="1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altLang="de-DE" sz="1200" i="1">
                                <a:latin typeface="Cambria Math"/>
                              </a:rPr>
                              <m:t>𝑋</m:t>
                            </m:r>
                          </m:e>
                        </m:rad>
                      </m:e>
                    </m:d>
                  </m:oMath>
                </a14:m>
                <a:r>
                  <a:rPr lang="de-DE" altLang="de-DE" sz="1200" dirty="0"/>
                  <a:t> )</a:t>
                </a:r>
              </a:p>
              <a:p>
                <a:pPr marL="628650" lvl="1" indent="0">
                  <a:buNone/>
                </a:pPr>
                <a:endParaRPr lang="de-DE" altLang="de-DE" sz="1200" dirty="0"/>
              </a:p>
              <a:p>
                <a:endParaRPr lang="en-DE" sz="1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8892DB3-46E4-3B44-DECA-8CFB55451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987824" y="1239837"/>
                <a:ext cx="6877051" cy="3563938"/>
              </a:xfrm>
              <a:blipFill>
                <a:blip r:embed="rId2"/>
                <a:stretch>
                  <a:fillRect b="-35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96FCAC9-D72B-DA36-85D9-60520870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 der partiellen Korrektheit</a:t>
            </a:r>
            <a:endParaRPr lang="en-DE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A74459B9-206B-C364-F718-2052E0CF3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622"/>
            <a:ext cx="2074521" cy="31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29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Imperative Programmierung</a:t>
            </a:r>
          </a:p>
          <a:p>
            <a:r>
              <a:rPr lang="de-DE" dirty="0"/>
              <a:t>Deklarative Programmierung</a:t>
            </a:r>
          </a:p>
          <a:p>
            <a:r>
              <a:rPr lang="de-DE" dirty="0"/>
              <a:t>Korrektheit</a:t>
            </a:r>
          </a:p>
          <a:p>
            <a:r>
              <a:rPr lang="de-DE" b="1" dirty="0"/>
              <a:t>Terminierung</a:t>
            </a:r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132347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C1202-919A-DF62-2BA1-7339D56535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Konstruiere Folge von Werten u</a:t>
            </a:r>
            <a:r>
              <a:rPr lang="de-DE" baseline="-25000" dirty="0"/>
              <a:t>0</a:t>
            </a:r>
            <a:r>
              <a:rPr lang="de-DE" dirty="0"/>
              <a:t>, u</a:t>
            </a:r>
            <a:r>
              <a:rPr lang="de-DE" baseline="-25000" dirty="0"/>
              <a:t>1</a:t>
            </a:r>
            <a:r>
              <a:rPr lang="de-DE" dirty="0"/>
              <a:t>, u</a:t>
            </a:r>
            <a:r>
              <a:rPr lang="de-DE" baseline="-25000" dirty="0"/>
              <a:t>2</a:t>
            </a:r>
            <a:r>
              <a:rPr lang="de-DE" dirty="0"/>
              <a:t>, … mit folgenden Eigenschaften</a:t>
            </a:r>
          </a:p>
          <a:p>
            <a:r>
              <a:rPr lang="de-DE" dirty="0"/>
              <a:t>Schleifenrumpf berechnet u</a:t>
            </a:r>
            <a:r>
              <a:rPr lang="de-DE" baseline="-25000" dirty="0"/>
              <a:t>i+1</a:t>
            </a:r>
            <a:r>
              <a:rPr lang="de-DE" dirty="0"/>
              <a:t> aus u</a:t>
            </a:r>
            <a:r>
              <a:rPr lang="de-DE" baseline="-25000" dirty="0"/>
              <a:t>i</a:t>
            </a:r>
            <a:r>
              <a:rPr lang="de-DE" dirty="0"/>
              <a:t>.</a:t>
            </a:r>
          </a:p>
          <a:p>
            <a:r>
              <a:rPr lang="de-DE" dirty="0"/>
              <a:t>Bei Schleifeneintritt hat u</a:t>
            </a:r>
            <a:r>
              <a:rPr lang="de-DE" baseline="-25000" dirty="0"/>
              <a:t>0</a:t>
            </a:r>
            <a:r>
              <a:rPr lang="de-DE" dirty="0"/>
              <a:t> einen positiven, definierten Wert.</a:t>
            </a:r>
          </a:p>
          <a:p>
            <a:r>
              <a:rPr lang="de-DE" dirty="0"/>
              <a:t>Es gilt u</a:t>
            </a:r>
            <a:r>
              <a:rPr lang="de-DE" baseline="-25000" dirty="0"/>
              <a:t>i+1</a:t>
            </a:r>
            <a:r>
              <a:rPr lang="de-DE" dirty="0"/>
              <a:t> &lt; u</a:t>
            </a:r>
            <a:r>
              <a:rPr lang="de-DE" baseline="-25000" dirty="0"/>
              <a:t>i</a:t>
            </a:r>
            <a:r>
              <a:rPr lang="de-DE" dirty="0"/>
              <a:t> für alle i.</a:t>
            </a:r>
          </a:p>
          <a:p>
            <a:r>
              <a:rPr lang="de-DE" dirty="0"/>
              <a:t>Alle u</a:t>
            </a:r>
            <a:r>
              <a:rPr lang="de-DE" baseline="-25000" dirty="0"/>
              <a:t>i</a:t>
            </a:r>
            <a:r>
              <a:rPr lang="de-DE" dirty="0"/>
              <a:t> &gt; 0; u</a:t>
            </a:r>
            <a:r>
              <a:rPr lang="de-DE" baseline="-25000" dirty="0"/>
              <a:t>i</a:t>
            </a:r>
            <a:r>
              <a:rPr lang="de-DE" dirty="0"/>
              <a:t> ≤ 0 bedeutet Verlassen der Schleife.</a:t>
            </a:r>
          </a:p>
          <a:p>
            <a:endParaRPr lang="de-DE" dirty="0"/>
          </a:p>
          <a:p>
            <a:r>
              <a:rPr lang="de-DE" dirty="0"/>
              <a:t>Bei nicht-ganzzahligen </a:t>
            </a:r>
            <a:r>
              <a:rPr lang="de-DE" dirty="0" err="1"/>
              <a:t>u</a:t>
            </a:r>
            <a:r>
              <a:rPr lang="de-DE" dirty="0"/>
              <a:t> zusätzlich: u</a:t>
            </a:r>
            <a:r>
              <a:rPr lang="de-DE" baseline="-25000" dirty="0"/>
              <a:t>i</a:t>
            </a:r>
            <a:r>
              <a:rPr lang="de-DE" dirty="0"/>
              <a:t> − u</a:t>
            </a:r>
            <a:r>
              <a:rPr lang="de-DE" baseline="-25000" dirty="0"/>
              <a:t>i+1</a:t>
            </a:r>
            <a:r>
              <a:rPr lang="de-DE" dirty="0"/>
              <a:t>&gt; </a:t>
            </a:r>
            <a:r>
              <a:rPr lang="el-GR" dirty="0"/>
              <a:t>δ</a:t>
            </a:r>
            <a:r>
              <a:rPr lang="de-DE" dirty="0"/>
              <a:t> &gt; 0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24D8A4-3B21-84AF-D7BD-F1416A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Beweis der Terminierung</a:t>
            </a:r>
            <a:br>
              <a:rPr lang="de-DE" dirty="0"/>
            </a:br>
            <a:r>
              <a:rPr lang="de-DE" sz="1400" dirty="0"/>
              <a:t>Beispielhaftes Vorgehen für Schleifen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64196455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09E53-A74A-F684-1601-1A06AA8EF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1760" y="1203598"/>
            <a:ext cx="6912768" cy="3563938"/>
          </a:xfrm>
        </p:spPr>
        <p:txBody>
          <a:bodyPr/>
          <a:lstStyle/>
          <a:p>
            <a:r>
              <a:rPr lang="de-DE" altLang="de-DE" dirty="0"/>
              <a:t>Für den Wert von </a:t>
            </a:r>
            <a:r>
              <a:rPr lang="de-DE" altLang="de-DE" dirty="0" err="1"/>
              <a:t>u</a:t>
            </a:r>
            <a:r>
              <a:rPr lang="de-DE" altLang="de-DE" dirty="0"/>
              <a:t> = X − W ist zu zeigen:</a:t>
            </a:r>
          </a:p>
          <a:p>
            <a:pPr marL="708026" indent="-342900">
              <a:buFont typeface="+mj-lt"/>
              <a:buAutoNum type="arabicPeriod"/>
            </a:pPr>
            <a:r>
              <a:rPr lang="de-DE" altLang="de-DE" dirty="0"/>
              <a:t>W ≤ X ⇒ </a:t>
            </a:r>
            <a:r>
              <a:rPr lang="de-DE" altLang="de-DE" dirty="0" err="1"/>
              <a:t>u</a:t>
            </a:r>
            <a:r>
              <a:rPr lang="de-DE" altLang="de-DE" dirty="0"/>
              <a:t> ≥ 0, d.h. </a:t>
            </a:r>
            <a:r>
              <a:rPr lang="de-DE" altLang="de-DE" dirty="0" err="1"/>
              <a:t>u</a:t>
            </a:r>
            <a:r>
              <a:rPr lang="de-DE" altLang="de-DE" dirty="0"/>
              <a:t> bleibt bei allen Schleifendurchläufen nicht-negativ.</a:t>
            </a:r>
          </a:p>
          <a:p>
            <a:pPr marL="708026" indent="-342900">
              <a:buFont typeface="+mj-lt"/>
              <a:buAutoNum type="arabicPeriod"/>
            </a:pPr>
            <a:r>
              <a:rPr lang="de-DE" altLang="de-DE" dirty="0" err="1"/>
              <a:t>u</a:t>
            </a:r>
            <a:r>
              <a:rPr lang="de-DE" altLang="de-DE" dirty="0"/>
              <a:t> wird bei jedem Schleifendurchlauf echt kleiner.</a:t>
            </a:r>
          </a:p>
          <a:p>
            <a:pPr lvl="1"/>
            <a:endParaRPr lang="de-DE" altLang="de-DE" dirty="0"/>
          </a:p>
          <a:p>
            <a:r>
              <a:rPr lang="de-DE" altLang="de-DE" dirty="0"/>
              <a:t>zu 1. Gilt trivialerweise.</a:t>
            </a:r>
          </a:p>
          <a:p>
            <a:r>
              <a:rPr lang="de-DE" altLang="de-DE" dirty="0"/>
              <a:t>zu 2. Sei </a:t>
            </a:r>
            <a:r>
              <a:rPr lang="de-DE" altLang="de-DE" dirty="0" err="1"/>
              <a:t>u</a:t>
            </a:r>
            <a:r>
              <a:rPr lang="de-DE" altLang="de-DE" dirty="0"/>
              <a:t> der Wert unmittelbar vor Ablauf von </a:t>
            </a:r>
            <a:r>
              <a:rPr lang="el-GR" altLang="de-DE" dirty="0"/>
              <a:t>β</a:t>
            </a:r>
            <a:r>
              <a:rPr lang="de-DE" altLang="de-DE" dirty="0"/>
              <a:t>, und sei </a:t>
            </a:r>
            <a:r>
              <a:rPr lang="de-DE" altLang="de-DE" dirty="0" err="1"/>
              <a:t>u</a:t>
            </a:r>
            <a:r>
              <a:rPr lang="de-DE" altLang="de-DE" dirty="0"/>
              <a:t>´ der Wert unmittelbar danach. Dann gilt:</a:t>
            </a:r>
          </a:p>
          <a:p>
            <a:pPr lvl="1"/>
            <a:r>
              <a:rPr lang="de-DE" altLang="de-DE" dirty="0" err="1"/>
              <a:t>u</a:t>
            </a:r>
            <a:r>
              <a:rPr lang="de-DE" altLang="de-DE" dirty="0"/>
              <a:t>   = X − W</a:t>
            </a:r>
          </a:p>
          <a:p>
            <a:pPr lvl="1"/>
            <a:r>
              <a:rPr lang="de-DE" altLang="de-DE" dirty="0" err="1"/>
              <a:t>u</a:t>
            </a:r>
            <a:r>
              <a:rPr lang="de-DE" altLang="de-DE" dirty="0"/>
              <a:t>´ = X − (W + Y + 2) = X − W − Y − 2</a:t>
            </a:r>
          </a:p>
          <a:p>
            <a:pPr lvl="1"/>
            <a:r>
              <a:rPr lang="de-DE" altLang="de-DE" dirty="0"/>
              <a:t>Y &gt; 0, denn initialisiert mit 1 und Y := Y + 2 in </a:t>
            </a:r>
            <a:r>
              <a:rPr lang="el-GR" altLang="de-DE" dirty="0"/>
              <a:t>β</a:t>
            </a:r>
            <a:endParaRPr lang="de-DE" altLang="de-DE" dirty="0"/>
          </a:p>
          <a:p>
            <a:pPr lvl="1"/>
            <a:r>
              <a:rPr lang="de-DE" altLang="de-DE" dirty="0"/>
              <a:t>Y &gt; 0 </a:t>
            </a:r>
            <a:r>
              <a:rPr lang="de-DE" altLang="de-DE" dirty="0">
                <a:cs typeface="Lucida Sans Unicode"/>
              </a:rPr>
              <a:t>⇒</a:t>
            </a:r>
            <a:r>
              <a:rPr lang="de-DE" altLang="de-DE" dirty="0"/>
              <a:t> </a:t>
            </a:r>
            <a:r>
              <a:rPr lang="de-DE" altLang="de-DE" dirty="0" err="1"/>
              <a:t>u</a:t>
            </a:r>
            <a:r>
              <a:rPr lang="de-DE" altLang="de-DE" dirty="0"/>
              <a:t>´&lt; u.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FA7960-D623-BC76-708A-B0BDA7CF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 der Terminierung von XYZ</a:t>
            </a:r>
            <a:endParaRPr lang="en-DE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EB452075-51BE-B21E-0958-8B0CDE4A7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1" y="1419982"/>
            <a:ext cx="2074521" cy="31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47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6">
            <a:extLst>
              <a:ext uri="{FF2B5EF4-FFF2-40B4-BE49-F238E27FC236}">
                <a16:creationId xmlns:a16="http://schemas.microsoft.com/office/drawing/2014/main" id="{AC74DFC8-BF41-E467-0961-6CF99613658F}"/>
              </a:ext>
            </a:extLst>
          </p:cNvPr>
          <p:cNvSpPr/>
          <p:nvPr/>
        </p:nvSpPr>
        <p:spPr bwMode="auto">
          <a:xfrm>
            <a:off x="858753" y="3723878"/>
            <a:ext cx="3497224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Abgerundetes Rechteck 6">
            <a:extLst>
              <a:ext uri="{FF2B5EF4-FFF2-40B4-BE49-F238E27FC236}">
                <a16:creationId xmlns:a16="http://schemas.microsoft.com/office/drawing/2014/main" id="{F74D21B1-7086-4AC7-6DA7-F317659AD0E3}"/>
              </a:ext>
            </a:extLst>
          </p:cNvPr>
          <p:cNvSpPr/>
          <p:nvPr/>
        </p:nvSpPr>
        <p:spPr bwMode="auto">
          <a:xfrm>
            <a:off x="827585" y="1779662"/>
            <a:ext cx="3600400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C76D6F-73F4-8AD7-015B-24AD2A6E0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97600" cy="3563938"/>
          </a:xfrm>
        </p:spPr>
        <p:txBody>
          <a:bodyPr/>
          <a:lstStyle/>
          <a:p>
            <a:r>
              <a:rPr lang="de-DE" altLang="de-DE" dirty="0"/>
              <a:t>meist Induktionsbeweise, die der Struktur der rekursiven Funktionsdefinition folgen.</a:t>
            </a:r>
          </a:p>
          <a:p>
            <a:r>
              <a:rPr lang="de-DE" altLang="de-DE" dirty="0"/>
              <a:t>Beispiel: McCarthys 91-Funktion </a:t>
            </a:r>
            <a:r>
              <a:rPr lang="de-DE" sz="1200" dirty="0">
                <a:hlinkClick r:id="rId3"/>
              </a:rPr>
              <a:t>https://en.wikipedia.org/wiki/McCarthy_91_function</a:t>
            </a:r>
            <a:r>
              <a:rPr lang="de-DE" sz="1200" dirty="0"/>
              <a:t> </a:t>
            </a:r>
            <a:endParaRPr lang="de-DE" altLang="de-DE" dirty="0"/>
          </a:p>
          <a:p>
            <a:pPr lvl="1"/>
            <a:r>
              <a:rPr lang="de-DE" altLang="de-DE" i="1" dirty="0"/>
              <a:t>f(x)</a:t>
            </a:r>
            <a:r>
              <a:rPr lang="de-DE" altLang="de-DE" dirty="0"/>
              <a:t> =	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dirty="0"/>
              <a:t> </a:t>
            </a:r>
            <a:r>
              <a:rPr lang="de-DE" altLang="de-DE" i="1" dirty="0"/>
              <a:t>x</a:t>
            </a:r>
            <a:r>
              <a:rPr lang="de-DE" altLang="de-DE" dirty="0"/>
              <a:t> &gt; 100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dirty="0"/>
              <a:t> </a:t>
            </a:r>
            <a:r>
              <a:rPr lang="de-DE" altLang="de-DE" i="1" dirty="0"/>
              <a:t>x</a:t>
            </a:r>
            <a:r>
              <a:rPr lang="de-DE" altLang="de-DE" dirty="0"/>
              <a:t> − 10 </a:t>
            </a:r>
            <a:br>
              <a:rPr lang="de-DE" altLang="de-DE" dirty="0"/>
            </a:br>
            <a:r>
              <a:rPr lang="de-DE" altLang="de-DE" dirty="0"/>
              <a:t>		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altLang="de-DE" dirty="0"/>
              <a:t> </a:t>
            </a:r>
            <a:r>
              <a:rPr lang="de-DE" altLang="de-DE" i="1" dirty="0"/>
              <a:t>f</a:t>
            </a:r>
            <a:r>
              <a:rPr lang="de-DE" altLang="de-DE" dirty="0"/>
              <a:t> (</a:t>
            </a:r>
            <a:r>
              <a:rPr lang="de-DE" altLang="de-DE" i="1" dirty="0"/>
              <a:t>f</a:t>
            </a:r>
            <a:r>
              <a:rPr lang="de-DE" altLang="de-DE" dirty="0"/>
              <a:t> (</a:t>
            </a:r>
            <a:r>
              <a:rPr lang="de-DE" altLang="de-DE" i="1" dirty="0"/>
              <a:t>x</a:t>
            </a:r>
            <a:r>
              <a:rPr lang="de-DE" altLang="de-DE" dirty="0"/>
              <a:t> + 11))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de-DE" altLang="de-DE" dirty="0"/>
          </a:p>
          <a:p>
            <a:r>
              <a:rPr lang="de-DE" altLang="de-DE" dirty="0"/>
              <a:t>Beispielberechnungen:</a:t>
            </a:r>
          </a:p>
          <a:p>
            <a:pPr lvl="1"/>
            <a:r>
              <a:rPr lang="de-DE" altLang="de-DE" dirty="0"/>
              <a:t>	</a:t>
            </a:r>
            <a:r>
              <a:rPr lang="de-DE" altLang="de-DE" i="1" dirty="0"/>
              <a:t>f</a:t>
            </a:r>
            <a:r>
              <a:rPr lang="de-DE" altLang="de-DE" dirty="0"/>
              <a:t>(100) 	↦	</a:t>
            </a:r>
            <a:r>
              <a:rPr lang="de-DE" altLang="de-DE" i="1" dirty="0"/>
              <a:t>f </a:t>
            </a:r>
            <a:r>
              <a:rPr lang="de-DE" altLang="de-DE" dirty="0"/>
              <a:t>(</a:t>
            </a:r>
            <a:r>
              <a:rPr lang="de-DE" altLang="de-DE" i="1" dirty="0"/>
              <a:t>f</a:t>
            </a:r>
            <a:r>
              <a:rPr lang="de-DE" altLang="de-DE" dirty="0"/>
              <a:t> (111)) ↦ </a:t>
            </a:r>
            <a:r>
              <a:rPr lang="de-DE" altLang="de-DE" i="1" dirty="0"/>
              <a:t>f</a:t>
            </a:r>
            <a:r>
              <a:rPr lang="de-DE" altLang="de-DE" dirty="0"/>
              <a:t> (101) ↦ 91</a:t>
            </a:r>
          </a:p>
          <a:p>
            <a:pPr lvl="1"/>
            <a:r>
              <a:rPr lang="de-DE" altLang="de-DE" dirty="0"/>
              <a:t>	</a:t>
            </a:r>
            <a:r>
              <a:rPr lang="de-DE" altLang="de-DE" i="1" dirty="0"/>
              <a:t>f</a:t>
            </a:r>
            <a:r>
              <a:rPr lang="de-DE" altLang="de-DE" dirty="0"/>
              <a:t>(99) 	↦	</a:t>
            </a:r>
            <a:r>
              <a:rPr lang="de-DE" altLang="de-DE" i="1" dirty="0"/>
              <a:t>f</a:t>
            </a:r>
            <a:r>
              <a:rPr lang="de-DE" altLang="de-DE" dirty="0"/>
              <a:t> (</a:t>
            </a:r>
            <a:r>
              <a:rPr lang="de-DE" altLang="de-DE" i="1" dirty="0"/>
              <a:t>f</a:t>
            </a:r>
            <a:r>
              <a:rPr lang="de-DE" altLang="de-DE" dirty="0"/>
              <a:t> (110)) ↦ </a:t>
            </a:r>
            <a:r>
              <a:rPr lang="de-DE" altLang="de-DE" i="1" dirty="0"/>
              <a:t>f</a:t>
            </a:r>
            <a:r>
              <a:rPr lang="de-DE" altLang="de-DE" dirty="0"/>
              <a:t> (100) ↦</a:t>
            </a:r>
            <a:r>
              <a:rPr lang="de-DE" altLang="de-DE" i="1" dirty="0"/>
              <a:t>f</a:t>
            </a:r>
            <a:r>
              <a:rPr lang="de-DE" altLang="de-DE" dirty="0"/>
              <a:t>(</a:t>
            </a:r>
            <a:r>
              <a:rPr lang="de-DE" altLang="de-DE" i="1" dirty="0"/>
              <a:t>f</a:t>
            </a:r>
            <a:r>
              <a:rPr lang="de-DE" altLang="de-DE" dirty="0"/>
              <a:t>(111)) ↦ 91</a:t>
            </a:r>
          </a:p>
          <a:p>
            <a:pPr lvl="1"/>
            <a:r>
              <a:rPr lang="de-DE" altLang="de-DE" dirty="0"/>
              <a:t>	... 	↦	... ↦ 91</a:t>
            </a:r>
          </a:p>
          <a:p>
            <a:r>
              <a:rPr lang="de-DE" altLang="de-DE" dirty="0"/>
              <a:t>Gilt die folgende Äquivalenz?</a:t>
            </a:r>
          </a:p>
          <a:p>
            <a:pPr lvl="1"/>
            <a:r>
              <a:rPr lang="de-DE" altLang="de-DE" i="1" dirty="0" err="1"/>
              <a:t>g</a:t>
            </a:r>
            <a:r>
              <a:rPr lang="de-DE" altLang="de-DE" i="1" dirty="0"/>
              <a:t>(x)</a:t>
            </a:r>
            <a:r>
              <a:rPr lang="de-DE" altLang="de-DE" dirty="0"/>
              <a:t> =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dirty="0"/>
              <a:t> </a:t>
            </a:r>
            <a:r>
              <a:rPr lang="de-DE" altLang="de-DE" i="1" dirty="0"/>
              <a:t>x</a:t>
            </a:r>
            <a:r>
              <a:rPr lang="de-DE" altLang="de-DE" dirty="0"/>
              <a:t> &gt; 100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dirty="0"/>
              <a:t> </a:t>
            </a:r>
            <a:r>
              <a:rPr lang="de-DE" altLang="de-DE" i="1" dirty="0"/>
              <a:t>x</a:t>
            </a:r>
            <a:r>
              <a:rPr lang="de-DE" altLang="de-DE" dirty="0"/>
              <a:t> − 10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altLang="de-DE" dirty="0"/>
              <a:t> 91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de-DE" altLang="de-DE" dirty="0"/>
          </a:p>
          <a:p>
            <a:r>
              <a:rPr lang="de-DE" altLang="de-DE" dirty="0"/>
              <a:t>Wir beweisen: </a:t>
            </a:r>
            <a:r>
              <a:rPr lang="de-DE" altLang="de-DE" i="1" dirty="0"/>
              <a:t>f</a:t>
            </a:r>
            <a:r>
              <a:rPr lang="de-DE" altLang="de-DE" dirty="0"/>
              <a:t>(x) = </a:t>
            </a:r>
            <a:r>
              <a:rPr lang="de-DE" altLang="de-DE" i="1" dirty="0" err="1"/>
              <a:t>g</a:t>
            </a:r>
            <a:r>
              <a:rPr lang="de-DE" altLang="de-DE" dirty="0"/>
              <a:t>(x) </a:t>
            </a:r>
            <a:br>
              <a:rPr lang="de-DE" altLang="de-DE" dirty="0"/>
            </a:br>
            <a:r>
              <a:rPr lang="de-DE" altLang="de-DE" dirty="0"/>
              <a:t>für alle x </a:t>
            </a:r>
            <a:r>
              <a:rPr lang="ru-RU" altLang="de-DE" dirty="0"/>
              <a:t>∈</a:t>
            </a:r>
            <a:r>
              <a:rPr lang="de-DE" altLang="de-DE" dirty="0"/>
              <a:t> </a:t>
            </a:r>
            <a:r>
              <a:rPr lang="de-DE" altLang="de-DE" dirty="0" err="1"/>
              <a:t>ℤ</a:t>
            </a:r>
            <a:r>
              <a:rPr lang="de-DE" altLang="de-DE" dirty="0"/>
              <a:t>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39C651-B26A-A44D-3AB6-2C8DBFD0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funktionaler Algorithmen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68525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679BA2-934F-FFEC-970A-041CA9210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sz="1200" dirty="0"/>
              <a:t>Induktionsanfang: Für alle x &gt; 100 ist </a:t>
            </a:r>
            <a:r>
              <a:rPr lang="de-DE" altLang="de-DE" sz="1200" i="1" dirty="0"/>
              <a:t>f</a:t>
            </a:r>
            <a:r>
              <a:rPr lang="de-DE" altLang="de-DE" sz="1200" dirty="0"/>
              <a:t>(x) = x − 10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(x).</a:t>
            </a:r>
          </a:p>
          <a:p>
            <a:r>
              <a:rPr lang="de-DE" altLang="de-DE" sz="1200" dirty="0"/>
              <a:t>Die Induktion verläuft “rückwärts”, d.h. wir zeigen:</a:t>
            </a:r>
          </a:p>
          <a:p>
            <a:pPr lvl="1"/>
            <a:r>
              <a:rPr lang="de-DE" altLang="de-DE" sz="1200" dirty="0"/>
              <a:t>Gilt </a:t>
            </a:r>
            <a:r>
              <a:rPr lang="de-DE" altLang="de-DE" sz="1200" i="1" dirty="0"/>
              <a:t>f</a:t>
            </a:r>
            <a:r>
              <a:rPr lang="de-DE" altLang="de-DE" sz="1200" dirty="0"/>
              <a:t>(</a:t>
            </a:r>
            <a:r>
              <a:rPr lang="de-DE" altLang="de-DE" sz="1200" dirty="0" err="1"/>
              <a:t>y</a:t>
            </a:r>
            <a:r>
              <a:rPr lang="de-DE" altLang="de-DE" sz="1200" dirty="0"/>
              <a:t>)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</a:t>
            </a:r>
            <a:r>
              <a:rPr lang="de-DE" altLang="de-DE" sz="1200" dirty="0" err="1"/>
              <a:t>y</a:t>
            </a:r>
            <a:r>
              <a:rPr lang="de-DE" altLang="de-DE" sz="1200" dirty="0"/>
              <a:t>) für alle </a:t>
            </a:r>
            <a:r>
              <a:rPr lang="de-DE" altLang="de-DE" sz="1200" dirty="0" err="1"/>
              <a:t>y</a:t>
            </a:r>
            <a:r>
              <a:rPr lang="de-DE" altLang="de-DE" sz="1200" dirty="0"/>
              <a:t> ≥  x, so gilt auch </a:t>
            </a:r>
            <a:r>
              <a:rPr lang="de-DE" altLang="de-DE" sz="1200" i="1" dirty="0"/>
              <a:t>f</a:t>
            </a:r>
            <a:r>
              <a:rPr lang="de-DE" altLang="de-DE" sz="1200" dirty="0"/>
              <a:t>(x − 1)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(x − 1)</a:t>
            </a:r>
          </a:p>
          <a:p>
            <a:r>
              <a:rPr lang="de-DE" altLang="de-DE" sz="1200" dirty="0"/>
              <a:t>Induktionsannahme: Es gelte </a:t>
            </a:r>
            <a:r>
              <a:rPr lang="de-DE" altLang="de-DE" sz="1200" i="1" dirty="0"/>
              <a:t>f</a:t>
            </a:r>
            <a:r>
              <a:rPr lang="de-DE" altLang="de-DE" sz="1200" dirty="0"/>
              <a:t>(</a:t>
            </a:r>
            <a:r>
              <a:rPr lang="de-DE" altLang="de-DE" sz="1200" dirty="0" err="1"/>
              <a:t>y</a:t>
            </a:r>
            <a:r>
              <a:rPr lang="de-DE" altLang="de-DE" sz="1200" dirty="0"/>
              <a:t>)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</a:t>
            </a:r>
            <a:r>
              <a:rPr lang="de-DE" altLang="de-DE" sz="1200" dirty="0" err="1"/>
              <a:t>y</a:t>
            </a:r>
            <a:r>
              <a:rPr lang="de-DE" altLang="de-DE" sz="1200" dirty="0"/>
              <a:t>) für </a:t>
            </a:r>
            <a:r>
              <a:rPr lang="de-DE" altLang="de-DE" sz="1200" dirty="0" err="1"/>
              <a:t>y</a:t>
            </a:r>
            <a:r>
              <a:rPr lang="de-DE" altLang="de-DE" sz="1200" dirty="0"/>
              <a:t> ≥  x</a:t>
            </a:r>
          </a:p>
          <a:p>
            <a:r>
              <a:rPr lang="de-DE" altLang="de-DE" sz="1200" dirty="0"/>
              <a:t>Induktionsschritt (zwei Fälle):</a:t>
            </a:r>
          </a:p>
          <a:p>
            <a:pPr lvl="1"/>
            <a:r>
              <a:rPr lang="de-DE" altLang="de-DE" sz="1200" dirty="0"/>
              <a:t>Fall 1: Sei 101 &gt; x ≥ 91. Dann gilt:</a:t>
            </a:r>
          </a:p>
          <a:p>
            <a:pPr lvl="2"/>
            <a:r>
              <a:rPr lang="de-DE" altLang="de-DE" sz="1200" i="1" dirty="0"/>
              <a:t>f</a:t>
            </a:r>
            <a:r>
              <a:rPr lang="de-DE" altLang="de-DE" sz="1200" dirty="0"/>
              <a:t>(x − 1) = </a:t>
            </a:r>
            <a:r>
              <a:rPr lang="de-DE" altLang="de-DE" sz="1200" i="1" dirty="0"/>
              <a:t>f</a:t>
            </a:r>
            <a:r>
              <a:rPr lang="de-DE" altLang="de-DE" sz="1200" dirty="0"/>
              <a:t>(</a:t>
            </a:r>
            <a:r>
              <a:rPr lang="de-DE" altLang="de-DE" sz="1200" i="1" dirty="0"/>
              <a:t>f</a:t>
            </a:r>
            <a:r>
              <a:rPr lang="de-DE" altLang="de-DE" sz="1200" dirty="0"/>
              <a:t>(x − 1 + 11)) = </a:t>
            </a:r>
            <a:r>
              <a:rPr lang="de-DE" altLang="de-DE" sz="1200" i="1" dirty="0"/>
              <a:t>f</a:t>
            </a:r>
            <a:r>
              <a:rPr lang="de-DE" altLang="de-DE" sz="1200" dirty="0"/>
              <a:t>(</a:t>
            </a:r>
            <a:r>
              <a:rPr lang="de-DE" altLang="de-DE" sz="1200" i="1" dirty="0"/>
              <a:t>f</a:t>
            </a:r>
            <a:r>
              <a:rPr lang="de-DE" altLang="de-DE" sz="1200" dirty="0"/>
              <a:t>(x + 10)) =</a:t>
            </a:r>
          </a:p>
          <a:p>
            <a:pPr lvl="2"/>
            <a:r>
              <a:rPr lang="de-DE" altLang="de-DE" sz="1200" i="1" dirty="0"/>
              <a:t>f</a:t>
            </a:r>
            <a:r>
              <a:rPr lang="de-DE" altLang="de-DE" sz="1200" dirty="0"/>
              <a:t>(x + 10 − 10) = </a:t>
            </a:r>
            <a:r>
              <a:rPr lang="de-DE" altLang="de-DE" sz="1200" i="1" dirty="0"/>
              <a:t>f</a:t>
            </a:r>
            <a:r>
              <a:rPr lang="de-DE" altLang="de-DE" sz="1200" dirty="0"/>
              <a:t>(x)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(x) = 91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(x − 1)</a:t>
            </a:r>
          </a:p>
          <a:p>
            <a:pPr lvl="1"/>
            <a:r>
              <a:rPr lang="de-DE" altLang="de-DE" sz="1200" dirty="0"/>
              <a:t>Fall 2: Sei 90 ≥ x. Dann gilt: </a:t>
            </a:r>
            <a:r>
              <a:rPr lang="de-DE" altLang="de-DE" sz="1200" i="1" dirty="0"/>
              <a:t>f</a:t>
            </a:r>
            <a:r>
              <a:rPr lang="de-DE" altLang="de-DE" sz="1200" dirty="0"/>
              <a:t>(x − 1) = </a:t>
            </a:r>
            <a:r>
              <a:rPr lang="de-DE" altLang="de-DE" sz="1200" i="1" dirty="0"/>
              <a:t>f</a:t>
            </a:r>
            <a:r>
              <a:rPr lang="de-DE" altLang="de-DE" sz="1200" dirty="0"/>
              <a:t>(</a:t>
            </a:r>
            <a:r>
              <a:rPr lang="de-DE" altLang="de-DE" sz="1200" i="1" dirty="0"/>
              <a:t>f</a:t>
            </a:r>
            <a:r>
              <a:rPr lang="de-DE" altLang="de-DE" sz="1200" dirty="0"/>
              <a:t>(x + 10))</a:t>
            </a:r>
          </a:p>
          <a:p>
            <a:pPr lvl="2"/>
            <a:r>
              <a:rPr lang="de-DE" altLang="de-DE" sz="1200" dirty="0"/>
              <a:t>Aufgrund der Induktionsannahme ist</a:t>
            </a:r>
          </a:p>
          <a:p>
            <a:pPr lvl="2"/>
            <a:r>
              <a:rPr lang="de-DE" altLang="de-DE" sz="1200" i="1" dirty="0"/>
              <a:t>f</a:t>
            </a:r>
            <a:r>
              <a:rPr lang="de-DE" altLang="de-DE" sz="1200" dirty="0"/>
              <a:t>(x + 10)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(x + 10) = 91, also folgt:</a:t>
            </a:r>
          </a:p>
          <a:p>
            <a:pPr lvl="2"/>
            <a:r>
              <a:rPr lang="de-DE" altLang="de-DE" sz="1200" i="1" dirty="0"/>
              <a:t>f</a:t>
            </a:r>
            <a:r>
              <a:rPr lang="de-DE" altLang="de-DE" sz="1200" dirty="0"/>
              <a:t>(x − 1) = </a:t>
            </a:r>
            <a:r>
              <a:rPr lang="de-DE" altLang="de-DE" sz="1200" i="1" dirty="0"/>
              <a:t>f</a:t>
            </a:r>
            <a:r>
              <a:rPr lang="de-DE" altLang="de-DE" sz="1200" dirty="0"/>
              <a:t>(91)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(91) = 91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(x − 1)</a:t>
            </a:r>
          </a:p>
          <a:p>
            <a:pPr lvl="1"/>
            <a:endParaRPr lang="de-DE" altLang="de-DE" sz="1200" dirty="0"/>
          </a:p>
          <a:p>
            <a:r>
              <a:rPr lang="de-DE" altLang="de-DE" sz="1200" dirty="0"/>
              <a:t>Dies beweist </a:t>
            </a:r>
            <a:r>
              <a:rPr lang="de-DE" altLang="de-DE" sz="1200" i="1" dirty="0"/>
              <a:t>f</a:t>
            </a:r>
            <a:r>
              <a:rPr lang="de-DE" altLang="de-DE" sz="1200" dirty="0"/>
              <a:t>(x)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(x) für alle x </a:t>
            </a:r>
            <a:r>
              <a:rPr lang="ru-RU" altLang="de-DE" sz="1200" dirty="0"/>
              <a:t>∈</a:t>
            </a:r>
            <a:r>
              <a:rPr lang="de-DE" altLang="de-DE" sz="1200" dirty="0"/>
              <a:t> </a:t>
            </a:r>
            <a:r>
              <a:rPr lang="de-DE" altLang="de-DE" sz="1200" dirty="0" err="1"/>
              <a:t>ℤ</a:t>
            </a:r>
            <a:r>
              <a:rPr lang="de-DE" altLang="de-DE" sz="1200" dirty="0"/>
              <a:t>.</a:t>
            </a:r>
          </a:p>
          <a:p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78C636-57DF-368F-4EFE-F8A3C42A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 </a:t>
            </a:r>
            <a:r>
              <a:rPr lang="de-DE" altLang="de-DE" i="1" dirty="0"/>
              <a:t>f</a:t>
            </a:r>
            <a:r>
              <a:rPr lang="de-DE" altLang="de-DE" dirty="0"/>
              <a:t>(</a:t>
            </a:r>
            <a:r>
              <a:rPr lang="de-DE" altLang="de-DE" i="1" dirty="0"/>
              <a:t>x</a:t>
            </a:r>
            <a:r>
              <a:rPr lang="de-DE" altLang="de-DE" dirty="0"/>
              <a:t>) = </a:t>
            </a:r>
            <a:r>
              <a:rPr lang="de-DE" altLang="de-DE" i="1" dirty="0" err="1"/>
              <a:t>g</a:t>
            </a:r>
            <a:r>
              <a:rPr lang="de-DE" altLang="de-DE" dirty="0"/>
              <a:t>(</a:t>
            </a:r>
            <a:r>
              <a:rPr lang="de-DE" altLang="de-DE" i="1" dirty="0"/>
              <a:t>x</a:t>
            </a:r>
            <a:r>
              <a:rPr lang="de-DE" altLang="de-DE" dirty="0"/>
              <a:t>)</a:t>
            </a:r>
            <a:endParaRPr lang="en-DE" dirty="0"/>
          </a:p>
        </p:txBody>
      </p:sp>
      <p:sp>
        <p:nvSpPr>
          <p:cNvPr id="4" name="Rechteck 1">
            <a:extLst>
              <a:ext uri="{FF2B5EF4-FFF2-40B4-BE49-F238E27FC236}">
                <a16:creationId xmlns:a16="http://schemas.microsoft.com/office/drawing/2014/main" id="{1630BAF9-25E1-8ABD-E4E8-04C49F8AFFAD}"/>
              </a:ext>
            </a:extLst>
          </p:cNvPr>
          <p:cNvSpPr/>
          <p:nvPr/>
        </p:nvSpPr>
        <p:spPr>
          <a:xfrm>
            <a:off x="2699792" y="248629"/>
            <a:ext cx="489654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altLang="de-DE" sz="1600" i="1" dirty="0"/>
              <a:t>f</a:t>
            </a:r>
            <a:r>
              <a:rPr lang="de-DE" altLang="de-DE" sz="1600" dirty="0"/>
              <a:t>(x)  =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1600" dirty="0"/>
              <a:t> x &gt; 100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sz="1600" dirty="0"/>
              <a:t> x - 10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altLang="de-DE" sz="1600" dirty="0"/>
              <a:t> </a:t>
            </a:r>
            <a:r>
              <a:rPr lang="de-DE" altLang="de-DE" sz="1600" i="1" dirty="0"/>
              <a:t>f</a:t>
            </a:r>
            <a:r>
              <a:rPr lang="de-DE" altLang="de-DE" sz="1600" dirty="0"/>
              <a:t>(</a:t>
            </a:r>
            <a:r>
              <a:rPr lang="de-DE" altLang="de-DE" sz="1600" i="1" dirty="0"/>
              <a:t>f</a:t>
            </a:r>
            <a:r>
              <a:rPr lang="de-DE" altLang="de-DE" sz="1600" dirty="0"/>
              <a:t>(x + 11))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r>
              <a:rPr lang="de-DE" altLang="de-DE" sz="1600" dirty="0"/>
              <a:t>.</a:t>
            </a:r>
          </a:p>
          <a:p>
            <a:r>
              <a:rPr lang="de-DE" altLang="de-DE" sz="1600" i="1" dirty="0"/>
              <a:t>g</a:t>
            </a:r>
            <a:r>
              <a:rPr lang="de-DE" altLang="de-DE" sz="1600" dirty="0"/>
              <a:t>(x) =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1600" dirty="0"/>
              <a:t> x &gt; 100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sz="1600" dirty="0"/>
              <a:t> x - 10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altLang="de-DE" sz="1600" dirty="0"/>
              <a:t> 91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r>
              <a:rPr lang="de-DE" altLang="de-D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45869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709F1B-C9A8-9540-00BF-4F4EDC0AB0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Imperativ</a:t>
            </a:r>
            <a:r>
              <a:rPr lang="de-DE" altLang="de-DE" dirty="0"/>
              <a:t>: </a:t>
            </a:r>
          </a:p>
          <a:p>
            <a:pPr lvl="1"/>
            <a:r>
              <a:rPr lang="de-DE" altLang="de-DE" dirty="0"/>
              <a:t>Wie soll etwas berechnet werden?</a:t>
            </a:r>
          </a:p>
          <a:p>
            <a:pPr lvl="1"/>
            <a:r>
              <a:rPr lang="de-DE" altLang="de-DE" dirty="0"/>
              <a:t>Beschreibung der Rechenschritte</a:t>
            </a:r>
          </a:p>
          <a:p>
            <a:pPr lvl="1"/>
            <a:r>
              <a:rPr lang="de-DE" altLang="de-DE" dirty="0"/>
              <a:t>Maschinenmodell mit gespeicherten und änderbaren Werten</a:t>
            </a:r>
          </a:p>
          <a:p>
            <a:pPr lvl="1"/>
            <a:r>
              <a:rPr lang="de-DE" altLang="de-DE" dirty="0"/>
              <a:t>Schleifen und Alternativen spielen wesentliche Rolle</a:t>
            </a:r>
          </a:p>
          <a:p>
            <a:r>
              <a:rPr lang="de-DE" altLang="de-DE" b="1" dirty="0"/>
              <a:t>Deklarativ</a:t>
            </a:r>
            <a:r>
              <a:rPr lang="de-DE" altLang="de-DE" dirty="0"/>
              <a:t>: </a:t>
            </a:r>
          </a:p>
          <a:p>
            <a:pPr lvl="1"/>
            <a:r>
              <a:rPr lang="de-DE" altLang="de-DE" dirty="0"/>
              <a:t>Was soll berechnet werden?</a:t>
            </a:r>
          </a:p>
          <a:p>
            <a:pPr lvl="1"/>
            <a:r>
              <a:rPr lang="de-DE" altLang="de-DE" dirty="0"/>
              <a:t>Beschreibung des Ergebnisses</a:t>
            </a:r>
          </a:p>
          <a:p>
            <a:pPr lvl="2"/>
            <a:r>
              <a:rPr lang="de-DE" altLang="de-DE" dirty="0"/>
              <a:t>Funktionale Programmierung</a:t>
            </a:r>
          </a:p>
          <a:p>
            <a:pPr lvl="2"/>
            <a:r>
              <a:rPr lang="de-DE" altLang="de-DE" dirty="0"/>
              <a:t>Logische Programmierung</a:t>
            </a:r>
          </a:p>
          <a:p>
            <a:pPr lvl="1"/>
            <a:r>
              <a:rPr lang="de-DE" altLang="de-DE" dirty="0"/>
              <a:t>keine Seiteneffekte und kein Zustand</a:t>
            </a:r>
          </a:p>
          <a:p>
            <a:pPr lvl="1"/>
            <a:r>
              <a:rPr lang="de-DE" altLang="de-DE" dirty="0"/>
              <a:t>Rekursion als wichtiges Mittel</a:t>
            </a:r>
          </a:p>
          <a:p>
            <a:r>
              <a:rPr lang="de-DE" dirty="0"/>
              <a:t> C++ ist weitgehend imperativ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B5594-BDC4-8940-B692-A4C4C2A2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Imperative vs. Deklarative Programmierung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0865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Imperative Programmierung</a:t>
            </a:r>
          </a:p>
          <a:p>
            <a:r>
              <a:rPr lang="de-DE" dirty="0"/>
              <a:t>Deklarative Programmierung</a:t>
            </a:r>
          </a:p>
          <a:p>
            <a:r>
              <a:rPr lang="de-DE" dirty="0"/>
              <a:t>Korrektheit</a:t>
            </a:r>
          </a:p>
          <a:p>
            <a:r>
              <a:rPr lang="de-DE" dirty="0"/>
              <a:t>Terminierung</a:t>
            </a:r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5E81A-4E83-4931-DB52-D17701E691EC}"/>
              </a:ext>
            </a:extLst>
          </p:cNvPr>
          <p:cNvSpPr txBox="1"/>
          <p:nvPr/>
        </p:nvSpPr>
        <p:spPr bwMode="gray">
          <a:xfrm>
            <a:off x="8767072" y="469764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10247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709F1B-C9A8-9540-00BF-4F4EDC0AB0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7824" y="1239837"/>
            <a:ext cx="4248003" cy="3563938"/>
          </a:xfrm>
        </p:spPr>
        <p:txBody>
          <a:bodyPr/>
          <a:lstStyle/>
          <a:p>
            <a:r>
              <a:rPr lang="de-DE" altLang="de-DE" dirty="0"/>
              <a:t>Folge von Basisschritten.</a:t>
            </a:r>
          </a:p>
          <a:p>
            <a:pPr lvl="1"/>
            <a:r>
              <a:rPr lang="de-DE" altLang="de-DE" dirty="0"/>
              <a:t>Genauer: Wertzuweisungen</a:t>
            </a:r>
          </a:p>
          <a:p>
            <a:endParaRPr lang="de-DE" altLang="de-DE" dirty="0"/>
          </a:p>
          <a:p>
            <a:r>
              <a:rPr lang="de-DE" altLang="de-DE" dirty="0"/>
              <a:t>Diese Folge wird mittels Selektion und Iteration basierend auf Boole‘schen Tests über dem Zustand konstruiert. </a:t>
            </a:r>
          </a:p>
          <a:p>
            <a:endParaRPr lang="de-DE" altLang="de-DE" dirty="0"/>
          </a:p>
          <a:p>
            <a:r>
              <a:rPr lang="de-DE" altLang="de-DE" dirty="0"/>
              <a:t>Jeder Basisschritt definiert eine elementare Transformation des Zustands.</a:t>
            </a:r>
          </a:p>
          <a:p>
            <a:endParaRPr lang="de-DE" altLang="de-DE" dirty="0"/>
          </a:p>
          <a:p>
            <a:r>
              <a:rPr lang="de-DE" altLang="de-DE" dirty="0"/>
              <a:t>Die Semantik des Algorithmus ist durch die Kombination all dieser Zustandstransformationen zu einer Gesamttransformation festgelegt.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B5594-BDC4-8940-B692-A4C4C2A2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Imperative Algorithmen</a:t>
            </a:r>
            <a:endParaRPr lang="en-DE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1308693-78C5-2466-A6A3-39B68332E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23678"/>
            <a:ext cx="2784557" cy="1547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A2A98F-1E3C-F60A-4360-54D044996F55}"/>
              </a:ext>
            </a:extLst>
          </p:cNvPr>
          <p:cNvSpPr txBox="1"/>
          <p:nvPr/>
        </p:nvSpPr>
        <p:spPr bwMode="gray">
          <a:xfrm>
            <a:off x="82788" y="3474094"/>
            <a:ext cx="29050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Die Ergebnisvariable wird schrittweise verändert.</a:t>
            </a:r>
          </a:p>
        </p:txBody>
      </p:sp>
    </p:spTree>
    <p:extLst>
      <p:ext uri="{BB962C8B-B14F-4D97-AF65-F5344CB8AC3E}">
        <p14:creationId xmlns:p14="http://schemas.microsoft.com/office/powerpoint/2010/main" val="22205850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613FD2-724B-DB77-78DB-B17A7540E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Ein Funktionaler Algorithmus ist eine Menge von Funktionsdefinitionen</a:t>
            </a:r>
          </a:p>
          <a:p>
            <a:endParaRPr lang="de-DE" altLang="de-DE" dirty="0"/>
          </a:p>
          <a:p>
            <a:pPr lvl="1"/>
            <a:r>
              <a:rPr lang="de-DE" altLang="de-DE" dirty="0"/>
              <a:t>	f</a:t>
            </a:r>
            <a:r>
              <a:rPr lang="de-DE" altLang="de-DE" baseline="-25000" dirty="0"/>
              <a:t>1</a:t>
            </a:r>
            <a:r>
              <a:rPr lang="de-DE" altLang="de-DE" dirty="0"/>
              <a:t>(v</a:t>
            </a:r>
            <a:r>
              <a:rPr lang="de-DE" altLang="de-DE" baseline="-25000" dirty="0"/>
              <a:t>1,1</a:t>
            </a:r>
            <a:r>
              <a:rPr lang="de-DE" altLang="de-DE" dirty="0"/>
              <a:t>, ..., v</a:t>
            </a:r>
            <a:r>
              <a:rPr lang="de-DE" altLang="de-DE" baseline="-25000" dirty="0"/>
              <a:t>1,n</a:t>
            </a:r>
            <a:r>
              <a:rPr lang="de-DE" altLang="de-DE" baseline="-50000" dirty="0"/>
              <a:t>1</a:t>
            </a:r>
            <a:r>
              <a:rPr lang="de-DE" altLang="de-DE" dirty="0"/>
              <a:t> )	= 	t</a:t>
            </a:r>
            <a:r>
              <a:rPr lang="de-DE" altLang="de-DE" baseline="-25000" dirty="0"/>
              <a:t>1</a:t>
            </a:r>
            <a:r>
              <a:rPr lang="de-DE" altLang="de-DE" dirty="0"/>
              <a:t>(v</a:t>
            </a:r>
            <a:r>
              <a:rPr lang="de-DE" altLang="de-DE" baseline="-25000" dirty="0"/>
              <a:t>1,1</a:t>
            </a:r>
            <a:r>
              <a:rPr lang="de-DE" altLang="de-DE" dirty="0"/>
              <a:t>, ..., v</a:t>
            </a:r>
            <a:r>
              <a:rPr lang="de-DE" altLang="de-DE" baseline="-25000" dirty="0"/>
              <a:t>1,n</a:t>
            </a:r>
            <a:r>
              <a:rPr lang="de-DE" altLang="de-DE" baseline="-50000" dirty="0"/>
              <a:t>1</a:t>
            </a:r>
            <a:r>
              <a:rPr lang="de-DE" altLang="de-DE" dirty="0"/>
              <a:t> ),</a:t>
            </a:r>
          </a:p>
          <a:p>
            <a:pPr marL="633413" lvl="1" indent="0">
              <a:buNone/>
            </a:pPr>
            <a:r>
              <a:rPr lang="de-DE" altLang="de-DE" dirty="0"/>
              <a:t>				.</a:t>
            </a:r>
          </a:p>
          <a:p>
            <a:pPr marL="633413" lvl="1" indent="0">
              <a:buNone/>
            </a:pPr>
            <a:r>
              <a:rPr lang="de-DE" altLang="de-DE" dirty="0"/>
              <a:t>				.</a:t>
            </a:r>
          </a:p>
          <a:p>
            <a:pPr marL="633413" lvl="1" indent="0">
              <a:buNone/>
            </a:pPr>
            <a:r>
              <a:rPr lang="de-DE" altLang="de-DE" dirty="0"/>
              <a:t>				.</a:t>
            </a:r>
          </a:p>
          <a:p>
            <a:pPr lvl="1"/>
            <a:r>
              <a:rPr lang="de-DE" altLang="de-DE" dirty="0"/>
              <a:t>	f</a:t>
            </a:r>
            <a:r>
              <a:rPr lang="de-DE" altLang="de-DE" baseline="-25000" dirty="0"/>
              <a:t>m</a:t>
            </a:r>
            <a:r>
              <a:rPr lang="de-DE" altLang="de-DE" dirty="0"/>
              <a:t>(v</a:t>
            </a:r>
            <a:r>
              <a:rPr lang="de-DE" altLang="de-DE" baseline="-25000" dirty="0"/>
              <a:t>m,1</a:t>
            </a:r>
            <a:r>
              <a:rPr lang="de-DE" altLang="de-DE" dirty="0"/>
              <a:t>, ..., </a:t>
            </a:r>
            <a:r>
              <a:rPr lang="de-DE" altLang="de-DE" dirty="0" err="1"/>
              <a:t>v</a:t>
            </a:r>
            <a:r>
              <a:rPr lang="de-DE" altLang="de-DE" baseline="-25000" dirty="0" err="1"/>
              <a:t>m,n</a:t>
            </a:r>
            <a:r>
              <a:rPr lang="de-DE" altLang="de-DE" baseline="-50000" dirty="0" err="1"/>
              <a:t>m</a:t>
            </a:r>
            <a:r>
              <a:rPr lang="de-DE" altLang="de-DE" dirty="0"/>
              <a:t> )	=	</a:t>
            </a:r>
            <a:r>
              <a:rPr lang="de-DE" altLang="de-DE" dirty="0" err="1"/>
              <a:t>t</a:t>
            </a:r>
            <a:r>
              <a:rPr lang="de-DE" altLang="de-DE" baseline="-25000" dirty="0" err="1"/>
              <a:t>m</a:t>
            </a:r>
            <a:r>
              <a:rPr lang="de-DE" altLang="de-DE" dirty="0"/>
              <a:t>(v</a:t>
            </a:r>
            <a:r>
              <a:rPr lang="de-DE" altLang="de-DE" baseline="-25000" dirty="0"/>
              <a:t>m,1</a:t>
            </a:r>
            <a:r>
              <a:rPr lang="de-DE" altLang="de-DE" dirty="0"/>
              <a:t>, ..., </a:t>
            </a:r>
            <a:r>
              <a:rPr lang="de-DE" altLang="de-DE" dirty="0" err="1"/>
              <a:t>v</a:t>
            </a:r>
            <a:r>
              <a:rPr lang="de-DE" altLang="de-DE" baseline="-25000" dirty="0" err="1"/>
              <a:t>m,n</a:t>
            </a:r>
            <a:r>
              <a:rPr lang="de-DE" altLang="de-DE" baseline="-50000" dirty="0" err="1"/>
              <a:t>m</a:t>
            </a:r>
            <a:r>
              <a:rPr lang="de-DE" altLang="de-DE" dirty="0"/>
              <a:t> ).</a:t>
            </a:r>
          </a:p>
          <a:p>
            <a:endParaRPr lang="de-DE" altLang="de-DE" dirty="0"/>
          </a:p>
          <a:p>
            <a:r>
              <a:rPr lang="de-DE" altLang="de-DE" i="1" dirty="0"/>
              <a:t>f</a:t>
            </a:r>
            <a:r>
              <a:rPr lang="de-DE" altLang="de-DE" baseline="-25000" dirty="0"/>
              <a:t>1</a:t>
            </a:r>
            <a:r>
              <a:rPr lang="de-DE" altLang="de-DE" dirty="0"/>
              <a:t> wird wie beschrieben ausgewertet und bestimmt die „Bedeutung“ (Semantik) des Algorithmus.</a:t>
            </a:r>
          </a:p>
          <a:p>
            <a:r>
              <a:rPr lang="de-DE" altLang="de-DE" dirty="0"/>
              <a:t>Die weiteren Funktionen tauchen in Termen anderer Funktionen auf.</a:t>
            </a:r>
          </a:p>
          <a:p>
            <a:r>
              <a:rPr lang="de-DE" altLang="de-DE" dirty="0"/>
              <a:t>Beispiele </a:t>
            </a:r>
            <a:r>
              <a:rPr lang="de-DE" altLang="de-DE" b="1" dirty="0"/>
              <a:t>funktionaler Programmiersprachen:</a:t>
            </a:r>
            <a:endParaRPr lang="de-DE" altLang="de-DE" dirty="0"/>
          </a:p>
          <a:p>
            <a:pPr lvl="1"/>
            <a:r>
              <a:rPr lang="de-DE" altLang="de-DE" dirty="0"/>
              <a:t>Lisp, Scheme, Haskell, Erlang, Scala, …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78A920-3D3A-6E5E-DA80-25B71FCA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Funktionale Algorithmen</a:t>
            </a:r>
          </a:p>
        </p:txBody>
      </p:sp>
    </p:spTree>
    <p:extLst>
      <p:ext uri="{BB962C8B-B14F-4D97-AF65-F5344CB8AC3E}">
        <p14:creationId xmlns:p14="http://schemas.microsoft.com/office/powerpoint/2010/main" val="11652484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4ADEC5-B277-32CD-EF3F-7E427BB02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7824" y="1548898"/>
            <a:ext cx="5077320" cy="3563938"/>
          </a:xfrm>
        </p:spPr>
        <p:txBody>
          <a:bodyPr/>
          <a:lstStyle/>
          <a:p>
            <a:r>
              <a:rPr lang="de-DE" altLang="de-DE" sz="1100" dirty="0"/>
              <a:t>Eine Funktion </a:t>
            </a:r>
            <a:r>
              <a:rPr lang="de-DE" altLang="de-DE" sz="1100" i="1" dirty="0"/>
              <a:t>f</a:t>
            </a:r>
            <a:r>
              <a:rPr lang="de-DE" altLang="de-DE" sz="1100" dirty="0"/>
              <a:t> ist rekursiv falls ein Funktionsaufruf </a:t>
            </a:r>
            <a:r>
              <a:rPr lang="de-DE" altLang="de-DE" sz="1100" i="1" dirty="0"/>
              <a:t>f</a:t>
            </a:r>
            <a:r>
              <a:rPr lang="de-DE" altLang="de-DE" sz="1100" dirty="0"/>
              <a:t>() in der Definition von f auftritt.</a:t>
            </a:r>
          </a:p>
          <a:p>
            <a:r>
              <a:rPr lang="de-DE" altLang="de-DE" sz="1100" dirty="0"/>
              <a:t>Auch indirekte Rekursion möglich, indem 2+ Funktionen sich gegenseitig aufrufen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0526B2-99BB-0B14-C404-74093E84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Rekursion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143BEEA-7CCA-7265-A1DF-E865F8087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7654"/>
            <a:ext cx="2675940" cy="1345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C4D8C4-2505-119F-876F-D5EF3AE70D27}"/>
              </a:ext>
            </a:extLst>
          </p:cNvPr>
          <p:cNvSpPr txBox="1"/>
          <p:nvPr/>
        </p:nvSpPr>
        <p:spPr bwMode="gray">
          <a:xfrm>
            <a:off x="179512" y="3114825"/>
            <a:ext cx="23042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Durch Rekursion wird hier keine lokale Variable benötigt.</a:t>
            </a:r>
          </a:p>
        </p:txBody>
      </p:sp>
    </p:spTree>
    <p:extLst>
      <p:ext uri="{BB962C8B-B14F-4D97-AF65-F5344CB8AC3E}">
        <p14:creationId xmlns:p14="http://schemas.microsoft.com/office/powerpoint/2010/main" val="2802434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4ADEC5-B277-32CD-EF3F-7E427BB02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7824" y="1548898"/>
            <a:ext cx="5077320" cy="3563938"/>
          </a:xfrm>
        </p:spPr>
        <p:txBody>
          <a:bodyPr/>
          <a:lstStyle/>
          <a:p>
            <a:r>
              <a:rPr lang="de-DE" altLang="de-DE" sz="1100" dirty="0"/>
              <a:t>Was implementiert </a:t>
            </a:r>
            <a:r>
              <a:rPr lang="de-DE" altLang="de-DE" sz="1100" i="1" dirty="0"/>
              <a:t>f </a:t>
            </a:r>
            <a:r>
              <a:rPr lang="de-DE" altLang="de-DE" sz="1100" dirty="0"/>
              <a:t>?</a:t>
            </a:r>
          </a:p>
          <a:p>
            <a:r>
              <a:rPr lang="de-DE" altLang="de-DE" sz="1100" dirty="0"/>
              <a:t>Beispiel-Auswertungen</a:t>
            </a:r>
          </a:p>
          <a:p>
            <a:pPr lvl="1"/>
            <a:r>
              <a:rPr lang="de-DE" altLang="de-DE" sz="1100" i="1" dirty="0"/>
              <a:t>f</a:t>
            </a:r>
            <a:r>
              <a:rPr lang="de-DE" altLang="de-DE" sz="1100" dirty="0"/>
              <a:t>(0,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		↦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 für alle </a:t>
            </a:r>
            <a:r>
              <a:rPr lang="de-DE" altLang="de-DE" sz="1100" i="1" dirty="0" err="1"/>
              <a:t>y</a:t>
            </a:r>
            <a:endParaRPr lang="de-DE" altLang="de-DE" sz="1100" i="1" dirty="0"/>
          </a:p>
          <a:p>
            <a:pPr lvl="1"/>
            <a:r>
              <a:rPr lang="de-DE" altLang="de-DE" sz="1100" i="1" dirty="0"/>
              <a:t>f</a:t>
            </a:r>
            <a:r>
              <a:rPr lang="de-DE" altLang="de-DE" sz="1100" dirty="0"/>
              <a:t>(1,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		↦ f (0,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+ 1 </a:t>
            </a:r>
            <a:r>
              <a:rPr lang="en-US" altLang="de-DE" sz="1100" dirty="0"/>
              <a:t> ↦</a:t>
            </a:r>
            <a:r>
              <a:rPr lang="de-DE" altLang="de-DE" sz="1100" dirty="0"/>
              <a:t>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 + 1</a:t>
            </a:r>
          </a:p>
          <a:p>
            <a:pPr lvl="1"/>
            <a:r>
              <a:rPr lang="de-DE" altLang="de-DE" sz="1100" i="1" dirty="0"/>
              <a:t>f</a:t>
            </a:r>
            <a:r>
              <a:rPr lang="de-DE" altLang="de-DE" sz="1100" dirty="0"/>
              <a:t>(2,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		↦ f (1,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+ 1 ↦ (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 + 1) + 1 ↦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 + 2						...</a:t>
            </a:r>
          </a:p>
          <a:p>
            <a:pPr lvl="1"/>
            <a:r>
              <a:rPr lang="de-DE" altLang="de-DE" sz="1100" i="1" dirty="0"/>
              <a:t>f</a:t>
            </a:r>
            <a:r>
              <a:rPr lang="de-DE" altLang="de-DE" sz="1100" dirty="0"/>
              <a:t>(</a:t>
            </a:r>
            <a:r>
              <a:rPr lang="de-DE" altLang="de-DE" sz="1100" i="1" dirty="0" err="1"/>
              <a:t>n</a:t>
            </a:r>
            <a:r>
              <a:rPr lang="de-DE" altLang="de-DE" sz="1100" dirty="0"/>
              <a:t>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	 	↦ </a:t>
            </a:r>
            <a:r>
              <a:rPr lang="de-DE" altLang="de-DE" sz="1100" i="1" dirty="0" err="1"/>
              <a:t>n</a:t>
            </a:r>
            <a:r>
              <a:rPr lang="de-DE" altLang="de-DE" sz="1100" dirty="0"/>
              <a:t> +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 für alle </a:t>
            </a:r>
            <a:r>
              <a:rPr lang="de-DE" altLang="de-DE" sz="1100" i="1" dirty="0" err="1"/>
              <a:t>n</a:t>
            </a:r>
            <a:r>
              <a:rPr lang="de-DE" altLang="de-DE" sz="1100" dirty="0"/>
              <a:t> </a:t>
            </a:r>
            <a:r>
              <a:rPr lang="ru-RU" altLang="de-DE" sz="1100" dirty="0"/>
              <a:t>∈</a:t>
            </a:r>
            <a:r>
              <a:rPr lang="de-DE" altLang="de-DE" sz="1100" dirty="0"/>
              <a:t> </a:t>
            </a:r>
            <a:r>
              <a:rPr lang="de-DE" altLang="de-DE" sz="1100" dirty="0" err="1"/>
              <a:t>int</a:t>
            </a:r>
            <a:r>
              <a:rPr lang="de-DE" altLang="de-DE" sz="1100" dirty="0"/>
              <a:t>, </a:t>
            </a:r>
            <a:r>
              <a:rPr lang="de-DE" altLang="de-DE" sz="1100" i="1" dirty="0" err="1"/>
              <a:t>n</a:t>
            </a:r>
            <a:r>
              <a:rPr lang="de-DE" altLang="de-DE" sz="1100" dirty="0"/>
              <a:t> &gt; 0</a:t>
            </a:r>
          </a:p>
          <a:p>
            <a:pPr lvl="1"/>
            <a:r>
              <a:rPr lang="de-DE" altLang="de-DE" sz="1100" i="1" dirty="0"/>
              <a:t>f</a:t>
            </a:r>
            <a:r>
              <a:rPr lang="de-DE" altLang="de-DE" sz="1100" dirty="0"/>
              <a:t>( −1,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		↦ − </a:t>
            </a:r>
            <a:r>
              <a:rPr lang="de-DE" altLang="de-DE" sz="1100" i="1" dirty="0"/>
              <a:t>f</a:t>
            </a:r>
            <a:r>
              <a:rPr lang="de-DE" altLang="de-DE" sz="1100" dirty="0"/>
              <a:t> (1, −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↦ − (1 −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↦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 − 1</a:t>
            </a:r>
          </a:p>
          <a:p>
            <a:pPr lvl="1"/>
            <a:r>
              <a:rPr lang="de-DE" altLang="de-DE" sz="1100" dirty="0"/>
              <a:t>			...</a:t>
            </a:r>
          </a:p>
          <a:p>
            <a:pPr lvl="1"/>
            <a:r>
              <a:rPr lang="de-DE" altLang="de-DE" sz="1100" i="1" dirty="0"/>
              <a:t>f</a:t>
            </a:r>
            <a:r>
              <a:rPr lang="de-DE" altLang="de-DE" sz="1100" dirty="0"/>
              <a:t>(</a:t>
            </a:r>
            <a:r>
              <a:rPr lang="de-DE" altLang="de-DE" sz="1100" i="1" dirty="0"/>
              <a:t>x</a:t>
            </a:r>
            <a:r>
              <a:rPr lang="de-DE" altLang="de-DE" sz="1100" dirty="0"/>
              <a:t>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		↦ </a:t>
            </a:r>
            <a:r>
              <a:rPr lang="de-DE" altLang="de-DE" sz="1100" i="1" dirty="0"/>
              <a:t>x</a:t>
            </a:r>
            <a:r>
              <a:rPr lang="de-DE" altLang="de-DE" sz="1100" dirty="0"/>
              <a:t> +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 für alle </a:t>
            </a:r>
            <a:r>
              <a:rPr lang="de-DE" altLang="de-DE" sz="1100" i="1" dirty="0"/>
              <a:t>x</a:t>
            </a:r>
            <a:r>
              <a:rPr lang="de-DE" altLang="de-DE" sz="1100" dirty="0"/>
              <a:t>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 </a:t>
            </a:r>
            <a:r>
              <a:rPr lang="ru-RU" altLang="de-DE" sz="1100" dirty="0"/>
              <a:t>∈</a:t>
            </a:r>
            <a:r>
              <a:rPr lang="de-DE" altLang="de-DE" sz="1100" dirty="0"/>
              <a:t> </a:t>
            </a:r>
            <a:r>
              <a:rPr lang="de-DE" altLang="de-DE" sz="1100" dirty="0" err="1"/>
              <a:t>int</a:t>
            </a:r>
            <a:endParaRPr lang="de-DE" altLang="de-DE" sz="1100" dirty="0"/>
          </a:p>
          <a:p>
            <a:r>
              <a:rPr lang="de-DE" altLang="de-DE" sz="1100" i="1" dirty="0"/>
              <a:t>f(x, </a:t>
            </a:r>
            <a:r>
              <a:rPr lang="de-DE" altLang="de-DE" sz="1100" i="1" dirty="0" err="1"/>
              <a:t>y</a:t>
            </a:r>
            <a:r>
              <a:rPr lang="de-DE" altLang="de-DE" sz="1100" i="1" dirty="0"/>
              <a:t>)</a:t>
            </a:r>
            <a:r>
              <a:rPr lang="de-DE" altLang="de-DE" sz="1100" dirty="0"/>
              <a:t> entspricht der Addition mittels </a:t>
            </a:r>
            <a:r>
              <a:rPr lang="de-DE" altLang="de-DE" sz="1100" dirty="0" err="1"/>
              <a:t>Successor</a:t>
            </a:r>
            <a:r>
              <a:rPr lang="de-DE" altLang="de-DE" sz="1100" dirty="0"/>
              <a:t>-Funktion „+1“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0526B2-99BB-0B14-C404-74093E84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Rekursion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506A87C-26D1-331C-3A19-9A5683C5F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27299"/>
            <a:ext cx="2597181" cy="2589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0F674-EE41-18AF-0A15-8C48C8919B03}"/>
              </a:ext>
            </a:extLst>
          </p:cNvPr>
          <p:cNvSpPr txBox="1"/>
          <p:nvPr/>
        </p:nvSpPr>
        <p:spPr bwMode="gray">
          <a:xfrm>
            <a:off x="2675106" y="501947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2786945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Imperative Programmierung</a:t>
            </a:r>
          </a:p>
          <a:p>
            <a:r>
              <a:rPr lang="de-DE" dirty="0"/>
              <a:t>Deklarative Programmierung</a:t>
            </a:r>
          </a:p>
          <a:p>
            <a:r>
              <a:rPr lang="de-DE" b="1" dirty="0"/>
              <a:t>Korrektheit</a:t>
            </a:r>
          </a:p>
          <a:p>
            <a:r>
              <a:rPr lang="de-DE" dirty="0"/>
              <a:t>Terminierung</a:t>
            </a:r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371903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11081</TotalTime>
  <Words>4259</Words>
  <Application>Microsoft Macintosh PowerPoint</Application>
  <PresentationFormat>On-screen Show (16:9)</PresentationFormat>
  <Paragraphs>457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Söhne</vt:lpstr>
      <vt:lpstr>Arial</vt:lpstr>
      <vt:lpstr>Cambria Math</vt:lpstr>
      <vt:lpstr>Courier New</vt:lpstr>
      <vt:lpstr>Lucida Sans Unicode</vt:lpstr>
      <vt:lpstr>Open Sans</vt:lpstr>
      <vt:lpstr>Verdana</vt:lpstr>
      <vt:lpstr>TEMPLATE DEF Faculty v2022</vt:lpstr>
      <vt:lpstr>Programmiertechnik++</vt:lpstr>
      <vt:lpstr>Überblick</vt:lpstr>
      <vt:lpstr>Überblick</vt:lpstr>
      <vt:lpstr>Imperative vs. Deklarative Programmierung</vt:lpstr>
      <vt:lpstr>Imperative Algorithmen</vt:lpstr>
      <vt:lpstr>Funktionale Algorithmen</vt:lpstr>
      <vt:lpstr>Rekursion</vt:lpstr>
      <vt:lpstr>Rekursion</vt:lpstr>
      <vt:lpstr>Überblick</vt:lpstr>
      <vt:lpstr>Warum Korrektheit?</vt:lpstr>
      <vt:lpstr>Korrektheit</vt:lpstr>
      <vt:lpstr>Korrektheit von Algorithmen</vt:lpstr>
      <vt:lpstr>Korrektheit imperativer Algorithmen: Angabe von Vor- und Nachbedingungen</vt:lpstr>
      <vt:lpstr>Beispiele für Vor- und Nachbedingungen Imperativer Algorithmen</vt:lpstr>
      <vt:lpstr>Beispiele für Vor- und Nachbedingungen</vt:lpstr>
      <vt:lpstr>Partielle versus totale Korrektheit</vt:lpstr>
      <vt:lpstr>Korrektheitsbeweise für Anweisungstypen (Hier nur informelle Ideen und Vorgehensweisen)</vt:lpstr>
      <vt:lpstr>Beweise für atomare Anweisungen</vt:lpstr>
      <vt:lpstr>Beweise für atomare Anweisungen</vt:lpstr>
      <vt:lpstr>Beweise bei Sequenzen</vt:lpstr>
      <vt:lpstr>Beweise bei Selektion</vt:lpstr>
      <vt:lpstr>Beweise bei Schleifen</vt:lpstr>
      <vt:lpstr>Beispiel: Korrektheit von MULT (1)</vt:lpstr>
      <vt:lpstr>Beispiel: Korrektheit von MULT (1)</vt:lpstr>
      <vt:lpstr>Korrektheit von MULT (2)</vt:lpstr>
      <vt:lpstr>Korrektheit von MULT (3)</vt:lpstr>
      <vt:lpstr>Korrektheit von MULT (4)</vt:lpstr>
      <vt:lpstr>Korrektheit imperativer Algorithmen am Beispiel</vt:lpstr>
      <vt:lpstr>Korrektheit imperativer Algorithmen am Beispiel</vt:lpstr>
      <vt:lpstr>Korrektheit imperativer Algorithmen am Beispiel</vt:lpstr>
      <vt:lpstr>Schleifeninvariante</vt:lpstr>
      <vt:lpstr>Beweis der partiellen Korrektheit</vt:lpstr>
      <vt:lpstr>Beweis der partiellen Korrektheit</vt:lpstr>
      <vt:lpstr>Beweis der partiellen Korrektheit</vt:lpstr>
      <vt:lpstr>Überblick</vt:lpstr>
      <vt:lpstr>Beweis der Terminierung Beispielhaftes Vorgehen für Schleifen</vt:lpstr>
      <vt:lpstr>Beweis der Terminierung von XYZ</vt:lpstr>
      <vt:lpstr>Korrektheit funktionaler Algorithmen</vt:lpstr>
      <vt:lpstr>Beweis f(x) = g(x)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Christoph Lippert</cp:lastModifiedBy>
  <cp:revision>103</cp:revision>
  <cp:lastPrinted>2014-05-07T12:19:03Z</cp:lastPrinted>
  <dcterms:created xsi:type="dcterms:W3CDTF">2022-08-10T08:10:37Z</dcterms:created>
  <dcterms:modified xsi:type="dcterms:W3CDTF">2023-04-24T12:33:37Z</dcterms:modified>
</cp:coreProperties>
</file>