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71" r:id="rId2"/>
    <p:sldId id="493" r:id="rId3"/>
    <p:sldId id="496" r:id="rId4"/>
    <p:sldId id="495" r:id="rId5"/>
    <p:sldId id="450" r:id="rId6"/>
    <p:sldId id="451" r:id="rId7"/>
    <p:sldId id="452" r:id="rId8"/>
    <p:sldId id="491" r:id="rId9"/>
    <p:sldId id="461" r:id="rId10"/>
    <p:sldId id="462" r:id="rId11"/>
    <p:sldId id="463" r:id="rId12"/>
    <p:sldId id="464" r:id="rId13"/>
    <p:sldId id="497" r:id="rId14"/>
    <p:sldId id="465" r:id="rId15"/>
    <p:sldId id="466" r:id="rId16"/>
    <p:sldId id="498" r:id="rId17"/>
    <p:sldId id="414" r:id="rId18"/>
    <p:sldId id="470" r:id="rId19"/>
    <p:sldId id="471" r:id="rId20"/>
    <p:sldId id="472" r:id="rId21"/>
    <p:sldId id="473" r:id="rId22"/>
    <p:sldId id="474" r:id="rId23"/>
    <p:sldId id="476" r:id="rId24"/>
    <p:sldId id="477" r:id="rId25"/>
    <p:sldId id="478" r:id="rId26"/>
    <p:sldId id="475" r:id="rId27"/>
    <p:sldId id="479" r:id="rId28"/>
    <p:sldId id="480" r:id="rId29"/>
    <p:sldId id="481" r:id="rId30"/>
    <p:sldId id="482" r:id="rId31"/>
    <p:sldId id="483" r:id="rId32"/>
    <p:sldId id="484" r:id="rId33"/>
    <p:sldId id="485" r:id="rId34"/>
    <p:sldId id="499" r:id="rId35"/>
    <p:sldId id="304" r:id="rId36"/>
  </p:sldIdLst>
  <p:sldSz cx="9144000" cy="5143500" type="screen16x9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FFFF00"/>
    <a:srgbClr val="000000"/>
    <a:srgbClr val="FBFCFC"/>
    <a:srgbClr val="FCFCFC"/>
    <a:srgbClr val="FCFCFD"/>
    <a:srgbClr val="FCFDFD"/>
    <a:srgbClr val="FDFDFD"/>
    <a:srgbClr val="FDFDFE"/>
    <a:srgbClr val="FD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7DA326-1AA8-E048-B9ED-B1D91C307569}" v="985" dt="2023-05-03T19:27:28.0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2"/>
    <p:restoredTop sz="94014"/>
  </p:normalViewPr>
  <p:slideViewPr>
    <p:cSldViewPr snapToObjects="1" showGuides="1">
      <p:cViewPr varScale="1">
        <p:scale>
          <a:sx n="138" d="100"/>
          <a:sy n="138" d="100"/>
        </p:scale>
        <p:origin x="176" y="536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 Lippert" userId="f1aa18828af4e242" providerId="LiveId" clId="{767DA326-1AA8-E048-B9ED-B1D91C307569}"/>
    <pc:docChg chg="undo custSel addSld delSld modSld modMainMaster">
      <pc:chgData name="Christoph Lippert" userId="f1aa18828af4e242" providerId="LiveId" clId="{767DA326-1AA8-E048-B9ED-B1D91C307569}" dt="2023-05-03T19:27:28.028" v="1339" actId="20577"/>
      <pc:docMkLst>
        <pc:docMk/>
      </pc:docMkLst>
      <pc:sldChg chg="modSp mod">
        <pc:chgData name="Christoph Lippert" userId="f1aa18828af4e242" providerId="LiveId" clId="{767DA326-1AA8-E048-B9ED-B1D91C307569}" dt="2023-04-26T08:30:53.990" v="179" actId="20577"/>
        <pc:sldMkLst>
          <pc:docMk/>
          <pc:sldMk cId="1734704440" sldId="271"/>
        </pc:sldMkLst>
        <pc:spChg chg="mod">
          <ac:chgData name="Christoph Lippert" userId="f1aa18828af4e242" providerId="LiveId" clId="{767DA326-1AA8-E048-B9ED-B1D91C307569}" dt="2023-04-26T08:30:53.990" v="179" actId="20577"/>
          <ac:spMkLst>
            <pc:docMk/>
            <pc:sldMk cId="1734704440" sldId="271"/>
            <ac:spMk id="7" creationId="{7B102906-BAE2-00D0-F9F8-0F97B2760521}"/>
          </ac:spMkLst>
        </pc:spChg>
      </pc:sldChg>
      <pc:sldChg chg="modAnim">
        <pc:chgData name="Christoph Lippert" userId="f1aa18828af4e242" providerId="LiveId" clId="{767DA326-1AA8-E048-B9ED-B1D91C307569}" dt="2023-05-03T08:34:49.591" v="1055"/>
        <pc:sldMkLst>
          <pc:docMk/>
          <pc:sldMk cId="1972405687" sldId="414"/>
        </pc:sldMkLst>
      </pc:sldChg>
      <pc:sldChg chg="del">
        <pc:chgData name="Christoph Lippert" userId="f1aa18828af4e242" providerId="LiveId" clId="{767DA326-1AA8-E048-B9ED-B1D91C307569}" dt="2023-05-01T11:03:26.823" v="527" actId="2696"/>
        <pc:sldMkLst>
          <pc:docMk/>
          <pc:sldMk cId="2879855245" sldId="440"/>
        </pc:sldMkLst>
      </pc:sldChg>
      <pc:sldChg chg="add del">
        <pc:chgData name="Christoph Lippert" userId="f1aa18828af4e242" providerId="LiveId" clId="{767DA326-1AA8-E048-B9ED-B1D91C307569}" dt="2023-05-01T10:51:40.807" v="303" actId="2696"/>
        <pc:sldMkLst>
          <pc:docMk/>
          <pc:sldMk cId="2320411243" sldId="446"/>
        </pc:sldMkLst>
      </pc:sldChg>
      <pc:sldChg chg="modSp add modAnim">
        <pc:chgData name="Christoph Lippert" userId="f1aa18828af4e242" providerId="LiveId" clId="{767DA326-1AA8-E048-B9ED-B1D91C307569}" dt="2023-05-01T09:56:24.208" v="204" actId="5793"/>
        <pc:sldMkLst>
          <pc:docMk/>
          <pc:sldMk cId="2234291853" sldId="450"/>
        </pc:sldMkLst>
        <pc:spChg chg="mod">
          <ac:chgData name="Christoph Lippert" userId="f1aa18828af4e242" providerId="LiveId" clId="{767DA326-1AA8-E048-B9ED-B1D91C307569}" dt="2023-05-01T09:56:24.208" v="204" actId="5793"/>
          <ac:spMkLst>
            <pc:docMk/>
            <pc:sldMk cId="2234291853" sldId="450"/>
            <ac:spMk id="2" creationId="{74280AB8-1EEE-1C10-7AEF-5441DBE43B82}"/>
          </ac:spMkLst>
        </pc:spChg>
      </pc:sldChg>
      <pc:sldChg chg="modSp add mod modAnim">
        <pc:chgData name="Christoph Lippert" userId="f1aa18828af4e242" providerId="LiveId" clId="{767DA326-1AA8-E048-B9ED-B1D91C307569}" dt="2023-05-03T07:28:33.692" v="549"/>
        <pc:sldMkLst>
          <pc:docMk/>
          <pc:sldMk cId="4045827403" sldId="451"/>
        </pc:sldMkLst>
        <pc:spChg chg="mod">
          <ac:chgData name="Christoph Lippert" userId="f1aa18828af4e242" providerId="LiveId" clId="{767DA326-1AA8-E048-B9ED-B1D91C307569}" dt="2023-05-03T07:27:54.917" v="546" actId="207"/>
          <ac:spMkLst>
            <pc:docMk/>
            <pc:sldMk cId="4045827403" sldId="451"/>
            <ac:spMk id="2" creationId="{A941ADF5-359A-44A8-3C80-AF54DD53BFDB}"/>
          </ac:spMkLst>
        </pc:spChg>
      </pc:sldChg>
      <pc:sldChg chg="modSp add mod modAnim">
        <pc:chgData name="Christoph Lippert" userId="f1aa18828af4e242" providerId="LiveId" clId="{767DA326-1AA8-E048-B9ED-B1D91C307569}" dt="2023-05-03T07:31:55.855" v="581" actId="20577"/>
        <pc:sldMkLst>
          <pc:docMk/>
          <pc:sldMk cId="1241646635" sldId="452"/>
        </pc:sldMkLst>
        <pc:spChg chg="mod">
          <ac:chgData name="Christoph Lippert" userId="f1aa18828af4e242" providerId="LiveId" clId="{767DA326-1AA8-E048-B9ED-B1D91C307569}" dt="2023-05-03T07:31:55.855" v="581" actId="20577"/>
          <ac:spMkLst>
            <pc:docMk/>
            <pc:sldMk cId="1241646635" sldId="452"/>
            <ac:spMk id="2" creationId="{E7766C8C-399C-2D39-1CD2-CB2970BF4B4B}"/>
          </ac:spMkLst>
        </pc:spChg>
      </pc:sldChg>
      <pc:sldChg chg="add del">
        <pc:chgData name="Christoph Lippert" userId="f1aa18828af4e242" providerId="LiveId" clId="{767DA326-1AA8-E048-B9ED-B1D91C307569}" dt="2023-04-26T08:29:16.115" v="74" actId="2696"/>
        <pc:sldMkLst>
          <pc:docMk/>
          <pc:sldMk cId="1460539949" sldId="458"/>
        </pc:sldMkLst>
      </pc:sldChg>
      <pc:sldChg chg="modSp add">
        <pc:chgData name="Christoph Lippert" userId="f1aa18828af4e242" providerId="LiveId" clId="{767DA326-1AA8-E048-B9ED-B1D91C307569}" dt="2023-05-03T07:37:35.083" v="602" actId="13926"/>
        <pc:sldMkLst>
          <pc:docMk/>
          <pc:sldMk cId="3031935932" sldId="461"/>
        </pc:sldMkLst>
        <pc:spChg chg="mod">
          <ac:chgData name="Christoph Lippert" userId="f1aa18828af4e242" providerId="LiveId" clId="{767DA326-1AA8-E048-B9ED-B1D91C307569}" dt="2023-05-03T07:37:35.083" v="602" actId="13926"/>
          <ac:spMkLst>
            <pc:docMk/>
            <pc:sldMk cId="3031935932" sldId="461"/>
            <ac:spMk id="2" creationId="{922929CF-722D-963D-13F2-D91534012506}"/>
          </ac:spMkLst>
        </pc:spChg>
      </pc:sldChg>
      <pc:sldChg chg="addSp modSp add mod modAnim">
        <pc:chgData name="Christoph Lippert" userId="f1aa18828af4e242" providerId="LiveId" clId="{767DA326-1AA8-E048-B9ED-B1D91C307569}" dt="2023-05-03T09:15:27.032" v="1101"/>
        <pc:sldMkLst>
          <pc:docMk/>
          <pc:sldMk cId="3511251717" sldId="462"/>
        </pc:sldMkLst>
        <pc:spChg chg="mod">
          <ac:chgData name="Christoph Lippert" userId="f1aa18828af4e242" providerId="LiveId" clId="{767DA326-1AA8-E048-B9ED-B1D91C307569}" dt="2023-05-03T09:14:14.754" v="1095" actId="20577"/>
          <ac:spMkLst>
            <pc:docMk/>
            <pc:sldMk cId="3511251717" sldId="462"/>
            <ac:spMk id="2" creationId="{7867B6CD-C370-15F7-B30E-518B8DB7A0FC}"/>
          </ac:spMkLst>
        </pc:spChg>
        <pc:spChg chg="mod">
          <ac:chgData name="Christoph Lippert" userId="f1aa18828af4e242" providerId="LiveId" clId="{767DA326-1AA8-E048-B9ED-B1D91C307569}" dt="2023-05-03T09:14:45.473" v="1098" actId="14100"/>
          <ac:spMkLst>
            <pc:docMk/>
            <pc:sldMk cId="3511251717" sldId="462"/>
            <ac:spMk id="6" creationId="{2028061F-FD73-4B0D-2FB0-356DBB1E9FD8}"/>
          </ac:spMkLst>
        </pc:spChg>
        <pc:spChg chg="mod">
          <ac:chgData name="Christoph Lippert" userId="f1aa18828af4e242" providerId="LiveId" clId="{767DA326-1AA8-E048-B9ED-B1D91C307569}" dt="2023-05-03T09:14:53.747" v="1100" actId="14100"/>
          <ac:spMkLst>
            <pc:docMk/>
            <pc:sldMk cId="3511251717" sldId="462"/>
            <ac:spMk id="7" creationId="{304BEEF4-A246-D417-EE30-B98C211D03ED}"/>
          </ac:spMkLst>
        </pc:spChg>
        <pc:grpChg chg="add mod">
          <ac:chgData name="Christoph Lippert" userId="f1aa18828af4e242" providerId="LiveId" clId="{767DA326-1AA8-E048-B9ED-B1D91C307569}" dt="2023-05-03T09:14:36.250" v="1096"/>
          <ac:grpSpMkLst>
            <pc:docMk/>
            <pc:sldMk cId="3511251717" sldId="462"/>
            <ac:grpSpMk id="5" creationId="{76C6F7F0-D43E-FE25-9B4A-64CA17765541}"/>
          </ac:grpSpMkLst>
        </pc:grpChg>
      </pc:sldChg>
      <pc:sldChg chg="addSp modSp add mod modAnim">
        <pc:chgData name="Christoph Lippert" userId="f1aa18828af4e242" providerId="LiveId" clId="{767DA326-1AA8-E048-B9ED-B1D91C307569}" dt="2023-05-03T09:10:08.658" v="1058" actId="20577"/>
        <pc:sldMkLst>
          <pc:docMk/>
          <pc:sldMk cId="45975558" sldId="463"/>
        </pc:sldMkLst>
        <pc:spChg chg="mod">
          <ac:chgData name="Christoph Lippert" userId="f1aa18828af4e242" providerId="LiveId" clId="{767DA326-1AA8-E048-B9ED-B1D91C307569}" dt="2023-05-03T09:10:08.658" v="1058" actId="20577"/>
          <ac:spMkLst>
            <pc:docMk/>
            <pc:sldMk cId="45975558" sldId="463"/>
            <ac:spMk id="2" creationId="{2DDEF29B-7F17-5839-4F18-63D45E793D8B}"/>
          </ac:spMkLst>
        </pc:spChg>
        <pc:spChg chg="add mod">
          <ac:chgData name="Christoph Lippert" userId="f1aa18828af4e242" providerId="LiveId" clId="{767DA326-1AA8-E048-B9ED-B1D91C307569}" dt="2023-05-03T07:49:59.625" v="703" actId="692"/>
          <ac:spMkLst>
            <pc:docMk/>
            <pc:sldMk cId="45975558" sldId="463"/>
            <ac:spMk id="5" creationId="{3E09B63E-A4D6-D9C6-BA14-3BA126812573}"/>
          </ac:spMkLst>
        </pc:spChg>
        <pc:spChg chg="add mod">
          <ac:chgData name="Christoph Lippert" userId="f1aa18828af4e242" providerId="LiveId" clId="{767DA326-1AA8-E048-B9ED-B1D91C307569}" dt="2023-05-03T07:50:42.218" v="714" actId="14100"/>
          <ac:spMkLst>
            <pc:docMk/>
            <pc:sldMk cId="45975558" sldId="463"/>
            <ac:spMk id="6" creationId="{25B2BC40-059E-5D8A-7D28-361CECA7196D}"/>
          </ac:spMkLst>
        </pc:spChg>
        <pc:grpChg chg="add">
          <ac:chgData name="Christoph Lippert" userId="f1aa18828af4e242" providerId="LiveId" clId="{767DA326-1AA8-E048-B9ED-B1D91C307569}" dt="2023-05-03T07:50:58.719" v="715" actId="164"/>
          <ac:grpSpMkLst>
            <pc:docMk/>
            <pc:sldMk cId="45975558" sldId="463"/>
            <ac:grpSpMk id="7" creationId="{9267C453-26AF-AF98-4778-A8D95AF67507}"/>
          </ac:grpSpMkLst>
        </pc:grpChg>
        <pc:picChg chg="mod">
          <ac:chgData name="Christoph Lippert" userId="f1aa18828af4e242" providerId="LiveId" clId="{767DA326-1AA8-E048-B9ED-B1D91C307569}" dt="2023-05-03T07:50:05.858" v="705" actId="1037"/>
          <ac:picMkLst>
            <pc:docMk/>
            <pc:sldMk cId="45975558" sldId="463"/>
            <ac:picMk id="4" creationId="{C39DF8FA-8572-3981-8C0E-D501A70FA9F0}"/>
          </ac:picMkLst>
        </pc:picChg>
      </pc:sldChg>
      <pc:sldChg chg="addSp modSp add mod modAnim">
        <pc:chgData name="Christoph Lippert" userId="f1aa18828af4e242" providerId="LiveId" clId="{767DA326-1AA8-E048-B9ED-B1D91C307569}" dt="2023-05-03T09:16:18.318" v="1104" actId="13926"/>
        <pc:sldMkLst>
          <pc:docMk/>
          <pc:sldMk cId="914829084" sldId="464"/>
        </pc:sldMkLst>
        <pc:spChg chg="mod">
          <ac:chgData name="Christoph Lippert" userId="f1aa18828af4e242" providerId="LiveId" clId="{767DA326-1AA8-E048-B9ED-B1D91C307569}" dt="2023-05-03T09:16:18.318" v="1104" actId="13926"/>
          <ac:spMkLst>
            <pc:docMk/>
            <pc:sldMk cId="914829084" sldId="464"/>
            <ac:spMk id="2" creationId="{C8892DB3-46E4-3B44-DECA-8CFB55451010}"/>
          </ac:spMkLst>
        </pc:spChg>
        <pc:spChg chg="mod">
          <ac:chgData name="Christoph Lippert" userId="f1aa18828af4e242" providerId="LiveId" clId="{767DA326-1AA8-E048-B9ED-B1D91C307569}" dt="2023-05-03T07:53:19.704" v="728" actId="1036"/>
          <ac:spMkLst>
            <pc:docMk/>
            <pc:sldMk cId="914829084" sldId="464"/>
            <ac:spMk id="6" creationId="{392CBBCC-F899-98D2-DCA5-6867956A675F}"/>
          </ac:spMkLst>
        </pc:spChg>
        <pc:spChg chg="mod">
          <ac:chgData name="Christoph Lippert" userId="f1aa18828af4e242" providerId="LiveId" clId="{767DA326-1AA8-E048-B9ED-B1D91C307569}" dt="2023-05-03T07:55:25.887" v="761" actId="14100"/>
          <ac:spMkLst>
            <pc:docMk/>
            <pc:sldMk cId="914829084" sldId="464"/>
            <ac:spMk id="7" creationId="{557C8E47-88DD-972C-A425-24FCCC66A8E5}"/>
          </ac:spMkLst>
        </pc:spChg>
        <pc:spChg chg="add mod">
          <ac:chgData name="Christoph Lippert" userId="f1aa18828af4e242" providerId="LiveId" clId="{767DA326-1AA8-E048-B9ED-B1D91C307569}" dt="2023-05-03T08:00:11.503" v="788" actId="14100"/>
          <ac:spMkLst>
            <pc:docMk/>
            <pc:sldMk cId="914829084" sldId="464"/>
            <ac:spMk id="8" creationId="{CDC3C68C-6C04-99A8-80C3-BA869AC338D2}"/>
          </ac:spMkLst>
        </pc:spChg>
        <pc:grpChg chg="add mod">
          <ac:chgData name="Christoph Lippert" userId="f1aa18828af4e242" providerId="LiveId" clId="{767DA326-1AA8-E048-B9ED-B1D91C307569}" dt="2023-05-03T07:53:04.331" v="723"/>
          <ac:grpSpMkLst>
            <pc:docMk/>
            <pc:sldMk cId="914829084" sldId="464"/>
            <ac:grpSpMk id="5" creationId="{7017AEA5-2EDC-FBE7-84E5-861A5BD41A2F}"/>
          </ac:grpSpMkLst>
        </pc:grpChg>
        <pc:picChg chg="mod">
          <ac:chgData name="Christoph Lippert" userId="f1aa18828af4e242" providerId="LiveId" clId="{767DA326-1AA8-E048-B9ED-B1D91C307569}" dt="2023-05-03T07:53:10.933" v="725" actId="1036"/>
          <ac:picMkLst>
            <pc:docMk/>
            <pc:sldMk cId="914829084" sldId="464"/>
            <ac:picMk id="4" creationId="{A74459B9-206B-C364-F718-2052E0CF3DE1}"/>
          </ac:picMkLst>
        </pc:picChg>
      </pc:sldChg>
      <pc:sldChg chg="modSp add modAnim">
        <pc:chgData name="Christoph Lippert" userId="f1aa18828af4e242" providerId="LiveId" clId="{767DA326-1AA8-E048-B9ED-B1D91C307569}" dt="2023-05-03T08:22:07.102" v="917" actId="20577"/>
        <pc:sldMkLst>
          <pc:docMk/>
          <pc:sldMk cId="641964553" sldId="465"/>
        </pc:sldMkLst>
        <pc:spChg chg="mod">
          <ac:chgData name="Christoph Lippert" userId="f1aa18828af4e242" providerId="LiveId" clId="{767DA326-1AA8-E048-B9ED-B1D91C307569}" dt="2023-05-03T08:22:07.102" v="917" actId="20577"/>
          <ac:spMkLst>
            <pc:docMk/>
            <pc:sldMk cId="641964553" sldId="465"/>
            <ac:spMk id="2" creationId="{958C1202-919A-DF62-2BA1-7339D56535FC}"/>
          </ac:spMkLst>
        </pc:spChg>
      </pc:sldChg>
      <pc:sldChg chg="addSp modSp add mod modAnim modNotes">
        <pc:chgData name="Christoph Lippert" userId="f1aa18828af4e242" providerId="LiveId" clId="{767DA326-1AA8-E048-B9ED-B1D91C307569}" dt="2023-05-03T08:31:21.188" v="1052" actId="1076"/>
        <pc:sldMkLst>
          <pc:docMk/>
          <pc:sldMk cId="1786647470" sldId="466"/>
        </pc:sldMkLst>
        <pc:spChg chg="mod">
          <ac:chgData name="Christoph Lippert" userId="f1aa18828af4e242" providerId="LiveId" clId="{767DA326-1AA8-E048-B9ED-B1D91C307569}" dt="2023-05-03T08:30:11.006" v="1047" actId="20577"/>
          <ac:spMkLst>
            <pc:docMk/>
            <pc:sldMk cId="1786647470" sldId="466"/>
            <ac:spMk id="2" creationId="{B6E09E53-A74A-F684-1601-1A06AA8EF4C6}"/>
          </ac:spMkLst>
        </pc:spChg>
        <pc:spChg chg="mod">
          <ac:chgData name="Christoph Lippert" userId="f1aa18828af4e242" providerId="LiveId" clId="{767DA326-1AA8-E048-B9ED-B1D91C307569}" dt="2023-05-03T08:18:21.584" v="866" actId="1036"/>
          <ac:spMkLst>
            <pc:docMk/>
            <pc:sldMk cId="1786647470" sldId="466"/>
            <ac:spMk id="6" creationId="{4DB3FAF5-0929-9450-CA45-3EC4317E9206}"/>
          </ac:spMkLst>
        </pc:spChg>
        <pc:spChg chg="mod">
          <ac:chgData name="Christoph Lippert" userId="f1aa18828af4e242" providerId="LiveId" clId="{767DA326-1AA8-E048-B9ED-B1D91C307569}" dt="2023-05-03T08:31:21.188" v="1052" actId="1076"/>
          <ac:spMkLst>
            <pc:docMk/>
            <pc:sldMk cId="1786647470" sldId="466"/>
            <ac:spMk id="7" creationId="{D0780F28-4BC4-B2AE-A7C0-DB70BB7D1540}"/>
          </ac:spMkLst>
        </pc:spChg>
        <pc:spChg chg="mod">
          <ac:chgData name="Christoph Lippert" userId="f1aa18828af4e242" providerId="LiveId" clId="{767DA326-1AA8-E048-B9ED-B1D91C307569}" dt="2023-05-03T08:18:35.985" v="869" actId="1076"/>
          <ac:spMkLst>
            <pc:docMk/>
            <pc:sldMk cId="1786647470" sldId="466"/>
            <ac:spMk id="9" creationId="{2122F236-5315-C6F1-5F58-8B38D30FD6BF}"/>
          </ac:spMkLst>
        </pc:spChg>
        <pc:spChg chg="mod">
          <ac:chgData name="Christoph Lippert" userId="f1aa18828af4e242" providerId="LiveId" clId="{767DA326-1AA8-E048-B9ED-B1D91C307569}" dt="2023-05-03T08:31:14.433" v="1051" actId="1076"/>
          <ac:spMkLst>
            <pc:docMk/>
            <pc:sldMk cId="1786647470" sldId="466"/>
            <ac:spMk id="10" creationId="{E24F9B56-CC43-8DD9-1AE6-8B96B7690391}"/>
          </ac:spMkLst>
        </pc:spChg>
        <pc:spChg chg="add mod">
          <ac:chgData name="Christoph Lippert" userId="f1aa18828af4e242" providerId="LiveId" clId="{767DA326-1AA8-E048-B9ED-B1D91C307569}" dt="2023-05-03T08:17:28.458" v="859" actId="767"/>
          <ac:spMkLst>
            <pc:docMk/>
            <pc:sldMk cId="1786647470" sldId="466"/>
            <ac:spMk id="11" creationId="{5C9172CF-0326-09DF-31A2-233358960F79}"/>
          </ac:spMkLst>
        </pc:spChg>
        <pc:spChg chg="mod">
          <ac:chgData name="Christoph Lippert" userId="f1aa18828af4e242" providerId="LiveId" clId="{767DA326-1AA8-E048-B9ED-B1D91C307569}" dt="2023-05-03T08:25:28.523" v="934" actId="692"/>
          <ac:spMkLst>
            <pc:docMk/>
            <pc:sldMk cId="1786647470" sldId="466"/>
            <ac:spMk id="13" creationId="{01AD7EDC-EA73-E7B0-70FC-DF81936B534F}"/>
          </ac:spMkLst>
        </pc:spChg>
        <pc:spChg chg="mod">
          <ac:chgData name="Christoph Lippert" userId="f1aa18828af4e242" providerId="LiveId" clId="{767DA326-1AA8-E048-B9ED-B1D91C307569}" dt="2023-05-03T08:26:03.302" v="940" actId="14100"/>
          <ac:spMkLst>
            <pc:docMk/>
            <pc:sldMk cId="1786647470" sldId="466"/>
            <ac:spMk id="14" creationId="{014C3013-0DFA-DFC3-4DB3-1CDDD85A5024}"/>
          </ac:spMkLst>
        </pc:spChg>
        <pc:spChg chg="add mod">
          <ac:chgData name="Christoph Lippert" userId="f1aa18828af4e242" providerId="LiveId" clId="{767DA326-1AA8-E048-B9ED-B1D91C307569}" dt="2023-05-03T08:30:46.297" v="1049" actId="1076"/>
          <ac:spMkLst>
            <pc:docMk/>
            <pc:sldMk cId="1786647470" sldId="466"/>
            <ac:spMk id="15" creationId="{0DB565A4-1CE2-C375-A0CC-1D1CFC4EA206}"/>
          </ac:spMkLst>
        </pc:spChg>
        <pc:grpChg chg="add mod">
          <ac:chgData name="Christoph Lippert" userId="f1aa18828af4e242" providerId="LiveId" clId="{767DA326-1AA8-E048-B9ED-B1D91C307569}" dt="2023-05-03T08:13:33.174" v="821"/>
          <ac:grpSpMkLst>
            <pc:docMk/>
            <pc:sldMk cId="1786647470" sldId="466"/>
            <ac:grpSpMk id="5" creationId="{8BD055CC-E16E-1525-0F4D-B7209F1EAAFB}"/>
          </ac:grpSpMkLst>
        </pc:grpChg>
        <pc:grpChg chg="add mod">
          <ac:chgData name="Christoph Lippert" userId="f1aa18828af4e242" providerId="LiveId" clId="{767DA326-1AA8-E048-B9ED-B1D91C307569}" dt="2023-05-03T08:16:48.883" v="855" actId="1035"/>
          <ac:grpSpMkLst>
            <pc:docMk/>
            <pc:sldMk cId="1786647470" sldId="466"/>
            <ac:grpSpMk id="8" creationId="{784AF5C6-F425-D276-9D75-EDA4AEAB67E2}"/>
          </ac:grpSpMkLst>
        </pc:grpChg>
        <pc:grpChg chg="add mod">
          <ac:chgData name="Christoph Lippert" userId="f1aa18828af4e242" providerId="LiveId" clId="{767DA326-1AA8-E048-B9ED-B1D91C307569}" dt="2023-05-03T08:25:47.722" v="938" actId="1076"/>
          <ac:grpSpMkLst>
            <pc:docMk/>
            <pc:sldMk cId="1786647470" sldId="466"/>
            <ac:grpSpMk id="12" creationId="{F3254CDF-8E11-A869-B40C-806BEC855603}"/>
          </ac:grpSpMkLst>
        </pc:grpChg>
        <pc:picChg chg="mod">
          <ac:chgData name="Christoph Lippert" userId="f1aa18828af4e242" providerId="LiveId" clId="{767DA326-1AA8-E048-B9ED-B1D91C307569}" dt="2023-05-03T08:18:30.887" v="868" actId="1076"/>
          <ac:picMkLst>
            <pc:docMk/>
            <pc:sldMk cId="1786647470" sldId="466"/>
            <ac:picMk id="4" creationId="{EB452075-51BE-B21E-0958-8B0CDE4A7B60}"/>
          </ac:picMkLst>
        </pc:picChg>
      </pc:sldChg>
      <pc:sldChg chg="add del">
        <pc:chgData name="Christoph Lippert" userId="f1aa18828af4e242" providerId="LiveId" clId="{767DA326-1AA8-E048-B9ED-B1D91C307569}" dt="2023-04-26T08:29:47.294" v="76" actId="2696"/>
        <pc:sldMkLst>
          <pc:docMk/>
          <pc:sldMk cId="3568525648" sldId="467"/>
        </pc:sldMkLst>
      </pc:sldChg>
      <pc:sldChg chg="add del">
        <pc:chgData name="Christoph Lippert" userId="f1aa18828af4e242" providerId="LiveId" clId="{767DA326-1AA8-E048-B9ED-B1D91C307569}" dt="2023-04-26T08:29:47.306" v="77" actId="2696"/>
        <pc:sldMkLst>
          <pc:docMk/>
          <pc:sldMk cId="1534586971" sldId="468"/>
        </pc:sldMkLst>
      </pc:sldChg>
      <pc:sldChg chg="modSp del modAnim">
        <pc:chgData name="Christoph Lippert" userId="f1aa18828af4e242" providerId="LiveId" clId="{767DA326-1AA8-E048-B9ED-B1D91C307569}" dt="2023-05-01T11:03:10.856" v="523" actId="2696"/>
        <pc:sldMkLst>
          <pc:docMk/>
          <pc:sldMk cId="3992127287" sldId="469"/>
        </pc:sldMkLst>
        <pc:spChg chg="mod">
          <ac:chgData name="Christoph Lippert" userId="f1aa18828af4e242" providerId="LiveId" clId="{767DA326-1AA8-E048-B9ED-B1D91C307569}" dt="2023-04-26T08:30:15.110" v="131" actId="20577"/>
          <ac:spMkLst>
            <pc:docMk/>
            <pc:sldMk cId="3992127287" sldId="469"/>
            <ac:spMk id="6" creationId="{00000000-0000-0000-0000-000000000000}"/>
          </ac:spMkLst>
        </pc:spChg>
      </pc:sldChg>
      <pc:sldChg chg="addSp modSp mod modAnim">
        <pc:chgData name="Christoph Lippert" userId="f1aa18828af4e242" providerId="LiveId" clId="{767DA326-1AA8-E048-B9ED-B1D91C307569}" dt="2023-05-03T17:37:43.884" v="1112"/>
        <pc:sldMkLst>
          <pc:docMk/>
          <pc:sldMk cId="589335550" sldId="470"/>
        </pc:sldMkLst>
        <pc:spChg chg="mod">
          <ac:chgData name="Christoph Lippert" userId="f1aa18828af4e242" providerId="LiveId" clId="{767DA326-1AA8-E048-B9ED-B1D91C307569}" dt="2023-05-03T17:37:18.803" v="1108" actId="1076"/>
          <ac:spMkLst>
            <pc:docMk/>
            <pc:sldMk cId="589335550" sldId="470"/>
            <ac:spMk id="2" creationId="{21469CEB-93CF-D772-4309-65DE95CAECE6}"/>
          </ac:spMkLst>
        </pc:spChg>
        <pc:picChg chg="add mod">
          <ac:chgData name="Christoph Lippert" userId="f1aa18828af4e242" providerId="LiveId" clId="{767DA326-1AA8-E048-B9ED-B1D91C307569}" dt="2023-05-03T17:37:19.210" v="1109" actId="1076"/>
          <ac:picMkLst>
            <pc:docMk/>
            <pc:sldMk cId="589335550" sldId="470"/>
            <ac:picMk id="5" creationId="{882ABEA5-7D8C-E8F0-8744-4D669AE2FE38}"/>
          </ac:picMkLst>
        </pc:picChg>
      </pc:sldChg>
      <pc:sldChg chg="addSp modSp mod modAnim">
        <pc:chgData name="Christoph Lippert" userId="f1aa18828af4e242" providerId="LiveId" clId="{767DA326-1AA8-E048-B9ED-B1D91C307569}" dt="2023-05-03T17:44:55.876" v="1198" actId="113"/>
        <pc:sldMkLst>
          <pc:docMk/>
          <pc:sldMk cId="1937314633" sldId="471"/>
        </pc:sldMkLst>
        <pc:spChg chg="mod">
          <ac:chgData name="Christoph Lippert" userId="f1aa18828af4e242" providerId="LiveId" clId="{767DA326-1AA8-E048-B9ED-B1D91C307569}" dt="2023-05-03T17:44:55.876" v="1198" actId="113"/>
          <ac:spMkLst>
            <pc:docMk/>
            <pc:sldMk cId="1937314633" sldId="471"/>
            <ac:spMk id="2" creationId="{3E78C318-477D-A807-E3A8-A6C98D9BDFBB}"/>
          </ac:spMkLst>
        </pc:spChg>
        <pc:picChg chg="add mod">
          <ac:chgData name="Christoph Lippert" userId="f1aa18828af4e242" providerId="LiveId" clId="{767DA326-1AA8-E048-B9ED-B1D91C307569}" dt="2023-05-01T10:34:20.277" v="255"/>
          <ac:picMkLst>
            <pc:docMk/>
            <pc:sldMk cId="1937314633" sldId="471"/>
            <ac:picMk id="4" creationId="{F87D9BE9-5763-614E-3AE1-209C33DA09DE}"/>
          </ac:picMkLst>
        </pc:picChg>
      </pc:sldChg>
      <pc:sldChg chg="addSp modSp mod modAnim">
        <pc:chgData name="Christoph Lippert" userId="f1aa18828af4e242" providerId="LiveId" clId="{767DA326-1AA8-E048-B9ED-B1D91C307569}" dt="2023-05-03T17:46:13.433" v="1217"/>
        <pc:sldMkLst>
          <pc:docMk/>
          <pc:sldMk cId="1420480629" sldId="472"/>
        </pc:sldMkLst>
        <pc:spChg chg="mod">
          <ac:chgData name="Christoph Lippert" userId="f1aa18828af4e242" providerId="LiveId" clId="{767DA326-1AA8-E048-B9ED-B1D91C307569}" dt="2023-05-03T17:45:51.680" v="1216" actId="5793"/>
          <ac:spMkLst>
            <pc:docMk/>
            <pc:sldMk cId="1420480629" sldId="472"/>
            <ac:spMk id="2" creationId="{3763FF18-4E46-A202-E3B5-303CAF3DAEAB}"/>
          </ac:spMkLst>
        </pc:spChg>
        <pc:picChg chg="add mod">
          <ac:chgData name="Christoph Lippert" userId="f1aa18828af4e242" providerId="LiveId" clId="{767DA326-1AA8-E048-B9ED-B1D91C307569}" dt="2023-05-01T10:57:20.778" v="308" actId="167"/>
          <ac:picMkLst>
            <pc:docMk/>
            <pc:sldMk cId="1420480629" sldId="472"/>
            <ac:picMk id="4" creationId="{0270EF2A-221C-58A0-C528-F74316AB0ABF}"/>
          </ac:picMkLst>
        </pc:picChg>
      </pc:sldChg>
      <pc:sldChg chg="addSp modSp modAnim">
        <pc:chgData name="Christoph Lippert" userId="f1aa18828af4e242" providerId="LiveId" clId="{767DA326-1AA8-E048-B9ED-B1D91C307569}" dt="2023-05-03T17:50:42.160" v="1225" actId="113"/>
        <pc:sldMkLst>
          <pc:docMk/>
          <pc:sldMk cId="304685880" sldId="473"/>
        </pc:sldMkLst>
        <pc:spChg chg="mod">
          <ac:chgData name="Christoph Lippert" userId="f1aa18828af4e242" providerId="LiveId" clId="{767DA326-1AA8-E048-B9ED-B1D91C307569}" dt="2023-05-03T17:50:42.160" v="1225" actId="113"/>
          <ac:spMkLst>
            <pc:docMk/>
            <pc:sldMk cId="304685880" sldId="473"/>
            <ac:spMk id="2" creationId="{578699A9-C0BB-FA94-8768-F11712E5E62B}"/>
          </ac:spMkLst>
        </pc:spChg>
        <pc:picChg chg="add mod">
          <ac:chgData name="Christoph Lippert" userId="f1aa18828af4e242" providerId="LiveId" clId="{767DA326-1AA8-E048-B9ED-B1D91C307569}" dt="2023-05-01T11:01:55.915" v="516"/>
          <ac:picMkLst>
            <pc:docMk/>
            <pc:sldMk cId="304685880" sldId="473"/>
            <ac:picMk id="4" creationId="{BA20A568-6A39-6E30-A5B6-E911BE0D9D7A}"/>
          </ac:picMkLst>
        </pc:picChg>
      </pc:sldChg>
      <pc:sldChg chg="modAnim">
        <pc:chgData name="Christoph Lippert" userId="f1aa18828af4e242" providerId="LiveId" clId="{767DA326-1AA8-E048-B9ED-B1D91C307569}" dt="2023-05-01T10:41:38.774" v="279"/>
        <pc:sldMkLst>
          <pc:docMk/>
          <pc:sldMk cId="2125274768" sldId="474"/>
        </pc:sldMkLst>
      </pc:sldChg>
      <pc:sldChg chg="modSp mod modAnim">
        <pc:chgData name="Christoph Lippert" userId="f1aa18828af4e242" providerId="LiveId" clId="{767DA326-1AA8-E048-B9ED-B1D91C307569}" dt="2023-05-03T19:19:28.779" v="1290"/>
        <pc:sldMkLst>
          <pc:docMk/>
          <pc:sldMk cId="4096593319" sldId="475"/>
        </pc:sldMkLst>
        <pc:spChg chg="mod">
          <ac:chgData name="Christoph Lippert" userId="f1aa18828af4e242" providerId="LiveId" clId="{767DA326-1AA8-E048-B9ED-B1D91C307569}" dt="2023-04-26T08:26:09.413" v="70" actId="20577"/>
          <ac:spMkLst>
            <pc:docMk/>
            <pc:sldMk cId="4096593319" sldId="475"/>
            <ac:spMk id="2" creationId="{89C54B91-89BD-F91C-5818-F1A56E3975F9}"/>
          </ac:spMkLst>
        </pc:spChg>
      </pc:sldChg>
      <pc:sldChg chg="modSp mod modAnim">
        <pc:chgData name="Christoph Lippert" userId="f1aa18828af4e242" providerId="LiveId" clId="{767DA326-1AA8-E048-B9ED-B1D91C307569}" dt="2023-05-03T17:56:23.242" v="1286" actId="20577"/>
        <pc:sldMkLst>
          <pc:docMk/>
          <pc:sldMk cId="135341379" sldId="476"/>
        </pc:sldMkLst>
        <pc:spChg chg="mod">
          <ac:chgData name="Christoph Lippert" userId="f1aa18828af4e242" providerId="LiveId" clId="{767DA326-1AA8-E048-B9ED-B1D91C307569}" dt="2023-05-03T17:56:23.242" v="1286" actId="20577"/>
          <ac:spMkLst>
            <pc:docMk/>
            <pc:sldMk cId="135341379" sldId="476"/>
            <ac:spMk id="2" creationId="{183011BB-0726-984F-F7C9-2AE05A9EABE0}"/>
          </ac:spMkLst>
        </pc:spChg>
      </pc:sldChg>
      <pc:sldChg chg="addSp modSp mod modAnim">
        <pc:chgData name="Christoph Lippert" userId="f1aa18828af4e242" providerId="LiveId" clId="{767DA326-1AA8-E048-B9ED-B1D91C307569}" dt="2023-04-26T08:32:04.860" v="193"/>
        <pc:sldMkLst>
          <pc:docMk/>
          <pc:sldMk cId="3350787395" sldId="477"/>
        </pc:sldMkLst>
        <pc:spChg chg="mod">
          <ac:chgData name="Christoph Lippert" userId="f1aa18828af4e242" providerId="LiveId" clId="{767DA326-1AA8-E048-B9ED-B1D91C307569}" dt="2023-04-26T08:31:42.386" v="189" actId="20577"/>
          <ac:spMkLst>
            <pc:docMk/>
            <pc:sldMk cId="3350787395" sldId="477"/>
            <ac:spMk id="2" creationId="{23D40DA2-F2BB-D199-3373-C49B569B1A07}"/>
          </ac:spMkLst>
        </pc:spChg>
        <pc:picChg chg="add mod">
          <ac:chgData name="Christoph Lippert" userId="f1aa18828af4e242" providerId="LiveId" clId="{767DA326-1AA8-E048-B9ED-B1D91C307569}" dt="2023-04-26T08:32:01.953" v="192" actId="1076"/>
          <ac:picMkLst>
            <pc:docMk/>
            <pc:sldMk cId="3350787395" sldId="477"/>
            <ac:picMk id="4" creationId="{37225600-6B3C-A8DE-F07D-E8C737AAA567}"/>
          </ac:picMkLst>
        </pc:picChg>
      </pc:sldChg>
      <pc:sldChg chg="addSp delSp modSp mod modAnim modShow">
        <pc:chgData name="Christoph Lippert" userId="f1aa18828af4e242" providerId="LiveId" clId="{767DA326-1AA8-E048-B9ED-B1D91C307569}" dt="2023-05-01T10:06:42.954" v="209" actId="729"/>
        <pc:sldMkLst>
          <pc:docMk/>
          <pc:sldMk cId="30224776" sldId="478"/>
        </pc:sldMkLst>
        <pc:spChg chg="mod">
          <ac:chgData name="Christoph Lippert" userId="f1aa18828af4e242" providerId="LiveId" clId="{767DA326-1AA8-E048-B9ED-B1D91C307569}" dt="2023-04-26T08:32:20.485" v="198" actId="1076"/>
          <ac:spMkLst>
            <pc:docMk/>
            <pc:sldMk cId="30224776" sldId="478"/>
            <ac:spMk id="2" creationId="{88406259-DEF1-F82C-D137-157D805E1D8E}"/>
          </ac:spMkLst>
        </pc:spChg>
        <pc:picChg chg="add del mod">
          <ac:chgData name="Christoph Lippert" userId="f1aa18828af4e242" providerId="LiveId" clId="{767DA326-1AA8-E048-B9ED-B1D91C307569}" dt="2023-04-26T08:32:09.288" v="194" actId="478"/>
          <ac:picMkLst>
            <pc:docMk/>
            <pc:sldMk cId="30224776" sldId="478"/>
            <ac:picMk id="14" creationId="{9DC3A7B4-43E6-08F6-9328-BD59646AD4BF}"/>
          </ac:picMkLst>
        </pc:picChg>
        <pc:picChg chg="add mod">
          <ac:chgData name="Christoph Lippert" userId="f1aa18828af4e242" providerId="LiveId" clId="{767DA326-1AA8-E048-B9ED-B1D91C307569}" dt="2023-04-26T08:32:10.459" v="195"/>
          <ac:picMkLst>
            <pc:docMk/>
            <pc:sldMk cId="30224776" sldId="478"/>
            <ac:picMk id="15" creationId="{2CD6C37D-6339-42C9-312E-EC81F31EC0F5}"/>
          </ac:picMkLst>
        </pc:picChg>
      </pc:sldChg>
      <pc:sldChg chg="modAnim">
        <pc:chgData name="Christoph Lippert" userId="f1aa18828af4e242" providerId="LiveId" clId="{767DA326-1AA8-E048-B9ED-B1D91C307569}" dt="2023-05-03T19:19:59.583" v="1292"/>
        <pc:sldMkLst>
          <pc:docMk/>
          <pc:sldMk cId="1668644043" sldId="479"/>
        </pc:sldMkLst>
      </pc:sldChg>
      <pc:sldChg chg="modSp modAnim">
        <pc:chgData name="Christoph Lippert" userId="f1aa18828af4e242" providerId="LiveId" clId="{767DA326-1AA8-E048-B9ED-B1D91C307569}" dt="2023-05-03T19:23:07.861" v="1324" actId="20577"/>
        <pc:sldMkLst>
          <pc:docMk/>
          <pc:sldMk cId="1058995333" sldId="480"/>
        </pc:sldMkLst>
        <pc:spChg chg="mod">
          <ac:chgData name="Christoph Lippert" userId="f1aa18828af4e242" providerId="LiveId" clId="{767DA326-1AA8-E048-B9ED-B1D91C307569}" dt="2023-05-03T19:23:07.861" v="1324" actId="20577"/>
          <ac:spMkLst>
            <pc:docMk/>
            <pc:sldMk cId="1058995333" sldId="480"/>
            <ac:spMk id="2" creationId="{4BA2BB04-B090-8B93-3667-70BED10165A5}"/>
          </ac:spMkLst>
        </pc:spChg>
      </pc:sldChg>
      <pc:sldChg chg="addSp modSp modAnim">
        <pc:chgData name="Christoph Lippert" userId="f1aa18828af4e242" providerId="LiveId" clId="{767DA326-1AA8-E048-B9ED-B1D91C307569}" dt="2023-05-03T19:25:40.611" v="1338" actId="20577"/>
        <pc:sldMkLst>
          <pc:docMk/>
          <pc:sldMk cId="2260308987" sldId="481"/>
        </pc:sldMkLst>
        <pc:spChg chg="mod">
          <ac:chgData name="Christoph Lippert" userId="f1aa18828af4e242" providerId="LiveId" clId="{767DA326-1AA8-E048-B9ED-B1D91C307569}" dt="2023-05-03T19:25:40.611" v="1338" actId="20577"/>
          <ac:spMkLst>
            <pc:docMk/>
            <pc:sldMk cId="2260308987" sldId="481"/>
            <ac:spMk id="2" creationId="{4BA2BB04-B090-8B93-3667-70BED10165A5}"/>
          </ac:spMkLst>
        </pc:spChg>
        <pc:picChg chg="add mod">
          <ac:chgData name="Christoph Lippert" userId="f1aa18828af4e242" providerId="LiveId" clId="{767DA326-1AA8-E048-B9ED-B1D91C307569}" dt="2023-05-03T19:24:14.444" v="1327"/>
          <ac:picMkLst>
            <pc:docMk/>
            <pc:sldMk cId="2260308987" sldId="481"/>
            <ac:picMk id="4" creationId="{654C8006-D18C-2681-80C1-03B54EF5D40F}"/>
          </ac:picMkLst>
        </pc:picChg>
      </pc:sldChg>
      <pc:sldChg chg="modSp modAnim">
        <pc:chgData name="Christoph Lippert" userId="f1aa18828af4e242" providerId="LiveId" clId="{767DA326-1AA8-E048-B9ED-B1D91C307569}" dt="2023-05-03T19:27:28.028" v="1339" actId="20577"/>
        <pc:sldMkLst>
          <pc:docMk/>
          <pc:sldMk cId="2780806166" sldId="482"/>
        </pc:sldMkLst>
        <pc:spChg chg="mod">
          <ac:chgData name="Christoph Lippert" userId="f1aa18828af4e242" providerId="LiveId" clId="{767DA326-1AA8-E048-B9ED-B1D91C307569}" dt="2023-05-03T19:27:28.028" v="1339" actId="20577"/>
          <ac:spMkLst>
            <pc:docMk/>
            <pc:sldMk cId="2780806166" sldId="482"/>
            <ac:spMk id="2" creationId="{EA71C63B-0313-0D9E-CA07-CE59A593799B}"/>
          </ac:spMkLst>
        </pc:spChg>
      </pc:sldChg>
      <pc:sldChg chg="del mod modShow">
        <pc:chgData name="Christoph Lippert" userId="f1aa18828af4e242" providerId="LiveId" clId="{767DA326-1AA8-E048-B9ED-B1D91C307569}" dt="2023-05-01T10:53:38.750" v="304" actId="2696"/>
        <pc:sldMkLst>
          <pc:docMk/>
          <pc:sldMk cId="2763681028" sldId="486"/>
        </pc:sldMkLst>
      </pc:sldChg>
      <pc:sldChg chg="del mod modShow">
        <pc:chgData name="Christoph Lippert" userId="f1aa18828af4e242" providerId="LiveId" clId="{767DA326-1AA8-E048-B9ED-B1D91C307569}" dt="2023-05-01T10:53:38.761" v="305" actId="2696"/>
        <pc:sldMkLst>
          <pc:docMk/>
          <pc:sldMk cId="3997662049" sldId="487"/>
        </pc:sldMkLst>
      </pc:sldChg>
      <pc:sldChg chg="del">
        <pc:chgData name="Christoph Lippert" userId="f1aa18828af4e242" providerId="LiveId" clId="{767DA326-1AA8-E048-B9ED-B1D91C307569}" dt="2023-04-26T08:33:26.503" v="201" actId="2696"/>
        <pc:sldMkLst>
          <pc:docMk/>
          <pc:sldMk cId="477788810" sldId="488"/>
        </pc:sldMkLst>
      </pc:sldChg>
      <pc:sldChg chg="del">
        <pc:chgData name="Christoph Lippert" userId="f1aa18828af4e242" providerId="LiveId" clId="{767DA326-1AA8-E048-B9ED-B1D91C307569}" dt="2023-04-26T08:33:06.909" v="200" actId="2696"/>
        <pc:sldMkLst>
          <pc:docMk/>
          <pc:sldMk cId="2521570908" sldId="489"/>
        </pc:sldMkLst>
      </pc:sldChg>
      <pc:sldChg chg="addSp delSp modSp add del mod">
        <pc:chgData name="Christoph Lippert" userId="f1aa18828af4e242" providerId="LiveId" clId="{767DA326-1AA8-E048-B9ED-B1D91C307569}" dt="2023-04-26T08:29:16.134" v="75" actId="2696"/>
        <pc:sldMkLst>
          <pc:docMk/>
          <pc:sldMk cId="904831815" sldId="490"/>
        </pc:sldMkLst>
        <pc:picChg chg="add mod">
          <ac:chgData name="Christoph Lippert" userId="f1aa18828af4e242" providerId="LiveId" clId="{767DA326-1AA8-E048-B9ED-B1D91C307569}" dt="2023-04-26T08:28:57.658" v="73"/>
          <ac:picMkLst>
            <pc:docMk/>
            <pc:sldMk cId="904831815" sldId="490"/>
            <ac:picMk id="4" creationId="{D4D20487-F776-97A4-A4BC-C18C57D4FA61}"/>
          </ac:picMkLst>
        </pc:picChg>
        <pc:picChg chg="del">
          <ac:chgData name="Christoph Lippert" userId="f1aa18828af4e242" providerId="LiveId" clId="{767DA326-1AA8-E048-B9ED-B1D91C307569}" dt="2023-04-26T08:28:57.383" v="72" actId="478"/>
          <ac:picMkLst>
            <pc:docMk/>
            <pc:sldMk cId="904831815" sldId="490"/>
            <ac:picMk id="5" creationId="{9C29F5FB-A21A-8B68-2385-4E44C1CC232C}"/>
          </ac:picMkLst>
        </pc:picChg>
      </pc:sldChg>
      <pc:sldChg chg="add">
        <pc:chgData name="Christoph Lippert" userId="f1aa18828af4e242" providerId="LiveId" clId="{767DA326-1AA8-E048-B9ED-B1D91C307569}" dt="2023-04-26T08:28:42.450" v="71"/>
        <pc:sldMkLst>
          <pc:docMk/>
          <pc:sldMk cId="1911419120" sldId="491"/>
        </pc:sldMkLst>
      </pc:sldChg>
      <pc:sldChg chg="add del">
        <pc:chgData name="Christoph Lippert" userId="f1aa18828af4e242" providerId="LiveId" clId="{767DA326-1AA8-E048-B9ED-B1D91C307569}" dt="2023-05-01T11:02:53.834" v="521" actId="2696"/>
        <pc:sldMkLst>
          <pc:docMk/>
          <pc:sldMk cId="1323478923" sldId="492"/>
        </pc:sldMkLst>
      </pc:sldChg>
      <pc:sldChg chg="add">
        <pc:chgData name="Christoph Lippert" userId="f1aa18828af4e242" providerId="LiveId" clId="{767DA326-1AA8-E048-B9ED-B1D91C307569}" dt="2023-04-26T08:30:24.682" v="132"/>
        <pc:sldMkLst>
          <pc:docMk/>
          <pc:sldMk cId="1356041080" sldId="493"/>
        </pc:sldMkLst>
      </pc:sldChg>
      <pc:sldChg chg="delSp add del mod modShow">
        <pc:chgData name="Christoph Lippert" userId="f1aa18828af4e242" providerId="LiveId" clId="{767DA326-1AA8-E048-B9ED-B1D91C307569}" dt="2023-05-01T10:54:09.613" v="306" actId="2696"/>
        <pc:sldMkLst>
          <pc:docMk/>
          <pc:sldMk cId="4056827147" sldId="494"/>
        </pc:sldMkLst>
        <pc:grpChg chg="del">
          <ac:chgData name="Christoph Lippert" userId="f1aa18828af4e242" providerId="LiveId" clId="{767DA326-1AA8-E048-B9ED-B1D91C307569}" dt="2023-05-01T10:05:50.573" v="208" actId="478"/>
          <ac:grpSpMkLst>
            <pc:docMk/>
            <pc:sldMk cId="4056827147" sldId="494"/>
            <ac:grpSpMk id="4" creationId="{C730CD5F-F974-6B05-16D9-17CC484473F9}"/>
          </ac:grpSpMkLst>
        </pc:grpChg>
      </pc:sldChg>
      <pc:sldChg chg="modSp add modAnim">
        <pc:chgData name="Christoph Lippert" userId="f1aa18828af4e242" providerId="LiveId" clId="{767DA326-1AA8-E048-B9ED-B1D91C307569}" dt="2023-05-01T10:51:16.655" v="302" actId="20577"/>
        <pc:sldMkLst>
          <pc:docMk/>
          <pc:sldMk cId="3382397097" sldId="495"/>
        </pc:sldMkLst>
        <pc:spChg chg="mod">
          <ac:chgData name="Christoph Lippert" userId="f1aa18828af4e242" providerId="LiveId" clId="{767DA326-1AA8-E048-B9ED-B1D91C307569}" dt="2023-05-01T10:51:16.655" v="302" actId="20577"/>
          <ac:spMkLst>
            <pc:docMk/>
            <pc:sldMk cId="3382397097" sldId="495"/>
            <ac:spMk id="2" creationId="{8D3304C0-0697-987A-DB68-F208F9AB2BA4}"/>
          </ac:spMkLst>
        </pc:spChg>
      </pc:sldChg>
      <pc:sldChg chg="modSp add modAnim">
        <pc:chgData name="Christoph Lippert" userId="f1aa18828af4e242" providerId="LiveId" clId="{767DA326-1AA8-E048-B9ED-B1D91C307569}" dt="2023-05-01T11:02:38.521" v="519" actId="113"/>
        <pc:sldMkLst>
          <pc:docMk/>
          <pc:sldMk cId="3576941978" sldId="496"/>
        </pc:sldMkLst>
        <pc:spChg chg="mod">
          <ac:chgData name="Christoph Lippert" userId="f1aa18828af4e242" providerId="LiveId" clId="{767DA326-1AA8-E048-B9ED-B1D91C307569}" dt="2023-05-01T11:02:38.521" v="519" actId="113"/>
          <ac:spMkLst>
            <pc:docMk/>
            <pc:sldMk cId="3576941978" sldId="496"/>
            <ac:spMk id="6" creationId="{00000000-0000-0000-0000-000000000000}"/>
          </ac:spMkLst>
        </pc:spChg>
      </pc:sldChg>
      <pc:sldChg chg="modSp add mod">
        <pc:chgData name="Christoph Lippert" userId="f1aa18828af4e242" providerId="LiveId" clId="{767DA326-1AA8-E048-B9ED-B1D91C307569}" dt="2023-05-01T11:02:57.656" v="522" actId="113"/>
        <pc:sldMkLst>
          <pc:docMk/>
          <pc:sldMk cId="96889325" sldId="497"/>
        </pc:sldMkLst>
        <pc:spChg chg="mod">
          <ac:chgData name="Christoph Lippert" userId="f1aa18828af4e242" providerId="LiveId" clId="{767DA326-1AA8-E048-B9ED-B1D91C307569}" dt="2023-05-01T11:02:57.656" v="522" actId="113"/>
          <ac:spMkLst>
            <pc:docMk/>
            <pc:sldMk cId="96889325" sldId="497"/>
            <ac:spMk id="6" creationId="{00000000-0000-0000-0000-000000000000}"/>
          </ac:spMkLst>
        </pc:spChg>
      </pc:sldChg>
      <pc:sldChg chg="modSp add mod">
        <pc:chgData name="Christoph Lippert" userId="f1aa18828af4e242" providerId="LiveId" clId="{767DA326-1AA8-E048-B9ED-B1D91C307569}" dt="2023-05-01T11:03:16.704" v="525" actId="113"/>
        <pc:sldMkLst>
          <pc:docMk/>
          <pc:sldMk cId="594925171" sldId="498"/>
        </pc:sldMkLst>
        <pc:spChg chg="mod">
          <ac:chgData name="Christoph Lippert" userId="f1aa18828af4e242" providerId="LiveId" clId="{767DA326-1AA8-E048-B9ED-B1D91C307569}" dt="2023-05-01T11:03:16.704" v="525" actId="113"/>
          <ac:spMkLst>
            <pc:docMk/>
            <pc:sldMk cId="594925171" sldId="498"/>
            <ac:spMk id="6" creationId="{00000000-0000-0000-0000-000000000000}"/>
          </ac:spMkLst>
        </pc:spChg>
      </pc:sldChg>
      <pc:sldChg chg="modSp add mod">
        <pc:chgData name="Christoph Lippert" userId="f1aa18828af4e242" providerId="LiveId" clId="{767DA326-1AA8-E048-B9ED-B1D91C307569}" dt="2023-05-01T11:03:32.286" v="542" actId="20577"/>
        <pc:sldMkLst>
          <pc:docMk/>
          <pc:sldMk cId="1136657104" sldId="499"/>
        </pc:sldMkLst>
        <pc:spChg chg="mod">
          <ac:chgData name="Christoph Lippert" userId="f1aa18828af4e242" providerId="LiveId" clId="{767DA326-1AA8-E048-B9ED-B1D91C307569}" dt="2023-05-01T11:03:32.286" v="542" actId="20577"/>
          <ac:spMkLst>
            <pc:docMk/>
            <pc:sldMk cId="1136657104" sldId="499"/>
            <ac:spMk id="4" creationId="{00000000-0000-0000-0000-000000000000}"/>
          </ac:spMkLst>
        </pc:spChg>
      </pc:sldChg>
      <pc:sldMasterChg chg="modSp mod">
        <pc:chgData name="Christoph Lippert" userId="f1aa18828af4e242" providerId="LiveId" clId="{767DA326-1AA8-E048-B9ED-B1D91C307569}" dt="2023-05-03T19:16:35.879" v="1288" actId="20577"/>
        <pc:sldMasterMkLst>
          <pc:docMk/>
          <pc:sldMasterMk cId="45069319" sldId="2147483648"/>
        </pc:sldMasterMkLst>
        <pc:spChg chg="mod">
          <ac:chgData name="Christoph Lippert" userId="f1aa18828af4e242" providerId="LiveId" clId="{767DA326-1AA8-E048-B9ED-B1D91C307569}" dt="2023-05-03T19:16:35.879" v="1288" actId="20577"/>
          <ac:spMkLst>
            <pc:docMk/>
            <pc:sldMasterMk cId="45069319" sldId="2147483648"/>
            <ac:spMk id="5" creationId="{31263011-02B0-D99B-96F0-5F8F5F6662F7}"/>
          </ac:spMkLst>
        </pc:spChg>
      </pc:sldMasterChg>
    </pc:docChg>
  </pc:docChgLst>
  <pc:docChgLst>
    <pc:chgData name="Christoph Lippert" userId="f1aa18828af4e242" providerId="LiveId" clId="{0B098FC4-D6C3-724C-9315-01F1321F8143}"/>
    <pc:docChg chg="undo custSel addSld delSld modSld sldOrd">
      <pc:chgData name="Christoph Lippert" userId="f1aa18828af4e242" providerId="LiveId" clId="{0B098FC4-D6C3-724C-9315-01F1321F8143}" dt="2023-02-23T13:32:40.181" v="527" actId="680"/>
      <pc:docMkLst>
        <pc:docMk/>
      </pc:docMkLst>
      <pc:sldChg chg="modSp mod">
        <pc:chgData name="Christoph Lippert" userId="f1aa18828af4e242" providerId="LiveId" clId="{0B098FC4-D6C3-724C-9315-01F1321F8143}" dt="2023-02-23T12:43:45.430" v="14" actId="20577"/>
        <pc:sldMkLst>
          <pc:docMk/>
          <pc:sldMk cId="1734704440" sldId="271"/>
        </pc:sldMkLst>
        <pc:spChg chg="mod">
          <ac:chgData name="Christoph Lippert" userId="f1aa18828af4e242" providerId="LiveId" clId="{0B098FC4-D6C3-724C-9315-01F1321F8143}" dt="2023-02-23T12:43:45.430" v="14" actId="20577"/>
          <ac:spMkLst>
            <pc:docMk/>
            <pc:sldMk cId="1734704440" sldId="271"/>
            <ac:spMk id="7" creationId="{7B102906-BAE2-00D0-F9F8-0F97B2760521}"/>
          </ac:spMkLst>
        </pc:spChg>
      </pc:sldChg>
      <pc:sldChg chg="del">
        <pc:chgData name="Christoph Lippert" userId="f1aa18828af4e242" providerId="LiveId" clId="{0B098FC4-D6C3-724C-9315-01F1321F8143}" dt="2023-02-23T12:43:55.631" v="15" actId="2696"/>
        <pc:sldMkLst>
          <pc:docMk/>
          <pc:sldMk cId="770105995" sldId="303"/>
        </pc:sldMkLst>
      </pc:sldChg>
      <pc:sldChg chg="modSp mod modAnim">
        <pc:chgData name="Christoph Lippert" userId="f1aa18828af4e242" providerId="LiveId" clId="{0B098FC4-D6C3-724C-9315-01F1321F8143}" dt="2023-02-23T12:46:08.847" v="55"/>
        <pc:sldMkLst>
          <pc:docMk/>
          <pc:sldMk cId="1972405687" sldId="414"/>
        </pc:sldMkLst>
        <pc:spChg chg="mod">
          <ac:chgData name="Christoph Lippert" userId="f1aa18828af4e242" providerId="LiveId" clId="{0B098FC4-D6C3-724C-9315-01F1321F8143}" dt="2023-02-23T12:46:08.847" v="55"/>
          <ac:spMkLst>
            <pc:docMk/>
            <pc:sldMk cId="1972405687" sldId="414"/>
            <ac:spMk id="2" creationId="{61C43A92-D9D4-3C29-9ED3-634EFB370F1F}"/>
          </ac:spMkLst>
        </pc:spChg>
        <pc:spChg chg="mod">
          <ac:chgData name="Christoph Lippert" userId="f1aa18828af4e242" providerId="LiveId" clId="{0B098FC4-D6C3-724C-9315-01F1321F8143}" dt="2023-02-23T12:46:06.527" v="54" actId="20577"/>
          <ac:spMkLst>
            <pc:docMk/>
            <pc:sldMk cId="1972405687" sldId="414"/>
            <ac:spMk id="3" creationId="{D207ACA5-30A5-ACD8-FA78-FBF0E939ECF4}"/>
          </ac:spMkLst>
        </pc:spChg>
      </pc:sldChg>
      <pc:sldChg chg="modSp modAnim">
        <pc:chgData name="Christoph Lippert" userId="f1aa18828af4e242" providerId="LiveId" clId="{0B098FC4-D6C3-724C-9315-01F1321F8143}" dt="2023-02-23T12:46:28.807" v="77" actId="20577"/>
        <pc:sldMkLst>
          <pc:docMk/>
          <pc:sldMk cId="2879855245" sldId="440"/>
        </pc:sldMkLst>
        <pc:spChg chg="mod">
          <ac:chgData name="Christoph Lippert" userId="f1aa18828af4e242" providerId="LiveId" clId="{0B098FC4-D6C3-724C-9315-01F1321F8143}" dt="2023-02-23T12:46:28.807" v="77" actId="20577"/>
          <ac:spMkLst>
            <pc:docMk/>
            <pc:sldMk cId="2879855245" sldId="440"/>
            <ac:spMk id="2" creationId="{EF4C5F51-3D47-8ED6-2A67-2E45D31F028C}"/>
          </ac:spMkLst>
        </pc:spChg>
      </pc:sldChg>
      <pc:sldChg chg="del">
        <pc:chgData name="Christoph Lippert" userId="f1aa18828af4e242" providerId="LiveId" clId="{0B098FC4-D6C3-724C-9315-01F1321F8143}" dt="2023-02-23T12:44:04.266" v="16" actId="2696"/>
        <pc:sldMkLst>
          <pc:docMk/>
          <pc:sldMk cId="1980999623" sldId="442"/>
        </pc:sldMkLst>
      </pc:sldChg>
      <pc:sldChg chg="del">
        <pc:chgData name="Christoph Lippert" userId="f1aa18828af4e242" providerId="LiveId" clId="{0B098FC4-D6C3-724C-9315-01F1321F8143}" dt="2023-02-23T12:44:04.288" v="17" actId="2696"/>
        <pc:sldMkLst>
          <pc:docMk/>
          <pc:sldMk cId="2715212580" sldId="443"/>
        </pc:sldMkLst>
      </pc:sldChg>
      <pc:sldChg chg="del">
        <pc:chgData name="Christoph Lippert" userId="f1aa18828af4e242" providerId="LiveId" clId="{0B098FC4-D6C3-724C-9315-01F1321F8143}" dt="2023-02-23T12:44:04.307" v="18" actId="2696"/>
        <pc:sldMkLst>
          <pc:docMk/>
          <pc:sldMk cId="1916918103" sldId="444"/>
        </pc:sldMkLst>
      </pc:sldChg>
      <pc:sldChg chg="del">
        <pc:chgData name="Christoph Lippert" userId="f1aa18828af4e242" providerId="LiveId" clId="{0B098FC4-D6C3-724C-9315-01F1321F8143}" dt="2023-02-23T12:44:04.339" v="19" actId="2696"/>
        <pc:sldMkLst>
          <pc:docMk/>
          <pc:sldMk cId="399013784" sldId="445"/>
        </pc:sldMkLst>
      </pc:sldChg>
      <pc:sldChg chg="del">
        <pc:chgData name="Christoph Lippert" userId="f1aa18828af4e242" providerId="LiveId" clId="{0B098FC4-D6C3-724C-9315-01F1321F8143}" dt="2023-02-23T12:44:04.351" v="20" actId="2696"/>
        <pc:sldMkLst>
          <pc:docMk/>
          <pc:sldMk cId="2320411243" sldId="446"/>
        </pc:sldMkLst>
      </pc:sldChg>
      <pc:sldChg chg="del">
        <pc:chgData name="Christoph Lippert" userId="f1aa18828af4e242" providerId="LiveId" clId="{0B098FC4-D6C3-724C-9315-01F1321F8143}" dt="2023-02-23T12:44:04.366" v="21" actId="2696"/>
        <pc:sldMkLst>
          <pc:docMk/>
          <pc:sldMk cId="1276806378" sldId="447"/>
        </pc:sldMkLst>
      </pc:sldChg>
      <pc:sldChg chg="del">
        <pc:chgData name="Christoph Lippert" userId="f1aa18828af4e242" providerId="LiveId" clId="{0B098FC4-D6C3-724C-9315-01F1321F8143}" dt="2023-02-23T12:44:04.382" v="22" actId="2696"/>
        <pc:sldMkLst>
          <pc:docMk/>
          <pc:sldMk cId="533728051" sldId="448"/>
        </pc:sldMkLst>
      </pc:sldChg>
      <pc:sldChg chg="del">
        <pc:chgData name="Christoph Lippert" userId="f1aa18828af4e242" providerId="LiveId" clId="{0B098FC4-D6C3-724C-9315-01F1321F8143}" dt="2023-02-23T12:44:04.394" v="23" actId="2696"/>
        <pc:sldMkLst>
          <pc:docMk/>
          <pc:sldMk cId="250167961" sldId="449"/>
        </pc:sldMkLst>
      </pc:sldChg>
      <pc:sldChg chg="del">
        <pc:chgData name="Christoph Lippert" userId="f1aa18828af4e242" providerId="LiveId" clId="{0B098FC4-D6C3-724C-9315-01F1321F8143}" dt="2023-02-23T12:44:04.409" v="24" actId="2696"/>
        <pc:sldMkLst>
          <pc:docMk/>
          <pc:sldMk cId="2234291853" sldId="450"/>
        </pc:sldMkLst>
      </pc:sldChg>
      <pc:sldChg chg="del">
        <pc:chgData name="Christoph Lippert" userId="f1aa18828af4e242" providerId="LiveId" clId="{0B098FC4-D6C3-724C-9315-01F1321F8143}" dt="2023-02-23T12:44:04.426" v="25" actId="2696"/>
        <pc:sldMkLst>
          <pc:docMk/>
          <pc:sldMk cId="4045827403" sldId="451"/>
        </pc:sldMkLst>
      </pc:sldChg>
      <pc:sldChg chg="del">
        <pc:chgData name="Christoph Lippert" userId="f1aa18828af4e242" providerId="LiveId" clId="{0B098FC4-D6C3-724C-9315-01F1321F8143}" dt="2023-02-23T12:44:04.442" v="26" actId="2696"/>
        <pc:sldMkLst>
          <pc:docMk/>
          <pc:sldMk cId="1241646635" sldId="452"/>
        </pc:sldMkLst>
      </pc:sldChg>
      <pc:sldChg chg="del">
        <pc:chgData name="Christoph Lippert" userId="f1aa18828af4e242" providerId="LiveId" clId="{0B098FC4-D6C3-724C-9315-01F1321F8143}" dt="2023-02-23T12:44:04.455" v="27" actId="2696"/>
        <pc:sldMkLst>
          <pc:docMk/>
          <pc:sldMk cId="2365500032" sldId="453"/>
        </pc:sldMkLst>
      </pc:sldChg>
      <pc:sldChg chg="del">
        <pc:chgData name="Christoph Lippert" userId="f1aa18828af4e242" providerId="LiveId" clId="{0B098FC4-D6C3-724C-9315-01F1321F8143}" dt="2023-02-23T12:44:04.475" v="28" actId="2696"/>
        <pc:sldMkLst>
          <pc:docMk/>
          <pc:sldMk cId="2051649175" sldId="454"/>
        </pc:sldMkLst>
      </pc:sldChg>
      <pc:sldChg chg="del">
        <pc:chgData name="Christoph Lippert" userId="f1aa18828af4e242" providerId="LiveId" clId="{0B098FC4-D6C3-724C-9315-01F1321F8143}" dt="2023-02-23T12:44:04.495" v="29" actId="2696"/>
        <pc:sldMkLst>
          <pc:docMk/>
          <pc:sldMk cId="2288243555" sldId="455"/>
        </pc:sldMkLst>
      </pc:sldChg>
      <pc:sldChg chg="del">
        <pc:chgData name="Christoph Lippert" userId="f1aa18828af4e242" providerId="LiveId" clId="{0B098FC4-D6C3-724C-9315-01F1321F8143}" dt="2023-02-23T12:44:04.510" v="30" actId="2696"/>
        <pc:sldMkLst>
          <pc:docMk/>
          <pc:sldMk cId="647999914" sldId="456"/>
        </pc:sldMkLst>
      </pc:sldChg>
      <pc:sldChg chg="del">
        <pc:chgData name="Christoph Lippert" userId="f1aa18828af4e242" providerId="LiveId" clId="{0B098FC4-D6C3-724C-9315-01F1321F8143}" dt="2023-02-23T12:44:04.523" v="31" actId="2696"/>
        <pc:sldMkLst>
          <pc:docMk/>
          <pc:sldMk cId="1759314584" sldId="457"/>
        </pc:sldMkLst>
      </pc:sldChg>
      <pc:sldChg chg="del">
        <pc:chgData name="Christoph Lippert" userId="f1aa18828af4e242" providerId="LiveId" clId="{0B098FC4-D6C3-724C-9315-01F1321F8143}" dt="2023-02-23T12:44:04.544" v="32" actId="2696"/>
        <pc:sldMkLst>
          <pc:docMk/>
          <pc:sldMk cId="1460539949" sldId="458"/>
        </pc:sldMkLst>
      </pc:sldChg>
      <pc:sldChg chg="del">
        <pc:chgData name="Christoph Lippert" userId="f1aa18828af4e242" providerId="LiveId" clId="{0B098FC4-D6C3-724C-9315-01F1321F8143}" dt="2023-02-23T12:44:04.563" v="33" actId="2696"/>
        <pc:sldMkLst>
          <pc:docMk/>
          <pc:sldMk cId="2893270921" sldId="459"/>
        </pc:sldMkLst>
      </pc:sldChg>
      <pc:sldChg chg="del">
        <pc:chgData name="Christoph Lippert" userId="f1aa18828af4e242" providerId="LiveId" clId="{0B098FC4-D6C3-724C-9315-01F1321F8143}" dt="2023-02-23T12:44:04.599" v="34" actId="2696"/>
        <pc:sldMkLst>
          <pc:docMk/>
          <pc:sldMk cId="1386861243" sldId="460"/>
        </pc:sldMkLst>
      </pc:sldChg>
      <pc:sldChg chg="del">
        <pc:chgData name="Christoph Lippert" userId="f1aa18828af4e242" providerId="LiveId" clId="{0B098FC4-D6C3-724C-9315-01F1321F8143}" dt="2023-02-23T12:44:04.616" v="35" actId="2696"/>
        <pc:sldMkLst>
          <pc:docMk/>
          <pc:sldMk cId="3031935932" sldId="461"/>
        </pc:sldMkLst>
      </pc:sldChg>
      <pc:sldChg chg="del">
        <pc:chgData name="Christoph Lippert" userId="f1aa18828af4e242" providerId="LiveId" clId="{0B098FC4-D6C3-724C-9315-01F1321F8143}" dt="2023-02-23T12:44:04.631" v="36" actId="2696"/>
        <pc:sldMkLst>
          <pc:docMk/>
          <pc:sldMk cId="3511251717" sldId="462"/>
        </pc:sldMkLst>
      </pc:sldChg>
      <pc:sldChg chg="del">
        <pc:chgData name="Christoph Lippert" userId="f1aa18828af4e242" providerId="LiveId" clId="{0B098FC4-D6C3-724C-9315-01F1321F8143}" dt="2023-02-23T12:44:04.653" v="37" actId="2696"/>
        <pc:sldMkLst>
          <pc:docMk/>
          <pc:sldMk cId="45975558" sldId="463"/>
        </pc:sldMkLst>
      </pc:sldChg>
      <pc:sldChg chg="del">
        <pc:chgData name="Christoph Lippert" userId="f1aa18828af4e242" providerId="LiveId" clId="{0B098FC4-D6C3-724C-9315-01F1321F8143}" dt="2023-02-23T12:44:04.685" v="38" actId="2696"/>
        <pc:sldMkLst>
          <pc:docMk/>
          <pc:sldMk cId="914829084" sldId="464"/>
        </pc:sldMkLst>
      </pc:sldChg>
      <pc:sldChg chg="del">
        <pc:chgData name="Christoph Lippert" userId="f1aa18828af4e242" providerId="LiveId" clId="{0B098FC4-D6C3-724C-9315-01F1321F8143}" dt="2023-02-23T12:44:04.717" v="40" actId="2696"/>
        <pc:sldMkLst>
          <pc:docMk/>
          <pc:sldMk cId="641964553" sldId="465"/>
        </pc:sldMkLst>
      </pc:sldChg>
      <pc:sldChg chg="del">
        <pc:chgData name="Christoph Lippert" userId="f1aa18828af4e242" providerId="LiveId" clId="{0B098FC4-D6C3-724C-9315-01F1321F8143}" dt="2023-02-23T12:44:04.732" v="41" actId="2696"/>
        <pc:sldMkLst>
          <pc:docMk/>
          <pc:sldMk cId="1786647470" sldId="466"/>
        </pc:sldMkLst>
      </pc:sldChg>
      <pc:sldChg chg="del">
        <pc:chgData name="Christoph Lippert" userId="f1aa18828af4e242" providerId="LiveId" clId="{0B098FC4-D6C3-724C-9315-01F1321F8143}" dt="2023-02-23T12:44:04.758" v="42" actId="2696"/>
        <pc:sldMkLst>
          <pc:docMk/>
          <pc:sldMk cId="3568525648" sldId="467"/>
        </pc:sldMkLst>
      </pc:sldChg>
      <pc:sldChg chg="del">
        <pc:chgData name="Christoph Lippert" userId="f1aa18828af4e242" providerId="LiveId" clId="{0B098FC4-D6C3-724C-9315-01F1321F8143}" dt="2023-02-23T12:44:04.765" v="43" actId="2696"/>
        <pc:sldMkLst>
          <pc:docMk/>
          <pc:sldMk cId="1534586971" sldId="468"/>
        </pc:sldMkLst>
      </pc:sldChg>
      <pc:sldChg chg="modSp modAnim">
        <pc:chgData name="Christoph Lippert" userId="f1aa18828af4e242" providerId="LiveId" clId="{0B098FC4-D6C3-724C-9315-01F1321F8143}" dt="2023-02-23T12:46:19.517" v="66" actId="20577"/>
        <pc:sldMkLst>
          <pc:docMk/>
          <pc:sldMk cId="3992127287" sldId="469"/>
        </pc:sldMkLst>
        <pc:spChg chg="mod">
          <ac:chgData name="Christoph Lippert" userId="f1aa18828af4e242" providerId="LiveId" clId="{0B098FC4-D6C3-724C-9315-01F1321F8143}" dt="2023-02-23T12:46:19.517" v="66" actId="20577"/>
          <ac:spMkLst>
            <pc:docMk/>
            <pc:sldMk cId="3992127287" sldId="469"/>
            <ac:spMk id="6" creationId="{00000000-0000-0000-0000-000000000000}"/>
          </ac:spMkLst>
        </pc:spChg>
      </pc:sldChg>
      <pc:sldChg chg="modSp new mod">
        <pc:chgData name="Christoph Lippert" userId="f1aa18828af4e242" providerId="LiveId" clId="{0B098FC4-D6C3-724C-9315-01F1321F8143}" dt="2023-02-23T12:47:07.740" v="105" actId="20577"/>
        <pc:sldMkLst>
          <pc:docMk/>
          <pc:sldMk cId="589335550" sldId="470"/>
        </pc:sldMkLst>
        <pc:spChg chg="mod">
          <ac:chgData name="Christoph Lippert" userId="f1aa18828af4e242" providerId="LiveId" clId="{0B098FC4-D6C3-724C-9315-01F1321F8143}" dt="2023-02-23T12:47:04.792" v="102" actId="21"/>
          <ac:spMkLst>
            <pc:docMk/>
            <pc:sldMk cId="589335550" sldId="470"/>
            <ac:spMk id="2" creationId="{21469CEB-93CF-D772-4309-65DE95CAECE6}"/>
          </ac:spMkLst>
        </pc:spChg>
        <pc:spChg chg="mod">
          <ac:chgData name="Christoph Lippert" userId="f1aa18828af4e242" providerId="LiveId" clId="{0B098FC4-D6C3-724C-9315-01F1321F8143}" dt="2023-02-23T12:47:07.740" v="105" actId="20577"/>
          <ac:spMkLst>
            <pc:docMk/>
            <pc:sldMk cId="589335550" sldId="470"/>
            <ac:spMk id="3" creationId="{355AEC2F-0F12-6970-91F2-F4F00CBA7971}"/>
          </ac:spMkLst>
        </pc:spChg>
      </pc:sldChg>
      <pc:sldChg chg="del">
        <pc:chgData name="Christoph Lippert" userId="f1aa18828af4e242" providerId="LiveId" clId="{0B098FC4-D6C3-724C-9315-01F1321F8143}" dt="2023-02-23T12:44:04.701" v="39" actId="2696"/>
        <pc:sldMkLst>
          <pc:docMk/>
          <pc:sldMk cId="3050442453" sldId="470"/>
        </pc:sldMkLst>
      </pc:sldChg>
      <pc:sldChg chg="modSp new mod">
        <pc:chgData name="Christoph Lippert" userId="f1aa18828af4e242" providerId="LiveId" clId="{0B098FC4-D6C3-724C-9315-01F1321F8143}" dt="2023-02-23T12:47:46.610" v="114" actId="20577"/>
        <pc:sldMkLst>
          <pc:docMk/>
          <pc:sldMk cId="1937314633" sldId="471"/>
        </pc:sldMkLst>
        <pc:spChg chg="mod">
          <ac:chgData name="Christoph Lippert" userId="f1aa18828af4e242" providerId="LiveId" clId="{0B098FC4-D6C3-724C-9315-01F1321F8143}" dt="2023-02-23T12:47:46.610" v="114" actId="20577"/>
          <ac:spMkLst>
            <pc:docMk/>
            <pc:sldMk cId="1937314633" sldId="471"/>
            <ac:spMk id="2" creationId="{3E78C318-477D-A807-E3A8-A6C98D9BDFBB}"/>
          </ac:spMkLst>
        </pc:spChg>
        <pc:spChg chg="mod">
          <ac:chgData name="Christoph Lippert" userId="f1aa18828af4e242" providerId="LiveId" clId="{0B098FC4-D6C3-724C-9315-01F1321F8143}" dt="2023-02-23T12:47:31.710" v="107"/>
          <ac:spMkLst>
            <pc:docMk/>
            <pc:sldMk cId="1937314633" sldId="471"/>
            <ac:spMk id="3" creationId="{D4F9A2EA-5357-2F3F-AD7F-4295DAF361E1}"/>
          </ac:spMkLst>
        </pc:spChg>
      </pc:sldChg>
      <pc:sldChg chg="modSp new mod ord">
        <pc:chgData name="Christoph Lippert" userId="f1aa18828af4e242" providerId="LiveId" clId="{0B098FC4-D6C3-724C-9315-01F1321F8143}" dt="2023-02-23T12:48:50.886" v="149" actId="20578"/>
        <pc:sldMkLst>
          <pc:docMk/>
          <pc:sldMk cId="1420480629" sldId="472"/>
        </pc:sldMkLst>
        <pc:spChg chg="mod">
          <ac:chgData name="Christoph Lippert" userId="f1aa18828af4e242" providerId="LiveId" clId="{0B098FC4-D6C3-724C-9315-01F1321F8143}" dt="2023-02-23T12:48:14.214" v="148"/>
          <ac:spMkLst>
            <pc:docMk/>
            <pc:sldMk cId="1420480629" sldId="472"/>
            <ac:spMk id="2" creationId="{3763FF18-4E46-A202-E3B5-303CAF3DAEAB}"/>
          </ac:spMkLst>
        </pc:spChg>
        <pc:spChg chg="mod">
          <ac:chgData name="Christoph Lippert" userId="f1aa18828af4e242" providerId="LiveId" clId="{0B098FC4-D6C3-724C-9315-01F1321F8143}" dt="2023-02-23T12:48:12.504" v="147" actId="20577"/>
          <ac:spMkLst>
            <pc:docMk/>
            <pc:sldMk cId="1420480629" sldId="472"/>
            <ac:spMk id="3" creationId="{4F94096A-6D91-3A23-5A65-A190AACC9810}"/>
          </ac:spMkLst>
        </pc:spChg>
      </pc:sldChg>
      <pc:sldChg chg="modSp new mod">
        <pc:chgData name="Christoph Lippert" userId="f1aa18828af4e242" providerId="LiveId" clId="{0B098FC4-D6C3-724C-9315-01F1321F8143}" dt="2023-02-23T12:49:41.456" v="191" actId="20577"/>
        <pc:sldMkLst>
          <pc:docMk/>
          <pc:sldMk cId="304685880" sldId="473"/>
        </pc:sldMkLst>
        <pc:spChg chg="mod">
          <ac:chgData name="Christoph Lippert" userId="f1aa18828af4e242" providerId="LiveId" clId="{0B098FC4-D6C3-724C-9315-01F1321F8143}" dt="2023-02-23T12:49:41.456" v="191" actId="20577"/>
          <ac:spMkLst>
            <pc:docMk/>
            <pc:sldMk cId="304685880" sldId="473"/>
            <ac:spMk id="2" creationId="{578699A9-C0BB-FA94-8768-F11712E5E62B}"/>
          </ac:spMkLst>
        </pc:spChg>
        <pc:spChg chg="mod">
          <ac:chgData name="Christoph Lippert" userId="f1aa18828af4e242" providerId="LiveId" clId="{0B098FC4-D6C3-724C-9315-01F1321F8143}" dt="2023-02-23T12:49:15.451" v="188" actId="20577"/>
          <ac:spMkLst>
            <pc:docMk/>
            <pc:sldMk cId="304685880" sldId="473"/>
            <ac:spMk id="3" creationId="{1B15CF44-2D28-3978-6636-96DC059D43B1}"/>
          </ac:spMkLst>
        </pc:spChg>
      </pc:sldChg>
      <pc:sldChg chg="addSp delSp modSp new mod delAnim modAnim">
        <pc:chgData name="Christoph Lippert" userId="f1aa18828af4e242" providerId="LiveId" clId="{0B098FC4-D6C3-724C-9315-01F1321F8143}" dt="2023-02-23T12:57:22.488" v="258" actId="1076"/>
        <pc:sldMkLst>
          <pc:docMk/>
          <pc:sldMk cId="2125274768" sldId="474"/>
        </pc:sldMkLst>
        <pc:spChg chg="mod">
          <ac:chgData name="Christoph Lippert" userId="f1aa18828af4e242" providerId="LiveId" clId="{0B098FC4-D6C3-724C-9315-01F1321F8143}" dt="2023-02-23T12:56:07.887" v="251" actId="14"/>
          <ac:spMkLst>
            <pc:docMk/>
            <pc:sldMk cId="2125274768" sldId="474"/>
            <ac:spMk id="2" creationId="{3233B916-F24E-FAB6-91AA-F3B2E72F34D4}"/>
          </ac:spMkLst>
        </pc:spChg>
        <pc:spChg chg="mod">
          <ac:chgData name="Christoph Lippert" userId="f1aa18828af4e242" providerId="LiveId" clId="{0B098FC4-D6C3-724C-9315-01F1321F8143}" dt="2023-02-23T12:50:10.227" v="214" actId="20577"/>
          <ac:spMkLst>
            <pc:docMk/>
            <pc:sldMk cId="2125274768" sldId="474"/>
            <ac:spMk id="3" creationId="{46E26EDD-E7C3-BE83-F723-044EA41D791C}"/>
          </ac:spMkLst>
        </pc:spChg>
        <pc:spChg chg="add del mod">
          <ac:chgData name="Christoph Lippert" userId="f1aa18828af4e242" providerId="LiveId" clId="{0B098FC4-D6C3-724C-9315-01F1321F8143}" dt="2023-02-23T12:51:25.998" v="222" actId="478"/>
          <ac:spMkLst>
            <pc:docMk/>
            <pc:sldMk cId="2125274768" sldId="474"/>
            <ac:spMk id="4" creationId="{7E705232-1202-8243-3077-55A600812779}"/>
          </ac:spMkLst>
        </pc:spChg>
        <pc:spChg chg="add mod">
          <ac:chgData name="Christoph Lippert" userId="f1aa18828af4e242" providerId="LiveId" clId="{0B098FC4-D6C3-724C-9315-01F1321F8143}" dt="2023-02-23T12:56:54.234" v="255" actId="1076"/>
          <ac:spMkLst>
            <pc:docMk/>
            <pc:sldMk cId="2125274768" sldId="474"/>
            <ac:spMk id="5" creationId="{BC236D1D-8C39-BE1E-FD55-D8C2C834B600}"/>
          </ac:spMkLst>
        </pc:spChg>
        <pc:spChg chg="add mod">
          <ac:chgData name="Christoph Lippert" userId="f1aa18828af4e242" providerId="LiveId" clId="{0B098FC4-D6C3-724C-9315-01F1321F8143}" dt="2023-02-23T12:56:49.222" v="254" actId="1076"/>
          <ac:spMkLst>
            <pc:docMk/>
            <pc:sldMk cId="2125274768" sldId="474"/>
            <ac:spMk id="6" creationId="{53DEB82A-F7AF-E172-CB1C-4A01CF1AA234}"/>
          </ac:spMkLst>
        </pc:spChg>
        <pc:spChg chg="add mod">
          <ac:chgData name="Christoph Lippert" userId="f1aa18828af4e242" providerId="LiveId" clId="{0B098FC4-D6C3-724C-9315-01F1321F8143}" dt="2023-02-23T12:57:01.622" v="256" actId="1076"/>
          <ac:spMkLst>
            <pc:docMk/>
            <pc:sldMk cId="2125274768" sldId="474"/>
            <ac:spMk id="7" creationId="{E1AC2D6D-52FB-6160-177C-EE0104B82F4C}"/>
          </ac:spMkLst>
        </pc:spChg>
        <pc:spChg chg="add mod">
          <ac:chgData name="Christoph Lippert" userId="f1aa18828af4e242" providerId="LiveId" clId="{0B098FC4-D6C3-724C-9315-01F1321F8143}" dt="2023-02-23T12:57:10.752" v="257" actId="1076"/>
          <ac:spMkLst>
            <pc:docMk/>
            <pc:sldMk cId="2125274768" sldId="474"/>
            <ac:spMk id="8" creationId="{AEA9026B-A039-8919-C0AF-0A462F024E7A}"/>
          </ac:spMkLst>
        </pc:spChg>
        <pc:spChg chg="add mod">
          <ac:chgData name="Christoph Lippert" userId="f1aa18828af4e242" providerId="LiveId" clId="{0B098FC4-D6C3-724C-9315-01F1321F8143}" dt="2023-02-23T12:57:22.488" v="258" actId="1076"/>
          <ac:spMkLst>
            <pc:docMk/>
            <pc:sldMk cId="2125274768" sldId="474"/>
            <ac:spMk id="9" creationId="{FF18C294-1B9E-80DF-C673-DCB3F0446F57}"/>
          </ac:spMkLst>
        </pc:spChg>
        <pc:spChg chg="mod">
          <ac:chgData name="Christoph Lippert" userId="f1aa18828af4e242" providerId="LiveId" clId="{0B098FC4-D6C3-724C-9315-01F1321F8143}" dt="2023-02-23T12:54:05.362" v="245"/>
          <ac:spMkLst>
            <pc:docMk/>
            <pc:sldMk cId="2125274768" sldId="474"/>
            <ac:spMk id="11" creationId="{CD8950C3-CC7F-3CDD-6549-C309FFBEDF62}"/>
          </ac:spMkLst>
        </pc:spChg>
        <pc:spChg chg="mod">
          <ac:chgData name="Christoph Lippert" userId="f1aa18828af4e242" providerId="LiveId" clId="{0B098FC4-D6C3-724C-9315-01F1321F8143}" dt="2023-02-23T12:54:05.362" v="245"/>
          <ac:spMkLst>
            <pc:docMk/>
            <pc:sldMk cId="2125274768" sldId="474"/>
            <ac:spMk id="12" creationId="{A2CA645E-492A-1292-A3CA-9C4CE513E063}"/>
          </ac:spMkLst>
        </pc:spChg>
        <pc:spChg chg="mod">
          <ac:chgData name="Christoph Lippert" userId="f1aa18828af4e242" providerId="LiveId" clId="{0B098FC4-D6C3-724C-9315-01F1321F8143}" dt="2023-02-23T12:54:05.362" v="245"/>
          <ac:spMkLst>
            <pc:docMk/>
            <pc:sldMk cId="2125274768" sldId="474"/>
            <ac:spMk id="13" creationId="{D846C493-629D-3E7D-4ACE-7A33B137367B}"/>
          </ac:spMkLst>
        </pc:spChg>
        <pc:spChg chg="mod">
          <ac:chgData name="Christoph Lippert" userId="f1aa18828af4e242" providerId="LiveId" clId="{0B098FC4-D6C3-724C-9315-01F1321F8143}" dt="2023-02-23T12:54:05.362" v="245"/>
          <ac:spMkLst>
            <pc:docMk/>
            <pc:sldMk cId="2125274768" sldId="474"/>
            <ac:spMk id="14" creationId="{789A827D-CBC0-D213-0414-D66D49B502E8}"/>
          </ac:spMkLst>
        </pc:spChg>
        <pc:spChg chg="mod">
          <ac:chgData name="Christoph Lippert" userId="f1aa18828af4e242" providerId="LiveId" clId="{0B098FC4-D6C3-724C-9315-01F1321F8143}" dt="2023-02-23T12:54:05.362" v="245"/>
          <ac:spMkLst>
            <pc:docMk/>
            <pc:sldMk cId="2125274768" sldId="474"/>
            <ac:spMk id="15" creationId="{AAD36920-CA94-630E-199A-DEC6B568F9FA}"/>
          </ac:spMkLst>
        </pc:spChg>
        <pc:spChg chg="mod">
          <ac:chgData name="Christoph Lippert" userId="f1aa18828af4e242" providerId="LiveId" clId="{0B098FC4-D6C3-724C-9315-01F1321F8143}" dt="2023-02-23T12:54:05.362" v="245"/>
          <ac:spMkLst>
            <pc:docMk/>
            <pc:sldMk cId="2125274768" sldId="474"/>
            <ac:spMk id="16" creationId="{1BD88516-0FC1-462E-D10F-3EA295A4D345}"/>
          </ac:spMkLst>
        </pc:spChg>
        <pc:spChg chg="mod">
          <ac:chgData name="Christoph Lippert" userId="f1aa18828af4e242" providerId="LiveId" clId="{0B098FC4-D6C3-724C-9315-01F1321F8143}" dt="2023-02-23T12:54:05.362" v="245"/>
          <ac:spMkLst>
            <pc:docMk/>
            <pc:sldMk cId="2125274768" sldId="474"/>
            <ac:spMk id="17" creationId="{922E1D5E-8390-4E18-F998-0DF2B4623100}"/>
          </ac:spMkLst>
        </pc:spChg>
        <pc:spChg chg="mod">
          <ac:chgData name="Christoph Lippert" userId="f1aa18828af4e242" providerId="LiveId" clId="{0B098FC4-D6C3-724C-9315-01F1321F8143}" dt="2023-02-23T12:54:05.362" v="245"/>
          <ac:spMkLst>
            <pc:docMk/>
            <pc:sldMk cId="2125274768" sldId="474"/>
            <ac:spMk id="18" creationId="{17CA04E1-C068-A0EA-2F99-A142DF02FD59}"/>
          </ac:spMkLst>
        </pc:spChg>
        <pc:grpChg chg="add mod">
          <ac:chgData name="Christoph Lippert" userId="f1aa18828af4e242" providerId="LiveId" clId="{0B098FC4-D6C3-724C-9315-01F1321F8143}" dt="2023-02-23T12:54:25.788" v="248" actId="14100"/>
          <ac:grpSpMkLst>
            <pc:docMk/>
            <pc:sldMk cId="2125274768" sldId="474"/>
            <ac:grpSpMk id="10" creationId="{0482B6F0-8A9C-7D56-C84D-B6953471083F}"/>
          </ac:grpSpMkLst>
        </pc:grpChg>
      </pc:sldChg>
      <pc:sldChg chg="modSp new mod">
        <pc:chgData name="Christoph Lippert" userId="f1aa18828af4e242" providerId="LiveId" clId="{0B098FC4-D6C3-724C-9315-01F1321F8143}" dt="2023-02-23T13:03:55.103" v="356" actId="20577"/>
        <pc:sldMkLst>
          <pc:docMk/>
          <pc:sldMk cId="4096593319" sldId="475"/>
        </pc:sldMkLst>
        <pc:spChg chg="mod">
          <ac:chgData name="Christoph Lippert" userId="f1aa18828af4e242" providerId="LiveId" clId="{0B098FC4-D6C3-724C-9315-01F1321F8143}" dt="2023-02-23T13:03:17.715" v="342" actId="404"/>
          <ac:spMkLst>
            <pc:docMk/>
            <pc:sldMk cId="4096593319" sldId="475"/>
            <ac:spMk id="2" creationId="{89C54B91-89BD-F91C-5818-F1A56E3975F9}"/>
          </ac:spMkLst>
        </pc:spChg>
        <pc:spChg chg="mod">
          <ac:chgData name="Christoph Lippert" userId="f1aa18828af4e242" providerId="LiveId" clId="{0B098FC4-D6C3-724C-9315-01F1321F8143}" dt="2023-02-23T13:03:55.103" v="356" actId="20577"/>
          <ac:spMkLst>
            <pc:docMk/>
            <pc:sldMk cId="4096593319" sldId="475"/>
            <ac:spMk id="3" creationId="{15093773-0000-5683-6553-131CA4B84CD1}"/>
          </ac:spMkLst>
        </pc:spChg>
      </pc:sldChg>
      <pc:sldChg chg="modSp new mod">
        <pc:chgData name="Christoph Lippert" userId="f1aa18828af4e242" providerId="LiveId" clId="{0B098FC4-D6C3-724C-9315-01F1321F8143}" dt="2023-02-23T12:58:37.273" v="286" actId="20577"/>
        <pc:sldMkLst>
          <pc:docMk/>
          <pc:sldMk cId="135341379" sldId="476"/>
        </pc:sldMkLst>
        <pc:spChg chg="mod">
          <ac:chgData name="Christoph Lippert" userId="f1aa18828af4e242" providerId="LiveId" clId="{0B098FC4-D6C3-724C-9315-01F1321F8143}" dt="2023-02-23T12:58:30.012" v="261" actId="404"/>
          <ac:spMkLst>
            <pc:docMk/>
            <pc:sldMk cId="135341379" sldId="476"/>
            <ac:spMk id="2" creationId="{183011BB-0726-984F-F7C9-2AE05A9EABE0}"/>
          </ac:spMkLst>
        </pc:spChg>
        <pc:spChg chg="mod">
          <ac:chgData name="Christoph Lippert" userId="f1aa18828af4e242" providerId="LiveId" clId="{0B098FC4-D6C3-724C-9315-01F1321F8143}" dt="2023-02-23T12:58:37.273" v="286" actId="20577"/>
          <ac:spMkLst>
            <pc:docMk/>
            <pc:sldMk cId="135341379" sldId="476"/>
            <ac:spMk id="3" creationId="{AFB95CF0-2473-9C23-4172-5BC304506FBE}"/>
          </ac:spMkLst>
        </pc:spChg>
      </pc:sldChg>
      <pc:sldChg chg="modSp new mod">
        <pc:chgData name="Christoph Lippert" userId="f1aa18828af4e242" providerId="LiveId" clId="{0B098FC4-D6C3-724C-9315-01F1321F8143}" dt="2023-02-23T12:59:46.884" v="305" actId="20577"/>
        <pc:sldMkLst>
          <pc:docMk/>
          <pc:sldMk cId="3350787395" sldId="477"/>
        </pc:sldMkLst>
        <pc:spChg chg="mod">
          <ac:chgData name="Christoph Lippert" userId="f1aa18828af4e242" providerId="LiveId" clId="{0B098FC4-D6C3-724C-9315-01F1321F8143}" dt="2023-02-23T12:59:40.500" v="289" actId="404"/>
          <ac:spMkLst>
            <pc:docMk/>
            <pc:sldMk cId="3350787395" sldId="477"/>
            <ac:spMk id="2" creationId="{23D40DA2-F2BB-D199-3373-C49B569B1A07}"/>
          </ac:spMkLst>
        </pc:spChg>
        <pc:spChg chg="mod">
          <ac:chgData name="Christoph Lippert" userId="f1aa18828af4e242" providerId="LiveId" clId="{0B098FC4-D6C3-724C-9315-01F1321F8143}" dt="2023-02-23T12:59:46.884" v="305" actId="20577"/>
          <ac:spMkLst>
            <pc:docMk/>
            <pc:sldMk cId="3350787395" sldId="477"/>
            <ac:spMk id="3" creationId="{84091DFF-BE2D-F360-5B22-3A55A6C8F8DC}"/>
          </ac:spMkLst>
        </pc:spChg>
      </pc:sldChg>
      <pc:sldChg chg="addSp modSp new mod">
        <pc:chgData name="Christoph Lippert" userId="f1aa18828af4e242" providerId="LiveId" clId="{0B098FC4-D6C3-724C-9315-01F1321F8143}" dt="2023-02-23T13:00:28.284" v="309"/>
        <pc:sldMkLst>
          <pc:docMk/>
          <pc:sldMk cId="30224776" sldId="478"/>
        </pc:sldMkLst>
        <pc:spChg chg="mod">
          <ac:chgData name="Christoph Lippert" userId="f1aa18828af4e242" providerId="LiveId" clId="{0B098FC4-D6C3-724C-9315-01F1321F8143}" dt="2023-02-23T13:00:07.956" v="308"/>
          <ac:spMkLst>
            <pc:docMk/>
            <pc:sldMk cId="30224776" sldId="478"/>
            <ac:spMk id="2" creationId="{88406259-DEF1-F82C-D137-157D805E1D8E}"/>
          </ac:spMkLst>
        </pc:spChg>
        <pc:spChg chg="mod">
          <ac:chgData name="Christoph Lippert" userId="f1aa18828af4e242" providerId="LiveId" clId="{0B098FC4-D6C3-724C-9315-01F1321F8143}" dt="2023-02-23T13:00:01.157" v="307"/>
          <ac:spMkLst>
            <pc:docMk/>
            <pc:sldMk cId="30224776" sldId="478"/>
            <ac:spMk id="3" creationId="{BF710DE7-25AF-AC83-A3B6-62C5DCA35A73}"/>
          </ac:spMkLst>
        </pc:spChg>
        <pc:spChg chg="mod">
          <ac:chgData name="Christoph Lippert" userId="f1aa18828af4e242" providerId="LiveId" clId="{0B098FC4-D6C3-724C-9315-01F1321F8143}" dt="2023-02-23T13:00:28.284" v="309"/>
          <ac:spMkLst>
            <pc:docMk/>
            <pc:sldMk cId="30224776" sldId="478"/>
            <ac:spMk id="5" creationId="{48A312EF-9ABB-1434-060F-A14FF41FD1EE}"/>
          </ac:spMkLst>
        </pc:spChg>
        <pc:spChg chg="mod">
          <ac:chgData name="Christoph Lippert" userId="f1aa18828af4e242" providerId="LiveId" clId="{0B098FC4-D6C3-724C-9315-01F1321F8143}" dt="2023-02-23T13:00:28.284" v="309"/>
          <ac:spMkLst>
            <pc:docMk/>
            <pc:sldMk cId="30224776" sldId="478"/>
            <ac:spMk id="6" creationId="{DD700B7A-6342-B6AB-A147-D2BE73384310}"/>
          </ac:spMkLst>
        </pc:spChg>
        <pc:spChg chg="mod">
          <ac:chgData name="Christoph Lippert" userId="f1aa18828af4e242" providerId="LiveId" clId="{0B098FC4-D6C3-724C-9315-01F1321F8143}" dt="2023-02-23T13:00:28.284" v="309"/>
          <ac:spMkLst>
            <pc:docMk/>
            <pc:sldMk cId="30224776" sldId="478"/>
            <ac:spMk id="7" creationId="{73CD1276-8715-232F-20B8-2837D505D607}"/>
          </ac:spMkLst>
        </pc:spChg>
        <pc:spChg chg="mod">
          <ac:chgData name="Christoph Lippert" userId="f1aa18828af4e242" providerId="LiveId" clId="{0B098FC4-D6C3-724C-9315-01F1321F8143}" dt="2023-02-23T13:00:28.284" v="309"/>
          <ac:spMkLst>
            <pc:docMk/>
            <pc:sldMk cId="30224776" sldId="478"/>
            <ac:spMk id="8" creationId="{CB933A5B-DDC3-4AB8-1B6F-8330816AFD6C}"/>
          </ac:spMkLst>
        </pc:spChg>
        <pc:spChg chg="mod">
          <ac:chgData name="Christoph Lippert" userId="f1aa18828af4e242" providerId="LiveId" clId="{0B098FC4-D6C3-724C-9315-01F1321F8143}" dt="2023-02-23T13:00:28.284" v="309"/>
          <ac:spMkLst>
            <pc:docMk/>
            <pc:sldMk cId="30224776" sldId="478"/>
            <ac:spMk id="9" creationId="{B7709611-7A0C-6A51-658B-164EE2DA6B3B}"/>
          </ac:spMkLst>
        </pc:spChg>
        <pc:spChg chg="mod">
          <ac:chgData name="Christoph Lippert" userId="f1aa18828af4e242" providerId="LiveId" clId="{0B098FC4-D6C3-724C-9315-01F1321F8143}" dt="2023-02-23T13:00:28.284" v="309"/>
          <ac:spMkLst>
            <pc:docMk/>
            <pc:sldMk cId="30224776" sldId="478"/>
            <ac:spMk id="10" creationId="{94433D9B-9270-CB11-93BC-84128BA6A145}"/>
          </ac:spMkLst>
        </pc:spChg>
        <pc:spChg chg="mod">
          <ac:chgData name="Christoph Lippert" userId="f1aa18828af4e242" providerId="LiveId" clId="{0B098FC4-D6C3-724C-9315-01F1321F8143}" dt="2023-02-23T13:00:28.284" v="309"/>
          <ac:spMkLst>
            <pc:docMk/>
            <pc:sldMk cId="30224776" sldId="478"/>
            <ac:spMk id="11" creationId="{3A557B5D-6EC8-30EE-7BDC-891E3251D138}"/>
          </ac:spMkLst>
        </pc:spChg>
        <pc:spChg chg="mod">
          <ac:chgData name="Christoph Lippert" userId="f1aa18828af4e242" providerId="LiveId" clId="{0B098FC4-D6C3-724C-9315-01F1321F8143}" dt="2023-02-23T13:00:28.284" v="309"/>
          <ac:spMkLst>
            <pc:docMk/>
            <pc:sldMk cId="30224776" sldId="478"/>
            <ac:spMk id="12" creationId="{4443B254-A766-35D7-BFB6-8DA1E84E765C}"/>
          </ac:spMkLst>
        </pc:spChg>
        <pc:grpChg chg="add mod">
          <ac:chgData name="Christoph Lippert" userId="f1aa18828af4e242" providerId="LiveId" clId="{0B098FC4-D6C3-724C-9315-01F1321F8143}" dt="2023-02-23T13:00:28.284" v="309"/>
          <ac:grpSpMkLst>
            <pc:docMk/>
            <pc:sldMk cId="30224776" sldId="478"/>
            <ac:grpSpMk id="4" creationId="{C730CD5F-F974-6B05-16D9-17CC484473F9}"/>
          </ac:grpSpMkLst>
        </pc:grpChg>
      </pc:sldChg>
      <pc:sldChg chg="modSp new mod">
        <pc:chgData name="Christoph Lippert" userId="f1aa18828af4e242" providerId="LiveId" clId="{0B098FC4-D6C3-724C-9315-01F1321F8143}" dt="2023-02-23T13:03:51.178" v="354"/>
        <pc:sldMkLst>
          <pc:docMk/>
          <pc:sldMk cId="1668644043" sldId="479"/>
        </pc:sldMkLst>
        <pc:spChg chg="mod">
          <ac:chgData name="Christoph Lippert" userId="f1aa18828af4e242" providerId="LiveId" clId="{0B098FC4-D6C3-724C-9315-01F1321F8143}" dt="2023-02-23T13:03:51.178" v="354"/>
          <ac:spMkLst>
            <pc:docMk/>
            <pc:sldMk cId="1668644043" sldId="479"/>
            <ac:spMk id="2" creationId="{4BA2BB04-B090-8B93-3667-70BED10165A5}"/>
          </ac:spMkLst>
        </pc:spChg>
        <pc:spChg chg="mod">
          <ac:chgData name="Christoph Lippert" userId="f1aa18828af4e242" providerId="LiveId" clId="{0B098FC4-D6C3-724C-9315-01F1321F8143}" dt="2023-02-23T13:03:50.153" v="353" actId="20577"/>
          <ac:spMkLst>
            <pc:docMk/>
            <pc:sldMk cId="1668644043" sldId="479"/>
            <ac:spMk id="3" creationId="{EECD2197-92F3-2B31-44CD-2BE010B81F8B}"/>
          </ac:spMkLst>
        </pc:spChg>
      </pc:sldChg>
      <pc:sldChg chg="addSp modSp add mod ord modAnim">
        <pc:chgData name="Christoph Lippert" userId="f1aa18828af4e242" providerId="LiveId" clId="{0B098FC4-D6C3-724C-9315-01F1321F8143}" dt="2023-02-23T13:07:42.807" v="368" actId="20578"/>
        <pc:sldMkLst>
          <pc:docMk/>
          <pc:sldMk cId="1058995333" sldId="480"/>
        </pc:sldMkLst>
        <pc:spChg chg="mod">
          <ac:chgData name="Christoph Lippert" userId="f1aa18828af4e242" providerId="LiveId" clId="{0B098FC4-D6C3-724C-9315-01F1321F8143}" dt="2023-02-23T13:05:56.358" v="358"/>
          <ac:spMkLst>
            <pc:docMk/>
            <pc:sldMk cId="1058995333" sldId="480"/>
            <ac:spMk id="2" creationId="{4BA2BB04-B090-8B93-3667-70BED10165A5}"/>
          </ac:spMkLst>
        </pc:spChg>
        <pc:picChg chg="add mod">
          <ac:chgData name="Christoph Lippert" userId="f1aa18828af4e242" providerId="LiveId" clId="{0B098FC4-D6C3-724C-9315-01F1321F8143}" dt="2023-02-23T13:07:11.377" v="366" actId="1076"/>
          <ac:picMkLst>
            <pc:docMk/>
            <pc:sldMk cId="1058995333" sldId="480"/>
            <ac:picMk id="4" creationId="{F37BFD14-DF35-9AC8-5B7C-BBC098E5D2A9}"/>
          </ac:picMkLst>
        </pc:picChg>
      </pc:sldChg>
      <pc:sldChg chg="modSp add mod">
        <pc:chgData name="Christoph Lippert" userId="f1aa18828af4e242" providerId="LiveId" clId="{0B098FC4-D6C3-724C-9315-01F1321F8143}" dt="2023-02-23T13:07:45.837" v="369"/>
        <pc:sldMkLst>
          <pc:docMk/>
          <pc:sldMk cId="2260308987" sldId="481"/>
        </pc:sldMkLst>
        <pc:spChg chg="mod">
          <ac:chgData name="Christoph Lippert" userId="f1aa18828af4e242" providerId="LiveId" clId="{0B098FC4-D6C3-724C-9315-01F1321F8143}" dt="2023-02-23T13:07:45.837" v="369"/>
          <ac:spMkLst>
            <pc:docMk/>
            <pc:sldMk cId="2260308987" sldId="481"/>
            <ac:spMk id="2" creationId="{4BA2BB04-B090-8B93-3667-70BED10165A5}"/>
          </ac:spMkLst>
        </pc:spChg>
      </pc:sldChg>
      <pc:sldChg chg="modSp new mod">
        <pc:chgData name="Christoph Lippert" userId="f1aa18828af4e242" providerId="LiveId" clId="{0B098FC4-D6C3-724C-9315-01F1321F8143}" dt="2023-02-23T13:08:31.120" v="398" actId="20577"/>
        <pc:sldMkLst>
          <pc:docMk/>
          <pc:sldMk cId="2780806166" sldId="482"/>
        </pc:sldMkLst>
        <pc:spChg chg="mod">
          <ac:chgData name="Christoph Lippert" userId="f1aa18828af4e242" providerId="LiveId" clId="{0B098FC4-D6C3-724C-9315-01F1321F8143}" dt="2023-02-23T13:08:18.166" v="372" actId="404"/>
          <ac:spMkLst>
            <pc:docMk/>
            <pc:sldMk cId="2780806166" sldId="482"/>
            <ac:spMk id="2" creationId="{EA71C63B-0313-0D9E-CA07-CE59A593799B}"/>
          </ac:spMkLst>
        </pc:spChg>
        <pc:spChg chg="mod">
          <ac:chgData name="Christoph Lippert" userId="f1aa18828af4e242" providerId="LiveId" clId="{0B098FC4-D6C3-724C-9315-01F1321F8143}" dt="2023-02-23T13:08:31.120" v="398" actId="20577"/>
          <ac:spMkLst>
            <pc:docMk/>
            <pc:sldMk cId="2780806166" sldId="482"/>
            <ac:spMk id="3" creationId="{B0515F53-25F2-5A73-D118-F614E9FCA3AC}"/>
          </ac:spMkLst>
        </pc:spChg>
      </pc:sldChg>
      <pc:sldChg chg="addSp modSp new mod">
        <pc:chgData name="Christoph Lippert" userId="f1aa18828af4e242" providerId="LiveId" clId="{0B098FC4-D6C3-724C-9315-01F1321F8143}" dt="2023-02-23T13:10:54.908" v="432" actId="1036"/>
        <pc:sldMkLst>
          <pc:docMk/>
          <pc:sldMk cId="3533680221" sldId="483"/>
        </pc:sldMkLst>
        <pc:spChg chg="mod">
          <ac:chgData name="Christoph Lippert" userId="f1aa18828af4e242" providerId="LiveId" clId="{0B098FC4-D6C3-724C-9315-01F1321F8143}" dt="2023-02-23T13:10:54.908" v="432" actId="1036"/>
          <ac:spMkLst>
            <pc:docMk/>
            <pc:sldMk cId="3533680221" sldId="483"/>
            <ac:spMk id="2" creationId="{E3DB852D-C6A9-97F5-2576-EBAD5A69EC40}"/>
          </ac:spMkLst>
        </pc:spChg>
        <pc:spChg chg="mod">
          <ac:chgData name="Christoph Lippert" userId="f1aa18828af4e242" providerId="LiveId" clId="{0B098FC4-D6C3-724C-9315-01F1321F8143}" dt="2023-02-23T13:09:39.317" v="407"/>
          <ac:spMkLst>
            <pc:docMk/>
            <pc:sldMk cId="3533680221" sldId="483"/>
            <ac:spMk id="3" creationId="{F37CD53E-193F-E8A2-1E53-38FDB0B5931D}"/>
          </ac:spMkLst>
        </pc:spChg>
        <pc:graphicFrameChg chg="add mod modGraphic">
          <ac:chgData name="Christoph Lippert" userId="f1aa18828af4e242" providerId="LiveId" clId="{0B098FC4-D6C3-724C-9315-01F1321F8143}" dt="2023-02-23T13:10:44.054" v="431" actId="1036"/>
          <ac:graphicFrameMkLst>
            <pc:docMk/>
            <pc:sldMk cId="3533680221" sldId="483"/>
            <ac:graphicFrameMk id="4" creationId="{567519F1-942E-D4F5-5448-3BA6A6C79370}"/>
          </ac:graphicFrameMkLst>
        </pc:graphicFrameChg>
      </pc:sldChg>
      <pc:sldChg chg="addSp delSp modSp new mod">
        <pc:chgData name="Christoph Lippert" userId="f1aa18828af4e242" providerId="LiveId" clId="{0B098FC4-D6C3-724C-9315-01F1321F8143}" dt="2023-02-23T13:24:02.632" v="445"/>
        <pc:sldMkLst>
          <pc:docMk/>
          <pc:sldMk cId="3529189405" sldId="484"/>
        </pc:sldMkLst>
        <pc:spChg chg="add del mod">
          <ac:chgData name="Christoph Lippert" userId="f1aa18828af4e242" providerId="LiveId" clId="{0B098FC4-D6C3-724C-9315-01F1321F8143}" dt="2023-02-23T13:19:48.488" v="441"/>
          <ac:spMkLst>
            <pc:docMk/>
            <pc:sldMk cId="3529189405" sldId="484"/>
            <ac:spMk id="2" creationId="{A906D8F2-4031-11CC-7E09-62ED20AE14C9}"/>
          </ac:spMkLst>
        </pc:spChg>
        <pc:spChg chg="mod">
          <ac:chgData name="Christoph Lippert" userId="f1aa18828af4e242" providerId="LiveId" clId="{0B098FC4-D6C3-724C-9315-01F1321F8143}" dt="2023-02-23T13:24:02.632" v="445"/>
          <ac:spMkLst>
            <pc:docMk/>
            <pc:sldMk cId="3529189405" sldId="484"/>
            <ac:spMk id="3" creationId="{3632B8D4-09E0-8763-0DB7-8A8D60CFD620}"/>
          </ac:spMkLst>
        </pc:spChg>
        <pc:graphicFrameChg chg="add del mod">
          <ac:chgData name="Christoph Lippert" userId="f1aa18828af4e242" providerId="LiveId" clId="{0B098FC4-D6C3-724C-9315-01F1321F8143}" dt="2023-02-23T13:19:32.125" v="436"/>
          <ac:graphicFrameMkLst>
            <pc:docMk/>
            <pc:sldMk cId="3529189405" sldId="484"/>
            <ac:graphicFrameMk id="4" creationId="{B0C1B266-55CC-C264-B744-0C54A4DCB3C4}"/>
          </ac:graphicFrameMkLst>
        </pc:graphicFrameChg>
        <pc:graphicFrameChg chg="add mod">
          <ac:chgData name="Christoph Lippert" userId="f1aa18828af4e242" providerId="LiveId" clId="{0B098FC4-D6C3-724C-9315-01F1321F8143}" dt="2023-02-23T13:20:32.159" v="444" actId="1076"/>
          <ac:graphicFrameMkLst>
            <pc:docMk/>
            <pc:sldMk cId="3529189405" sldId="484"/>
            <ac:graphicFrameMk id="5" creationId="{C000186B-FC3F-065A-6A93-11221D20F800}"/>
          </ac:graphicFrameMkLst>
        </pc:graphicFrameChg>
      </pc:sldChg>
      <pc:sldChg chg="addSp delSp modSp new mod">
        <pc:chgData name="Christoph Lippert" userId="f1aa18828af4e242" providerId="LiveId" clId="{0B098FC4-D6C3-724C-9315-01F1321F8143}" dt="2023-02-23T13:30:04.951" v="513" actId="114"/>
        <pc:sldMkLst>
          <pc:docMk/>
          <pc:sldMk cId="1756930978" sldId="485"/>
        </pc:sldMkLst>
        <pc:spChg chg="del">
          <ac:chgData name="Christoph Lippert" userId="f1aa18828af4e242" providerId="LiveId" clId="{0B098FC4-D6C3-724C-9315-01F1321F8143}" dt="2023-02-23T13:27:32.288" v="447" actId="478"/>
          <ac:spMkLst>
            <pc:docMk/>
            <pc:sldMk cId="1756930978" sldId="485"/>
            <ac:spMk id="2" creationId="{EF2E47E4-CC1D-7821-C4F9-685ABFB0E5F5}"/>
          </ac:spMkLst>
        </pc:spChg>
        <pc:spChg chg="mod">
          <ac:chgData name="Christoph Lippert" userId="f1aa18828af4e242" providerId="LiveId" clId="{0B098FC4-D6C3-724C-9315-01F1321F8143}" dt="2023-02-23T13:28:19.434" v="494" actId="20577"/>
          <ac:spMkLst>
            <pc:docMk/>
            <pc:sldMk cId="1756930978" sldId="485"/>
            <ac:spMk id="3" creationId="{50A1119A-D101-1C40-0761-5557B69B90F9}"/>
          </ac:spMkLst>
        </pc:spChg>
        <pc:graphicFrameChg chg="add mod modGraphic">
          <ac:chgData name="Christoph Lippert" userId="f1aa18828af4e242" providerId="LiveId" clId="{0B098FC4-D6C3-724C-9315-01F1321F8143}" dt="2023-02-23T13:30:04.951" v="513" actId="114"/>
          <ac:graphicFrameMkLst>
            <pc:docMk/>
            <pc:sldMk cId="1756930978" sldId="485"/>
            <ac:graphicFrameMk id="4" creationId="{43A3AF2F-EF86-4B02-4ABF-5180BC998A2C}"/>
          </ac:graphicFrameMkLst>
        </pc:graphicFrameChg>
      </pc:sldChg>
      <pc:sldChg chg="modSp new mod">
        <pc:chgData name="Christoph Lippert" userId="f1aa18828af4e242" providerId="LiveId" clId="{0B098FC4-D6C3-724C-9315-01F1321F8143}" dt="2023-02-23T13:30:44.589" v="516"/>
        <pc:sldMkLst>
          <pc:docMk/>
          <pc:sldMk cId="2763681028" sldId="486"/>
        </pc:sldMkLst>
        <pc:spChg chg="mod">
          <ac:chgData name="Christoph Lippert" userId="f1aa18828af4e242" providerId="LiveId" clId="{0B098FC4-D6C3-724C-9315-01F1321F8143}" dt="2023-02-23T13:30:37.596" v="515"/>
          <ac:spMkLst>
            <pc:docMk/>
            <pc:sldMk cId="2763681028" sldId="486"/>
            <ac:spMk id="2" creationId="{616C98A3-C958-0483-71D2-34AD37D6922E}"/>
          </ac:spMkLst>
        </pc:spChg>
        <pc:spChg chg="mod">
          <ac:chgData name="Christoph Lippert" userId="f1aa18828af4e242" providerId="LiveId" clId="{0B098FC4-D6C3-724C-9315-01F1321F8143}" dt="2023-02-23T13:30:44.589" v="516"/>
          <ac:spMkLst>
            <pc:docMk/>
            <pc:sldMk cId="2763681028" sldId="486"/>
            <ac:spMk id="3" creationId="{E0364D37-2956-412E-AD39-4B4FB5488B85}"/>
          </ac:spMkLst>
        </pc:spChg>
      </pc:sldChg>
      <pc:sldChg chg="modSp new mod">
        <pc:chgData name="Christoph Lippert" userId="f1aa18828af4e242" providerId="LiveId" clId="{0B098FC4-D6C3-724C-9315-01F1321F8143}" dt="2023-02-23T13:31:15.441" v="519"/>
        <pc:sldMkLst>
          <pc:docMk/>
          <pc:sldMk cId="3997662049" sldId="487"/>
        </pc:sldMkLst>
        <pc:spChg chg="mod">
          <ac:chgData name="Christoph Lippert" userId="f1aa18828af4e242" providerId="LiveId" clId="{0B098FC4-D6C3-724C-9315-01F1321F8143}" dt="2023-02-23T13:31:00.889" v="518"/>
          <ac:spMkLst>
            <pc:docMk/>
            <pc:sldMk cId="3997662049" sldId="487"/>
            <ac:spMk id="2" creationId="{226C3C2A-67B7-BAB8-2A38-9238D4170EC4}"/>
          </ac:spMkLst>
        </pc:spChg>
        <pc:spChg chg="mod">
          <ac:chgData name="Christoph Lippert" userId="f1aa18828af4e242" providerId="LiveId" clId="{0B098FC4-D6C3-724C-9315-01F1321F8143}" dt="2023-02-23T13:31:15.441" v="519"/>
          <ac:spMkLst>
            <pc:docMk/>
            <pc:sldMk cId="3997662049" sldId="487"/>
            <ac:spMk id="3" creationId="{CF19BB2C-1883-6CD6-4AD2-027380A388E1}"/>
          </ac:spMkLst>
        </pc:spChg>
      </pc:sldChg>
      <pc:sldChg chg="addSp delSp modSp new mod">
        <pc:chgData name="Christoph Lippert" userId="f1aa18828af4e242" providerId="LiveId" clId="{0B098FC4-D6C3-724C-9315-01F1321F8143}" dt="2023-02-23T13:32:22.989" v="526" actId="1076"/>
        <pc:sldMkLst>
          <pc:docMk/>
          <pc:sldMk cId="477788810" sldId="488"/>
        </pc:sldMkLst>
        <pc:spChg chg="del">
          <ac:chgData name="Christoph Lippert" userId="f1aa18828af4e242" providerId="LiveId" clId="{0B098FC4-D6C3-724C-9315-01F1321F8143}" dt="2023-02-23T13:31:55.842" v="522" actId="478"/>
          <ac:spMkLst>
            <pc:docMk/>
            <pc:sldMk cId="477788810" sldId="488"/>
            <ac:spMk id="2" creationId="{67023F1A-7DFF-55E2-949B-2D97BC6F1829}"/>
          </ac:spMkLst>
        </pc:spChg>
        <pc:spChg chg="mod">
          <ac:chgData name="Christoph Lippert" userId="f1aa18828af4e242" providerId="LiveId" clId="{0B098FC4-D6C3-724C-9315-01F1321F8143}" dt="2023-02-23T13:31:27.907" v="521"/>
          <ac:spMkLst>
            <pc:docMk/>
            <pc:sldMk cId="477788810" sldId="488"/>
            <ac:spMk id="3" creationId="{BFE360DB-CB37-6911-94E7-3017F5808C5F}"/>
          </ac:spMkLst>
        </pc:spChg>
        <pc:spChg chg="add mod">
          <ac:chgData name="Christoph Lippert" userId="f1aa18828af4e242" providerId="LiveId" clId="{0B098FC4-D6C3-724C-9315-01F1321F8143}" dt="2023-02-23T13:32:22.989" v="526" actId="1076"/>
          <ac:spMkLst>
            <pc:docMk/>
            <pc:sldMk cId="477788810" sldId="488"/>
            <ac:spMk id="5" creationId="{2412F2DE-FE4F-683C-00EE-916969DD1A3E}"/>
          </ac:spMkLst>
        </pc:spChg>
        <pc:picChg chg="add mod">
          <ac:chgData name="Christoph Lippert" userId="f1aa18828af4e242" providerId="LiveId" clId="{0B098FC4-D6C3-724C-9315-01F1321F8143}" dt="2023-02-23T13:32:18.347" v="525" actId="14100"/>
          <ac:picMkLst>
            <pc:docMk/>
            <pc:sldMk cId="477788810" sldId="488"/>
            <ac:picMk id="4" creationId="{3F73BAAD-1DF6-2484-57FD-A8FC217B92FA}"/>
          </ac:picMkLst>
        </pc:picChg>
      </pc:sldChg>
      <pc:sldChg chg="new">
        <pc:chgData name="Christoph Lippert" userId="f1aa18828af4e242" providerId="LiveId" clId="{0B098FC4-D6C3-724C-9315-01F1321F8143}" dt="2023-02-23T13:32:40.181" v="527" actId="680"/>
        <pc:sldMkLst>
          <pc:docMk/>
          <pc:sldMk cId="2521570908" sldId="489"/>
        </pc:sldMkLst>
      </pc:sldChg>
    </pc:docChg>
  </pc:docChgLst>
  <pc:docChgLst>
    <pc:chgData name="Christoph Lippert" userId="f1aa18828af4e242" providerId="LiveId" clId="{0C7DAB2E-EAF1-B44B-8859-8E71142F4F80}"/>
    <pc:docChg chg="undo custSel addSld delSld modSld modMainMaster">
      <pc:chgData name="Christoph Lippert" userId="f1aa18828af4e242" providerId="LiveId" clId="{0C7DAB2E-EAF1-B44B-8859-8E71142F4F80}" dt="2023-02-22T17:04:22.167" v="75" actId="2696"/>
      <pc:docMkLst>
        <pc:docMk/>
      </pc:docMkLst>
      <pc:sldChg chg="modSp mod">
        <pc:chgData name="Christoph Lippert" userId="f1aa18828af4e242" providerId="LiveId" clId="{0C7DAB2E-EAF1-B44B-8859-8E71142F4F80}" dt="2023-02-22T17:02:55.587" v="32" actId="20577"/>
        <pc:sldMkLst>
          <pc:docMk/>
          <pc:sldMk cId="1734704440" sldId="271"/>
        </pc:sldMkLst>
        <pc:spChg chg="mod">
          <ac:chgData name="Christoph Lippert" userId="f1aa18828af4e242" providerId="LiveId" clId="{0C7DAB2E-EAF1-B44B-8859-8E71142F4F80}" dt="2023-02-22T17:02:55.587" v="32" actId="20577"/>
          <ac:spMkLst>
            <pc:docMk/>
            <pc:sldMk cId="1734704440" sldId="271"/>
            <ac:spMk id="7" creationId="{7B102906-BAE2-00D0-F9F8-0F97B2760521}"/>
          </ac:spMkLst>
        </pc:spChg>
      </pc:sldChg>
      <pc:sldChg chg="addSp modSp modAnim">
        <pc:chgData name="Christoph Lippert" userId="f1aa18828af4e242" providerId="LiveId" clId="{0C7DAB2E-EAF1-B44B-8859-8E71142F4F80}" dt="2023-02-22T17:03:07.121" v="34" actId="767"/>
        <pc:sldMkLst>
          <pc:docMk/>
          <pc:sldMk cId="770105995" sldId="303"/>
        </pc:sldMkLst>
        <pc:spChg chg="add mod">
          <ac:chgData name="Christoph Lippert" userId="f1aa18828af4e242" providerId="LiveId" clId="{0C7DAB2E-EAF1-B44B-8859-8E71142F4F80}" dt="2023-02-22T17:02:33.852" v="22" actId="767"/>
          <ac:spMkLst>
            <pc:docMk/>
            <pc:sldMk cId="770105995" sldId="303"/>
            <ac:spMk id="2" creationId="{D008B810-248A-F079-918F-F6B192E17F62}"/>
          </ac:spMkLst>
        </pc:spChg>
        <pc:spChg chg="add mod">
          <ac:chgData name="Christoph Lippert" userId="f1aa18828af4e242" providerId="LiveId" clId="{0C7DAB2E-EAF1-B44B-8859-8E71142F4F80}" dt="2023-02-22T17:03:05.601" v="33" actId="767"/>
          <ac:spMkLst>
            <pc:docMk/>
            <pc:sldMk cId="770105995" sldId="303"/>
            <ac:spMk id="3" creationId="{0FBE079E-E3EC-ED8C-D77F-6BEE29310ABF}"/>
          </ac:spMkLst>
        </pc:spChg>
        <pc:spChg chg="add mod">
          <ac:chgData name="Christoph Lippert" userId="f1aa18828af4e242" providerId="LiveId" clId="{0C7DAB2E-EAF1-B44B-8859-8E71142F4F80}" dt="2023-02-22T17:03:07.121" v="34" actId="767"/>
          <ac:spMkLst>
            <pc:docMk/>
            <pc:sldMk cId="770105995" sldId="303"/>
            <ac:spMk id="5" creationId="{23B7B8C0-F2A2-3C02-8CED-1B84E27C96E2}"/>
          </ac:spMkLst>
        </pc:spChg>
        <pc:spChg chg="mod">
          <ac:chgData name="Christoph Lippert" userId="f1aa18828af4e242" providerId="LiveId" clId="{0C7DAB2E-EAF1-B44B-8859-8E71142F4F80}" dt="2023-02-22T17:02:19.628" v="21" actId="113"/>
          <ac:spMkLst>
            <pc:docMk/>
            <pc:sldMk cId="770105995" sldId="303"/>
            <ac:spMk id="6" creationId="{00000000-0000-0000-0000-000000000000}"/>
          </ac:spMkLst>
        </pc:spChg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0" sldId="361"/>
        </pc:sldMkLst>
      </pc:sldChg>
      <pc:sldChg chg="del">
        <pc:chgData name="Christoph Lippert" userId="f1aa18828af4e242" providerId="LiveId" clId="{0C7DAB2E-EAF1-B44B-8859-8E71142F4F80}" dt="2023-02-22T17:04:09.486" v="50" actId="2696"/>
        <pc:sldMkLst>
          <pc:docMk/>
          <pc:sldMk cId="2986838889" sldId="413"/>
        </pc:sldMkLst>
      </pc:sldChg>
      <pc:sldChg chg="del">
        <pc:chgData name="Christoph Lippert" userId="f1aa18828af4e242" providerId="LiveId" clId="{0C7DAB2E-EAF1-B44B-8859-8E71142F4F80}" dt="2023-02-22T17:04:20.039" v="51" actId="2696"/>
        <pc:sldMkLst>
          <pc:docMk/>
          <pc:sldMk cId="4157950342" sldId="415"/>
        </pc:sldMkLst>
      </pc:sldChg>
      <pc:sldChg chg="del">
        <pc:chgData name="Christoph Lippert" userId="f1aa18828af4e242" providerId="LiveId" clId="{0C7DAB2E-EAF1-B44B-8859-8E71142F4F80}" dt="2023-02-22T17:04:20.092" v="53" actId="2696"/>
        <pc:sldMkLst>
          <pc:docMk/>
          <pc:sldMk cId="3282633272" sldId="416"/>
        </pc:sldMkLst>
      </pc:sldChg>
      <pc:sldChg chg="del">
        <pc:chgData name="Christoph Lippert" userId="f1aa18828af4e242" providerId="LiveId" clId="{0C7DAB2E-EAF1-B44B-8859-8E71142F4F80}" dt="2023-02-22T17:04:20.077" v="52" actId="2696"/>
        <pc:sldMkLst>
          <pc:docMk/>
          <pc:sldMk cId="2701591653" sldId="417"/>
        </pc:sldMkLst>
      </pc:sldChg>
      <pc:sldChg chg="del">
        <pc:chgData name="Christoph Lippert" userId="f1aa18828af4e242" providerId="LiveId" clId="{0C7DAB2E-EAF1-B44B-8859-8E71142F4F80}" dt="2023-02-22T17:04:20.139" v="54" actId="2696"/>
        <pc:sldMkLst>
          <pc:docMk/>
          <pc:sldMk cId="1083955448" sldId="418"/>
        </pc:sldMkLst>
      </pc:sldChg>
      <pc:sldChg chg="del">
        <pc:chgData name="Christoph Lippert" userId="f1aa18828af4e242" providerId="LiveId" clId="{0C7DAB2E-EAF1-B44B-8859-8E71142F4F80}" dt="2023-02-22T17:04:20.249" v="55" actId="2696"/>
        <pc:sldMkLst>
          <pc:docMk/>
          <pc:sldMk cId="996571719" sldId="419"/>
        </pc:sldMkLst>
      </pc:sldChg>
      <pc:sldChg chg="del">
        <pc:chgData name="Christoph Lippert" userId="f1aa18828af4e242" providerId="LiveId" clId="{0C7DAB2E-EAF1-B44B-8859-8E71142F4F80}" dt="2023-02-22T17:04:20.511" v="56" actId="2696"/>
        <pc:sldMkLst>
          <pc:docMk/>
          <pc:sldMk cId="2725952447" sldId="420"/>
        </pc:sldMkLst>
      </pc:sldChg>
      <pc:sldChg chg="del">
        <pc:chgData name="Christoph Lippert" userId="f1aa18828af4e242" providerId="LiveId" clId="{0C7DAB2E-EAF1-B44B-8859-8E71142F4F80}" dt="2023-02-22T17:04:20.659" v="57" actId="2696"/>
        <pc:sldMkLst>
          <pc:docMk/>
          <pc:sldMk cId="464745776" sldId="421"/>
        </pc:sldMkLst>
      </pc:sldChg>
      <pc:sldChg chg="del">
        <pc:chgData name="Christoph Lippert" userId="f1aa18828af4e242" providerId="LiveId" clId="{0C7DAB2E-EAF1-B44B-8859-8E71142F4F80}" dt="2023-02-22T17:04:20.797" v="58" actId="2696"/>
        <pc:sldMkLst>
          <pc:docMk/>
          <pc:sldMk cId="322183473" sldId="422"/>
        </pc:sldMkLst>
      </pc:sldChg>
      <pc:sldChg chg="del">
        <pc:chgData name="Christoph Lippert" userId="f1aa18828af4e242" providerId="LiveId" clId="{0C7DAB2E-EAF1-B44B-8859-8E71142F4F80}" dt="2023-02-22T17:04:21.133" v="59" actId="2696"/>
        <pc:sldMkLst>
          <pc:docMk/>
          <pc:sldMk cId="2976108905" sldId="423"/>
        </pc:sldMkLst>
      </pc:sldChg>
      <pc:sldChg chg="del">
        <pc:chgData name="Christoph Lippert" userId="f1aa18828af4e242" providerId="LiveId" clId="{0C7DAB2E-EAF1-B44B-8859-8E71142F4F80}" dt="2023-02-22T17:04:21.149" v="60" actId="2696"/>
        <pc:sldMkLst>
          <pc:docMk/>
          <pc:sldMk cId="1370772222" sldId="424"/>
        </pc:sldMkLst>
      </pc:sldChg>
      <pc:sldChg chg="del">
        <pc:chgData name="Christoph Lippert" userId="f1aa18828af4e242" providerId="LiveId" clId="{0C7DAB2E-EAF1-B44B-8859-8E71142F4F80}" dt="2023-02-22T17:04:21.184" v="61" actId="2696"/>
        <pc:sldMkLst>
          <pc:docMk/>
          <pc:sldMk cId="3106885760" sldId="425"/>
        </pc:sldMkLst>
      </pc:sldChg>
      <pc:sldChg chg="del">
        <pc:chgData name="Christoph Lippert" userId="f1aa18828af4e242" providerId="LiveId" clId="{0C7DAB2E-EAF1-B44B-8859-8E71142F4F80}" dt="2023-02-22T17:04:21.265" v="62" actId="2696"/>
        <pc:sldMkLst>
          <pc:docMk/>
          <pc:sldMk cId="2509445035" sldId="426"/>
        </pc:sldMkLst>
      </pc:sldChg>
      <pc:sldChg chg="del">
        <pc:chgData name="Christoph Lippert" userId="f1aa18828af4e242" providerId="LiveId" clId="{0C7DAB2E-EAF1-B44B-8859-8E71142F4F80}" dt="2023-02-22T17:04:21.295" v="63" actId="2696"/>
        <pc:sldMkLst>
          <pc:docMk/>
          <pc:sldMk cId="1148666795" sldId="427"/>
        </pc:sldMkLst>
      </pc:sldChg>
      <pc:sldChg chg="del">
        <pc:chgData name="Christoph Lippert" userId="f1aa18828af4e242" providerId="LiveId" clId="{0C7DAB2E-EAF1-B44B-8859-8E71142F4F80}" dt="2023-02-22T17:04:21.354" v="65" actId="2696"/>
        <pc:sldMkLst>
          <pc:docMk/>
          <pc:sldMk cId="2287092833" sldId="428"/>
        </pc:sldMkLst>
      </pc:sldChg>
      <pc:sldChg chg="del">
        <pc:chgData name="Christoph Lippert" userId="f1aa18828af4e242" providerId="LiveId" clId="{0C7DAB2E-EAF1-B44B-8859-8E71142F4F80}" dt="2023-02-22T17:04:21.338" v="64" actId="2696"/>
        <pc:sldMkLst>
          <pc:docMk/>
          <pc:sldMk cId="381411148" sldId="429"/>
        </pc:sldMkLst>
      </pc:sldChg>
      <pc:sldChg chg="del">
        <pc:chgData name="Christoph Lippert" userId="f1aa18828af4e242" providerId="LiveId" clId="{0C7DAB2E-EAF1-B44B-8859-8E71142F4F80}" dt="2023-02-22T17:04:21.406" v="66" actId="2696"/>
        <pc:sldMkLst>
          <pc:docMk/>
          <pc:sldMk cId="934262876" sldId="430"/>
        </pc:sldMkLst>
      </pc:sldChg>
      <pc:sldChg chg="del">
        <pc:chgData name="Christoph Lippert" userId="f1aa18828af4e242" providerId="LiveId" clId="{0C7DAB2E-EAF1-B44B-8859-8E71142F4F80}" dt="2023-02-22T17:04:21.494" v="67" actId="2696"/>
        <pc:sldMkLst>
          <pc:docMk/>
          <pc:sldMk cId="2855678698" sldId="431"/>
        </pc:sldMkLst>
      </pc:sldChg>
      <pc:sldChg chg="del">
        <pc:chgData name="Christoph Lippert" userId="f1aa18828af4e242" providerId="LiveId" clId="{0C7DAB2E-EAF1-B44B-8859-8E71142F4F80}" dt="2023-02-22T17:04:21.552" v="68" actId="2696"/>
        <pc:sldMkLst>
          <pc:docMk/>
          <pc:sldMk cId="1179388373" sldId="432"/>
        </pc:sldMkLst>
      </pc:sldChg>
      <pc:sldChg chg="del">
        <pc:chgData name="Christoph Lippert" userId="f1aa18828af4e242" providerId="LiveId" clId="{0C7DAB2E-EAF1-B44B-8859-8E71142F4F80}" dt="2023-02-22T17:04:21.566" v="69" actId="2696"/>
        <pc:sldMkLst>
          <pc:docMk/>
          <pc:sldMk cId="2138383256" sldId="433"/>
        </pc:sldMkLst>
      </pc:sldChg>
      <pc:sldChg chg="del">
        <pc:chgData name="Christoph Lippert" userId="f1aa18828af4e242" providerId="LiveId" clId="{0C7DAB2E-EAF1-B44B-8859-8E71142F4F80}" dt="2023-02-22T17:04:21.668" v="70" actId="2696"/>
        <pc:sldMkLst>
          <pc:docMk/>
          <pc:sldMk cId="157610223" sldId="434"/>
        </pc:sldMkLst>
      </pc:sldChg>
      <pc:sldChg chg="del">
        <pc:chgData name="Christoph Lippert" userId="f1aa18828af4e242" providerId="LiveId" clId="{0C7DAB2E-EAF1-B44B-8859-8E71142F4F80}" dt="2023-02-22T17:04:21.786" v="71" actId="2696"/>
        <pc:sldMkLst>
          <pc:docMk/>
          <pc:sldMk cId="3984233951" sldId="435"/>
        </pc:sldMkLst>
      </pc:sldChg>
      <pc:sldChg chg="del">
        <pc:chgData name="Christoph Lippert" userId="f1aa18828af4e242" providerId="LiveId" clId="{0C7DAB2E-EAF1-B44B-8859-8E71142F4F80}" dt="2023-02-22T17:04:21.987" v="72" actId="2696"/>
        <pc:sldMkLst>
          <pc:docMk/>
          <pc:sldMk cId="3271952850" sldId="436"/>
        </pc:sldMkLst>
      </pc:sldChg>
      <pc:sldChg chg="del">
        <pc:chgData name="Christoph Lippert" userId="f1aa18828af4e242" providerId="LiveId" clId="{0C7DAB2E-EAF1-B44B-8859-8E71142F4F80}" dt="2023-02-22T17:04:22.004" v="73" actId="2696"/>
        <pc:sldMkLst>
          <pc:docMk/>
          <pc:sldMk cId="360127482" sldId="437"/>
        </pc:sldMkLst>
      </pc:sldChg>
      <pc:sldChg chg="del">
        <pc:chgData name="Christoph Lippert" userId="f1aa18828af4e242" providerId="LiveId" clId="{0C7DAB2E-EAF1-B44B-8859-8E71142F4F80}" dt="2023-02-22T17:04:22.062" v="74" actId="2696"/>
        <pc:sldMkLst>
          <pc:docMk/>
          <pc:sldMk cId="1319358433" sldId="438"/>
        </pc:sldMkLst>
      </pc:sldChg>
      <pc:sldChg chg="del">
        <pc:chgData name="Christoph Lippert" userId="f1aa18828af4e242" providerId="LiveId" clId="{0C7DAB2E-EAF1-B44B-8859-8E71142F4F80}" dt="2023-02-22T17:04:22.167" v="75" actId="2696"/>
        <pc:sldMkLst>
          <pc:docMk/>
          <pc:sldMk cId="2690641772" sldId="439"/>
        </pc:sldMkLst>
      </pc:sldChg>
      <pc:sldChg chg="add">
        <pc:chgData name="Christoph Lippert" userId="f1aa18828af4e242" providerId="LiveId" clId="{0C7DAB2E-EAF1-B44B-8859-8E71142F4F80}" dt="2023-02-22T17:02:13.463" v="20" actId="2890"/>
        <pc:sldMkLst>
          <pc:docMk/>
          <pc:sldMk cId="984973395" sldId="441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3154044064" sldId="457"/>
        </pc:sldMkLst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1874656905" sldId="458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1874656905" sldId="458"/>
            <ac:spMk id="185347" creationId="{00000000-0000-0000-0000-000000000000}"/>
          </ac:spMkLst>
        </pc:spChg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259113747" sldId="459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2652187992" sldId="460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2262692515" sldId="462"/>
        </pc:sldMkLst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4244487082" sldId="463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4244487082" sldId="463"/>
            <ac:spMk id="197635" creationId="{00000000-0000-0000-0000-000000000000}"/>
          </ac:spMkLst>
        </pc:spChg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1822062896" sldId="464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1311334238" sldId="465"/>
        </pc:sldMkLst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1781208440" sldId="466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1781208440" sldId="466"/>
            <ac:spMk id="6" creationId="{00000000-0000-0000-0000-000000000000}"/>
          </ac:spMkLst>
        </pc:spChg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2228344882" sldId="467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1502640122" sldId="468"/>
        </pc:sldMkLst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3452846628" sldId="469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3452846628" sldId="469"/>
            <ac:spMk id="6" creationId="{00000000-0000-0000-0000-000000000000}"/>
          </ac:spMkLst>
        </pc:spChg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3553172875" sldId="470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3553172875" sldId="470"/>
            <ac:spMk id="6" creationId="{00000000-0000-0000-0000-000000000000}"/>
          </ac:spMkLst>
        </pc:spChg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44744771" sldId="471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44744771" sldId="471"/>
            <ac:spMk id="3" creationId="{00000000-0000-0000-0000-000000000000}"/>
          </ac:spMkLst>
        </pc:spChg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2815550868" sldId="478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2815550868" sldId="478"/>
            <ac:spMk id="2" creationId="{00000000-0000-0000-0000-000000000000}"/>
          </ac:spMkLst>
        </pc:spChg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1440972591" sldId="479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3236944163" sldId="480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3513743735" sldId="482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391437587" sldId="483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3208727202" sldId="487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3603266861" sldId="495"/>
        </pc:sldMkLst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681252510" sldId="496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681252510" sldId="496"/>
            <ac:spMk id="204803" creationId="{00000000-0000-0000-0000-000000000000}"/>
          </ac:spMkLst>
        </pc:spChg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44867057" sldId="497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278852044" sldId="498"/>
        </pc:sldMkLst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2627482363" sldId="499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2627482363" sldId="499"/>
            <ac:spMk id="5" creationId="{00000000-0000-0000-0000-000000000000}"/>
          </ac:spMkLst>
        </pc:spChg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3472223737" sldId="500"/>
        </pc:sldMkLst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3356809504" sldId="502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3356809504" sldId="502"/>
            <ac:spMk id="239619" creationId="{00000000-0000-0000-0000-000000000000}"/>
          </ac:spMkLst>
        </pc:spChg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2630802327" sldId="503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4263117867" sldId="504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2742986387" sldId="505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2630988723" sldId="506"/>
        </pc:sldMkLst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2855311118" sldId="507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2855311118" sldId="507"/>
            <ac:spMk id="245763" creationId="{00000000-0000-0000-0000-000000000000}"/>
          </ac:spMkLst>
        </pc:spChg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3555919539" sldId="508"/>
        </pc:sldMkLst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961626011" sldId="509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961626011" sldId="509"/>
            <ac:spMk id="3" creationId="{00000000-0000-0000-0000-000000000000}"/>
          </ac:spMkLst>
        </pc:spChg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1440439828" sldId="510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1555572597" sldId="511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2082528221" sldId="512"/>
        </pc:sldMkLst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3999628258" sldId="513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3999628258" sldId="513"/>
            <ac:spMk id="204803" creationId="{00000000-0000-0000-0000-000000000000}"/>
          </ac:spMkLst>
        </pc:spChg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1121892042" sldId="514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1146212910" sldId="515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152193702" sldId="516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2906903949" sldId="517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3775574282" sldId="518"/>
        </pc:sldMkLst>
      </pc:sldChg>
      <pc:sldMasterChg chg="modSp mod modSldLayout">
        <pc:chgData name="Christoph Lippert" userId="f1aa18828af4e242" providerId="LiveId" clId="{0C7DAB2E-EAF1-B44B-8859-8E71142F4F80}" dt="2023-02-22T17:03:45.822" v="49" actId="20577"/>
        <pc:sldMasterMkLst>
          <pc:docMk/>
          <pc:sldMasterMk cId="45069319" sldId="2147483648"/>
        </pc:sldMasterMkLst>
        <pc:spChg chg="mod">
          <ac:chgData name="Christoph Lippert" userId="f1aa18828af4e242" providerId="LiveId" clId="{0C7DAB2E-EAF1-B44B-8859-8E71142F4F80}" dt="2023-02-22T17:03:45.822" v="49" actId="20577"/>
          <ac:spMkLst>
            <pc:docMk/>
            <pc:sldMasterMk cId="45069319" sldId="2147483648"/>
            <ac:spMk id="4" creationId="{E6D6BE21-07EB-2A7A-3514-3C5C9A0F9F57}"/>
          </ac:spMkLst>
        </pc:spChg>
        <pc:sldLayoutChg chg="addSp modSp">
          <pc:chgData name="Christoph Lippert" userId="f1aa18828af4e242" providerId="LiveId" clId="{0C7DAB2E-EAF1-B44B-8859-8E71142F4F80}" dt="2023-02-22T17:03:27.997" v="36" actId="767"/>
          <pc:sldLayoutMkLst>
            <pc:docMk/>
            <pc:sldMasterMk cId="45069319" sldId="2147483648"/>
            <pc:sldLayoutMk cId="3296948856" sldId="2147483662"/>
          </pc:sldLayoutMkLst>
          <pc:spChg chg="add mod">
            <ac:chgData name="Christoph Lippert" userId="f1aa18828af4e242" providerId="LiveId" clId="{0C7DAB2E-EAF1-B44B-8859-8E71142F4F80}" dt="2023-02-22T17:03:26.215" v="35" actId="767"/>
            <ac:spMkLst>
              <pc:docMk/>
              <pc:sldMasterMk cId="45069319" sldId="2147483648"/>
              <pc:sldLayoutMk cId="3296948856" sldId="2147483662"/>
              <ac:spMk id="5" creationId="{9D8E5EDE-4562-33D9-90DA-621337FD01FB}"/>
            </ac:spMkLst>
          </pc:spChg>
          <pc:spChg chg="add mod">
            <ac:chgData name="Christoph Lippert" userId="f1aa18828af4e242" providerId="LiveId" clId="{0C7DAB2E-EAF1-B44B-8859-8E71142F4F80}" dt="2023-02-22T17:03:27.997" v="36" actId="767"/>
            <ac:spMkLst>
              <pc:docMk/>
              <pc:sldMasterMk cId="45069319" sldId="2147483648"/>
              <pc:sldLayoutMk cId="3296948856" sldId="2147483662"/>
              <ac:spMk id="6" creationId="{5CF7E762-F567-903A-EAF6-127E8E70540C}"/>
            </ac:spMkLst>
          </pc:spChg>
        </pc:sldLayoutChg>
      </pc:sldMasterChg>
    </pc:docChg>
  </pc:docChgLst>
  <pc:docChgLst>
    <pc:chgData name="Christoph Lippert" userId="f1aa18828af4e242" providerId="LiveId" clId="{31F76731-14DD-3947-97DD-49E79CE32BE3}"/>
    <pc:docChg chg="undo custSel addSld delSld modSld sldOrd">
      <pc:chgData name="Christoph Lippert" userId="f1aa18828af4e242" providerId="LiveId" clId="{31F76731-14DD-3947-97DD-49E79CE32BE3}" dt="2023-02-23T11:11:10.288" v="301" actId="20577"/>
      <pc:docMkLst>
        <pc:docMk/>
      </pc:docMkLst>
      <pc:sldChg chg="modSp mod">
        <pc:chgData name="Christoph Lippert" userId="f1aa18828af4e242" providerId="LiveId" clId="{31F76731-14DD-3947-97DD-49E79CE32BE3}" dt="2023-02-23T10:52:23.685" v="49" actId="20577"/>
        <pc:sldMkLst>
          <pc:docMk/>
          <pc:sldMk cId="1734704440" sldId="271"/>
        </pc:sldMkLst>
        <pc:spChg chg="mod">
          <ac:chgData name="Christoph Lippert" userId="f1aa18828af4e242" providerId="LiveId" clId="{31F76731-14DD-3947-97DD-49E79CE32BE3}" dt="2023-02-23T10:52:23.685" v="49" actId="20577"/>
          <ac:spMkLst>
            <pc:docMk/>
            <pc:sldMk cId="1734704440" sldId="271"/>
            <ac:spMk id="7" creationId="{7B102906-BAE2-00D0-F9F8-0F97B2760521}"/>
          </ac:spMkLst>
        </pc:spChg>
      </pc:sldChg>
      <pc:sldChg chg="modSp modAnim">
        <pc:chgData name="Christoph Lippert" userId="f1aa18828af4e242" providerId="LiveId" clId="{31F76731-14DD-3947-97DD-49E79CE32BE3}" dt="2023-02-23T11:10:17.958" v="271" actId="113"/>
        <pc:sldMkLst>
          <pc:docMk/>
          <pc:sldMk cId="770105995" sldId="303"/>
        </pc:sldMkLst>
        <pc:spChg chg="mod">
          <ac:chgData name="Christoph Lippert" userId="f1aa18828af4e242" providerId="LiveId" clId="{31F76731-14DD-3947-97DD-49E79CE32BE3}" dt="2023-02-23T11:10:17.958" v="271" actId="113"/>
          <ac:spMkLst>
            <pc:docMk/>
            <pc:sldMk cId="770105995" sldId="303"/>
            <ac:spMk id="6" creationId="{00000000-0000-0000-0000-000000000000}"/>
          </ac:spMkLst>
        </pc:spChg>
      </pc:sldChg>
      <pc:sldChg chg="modSp mod modAnim">
        <pc:chgData name="Christoph Lippert" userId="f1aa18828af4e242" providerId="LiveId" clId="{31F76731-14DD-3947-97DD-49E79CE32BE3}" dt="2023-02-23T10:52:59.282" v="71" actId="20577"/>
        <pc:sldMkLst>
          <pc:docMk/>
          <pc:sldMk cId="1972405687" sldId="414"/>
        </pc:sldMkLst>
        <pc:spChg chg="mod">
          <ac:chgData name="Christoph Lippert" userId="f1aa18828af4e242" providerId="LiveId" clId="{31F76731-14DD-3947-97DD-49E79CE32BE3}" dt="2023-02-23T10:52:50.978" v="50"/>
          <ac:spMkLst>
            <pc:docMk/>
            <pc:sldMk cId="1972405687" sldId="414"/>
            <ac:spMk id="2" creationId="{61C43A92-D9D4-3C29-9ED3-634EFB370F1F}"/>
          </ac:spMkLst>
        </pc:spChg>
        <pc:spChg chg="mod">
          <ac:chgData name="Christoph Lippert" userId="f1aa18828af4e242" providerId="LiveId" clId="{31F76731-14DD-3947-97DD-49E79CE32BE3}" dt="2023-02-23T10:52:59.282" v="71" actId="20577"/>
          <ac:spMkLst>
            <pc:docMk/>
            <pc:sldMk cId="1972405687" sldId="414"/>
            <ac:spMk id="3" creationId="{D207ACA5-30A5-ACD8-FA78-FBF0E939ECF4}"/>
          </ac:spMkLst>
        </pc:spChg>
      </pc:sldChg>
      <pc:sldChg chg="modSp modAnim modNotes">
        <pc:chgData name="Christoph Lippert" userId="f1aa18828af4e242" providerId="LiveId" clId="{31F76731-14DD-3947-97DD-49E79CE32BE3}" dt="2023-02-23T11:11:10.288" v="301" actId="20577"/>
        <pc:sldMkLst>
          <pc:docMk/>
          <pc:sldMk cId="2879855245" sldId="440"/>
        </pc:sldMkLst>
        <pc:spChg chg="mod">
          <ac:chgData name="Christoph Lippert" userId="f1aa18828af4e242" providerId="LiveId" clId="{31F76731-14DD-3947-97DD-49E79CE32BE3}" dt="2023-02-23T11:11:10.288" v="301" actId="20577"/>
          <ac:spMkLst>
            <pc:docMk/>
            <pc:sldMk cId="2879855245" sldId="440"/>
            <ac:spMk id="2" creationId="{EF4C5F51-3D47-8ED6-2A67-2E45D31F028C}"/>
          </ac:spMkLst>
        </pc:spChg>
      </pc:sldChg>
      <pc:sldChg chg="del">
        <pc:chgData name="Christoph Lippert" userId="f1aa18828af4e242" providerId="LiveId" clId="{31F76731-14DD-3947-97DD-49E79CE32BE3}" dt="2023-02-23T11:10:14.802" v="270" actId="2696"/>
        <pc:sldMkLst>
          <pc:docMk/>
          <pc:sldMk cId="984973395" sldId="441"/>
        </pc:sldMkLst>
      </pc:sldChg>
      <pc:sldChg chg="modSp new mod">
        <pc:chgData name="Christoph Lippert" userId="f1aa18828af4e242" providerId="LiveId" clId="{31F76731-14DD-3947-97DD-49E79CE32BE3}" dt="2023-02-23T10:53:44.512" v="80" actId="20577"/>
        <pc:sldMkLst>
          <pc:docMk/>
          <pc:sldMk cId="1980999623" sldId="442"/>
        </pc:sldMkLst>
        <pc:spChg chg="mod">
          <ac:chgData name="Christoph Lippert" userId="f1aa18828af4e242" providerId="LiveId" clId="{31F76731-14DD-3947-97DD-49E79CE32BE3}" dt="2023-02-23T10:53:44.512" v="80" actId="20577"/>
          <ac:spMkLst>
            <pc:docMk/>
            <pc:sldMk cId="1980999623" sldId="442"/>
            <ac:spMk id="2" creationId="{E8308FCC-490D-AFB2-F0EF-E5C038043DCE}"/>
          </ac:spMkLst>
        </pc:spChg>
        <pc:spChg chg="mod">
          <ac:chgData name="Christoph Lippert" userId="f1aa18828af4e242" providerId="LiveId" clId="{31F76731-14DD-3947-97DD-49E79CE32BE3}" dt="2023-02-23T10:53:31.878" v="77"/>
          <ac:spMkLst>
            <pc:docMk/>
            <pc:sldMk cId="1980999623" sldId="442"/>
            <ac:spMk id="3" creationId="{5131F6CE-6AC0-50BD-9ADA-D39534B75FFD}"/>
          </ac:spMkLst>
        </pc:spChg>
      </pc:sldChg>
      <pc:sldChg chg="modSp new mod">
        <pc:chgData name="Christoph Lippert" userId="f1aa18828af4e242" providerId="LiveId" clId="{31F76731-14DD-3947-97DD-49E79CE32BE3}" dt="2023-02-23T10:54:07.362" v="84" actId="404"/>
        <pc:sldMkLst>
          <pc:docMk/>
          <pc:sldMk cId="2715212580" sldId="443"/>
        </pc:sldMkLst>
        <pc:spChg chg="mod">
          <ac:chgData name="Christoph Lippert" userId="f1aa18828af4e242" providerId="LiveId" clId="{31F76731-14DD-3947-97DD-49E79CE32BE3}" dt="2023-02-23T10:54:07.362" v="84" actId="404"/>
          <ac:spMkLst>
            <pc:docMk/>
            <pc:sldMk cId="2715212580" sldId="443"/>
            <ac:spMk id="2" creationId="{F5671C66-3981-9753-ADC6-B7F2D3B4F26D}"/>
          </ac:spMkLst>
        </pc:spChg>
        <pc:spChg chg="mod">
          <ac:chgData name="Christoph Lippert" userId="f1aa18828af4e242" providerId="LiveId" clId="{31F76731-14DD-3947-97DD-49E79CE32BE3}" dt="2023-02-23T10:53:56.591" v="82"/>
          <ac:spMkLst>
            <pc:docMk/>
            <pc:sldMk cId="2715212580" sldId="443"/>
            <ac:spMk id="3" creationId="{7C0E810F-1471-EC21-8342-5D1672425931}"/>
          </ac:spMkLst>
        </pc:spChg>
      </pc:sldChg>
      <pc:sldChg chg="addSp modSp new mod">
        <pc:chgData name="Christoph Lippert" userId="f1aa18828af4e242" providerId="LiveId" clId="{31F76731-14DD-3947-97DD-49E79CE32BE3}" dt="2023-02-23T10:55:29.143" v="108" actId="1035"/>
        <pc:sldMkLst>
          <pc:docMk/>
          <pc:sldMk cId="1916918103" sldId="444"/>
        </pc:sldMkLst>
        <pc:spChg chg="mod">
          <ac:chgData name="Christoph Lippert" userId="f1aa18828af4e242" providerId="LiveId" clId="{31F76731-14DD-3947-97DD-49E79CE32BE3}" dt="2023-02-23T10:54:33.524" v="89" actId="404"/>
          <ac:spMkLst>
            <pc:docMk/>
            <pc:sldMk cId="1916918103" sldId="444"/>
            <ac:spMk id="2" creationId="{EF2467A7-B1FD-A4C8-70BF-AAA6A2F6AA9E}"/>
          </ac:spMkLst>
        </pc:spChg>
        <pc:spChg chg="mod">
          <ac:chgData name="Christoph Lippert" userId="f1aa18828af4e242" providerId="LiveId" clId="{31F76731-14DD-3947-97DD-49E79CE32BE3}" dt="2023-02-23T10:54:21.897" v="86"/>
          <ac:spMkLst>
            <pc:docMk/>
            <pc:sldMk cId="1916918103" sldId="444"/>
            <ac:spMk id="3" creationId="{68D48AF4-B6A2-FAA2-C497-B8CC761D09CC}"/>
          </ac:spMkLst>
        </pc:spChg>
        <pc:spChg chg="add mod">
          <ac:chgData name="Christoph Lippert" userId="f1aa18828af4e242" providerId="LiveId" clId="{31F76731-14DD-3947-97DD-49E79CE32BE3}" dt="2023-02-23T10:55:29.143" v="108" actId="1035"/>
          <ac:spMkLst>
            <pc:docMk/>
            <pc:sldMk cId="1916918103" sldId="444"/>
            <ac:spMk id="4" creationId="{805F6289-4BC9-C1DC-F595-520B9B33F0D5}"/>
          </ac:spMkLst>
        </pc:spChg>
        <pc:spChg chg="add mod">
          <ac:chgData name="Christoph Lippert" userId="f1aa18828af4e242" providerId="LiveId" clId="{31F76731-14DD-3947-97DD-49E79CE32BE3}" dt="2023-02-23T10:55:29.143" v="108" actId="1035"/>
          <ac:spMkLst>
            <pc:docMk/>
            <pc:sldMk cId="1916918103" sldId="444"/>
            <ac:spMk id="5" creationId="{8208760F-E2A0-A3A0-6F10-6B4D2B2ED264}"/>
          </ac:spMkLst>
        </pc:spChg>
        <pc:spChg chg="add mod">
          <ac:chgData name="Christoph Lippert" userId="f1aa18828af4e242" providerId="LiveId" clId="{31F76731-14DD-3947-97DD-49E79CE32BE3}" dt="2023-02-23T10:55:24.322" v="105" actId="1037"/>
          <ac:spMkLst>
            <pc:docMk/>
            <pc:sldMk cId="1916918103" sldId="444"/>
            <ac:spMk id="6" creationId="{9D7184B2-5468-85B8-9FDB-B66810A1BA9F}"/>
          </ac:spMkLst>
        </pc:spChg>
        <pc:spChg chg="add mod">
          <ac:chgData name="Christoph Lippert" userId="f1aa18828af4e242" providerId="LiveId" clId="{31F76731-14DD-3947-97DD-49E79CE32BE3}" dt="2023-02-23T10:55:24.322" v="105" actId="1037"/>
          <ac:spMkLst>
            <pc:docMk/>
            <pc:sldMk cId="1916918103" sldId="444"/>
            <ac:spMk id="7" creationId="{159CF9D6-30E6-C150-D7CF-8D0770FD6D06}"/>
          </ac:spMkLst>
        </pc:spChg>
      </pc:sldChg>
      <pc:sldChg chg="modSp new mod">
        <pc:chgData name="Christoph Lippert" userId="f1aa18828af4e242" providerId="LiveId" clId="{31F76731-14DD-3947-97DD-49E79CE32BE3}" dt="2023-02-23T10:55:57.448" v="112" actId="5793"/>
        <pc:sldMkLst>
          <pc:docMk/>
          <pc:sldMk cId="399013784" sldId="445"/>
        </pc:sldMkLst>
        <pc:spChg chg="mod">
          <ac:chgData name="Christoph Lippert" userId="f1aa18828af4e242" providerId="LiveId" clId="{31F76731-14DD-3947-97DD-49E79CE32BE3}" dt="2023-02-23T10:55:57.448" v="112" actId="5793"/>
          <ac:spMkLst>
            <pc:docMk/>
            <pc:sldMk cId="399013784" sldId="445"/>
            <ac:spMk id="2" creationId="{5C424CC2-0AD5-2319-878E-749C959B9A0E}"/>
          </ac:spMkLst>
        </pc:spChg>
        <pc:spChg chg="mod">
          <ac:chgData name="Christoph Lippert" userId="f1aa18828af4e242" providerId="LiveId" clId="{31F76731-14DD-3947-97DD-49E79CE32BE3}" dt="2023-02-23T10:55:49.537" v="110"/>
          <ac:spMkLst>
            <pc:docMk/>
            <pc:sldMk cId="399013784" sldId="445"/>
            <ac:spMk id="3" creationId="{7AC1D2B3-1824-8AAA-4AB7-8B593DE852AD}"/>
          </ac:spMkLst>
        </pc:spChg>
      </pc:sldChg>
      <pc:sldChg chg="modSp new mod">
        <pc:chgData name="Christoph Lippert" userId="f1aa18828af4e242" providerId="LiveId" clId="{31F76731-14DD-3947-97DD-49E79CE32BE3}" dt="2023-02-23T10:56:16.051" v="115"/>
        <pc:sldMkLst>
          <pc:docMk/>
          <pc:sldMk cId="2320411243" sldId="446"/>
        </pc:sldMkLst>
        <pc:spChg chg="mod">
          <ac:chgData name="Christoph Lippert" userId="f1aa18828af4e242" providerId="LiveId" clId="{31F76731-14DD-3947-97DD-49E79CE32BE3}" dt="2023-02-23T10:56:16.051" v="115"/>
          <ac:spMkLst>
            <pc:docMk/>
            <pc:sldMk cId="2320411243" sldId="446"/>
            <ac:spMk id="2" creationId="{2227AF32-5904-3DD0-7FFD-FF41B0ABC8AE}"/>
          </ac:spMkLst>
        </pc:spChg>
        <pc:spChg chg="mod">
          <ac:chgData name="Christoph Lippert" userId="f1aa18828af4e242" providerId="LiveId" clId="{31F76731-14DD-3947-97DD-49E79CE32BE3}" dt="2023-02-23T10:56:08.930" v="114"/>
          <ac:spMkLst>
            <pc:docMk/>
            <pc:sldMk cId="2320411243" sldId="446"/>
            <ac:spMk id="3" creationId="{1A894909-C6A9-68B4-2998-A404CB6DC03A}"/>
          </ac:spMkLst>
        </pc:spChg>
      </pc:sldChg>
      <pc:sldChg chg="modSp new mod">
        <pc:chgData name="Christoph Lippert" userId="f1aa18828af4e242" providerId="LiveId" clId="{31F76731-14DD-3947-97DD-49E79CE32BE3}" dt="2023-02-23T10:56:47.027" v="118"/>
        <pc:sldMkLst>
          <pc:docMk/>
          <pc:sldMk cId="1276806378" sldId="447"/>
        </pc:sldMkLst>
        <pc:spChg chg="mod">
          <ac:chgData name="Christoph Lippert" userId="f1aa18828af4e242" providerId="LiveId" clId="{31F76731-14DD-3947-97DD-49E79CE32BE3}" dt="2023-02-23T10:56:47.027" v="118"/>
          <ac:spMkLst>
            <pc:docMk/>
            <pc:sldMk cId="1276806378" sldId="447"/>
            <ac:spMk id="2" creationId="{9634F61C-F730-CBC3-88D1-14F3CA14BF4A}"/>
          </ac:spMkLst>
        </pc:spChg>
        <pc:spChg chg="mod">
          <ac:chgData name="Christoph Lippert" userId="f1aa18828af4e242" providerId="LiveId" clId="{31F76731-14DD-3947-97DD-49E79CE32BE3}" dt="2023-02-23T10:56:41.150" v="117"/>
          <ac:spMkLst>
            <pc:docMk/>
            <pc:sldMk cId="1276806378" sldId="447"/>
            <ac:spMk id="3" creationId="{3F828650-5970-2DAA-B997-2EC5B3A7B237}"/>
          </ac:spMkLst>
        </pc:spChg>
      </pc:sldChg>
      <pc:sldChg chg="modSp new mod">
        <pc:chgData name="Christoph Lippert" userId="f1aa18828af4e242" providerId="LiveId" clId="{31F76731-14DD-3947-97DD-49E79CE32BE3}" dt="2023-02-23T10:57:11.404" v="124" actId="5793"/>
        <pc:sldMkLst>
          <pc:docMk/>
          <pc:sldMk cId="533728051" sldId="448"/>
        </pc:sldMkLst>
        <pc:spChg chg="mod">
          <ac:chgData name="Christoph Lippert" userId="f1aa18828af4e242" providerId="LiveId" clId="{31F76731-14DD-3947-97DD-49E79CE32BE3}" dt="2023-02-23T10:57:11.404" v="124" actId="5793"/>
          <ac:spMkLst>
            <pc:docMk/>
            <pc:sldMk cId="533728051" sldId="448"/>
            <ac:spMk id="2" creationId="{A683FC68-3D21-1655-595E-1567B121CF0E}"/>
          </ac:spMkLst>
        </pc:spChg>
        <pc:spChg chg="mod">
          <ac:chgData name="Christoph Lippert" userId="f1aa18828af4e242" providerId="LiveId" clId="{31F76731-14DD-3947-97DD-49E79CE32BE3}" dt="2023-02-23T10:57:07.846" v="122"/>
          <ac:spMkLst>
            <pc:docMk/>
            <pc:sldMk cId="533728051" sldId="448"/>
            <ac:spMk id="3" creationId="{3C7DD4F8-8130-2B8D-1E9C-E52C14FC9584}"/>
          </ac:spMkLst>
        </pc:spChg>
      </pc:sldChg>
      <pc:sldChg chg="modSp new mod">
        <pc:chgData name="Christoph Lippert" userId="f1aa18828af4e242" providerId="LiveId" clId="{31F76731-14DD-3947-97DD-49E79CE32BE3}" dt="2023-02-23T10:57:27.967" v="127"/>
        <pc:sldMkLst>
          <pc:docMk/>
          <pc:sldMk cId="250167961" sldId="449"/>
        </pc:sldMkLst>
        <pc:spChg chg="mod">
          <ac:chgData name="Christoph Lippert" userId="f1aa18828af4e242" providerId="LiveId" clId="{31F76731-14DD-3947-97DD-49E79CE32BE3}" dt="2023-02-23T10:57:27.967" v="127"/>
          <ac:spMkLst>
            <pc:docMk/>
            <pc:sldMk cId="250167961" sldId="449"/>
            <ac:spMk id="2" creationId="{894E93A2-B903-37AB-7F48-3081A77AD0AA}"/>
          </ac:spMkLst>
        </pc:spChg>
        <pc:spChg chg="mod">
          <ac:chgData name="Christoph Lippert" userId="f1aa18828af4e242" providerId="LiveId" clId="{31F76731-14DD-3947-97DD-49E79CE32BE3}" dt="2023-02-23T10:57:21.973" v="126"/>
          <ac:spMkLst>
            <pc:docMk/>
            <pc:sldMk cId="250167961" sldId="449"/>
            <ac:spMk id="3" creationId="{E67E3577-9744-533F-49AF-6C5115B6D146}"/>
          </ac:spMkLst>
        </pc:spChg>
      </pc:sldChg>
      <pc:sldChg chg="modSp new mod">
        <pc:chgData name="Christoph Lippert" userId="f1aa18828af4e242" providerId="LiveId" clId="{31F76731-14DD-3947-97DD-49E79CE32BE3}" dt="2023-02-23T10:57:55.924" v="131" actId="5793"/>
        <pc:sldMkLst>
          <pc:docMk/>
          <pc:sldMk cId="2234291853" sldId="450"/>
        </pc:sldMkLst>
        <pc:spChg chg="mod">
          <ac:chgData name="Christoph Lippert" userId="f1aa18828af4e242" providerId="LiveId" clId="{31F76731-14DD-3947-97DD-49E79CE32BE3}" dt="2023-02-23T10:57:55.924" v="131" actId="5793"/>
          <ac:spMkLst>
            <pc:docMk/>
            <pc:sldMk cId="2234291853" sldId="450"/>
            <ac:spMk id="2" creationId="{74280AB8-1EEE-1C10-7AEF-5441DBE43B82}"/>
          </ac:spMkLst>
        </pc:spChg>
        <pc:spChg chg="mod">
          <ac:chgData name="Christoph Lippert" userId="f1aa18828af4e242" providerId="LiveId" clId="{31F76731-14DD-3947-97DD-49E79CE32BE3}" dt="2023-02-23T10:57:49.791" v="129"/>
          <ac:spMkLst>
            <pc:docMk/>
            <pc:sldMk cId="2234291853" sldId="450"/>
            <ac:spMk id="3" creationId="{41C438FE-94F3-132A-982D-EA552EDCD4E1}"/>
          </ac:spMkLst>
        </pc:spChg>
      </pc:sldChg>
      <pc:sldChg chg="modSp new mod">
        <pc:chgData name="Christoph Lippert" userId="f1aa18828af4e242" providerId="LiveId" clId="{31F76731-14DD-3947-97DD-49E79CE32BE3}" dt="2023-02-23T10:58:14.377" v="135" actId="5793"/>
        <pc:sldMkLst>
          <pc:docMk/>
          <pc:sldMk cId="4045827403" sldId="451"/>
        </pc:sldMkLst>
        <pc:spChg chg="mod">
          <ac:chgData name="Christoph Lippert" userId="f1aa18828af4e242" providerId="LiveId" clId="{31F76731-14DD-3947-97DD-49E79CE32BE3}" dt="2023-02-23T10:58:14.377" v="135" actId="5793"/>
          <ac:spMkLst>
            <pc:docMk/>
            <pc:sldMk cId="4045827403" sldId="451"/>
            <ac:spMk id="2" creationId="{A941ADF5-359A-44A8-3C80-AF54DD53BFDB}"/>
          </ac:spMkLst>
        </pc:spChg>
        <pc:spChg chg="mod">
          <ac:chgData name="Christoph Lippert" userId="f1aa18828af4e242" providerId="LiveId" clId="{31F76731-14DD-3947-97DD-49E79CE32BE3}" dt="2023-02-23T10:58:08.306" v="133"/>
          <ac:spMkLst>
            <pc:docMk/>
            <pc:sldMk cId="4045827403" sldId="451"/>
            <ac:spMk id="3" creationId="{8C971FBB-743D-79E0-5BDD-A4DAF5F0B2D2}"/>
          </ac:spMkLst>
        </pc:spChg>
      </pc:sldChg>
      <pc:sldChg chg="modSp new mod">
        <pc:chgData name="Christoph Lippert" userId="f1aa18828af4e242" providerId="LiveId" clId="{31F76731-14DD-3947-97DD-49E79CE32BE3}" dt="2023-02-23T10:58:32.690" v="140" actId="20577"/>
        <pc:sldMkLst>
          <pc:docMk/>
          <pc:sldMk cId="1241646635" sldId="452"/>
        </pc:sldMkLst>
        <pc:spChg chg="mod">
          <ac:chgData name="Christoph Lippert" userId="f1aa18828af4e242" providerId="LiveId" clId="{31F76731-14DD-3947-97DD-49E79CE32BE3}" dt="2023-02-23T10:58:32.690" v="140" actId="20577"/>
          <ac:spMkLst>
            <pc:docMk/>
            <pc:sldMk cId="1241646635" sldId="452"/>
            <ac:spMk id="2" creationId="{E7766C8C-399C-2D39-1CD2-CB2970BF4B4B}"/>
          </ac:spMkLst>
        </pc:spChg>
        <pc:spChg chg="mod">
          <ac:chgData name="Christoph Lippert" userId="f1aa18828af4e242" providerId="LiveId" clId="{31F76731-14DD-3947-97DD-49E79CE32BE3}" dt="2023-02-23T10:58:25.542" v="137"/>
          <ac:spMkLst>
            <pc:docMk/>
            <pc:sldMk cId="1241646635" sldId="452"/>
            <ac:spMk id="3" creationId="{E43CAF9A-DD26-9256-93C6-7490072B2ADD}"/>
          </ac:spMkLst>
        </pc:spChg>
      </pc:sldChg>
      <pc:sldChg chg="addSp modSp new mod">
        <pc:chgData name="Christoph Lippert" userId="f1aa18828af4e242" providerId="LiveId" clId="{31F76731-14DD-3947-97DD-49E79CE32BE3}" dt="2023-02-23T10:59:14.371" v="148" actId="167"/>
        <pc:sldMkLst>
          <pc:docMk/>
          <pc:sldMk cId="2365500032" sldId="453"/>
        </pc:sldMkLst>
        <pc:spChg chg="mod">
          <ac:chgData name="Christoph Lippert" userId="f1aa18828af4e242" providerId="LiveId" clId="{31F76731-14DD-3947-97DD-49E79CE32BE3}" dt="2023-02-23T10:59:00.590" v="144" actId="404"/>
          <ac:spMkLst>
            <pc:docMk/>
            <pc:sldMk cId="2365500032" sldId="453"/>
            <ac:spMk id="2" creationId="{4FE00C2D-D15A-BBC6-9382-B48A471594BE}"/>
          </ac:spMkLst>
        </pc:spChg>
        <pc:spChg chg="mod">
          <ac:chgData name="Christoph Lippert" userId="f1aa18828af4e242" providerId="LiveId" clId="{31F76731-14DD-3947-97DD-49E79CE32BE3}" dt="2023-02-23T10:58:51.271" v="142"/>
          <ac:spMkLst>
            <pc:docMk/>
            <pc:sldMk cId="2365500032" sldId="453"/>
            <ac:spMk id="3" creationId="{418C99CF-9CEB-8238-01BE-AC3490146913}"/>
          </ac:spMkLst>
        </pc:spChg>
        <pc:spChg chg="add mod">
          <ac:chgData name="Christoph Lippert" userId="f1aa18828af4e242" providerId="LiveId" clId="{31F76731-14DD-3947-97DD-49E79CE32BE3}" dt="2023-02-23T10:59:14.371" v="148" actId="167"/>
          <ac:spMkLst>
            <pc:docMk/>
            <pc:sldMk cId="2365500032" sldId="453"/>
            <ac:spMk id="4" creationId="{340E4523-8B1F-EDED-3302-11D9ECD0192D}"/>
          </ac:spMkLst>
        </pc:spChg>
      </pc:sldChg>
      <pc:sldChg chg="addSp modSp add mod">
        <pc:chgData name="Christoph Lippert" userId="f1aa18828af4e242" providerId="LiveId" clId="{31F76731-14DD-3947-97DD-49E79CE32BE3}" dt="2023-02-23T11:00:47.162" v="160" actId="14100"/>
        <pc:sldMkLst>
          <pc:docMk/>
          <pc:sldMk cId="2051649175" sldId="454"/>
        </pc:sldMkLst>
        <pc:spChg chg="mod">
          <ac:chgData name="Christoph Lippert" userId="f1aa18828af4e242" providerId="LiveId" clId="{31F76731-14DD-3947-97DD-49E79CE32BE3}" dt="2023-02-23T11:00:21.719" v="157" actId="1076"/>
          <ac:spMkLst>
            <pc:docMk/>
            <pc:sldMk cId="2051649175" sldId="454"/>
            <ac:spMk id="2" creationId="{4FE00C2D-D15A-BBC6-9382-B48A471594BE}"/>
          </ac:spMkLst>
        </pc:spChg>
        <pc:spChg chg="mod">
          <ac:chgData name="Christoph Lippert" userId="f1aa18828af4e242" providerId="LiveId" clId="{31F76731-14DD-3947-97DD-49E79CE32BE3}" dt="2023-02-23T11:00:19.106" v="155"/>
          <ac:spMkLst>
            <pc:docMk/>
            <pc:sldMk cId="2051649175" sldId="454"/>
            <ac:spMk id="6" creationId="{EDB604CC-141C-8442-F8B5-AC91B785B950}"/>
          </ac:spMkLst>
        </pc:spChg>
        <pc:spChg chg="mod">
          <ac:chgData name="Christoph Lippert" userId="f1aa18828af4e242" providerId="LiveId" clId="{31F76731-14DD-3947-97DD-49E79CE32BE3}" dt="2023-02-23T11:00:19.106" v="155"/>
          <ac:spMkLst>
            <pc:docMk/>
            <pc:sldMk cId="2051649175" sldId="454"/>
            <ac:spMk id="7" creationId="{C7B1DFFC-A2FC-4E79-647D-8087811535A2}"/>
          </ac:spMkLst>
        </pc:spChg>
        <pc:spChg chg="mod">
          <ac:chgData name="Christoph Lippert" userId="f1aa18828af4e242" providerId="LiveId" clId="{31F76731-14DD-3947-97DD-49E79CE32BE3}" dt="2023-02-23T11:00:19.106" v="155"/>
          <ac:spMkLst>
            <pc:docMk/>
            <pc:sldMk cId="2051649175" sldId="454"/>
            <ac:spMk id="8" creationId="{97635CCC-0826-8BA8-7FA1-654EE490888A}"/>
          </ac:spMkLst>
        </pc:spChg>
        <pc:spChg chg="mod">
          <ac:chgData name="Christoph Lippert" userId="f1aa18828af4e242" providerId="LiveId" clId="{31F76731-14DD-3947-97DD-49E79CE32BE3}" dt="2023-02-23T11:00:19.106" v="155"/>
          <ac:spMkLst>
            <pc:docMk/>
            <pc:sldMk cId="2051649175" sldId="454"/>
            <ac:spMk id="9" creationId="{26553BEF-8C02-522E-0E14-6857E06758B9}"/>
          </ac:spMkLst>
        </pc:spChg>
        <pc:spChg chg="mod">
          <ac:chgData name="Christoph Lippert" userId="f1aa18828af4e242" providerId="LiveId" clId="{31F76731-14DD-3947-97DD-49E79CE32BE3}" dt="2023-02-23T11:00:19.106" v="155"/>
          <ac:spMkLst>
            <pc:docMk/>
            <pc:sldMk cId="2051649175" sldId="454"/>
            <ac:spMk id="10" creationId="{3C221D1B-66A0-C106-A545-6E65E2B0682B}"/>
          </ac:spMkLst>
        </pc:spChg>
        <pc:spChg chg="mod">
          <ac:chgData name="Christoph Lippert" userId="f1aa18828af4e242" providerId="LiveId" clId="{31F76731-14DD-3947-97DD-49E79CE32BE3}" dt="2023-02-23T11:00:19.106" v="155"/>
          <ac:spMkLst>
            <pc:docMk/>
            <pc:sldMk cId="2051649175" sldId="454"/>
            <ac:spMk id="11" creationId="{2AB02A99-2E59-874D-22A0-A4084D3CDD06}"/>
          </ac:spMkLst>
        </pc:spChg>
        <pc:spChg chg="mod">
          <ac:chgData name="Christoph Lippert" userId="f1aa18828af4e242" providerId="LiveId" clId="{31F76731-14DD-3947-97DD-49E79CE32BE3}" dt="2023-02-23T11:00:19.106" v="155"/>
          <ac:spMkLst>
            <pc:docMk/>
            <pc:sldMk cId="2051649175" sldId="454"/>
            <ac:spMk id="12" creationId="{D74F8831-AE78-5865-59E0-1F493175D17C}"/>
          </ac:spMkLst>
        </pc:spChg>
        <pc:spChg chg="mod">
          <ac:chgData name="Christoph Lippert" userId="f1aa18828af4e242" providerId="LiveId" clId="{31F76731-14DD-3947-97DD-49E79CE32BE3}" dt="2023-02-23T11:00:19.106" v="155"/>
          <ac:spMkLst>
            <pc:docMk/>
            <pc:sldMk cId="2051649175" sldId="454"/>
            <ac:spMk id="13" creationId="{E519C93A-FFE7-DF6E-4BD5-E9137E9B195F}"/>
          </ac:spMkLst>
        </pc:spChg>
        <pc:grpChg chg="add mod">
          <ac:chgData name="Christoph Lippert" userId="f1aa18828af4e242" providerId="LiveId" clId="{31F76731-14DD-3947-97DD-49E79CE32BE3}" dt="2023-02-23T11:00:47.162" v="160" actId="14100"/>
          <ac:grpSpMkLst>
            <pc:docMk/>
            <pc:sldMk cId="2051649175" sldId="454"/>
            <ac:grpSpMk id="5" creationId="{6EBE7AF9-29DF-0AC8-0544-7912CA5B18FB}"/>
          </ac:grpSpMkLst>
        </pc:grpChg>
      </pc:sldChg>
      <pc:sldChg chg="modSp new mod">
        <pc:chgData name="Christoph Lippert" userId="f1aa18828af4e242" providerId="LiveId" clId="{31F76731-14DD-3947-97DD-49E79CE32BE3}" dt="2023-02-23T11:01:19.811" v="164" actId="404"/>
        <pc:sldMkLst>
          <pc:docMk/>
          <pc:sldMk cId="2288243555" sldId="455"/>
        </pc:sldMkLst>
        <pc:spChg chg="mod">
          <ac:chgData name="Christoph Lippert" userId="f1aa18828af4e242" providerId="LiveId" clId="{31F76731-14DD-3947-97DD-49E79CE32BE3}" dt="2023-02-23T11:01:19.811" v="164" actId="404"/>
          <ac:spMkLst>
            <pc:docMk/>
            <pc:sldMk cId="2288243555" sldId="455"/>
            <ac:spMk id="2" creationId="{395E8CAD-8C7E-E254-AF31-F598B1E28B4B}"/>
          </ac:spMkLst>
        </pc:spChg>
        <pc:spChg chg="mod">
          <ac:chgData name="Christoph Lippert" userId="f1aa18828af4e242" providerId="LiveId" clId="{31F76731-14DD-3947-97DD-49E79CE32BE3}" dt="2023-02-23T11:01:12.108" v="162"/>
          <ac:spMkLst>
            <pc:docMk/>
            <pc:sldMk cId="2288243555" sldId="455"/>
            <ac:spMk id="3" creationId="{35FC7907-4A36-254C-5157-87235E9F46A8}"/>
          </ac:spMkLst>
        </pc:spChg>
      </pc:sldChg>
      <pc:sldChg chg="modSp new mod">
        <pc:chgData name="Christoph Lippert" userId="f1aa18828af4e242" providerId="LiveId" clId="{31F76731-14DD-3947-97DD-49E79CE32BE3}" dt="2023-02-23T11:01:42.580" v="168" actId="404"/>
        <pc:sldMkLst>
          <pc:docMk/>
          <pc:sldMk cId="647999914" sldId="456"/>
        </pc:sldMkLst>
        <pc:spChg chg="mod">
          <ac:chgData name="Christoph Lippert" userId="f1aa18828af4e242" providerId="LiveId" clId="{31F76731-14DD-3947-97DD-49E79CE32BE3}" dt="2023-02-23T11:01:42.580" v="168" actId="404"/>
          <ac:spMkLst>
            <pc:docMk/>
            <pc:sldMk cId="647999914" sldId="456"/>
            <ac:spMk id="2" creationId="{69C3D68F-423A-211E-18A3-1E9EA46613C1}"/>
          </ac:spMkLst>
        </pc:spChg>
        <pc:spChg chg="mod">
          <ac:chgData name="Christoph Lippert" userId="f1aa18828af4e242" providerId="LiveId" clId="{31F76731-14DD-3947-97DD-49E79CE32BE3}" dt="2023-02-23T11:01:35.140" v="166"/>
          <ac:spMkLst>
            <pc:docMk/>
            <pc:sldMk cId="647999914" sldId="456"/>
            <ac:spMk id="3" creationId="{991A6F12-5B84-8845-0133-619AEEAE058D}"/>
          </ac:spMkLst>
        </pc:spChg>
      </pc:sldChg>
      <pc:sldChg chg="modSp new mod">
        <pc:chgData name="Christoph Lippert" userId="f1aa18828af4e242" providerId="LiveId" clId="{31F76731-14DD-3947-97DD-49E79CE32BE3}" dt="2023-02-23T11:02:15.099" v="171"/>
        <pc:sldMkLst>
          <pc:docMk/>
          <pc:sldMk cId="1759314584" sldId="457"/>
        </pc:sldMkLst>
        <pc:spChg chg="mod">
          <ac:chgData name="Christoph Lippert" userId="f1aa18828af4e242" providerId="LiveId" clId="{31F76731-14DD-3947-97DD-49E79CE32BE3}" dt="2023-02-23T11:02:15.099" v="171"/>
          <ac:spMkLst>
            <pc:docMk/>
            <pc:sldMk cId="1759314584" sldId="457"/>
            <ac:spMk id="2" creationId="{970986FD-0C22-0437-1C28-6649CEAA3F0F}"/>
          </ac:spMkLst>
        </pc:spChg>
        <pc:spChg chg="mod">
          <ac:chgData name="Christoph Lippert" userId="f1aa18828af4e242" providerId="LiveId" clId="{31F76731-14DD-3947-97DD-49E79CE32BE3}" dt="2023-02-23T11:02:10.803" v="170"/>
          <ac:spMkLst>
            <pc:docMk/>
            <pc:sldMk cId="1759314584" sldId="457"/>
            <ac:spMk id="3" creationId="{BD14155F-4404-60F2-93F9-DB838E262C23}"/>
          </ac:spMkLst>
        </pc:spChg>
      </pc:sldChg>
      <pc:sldChg chg="addSp modSp new mod">
        <pc:chgData name="Christoph Lippert" userId="f1aa18828af4e242" providerId="LiveId" clId="{31F76731-14DD-3947-97DD-49E79CE32BE3}" dt="2023-02-23T11:03:01.300" v="178" actId="167"/>
        <pc:sldMkLst>
          <pc:docMk/>
          <pc:sldMk cId="1460539949" sldId="458"/>
        </pc:sldMkLst>
        <pc:spChg chg="mod">
          <ac:chgData name="Christoph Lippert" userId="f1aa18828af4e242" providerId="LiveId" clId="{31F76731-14DD-3947-97DD-49E79CE32BE3}" dt="2023-02-23T11:02:46.701" v="174"/>
          <ac:spMkLst>
            <pc:docMk/>
            <pc:sldMk cId="1460539949" sldId="458"/>
            <ac:spMk id="2" creationId="{8D3304C0-0697-987A-DB68-F208F9AB2BA4}"/>
          </ac:spMkLst>
        </pc:spChg>
        <pc:spChg chg="mod">
          <ac:chgData name="Christoph Lippert" userId="f1aa18828af4e242" providerId="LiveId" clId="{31F76731-14DD-3947-97DD-49E79CE32BE3}" dt="2023-02-23T11:02:41.780" v="173"/>
          <ac:spMkLst>
            <pc:docMk/>
            <pc:sldMk cId="1460539949" sldId="458"/>
            <ac:spMk id="3" creationId="{4DA3E217-2343-AEC4-5AF0-7DD64618E59C}"/>
          </ac:spMkLst>
        </pc:spChg>
        <pc:spChg chg="add mod">
          <ac:chgData name="Christoph Lippert" userId="f1aa18828af4e242" providerId="LiveId" clId="{31F76731-14DD-3947-97DD-49E79CE32BE3}" dt="2023-02-23T11:03:01.300" v="178" actId="167"/>
          <ac:spMkLst>
            <pc:docMk/>
            <pc:sldMk cId="1460539949" sldId="458"/>
            <ac:spMk id="4" creationId="{CE577DF2-3FBB-6DB0-F1B8-706917586654}"/>
          </ac:spMkLst>
        </pc:spChg>
      </pc:sldChg>
      <pc:sldChg chg="addSp delSp modSp new mod">
        <pc:chgData name="Christoph Lippert" userId="f1aa18828af4e242" providerId="LiveId" clId="{31F76731-14DD-3947-97DD-49E79CE32BE3}" dt="2023-02-23T11:04:08.862" v="194" actId="14100"/>
        <pc:sldMkLst>
          <pc:docMk/>
          <pc:sldMk cId="2893270921" sldId="459"/>
        </pc:sldMkLst>
        <pc:spChg chg="del">
          <ac:chgData name="Christoph Lippert" userId="f1aa18828af4e242" providerId="LiveId" clId="{31F76731-14DD-3947-97DD-49E79CE32BE3}" dt="2023-02-23T11:03:24.306" v="181" actId="478"/>
          <ac:spMkLst>
            <pc:docMk/>
            <pc:sldMk cId="2893270921" sldId="459"/>
            <ac:spMk id="2" creationId="{699F344C-1416-C3A1-4C04-7B7065587183}"/>
          </ac:spMkLst>
        </pc:spChg>
        <pc:spChg chg="mod">
          <ac:chgData name="Christoph Lippert" userId="f1aa18828af4e242" providerId="LiveId" clId="{31F76731-14DD-3947-97DD-49E79CE32BE3}" dt="2023-02-23T11:03:41.543" v="186" actId="1076"/>
          <ac:spMkLst>
            <pc:docMk/>
            <pc:sldMk cId="2893270921" sldId="459"/>
            <ac:spMk id="3" creationId="{CFC2D748-D915-27D5-0DA3-8CCDD8583064}"/>
          </ac:spMkLst>
        </pc:spChg>
        <pc:spChg chg="add mod">
          <ac:chgData name="Christoph Lippert" userId="f1aa18828af4e242" providerId="LiveId" clId="{31F76731-14DD-3947-97DD-49E79CE32BE3}" dt="2023-02-23T11:03:46.281" v="188" actId="404"/>
          <ac:spMkLst>
            <pc:docMk/>
            <pc:sldMk cId="2893270921" sldId="459"/>
            <ac:spMk id="4" creationId="{A65D4EFA-E3E8-0E91-DF62-2515CB180048}"/>
          </ac:spMkLst>
        </pc:spChg>
        <pc:graphicFrameChg chg="add mod modGraphic">
          <ac:chgData name="Christoph Lippert" userId="f1aa18828af4e242" providerId="LiveId" clId="{31F76731-14DD-3947-97DD-49E79CE32BE3}" dt="2023-02-23T11:04:08.862" v="194" actId="14100"/>
          <ac:graphicFrameMkLst>
            <pc:docMk/>
            <pc:sldMk cId="2893270921" sldId="459"/>
            <ac:graphicFrameMk id="5" creationId="{56FD9545-C41F-244E-1FFD-576E032E9A0B}"/>
          </ac:graphicFrameMkLst>
        </pc:graphicFrameChg>
      </pc:sldChg>
      <pc:sldChg chg="modSp add mod ord">
        <pc:chgData name="Christoph Lippert" userId="f1aa18828af4e242" providerId="LiveId" clId="{31F76731-14DD-3947-97DD-49E79CE32BE3}" dt="2023-02-23T11:04:52.542" v="197"/>
        <pc:sldMkLst>
          <pc:docMk/>
          <pc:sldMk cId="1386861243" sldId="460"/>
        </pc:sldMkLst>
        <pc:spChg chg="mod">
          <ac:chgData name="Christoph Lippert" userId="f1aa18828af4e242" providerId="LiveId" clId="{31F76731-14DD-3947-97DD-49E79CE32BE3}" dt="2023-02-23T11:04:52.542" v="197"/>
          <ac:spMkLst>
            <pc:docMk/>
            <pc:sldMk cId="1386861243" sldId="460"/>
            <ac:spMk id="2" creationId="{8D3304C0-0697-987A-DB68-F208F9AB2BA4}"/>
          </ac:spMkLst>
        </pc:spChg>
      </pc:sldChg>
      <pc:sldChg chg="modSp new mod">
        <pc:chgData name="Christoph Lippert" userId="f1aa18828af4e242" providerId="LiveId" clId="{31F76731-14DD-3947-97DD-49E79CE32BE3}" dt="2023-02-23T11:05:19.423" v="200"/>
        <pc:sldMkLst>
          <pc:docMk/>
          <pc:sldMk cId="3031935932" sldId="461"/>
        </pc:sldMkLst>
        <pc:spChg chg="mod">
          <ac:chgData name="Christoph Lippert" userId="f1aa18828af4e242" providerId="LiveId" clId="{31F76731-14DD-3947-97DD-49E79CE32BE3}" dt="2023-02-23T11:05:19.423" v="200"/>
          <ac:spMkLst>
            <pc:docMk/>
            <pc:sldMk cId="3031935932" sldId="461"/>
            <ac:spMk id="2" creationId="{922929CF-722D-963D-13F2-D91534012506}"/>
          </ac:spMkLst>
        </pc:spChg>
        <pc:spChg chg="mod">
          <ac:chgData name="Christoph Lippert" userId="f1aa18828af4e242" providerId="LiveId" clId="{31F76731-14DD-3947-97DD-49E79CE32BE3}" dt="2023-02-23T11:05:12.931" v="199"/>
          <ac:spMkLst>
            <pc:docMk/>
            <pc:sldMk cId="3031935932" sldId="461"/>
            <ac:spMk id="3" creationId="{83E04A75-78A7-40B3-F6D1-6B72D05B3B75}"/>
          </ac:spMkLst>
        </pc:spChg>
      </pc:sldChg>
      <pc:sldChg chg="modSp new mod">
        <pc:chgData name="Christoph Lippert" userId="f1aa18828af4e242" providerId="LiveId" clId="{31F76731-14DD-3947-97DD-49E79CE32BE3}" dt="2023-02-23T11:05:40.835" v="203"/>
        <pc:sldMkLst>
          <pc:docMk/>
          <pc:sldMk cId="3511251717" sldId="462"/>
        </pc:sldMkLst>
        <pc:spChg chg="mod">
          <ac:chgData name="Christoph Lippert" userId="f1aa18828af4e242" providerId="LiveId" clId="{31F76731-14DD-3947-97DD-49E79CE32BE3}" dt="2023-02-23T11:05:40.835" v="203"/>
          <ac:spMkLst>
            <pc:docMk/>
            <pc:sldMk cId="3511251717" sldId="462"/>
            <ac:spMk id="2" creationId="{7867B6CD-C370-15F7-B30E-518B8DB7A0FC}"/>
          </ac:spMkLst>
        </pc:spChg>
        <pc:spChg chg="mod">
          <ac:chgData name="Christoph Lippert" userId="f1aa18828af4e242" providerId="LiveId" clId="{31F76731-14DD-3947-97DD-49E79CE32BE3}" dt="2023-02-23T11:05:36.384" v="202"/>
          <ac:spMkLst>
            <pc:docMk/>
            <pc:sldMk cId="3511251717" sldId="462"/>
            <ac:spMk id="3" creationId="{82DD9403-5DA1-D246-6AEB-A4926CF784AA}"/>
          </ac:spMkLst>
        </pc:spChg>
      </pc:sldChg>
      <pc:sldChg chg="modSp new mod">
        <pc:chgData name="Christoph Lippert" userId="f1aa18828af4e242" providerId="LiveId" clId="{31F76731-14DD-3947-97DD-49E79CE32BE3}" dt="2023-02-23T11:06:09.427" v="209" actId="20577"/>
        <pc:sldMkLst>
          <pc:docMk/>
          <pc:sldMk cId="45975558" sldId="463"/>
        </pc:sldMkLst>
        <pc:spChg chg="mod">
          <ac:chgData name="Christoph Lippert" userId="f1aa18828af4e242" providerId="LiveId" clId="{31F76731-14DD-3947-97DD-49E79CE32BE3}" dt="2023-02-23T11:06:09.427" v="209" actId="20577"/>
          <ac:spMkLst>
            <pc:docMk/>
            <pc:sldMk cId="45975558" sldId="463"/>
            <ac:spMk id="2" creationId="{2DDEF29B-7F17-5839-4F18-63D45E793D8B}"/>
          </ac:spMkLst>
        </pc:spChg>
        <pc:spChg chg="mod">
          <ac:chgData name="Christoph Lippert" userId="f1aa18828af4e242" providerId="LiveId" clId="{31F76731-14DD-3947-97DD-49E79CE32BE3}" dt="2023-02-23T11:05:53.859" v="205"/>
          <ac:spMkLst>
            <pc:docMk/>
            <pc:sldMk cId="45975558" sldId="463"/>
            <ac:spMk id="3" creationId="{82333833-C387-C131-46CC-3C98B819D2D3}"/>
          </ac:spMkLst>
        </pc:spChg>
      </pc:sldChg>
      <pc:sldChg chg="modSp new mod">
        <pc:chgData name="Christoph Lippert" userId="f1aa18828af4e242" providerId="LiveId" clId="{31F76731-14DD-3947-97DD-49E79CE32BE3}" dt="2023-02-23T11:06:40.118" v="214" actId="5793"/>
        <pc:sldMkLst>
          <pc:docMk/>
          <pc:sldMk cId="914829084" sldId="464"/>
        </pc:sldMkLst>
        <pc:spChg chg="mod">
          <ac:chgData name="Christoph Lippert" userId="f1aa18828af4e242" providerId="LiveId" clId="{31F76731-14DD-3947-97DD-49E79CE32BE3}" dt="2023-02-23T11:06:40.118" v="214" actId="5793"/>
          <ac:spMkLst>
            <pc:docMk/>
            <pc:sldMk cId="914829084" sldId="464"/>
            <ac:spMk id="2" creationId="{C8892DB3-46E4-3B44-DECA-8CFB55451010}"/>
          </ac:spMkLst>
        </pc:spChg>
        <pc:spChg chg="mod">
          <ac:chgData name="Christoph Lippert" userId="f1aa18828af4e242" providerId="LiveId" clId="{31F76731-14DD-3947-97DD-49E79CE32BE3}" dt="2023-02-23T11:06:26.928" v="211"/>
          <ac:spMkLst>
            <pc:docMk/>
            <pc:sldMk cId="914829084" sldId="464"/>
            <ac:spMk id="3" creationId="{896FCAC9-D72B-DA36-85D9-605208705A5E}"/>
          </ac:spMkLst>
        </pc:spChg>
      </pc:sldChg>
      <pc:sldChg chg="modSp new mod">
        <pc:chgData name="Christoph Lippert" userId="f1aa18828af4e242" providerId="LiveId" clId="{31F76731-14DD-3947-97DD-49E79CE32BE3}" dt="2023-02-23T11:07:05.693" v="217"/>
        <pc:sldMkLst>
          <pc:docMk/>
          <pc:sldMk cId="641964553" sldId="465"/>
        </pc:sldMkLst>
        <pc:spChg chg="mod">
          <ac:chgData name="Christoph Lippert" userId="f1aa18828af4e242" providerId="LiveId" clId="{31F76731-14DD-3947-97DD-49E79CE32BE3}" dt="2023-02-23T11:07:05.693" v="217"/>
          <ac:spMkLst>
            <pc:docMk/>
            <pc:sldMk cId="641964553" sldId="465"/>
            <ac:spMk id="2" creationId="{958C1202-919A-DF62-2BA1-7339D56535FC}"/>
          </ac:spMkLst>
        </pc:spChg>
        <pc:spChg chg="mod">
          <ac:chgData name="Christoph Lippert" userId="f1aa18828af4e242" providerId="LiveId" clId="{31F76731-14DD-3947-97DD-49E79CE32BE3}" dt="2023-02-23T11:07:01.011" v="216"/>
          <ac:spMkLst>
            <pc:docMk/>
            <pc:sldMk cId="641964553" sldId="465"/>
            <ac:spMk id="3" creationId="{BF24D8A4-3B21-84AF-D7BD-F1416A1D555C}"/>
          </ac:spMkLst>
        </pc:spChg>
      </pc:sldChg>
      <pc:sldChg chg="modSp new mod">
        <pc:chgData name="Christoph Lippert" userId="f1aa18828af4e242" providerId="LiveId" clId="{31F76731-14DD-3947-97DD-49E79CE32BE3}" dt="2023-02-23T11:07:26.556" v="220"/>
        <pc:sldMkLst>
          <pc:docMk/>
          <pc:sldMk cId="1786647470" sldId="466"/>
        </pc:sldMkLst>
        <pc:spChg chg="mod">
          <ac:chgData name="Christoph Lippert" userId="f1aa18828af4e242" providerId="LiveId" clId="{31F76731-14DD-3947-97DD-49E79CE32BE3}" dt="2023-02-23T11:07:26.556" v="220"/>
          <ac:spMkLst>
            <pc:docMk/>
            <pc:sldMk cId="1786647470" sldId="466"/>
            <ac:spMk id="2" creationId="{B6E09E53-A74A-F684-1601-1A06AA8EF4C6}"/>
          </ac:spMkLst>
        </pc:spChg>
        <pc:spChg chg="mod">
          <ac:chgData name="Christoph Lippert" userId="f1aa18828af4e242" providerId="LiveId" clId="{31F76731-14DD-3947-97DD-49E79CE32BE3}" dt="2023-02-23T11:07:22.316" v="219"/>
          <ac:spMkLst>
            <pc:docMk/>
            <pc:sldMk cId="1786647470" sldId="466"/>
            <ac:spMk id="3" creationId="{01FA7960-D623-BC76-708A-B0BDA7CFA776}"/>
          </ac:spMkLst>
        </pc:spChg>
      </pc:sldChg>
      <pc:sldChg chg="addSp modSp new mod">
        <pc:chgData name="Christoph Lippert" userId="f1aa18828af4e242" providerId="LiveId" clId="{31F76731-14DD-3947-97DD-49E79CE32BE3}" dt="2023-02-23T11:08:37.531" v="237" actId="1036"/>
        <pc:sldMkLst>
          <pc:docMk/>
          <pc:sldMk cId="3568525648" sldId="467"/>
        </pc:sldMkLst>
        <pc:spChg chg="mod">
          <ac:chgData name="Christoph Lippert" userId="f1aa18828af4e242" providerId="LiveId" clId="{31F76731-14DD-3947-97DD-49E79CE32BE3}" dt="2023-02-23T11:08:33.096" v="233" actId="20577"/>
          <ac:spMkLst>
            <pc:docMk/>
            <pc:sldMk cId="3568525648" sldId="467"/>
            <ac:spMk id="2" creationId="{32C76D6F-73F4-8AD7-015B-24AD2A6E04A6}"/>
          </ac:spMkLst>
        </pc:spChg>
        <pc:spChg chg="mod">
          <ac:chgData name="Christoph Lippert" userId="f1aa18828af4e242" providerId="LiveId" clId="{31F76731-14DD-3947-97DD-49E79CE32BE3}" dt="2023-02-23T11:07:50.468" v="223"/>
          <ac:spMkLst>
            <pc:docMk/>
            <pc:sldMk cId="3568525648" sldId="467"/>
            <ac:spMk id="3" creationId="{5539C651-B26A-A44D-3AB6-2C8DBFD04836}"/>
          </ac:spMkLst>
        </pc:spChg>
        <pc:picChg chg="add mod">
          <ac:chgData name="Christoph Lippert" userId="f1aa18828af4e242" providerId="LiveId" clId="{31F76731-14DD-3947-97DD-49E79CE32BE3}" dt="2023-02-23T11:08:37.531" v="237" actId="1036"/>
          <ac:picMkLst>
            <pc:docMk/>
            <pc:sldMk cId="3568525648" sldId="467"/>
            <ac:picMk id="4" creationId="{83C0D5F1-099B-AD72-5E16-E0FA34E72F1B}"/>
          </ac:picMkLst>
        </pc:picChg>
      </pc:sldChg>
      <pc:sldChg chg="addSp modSp new mod">
        <pc:chgData name="Christoph Lippert" userId="f1aa18828af4e242" providerId="LiveId" clId="{31F76731-14DD-3947-97DD-49E79CE32BE3}" dt="2023-02-23T11:09:29.113" v="245" actId="404"/>
        <pc:sldMkLst>
          <pc:docMk/>
          <pc:sldMk cId="1534586971" sldId="468"/>
        </pc:sldMkLst>
        <pc:spChg chg="mod">
          <ac:chgData name="Christoph Lippert" userId="f1aa18828af4e242" providerId="LiveId" clId="{31F76731-14DD-3947-97DD-49E79CE32BE3}" dt="2023-02-23T11:09:29.113" v="245" actId="404"/>
          <ac:spMkLst>
            <pc:docMk/>
            <pc:sldMk cId="1534586971" sldId="468"/>
            <ac:spMk id="2" creationId="{E6679BA2-934F-FFEC-970A-041CA921056E}"/>
          </ac:spMkLst>
        </pc:spChg>
        <pc:spChg chg="mod">
          <ac:chgData name="Christoph Lippert" userId="f1aa18828af4e242" providerId="LiveId" clId="{31F76731-14DD-3947-97DD-49E79CE32BE3}" dt="2023-02-23T11:09:10.887" v="242"/>
          <ac:spMkLst>
            <pc:docMk/>
            <pc:sldMk cId="1534586971" sldId="468"/>
            <ac:spMk id="3" creationId="{CF78C636-57DF-368F-4EFE-F8A3C42A1132}"/>
          </ac:spMkLst>
        </pc:spChg>
        <pc:spChg chg="add mod">
          <ac:chgData name="Christoph Lippert" userId="f1aa18828af4e242" providerId="LiveId" clId="{31F76731-14DD-3947-97DD-49E79CE32BE3}" dt="2023-02-23T11:09:24.586" v="244" actId="14100"/>
          <ac:spMkLst>
            <pc:docMk/>
            <pc:sldMk cId="1534586971" sldId="468"/>
            <ac:spMk id="4" creationId="{1630BAF9-25E1-8ABD-E4E8-04C49F8AFFAD}"/>
          </ac:spMkLst>
        </pc:spChg>
      </pc:sldChg>
      <pc:sldChg chg="add">
        <pc:chgData name="Christoph Lippert" userId="f1aa18828af4e242" providerId="LiveId" clId="{31F76731-14DD-3947-97DD-49E79CE32BE3}" dt="2023-02-23T11:10:12.999" v="269"/>
        <pc:sldMkLst>
          <pc:docMk/>
          <pc:sldMk cId="3992127287" sldId="469"/>
        </pc:sldMkLst>
      </pc:sldChg>
      <pc:sldChg chg="modSp add">
        <pc:chgData name="Christoph Lippert" userId="f1aa18828af4e242" providerId="LiveId" clId="{31F76731-14DD-3947-97DD-49E79CE32BE3}" dt="2023-02-23T11:10:41.302" v="274" actId="113"/>
        <pc:sldMkLst>
          <pc:docMk/>
          <pc:sldMk cId="3050442453" sldId="470"/>
        </pc:sldMkLst>
        <pc:spChg chg="mod">
          <ac:chgData name="Christoph Lippert" userId="f1aa18828af4e242" providerId="LiveId" clId="{31F76731-14DD-3947-97DD-49E79CE32BE3}" dt="2023-02-23T11:10:41.302" v="274" actId="113"/>
          <ac:spMkLst>
            <pc:docMk/>
            <pc:sldMk cId="3050442453" sldId="470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4/26/23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4/26/23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3514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52613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7840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9513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4936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582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7978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1265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6027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6342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4331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0965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16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E5EDE-4562-33D9-90DA-621337FD01FB}"/>
              </a:ext>
            </a:extLst>
          </p:cNvPr>
          <p:cNvSpPr txBox="1"/>
          <p:nvPr userDrawn="1"/>
        </p:nvSpPr>
        <p:spPr bwMode="gray">
          <a:xfrm>
            <a:off x="7768683" y="423002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F7E762-F567-903A-EAF6-127E8E70540C}"/>
              </a:ext>
            </a:extLst>
          </p:cNvPr>
          <p:cNvSpPr txBox="1"/>
          <p:nvPr userDrawn="1"/>
        </p:nvSpPr>
        <p:spPr bwMode="gray">
          <a:xfrm>
            <a:off x="8125522" y="399213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Programmiertechnik 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1 -</a:t>
            </a:r>
            <a:r>
              <a:rPr lang="en-US" sz="800" noProof="0" dirty="0"/>
              <a:t> </a:t>
            </a:r>
            <a:r>
              <a:rPr lang="en-US" sz="800" noProof="0" dirty="0" err="1"/>
              <a:t>Einführung</a:t>
            </a:r>
            <a:endParaRPr lang="en-US" sz="800" noProof="0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/34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D29351EF-6C46-C314-2EF0-2DDECEA967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9" b="11319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Programmiertechnik 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Herbrich, Christoph Lippert</a:t>
            </a:r>
          </a:p>
          <a:p>
            <a:pPr algn="l"/>
            <a:r>
              <a:rPr lang="en-US" dirty="0" err="1"/>
              <a:t>Korrektheit</a:t>
            </a:r>
            <a:r>
              <a:rPr lang="en-US" dirty="0"/>
              <a:t> </a:t>
            </a:r>
            <a:r>
              <a:rPr lang="en-US" dirty="0" err="1"/>
              <a:t>Beispiel</a:t>
            </a:r>
            <a:r>
              <a:rPr lang="en-US" dirty="0"/>
              <a:t>, </a:t>
            </a:r>
            <a:r>
              <a:rPr lang="en-US" dirty="0" err="1"/>
              <a:t>Terminierung</a:t>
            </a:r>
            <a:r>
              <a:rPr lang="en-US" dirty="0"/>
              <a:t>,  </a:t>
            </a:r>
            <a:r>
              <a:rPr lang="en-US" dirty="0" err="1"/>
              <a:t>Komplexität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67B6CD-C370-15F7-B30E-518B8DB7A0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03461" y="1312068"/>
            <a:ext cx="6877051" cy="3563938"/>
          </a:xfrm>
        </p:spPr>
        <p:txBody>
          <a:bodyPr/>
          <a:lstStyle/>
          <a:p>
            <a:pPr marL="73024" indent="-342900"/>
            <a:r>
              <a:rPr lang="de-DE" altLang="de-DE" dirty="0">
                <a:solidFill>
                  <a:srgbClr val="7030A0"/>
                </a:solidFill>
              </a:rPr>
              <a:t>P = (</a:t>
            </a:r>
            <a:r>
              <a:rPr lang="de-DE" altLang="de-DE" u="sng" dirty="0">
                <a:solidFill>
                  <a:srgbClr val="7030A0"/>
                </a:solidFill>
                <a:highlight>
                  <a:srgbClr val="FFFF00"/>
                </a:highlight>
              </a:rPr>
              <a:t>Z² ≤  X</a:t>
            </a:r>
            <a:r>
              <a:rPr lang="de-DE" altLang="de-DE" dirty="0">
                <a:solidFill>
                  <a:srgbClr val="7030A0"/>
                </a:solidFill>
                <a:highlight>
                  <a:srgbClr val="FFFF00"/>
                </a:highlight>
              </a:rPr>
              <a:t> </a:t>
            </a:r>
            <a:r>
              <a:rPr lang="de-DE" altLang="de-DE" dirty="0">
                <a:solidFill>
                  <a:srgbClr val="7030A0"/>
                </a:solidFill>
                <a:latin typeface="Lucida Sans Unicode"/>
                <a:cs typeface="Lucida Sans Unicode"/>
              </a:rPr>
              <a:t>∧</a:t>
            </a:r>
            <a:r>
              <a:rPr lang="de-DE" altLang="de-DE" dirty="0">
                <a:solidFill>
                  <a:srgbClr val="7030A0"/>
                </a:solidFill>
              </a:rPr>
              <a:t>  </a:t>
            </a:r>
            <a:r>
              <a:rPr lang="de-DE" altLang="de-DE" u="sng" dirty="0">
                <a:solidFill>
                  <a:srgbClr val="7030A0"/>
                </a:solidFill>
                <a:highlight>
                  <a:srgbClr val="00FF00"/>
                </a:highlight>
              </a:rPr>
              <a:t>(Z + 1)² = W</a:t>
            </a:r>
            <a:r>
              <a:rPr lang="de-DE" altLang="de-DE" dirty="0">
                <a:solidFill>
                  <a:srgbClr val="7030A0"/>
                </a:solidFill>
              </a:rPr>
              <a:t> </a:t>
            </a:r>
            <a:r>
              <a:rPr lang="de-DE" altLang="de-DE" dirty="0">
                <a:solidFill>
                  <a:srgbClr val="7030A0"/>
                </a:solidFill>
                <a:latin typeface="Lucida Sans Unicode"/>
                <a:cs typeface="Lucida Sans Unicode"/>
              </a:rPr>
              <a:t>∧</a:t>
            </a:r>
            <a:r>
              <a:rPr lang="de-DE" altLang="de-DE" dirty="0">
                <a:solidFill>
                  <a:srgbClr val="7030A0"/>
                </a:solidFill>
              </a:rPr>
              <a:t>  </a:t>
            </a:r>
            <a:r>
              <a:rPr lang="de-DE" altLang="de-DE" u="sng" dirty="0">
                <a:solidFill>
                  <a:srgbClr val="7030A0"/>
                </a:solidFill>
                <a:highlight>
                  <a:srgbClr val="00FFFF"/>
                </a:highlight>
              </a:rPr>
              <a:t>2 · Z + 1 = Y</a:t>
            </a:r>
            <a:r>
              <a:rPr lang="de-DE" altLang="de-DE" dirty="0">
                <a:solidFill>
                  <a:srgbClr val="7030A0"/>
                </a:solidFill>
                <a:highlight>
                  <a:srgbClr val="00FFFF"/>
                </a:highlight>
              </a:rPr>
              <a:t> </a:t>
            </a:r>
            <a:r>
              <a:rPr lang="de-DE" altLang="de-DE" dirty="0">
                <a:solidFill>
                  <a:srgbClr val="7030A0"/>
                </a:solidFill>
                <a:latin typeface="Lucida Sans Unicode"/>
                <a:cs typeface="Lucida Sans Unicode"/>
              </a:rPr>
              <a:t>∧</a:t>
            </a:r>
            <a:r>
              <a:rPr lang="de-DE" altLang="de-DE" dirty="0">
                <a:solidFill>
                  <a:srgbClr val="7030A0"/>
                </a:solidFill>
              </a:rPr>
              <a:t> </a:t>
            </a:r>
            <a:r>
              <a:rPr lang="de-DE" altLang="de-DE" u="sng" dirty="0">
                <a:solidFill>
                  <a:srgbClr val="7030A0"/>
                </a:solidFill>
                <a:highlight>
                  <a:srgbClr val="FF00FF"/>
                </a:highlight>
              </a:rPr>
              <a:t>Y &gt; 0</a:t>
            </a:r>
            <a:r>
              <a:rPr lang="de-DE" altLang="de-DE" dirty="0">
                <a:solidFill>
                  <a:srgbClr val="7030A0"/>
                </a:solidFill>
              </a:rPr>
              <a:t>)</a:t>
            </a:r>
          </a:p>
          <a:p>
            <a:pPr marL="522287" indent="-342900">
              <a:buFont typeface="+mj-lt"/>
              <a:buAutoNum type="arabicPeriod"/>
            </a:pPr>
            <a:endParaRPr lang="de-DE" altLang="de-DE" dirty="0"/>
          </a:p>
          <a:p>
            <a:pPr marL="522287" indent="-342900">
              <a:buFont typeface="+mj-lt"/>
              <a:buAutoNum type="arabicPeriod"/>
            </a:pPr>
            <a:r>
              <a:rPr lang="de-DE" altLang="de-DE" dirty="0"/>
              <a:t>Mit der Vorbedingung (X ≥ 0) und den Werten Z = 0, W = Y = 1 nach ⍺ gilt </a:t>
            </a:r>
            <a:r>
              <a:rPr lang="de-DE" altLang="de-DE" dirty="0">
                <a:solidFill>
                  <a:srgbClr val="7030A0"/>
                </a:solidFill>
              </a:rPr>
              <a:t>P</a:t>
            </a:r>
            <a:r>
              <a:rPr lang="de-DE" altLang="de-DE" dirty="0"/>
              <a:t>, da:</a:t>
            </a:r>
          </a:p>
          <a:p>
            <a:pPr marL="645137" lvl="1" indent="-285750"/>
            <a:r>
              <a:rPr lang="de-DE" altLang="de-DE" dirty="0">
                <a:solidFill>
                  <a:srgbClr val="7030A0"/>
                </a:solidFill>
              </a:rPr>
              <a:t>(</a:t>
            </a:r>
            <a:r>
              <a:rPr lang="de-DE" altLang="de-DE" dirty="0">
                <a:solidFill>
                  <a:srgbClr val="7030A0"/>
                </a:solidFill>
                <a:highlight>
                  <a:srgbClr val="FFFF00"/>
                </a:highlight>
              </a:rPr>
              <a:t>0² ≤  X </a:t>
            </a:r>
            <a:r>
              <a:rPr lang="de-DE" altLang="de-DE" dirty="0">
                <a:solidFill>
                  <a:srgbClr val="7030A0"/>
                </a:solidFill>
                <a:latin typeface="Lucida Sans Unicode"/>
                <a:cs typeface="Lucida Sans Unicode"/>
              </a:rPr>
              <a:t>∧</a:t>
            </a:r>
            <a:r>
              <a:rPr lang="de-DE" altLang="de-DE" dirty="0">
                <a:solidFill>
                  <a:srgbClr val="7030A0"/>
                </a:solidFill>
              </a:rPr>
              <a:t>  </a:t>
            </a:r>
            <a:r>
              <a:rPr lang="de-DE" altLang="de-DE" dirty="0">
                <a:solidFill>
                  <a:srgbClr val="7030A0"/>
                </a:solidFill>
                <a:highlight>
                  <a:srgbClr val="00FF00"/>
                </a:highlight>
              </a:rPr>
              <a:t>(0+1)² = 1 </a:t>
            </a:r>
            <a:r>
              <a:rPr lang="de-DE" altLang="de-DE" dirty="0">
                <a:solidFill>
                  <a:srgbClr val="7030A0"/>
                </a:solidFill>
                <a:latin typeface="Lucida Sans Unicode"/>
                <a:cs typeface="Lucida Sans Unicode"/>
              </a:rPr>
              <a:t>∧</a:t>
            </a:r>
            <a:r>
              <a:rPr lang="de-DE" altLang="de-DE" dirty="0">
                <a:solidFill>
                  <a:srgbClr val="7030A0"/>
                </a:solidFill>
              </a:rPr>
              <a:t>  </a:t>
            </a:r>
            <a:r>
              <a:rPr lang="de-DE" altLang="de-DE" dirty="0">
                <a:solidFill>
                  <a:srgbClr val="7030A0"/>
                </a:solidFill>
                <a:highlight>
                  <a:srgbClr val="00FFFF"/>
                </a:highlight>
              </a:rPr>
              <a:t>2·0+1 = 1</a:t>
            </a:r>
            <a:r>
              <a:rPr lang="de-DE" altLang="de-DE" dirty="0">
                <a:solidFill>
                  <a:srgbClr val="7030A0"/>
                </a:solidFill>
              </a:rPr>
              <a:t> </a:t>
            </a:r>
            <a:r>
              <a:rPr lang="de-DE" altLang="de-DE" dirty="0">
                <a:solidFill>
                  <a:srgbClr val="7030A0"/>
                </a:solidFill>
                <a:latin typeface="Lucida Sans Unicode"/>
                <a:cs typeface="Lucida Sans Unicode"/>
              </a:rPr>
              <a:t>∧</a:t>
            </a:r>
            <a:r>
              <a:rPr lang="de-DE" altLang="de-DE" dirty="0">
                <a:solidFill>
                  <a:srgbClr val="7030A0"/>
                </a:solidFill>
              </a:rPr>
              <a:t>  </a:t>
            </a:r>
            <a:r>
              <a:rPr lang="de-DE" altLang="de-DE" dirty="0">
                <a:solidFill>
                  <a:srgbClr val="7030A0"/>
                </a:solidFill>
                <a:highlight>
                  <a:srgbClr val="FF00FF"/>
                </a:highlight>
              </a:rPr>
              <a:t>1 &gt; 0</a:t>
            </a:r>
            <a:r>
              <a:rPr lang="de-DE" altLang="de-DE" dirty="0">
                <a:solidFill>
                  <a:srgbClr val="7030A0"/>
                </a:solidFill>
              </a:rPr>
              <a:t>)</a:t>
            </a:r>
          </a:p>
          <a:p>
            <a:pPr marL="522287" lvl="1" indent="-342900">
              <a:buFont typeface="+mj-lt"/>
              <a:buAutoNum type="arabicPeriod" startAt="2"/>
            </a:pPr>
            <a:endParaRPr lang="de-DE" altLang="de-DE" dirty="0"/>
          </a:p>
          <a:p>
            <a:pPr marL="522287" lvl="1" indent="-342900">
              <a:buFont typeface="+mj-lt"/>
              <a:buAutoNum type="arabicPeriod" startAt="2"/>
            </a:pPr>
            <a:r>
              <a:rPr lang="de-DE" altLang="de-DE" dirty="0"/>
              <a:t>Vier Teilbeweise</a:t>
            </a:r>
          </a:p>
          <a:p>
            <a:pPr marL="969962" lvl="2" indent="-342900">
              <a:buFont typeface="Courier New" panose="02070309020205020404" pitchFamily="49" charset="0"/>
              <a:buChar char="o"/>
            </a:pPr>
            <a:r>
              <a:rPr lang="de-DE" altLang="de-DE" dirty="0"/>
              <a:t>jeweils für Teile von { </a:t>
            </a:r>
            <a:r>
              <a:rPr lang="de-DE" altLang="de-DE" dirty="0">
                <a:solidFill>
                  <a:srgbClr val="7030A0"/>
                </a:solidFill>
              </a:rPr>
              <a:t>P</a:t>
            </a:r>
            <a:r>
              <a:rPr lang="de-DE" altLang="de-DE" dirty="0"/>
              <a:t> </a:t>
            </a:r>
            <a:r>
              <a:rPr lang="de-DE" altLang="de-DE" dirty="0">
                <a:latin typeface="Lucida Sans Unicode"/>
                <a:cs typeface="Lucida Sans Unicode"/>
              </a:rPr>
              <a:t>∧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B1063A"/>
                </a:solidFill>
              </a:rPr>
              <a:t>W ≤  X </a:t>
            </a:r>
            <a:r>
              <a:rPr lang="de-DE" altLang="de-DE" dirty="0"/>
              <a:t>}  </a:t>
            </a:r>
            <a:r>
              <a:rPr lang="el-GR" altLang="de-DE" dirty="0">
                <a:solidFill>
                  <a:srgbClr val="0070C0"/>
                </a:solidFill>
              </a:rPr>
              <a:t>β</a:t>
            </a:r>
            <a:r>
              <a:rPr lang="de-DE" altLang="de-DE" dirty="0"/>
              <a:t>  { </a:t>
            </a:r>
            <a:r>
              <a:rPr lang="de-DE" altLang="de-DE" dirty="0">
                <a:solidFill>
                  <a:srgbClr val="7030A0"/>
                </a:solidFill>
              </a:rPr>
              <a:t>P</a:t>
            </a:r>
            <a:r>
              <a:rPr lang="de-DE" altLang="de-DE" dirty="0"/>
              <a:t> }</a:t>
            </a:r>
          </a:p>
          <a:p>
            <a:pPr marL="969962" lvl="2" indent="-342900">
              <a:buFont typeface="Courier New" panose="02070309020205020404" pitchFamily="49" charset="0"/>
              <a:buChar char="o"/>
            </a:pPr>
            <a:r>
              <a:rPr lang="de-DE" altLang="de-DE" dirty="0"/>
              <a:t>Jeweils nur unter Ausnutzung von Teilen der Vorbedingung</a:t>
            </a:r>
          </a:p>
          <a:p>
            <a:pPr marL="645137" lvl="1" indent="-285750"/>
            <a:r>
              <a:rPr lang="de-DE" altLang="de-DE" dirty="0"/>
              <a:t>a.) { </a:t>
            </a:r>
            <a:r>
              <a:rPr lang="de-DE" altLang="de-DE" dirty="0">
                <a:solidFill>
                  <a:srgbClr val="7030A0"/>
                </a:solidFill>
              </a:rPr>
              <a:t>P</a:t>
            </a:r>
            <a:r>
              <a:rPr lang="de-DE" altLang="de-DE" dirty="0"/>
              <a:t> ∧ </a:t>
            </a:r>
            <a:r>
              <a:rPr lang="de-DE" altLang="de-DE" dirty="0">
                <a:solidFill>
                  <a:srgbClr val="B1063A"/>
                </a:solidFill>
              </a:rPr>
              <a:t>W ≤ X </a:t>
            </a:r>
            <a:r>
              <a:rPr lang="de-DE" altLang="de-DE" dirty="0"/>
              <a:t>}  </a:t>
            </a:r>
            <a:r>
              <a:rPr lang="el-GR" altLang="de-DE" dirty="0">
                <a:solidFill>
                  <a:srgbClr val="0070C0"/>
                </a:solidFill>
              </a:rPr>
              <a:t>β</a:t>
            </a:r>
            <a:r>
              <a:rPr lang="de-DE" altLang="de-DE" dirty="0"/>
              <a:t>  { </a:t>
            </a:r>
            <a:r>
              <a:rPr lang="de-DE" altLang="de-DE" u="sng" dirty="0">
                <a:solidFill>
                  <a:srgbClr val="7030A0"/>
                </a:solidFill>
                <a:highlight>
                  <a:srgbClr val="FFFF00"/>
                </a:highlight>
              </a:rPr>
              <a:t>(Z´)² ≤ X</a:t>
            </a:r>
            <a:r>
              <a:rPr lang="de-DE" altLang="de-DE" dirty="0">
                <a:highlight>
                  <a:srgbClr val="FFFF00"/>
                </a:highlight>
              </a:rPr>
              <a:t> </a:t>
            </a:r>
            <a:r>
              <a:rPr lang="de-DE" altLang="de-DE" dirty="0"/>
              <a:t>}</a:t>
            </a:r>
          </a:p>
          <a:p>
            <a:pPr marL="969962" lvl="2" indent="-342900">
              <a:buFont typeface="Courier New" panose="02070309020205020404" pitchFamily="49" charset="0"/>
              <a:buChar char="o"/>
            </a:pPr>
            <a:r>
              <a:rPr lang="de-DE" altLang="de-DE" dirty="0">
                <a:solidFill>
                  <a:srgbClr val="7030A0"/>
                </a:solidFill>
                <a:highlight>
                  <a:srgbClr val="00FF00"/>
                </a:highlight>
              </a:rPr>
              <a:t>(Z + 1)² = W </a:t>
            </a:r>
            <a:r>
              <a:rPr lang="de-DE" altLang="de-DE" dirty="0"/>
              <a:t>∧ </a:t>
            </a:r>
            <a:r>
              <a:rPr lang="de-DE" altLang="de-DE" dirty="0">
                <a:solidFill>
                  <a:srgbClr val="B1063A"/>
                </a:solidFill>
              </a:rPr>
              <a:t>W ≤ X</a:t>
            </a:r>
          </a:p>
          <a:p>
            <a:pPr marL="969962" lvl="2" indent="-342900">
              <a:buFont typeface="Courier New" panose="02070309020205020404" pitchFamily="49" charset="0"/>
              <a:buChar char="o"/>
            </a:pPr>
            <a:r>
              <a:rPr lang="de-DE" altLang="de-DE" dirty="0"/>
              <a:t>(Z + 1) ² ≤ X</a:t>
            </a:r>
          </a:p>
          <a:p>
            <a:pPr marL="969962" lvl="2" indent="-342900">
              <a:buFont typeface="Courier New" panose="02070309020205020404" pitchFamily="49" charset="0"/>
              <a:buChar char="o"/>
            </a:pPr>
            <a:r>
              <a:rPr lang="de-DE" altLang="de-DE" u="sng" dirty="0">
                <a:solidFill>
                  <a:srgbClr val="7030A0"/>
                </a:solidFill>
                <a:highlight>
                  <a:srgbClr val="FFFF00"/>
                </a:highlight>
              </a:rPr>
              <a:t>(Z´     )² ≤ X</a:t>
            </a:r>
            <a:endParaRPr lang="de-DE" altLang="de-DE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DD9403-5DA1-D246-6AEB-A4926CF7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Beweis der partiellen Korrektheit</a:t>
            </a:r>
            <a:endParaRPr lang="en-DE" dirty="0"/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98DC6CA1-5144-71B1-5E3B-118128CBC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9622"/>
            <a:ext cx="2074521" cy="313117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6C6F7F0-D43E-FE25-9B4A-64CA17765541}"/>
              </a:ext>
            </a:extLst>
          </p:cNvPr>
          <p:cNvGrpSpPr/>
          <p:nvPr/>
        </p:nvGrpSpPr>
        <p:grpSpPr>
          <a:xfrm>
            <a:off x="1112225" y="2848770"/>
            <a:ext cx="2523671" cy="2160143"/>
            <a:chOff x="1112225" y="2848770"/>
            <a:chExt cx="2523671" cy="21601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28061F-FD73-4B0D-2FB0-356DBB1E9FD8}"/>
                </a:ext>
              </a:extLst>
            </p:cNvPr>
            <p:cNvSpPr/>
            <p:nvPr/>
          </p:nvSpPr>
          <p:spPr bwMode="gray">
            <a:xfrm>
              <a:off x="1112225" y="2848770"/>
              <a:ext cx="471156" cy="227036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4BEEF4-A246-D417-EE30-B98C211D03ED}"/>
                </a:ext>
              </a:extLst>
            </p:cNvPr>
            <p:cNvSpPr/>
            <p:nvPr/>
          </p:nvSpPr>
          <p:spPr bwMode="gray">
            <a:xfrm>
              <a:off x="3347864" y="4743098"/>
              <a:ext cx="288032" cy="26581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251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DEF29B-7F17-5839-4F18-63D45E793D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47477" y="1239837"/>
            <a:ext cx="6877051" cy="3563938"/>
          </a:xfrm>
        </p:spPr>
        <p:txBody>
          <a:bodyPr/>
          <a:lstStyle/>
          <a:p>
            <a:pPr marL="73024" indent="-342900"/>
            <a:r>
              <a:rPr lang="de-DE" altLang="de-DE" dirty="0">
                <a:solidFill>
                  <a:srgbClr val="7030A0"/>
                </a:solidFill>
              </a:rPr>
              <a:t>P = (</a:t>
            </a:r>
            <a:r>
              <a:rPr lang="de-DE" altLang="de-DE" u="sng" dirty="0">
                <a:solidFill>
                  <a:srgbClr val="7030A0"/>
                </a:solidFill>
                <a:highlight>
                  <a:srgbClr val="FFFF00"/>
                </a:highlight>
              </a:rPr>
              <a:t>Z² ≤  X</a:t>
            </a:r>
            <a:r>
              <a:rPr lang="de-DE" altLang="de-DE" dirty="0">
                <a:solidFill>
                  <a:srgbClr val="7030A0"/>
                </a:solidFill>
                <a:highlight>
                  <a:srgbClr val="FFFF00"/>
                </a:highlight>
              </a:rPr>
              <a:t> </a:t>
            </a:r>
            <a:r>
              <a:rPr lang="de-DE" altLang="de-DE" dirty="0">
                <a:solidFill>
                  <a:srgbClr val="7030A0"/>
                </a:solidFill>
                <a:latin typeface="Lucida Sans Unicode"/>
                <a:cs typeface="Lucida Sans Unicode"/>
              </a:rPr>
              <a:t>∧</a:t>
            </a:r>
            <a:r>
              <a:rPr lang="de-DE" altLang="de-DE" dirty="0">
                <a:solidFill>
                  <a:srgbClr val="7030A0"/>
                </a:solidFill>
              </a:rPr>
              <a:t>  </a:t>
            </a:r>
            <a:r>
              <a:rPr lang="de-DE" altLang="de-DE" u="sng" dirty="0">
                <a:solidFill>
                  <a:srgbClr val="7030A0"/>
                </a:solidFill>
                <a:highlight>
                  <a:srgbClr val="00FF00"/>
                </a:highlight>
              </a:rPr>
              <a:t>(Z + 1)² = W</a:t>
            </a:r>
            <a:r>
              <a:rPr lang="de-DE" altLang="de-DE" dirty="0">
                <a:solidFill>
                  <a:srgbClr val="7030A0"/>
                </a:solidFill>
                <a:highlight>
                  <a:srgbClr val="00FF00"/>
                </a:highlight>
              </a:rPr>
              <a:t> </a:t>
            </a:r>
            <a:r>
              <a:rPr lang="de-DE" altLang="de-DE" dirty="0">
                <a:solidFill>
                  <a:srgbClr val="7030A0"/>
                </a:solidFill>
                <a:latin typeface="Lucida Sans Unicode"/>
                <a:cs typeface="Lucida Sans Unicode"/>
              </a:rPr>
              <a:t>∧</a:t>
            </a:r>
            <a:r>
              <a:rPr lang="de-DE" altLang="de-DE" dirty="0">
                <a:solidFill>
                  <a:srgbClr val="7030A0"/>
                </a:solidFill>
              </a:rPr>
              <a:t>  </a:t>
            </a:r>
            <a:r>
              <a:rPr lang="de-DE" altLang="de-DE" u="sng" dirty="0">
                <a:solidFill>
                  <a:srgbClr val="7030A0"/>
                </a:solidFill>
                <a:highlight>
                  <a:srgbClr val="00FFFF"/>
                </a:highlight>
              </a:rPr>
              <a:t>2 · Z + 1 = Y</a:t>
            </a:r>
            <a:r>
              <a:rPr lang="de-DE" altLang="de-DE" dirty="0">
                <a:solidFill>
                  <a:srgbClr val="7030A0"/>
                </a:solidFill>
              </a:rPr>
              <a:t> </a:t>
            </a:r>
            <a:r>
              <a:rPr lang="de-DE" altLang="de-DE" dirty="0">
                <a:solidFill>
                  <a:srgbClr val="7030A0"/>
                </a:solidFill>
                <a:latin typeface="Lucida Sans Unicode"/>
                <a:cs typeface="Lucida Sans Unicode"/>
              </a:rPr>
              <a:t>∧</a:t>
            </a:r>
            <a:r>
              <a:rPr lang="de-DE" altLang="de-DE" dirty="0">
                <a:solidFill>
                  <a:srgbClr val="7030A0"/>
                </a:solidFill>
              </a:rPr>
              <a:t> </a:t>
            </a:r>
            <a:r>
              <a:rPr lang="de-DE" altLang="de-DE" u="sng" dirty="0">
                <a:solidFill>
                  <a:srgbClr val="7030A0"/>
                </a:solidFill>
                <a:highlight>
                  <a:srgbClr val="FF00FF"/>
                </a:highlight>
              </a:rPr>
              <a:t>Y &gt; 0</a:t>
            </a:r>
            <a:r>
              <a:rPr lang="de-DE" altLang="de-DE" dirty="0">
                <a:solidFill>
                  <a:srgbClr val="7030A0"/>
                </a:solidFill>
              </a:rPr>
              <a:t>)</a:t>
            </a:r>
          </a:p>
          <a:p>
            <a:pPr marL="73024" indent="-342900"/>
            <a:endParaRPr lang="de-DE" altLang="de-DE" dirty="0"/>
          </a:p>
          <a:p>
            <a:pPr marL="522287" lvl="1" indent="-342900">
              <a:buFont typeface="+mj-lt"/>
              <a:buAutoNum type="arabicPeriod" startAt="2"/>
            </a:pPr>
            <a:r>
              <a:rPr lang="de-DE" altLang="de-DE" dirty="0"/>
              <a:t>Vier Teilbeweise (jeweils für Teile von { </a:t>
            </a:r>
            <a:r>
              <a:rPr lang="de-DE" altLang="de-DE" dirty="0">
                <a:solidFill>
                  <a:srgbClr val="7030A0"/>
                </a:solidFill>
              </a:rPr>
              <a:t>P</a:t>
            </a:r>
            <a:r>
              <a:rPr lang="de-DE" altLang="de-DE" dirty="0"/>
              <a:t> </a:t>
            </a:r>
            <a:r>
              <a:rPr lang="de-DE" altLang="de-DE" dirty="0">
                <a:latin typeface="Lucida Sans Unicode"/>
                <a:cs typeface="Lucida Sans Unicode"/>
              </a:rPr>
              <a:t>∧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W ≤  X</a:t>
            </a:r>
            <a:r>
              <a:rPr lang="de-DE" altLang="de-DE" dirty="0"/>
              <a:t> }  </a:t>
            </a:r>
            <a:r>
              <a:rPr lang="el-GR" altLang="de-DE" dirty="0">
                <a:solidFill>
                  <a:srgbClr val="0070C0"/>
                </a:solidFill>
              </a:rPr>
              <a:t>β</a:t>
            </a:r>
            <a:r>
              <a:rPr lang="de-DE" altLang="de-DE" dirty="0"/>
              <a:t>  { </a:t>
            </a:r>
            <a:r>
              <a:rPr lang="de-DE" altLang="de-DE" dirty="0">
                <a:solidFill>
                  <a:srgbClr val="7030A0"/>
                </a:solidFill>
              </a:rPr>
              <a:t>P</a:t>
            </a:r>
            <a:r>
              <a:rPr lang="de-DE" altLang="de-DE" dirty="0"/>
              <a:t> } )</a:t>
            </a:r>
          </a:p>
          <a:p>
            <a:pPr lvl="2">
              <a:buFontTx/>
              <a:buChar char="□"/>
            </a:pPr>
            <a:r>
              <a:rPr lang="de-DE" altLang="de-DE" dirty="0"/>
              <a:t>b.) { </a:t>
            </a:r>
            <a:r>
              <a:rPr lang="de-DE" altLang="de-DE" dirty="0">
                <a:solidFill>
                  <a:srgbClr val="7030A0"/>
                </a:solidFill>
              </a:rPr>
              <a:t>P </a:t>
            </a:r>
            <a:r>
              <a:rPr lang="de-DE" altLang="de-DE" dirty="0"/>
              <a:t>}  </a:t>
            </a:r>
            <a:r>
              <a:rPr lang="el-GR" altLang="de-DE" dirty="0">
                <a:solidFill>
                  <a:srgbClr val="0070C0"/>
                </a:solidFill>
              </a:rPr>
              <a:t>β</a:t>
            </a:r>
            <a:r>
              <a:rPr lang="de-DE" altLang="de-DE" dirty="0"/>
              <a:t> { </a:t>
            </a:r>
            <a:r>
              <a:rPr lang="de-DE" altLang="de-DE" u="sng" dirty="0">
                <a:solidFill>
                  <a:srgbClr val="7030A0"/>
                </a:solidFill>
                <a:highlight>
                  <a:srgbClr val="00FF00"/>
                </a:highlight>
              </a:rPr>
              <a:t>W´ = (Z´ + 1)² </a:t>
            </a:r>
            <a:r>
              <a:rPr lang="de-DE" altLang="de-DE" dirty="0"/>
              <a:t>}</a:t>
            </a:r>
          </a:p>
          <a:p>
            <a:pPr lvl="1"/>
            <a:endParaRPr lang="de-DE" altLang="de-DE" dirty="0"/>
          </a:p>
          <a:p>
            <a:pPr marL="1350963" lvl="2" indent="-28575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de-DE" altLang="de-DE" dirty="0"/>
              <a:t>Gilt da 	W´	= W                 + Y             + 2 </a:t>
            </a:r>
            <a:br>
              <a:rPr lang="de-DE" altLang="de-DE" dirty="0"/>
            </a:br>
            <a:r>
              <a:rPr lang="de-DE" altLang="de-DE" dirty="0"/>
              <a:t>			= </a:t>
            </a:r>
            <a:r>
              <a:rPr lang="de-DE" altLang="de-DE" dirty="0">
                <a:highlight>
                  <a:srgbClr val="00FF00"/>
                </a:highlight>
              </a:rPr>
              <a:t>(Z + 1)²</a:t>
            </a:r>
            <a:r>
              <a:rPr lang="de-DE" altLang="de-DE" dirty="0"/>
              <a:t>        + </a:t>
            </a:r>
            <a:r>
              <a:rPr lang="de-DE" altLang="de-DE" dirty="0">
                <a:highlight>
                  <a:srgbClr val="00FFFF"/>
                </a:highlight>
              </a:rPr>
              <a:t>2·Z + 1</a:t>
            </a:r>
            <a:r>
              <a:rPr lang="de-DE" altLang="de-DE" dirty="0"/>
              <a:t>    + 2 </a:t>
            </a:r>
            <a:br>
              <a:rPr lang="de-DE" altLang="de-DE" dirty="0"/>
            </a:br>
            <a:r>
              <a:rPr lang="de-DE" altLang="de-DE" dirty="0"/>
              <a:t>	                		= Z² + 2·Z + 1 + 2·Z + 1    + 2</a:t>
            </a:r>
            <a:br>
              <a:rPr lang="de-DE" altLang="de-DE" dirty="0"/>
            </a:br>
            <a:r>
              <a:rPr lang="de-DE" altLang="de-DE" dirty="0"/>
              <a:t>	        		= Z² + 4·Z + 4 </a:t>
            </a:r>
            <a:br>
              <a:rPr lang="de-DE" altLang="de-DE" dirty="0"/>
            </a:br>
            <a:r>
              <a:rPr lang="de-DE" altLang="de-DE" dirty="0"/>
              <a:t>		        	= (Z + 2)² </a:t>
            </a:r>
            <a:br>
              <a:rPr lang="de-DE" altLang="de-DE" dirty="0"/>
            </a:br>
            <a:r>
              <a:rPr lang="de-DE" altLang="de-DE" dirty="0"/>
              <a:t>        			= ((Z + 1)	+ 1)² </a:t>
            </a:r>
            <a:br>
              <a:rPr lang="de-DE" altLang="de-DE" dirty="0"/>
            </a:br>
            <a:r>
              <a:rPr lang="de-DE" altLang="de-DE" dirty="0"/>
              <a:t>        			= </a:t>
            </a:r>
            <a:r>
              <a:rPr lang="de-DE" altLang="de-DE" dirty="0">
                <a:highlight>
                  <a:srgbClr val="00FF00"/>
                </a:highlight>
              </a:rPr>
              <a:t>(Z´ 	+ 1)² 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333833-C387-C131-46CC-3C98B819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Beweis der partiellen Korrektheit</a:t>
            </a:r>
            <a:endParaRPr lang="en-DE" dirty="0"/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C39DF8FA-8572-3981-8C0E-D501A70FA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9622"/>
            <a:ext cx="2074521" cy="313117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267C453-26AF-AF98-4778-A8D95AF67507}"/>
              </a:ext>
            </a:extLst>
          </p:cNvPr>
          <p:cNvGrpSpPr/>
          <p:nvPr/>
        </p:nvGrpSpPr>
        <p:grpSpPr>
          <a:xfrm>
            <a:off x="1187624" y="2715766"/>
            <a:ext cx="7272808" cy="576064"/>
            <a:chOff x="1187624" y="2715766"/>
            <a:chExt cx="7272808" cy="5760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09B63E-A4D6-D9C6-BA14-3BA126812573}"/>
                </a:ext>
              </a:extLst>
            </p:cNvPr>
            <p:cNvSpPr/>
            <p:nvPr/>
          </p:nvSpPr>
          <p:spPr bwMode="gray">
            <a:xfrm>
              <a:off x="1187624" y="3075806"/>
              <a:ext cx="1224136" cy="21602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B2BC40-059E-5D8A-7D28-361CECA7196D}"/>
                </a:ext>
              </a:extLst>
            </p:cNvPr>
            <p:cNvSpPr/>
            <p:nvPr/>
          </p:nvSpPr>
          <p:spPr bwMode="gray">
            <a:xfrm>
              <a:off x="5220072" y="2715766"/>
              <a:ext cx="3240360" cy="26581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9755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8892DB3-46E4-3B44-DECA-8CFB5545101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987824" y="1239837"/>
                <a:ext cx="6877051" cy="3563938"/>
              </a:xfrm>
            </p:spPr>
            <p:txBody>
              <a:bodyPr/>
              <a:lstStyle/>
              <a:p>
                <a:pPr marL="73024" indent="-342900"/>
                <a:r>
                  <a:rPr lang="de-DE" altLang="de-DE" sz="1200" dirty="0">
                    <a:solidFill>
                      <a:srgbClr val="7030A0"/>
                    </a:solidFill>
                  </a:rPr>
                  <a:t>P = (</a:t>
                </a:r>
                <a:r>
                  <a:rPr lang="de-DE" altLang="de-DE" sz="1200" u="sng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Z² ≤  X</a:t>
                </a:r>
                <a:r>
                  <a:rPr lang="de-DE" altLang="de-DE" sz="1200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de-DE" altLang="de-DE" sz="1200" dirty="0">
                    <a:solidFill>
                      <a:srgbClr val="7030A0"/>
                    </a:solidFill>
                    <a:latin typeface="Lucida Sans Unicode"/>
                    <a:cs typeface="Lucida Sans Unicode"/>
                  </a:rPr>
                  <a:t>∧</a:t>
                </a:r>
                <a:r>
                  <a:rPr lang="de-DE" altLang="de-DE" sz="1200" dirty="0">
                    <a:solidFill>
                      <a:srgbClr val="7030A0"/>
                    </a:solidFill>
                  </a:rPr>
                  <a:t>  </a:t>
                </a:r>
                <a:r>
                  <a:rPr lang="de-DE" altLang="de-DE" sz="1200" u="sng" dirty="0">
                    <a:solidFill>
                      <a:srgbClr val="7030A0"/>
                    </a:solidFill>
                    <a:highlight>
                      <a:srgbClr val="00FF00"/>
                    </a:highlight>
                  </a:rPr>
                  <a:t>(Z + 1)² = W</a:t>
                </a:r>
                <a:r>
                  <a:rPr lang="de-DE" altLang="de-DE" sz="1200" dirty="0">
                    <a:solidFill>
                      <a:srgbClr val="7030A0"/>
                    </a:solidFill>
                    <a:highlight>
                      <a:srgbClr val="00FF00"/>
                    </a:highlight>
                  </a:rPr>
                  <a:t> </a:t>
                </a:r>
                <a:r>
                  <a:rPr lang="de-DE" altLang="de-DE" sz="1200" dirty="0">
                    <a:solidFill>
                      <a:srgbClr val="7030A0"/>
                    </a:solidFill>
                    <a:latin typeface="Lucida Sans Unicode"/>
                    <a:cs typeface="Lucida Sans Unicode"/>
                  </a:rPr>
                  <a:t>∧</a:t>
                </a:r>
                <a:r>
                  <a:rPr lang="de-DE" altLang="de-DE" sz="1200" dirty="0">
                    <a:solidFill>
                      <a:srgbClr val="7030A0"/>
                    </a:solidFill>
                  </a:rPr>
                  <a:t>  </a:t>
                </a:r>
                <a:r>
                  <a:rPr lang="de-DE" altLang="de-DE" sz="1200" u="sng" dirty="0">
                    <a:solidFill>
                      <a:srgbClr val="7030A0"/>
                    </a:solidFill>
                    <a:highlight>
                      <a:srgbClr val="00FFFF"/>
                    </a:highlight>
                  </a:rPr>
                  <a:t>2 · Z + 1 = Y</a:t>
                </a:r>
                <a:r>
                  <a:rPr lang="de-DE" altLang="de-DE" sz="1200" dirty="0">
                    <a:solidFill>
                      <a:srgbClr val="7030A0"/>
                    </a:solidFill>
                    <a:highlight>
                      <a:srgbClr val="00FFFF"/>
                    </a:highlight>
                  </a:rPr>
                  <a:t> </a:t>
                </a:r>
                <a:r>
                  <a:rPr lang="de-DE" altLang="de-DE" sz="1200" dirty="0">
                    <a:solidFill>
                      <a:srgbClr val="7030A0"/>
                    </a:solidFill>
                    <a:latin typeface="Lucida Sans Unicode"/>
                    <a:cs typeface="Lucida Sans Unicode"/>
                  </a:rPr>
                  <a:t>∧</a:t>
                </a:r>
                <a:r>
                  <a:rPr lang="de-DE" altLang="de-DE" sz="1200" dirty="0">
                    <a:solidFill>
                      <a:srgbClr val="7030A0"/>
                    </a:solidFill>
                  </a:rPr>
                  <a:t> </a:t>
                </a:r>
                <a:r>
                  <a:rPr lang="de-DE" altLang="de-DE" sz="1200" u="sng" dirty="0">
                    <a:solidFill>
                      <a:srgbClr val="7030A0"/>
                    </a:solidFill>
                    <a:highlight>
                      <a:srgbClr val="FF00FF"/>
                    </a:highlight>
                  </a:rPr>
                  <a:t>Y &gt; 0</a:t>
                </a:r>
                <a:r>
                  <a:rPr lang="de-DE" altLang="de-DE" sz="1200" dirty="0">
                    <a:solidFill>
                      <a:srgbClr val="7030A0"/>
                    </a:solidFill>
                  </a:rPr>
                  <a:t>)</a:t>
                </a:r>
              </a:p>
              <a:p>
                <a:pPr marL="522287" lvl="1" indent="-342900">
                  <a:buFont typeface="+mj-lt"/>
                  <a:buAutoNum type="arabicPeriod" startAt="2"/>
                </a:pPr>
                <a:endParaRPr lang="de-DE" altLang="de-DE" sz="1200" dirty="0"/>
              </a:p>
              <a:p>
                <a:pPr marL="522287" lvl="1" indent="-342900">
                  <a:buFont typeface="+mj-lt"/>
                  <a:buAutoNum type="arabicPeriod" startAt="2"/>
                </a:pPr>
                <a:r>
                  <a:rPr lang="de-DE" altLang="de-DE" sz="1200" dirty="0"/>
                  <a:t>Vier Teilbeweise (jeweils für Teile von { </a:t>
                </a:r>
                <a:r>
                  <a:rPr lang="de-DE" altLang="de-DE" sz="1200" dirty="0">
                    <a:solidFill>
                      <a:srgbClr val="7030A0"/>
                    </a:solidFill>
                  </a:rPr>
                  <a:t>P</a:t>
                </a:r>
                <a:r>
                  <a:rPr lang="de-DE" altLang="de-DE" sz="1200" dirty="0"/>
                  <a:t> </a:t>
                </a:r>
                <a:r>
                  <a:rPr lang="de-DE" altLang="de-DE" sz="1200" dirty="0">
                    <a:latin typeface="Lucida Sans Unicode"/>
                    <a:cs typeface="Lucida Sans Unicode"/>
                  </a:rPr>
                  <a:t>∧</a:t>
                </a:r>
                <a:r>
                  <a:rPr lang="de-DE" altLang="de-DE" sz="1200" dirty="0"/>
                  <a:t> </a:t>
                </a:r>
                <a:r>
                  <a:rPr lang="de-DE" altLang="de-DE" sz="1200" dirty="0">
                    <a:solidFill>
                      <a:srgbClr val="C00000"/>
                    </a:solidFill>
                  </a:rPr>
                  <a:t>W ≤  X</a:t>
                </a:r>
                <a:r>
                  <a:rPr lang="de-DE" altLang="de-DE" sz="1200" dirty="0"/>
                  <a:t> }  </a:t>
                </a:r>
                <a:r>
                  <a:rPr lang="el-GR" altLang="de-DE" sz="1200" dirty="0">
                    <a:solidFill>
                      <a:srgbClr val="0070C0"/>
                    </a:solidFill>
                  </a:rPr>
                  <a:t>β</a:t>
                </a:r>
                <a:r>
                  <a:rPr lang="de-DE" altLang="de-DE" sz="1200" dirty="0"/>
                  <a:t>  { </a:t>
                </a:r>
                <a:r>
                  <a:rPr lang="de-DE" altLang="de-DE" sz="1200" dirty="0">
                    <a:solidFill>
                      <a:srgbClr val="7030A0"/>
                    </a:solidFill>
                  </a:rPr>
                  <a:t>P</a:t>
                </a:r>
                <a:r>
                  <a:rPr lang="de-DE" altLang="de-DE" sz="1200" dirty="0"/>
                  <a:t> })</a:t>
                </a:r>
              </a:p>
              <a:p>
                <a:pPr marL="893763" lvl="1" indent="-260350" fontAlgn="base">
                  <a:lnSpc>
                    <a:spcPct val="125000"/>
                  </a:lnSpc>
                  <a:spcBef>
                    <a:spcPts val="540"/>
                  </a:spcBef>
                  <a:spcAft>
                    <a:spcPct val="0"/>
                  </a:spcAft>
                </a:pPr>
                <a:r>
                  <a:rPr lang="de-DE" altLang="de-DE" sz="1200" dirty="0"/>
                  <a:t>c.) { </a:t>
                </a:r>
                <a:r>
                  <a:rPr lang="de-DE" altLang="de-DE" sz="1200" dirty="0">
                    <a:solidFill>
                      <a:srgbClr val="7030A0"/>
                    </a:solidFill>
                  </a:rPr>
                  <a:t>P </a:t>
                </a:r>
                <a:r>
                  <a:rPr lang="de-DE" altLang="de-DE" sz="1200" dirty="0"/>
                  <a:t>}  </a:t>
                </a:r>
                <a:r>
                  <a:rPr lang="el-GR" altLang="de-DE" sz="1200" dirty="0">
                    <a:solidFill>
                      <a:srgbClr val="0070C0"/>
                    </a:solidFill>
                  </a:rPr>
                  <a:t>β</a:t>
                </a:r>
                <a:r>
                  <a:rPr lang="de-DE" altLang="de-DE" sz="1200" dirty="0"/>
                  <a:t>  { </a:t>
                </a:r>
                <a:r>
                  <a:rPr lang="de-DE" altLang="de-DE" sz="1200" u="sng" dirty="0">
                    <a:solidFill>
                      <a:srgbClr val="7030A0"/>
                    </a:solidFill>
                    <a:highlight>
                      <a:srgbClr val="00FFFF"/>
                    </a:highlight>
                  </a:rPr>
                  <a:t>Y´= 2 · Z´+ 1</a:t>
                </a:r>
                <a:r>
                  <a:rPr lang="de-DE" altLang="de-DE" sz="1200" u="sng" dirty="0">
                    <a:solidFill>
                      <a:srgbClr val="7030A0"/>
                    </a:solidFill>
                  </a:rPr>
                  <a:t> </a:t>
                </a:r>
                <a:r>
                  <a:rPr lang="de-DE" altLang="de-DE" sz="1200" dirty="0"/>
                  <a:t>}</a:t>
                </a:r>
              </a:p>
              <a:p>
                <a:pPr marL="1350963" lvl="2" indent="-285750" fontAlgn="base">
                  <a:lnSpc>
                    <a:spcPct val="115000"/>
                  </a:lnSpc>
                  <a:spcBef>
                    <a:spcPts val="540"/>
                  </a:spcBef>
                  <a:spcAft>
                    <a:spcPct val="0"/>
                  </a:spcAft>
                  <a:buFont typeface="Courier New" panose="02070309020205020404" pitchFamily="49" charset="0"/>
                  <a:buChar char="o"/>
                </a:pPr>
                <a:r>
                  <a:rPr lang="de-DE" altLang="de-DE" sz="1200" dirty="0"/>
                  <a:t>Gilt da  Y´ = Y                + 2 </a:t>
                </a:r>
                <a:br>
                  <a:rPr lang="de-DE" altLang="de-DE" sz="1200" dirty="0"/>
                </a:br>
                <a:r>
                  <a:rPr lang="de-DE" altLang="de-DE" sz="1200" dirty="0"/>
                  <a:t>                   = </a:t>
                </a:r>
                <a:r>
                  <a:rPr lang="de-DE" altLang="de-DE" sz="1200" dirty="0">
                    <a:highlight>
                      <a:srgbClr val="00FFFF"/>
                    </a:highlight>
                  </a:rPr>
                  <a:t>2 · Z + 1    </a:t>
                </a:r>
                <a:r>
                  <a:rPr lang="de-DE" altLang="de-DE" sz="1200" dirty="0"/>
                  <a:t>+ 2 </a:t>
                </a:r>
                <a:br>
                  <a:rPr lang="de-DE" altLang="de-DE" sz="1200" dirty="0"/>
                </a:br>
                <a:r>
                  <a:rPr lang="de-DE" altLang="de-DE" sz="1200" dirty="0"/>
                  <a:t>                   = 2 · (Z + 1)  + 1  </a:t>
                </a:r>
                <a:br>
                  <a:rPr lang="de-DE" altLang="de-DE" sz="1200" dirty="0"/>
                </a:br>
                <a:r>
                  <a:rPr lang="de-DE" altLang="de-DE" sz="1200" dirty="0"/>
                  <a:t>                   = </a:t>
                </a:r>
                <a:r>
                  <a:rPr lang="de-DE" altLang="de-DE" sz="1200" dirty="0">
                    <a:highlight>
                      <a:srgbClr val="00FFFF"/>
                    </a:highlight>
                  </a:rPr>
                  <a:t>2 · Z´ + 1</a:t>
                </a:r>
              </a:p>
              <a:p>
                <a:pPr marL="893763" lvl="1" indent="-260350" fontAlgn="base">
                  <a:lnSpc>
                    <a:spcPct val="135000"/>
                  </a:lnSpc>
                  <a:spcBef>
                    <a:spcPts val="540"/>
                  </a:spcBef>
                  <a:spcAft>
                    <a:spcPct val="0"/>
                  </a:spcAft>
                </a:pPr>
                <a:r>
                  <a:rPr lang="de-DE" altLang="de-DE" sz="1200" dirty="0"/>
                  <a:t>	d.) { </a:t>
                </a:r>
                <a:r>
                  <a:rPr lang="de-DE" altLang="de-DE" sz="1200" dirty="0">
                    <a:solidFill>
                      <a:srgbClr val="7030A0"/>
                    </a:solidFill>
                    <a:highlight>
                      <a:srgbClr val="FF00FF"/>
                    </a:highlight>
                  </a:rPr>
                  <a:t>Y &gt; 0 </a:t>
                </a:r>
                <a:r>
                  <a:rPr lang="de-DE" altLang="de-DE" sz="1200" dirty="0"/>
                  <a:t>}  </a:t>
                </a:r>
                <a:r>
                  <a:rPr lang="el-GR" altLang="de-DE" sz="1200" dirty="0">
                    <a:solidFill>
                      <a:srgbClr val="0070C0"/>
                    </a:solidFill>
                  </a:rPr>
                  <a:t>β</a:t>
                </a:r>
                <a:r>
                  <a:rPr lang="de-DE" altLang="de-DE" sz="1200" dirty="0"/>
                  <a:t>  {</a:t>
                </a:r>
                <a:r>
                  <a:rPr lang="de-DE" altLang="de-DE" sz="1200" dirty="0">
                    <a:highlight>
                      <a:srgbClr val="FF00FF"/>
                    </a:highlight>
                  </a:rPr>
                  <a:t> </a:t>
                </a:r>
                <a:r>
                  <a:rPr lang="de-DE" altLang="de-DE" sz="1200" u="sng" dirty="0">
                    <a:solidFill>
                      <a:srgbClr val="7030A0"/>
                    </a:solidFill>
                    <a:highlight>
                      <a:srgbClr val="FF00FF"/>
                    </a:highlight>
                  </a:rPr>
                  <a:t>Y´</a:t>
                </a:r>
                <a:r>
                  <a:rPr lang="de-DE" altLang="de-DE" sz="1200" dirty="0">
                    <a:highlight>
                      <a:srgbClr val="FF00FF"/>
                    </a:highlight>
                  </a:rPr>
                  <a:t> </a:t>
                </a:r>
                <a:r>
                  <a:rPr lang="de-DE" altLang="de-DE" sz="1200" dirty="0"/>
                  <a:t>= Y + 2 </a:t>
                </a:r>
                <a:r>
                  <a:rPr lang="de-DE" altLang="de-DE" sz="1200" u="sng" dirty="0">
                    <a:solidFill>
                      <a:srgbClr val="7030A0"/>
                    </a:solidFill>
                    <a:highlight>
                      <a:srgbClr val="FF00FF"/>
                    </a:highlight>
                  </a:rPr>
                  <a:t>&gt; 0</a:t>
                </a:r>
                <a:r>
                  <a:rPr lang="de-DE" altLang="de-DE" sz="1200" dirty="0"/>
                  <a:t> }</a:t>
                </a:r>
              </a:p>
              <a:p>
                <a:endParaRPr lang="de-DE" altLang="de-DE" sz="1200" dirty="0"/>
              </a:p>
              <a:p>
                <a:r>
                  <a:rPr lang="de-DE" altLang="de-DE" sz="1200" dirty="0"/>
                  <a:t>Hieraus folgt insgesamt { </a:t>
                </a:r>
                <a:r>
                  <a:rPr lang="de-DE" altLang="de-DE" sz="1200" dirty="0">
                    <a:solidFill>
                      <a:srgbClr val="7030A0"/>
                    </a:solidFill>
                  </a:rPr>
                  <a:t>P</a:t>
                </a:r>
                <a:r>
                  <a:rPr lang="de-DE" altLang="de-DE" sz="1200" dirty="0"/>
                  <a:t> </a:t>
                </a:r>
                <a:r>
                  <a:rPr lang="de-DE" altLang="de-DE" sz="1200" dirty="0">
                    <a:latin typeface="Lucida Sans Unicode"/>
                    <a:cs typeface="Lucida Sans Unicode"/>
                  </a:rPr>
                  <a:t>∧</a:t>
                </a:r>
                <a:r>
                  <a:rPr lang="de-DE" altLang="de-DE" sz="1200" dirty="0"/>
                  <a:t> </a:t>
                </a:r>
                <a:r>
                  <a:rPr lang="de-DE" altLang="de-DE" sz="1200" dirty="0">
                    <a:solidFill>
                      <a:srgbClr val="B1063A"/>
                    </a:solidFill>
                  </a:rPr>
                  <a:t>W ≤  X </a:t>
                </a:r>
                <a:r>
                  <a:rPr lang="de-DE" altLang="de-DE" sz="1200" dirty="0"/>
                  <a:t>}  </a:t>
                </a:r>
                <a:r>
                  <a:rPr lang="el-GR" altLang="de-DE" sz="1200" dirty="0">
                    <a:solidFill>
                      <a:srgbClr val="0070C0"/>
                    </a:solidFill>
                  </a:rPr>
                  <a:t>β</a:t>
                </a:r>
                <a:r>
                  <a:rPr lang="de-DE" altLang="de-DE" sz="1200" dirty="0"/>
                  <a:t>  { </a:t>
                </a:r>
                <a:r>
                  <a:rPr lang="de-DE" altLang="de-DE" sz="1200" dirty="0">
                    <a:solidFill>
                      <a:srgbClr val="7030A0"/>
                    </a:solidFill>
                  </a:rPr>
                  <a:t>P</a:t>
                </a:r>
                <a:r>
                  <a:rPr lang="de-DE" altLang="de-DE" sz="1200" dirty="0"/>
                  <a:t> }</a:t>
                </a:r>
              </a:p>
              <a:p>
                <a:pPr lvl="1"/>
                <a:endParaRPr lang="de-DE" altLang="de-DE" sz="1200" dirty="0"/>
              </a:p>
              <a:p>
                <a:pPr marL="522287" indent="-342900">
                  <a:buFont typeface="+mj-lt"/>
                  <a:buAutoNum type="arabicPeriod" startAt="3"/>
                </a:pPr>
                <a:r>
                  <a:rPr lang="de-DE" altLang="de-DE" sz="1200" dirty="0">
                    <a:solidFill>
                      <a:srgbClr val="7030A0"/>
                    </a:solidFill>
                  </a:rPr>
                  <a:t>P</a:t>
                </a:r>
                <a:r>
                  <a:rPr lang="de-DE" altLang="de-DE" sz="1200" dirty="0"/>
                  <a:t> </a:t>
                </a:r>
                <a:r>
                  <a:rPr lang="de-DE" altLang="de-DE" sz="1200" dirty="0">
                    <a:latin typeface="Lucida Sans Unicode"/>
                    <a:cs typeface="Lucida Sans Unicode"/>
                  </a:rPr>
                  <a:t>∧</a:t>
                </a:r>
                <a:r>
                  <a:rPr lang="de-DE" altLang="de-DE" sz="1200" dirty="0"/>
                  <a:t> </a:t>
                </a:r>
                <a:r>
                  <a:rPr lang="de-DE" altLang="de-DE" sz="1200" dirty="0">
                    <a:solidFill>
                      <a:srgbClr val="00B050"/>
                    </a:solidFill>
                  </a:rPr>
                  <a:t>W &gt; X </a:t>
                </a:r>
                <a:r>
                  <a:rPr lang="de-DE" altLang="de-DE" sz="1200" dirty="0"/>
                  <a:t>⇒ </a:t>
                </a:r>
                <a:r>
                  <a:rPr lang="de-DE" altLang="de-DE" sz="1200" u="sng" dirty="0">
                    <a:highlight>
                      <a:srgbClr val="FFFF00"/>
                    </a:highlight>
                  </a:rPr>
                  <a:t>Z² ≤  X</a:t>
                </a:r>
                <a:r>
                  <a:rPr lang="de-DE" altLang="de-DE" sz="1200" dirty="0"/>
                  <a:t> </a:t>
                </a:r>
                <a:r>
                  <a:rPr lang="de-DE" altLang="de-DE" sz="1200" dirty="0">
                    <a:latin typeface="Lucida Sans Unicode"/>
                    <a:cs typeface="Lucida Sans Unicode"/>
                  </a:rPr>
                  <a:t>∧</a:t>
                </a:r>
                <a:r>
                  <a:rPr lang="de-DE" altLang="de-DE" sz="1200" dirty="0"/>
                  <a:t> </a:t>
                </a:r>
                <a:r>
                  <a:rPr lang="de-DE" altLang="de-DE" sz="1200" u="sng" dirty="0">
                    <a:solidFill>
                      <a:srgbClr val="00B050"/>
                    </a:solidFill>
                    <a:highlight>
                      <a:srgbClr val="00FF00"/>
                    </a:highlight>
                  </a:rPr>
                  <a:t>X &lt; (Z + 1)²</a:t>
                </a:r>
                <a:r>
                  <a:rPr lang="de-DE" altLang="de-DE" sz="1200" dirty="0">
                    <a:solidFill>
                      <a:srgbClr val="00B050"/>
                    </a:solidFill>
                    <a:highlight>
                      <a:srgbClr val="00FF00"/>
                    </a:highlight>
                  </a:rPr>
                  <a:t> </a:t>
                </a:r>
                <a:r>
                  <a:rPr lang="de-DE" altLang="de-DE" sz="1200" dirty="0"/>
                  <a:t>⇒ NACH</a:t>
                </a:r>
              </a:p>
              <a:p>
                <a:pPr marL="971550" lvl="1" indent="-342900"/>
                <a:r>
                  <a:rPr lang="de-DE" altLang="de-DE" sz="1200" dirty="0" err="1"/>
                  <a:t>Reminder</a:t>
                </a:r>
                <a:r>
                  <a:rPr lang="de-DE" altLang="de-DE" sz="1200" dirty="0"/>
                  <a:t>: NACH ≡ (Z² ≤  X &lt; (Z + 1)² ) ≡ (Z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de-DE" alt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de-DE" altLang="de-DE" sz="1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altLang="de-DE" sz="1200" i="1">
                                <a:latin typeface="Cambria Math"/>
                              </a:rPr>
                              <m:t>𝑋</m:t>
                            </m:r>
                          </m:e>
                        </m:rad>
                      </m:e>
                    </m:d>
                  </m:oMath>
                </a14:m>
                <a:r>
                  <a:rPr lang="de-DE" altLang="de-DE" sz="1200" dirty="0"/>
                  <a:t> )</a:t>
                </a:r>
              </a:p>
              <a:p>
                <a:pPr marL="628650" lvl="1" indent="0">
                  <a:buNone/>
                </a:pPr>
                <a:endParaRPr lang="de-DE" altLang="de-DE" sz="1200" dirty="0"/>
              </a:p>
              <a:p>
                <a:endParaRPr lang="en-DE" sz="12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8892DB3-46E4-3B44-DECA-8CFB554510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987824" y="1239837"/>
                <a:ext cx="6877051" cy="3563938"/>
              </a:xfrm>
              <a:blipFill>
                <a:blip r:embed="rId3"/>
                <a:stretch>
                  <a:fillRect b="-283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96FCAC9-D72B-DA36-85D9-60520870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Beweis der partiellen Korrektheit</a:t>
            </a:r>
            <a:endParaRPr lang="en-DE" dirty="0"/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A74459B9-206B-C364-F718-2052E0CF3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9622"/>
            <a:ext cx="2074521" cy="313117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017AEA5-2EDC-FBE7-84E5-861A5BD41A2F}"/>
              </a:ext>
            </a:extLst>
          </p:cNvPr>
          <p:cNvGrpSpPr/>
          <p:nvPr/>
        </p:nvGrpSpPr>
        <p:grpSpPr>
          <a:xfrm>
            <a:off x="1187624" y="2305935"/>
            <a:ext cx="5112568" cy="1201919"/>
            <a:chOff x="1187624" y="2305935"/>
            <a:chExt cx="5112568" cy="12019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92CBBCC-F899-98D2-DCA5-6867956A675F}"/>
                </a:ext>
              </a:extLst>
            </p:cNvPr>
            <p:cNvSpPr/>
            <p:nvPr/>
          </p:nvSpPr>
          <p:spPr bwMode="gray">
            <a:xfrm>
              <a:off x="1187624" y="3291830"/>
              <a:ext cx="1224136" cy="21602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7C8E47-88DD-972C-A425-24FCCC66A8E5}"/>
                </a:ext>
              </a:extLst>
            </p:cNvPr>
            <p:cNvSpPr/>
            <p:nvPr/>
          </p:nvSpPr>
          <p:spPr bwMode="gray">
            <a:xfrm>
              <a:off x="4932040" y="2305935"/>
              <a:ext cx="1368152" cy="26581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DC3C68C-6C04-99A8-80C3-BA869AC338D2}"/>
              </a:ext>
            </a:extLst>
          </p:cNvPr>
          <p:cNvSpPr/>
          <p:nvPr/>
        </p:nvSpPr>
        <p:spPr bwMode="gray">
          <a:xfrm>
            <a:off x="5058197" y="3275672"/>
            <a:ext cx="737939" cy="265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8290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Korrektheit (Beispiel XYZ)</a:t>
            </a:r>
          </a:p>
          <a:p>
            <a:r>
              <a:rPr lang="de-DE" b="1" dirty="0"/>
              <a:t>Terminierung</a:t>
            </a:r>
          </a:p>
          <a:p>
            <a:r>
              <a:rPr lang="de-DE" dirty="0"/>
              <a:t>Komplexität</a:t>
            </a:r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8B810-248A-F079-918F-F6B192E17F62}"/>
              </a:ext>
            </a:extLst>
          </p:cNvPr>
          <p:cNvSpPr txBox="1"/>
          <p:nvPr/>
        </p:nvSpPr>
        <p:spPr bwMode="gray">
          <a:xfrm>
            <a:off x="7800230" y="419828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E079E-E3EC-ED8C-D77F-6BEE29310ABF}"/>
              </a:ext>
            </a:extLst>
          </p:cNvPr>
          <p:cNvSpPr txBox="1"/>
          <p:nvPr/>
        </p:nvSpPr>
        <p:spPr bwMode="gray">
          <a:xfrm>
            <a:off x="7728668" y="398360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7B8C0-F2A2-3C02-8CED-1B84E27C96E2}"/>
              </a:ext>
            </a:extLst>
          </p:cNvPr>
          <p:cNvSpPr txBox="1"/>
          <p:nvPr/>
        </p:nvSpPr>
        <p:spPr bwMode="gray">
          <a:xfrm>
            <a:off x="7736619" y="423009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</p:spTree>
    <p:extLst>
      <p:ext uri="{BB962C8B-B14F-4D97-AF65-F5344CB8AC3E}">
        <p14:creationId xmlns:p14="http://schemas.microsoft.com/office/powerpoint/2010/main" val="9688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58C1202-919A-DF62-2BA1-7339D56535F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Konstruiere Folge von Werten </a:t>
                </a:r>
                <a:r>
                  <a:rPr lang="de-DE" dirty="0">
                    <a:solidFill>
                      <a:srgbClr val="C00000"/>
                    </a:solidFill>
                  </a:rPr>
                  <a:t>u</a:t>
                </a:r>
                <a:r>
                  <a:rPr lang="de-DE" baseline="-25000" dirty="0">
                    <a:solidFill>
                      <a:srgbClr val="C00000"/>
                    </a:solidFill>
                  </a:rPr>
                  <a:t>0</a:t>
                </a:r>
                <a:r>
                  <a:rPr lang="de-DE" dirty="0"/>
                  <a:t>, u</a:t>
                </a:r>
                <a:r>
                  <a:rPr lang="de-DE" baseline="-25000" dirty="0"/>
                  <a:t>1</a:t>
                </a:r>
                <a:r>
                  <a:rPr lang="de-DE" dirty="0"/>
                  <a:t>, u</a:t>
                </a:r>
                <a:r>
                  <a:rPr lang="de-DE" baseline="-25000" dirty="0"/>
                  <a:t>2</a:t>
                </a:r>
                <a:r>
                  <a:rPr lang="de-DE" dirty="0"/>
                  <a:t>, … mit folgenden Eigenschaften:</a:t>
                </a:r>
              </a:p>
              <a:p>
                <a:r>
                  <a:rPr lang="de-DE" dirty="0"/>
                  <a:t>Schleifenrumpf berechnet </a:t>
                </a:r>
                <a:r>
                  <a:rPr lang="de-DE" dirty="0">
                    <a:solidFill>
                      <a:srgbClr val="0070C0"/>
                    </a:solidFill>
                  </a:rPr>
                  <a:t>u</a:t>
                </a:r>
                <a:r>
                  <a:rPr lang="de-DE" baseline="-25000" dirty="0">
                    <a:solidFill>
                      <a:srgbClr val="0070C0"/>
                    </a:solidFill>
                  </a:rPr>
                  <a:t>i+1</a:t>
                </a:r>
                <a:r>
                  <a:rPr lang="de-DE" dirty="0">
                    <a:solidFill>
                      <a:srgbClr val="0070C0"/>
                    </a:solidFill>
                  </a:rPr>
                  <a:t> </a:t>
                </a:r>
                <a:r>
                  <a:rPr lang="de-DE" dirty="0"/>
                  <a:t>aus </a:t>
                </a:r>
                <a:r>
                  <a:rPr lang="de-DE" dirty="0">
                    <a:solidFill>
                      <a:srgbClr val="00B050"/>
                    </a:solidFill>
                  </a:rPr>
                  <a:t>u</a:t>
                </a:r>
                <a:r>
                  <a:rPr lang="de-DE" baseline="-25000" dirty="0">
                    <a:solidFill>
                      <a:srgbClr val="00B050"/>
                    </a:solidFill>
                  </a:rPr>
                  <a:t>i</a:t>
                </a:r>
                <a:r>
                  <a:rPr lang="de-DE" dirty="0"/>
                  <a:t>.</a:t>
                </a:r>
              </a:p>
              <a:p>
                <a:r>
                  <a:rPr lang="de-DE" dirty="0"/>
                  <a:t>Bei Schleifeneintritt hat u</a:t>
                </a:r>
                <a:r>
                  <a:rPr lang="de-DE" baseline="-25000" dirty="0"/>
                  <a:t>0</a:t>
                </a:r>
                <a:r>
                  <a:rPr lang="de-DE" dirty="0"/>
                  <a:t> einen positiven, definierten Wert.</a:t>
                </a:r>
              </a:p>
              <a:p>
                <a:r>
                  <a:rPr lang="de-DE" dirty="0"/>
                  <a:t>Es gilt </a:t>
                </a:r>
                <a:r>
                  <a:rPr lang="de-DE" dirty="0">
                    <a:solidFill>
                      <a:srgbClr val="0070C0"/>
                    </a:solidFill>
                  </a:rPr>
                  <a:t>u</a:t>
                </a:r>
                <a:r>
                  <a:rPr lang="de-DE" baseline="-25000" dirty="0">
                    <a:solidFill>
                      <a:srgbClr val="0070C0"/>
                    </a:solidFill>
                  </a:rPr>
                  <a:t>i+1</a:t>
                </a:r>
                <a:r>
                  <a:rPr lang="de-DE" dirty="0"/>
                  <a:t> &lt; </a:t>
                </a:r>
                <a:r>
                  <a:rPr lang="de-DE" dirty="0">
                    <a:solidFill>
                      <a:srgbClr val="00B050"/>
                    </a:solidFill>
                  </a:rPr>
                  <a:t>u</a:t>
                </a:r>
                <a:r>
                  <a:rPr lang="de-DE" baseline="-25000" dirty="0">
                    <a:solidFill>
                      <a:srgbClr val="00B050"/>
                    </a:solidFill>
                  </a:rPr>
                  <a:t>i</a:t>
                </a:r>
                <a:r>
                  <a:rPr lang="de-DE" dirty="0"/>
                  <a:t> für alle i.</a:t>
                </a:r>
              </a:p>
              <a:p>
                <a:r>
                  <a:rPr lang="de-DE" dirty="0">
                    <a:solidFill>
                      <a:srgbClr val="00B050"/>
                    </a:solidFill>
                  </a:rPr>
                  <a:t>u</a:t>
                </a:r>
                <a:r>
                  <a:rPr lang="de-DE" baseline="-25000" dirty="0">
                    <a:solidFill>
                      <a:srgbClr val="00B050"/>
                    </a:solidFill>
                  </a:rPr>
                  <a:t>i</a:t>
                </a:r>
                <a:r>
                  <a:rPr lang="de-DE" dirty="0">
                    <a:solidFill>
                      <a:srgbClr val="00B050"/>
                    </a:solidFill>
                  </a:rPr>
                  <a:t> </a:t>
                </a:r>
                <a:r>
                  <a:rPr lang="de-DE" dirty="0"/>
                  <a:t>&gt; 0 bedeutet Schleife wird durchlaufen</a:t>
                </a:r>
              </a:p>
              <a:p>
                <a:r>
                  <a:rPr lang="de-DE" dirty="0">
                    <a:solidFill>
                      <a:srgbClr val="00B050"/>
                    </a:solidFill>
                  </a:rPr>
                  <a:t>u</a:t>
                </a:r>
                <a:r>
                  <a:rPr lang="de-DE" baseline="-25000" dirty="0">
                    <a:solidFill>
                      <a:srgbClr val="00B050"/>
                    </a:solidFill>
                  </a:rPr>
                  <a:t>i</a:t>
                </a:r>
                <a:r>
                  <a:rPr lang="de-DE" dirty="0"/>
                  <a:t> ≤ 0 bedeutet Verlassen der Schleife.</a:t>
                </a:r>
              </a:p>
              <a:p>
                <a:endParaRPr lang="de-DE" dirty="0"/>
              </a:p>
              <a:p>
                <a:r>
                  <a:rPr lang="de-DE" dirty="0"/>
                  <a:t>Bei nicht-ganzzahligen </a:t>
                </a:r>
                <a:r>
                  <a:rPr lang="de-DE" dirty="0" err="1"/>
                  <a:t>u</a:t>
                </a:r>
                <a:r>
                  <a:rPr lang="de-DE" dirty="0"/>
                  <a:t> zusätzlich: </a:t>
                </a:r>
                <a:r>
                  <a:rPr lang="de-DE" dirty="0">
                    <a:solidFill>
                      <a:srgbClr val="00B050"/>
                    </a:solidFill>
                  </a:rPr>
                  <a:t>u</a:t>
                </a:r>
                <a:r>
                  <a:rPr lang="de-DE" baseline="-25000" dirty="0">
                    <a:solidFill>
                      <a:srgbClr val="00B050"/>
                    </a:solidFill>
                  </a:rPr>
                  <a:t>i</a:t>
                </a:r>
                <a:r>
                  <a:rPr lang="de-DE" dirty="0">
                    <a:solidFill>
                      <a:srgbClr val="00B050"/>
                    </a:solidFill>
                  </a:rPr>
                  <a:t> </a:t>
                </a:r>
                <a:r>
                  <a:rPr lang="de-DE" dirty="0"/>
                  <a:t>− </a:t>
                </a:r>
                <a:r>
                  <a:rPr lang="de-DE" dirty="0">
                    <a:solidFill>
                      <a:srgbClr val="0070C0"/>
                    </a:solidFill>
                  </a:rPr>
                  <a:t>u</a:t>
                </a:r>
                <a:r>
                  <a:rPr lang="de-DE" baseline="-25000" dirty="0">
                    <a:solidFill>
                      <a:srgbClr val="0070C0"/>
                    </a:solidFill>
                  </a:rPr>
                  <a:t>i+1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dirty="0"/>
                  <a:t> </a:t>
                </a:r>
                <a:r>
                  <a:rPr lang="el-GR" dirty="0"/>
                  <a:t>δ</a:t>
                </a:r>
                <a:r>
                  <a:rPr lang="de-DE" dirty="0"/>
                  <a:t> &gt; 0</a:t>
                </a:r>
              </a:p>
              <a:p>
                <a:endParaRPr lang="en-DE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58C1202-919A-DF62-2BA1-7339D56535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369"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F24D8A4-3B21-84AF-D7BD-F1416A1D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Beweis der Terminierung</a:t>
            </a:r>
            <a:br>
              <a:rPr lang="de-DE" dirty="0"/>
            </a:br>
            <a:r>
              <a:rPr lang="de-DE" sz="1400" dirty="0"/>
              <a:t>Beispielhaftes Vorgehen für Schleifen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6419645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E09E53-A74A-F684-1601-1A06AA8EF4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11760" y="1203598"/>
            <a:ext cx="6912768" cy="3563938"/>
          </a:xfrm>
        </p:spPr>
        <p:txBody>
          <a:bodyPr/>
          <a:lstStyle/>
          <a:p>
            <a:r>
              <a:rPr lang="de-DE" altLang="de-DE" dirty="0"/>
              <a:t>Für den Wert von </a:t>
            </a:r>
            <a:r>
              <a:rPr lang="de-DE" altLang="de-DE" dirty="0" err="1"/>
              <a:t>u</a:t>
            </a:r>
            <a:r>
              <a:rPr lang="de-DE" altLang="de-DE" dirty="0"/>
              <a:t> = X − W ist zu zeigen:</a:t>
            </a:r>
          </a:p>
          <a:p>
            <a:pPr marL="708026" indent="-342900">
              <a:buFont typeface="+mj-lt"/>
              <a:buAutoNum type="arabicPeriod"/>
            </a:pPr>
            <a:r>
              <a:rPr lang="de-DE" altLang="de-DE" dirty="0"/>
              <a:t>W ≤ X ⇒ </a:t>
            </a:r>
            <a:r>
              <a:rPr lang="de-DE" altLang="de-DE" dirty="0" err="1"/>
              <a:t>u</a:t>
            </a:r>
            <a:r>
              <a:rPr lang="de-DE" altLang="de-DE" dirty="0"/>
              <a:t> ≥ 0 bei allen Schleifendurchläufen</a:t>
            </a:r>
          </a:p>
          <a:p>
            <a:pPr marL="976313" lvl="1" indent="-342900"/>
            <a:r>
              <a:rPr lang="de-DE" altLang="de-DE" dirty="0"/>
              <a:t>⇒ </a:t>
            </a:r>
            <a:r>
              <a:rPr lang="de-DE" altLang="de-DE" dirty="0" err="1"/>
              <a:t>u</a:t>
            </a:r>
            <a:r>
              <a:rPr lang="de-DE" altLang="de-DE" dirty="0"/>
              <a:t> bleibt bei allen Schleifendurchläufen nicht-negativ.</a:t>
            </a:r>
          </a:p>
          <a:p>
            <a:pPr marL="708026" indent="-342900">
              <a:buFont typeface="+mj-lt"/>
              <a:buAutoNum type="arabicPeriod"/>
            </a:pPr>
            <a:r>
              <a:rPr lang="de-DE" altLang="de-DE" dirty="0" err="1"/>
              <a:t>u</a:t>
            </a:r>
            <a:r>
              <a:rPr lang="de-DE" altLang="de-DE" dirty="0"/>
              <a:t> wird bei jedem Schleifendurchlauf echt kleiner.</a:t>
            </a:r>
          </a:p>
          <a:p>
            <a:pPr lvl="1"/>
            <a:endParaRPr lang="de-DE" altLang="de-DE" dirty="0"/>
          </a:p>
          <a:p>
            <a:r>
              <a:rPr lang="de-DE" altLang="de-DE" dirty="0"/>
              <a:t>zu 1.: Gilt wegen Schleifenbedingung.</a:t>
            </a:r>
          </a:p>
          <a:p>
            <a:r>
              <a:rPr lang="de-DE" altLang="de-DE" dirty="0"/>
              <a:t>zu 2.: Sei </a:t>
            </a:r>
            <a:r>
              <a:rPr lang="de-DE" altLang="de-DE" dirty="0" err="1">
                <a:solidFill>
                  <a:srgbClr val="00B050"/>
                </a:solidFill>
              </a:rPr>
              <a:t>u</a:t>
            </a:r>
            <a:r>
              <a:rPr lang="de-DE" altLang="de-DE" dirty="0"/>
              <a:t> der Wert unmittelbar vor Ablauf von </a:t>
            </a:r>
            <a:r>
              <a:rPr lang="el-GR" altLang="de-DE" dirty="0"/>
              <a:t>β</a:t>
            </a:r>
            <a:r>
              <a:rPr lang="de-DE" altLang="de-DE" dirty="0"/>
              <a:t>, und sei </a:t>
            </a:r>
            <a:r>
              <a:rPr lang="de-DE" altLang="de-DE" dirty="0" err="1">
                <a:solidFill>
                  <a:srgbClr val="0070C0"/>
                </a:solidFill>
              </a:rPr>
              <a:t>u</a:t>
            </a:r>
            <a:r>
              <a:rPr lang="de-DE" altLang="de-DE" dirty="0">
                <a:solidFill>
                  <a:srgbClr val="0070C0"/>
                </a:solidFill>
              </a:rPr>
              <a:t>´</a:t>
            </a:r>
            <a:r>
              <a:rPr lang="de-DE" altLang="de-DE" dirty="0"/>
              <a:t> der Wert unmittelbar danach.</a:t>
            </a:r>
          </a:p>
          <a:p>
            <a:pPr marL="0" indent="0">
              <a:buNone/>
            </a:pPr>
            <a:r>
              <a:rPr lang="de-DE" altLang="de-DE" dirty="0"/>
              <a:t>      Dann gilt:</a:t>
            </a:r>
          </a:p>
          <a:p>
            <a:pPr lvl="1"/>
            <a:r>
              <a:rPr lang="de-DE" altLang="de-DE" dirty="0" err="1">
                <a:solidFill>
                  <a:srgbClr val="00B050"/>
                </a:solidFill>
              </a:rPr>
              <a:t>u</a:t>
            </a:r>
            <a:r>
              <a:rPr lang="de-DE" altLang="de-DE" dirty="0"/>
              <a:t>   = X − W</a:t>
            </a:r>
          </a:p>
          <a:p>
            <a:pPr lvl="1"/>
            <a:r>
              <a:rPr lang="de-DE" altLang="de-DE" dirty="0" err="1">
                <a:solidFill>
                  <a:srgbClr val="0070C0"/>
                </a:solidFill>
              </a:rPr>
              <a:t>u</a:t>
            </a:r>
            <a:r>
              <a:rPr lang="de-DE" altLang="de-DE" dirty="0">
                <a:solidFill>
                  <a:srgbClr val="0070C0"/>
                </a:solidFill>
              </a:rPr>
              <a:t>´</a:t>
            </a:r>
            <a:r>
              <a:rPr lang="de-DE" altLang="de-DE" dirty="0"/>
              <a:t> = X − (W + Y + 2) = </a:t>
            </a:r>
            <a:r>
              <a:rPr lang="de-DE" altLang="de-DE" dirty="0" err="1">
                <a:solidFill>
                  <a:srgbClr val="00B050"/>
                </a:solidFill>
              </a:rPr>
              <a:t>u</a:t>
            </a:r>
            <a:r>
              <a:rPr lang="de-DE" altLang="de-DE" dirty="0"/>
              <a:t> − Y − 2</a:t>
            </a:r>
          </a:p>
          <a:p>
            <a:pPr lvl="1"/>
            <a:r>
              <a:rPr lang="de-DE" altLang="de-DE" dirty="0"/>
              <a:t>Y &gt; 0, denn initialisiert mit 1 und Y := Y + 2 in </a:t>
            </a:r>
            <a:r>
              <a:rPr lang="el-GR" altLang="de-DE" dirty="0"/>
              <a:t>β</a:t>
            </a:r>
            <a:endParaRPr lang="de-DE" altLang="de-DE" dirty="0"/>
          </a:p>
          <a:p>
            <a:pPr lvl="1"/>
            <a:r>
              <a:rPr lang="de-DE" altLang="de-DE" dirty="0">
                <a:cs typeface="Lucida Sans Unicode"/>
              </a:rPr>
              <a:t>⇒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070C0"/>
                </a:solidFill>
              </a:rPr>
              <a:t>u</a:t>
            </a:r>
            <a:r>
              <a:rPr lang="de-DE" altLang="de-DE" dirty="0">
                <a:solidFill>
                  <a:srgbClr val="0070C0"/>
                </a:solidFill>
              </a:rPr>
              <a:t>´</a:t>
            </a:r>
            <a:r>
              <a:rPr lang="de-DE" altLang="de-DE" dirty="0"/>
              <a:t>&lt; </a:t>
            </a:r>
            <a:r>
              <a:rPr lang="de-DE" altLang="de-DE" dirty="0">
                <a:solidFill>
                  <a:srgbClr val="00B050"/>
                </a:solidFill>
              </a:rPr>
              <a:t>u</a:t>
            </a:r>
            <a:r>
              <a:rPr lang="de-DE" altLang="de-DE" dirty="0"/>
              <a:t>.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FA7960-D623-BC76-708A-B0BDA7CFA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Beweis der Terminierung von XYZ</a:t>
            </a:r>
            <a:endParaRPr lang="en-DE" dirty="0"/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EB452075-51BE-B21E-0958-8B0CDE4A7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31" y="1419982"/>
            <a:ext cx="2074521" cy="313117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BD055CC-E16E-1525-0F4D-B7209F1EAAFB}"/>
              </a:ext>
            </a:extLst>
          </p:cNvPr>
          <p:cNvGrpSpPr/>
          <p:nvPr/>
        </p:nvGrpSpPr>
        <p:grpSpPr>
          <a:xfrm>
            <a:off x="971600" y="3075806"/>
            <a:ext cx="3672408" cy="1201919"/>
            <a:chOff x="971600" y="3075806"/>
            <a:chExt cx="3672408" cy="12019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B3FAF5-0929-9450-CA45-3EC4317E9206}"/>
                </a:ext>
              </a:extLst>
            </p:cNvPr>
            <p:cNvSpPr/>
            <p:nvPr/>
          </p:nvSpPr>
          <p:spPr bwMode="gray">
            <a:xfrm>
              <a:off x="971600" y="3075806"/>
              <a:ext cx="1224136" cy="21602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780F28-4BC4-B2AE-A7C0-DB70BB7D1540}"/>
                </a:ext>
              </a:extLst>
            </p:cNvPr>
            <p:cNvSpPr/>
            <p:nvPr/>
          </p:nvSpPr>
          <p:spPr bwMode="gray">
            <a:xfrm>
              <a:off x="3707904" y="4011910"/>
              <a:ext cx="936104" cy="26581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84AF5C6-F425-D276-9D75-EDA4AEAB67E2}"/>
              </a:ext>
            </a:extLst>
          </p:cNvPr>
          <p:cNvGrpSpPr/>
          <p:nvPr/>
        </p:nvGrpSpPr>
        <p:grpSpPr>
          <a:xfrm>
            <a:off x="971600" y="3299102"/>
            <a:ext cx="5544616" cy="1292863"/>
            <a:chOff x="1187624" y="3083078"/>
            <a:chExt cx="5544616" cy="12928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22F236-5315-C6F1-5F58-8B38D30FD6BF}"/>
                </a:ext>
              </a:extLst>
            </p:cNvPr>
            <p:cNvSpPr/>
            <p:nvPr/>
          </p:nvSpPr>
          <p:spPr bwMode="gray">
            <a:xfrm>
              <a:off x="1187624" y="3083078"/>
              <a:ext cx="1224136" cy="216024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24F9B56-CC43-8DD9-1AE6-8B96B7690391}"/>
                </a:ext>
              </a:extLst>
            </p:cNvPr>
            <p:cNvSpPr/>
            <p:nvPr/>
          </p:nvSpPr>
          <p:spPr bwMode="gray">
            <a:xfrm>
              <a:off x="5940152" y="4159917"/>
              <a:ext cx="792088" cy="216024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C9172CF-0326-09DF-31A2-233358960F79}"/>
              </a:ext>
            </a:extLst>
          </p:cNvPr>
          <p:cNvSpPr txBox="1"/>
          <p:nvPr/>
        </p:nvSpPr>
        <p:spPr bwMode="gray">
          <a:xfrm>
            <a:off x="9993745" y="-51723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254CDF-8E11-A869-B40C-806BEC855603}"/>
              </a:ext>
            </a:extLst>
          </p:cNvPr>
          <p:cNvGrpSpPr/>
          <p:nvPr/>
        </p:nvGrpSpPr>
        <p:grpSpPr>
          <a:xfrm>
            <a:off x="1115616" y="1513847"/>
            <a:ext cx="2592288" cy="1285578"/>
            <a:chOff x="1115616" y="1981441"/>
            <a:chExt cx="2592288" cy="128557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AD7EDC-EA73-E7B0-70FC-DF81936B534F}"/>
                </a:ext>
              </a:extLst>
            </p:cNvPr>
            <p:cNvSpPr/>
            <p:nvPr/>
          </p:nvSpPr>
          <p:spPr bwMode="gray">
            <a:xfrm>
              <a:off x="1115616" y="3050995"/>
              <a:ext cx="720080" cy="216024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4C3013-0DFA-DFC3-4DB3-1CDDD85A5024}"/>
                </a:ext>
              </a:extLst>
            </p:cNvPr>
            <p:cNvSpPr/>
            <p:nvPr/>
          </p:nvSpPr>
          <p:spPr bwMode="gray">
            <a:xfrm>
              <a:off x="3131840" y="1981441"/>
              <a:ext cx="576064" cy="265815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DB565A4-1CE2-C375-A0CC-1D1CFC4EA206}"/>
              </a:ext>
            </a:extLst>
          </p:cNvPr>
          <p:cNvSpPr/>
          <p:nvPr/>
        </p:nvSpPr>
        <p:spPr bwMode="gray">
          <a:xfrm>
            <a:off x="4127688" y="2671877"/>
            <a:ext cx="1752720" cy="26581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6474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Korrektheit (Beispiel XYZ)</a:t>
            </a:r>
          </a:p>
          <a:p>
            <a:r>
              <a:rPr lang="de-DE" dirty="0"/>
              <a:t>Terminierung</a:t>
            </a:r>
          </a:p>
          <a:p>
            <a:r>
              <a:rPr lang="de-DE" b="1" dirty="0"/>
              <a:t>Komplexität</a:t>
            </a:r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8B810-248A-F079-918F-F6B192E17F62}"/>
              </a:ext>
            </a:extLst>
          </p:cNvPr>
          <p:cNvSpPr txBox="1"/>
          <p:nvPr/>
        </p:nvSpPr>
        <p:spPr bwMode="gray">
          <a:xfrm>
            <a:off x="7800230" y="419828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E079E-E3EC-ED8C-D77F-6BEE29310ABF}"/>
              </a:ext>
            </a:extLst>
          </p:cNvPr>
          <p:cNvSpPr txBox="1"/>
          <p:nvPr/>
        </p:nvSpPr>
        <p:spPr bwMode="gray">
          <a:xfrm>
            <a:off x="7728668" y="398360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7B8C0-F2A2-3C02-8CED-1B84E27C96E2}"/>
              </a:ext>
            </a:extLst>
          </p:cNvPr>
          <p:cNvSpPr txBox="1"/>
          <p:nvPr/>
        </p:nvSpPr>
        <p:spPr bwMode="gray">
          <a:xfrm>
            <a:off x="7736619" y="423009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</p:spTree>
    <p:extLst>
      <p:ext uri="{BB962C8B-B14F-4D97-AF65-F5344CB8AC3E}">
        <p14:creationId xmlns:p14="http://schemas.microsoft.com/office/powerpoint/2010/main" val="59492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C43A92-D9D4-3C29-9ED3-634EFB370F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dirty="0"/>
              <a:t>Korrektheit eines Algorithmus ist unerlässlich</a:t>
            </a:r>
          </a:p>
          <a:p>
            <a:r>
              <a:rPr lang="de-DE" altLang="de-DE" dirty="0"/>
              <a:t>Wünschenswert: Möglichst geringer Aufwand</a:t>
            </a:r>
          </a:p>
          <a:p>
            <a:endParaRPr lang="de-DE" altLang="de-DE" dirty="0"/>
          </a:p>
          <a:p>
            <a:r>
              <a:rPr lang="de-DE" altLang="de-DE" dirty="0"/>
              <a:t>Daher:</a:t>
            </a:r>
          </a:p>
          <a:p>
            <a:pPr marL="976313" lvl="1" indent="-342900">
              <a:buFont typeface="+mj-lt"/>
              <a:buAutoNum type="arabicPeriod"/>
            </a:pPr>
            <a:r>
              <a:rPr lang="de-DE" altLang="de-DE" dirty="0"/>
              <a:t>Abschätzung des Aufwands von Algorithmen (Komplexität)</a:t>
            </a:r>
          </a:p>
          <a:p>
            <a:pPr marL="976313" lvl="1" indent="-342900">
              <a:buFont typeface="+mj-lt"/>
              <a:buAutoNum type="arabicPeriod"/>
            </a:pPr>
            <a:r>
              <a:rPr lang="de-DE" altLang="de-DE" dirty="0"/>
              <a:t>Mindestaufwand zur Lösung von Problemen dieser Klasse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07ACA5-30A5-ACD8-FA78-FBF0E939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Komplexität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056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469CEB-93CF-D772-4309-65DE95CAEC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5221336" cy="3563938"/>
          </a:xfrm>
        </p:spPr>
        <p:txBody>
          <a:bodyPr/>
          <a:lstStyle/>
          <a:p>
            <a:r>
              <a:rPr lang="de-DE" altLang="de-DE" dirty="0"/>
              <a:t>Gegeben:</a:t>
            </a:r>
          </a:p>
          <a:p>
            <a:pPr lvl="1"/>
            <a:r>
              <a:rPr lang="de-DE" altLang="de-DE" dirty="0"/>
              <a:t>eine Zahl </a:t>
            </a:r>
            <a:r>
              <a:rPr lang="de-DE" altLang="de-DE" i="1" dirty="0" err="1"/>
              <a:t>n</a:t>
            </a:r>
            <a:r>
              <a:rPr lang="de-DE" altLang="de-DE" dirty="0"/>
              <a:t> ≥ 0</a:t>
            </a:r>
          </a:p>
          <a:p>
            <a:pPr lvl="1"/>
            <a:r>
              <a:rPr lang="de-DE" altLang="de-DE" i="1" dirty="0" err="1"/>
              <a:t>n</a:t>
            </a:r>
            <a:r>
              <a:rPr lang="de-DE" altLang="de-DE" dirty="0"/>
              <a:t> Zahlen a</a:t>
            </a:r>
            <a:r>
              <a:rPr lang="de-DE" altLang="de-DE" baseline="-25000" dirty="0"/>
              <a:t>0</a:t>
            </a:r>
            <a:r>
              <a:rPr lang="de-DE" altLang="de-DE" dirty="0"/>
              <a:t>, . . . , a</a:t>
            </a:r>
            <a:r>
              <a:rPr lang="de-DE" altLang="de-DE" i="1" baseline="-25000" dirty="0"/>
              <a:t>n-1</a:t>
            </a:r>
            <a:r>
              <a:rPr lang="de-DE" altLang="de-DE" dirty="0"/>
              <a:t>, alle verschieden</a:t>
            </a:r>
          </a:p>
          <a:p>
            <a:pPr lvl="1"/>
            <a:r>
              <a:rPr lang="de-DE" altLang="de-DE" dirty="0"/>
              <a:t>eine Zahl </a:t>
            </a:r>
            <a:r>
              <a:rPr lang="de-DE" altLang="de-DE" i="1" dirty="0"/>
              <a:t>b</a:t>
            </a:r>
          </a:p>
          <a:p>
            <a:r>
              <a:rPr lang="de-DE" altLang="de-DE" dirty="0"/>
              <a:t>Gesucht:</a:t>
            </a:r>
          </a:p>
          <a:p>
            <a:pPr lvl="1"/>
            <a:r>
              <a:rPr lang="de-DE" altLang="de-DE" dirty="0"/>
              <a:t>Index </a:t>
            </a:r>
            <a:r>
              <a:rPr lang="de-DE" altLang="de-DE" i="1" dirty="0"/>
              <a:t>i</a:t>
            </a:r>
            <a:r>
              <a:rPr lang="de-DE" altLang="de-DE" dirty="0"/>
              <a:t> = 0,1, 2, . . . , </a:t>
            </a:r>
            <a:r>
              <a:rPr lang="de-DE" altLang="de-DE" i="1" dirty="0"/>
              <a:t>n-1</a:t>
            </a:r>
            <a:r>
              <a:rPr lang="de-DE" altLang="de-DE" dirty="0"/>
              <a:t>, so dass </a:t>
            </a:r>
            <a:r>
              <a:rPr lang="de-DE" altLang="de-DE" i="1" dirty="0"/>
              <a:t>b</a:t>
            </a:r>
            <a:r>
              <a:rPr lang="de-DE" altLang="de-DE" dirty="0"/>
              <a:t> = a</a:t>
            </a:r>
            <a:r>
              <a:rPr lang="de-DE" altLang="de-DE" i="1" baseline="-25000" dirty="0"/>
              <a:t>i</a:t>
            </a:r>
            <a:r>
              <a:rPr lang="de-DE" altLang="de-DE" dirty="0"/>
              <a:t> falls Index </a:t>
            </a:r>
            <a:r>
              <a:rPr lang="de-DE" altLang="de-DE" i="1" dirty="0"/>
              <a:t>i</a:t>
            </a:r>
            <a:r>
              <a:rPr lang="de-DE" altLang="de-DE" dirty="0"/>
              <a:t> existiert</a:t>
            </a:r>
          </a:p>
          <a:p>
            <a:pPr lvl="1"/>
            <a:r>
              <a:rPr lang="de-DE" altLang="de-DE" dirty="0"/>
              <a:t>sonst </a:t>
            </a:r>
            <a:r>
              <a:rPr lang="de-DE" altLang="de-DE" i="1" dirty="0"/>
              <a:t>i</a:t>
            </a:r>
            <a:r>
              <a:rPr lang="de-DE" altLang="de-DE" dirty="0"/>
              <a:t> = </a:t>
            </a:r>
            <a:r>
              <a:rPr lang="de-DE" altLang="de-DE" i="1" dirty="0" err="1"/>
              <a:t>n</a:t>
            </a:r>
            <a:endParaRPr lang="de-DE" altLang="de-DE" i="1" dirty="0"/>
          </a:p>
          <a:p>
            <a:pPr lvl="1"/>
            <a:endParaRPr lang="de-DE" altLang="de-DE" i="1" dirty="0"/>
          </a:p>
          <a:p>
            <a:pPr lvl="1"/>
            <a:endParaRPr lang="de-DE" altLang="de-DE" dirty="0"/>
          </a:p>
          <a:p>
            <a:r>
              <a:rPr lang="de-DE" altLang="de-DE" dirty="0"/>
              <a:t>Frage: Wie viele Schritte S benötigen wir?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5AEC2F-0F12-6970-91F2-F4F00CBA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Motivierendes Beispiel</a:t>
            </a:r>
            <a:br>
              <a:rPr lang="en-DE" dirty="0"/>
            </a:br>
            <a:r>
              <a:rPr lang="de-DE" altLang="de-DE" dirty="0"/>
              <a:t>Sequenzielle Suche in Folgen</a:t>
            </a:r>
            <a:endParaRPr lang="en-DE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82ABEA5-7D8C-E8F0-8744-4D669AE2F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40707"/>
            <a:ext cx="3831249" cy="166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355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78C318-477D-A807-E3A8-A6C98D9BDF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5005312" cy="3563938"/>
          </a:xfrm>
        </p:spPr>
        <p:txBody>
          <a:bodyPr/>
          <a:lstStyle/>
          <a:p>
            <a:r>
              <a:rPr lang="de-DE" altLang="de-DE" dirty="0"/>
              <a:t>Ergebnis hängt von Eingabe ab, (</a:t>
            </a:r>
            <a:r>
              <a:rPr lang="de-DE" altLang="de-DE" i="1" dirty="0" err="1"/>
              <a:t>n</a:t>
            </a:r>
            <a:r>
              <a:rPr lang="de-DE" altLang="de-DE" dirty="0"/>
              <a:t>, a</a:t>
            </a:r>
            <a:r>
              <a:rPr lang="de-DE" altLang="de-DE" baseline="-25000" dirty="0"/>
              <a:t>1</a:t>
            </a:r>
            <a:r>
              <a:rPr lang="de-DE" altLang="de-DE" dirty="0"/>
              <a:t>, . . . , a</a:t>
            </a:r>
            <a:r>
              <a:rPr lang="de-DE" altLang="de-DE" baseline="-25000" dirty="0"/>
              <a:t>n</a:t>
            </a:r>
            <a:r>
              <a:rPr lang="de-DE" altLang="de-DE" dirty="0"/>
              <a:t> und </a:t>
            </a:r>
            <a:r>
              <a:rPr lang="de-DE" altLang="de-DE" i="1" dirty="0"/>
              <a:t>b)</a:t>
            </a:r>
            <a:r>
              <a:rPr lang="de-DE" altLang="de-DE" dirty="0"/>
              <a:t>:</a:t>
            </a:r>
          </a:p>
          <a:p>
            <a:pPr lvl="1"/>
            <a:r>
              <a:rPr lang="de-DE" altLang="de-DE" dirty="0"/>
              <a:t>Erfolgreiche Suche (wenn </a:t>
            </a:r>
            <a:r>
              <a:rPr lang="de-DE" altLang="de-DE" i="1" dirty="0"/>
              <a:t>b</a:t>
            </a:r>
            <a:r>
              <a:rPr lang="de-DE" altLang="de-DE" dirty="0"/>
              <a:t> = a</a:t>
            </a:r>
            <a:r>
              <a:rPr lang="de-DE" altLang="de-DE" baseline="-25000" dirty="0"/>
              <a:t>i</a:t>
            </a:r>
            <a:r>
              <a:rPr lang="de-DE" altLang="de-DE" dirty="0"/>
              <a:t> ): S = </a:t>
            </a:r>
            <a:r>
              <a:rPr lang="de-DE" altLang="de-DE" i="1" dirty="0"/>
              <a:t>i+1</a:t>
            </a:r>
            <a:r>
              <a:rPr lang="de-DE" altLang="de-DE" dirty="0"/>
              <a:t> Schritte</a:t>
            </a:r>
          </a:p>
          <a:p>
            <a:pPr lvl="1"/>
            <a:r>
              <a:rPr lang="de-DE" altLang="de-DE" dirty="0"/>
              <a:t>Erfolglose Suche: S = </a:t>
            </a:r>
            <a:r>
              <a:rPr lang="de-DE" altLang="de-DE" i="1" dirty="0" err="1"/>
              <a:t>n</a:t>
            </a:r>
            <a:r>
              <a:rPr lang="de-DE" altLang="de-DE" dirty="0"/>
              <a:t> Schritte</a:t>
            </a:r>
          </a:p>
          <a:p>
            <a:pPr marL="0" indent="0">
              <a:buNone/>
            </a:pPr>
            <a:r>
              <a:rPr lang="de-DE" altLang="de-DE" b="1" dirty="0"/>
              <a:t>Ziel:</a:t>
            </a:r>
            <a:endParaRPr lang="de-DE" altLang="de-DE" dirty="0"/>
          </a:p>
          <a:p>
            <a:r>
              <a:rPr lang="de-DE" altLang="de-DE" dirty="0"/>
              <a:t>Globalere Aussagen, die nur von einer </a:t>
            </a:r>
            <a:r>
              <a:rPr lang="de-DE" altLang="de-DE" b="1" dirty="0"/>
              <a:t>einfachen Größe</a:t>
            </a:r>
            <a:r>
              <a:rPr lang="de-DE" altLang="de-DE" dirty="0"/>
              <a:t> abhängen, z.B. </a:t>
            </a:r>
            <a:r>
              <a:rPr lang="de-DE" altLang="de-DE" i="1" dirty="0" err="1"/>
              <a:t>n</a:t>
            </a:r>
            <a:r>
              <a:rPr lang="de-DE" altLang="de-DE" dirty="0"/>
              <a:t> (kein spezielles </a:t>
            </a:r>
            <a:r>
              <a:rPr lang="de-DE" altLang="de-DE" i="1" dirty="0"/>
              <a:t>i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Mögliche Fragen:</a:t>
            </a:r>
          </a:p>
          <a:p>
            <a:pPr marL="611187" lvl="1" indent="-342900">
              <a:buFont typeface="+mj-lt"/>
              <a:buAutoNum type="alphaUcPeriod"/>
            </a:pPr>
            <a:r>
              <a:rPr lang="de-DE" altLang="de-DE" dirty="0"/>
              <a:t>Wie groß ist S für </a:t>
            </a:r>
            <a:r>
              <a:rPr lang="de-DE" altLang="de-DE" i="1" dirty="0" err="1"/>
              <a:t>n</a:t>
            </a:r>
            <a:r>
              <a:rPr lang="de-DE" altLang="de-DE" dirty="0"/>
              <a:t> im </a:t>
            </a:r>
            <a:r>
              <a:rPr lang="de-DE" altLang="de-DE" b="1" dirty="0"/>
              <a:t>schlechtesten Fall</a:t>
            </a:r>
            <a:r>
              <a:rPr lang="de-DE" altLang="de-DE" dirty="0"/>
              <a:t>?</a:t>
            </a:r>
          </a:p>
          <a:p>
            <a:pPr marL="611187" lvl="1" indent="-342900">
              <a:buFont typeface="+mj-lt"/>
              <a:buAutoNum type="alphaUcPeriod"/>
            </a:pPr>
            <a:r>
              <a:rPr lang="de-DE" altLang="de-DE" dirty="0"/>
              <a:t>Wie groß ist S für </a:t>
            </a:r>
            <a:r>
              <a:rPr lang="de-DE" altLang="de-DE" i="1" dirty="0" err="1"/>
              <a:t>n</a:t>
            </a:r>
            <a:r>
              <a:rPr lang="de-DE" altLang="de-DE" dirty="0"/>
              <a:t> im </a:t>
            </a:r>
            <a:r>
              <a:rPr lang="de-DE" altLang="de-DE" b="1" dirty="0"/>
              <a:t>Mittel</a:t>
            </a:r>
            <a:r>
              <a:rPr lang="de-DE" altLang="de-DE" dirty="0"/>
              <a:t>?</a:t>
            </a:r>
          </a:p>
          <a:p>
            <a:pPr marL="611187" lvl="1" indent="-342900">
              <a:buFont typeface="+mj-lt"/>
              <a:buAutoNum type="alphaUcPeriod"/>
            </a:pPr>
            <a:r>
              <a:rPr lang="de-DE" altLang="de-DE" dirty="0"/>
              <a:t>Wie groß ist S für </a:t>
            </a:r>
            <a:r>
              <a:rPr lang="de-DE" altLang="de-DE" i="1" dirty="0" err="1"/>
              <a:t>n</a:t>
            </a:r>
            <a:r>
              <a:rPr lang="de-DE" altLang="de-DE" dirty="0"/>
              <a:t> im </a:t>
            </a:r>
            <a:r>
              <a:rPr lang="de-DE" altLang="de-DE" b="1" dirty="0"/>
              <a:t>besten Fall</a:t>
            </a:r>
            <a:r>
              <a:rPr lang="de-DE" altLang="de-DE" dirty="0"/>
              <a:t>?</a:t>
            </a:r>
          </a:p>
          <a:p>
            <a:pPr lvl="2"/>
            <a:r>
              <a:rPr lang="de-DE" altLang="de-DE" dirty="0"/>
              <a:t>Hier nicht weiter betrachtet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F9A2EA-5357-2F3F-AD7F-4295DAF3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Aufwand der Suche</a:t>
            </a:r>
            <a:endParaRPr lang="en-DE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87D9BE9-5763-614E-3AE1-209C33DA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40707"/>
            <a:ext cx="3831249" cy="166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14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Korrektheit (Beispiel XYZ)</a:t>
            </a:r>
          </a:p>
          <a:p>
            <a:r>
              <a:rPr lang="de-DE" dirty="0"/>
              <a:t>Terminierung</a:t>
            </a:r>
          </a:p>
          <a:p>
            <a:r>
              <a:rPr lang="de-DE" dirty="0"/>
              <a:t>Komplexität</a:t>
            </a:r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8B810-248A-F079-918F-F6B192E17F62}"/>
              </a:ext>
            </a:extLst>
          </p:cNvPr>
          <p:cNvSpPr txBox="1"/>
          <p:nvPr/>
        </p:nvSpPr>
        <p:spPr bwMode="gray">
          <a:xfrm>
            <a:off x="7800230" y="419828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E079E-E3EC-ED8C-D77F-6BEE29310ABF}"/>
              </a:ext>
            </a:extLst>
          </p:cNvPr>
          <p:cNvSpPr txBox="1"/>
          <p:nvPr/>
        </p:nvSpPr>
        <p:spPr bwMode="gray">
          <a:xfrm>
            <a:off x="7728668" y="398360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7B8C0-F2A2-3C02-8CED-1B84E27C96E2}"/>
              </a:ext>
            </a:extLst>
          </p:cNvPr>
          <p:cNvSpPr txBox="1"/>
          <p:nvPr/>
        </p:nvSpPr>
        <p:spPr bwMode="gray">
          <a:xfrm>
            <a:off x="7736619" y="423009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</p:spTree>
    <p:extLst>
      <p:ext uri="{BB962C8B-B14F-4D97-AF65-F5344CB8AC3E}">
        <p14:creationId xmlns:p14="http://schemas.microsoft.com/office/powerpoint/2010/main" val="135604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270EF2A-221C-58A0-C528-F74316AB0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40707"/>
            <a:ext cx="3831249" cy="166208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63FF18-4E46-A202-E3B5-303CAF3DAE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lphaUcPeriod"/>
            </a:pPr>
            <a:r>
              <a:rPr lang="de-DE" altLang="de-DE" dirty="0"/>
              <a:t>Im </a:t>
            </a:r>
            <a:r>
              <a:rPr lang="de-DE" altLang="de-DE" b="1" dirty="0"/>
              <a:t>schlechtesten Fall</a:t>
            </a:r>
            <a:r>
              <a:rPr lang="de-DE" altLang="de-DE" dirty="0"/>
              <a:t>:</a:t>
            </a:r>
          </a:p>
          <a:p>
            <a:pPr lvl="1"/>
            <a:r>
              <a:rPr lang="de-DE" altLang="de-DE" i="1" dirty="0"/>
              <a:t>b</a:t>
            </a:r>
            <a:r>
              <a:rPr lang="de-DE" altLang="de-DE" dirty="0"/>
              <a:t> wird erst im letzten Schritt gefunden: </a:t>
            </a:r>
            <a:r>
              <a:rPr lang="de-DE" altLang="de-DE" i="1" dirty="0"/>
              <a:t>b</a:t>
            </a:r>
            <a:r>
              <a:rPr lang="de-DE" altLang="de-DE" dirty="0"/>
              <a:t> = a</a:t>
            </a:r>
            <a:r>
              <a:rPr lang="de-DE" altLang="de-DE" i="1" baseline="-25000" dirty="0"/>
              <a:t>n</a:t>
            </a:r>
          </a:p>
          <a:p>
            <a:pPr lvl="1"/>
            <a:r>
              <a:rPr lang="de-DE" altLang="de-DE" dirty="0"/>
              <a:t>S = </a:t>
            </a:r>
            <a:r>
              <a:rPr lang="de-DE" altLang="de-DE" i="1" dirty="0" err="1"/>
              <a:t>n</a:t>
            </a:r>
            <a:r>
              <a:rPr lang="de-DE" altLang="de-DE" dirty="0"/>
              <a:t> im schlechtesten Fall</a:t>
            </a:r>
          </a:p>
          <a:p>
            <a:pPr marL="0" indent="0">
              <a:buNone/>
            </a:pPr>
            <a:endParaRPr lang="de-DE" altLang="de-DE" dirty="0"/>
          </a:p>
          <a:p>
            <a:pPr marL="342900" indent="-342900">
              <a:buFont typeface="+mj-lt"/>
              <a:buAutoNum type="alphaUcPeriod"/>
            </a:pPr>
            <a:r>
              <a:rPr lang="de-DE" altLang="de-DE" dirty="0"/>
              <a:t>Im </a:t>
            </a:r>
            <a:r>
              <a:rPr lang="de-DE" altLang="de-DE" b="1" dirty="0"/>
              <a:t>Mittel</a:t>
            </a:r>
            <a:r>
              <a:rPr lang="de-DE" altLang="de-DE" dirty="0"/>
              <a:t>:</a:t>
            </a:r>
          </a:p>
          <a:p>
            <a:pPr lvl="1"/>
            <a:r>
              <a:rPr lang="de-DE" altLang="de-DE" dirty="0"/>
              <a:t>Wiederholte Anwendung (verschiedene Eingaben)</a:t>
            </a:r>
          </a:p>
          <a:p>
            <a:pPr lvl="1"/>
            <a:r>
              <a:rPr lang="de-DE" altLang="de-DE" dirty="0"/>
              <a:t>Annahme über Verteilung der Werte:</a:t>
            </a:r>
          </a:p>
          <a:p>
            <a:pPr lvl="2"/>
            <a:r>
              <a:rPr lang="de-DE" altLang="de-DE" dirty="0"/>
              <a:t>Gleichverteilung</a:t>
            </a:r>
          </a:p>
          <a:p>
            <a:pPr lvl="2"/>
            <a:r>
              <a:rPr lang="de-DE" altLang="de-DE" dirty="0"/>
              <a:t>Läuft der Algorithmus N-mal, N </a:t>
            </a:r>
            <a:r>
              <a:rPr lang="de-DE" altLang="de-DE" dirty="0">
                <a:latin typeface="Lucida Sans Unicode"/>
                <a:cs typeface="Lucida Sans Unicode"/>
              </a:rPr>
              <a:t>≫</a:t>
            </a:r>
            <a:r>
              <a:rPr lang="de-DE" altLang="de-DE" dirty="0"/>
              <a:t> </a:t>
            </a:r>
            <a:r>
              <a:rPr lang="de-DE" altLang="de-DE" i="1" dirty="0" err="1"/>
              <a:t>n</a:t>
            </a:r>
            <a:r>
              <a:rPr lang="de-DE" altLang="de-DE" dirty="0"/>
              <a:t>, so wird </a:t>
            </a:r>
            <a:r>
              <a:rPr lang="de-DE" altLang="de-DE" i="1" dirty="0"/>
              <a:t>b</a:t>
            </a:r>
            <a:r>
              <a:rPr lang="de-DE" altLang="de-DE" dirty="0"/>
              <a:t> gleich häufig an erster, zweiter . . . , letzter Stelle gefunden</a:t>
            </a:r>
          </a:p>
          <a:p>
            <a:pPr lvl="2"/>
            <a:r>
              <a:rPr lang="de-DE" altLang="de-DE" dirty="0"/>
              <a:t>Also jeweils N/</a:t>
            </a:r>
            <a:r>
              <a:rPr lang="de-DE" altLang="de-DE" i="1" dirty="0" err="1"/>
              <a:t>n</a:t>
            </a:r>
            <a:r>
              <a:rPr lang="de-DE" altLang="de-DE" dirty="0"/>
              <a:t>-mal für jede Stelle.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94096A-6D91-3A23-5A65-A190AACC9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Analyse für erfolgreiche Suche</a:t>
            </a:r>
          </a:p>
        </p:txBody>
      </p:sp>
    </p:spTree>
    <p:extLst>
      <p:ext uri="{BB962C8B-B14F-4D97-AF65-F5344CB8AC3E}">
        <p14:creationId xmlns:p14="http://schemas.microsoft.com/office/powerpoint/2010/main" val="14204806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78699A9-C0BB-FA94-8768-F11712E5E62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altLang="de-DE" dirty="0"/>
                  <a:t>Insgesamt für N Suchvorgänge: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altLang="de-DE" b="0" i="1" smtClean="0">
                        <a:latin typeface="Cambria Math"/>
                      </a:rPr>
                      <m:t>𝑀</m:t>
                    </m:r>
                    <m:r>
                      <a:rPr lang="de-DE" altLang="de-D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alt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altLang="de-DE" b="0" i="1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de-DE" altLang="de-DE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de-DE" altLang="de-DE" b="0" i="1" smtClean="0">
                        <a:latin typeface="Cambria Math"/>
                        <a:ea typeface="Cambria Math"/>
                      </a:rPr>
                      <m:t>∙1+</m:t>
                    </m:r>
                    <m:f>
                      <m:fPr>
                        <m:ctrlPr>
                          <a:rPr lang="de-DE" alt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altLang="de-DE" i="1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de-DE" altLang="de-DE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de-DE" altLang="de-DE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de-DE" altLang="de-DE" b="0" i="1" smtClean="0">
                        <a:latin typeface="Cambria Math"/>
                        <a:ea typeface="Cambria Math"/>
                      </a:rPr>
                      <m:t>2+…+</m:t>
                    </m:r>
                    <m:f>
                      <m:fPr>
                        <m:ctrlPr>
                          <a:rPr lang="de-DE" alt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altLang="de-DE" i="1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de-DE" altLang="de-DE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de-DE" altLang="de-DE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de-DE" altLang="de-DE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de-DE" altLang="de-DE" b="0" dirty="0">
                  <a:ea typeface="Cambria Math"/>
                </a:endParaRPr>
              </a:p>
              <a:p>
                <a:pPr lvl="1"/>
                <a:r>
                  <a:rPr lang="de-DE" altLang="de-DE" b="0" dirty="0">
                    <a:ea typeface="Cambria Math"/>
                  </a:rPr>
                  <a:t>   </a:t>
                </a:r>
                <a14:m>
                  <m:oMath xmlns:m="http://schemas.openxmlformats.org/officeDocument/2006/math">
                    <m:r>
                      <a:rPr lang="de-DE" altLang="de-DE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e-DE" altLang="de-DE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e-DE" altLang="de-DE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num>
                      <m:den>
                        <m:r>
                          <a:rPr lang="de-DE" altLang="de-DE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de-DE" altLang="de-DE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e-DE" altLang="de-DE" b="0" i="1" smtClean="0">
                            <a:latin typeface="Cambria Math"/>
                            <a:ea typeface="Cambria Math"/>
                          </a:rPr>
                          <m:t>1+2+…+</m:t>
                        </m:r>
                        <m:r>
                          <a:rPr lang="de-DE" altLang="de-DE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de-DE" altLang="de-DE" b="0" dirty="0">
                  <a:ea typeface="Cambria Math"/>
                </a:endParaRPr>
              </a:p>
              <a:p>
                <a:pPr lvl="1"/>
                <a:r>
                  <a:rPr lang="de-DE" altLang="de-DE" b="0" dirty="0">
                    <a:ea typeface="Cambria Math"/>
                  </a:rPr>
                  <a:t>   </a:t>
                </a:r>
                <a14:m>
                  <m:oMath xmlns:m="http://schemas.openxmlformats.org/officeDocument/2006/math">
                    <m:r>
                      <a:rPr lang="de-DE" altLang="de-DE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e-DE" altLang="de-DE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e-DE" altLang="de-DE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num>
                      <m:den>
                        <m:r>
                          <a:rPr lang="de-DE" altLang="de-DE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  <m:r>
                      <a:rPr lang="de-DE" altLang="de-DE" b="0" i="1" smtClean="0"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de-DE" altLang="de-DE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e-DE" altLang="de-DE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d>
                          <m:dPr>
                            <m:ctrlPr>
                              <a:rPr lang="de-DE" altLang="de-DE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altLang="de-DE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de-DE" altLang="de-DE" b="0" i="1" smtClean="0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de-DE" altLang="de-DE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de-DE" altLang="de-DE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de-DE" altLang="de-DE" b="0" i="1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de-DE" altLang="de-DE" b="0" i="1" smtClean="0"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de-DE" altLang="de-DE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e-DE" altLang="de-DE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de-DE" altLang="de-DE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num>
                      <m:den>
                        <m:r>
                          <a:rPr lang="de-DE" altLang="de-DE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de-DE" altLang="de-DE" b="0" dirty="0">
                  <a:ea typeface="Cambria Math"/>
                </a:endParaRPr>
              </a:p>
              <a:p>
                <a:pPr lvl="1"/>
                <a:endParaRPr lang="de-DE" altLang="de-DE" dirty="0"/>
              </a:p>
              <a:p>
                <a:r>
                  <a:rPr lang="de-DE" altLang="de-DE" dirty="0"/>
                  <a:t>Für eine Suche: </a:t>
                </a:r>
                <a14:m>
                  <m:oMath xmlns:m="http://schemas.openxmlformats.org/officeDocument/2006/math">
                    <m:r>
                      <a:rPr lang="de-DE" altLang="de-DE" i="1">
                        <a:latin typeface="Cambria Math"/>
                      </a:rPr>
                      <m:t>𝑆</m:t>
                    </m:r>
                    <m:r>
                      <a:rPr lang="de-DE" altLang="de-DE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alt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altLang="de-DE" i="1">
                            <a:latin typeface="Cambria Math"/>
                          </a:rPr>
                          <m:t>𝑀</m:t>
                        </m:r>
                      </m:num>
                      <m:den>
                        <m:r>
                          <a:rPr lang="de-DE" altLang="de-DE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de-DE" altLang="de-DE" dirty="0"/>
                  <a:t> Schritte, also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altLang="de-DE" b="0" i="1" smtClean="0">
                        <a:latin typeface="Cambria Math"/>
                      </a:rPr>
                      <m:t>𝑆</m:t>
                    </m:r>
                    <m:r>
                      <a:rPr lang="de-DE" altLang="de-D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alt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altLang="de-DE" b="0" i="1" smtClean="0">
                            <a:latin typeface="Cambria Math"/>
                          </a:rPr>
                          <m:t>𝑀</m:t>
                        </m:r>
                      </m:num>
                      <m:den>
                        <m:r>
                          <a:rPr lang="de-DE" altLang="de-DE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de-DE" altLang="de-D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alt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altLang="de-DE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e-DE" altLang="de-DE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de-DE" altLang="de-DE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de-DE" altLang="de-DE" b="0" i="1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de-DE" altLang="de-DE" b="0" i="1" smtClean="0"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de-DE" altLang="de-DE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e-DE" altLang="de-DE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de-DE" altLang="de-DE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num>
                      <m:den>
                        <m:r>
                          <a:rPr lang="de-DE" altLang="de-DE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de-DE" altLang="de-DE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e-DE" altLang="de-DE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e-DE" altLang="de-DE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de-DE" altLang="de-DE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+1</m:t>
                        </m:r>
                      </m:num>
                      <m:den>
                        <m:r>
                          <a:rPr lang="de-DE" altLang="de-DE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altLang="de-DE" dirty="0">
                    <a:solidFill>
                      <a:srgbClr val="00B050"/>
                    </a:solidFill>
                  </a:rPr>
                  <a:t> im </a:t>
                </a:r>
                <a:r>
                  <a:rPr lang="de-DE" altLang="de-DE" b="1" dirty="0">
                    <a:solidFill>
                      <a:srgbClr val="00B050"/>
                    </a:solidFill>
                  </a:rPr>
                  <a:t>Mittel</a:t>
                </a:r>
                <a:r>
                  <a:rPr lang="de-DE" altLang="de-DE" dirty="0"/>
                  <a:t> (bei Gleichverteilung)</a:t>
                </a: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78699A9-C0BB-FA94-8768-F11712E5E6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B15CF44-2D28-3978-6636-96DC059D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Analyse für erfolgreiche Suche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A20A568-6A39-6E30-A5B6-E911BE0D9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40707"/>
            <a:ext cx="3831249" cy="166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58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33B916-F24E-FAB6-91AA-F3B2E72F34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sz="1200" dirty="0"/>
              <a:t>Wie oft wird die Wertzuweisung „x := x + 1“ in folgenden Anweisungen ausgeführt?</a:t>
            </a:r>
          </a:p>
          <a:p>
            <a:r>
              <a:rPr lang="de-DE" altLang="de-DE" sz="1200" dirty="0"/>
              <a:t>x := x + 1</a:t>
            </a:r>
          </a:p>
          <a:p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altLang="de-DE" sz="1200" dirty="0"/>
              <a:t> i := 1 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altLang="de-DE" sz="1200" dirty="0"/>
              <a:t> </a:t>
            </a:r>
            <a:r>
              <a:rPr lang="de-DE" altLang="de-DE" sz="1200" i="1" dirty="0" err="1"/>
              <a:t>n</a:t>
            </a:r>
            <a:r>
              <a:rPr lang="de-DE" altLang="de-DE" sz="1200" dirty="0"/>
              <a:t> 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de-DE" altLang="de-DE" sz="1200" dirty="0"/>
              <a:t> x := x + 1 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</a:t>
            </a:r>
            <a:endParaRPr lang="de-DE" altLang="de-D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altLang="de-D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altLang="de-DE" sz="1200" dirty="0"/>
              <a:t> i := 1 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altLang="de-DE" sz="1200" dirty="0"/>
              <a:t> </a:t>
            </a:r>
            <a:r>
              <a:rPr lang="de-DE" altLang="de-DE" sz="1200" i="1" dirty="0" err="1"/>
              <a:t>n</a:t>
            </a:r>
            <a:r>
              <a:rPr lang="de-DE" altLang="de-DE" sz="1200" dirty="0"/>
              <a:t> 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br>
              <a:rPr lang="de-DE" altLang="de-DE" sz="1200" dirty="0"/>
            </a:br>
            <a:r>
              <a:rPr lang="de-DE" altLang="de-DE" sz="1200" dirty="0"/>
              <a:t>	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altLang="de-DE" sz="1200" dirty="0"/>
              <a:t> </a:t>
            </a:r>
            <a:r>
              <a:rPr lang="de-DE" altLang="de-DE" sz="1200" dirty="0" err="1"/>
              <a:t>j</a:t>
            </a:r>
            <a:r>
              <a:rPr lang="de-DE" altLang="de-DE" sz="1200" dirty="0"/>
              <a:t> := 1 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altLang="de-DE" sz="1200" dirty="0"/>
              <a:t> </a:t>
            </a:r>
            <a:r>
              <a:rPr lang="de-DE" altLang="de-DE" sz="1200" i="1" dirty="0" err="1"/>
              <a:t>n</a:t>
            </a:r>
            <a:r>
              <a:rPr lang="de-DE" altLang="de-DE" sz="1200" dirty="0"/>
              <a:t> 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de-DE" altLang="de-DE" sz="1200" dirty="0"/>
              <a:t> x := x + 1 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</a:t>
            </a:r>
            <a:r>
              <a:rPr lang="de-DE" altLang="de-DE" sz="1200" dirty="0"/>
              <a:t> </a:t>
            </a:r>
            <a:br>
              <a:rPr lang="de-DE" altLang="de-DE" sz="1200" dirty="0"/>
            </a:b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</a:t>
            </a:r>
            <a:endParaRPr lang="de-DE" altLang="de-D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altLang="de-DE" sz="1200" dirty="0"/>
              <a:t> i := 1 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altLang="de-DE" sz="1200" dirty="0"/>
              <a:t> </a:t>
            </a:r>
            <a:r>
              <a:rPr lang="de-DE" altLang="de-DE" sz="1200" i="1" dirty="0" err="1"/>
              <a:t>n</a:t>
            </a:r>
            <a:r>
              <a:rPr lang="de-DE" altLang="de-DE" sz="1200" dirty="0"/>
              <a:t> 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br>
              <a:rPr lang="de-DE" altLang="de-DE" sz="1200" dirty="0"/>
            </a:br>
            <a:r>
              <a:rPr lang="de-DE" altLang="de-DE" sz="1200" dirty="0"/>
              <a:t>	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altLang="de-DE" sz="1200" dirty="0"/>
              <a:t> </a:t>
            </a:r>
            <a:r>
              <a:rPr lang="de-DE" altLang="de-DE" sz="1200" dirty="0" err="1"/>
              <a:t>j</a:t>
            </a:r>
            <a:r>
              <a:rPr lang="de-DE" altLang="de-DE" sz="1200" dirty="0"/>
              <a:t> := i 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altLang="de-DE" sz="1200" dirty="0"/>
              <a:t> </a:t>
            </a:r>
            <a:r>
              <a:rPr lang="de-DE" altLang="de-DE" sz="1200" i="1" dirty="0" err="1"/>
              <a:t>n</a:t>
            </a:r>
            <a:r>
              <a:rPr lang="de-DE" altLang="de-DE" sz="1200" dirty="0"/>
              <a:t> 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de-DE" altLang="de-DE" sz="1200" dirty="0"/>
              <a:t> x := x + 1 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</a:t>
            </a:r>
            <a:r>
              <a:rPr lang="de-DE" altLang="de-DE" sz="1200" dirty="0"/>
              <a:t> </a:t>
            </a:r>
            <a:br>
              <a:rPr lang="de-DE" altLang="de-DE" sz="1200" dirty="0"/>
            </a:b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</a:t>
            </a:r>
            <a:endParaRPr lang="de-DE" altLang="de-D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altLang="de-DE" sz="1200" dirty="0"/>
              <a:t> i := 1 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altLang="de-DE" sz="1200" dirty="0"/>
              <a:t> </a:t>
            </a:r>
            <a:r>
              <a:rPr lang="de-DE" altLang="de-DE" sz="1200" i="1" dirty="0" err="1"/>
              <a:t>n</a:t>
            </a:r>
            <a:r>
              <a:rPr lang="de-DE" altLang="de-DE" sz="1200" dirty="0"/>
              <a:t> 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br>
              <a:rPr lang="de-DE" altLang="de-DE" sz="1200" dirty="0"/>
            </a:br>
            <a:r>
              <a:rPr lang="de-DE" altLang="de-DE" sz="1200" dirty="0"/>
              <a:t>	</a:t>
            </a:r>
            <a:r>
              <a:rPr lang="de-DE" altLang="de-DE" sz="1200" dirty="0" err="1"/>
              <a:t>if</a:t>
            </a:r>
            <a:r>
              <a:rPr lang="de-DE" altLang="de-DE" sz="1200" dirty="0"/>
              <a:t> (i&lt;10) 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altLang="de-DE" sz="1200" dirty="0"/>
              <a:t> </a:t>
            </a:r>
            <a:r>
              <a:rPr lang="de-DE" altLang="de-DE" sz="1200" dirty="0" err="1"/>
              <a:t>j</a:t>
            </a:r>
            <a:r>
              <a:rPr lang="de-DE" altLang="de-DE" sz="1200" dirty="0"/>
              <a:t> := 1 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altLang="de-DE" sz="1200" dirty="0"/>
              <a:t> </a:t>
            </a:r>
            <a:r>
              <a:rPr lang="de-DE" altLang="de-DE" sz="1200" i="1" dirty="0" err="1"/>
              <a:t>n</a:t>
            </a:r>
            <a:r>
              <a:rPr lang="de-DE" altLang="de-DE" sz="1200" dirty="0"/>
              <a:t> 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de-DE" altLang="de-DE" sz="1200" dirty="0"/>
              <a:t> x := x + 1 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</a:t>
            </a:r>
            <a:r>
              <a:rPr lang="de-DE" altLang="de-DE" sz="1200" dirty="0"/>
              <a:t> </a:t>
            </a:r>
            <a:br>
              <a:rPr lang="de-DE" altLang="de-DE" sz="1200" dirty="0"/>
            </a:b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</a:t>
            </a:r>
            <a:endParaRPr lang="de-DE" altLang="de-D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E26EDD-E7C3-BE83-F723-044EA41D7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Aufwand für Schleifen</a:t>
            </a:r>
          </a:p>
        </p:txBody>
      </p:sp>
      <p:sp>
        <p:nvSpPr>
          <p:cNvPr id="5" name="Abgerundetes Rechteck 1">
            <a:extLst>
              <a:ext uri="{FF2B5EF4-FFF2-40B4-BE49-F238E27FC236}">
                <a16:creationId xmlns:a16="http://schemas.microsoft.com/office/drawing/2014/main" id="{BC236D1D-8C39-BE1E-FD55-D8C2C834B600}"/>
              </a:ext>
            </a:extLst>
          </p:cNvPr>
          <p:cNvSpPr/>
          <p:nvPr/>
        </p:nvSpPr>
        <p:spPr bwMode="auto">
          <a:xfrm>
            <a:off x="4114524" y="1840598"/>
            <a:ext cx="608063" cy="28944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050" i="1" dirty="0">
                <a:solidFill>
                  <a:schemeClr val="bg1"/>
                </a:solidFill>
                <a:latin typeface="Verdana" pitchFamily="34" charset="0"/>
              </a:rPr>
              <a:t>n</a:t>
            </a:r>
            <a:r>
              <a:rPr lang="de-DE" sz="1050" dirty="0">
                <a:solidFill>
                  <a:schemeClr val="bg1"/>
                </a:solidFill>
                <a:latin typeface="Verdana" pitchFamily="34" charset="0"/>
              </a:rPr>
              <a:t> mal</a:t>
            </a:r>
          </a:p>
        </p:txBody>
      </p:sp>
      <p:sp>
        <p:nvSpPr>
          <p:cNvPr id="6" name="Abgerundetes Rechteck 6">
            <a:extLst>
              <a:ext uri="{FF2B5EF4-FFF2-40B4-BE49-F238E27FC236}">
                <a16:creationId xmlns:a16="http://schemas.microsoft.com/office/drawing/2014/main" id="{53DEB82A-F7AF-E172-CB1C-4A01CF1AA234}"/>
              </a:ext>
            </a:extLst>
          </p:cNvPr>
          <p:cNvSpPr/>
          <p:nvPr/>
        </p:nvSpPr>
        <p:spPr bwMode="auto">
          <a:xfrm>
            <a:off x="4114525" y="1491630"/>
            <a:ext cx="608063" cy="28944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050" i="1" dirty="0">
                <a:solidFill>
                  <a:schemeClr val="bg1"/>
                </a:solidFill>
                <a:latin typeface="Verdana" pitchFamily="34" charset="0"/>
              </a:rPr>
              <a:t>1</a:t>
            </a:r>
            <a:r>
              <a:rPr lang="de-DE" sz="1050" dirty="0">
                <a:solidFill>
                  <a:schemeClr val="bg1"/>
                </a:solidFill>
                <a:latin typeface="Verdana" pitchFamily="34" charset="0"/>
              </a:rPr>
              <a:t> mal</a:t>
            </a:r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E1AC2D6D-52FB-6160-177C-EE0104B82F4C}"/>
              </a:ext>
            </a:extLst>
          </p:cNvPr>
          <p:cNvSpPr/>
          <p:nvPr/>
        </p:nvSpPr>
        <p:spPr bwMode="auto">
          <a:xfrm>
            <a:off x="4114524" y="2441359"/>
            <a:ext cx="687984" cy="28944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050" i="1" dirty="0">
                <a:solidFill>
                  <a:schemeClr val="bg1"/>
                </a:solidFill>
                <a:latin typeface="Verdana" pitchFamily="34" charset="0"/>
              </a:rPr>
              <a:t>n²</a:t>
            </a:r>
            <a:r>
              <a:rPr lang="de-DE" sz="1050" dirty="0">
                <a:solidFill>
                  <a:schemeClr val="bg1"/>
                </a:solidFill>
                <a:latin typeface="Verdana" pitchFamily="34" charset="0"/>
              </a:rPr>
              <a:t> mal</a:t>
            </a:r>
          </a:p>
        </p:txBody>
      </p:sp>
      <p:sp>
        <p:nvSpPr>
          <p:cNvPr id="8" name="Abgerundetes Rechteck 17">
            <a:extLst>
              <a:ext uri="{FF2B5EF4-FFF2-40B4-BE49-F238E27FC236}">
                <a16:creationId xmlns:a16="http://schemas.microsoft.com/office/drawing/2014/main" id="{AEA9026B-A039-8919-C0AF-0A462F024E7A}"/>
              </a:ext>
            </a:extLst>
          </p:cNvPr>
          <p:cNvSpPr/>
          <p:nvPr/>
        </p:nvSpPr>
        <p:spPr bwMode="auto">
          <a:xfrm>
            <a:off x="4114524" y="3061861"/>
            <a:ext cx="1011778" cy="28944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050" i="1" dirty="0">
                <a:solidFill>
                  <a:schemeClr val="bg1"/>
                </a:solidFill>
                <a:latin typeface="Verdana" pitchFamily="34" charset="0"/>
              </a:rPr>
              <a:t>½ * n²</a:t>
            </a:r>
            <a:r>
              <a:rPr lang="de-DE" sz="1050" dirty="0">
                <a:solidFill>
                  <a:schemeClr val="bg1"/>
                </a:solidFill>
                <a:latin typeface="Verdana" pitchFamily="34" charset="0"/>
              </a:rPr>
              <a:t> mal</a:t>
            </a:r>
          </a:p>
        </p:txBody>
      </p:sp>
      <p:sp>
        <p:nvSpPr>
          <p:cNvPr id="9" name="Abgerundetes Rechteck 18">
            <a:extLst>
              <a:ext uri="{FF2B5EF4-FFF2-40B4-BE49-F238E27FC236}">
                <a16:creationId xmlns:a16="http://schemas.microsoft.com/office/drawing/2014/main" id="{FF18C294-1B9E-80DF-C673-DCB3F0446F57}"/>
              </a:ext>
            </a:extLst>
          </p:cNvPr>
          <p:cNvSpPr/>
          <p:nvPr/>
        </p:nvSpPr>
        <p:spPr bwMode="auto">
          <a:xfrm>
            <a:off x="4114524" y="3692352"/>
            <a:ext cx="787147" cy="28944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050" i="1">
                <a:solidFill>
                  <a:schemeClr val="bg1"/>
                </a:solidFill>
                <a:latin typeface="Verdana" pitchFamily="34" charset="0"/>
              </a:rPr>
              <a:t>9*n</a:t>
            </a:r>
            <a:r>
              <a:rPr lang="de-DE" sz="105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de-DE" sz="1050" dirty="0">
                <a:solidFill>
                  <a:schemeClr val="bg1"/>
                </a:solidFill>
                <a:latin typeface="Verdana" pitchFamily="34" charset="0"/>
              </a:rPr>
              <a:t>mal</a:t>
            </a:r>
          </a:p>
        </p:txBody>
      </p:sp>
      <p:grpSp>
        <p:nvGrpSpPr>
          <p:cNvPr id="10" name="Gruppieren 8">
            <a:extLst>
              <a:ext uri="{FF2B5EF4-FFF2-40B4-BE49-F238E27FC236}">
                <a16:creationId xmlns:a16="http://schemas.microsoft.com/office/drawing/2014/main" id="{0482B6F0-8A9C-7D56-C84D-B6953471083F}"/>
              </a:ext>
            </a:extLst>
          </p:cNvPr>
          <p:cNvGrpSpPr/>
          <p:nvPr/>
        </p:nvGrpSpPr>
        <p:grpSpPr>
          <a:xfrm>
            <a:off x="107504" y="4083917"/>
            <a:ext cx="7344816" cy="993605"/>
            <a:chOff x="551384" y="3309302"/>
            <a:chExt cx="9169400" cy="2279938"/>
          </a:xfrm>
        </p:grpSpPr>
        <p:sp>
          <p:nvSpPr>
            <p:cNvPr id="11" name="Textplatzhalter 5">
              <a:extLst>
                <a:ext uri="{FF2B5EF4-FFF2-40B4-BE49-F238E27FC236}">
                  <a16:creationId xmlns:a16="http://schemas.microsoft.com/office/drawing/2014/main" id="{CD8950C3-CC7F-3CDD-6549-C309FFBEDF62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51384" y="3885051"/>
              <a:ext cx="2112433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 dirty="0"/>
            </a:p>
          </p:txBody>
        </p:sp>
        <p:sp>
          <p:nvSpPr>
            <p:cNvPr id="12" name="Textplatzhalter 6">
              <a:extLst>
                <a:ext uri="{FF2B5EF4-FFF2-40B4-BE49-F238E27FC236}">
                  <a16:creationId xmlns:a16="http://schemas.microsoft.com/office/drawing/2014/main" id="{A2CA645E-492A-1292-A3CA-9C4CE513E063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905117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2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13" name="Textplatzhalter 7">
              <a:extLst>
                <a:ext uri="{FF2B5EF4-FFF2-40B4-BE49-F238E27FC236}">
                  <a16:creationId xmlns:a16="http://schemas.microsoft.com/office/drawing/2014/main" id="{D846C493-629D-3E7D-4ACE-7A33B137367B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255662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3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14" name="Textplatzhalter 8">
              <a:extLst>
                <a:ext uri="{FF2B5EF4-FFF2-40B4-BE49-F238E27FC236}">
                  <a16:creationId xmlns:a16="http://schemas.microsoft.com/office/drawing/2014/main" id="{789A827D-CBC0-D213-0414-D66D49B502E8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7606233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4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15" name="Textplatzhalter 9">
              <a:extLst>
                <a:ext uri="{FF2B5EF4-FFF2-40B4-BE49-F238E27FC236}">
                  <a16:creationId xmlns:a16="http://schemas.microsoft.com/office/drawing/2014/main" id="{AAD36920-CA94-630E-199A-DEC6B568F9FA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51384" y="3309302"/>
              <a:ext cx="2112433" cy="383729"/>
            </a:xfrm>
            <a:prstGeom prst="rect">
              <a:avLst/>
            </a:prstGeom>
            <a:solidFill>
              <a:schemeClr val="accent1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altLang="de-DE" dirty="0"/>
                <a:t>1 mal</a:t>
              </a:r>
              <a:endParaRPr lang="de-DE" dirty="0"/>
            </a:p>
          </p:txBody>
        </p:sp>
        <p:sp>
          <p:nvSpPr>
            <p:cNvPr id="16" name="Textplatzhalter 10">
              <a:extLst>
                <a:ext uri="{FF2B5EF4-FFF2-40B4-BE49-F238E27FC236}">
                  <a16:creationId xmlns:a16="http://schemas.microsoft.com/office/drawing/2014/main" id="{1BD88516-0FC1-462E-D10F-3EA295A4D345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905118" y="3309302"/>
              <a:ext cx="2112433" cy="383729"/>
            </a:xfrm>
            <a:prstGeom prst="rect">
              <a:avLst/>
            </a:prstGeom>
            <a:solidFill>
              <a:schemeClr val="accent2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altLang="de-DE" dirty="0"/>
                <a:t>log </a:t>
              </a:r>
              <a:r>
                <a:rPr lang="de-DE" altLang="de-DE" i="1" dirty="0"/>
                <a:t>n</a:t>
              </a:r>
              <a:r>
                <a:rPr lang="de-DE" altLang="de-DE" dirty="0"/>
                <a:t> mal</a:t>
              </a:r>
              <a:endParaRPr lang="de-DE" dirty="0"/>
            </a:p>
          </p:txBody>
        </p:sp>
        <p:sp>
          <p:nvSpPr>
            <p:cNvPr id="17" name="Textplatzhalter 11">
              <a:extLst>
                <a:ext uri="{FF2B5EF4-FFF2-40B4-BE49-F238E27FC236}">
                  <a16:creationId xmlns:a16="http://schemas.microsoft.com/office/drawing/2014/main" id="{922E1D5E-8390-4E18-F998-0DF2B4623100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257780" y="3309302"/>
              <a:ext cx="2112433" cy="383729"/>
            </a:xfrm>
            <a:prstGeom prst="rect">
              <a:avLst/>
            </a:prstGeom>
            <a:solidFill>
              <a:schemeClr val="accent3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i="1" dirty="0"/>
                <a:t>n</a:t>
              </a:r>
              <a:r>
                <a:rPr lang="de-DE" dirty="0"/>
                <a:t> mal</a:t>
              </a:r>
            </a:p>
          </p:txBody>
        </p:sp>
        <p:sp>
          <p:nvSpPr>
            <p:cNvPr id="18" name="Textplatzhalter 12">
              <a:extLst>
                <a:ext uri="{FF2B5EF4-FFF2-40B4-BE49-F238E27FC236}">
                  <a16:creationId xmlns:a16="http://schemas.microsoft.com/office/drawing/2014/main" id="{17CA04E1-C068-A0EA-2F99-A142DF02FD59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7598607" y="3309302"/>
              <a:ext cx="2112433" cy="383729"/>
            </a:xfrm>
            <a:prstGeom prst="rect">
              <a:avLst/>
            </a:prstGeom>
            <a:solidFill>
              <a:schemeClr val="accent4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i="1" dirty="0">
                  <a:latin typeface="Verdana" pitchFamily="34" charset="0"/>
                </a:rPr>
                <a:t>n²</a:t>
              </a:r>
              <a:r>
                <a:rPr lang="de-DE" dirty="0">
                  <a:latin typeface="Verdana" pitchFamily="34" charset="0"/>
                </a:rPr>
                <a:t> mal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52747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3011BB-0726-984F-F7C9-2AE05A9EAB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309568" cy="3563938"/>
          </a:xfrm>
        </p:spPr>
        <p:txBody>
          <a:bodyPr/>
          <a:lstStyle/>
          <a:p>
            <a:r>
              <a:rPr lang="de-DE" altLang="de-DE" sz="1200" dirty="0"/>
              <a:t>Klassifikation des Grenzverhaltens</a:t>
            </a:r>
          </a:p>
          <a:p>
            <a:pPr lvl="1"/>
            <a:r>
              <a:rPr lang="de-DE" altLang="de-DE" sz="1200" dirty="0"/>
              <a:t>Nur wesentlichen Trend beschreiben</a:t>
            </a:r>
          </a:p>
          <a:p>
            <a:r>
              <a:rPr lang="de-DE" altLang="de-DE" sz="1200" dirty="0"/>
              <a:t>Analyse der Komplexität</a:t>
            </a:r>
          </a:p>
          <a:p>
            <a:pPr marL="268287" lvl="1" indent="0">
              <a:buNone/>
            </a:pPr>
            <a:r>
              <a:rPr lang="de-DE" altLang="de-DE" sz="1200" dirty="0"/>
              <a:t>⇝ Funktion </a:t>
            </a:r>
            <a:r>
              <a:rPr lang="de-DE" altLang="de-DE" sz="1200" i="1" dirty="0"/>
              <a:t>f</a:t>
            </a:r>
            <a:r>
              <a:rPr lang="de-DE" altLang="de-DE" sz="1200" dirty="0"/>
              <a:t>: </a:t>
            </a:r>
            <a:r>
              <a:rPr lang="de-DE" altLang="de-DE" sz="1200" dirty="0" err="1"/>
              <a:t>ℕ</a:t>
            </a:r>
            <a:r>
              <a:rPr lang="de-DE" altLang="de-DE" sz="1200" dirty="0"/>
              <a:t> → </a:t>
            </a:r>
            <a:r>
              <a:rPr lang="de-DE" altLang="de-DE" sz="1200" dirty="0" err="1"/>
              <a:t>ℕ</a:t>
            </a:r>
            <a:r>
              <a:rPr lang="de-DE" altLang="de-DE" sz="1200" dirty="0"/>
              <a:t> als Maß für Aufwand</a:t>
            </a:r>
          </a:p>
          <a:p>
            <a:pPr lvl="1"/>
            <a:r>
              <a:rPr lang="de-DE" altLang="de-DE" sz="1200" dirty="0"/>
              <a:t>Bedeutung: </a:t>
            </a:r>
            <a:r>
              <a:rPr lang="de-DE" altLang="de-DE" sz="1200" i="1" dirty="0"/>
              <a:t>f</a:t>
            </a:r>
            <a:r>
              <a:rPr lang="de-DE" altLang="de-DE" sz="1200" dirty="0"/>
              <a:t>(</a:t>
            </a:r>
            <a:r>
              <a:rPr lang="de-DE" altLang="de-DE" sz="1200" i="1" dirty="0" err="1"/>
              <a:t>n</a:t>
            </a:r>
            <a:r>
              <a:rPr lang="de-DE" altLang="de-DE" sz="1200" dirty="0"/>
              <a:t>) = a</a:t>
            </a:r>
          </a:p>
          <a:p>
            <a:pPr marL="536575" lvl="2" indent="0">
              <a:buNone/>
            </a:pPr>
            <a:r>
              <a:rPr lang="de-DE" altLang="de-DE" sz="1200" dirty="0"/>
              <a:t>„Bei Problem der Größe </a:t>
            </a:r>
            <a:r>
              <a:rPr lang="de-DE" altLang="de-DE" sz="1200" i="1" dirty="0" err="1"/>
              <a:t>n</a:t>
            </a:r>
            <a:r>
              <a:rPr lang="de-DE" altLang="de-DE" sz="1200" i="1" dirty="0"/>
              <a:t> </a:t>
            </a:r>
            <a:r>
              <a:rPr lang="de-DE" altLang="de-DE" sz="1200" dirty="0"/>
              <a:t>beträgt der Aufwand a.“</a:t>
            </a:r>
          </a:p>
          <a:p>
            <a:endParaRPr lang="de-DE" altLang="de-DE" sz="1200" dirty="0"/>
          </a:p>
          <a:p>
            <a:r>
              <a:rPr lang="de-DE" altLang="de-DE" sz="1200" dirty="0"/>
              <a:t>Problemgröße</a:t>
            </a:r>
          </a:p>
          <a:p>
            <a:pPr lvl="1"/>
            <a:r>
              <a:rPr lang="de-DE" altLang="de-DE" sz="1200" dirty="0"/>
              <a:t>Umfang der Eingabe,</a:t>
            </a:r>
          </a:p>
          <a:p>
            <a:pPr marL="536575" lvl="2" indent="0">
              <a:buNone/>
            </a:pPr>
            <a:r>
              <a:rPr lang="de-DE" altLang="de-DE" sz="1200" dirty="0"/>
              <a:t>z.B. Anzahl der zu sortierenden oder zu durchsuchenden Elemente</a:t>
            </a:r>
          </a:p>
          <a:p>
            <a:r>
              <a:rPr lang="de-DE" altLang="de-DE" sz="1200" dirty="0"/>
              <a:t>Aufwand (Maschinenunabhängig)</a:t>
            </a:r>
          </a:p>
          <a:p>
            <a:pPr lvl="1"/>
            <a:r>
              <a:rPr lang="de-DE" altLang="de-DE" sz="1200" b="1" dirty="0"/>
              <a:t>Rechenzeit</a:t>
            </a:r>
            <a:r>
              <a:rPr lang="de-DE" altLang="de-DE" sz="1200" dirty="0"/>
              <a:t>: Abschätzung als Anzahl der Operationen (z.B. Vergleiche)</a:t>
            </a:r>
          </a:p>
          <a:p>
            <a:pPr lvl="1"/>
            <a:r>
              <a:rPr lang="de-DE" altLang="de-DE" sz="1200" b="1" dirty="0"/>
              <a:t>Speicherplatz</a:t>
            </a:r>
            <a:endParaRPr lang="de-DE" altLang="de-DE" sz="1200" dirty="0"/>
          </a:p>
          <a:p>
            <a:pPr lvl="1"/>
            <a:r>
              <a:rPr lang="de-DE" altLang="de-DE" sz="1200" b="1" dirty="0"/>
              <a:t>I/O</a:t>
            </a:r>
          </a:p>
          <a:p>
            <a:pPr lvl="1"/>
            <a:endParaRPr lang="de-DE" altLang="de-DE" sz="1200" dirty="0"/>
          </a:p>
          <a:p>
            <a:endParaRPr lang="en-DE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B95CF0-2473-9C23-4172-5BC30450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Asymptotische Analyse</a:t>
            </a:r>
          </a:p>
        </p:txBody>
      </p:sp>
    </p:spTree>
    <p:extLst>
      <p:ext uri="{BB962C8B-B14F-4D97-AF65-F5344CB8AC3E}">
        <p14:creationId xmlns:p14="http://schemas.microsoft.com/office/powerpoint/2010/main" val="1353413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D40DA2-F2BB-D199-3373-C49B569B1A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sz="1200" dirty="0"/>
              <a:t>Aufwandsfunktion </a:t>
            </a:r>
            <a:r>
              <a:rPr lang="de-DE" altLang="de-DE" sz="1200" i="1" dirty="0"/>
              <a:t>f</a:t>
            </a:r>
            <a:r>
              <a:rPr lang="de-DE" altLang="de-DE" sz="1200" dirty="0"/>
              <a:t>: </a:t>
            </a:r>
            <a:r>
              <a:rPr lang="de-DE" altLang="de-DE" sz="1200" dirty="0" err="1"/>
              <a:t>ℕ</a:t>
            </a:r>
            <a:r>
              <a:rPr lang="de-DE" altLang="de-DE" sz="1200" dirty="0"/>
              <a:t> → </a:t>
            </a:r>
            <a:r>
              <a:rPr lang="de-DE" altLang="de-DE" sz="1200" dirty="0" err="1"/>
              <a:t>ℕ</a:t>
            </a:r>
            <a:r>
              <a:rPr lang="de-DE" altLang="de-DE" sz="1200" dirty="0"/>
              <a:t> meist nicht exakt bestimmbar, daher</a:t>
            </a:r>
          </a:p>
          <a:p>
            <a:pPr lvl="1"/>
            <a:r>
              <a:rPr lang="de-DE" altLang="de-DE" sz="1200" dirty="0"/>
              <a:t>Abschätzung des Aufwandes im schlechtesten Fall</a:t>
            </a:r>
          </a:p>
          <a:p>
            <a:pPr lvl="1"/>
            <a:r>
              <a:rPr lang="de-DE" altLang="de-DE" sz="1200" dirty="0"/>
              <a:t>Abschätzung des Aufwandes im Mittel</a:t>
            </a:r>
          </a:p>
          <a:p>
            <a:r>
              <a:rPr lang="de-DE" altLang="de-DE" sz="1200" dirty="0"/>
              <a:t>Ungefähres Rechnen in Größenordnungen</a:t>
            </a:r>
          </a:p>
          <a:p>
            <a:endParaRPr lang="de-DE" altLang="de-DE" sz="1200" dirty="0"/>
          </a:p>
          <a:p>
            <a:r>
              <a:rPr lang="de-DE" altLang="de-DE" sz="1200" dirty="0"/>
              <a:t>Beispiel für Schwierigkeit einer genauen Analyse</a:t>
            </a:r>
          </a:p>
          <a:p>
            <a:pPr lvl="1"/>
            <a:r>
              <a:rPr lang="de-DE" altLang="de-DE" sz="1200" dirty="0"/>
              <a:t>Gegeben: </a:t>
            </a:r>
            <a:r>
              <a:rPr lang="de-DE" altLang="de-DE" sz="1200" i="1" dirty="0"/>
              <a:t>n≥</a:t>
            </a:r>
            <a:r>
              <a:rPr lang="de-DE" altLang="de-DE" sz="1200" dirty="0"/>
              <a:t>1 und a</a:t>
            </a:r>
            <a:r>
              <a:rPr lang="de-DE" altLang="de-DE" sz="1200" baseline="-25000" dirty="0"/>
              <a:t>1</a:t>
            </a:r>
            <a:r>
              <a:rPr lang="de-DE" altLang="de-DE" sz="1200" dirty="0"/>
              <a:t>, . . . , a</a:t>
            </a:r>
            <a:r>
              <a:rPr lang="de-DE" altLang="de-DE" sz="1200" i="1" baseline="-25000" dirty="0"/>
              <a:t>n</a:t>
            </a:r>
            <a:r>
              <a:rPr lang="de-DE" altLang="de-DE" sz="1200" dirty="0"/>
              <a:t> </a:t>
            </a:r>
            <a:r>
              <a:rPr lang="de-DE" altLang="de-DE" sz="1200" dirty="0">
                <a:cs typeface="Lucida Sans Unicode"/>
              </a:rPr>
              <a:t>∈ </a:t>
            </a:r>
            <a:r>
              <a:rPr lang="de-DE" altLang="de-DE" sz="1200" dirty="0" err="1">
                <a:cs typeface="Lucida Sans Unicode"/>
              </a:rPr>
              <a:t>ℤ</a:t>
            </a:r>
            <a:endParaRPr lang="de-DE" altLang="de-DE" sz="1200" dirty="0">
              <a:cs typeface="Lucida Sans Unicode"/>
            </a:endParaRPr>
          </a:p>
          <a:p>
            <a:pPr lvl="1"/>
            <a:r>
              <a:rPr lang="de-DE" altLang="de-DE" sz="1200" dirty="0">
                <a:cs typeface="Lucida Sans Unicode"/>
              </a:rPr>
              <a:t>Gesucht: Index i der (ersten) größten Zahl unter a</a:t>
            </a:r>
            <a:r>
              <a:rPr lang="de-DE" altLang="de-DE" sz="1200" baseline="-25000" dirty="0">
                <a:cs typeface="Lucida Sans Unicode"/>
              </a:rPr>
              <a:t>i</a:t>
            </a:r>
            <a:r>
              <a:rPr lang="de-DE" altLang="de-DE" sz="1200" dirty="0">
                <a:cs typeface="Lucida Sans Unicode"/>
              </a:rPr>
              <a:t>, i=1,…,</a:t>
            </a:r>
            <a:r>
              <a:rPr lang="de-DE" altLang="de-DE" sz="1200" dirty="0" err="1">
                <a:cs typeface="Lucida Sans Unicode"/>
              </a:rPr>
              <a:t>n</a:t>
            </a:r>
            <a:endParaRPr lang="de-DE" altLang="de-DE" sz="1200" dirty="0">
              <a:cs typeface="Lucida Sans Unicode"/>
            </a:endParaRPr>
          </a:p>
          <a:p>
            <a:pPr lvl="1"/>
            <a:endParaRPr lang="de-DE" altLang="de-DE" sz="1200" dirty="0">
              <a:cs typeface="Lucida Sans Unicode"/>
            </a:endParaRPr>
          </a:p>
          <a:p>
            <a:endParaRPr lang="en-DE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091DFF-BE2D-F360-5B22-3A55A6C8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Aufwandsfunktion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7225600-6B3C-A8DE-F07D-E8C737AAA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239837"/>
            <a:ext cx="3208919" cy="214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873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406259-DEF1-F82C-D137-157D805E1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700925"/>
            <a:ext cx="5149328" cy="2592064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Wie oft wird „</a:t>
            </a:r>
            <a:r>
              <a:rPr lang="de-DE" dirty="0" err="1"/>
              <a:t>max_index</a:t>
            </a:r>
            <a:r>
              <a:rPr lang="de-DE" dirty="0"/>
              <a:t>=i“ im Mittel, abhängig von </a:t>
            </a:r>
            <a:r>
              <a:rPr lang="de-DE" i="1" dirty="0" err="1"/>
              <a:t>n</a:t>
            </a:r>
            <a:r>
              <a:rPr lang="de-DE" dirty="0"/>
              <a:t> ausgeführt?</a:t>
            </a:r>
          </a:p>
          <a:p>
            <a:pPr lvl="1"/>
            <a:r>
              <a:rPr lang="de-DE" dirty="0"/>
              <a:t>Anzahl sei </a:t>
            </a:r>
            <a:r>
              <a:rPr lang="de-DE" dirty="0" err="1"/>
              <a:t>T</a:t>
            </a:r>
            <a:r>
              <a:rPr lang="de-DE" baseline="-25000" dirty="0" err="1"/>
              <a:t>n</a:t>
            </a:r>
            <a:r>
              <a:rPr lang="de-DE" dirty="0"/>
              <a:t>, wobei 1 ≤ </a:t>
            </a:r>
            <a:r>
              <a:rPr lang="de-DE" dirty="0" err="1"/>
              <a:t>T</a:t>
            </a:r>
            <a:r>
              <a:rPr lang="de-DE" baseline="-25000" dirty="0" err="1"/>
              <a:t>n</a:t>
            </a:r>
            <a:r>
              <a:rPr lang="de-DE" dirty="0"/>
              <a:t> ≤ </a:t>
            </a:r>
            <a:r>
              <a:rPr lang="de-DE" i="1" dirty="0" err="1"/>
              <a:t>n</a:t>
            </a:r>
            <a:endParaRPr lang="de-DE" i="1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710DE7-25AF-AC83-A3B6-62C5DCA3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der Maximums-Suche</a:t>
            </a:r>
            <a:endParaRPr lang="en-DE" dirty="0"/>
          </a:p>
        </p:txBody>
      </p:sp>
      <p:grpSp>
        <p:nvGrpSpPr>
          <p:cNvPr id="4" name="Gruppieren 8">
            <a:extLst>
              <a:ext uri="{FF2B5EF4-FFF2-40B4-BE49-F238E27FC236}">
                <a16:creationId xmlns:a16="http://schemas.microsoft.com/office/drawing/2014/main" id="{C730CD5F-F974-6B05-16D9-17CC484473F9}"/>
              </a:ext>
            </a:extLst>
          </p:cNvPr>
          <p:cNvGrpSpPr/>
          <p:nvPr/>
        </p:nvGrpSpPr>
        <p:grpSpPr>
          <a:xfrm>
            <a:off x="107504" y="4083917"/>
            <a:ext cx="7344816" cy="993605"/>
            <a:chOff x="551384" y="3309302"/>
            <a:chExt cx="9169400" cy="2279938"/>
          </a:xfrm>
        </p:grpSpPr>
        <p:sp>
          <p:nvSpPr>
            <p:cNvPr id="5" name="Textplatzhalter 5">
              <a:extLst>
                <a:ext uri="{FF2B5EF4-FFF2-40B4-BE49-F238E27FC236}">
                  <a16:creationId xmlns:a16="http://schemas.microsoft.com/office/drawing/2014/main" id="{48A312EF-9ABB-1434-060F-A14FF41FD1EE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51384" y="3885051"/>
              <a:ext cx="2112433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 dirty="0"/>
            </a:p>
          </p:txBody>
        </p:sp>
        <p:sp>
          <p:nvSpPr>
            <p:cNvPr id="6" name="Textplatzhalter 6">
              <a:extLst>
                <a:ext uri="{FF2B5EF4-FFF2-40B4-BE49-F238E27FC236}">
                  <a16:creationId xmlns:a16="http://schemas.microsoft.com/office/drawing/2014/main" id="{DD700B7A-6342-B6AB-A147-D2BE73384310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905117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2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7" name="Textplatzhalter 7">
              <a:extLst>
                <a:ext uri="{FF2B5EF4-FFF2-40B4-BE49-F238E27FC236}">
                  <a16:creationId xmlns:a16="http://schemas.microsoft.com/office/drawing/2014/main" id="{73CD1276-8715-232F-20B8-2837D505D607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255662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3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8" name="Textplatzhalter 8">
              <a:extLst>
                <a:ext uri="{FF2B5EF4-FFF2-40B4-BE49-F238E27FC236}">
                  <a16:creationId xmlns:a16="http://schemas.microsoft.com/office/drawing/2014/main" id="{CB933A5B-DDC3-4AB8-1B6F-8330816AFD6C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7606233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4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9" name="Textplatzhalter 9">
              <a:extLst>
                <a:ext uri="{FF2B5EF4-FFF2-40B4-BE49-F238E27FC236}">
                  <a16:creationId xmlns:a16="http://schemas.microsoft.com/office/drawing/2014/main" id="{B7709611-7A0C-6A51-658B-164EE2DA6B3B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51384" y="3309302"/>
              <a:ext cx="2112433" cy="383729"/>
            </a:xfrm>
            <a:prstGeom prst="rect">
              <a:avLst/>
            </a:prstGeom>
            <a:solidFill>
              <a:schemeClr val="accent1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altLang="de-DE" dirty="0"/>
                <a:t>1 mal</a:t>
              </a:r>
              <a:endParaRPr lang="de-DE" dirty="0"/>
            </a:p>
          </p:txBody>
        </p:sp>
        <p:sp>
          <p:nvSpPr>
            <p:cNvPr id="10" name="Textplatzhalter 10">
              <a:extLst>
                <a:ext uri="{FF2B5EF4-FFF2-40B4-BE49-F238E27FC236}">
                  <a16:creationId xmlns:a16="http://schemas.microsoft.com/office/drawing/2014/main" id="{94433D9B-9270-CB11-93BC-84128BA6A145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905118" y="3309302"/>
              <a:ext cx="2112433" cy="383729"/>
            </a:xfrm>
            <a:prstGeom prst="rect">
              <a:avLst/>
            </a:prstGeom>
            <a:solidFill>
              <a:schemeClr val="accent2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altLang="de-DE" dirty="0"/>
                <a:t>log </a:t>
              </a:r>
              <a:r>
                <a:rPr lang="de-DE" altLang="de-DE" i="1" dirty="0"/>
                <a:t>n</a:t>
              </a:r>
              <a:r>
                <a:rPr lang="de-DE" altLang="de-DE" dirty="0"/>
                <a:t> mal</a:t>
              </a:r>
              <a:endParaRPr lang="de-DE" dirty="0"/>
            </a:p>
          </p:txBody>
        </p:sp>
        <p:sp>
          <p:nvSpPr>
            <p:cNvPr id="11" name="Textplatzhalter 11">
              <a:extLst>
                <a:ext uri="{FF2B5EF4-FFF2-40B4-BE49-F238E27FC236}">
                  <a16:creationId xmlns:a16="http://schemas.microsoft.com/office/drawing/2014/main" id="{3A557B5D-6EC8-30EE-7BDC-891E3251D138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257780" y="3309302"/>
              <a:ext cx="2112433" cy="383729"/>
            </a:xfrm>
            <a:prstGeom prst="rect">
              <a:avLst/>
            </a:prstGeom>
            <a:solidFill>
              <a:schemeClr val="accent3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i="1" dirty="0"/>
                <a:t>n</a:t>
              </a:r>
              <a:r>
                <a:rPr lang="de-DE" dirty="0"/>
                <a:t> mal</a:t>
              </a:r>
            </a:p>
          </p:txBody>
        </p:sp>
        <p:sp>
          <p:nvSpPr>
            <p:cNvPr id="12" name="Textplatzhalter 12">
              <a:extLst>
                <a:ext uri="{FF2B5EF4-FFF2-40B4-BE49-F238E27FC236}">
                  <a16:creationId xmlns:a16="http://schemas.microsoft.com/office/drawing/2014/main" id="{4443B254-A766-35D7-BFB6-8DA1E84E765C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7598607" y="3309302"/>
              <a:ext cx="2112433" cy="383729"/>
            </a:xfrm>
            <a:prstGeom prst="rect">
              <a:avLst/>
            </a:prstGeom>
            <a:solidFill>
              <a:schemeClr val="accent4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i="1" dirty="0">
                  <a:latin typeface="Verdana" pitchFamily="34" charset="0"/>
                </a:rPr>
                <a:t>n²</a:t>
              </a:r>
              <a:r>
                <a:rPr lang="de-DE" dirty="0">
                  <a:latin typeface="Verdana" pitchFamily="34" charset="0"/>
                </a:rPr>
                <a:t> mal</a:t>
              </a:r>
            </a:p>
          </p:txBody>
        </p:sp>
      </p:grp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2CD6C37D-6339-42C9-312E-EC81F31EC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239837"/>
            <a:ext cx="3208919" cy="214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77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9C54B91-89BD-F91C-5818-F1A56E3975F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sz="1100" dirty="0"/>
                  <a:t>Wie oft wird „</a:t>
                </a:r>
                <a:r>
                  <a:rPr lang="de-DE" sz="1100" dirty="0" err="1"/>
                  <a:t>max_index</a:t>
                </a:r>
                <a:r>
                  <a:rPr lang="de-DE" sz="1100" dirty="0"/>
                  <a:t>=i“ im Mittel, abhängig von </a:t>
                </a:r>
                <a:r>
                  <a:rPr lang="de-DE" sz="1100" i="1" dirty="0"/>
                  <a:t>n</a:t>
                </a:r>
                <a:r>
                  <a:rPr lang="de-DE" sz="1100" dirty="0"/>
                  <a:t> ausgeführt?</a:t>
                </a:r>
              </a:p>
              <a:p>
                <a:pPr lvl="1"/>
                <a:r>
                  <a:rPr lang="de-DE" sz="1100" dirty="0"/>
                  <a:t>Anzahl sei </a:t>
                </a:r>
                <a:r>
                  <a:rPr lang="de-DE" sz="1100" dirty="0" err="1"/>
                  <a:t>T</a:t>
                </a:r>
                <a:r>
                  <a:rPr lang="de-DE" sz="1100" baseline="-25000" dirty="0" err="1"/>
                  <a:t>n</a:t>
                </a:r>
                <a:r>
                  <a:rPr lang="de-DE" sz="1100" dirty="0"/>
                  <a:t>, wobei 1 ≤ </a:t>
                </a:r>
                <a:r>
                  <a:rPr lang="de-DE" sz="1100" dirty="0" err="1"/>
                  <a:t>T</a:t>
                </a:r>
                <a:r>
                  <a:rPr lang="de-DE" sz="1100" baseline="-25000" dirty="0" err="1"/>
                  <a:t>n</a:t>
                </a:r>
                <a:r>
                  <a:rPr lang="de-DE" sz="1100" dirty="0"/>
                  <a:t> ≤ </a:t>
                </a:r>
                <a:r>
                  <a:rPr lang="de-DE" sz="1100" i="1" dirty="0"/>
                  <a:t>n</a:t>
                </a:r>
              </a:p>
              <a:p>
                <a:r>
                  <a:rPr lang="de-DE" sz="1100" dirty="0"/>
                  <a:t>Beobachtung: </a:t>
                </a:r>
                <a:r>
                  <a:rPr lang="de-DE" sz="1100" dirty="0" err="1"/>
                  <a:t>max_index</a:t>
                </a:r>
                <a:r>
                  <a:rPr lang="de-DE" sz="1100" dirty="0"/>
                  <a:t>=i wird genau dann ausgeführt falls a</a:t>
                </a:r>
                <a:r>
                  <a:rPr lang="de-DE" altLang="de-DE" sz="1100" i="1" baseline="-25000" dirty="0"/>
                  <a:t>i</a:t>
                </a:r>
                <a:r>
                  <a:rPr lang="de-DE" sz="1100" dirty="0"/>
                  <a:t> größtes Element der Elemente </a:t>
                </a:r>
                <a:r>
                  <a:rPr lang="de-DE" altLang="de-DE" sz="1100" dirty="0"/>
                  <a:t>a</a:t>
                </a:r>
                <a:r>
                  <a:rPr lang="de-DE" altLang="de-DE" sz="1100" baseline="-25000" dirty="0"/>
                  <a:t>1</a:t>
                </a:r>
                <a:r>
                  <a:rPr lang="de-DE" altLang="de-DE" sz="1100" dirty="0"/>
                  <a:t>, . . . , a</a:t>
                </a:r>
                <a:r>
                  <a:rPr lang="de-DE" altLang="de-DE" sz="1100" i="1" baseline="-25000" dirty="0"/>
                  <a:t>i </a:t>
                </a:r>
                <a:r>
                  <a:rPr lang="de-DE" sz="1100" dirty="0"/>
                  <a:t>ist.</a:t>
                </a:r>
              </a:p>
              <a:p>
                <a:r>
                  <a:rPr lang="de-DE" sz="1100" dirty="0"/>
                  <a:t>Annahme der Gleichverteilung: Jedes </a:t>
                </a:r>
                <a:r>
                  <a:rPr lang="de-DE" altLang="de-DE" sz="1100" dirty="0"/>
                  <a:t>a</a:t>
                </a:r>
                <a:r>
                  <a:rPr lang="de-DE" altLang="de-DE" sz="1100" i="1" baseline="-25000" dirty="0"/>
                  <a:t>i </a:t>
                </a:r>
                <a:r>
                  <a:rPr lang="de-DE" sz="1100" dirty="0"/>
                  <a:t>hat gleiche </a:t>
                </a:r>
                <a:r>
                  <a:rPr lang="de-DE" sz="1100" dirty="0" err="1"/>
                  <a:t>Wkt</a:t>
                </a:r>
                <a:r>
                  <a:rPr lang="de-DE" sz="1100" dirty="0"/>
                  <a:t>., größtes Element zu sein.</a:t>
                </a:r>
              </a:p>
              <a:p>
                <a:r>
                  <a:rPr lang="de-DE" sz="1100" dirty="0"/>
                  <a:t>Bei N Durchläufen (N </a:t>
                </a:r>
                <a:r>
                  <a:rPr lang="de-DE" altLang="de-DE" sz="1100" dirty="0">
                    <a:cs typeface="Lucida Sans Unicode"/>
                  </a:rPr>
                  <a:t>≫ 1) wird „</a:t>
                </a:r>
                <a:r>
                  <a:rPr lang="de-DE" sz="1100" dirty="0" err="1"/>
                  <a:t>max_index</a:t>
                </a:r>
                <a:r>
                  <a:rPr lang="de-DE" sz="1100" dirty="0"/>
                  <a:t>=i</a:t>
                </a:r>
                <a:r>
                  <a:rPr lang="de-DE" altLang="de-DE" sz="1100" dirty="0">
                    <a:cs typeface="Lucida Sans Unicode"/>
                  </a:rPr>
                  <a:t>“ N/</a:t>
                </a:r>
                <a:r>
                  <a:rPr lang="de-DE" altLang="de-DE" sz="1100" i="1" dirty="0">
                    <a:cs typeface="Lucida Sans Unicode"/>
                  </a:rPr>
                  <a:t>i</a:t>
                </a:r>
                <a:r>
                  <a:rPr lang="de-DE" altLang="de-DE" sz="1100" dirty="0">
                    <a:cs typeface="Lucida Sans Unicode"/>
                  </a:rPr>
                  <a:t>-mal ausgeführt für jedes </a:t>
                </a:r>
                <a:br>
                  <a:rPr lang="de-DE" altLang="de-DE" sz="1100" dirty="0">
                    <a:cs typeface="Lucida Sans Unicode"/>
                  </a:rPr>
                </a:br>
                <a:r>
                  <a:rPr lang="de-DE" altLang="de-DE" sz="1100" dirty="0">
                    <a:cs typeface="Lucida Sans Unicode"/>
                  </a:rPr>
                  <a:t>i = 1, …, </a:t>
                </a:r>
                <a:r>
                  <a:rPr lang="de-DE" altLang="de-DE" sz="1100" i="1" dirty="0">
                    <a:cs typeface="Lucida Sans Unicode"/>
                  </a:rPr>
                  <a:t>n</a:t>
                </a:r>
                <a:r>
                  <a:rPr lang="de-DE" altLang="de-DE" sz="1100" dirty="0">
                    <a:cs typeface="Lucida Sans Unicode"/>
                  </a:rPr>
                  <a:t>.</a:t>
                </a:r>
              </a:p>
              <a:p>
                <a:pPr lvl="1"/>
                <a:r>
                  <a:rPr lang="de-DE" sz="1100" dirty="0">
                    <a:cs typeface="Lucida Sans Unicode"/>
                  </a:rPr>
                  <a:t>„</a:t>
                </a:r>
                <a:r>
                  <a:rPr lang="de-DE" sz="1100" dirty="0" err="1">
                    <a:cs typeface="Lucida Sans Unicode"/>
                  </a:rPr>
                  <a:t>max_index</a:t>
                </a:r>
                <a:r>
                  <a:rPr lang="de-DE" sz="1100" dirty="0">
                    <a:cs typeface="Lucida Sans Unicode"/>
                  </a:rPr>
                  <a:t>=1“ N-mal (also </a:t>
                </a:r>
                <a:r>
                  <a:rPr lang="de-DE" sz="1100" dirty="0" err="1">
                    <a:cs typeface="Lucida Sans Unicode"/>
                  </a:rPr>
                  <a:t>jedesmal</a:t>
                </a:r>
                <a:r>
                  <a:rPr lang="de-DE" sz="1100" dirty="0">
                    <a:cs typeface="Lucida Sans Unicode"/>
                  </a:rPr>
                  <a:t>)</a:t>
                </a:r>
              </a:p>
              <a:p>
                <a:pPr lvl="1"/>
                <a:r>
                  <a:rPr lang="de-DE" sz="1100" dirty="0">
                    <a:cs typeface="Lucida Sans Unicode"/>
                  </a:rPr>
                  <a:t>„</a:t>
                </a:r>
                <a:r>
                  <a:rPr lang="de-DE" sz="1100" dirty="0" err="1">
                    <a:cs typeface="Lucida Sans Unicode"/>
                  </a:rPr>
                  <a:t>max_index</a:t>
                </a:r>
                <a:r>
                  <a:rPr lang="de-DE" sz="1100" dirty="0">
                    <a:cs typeface="Lucida Sans Unicode"/>
                  </a:rPr>
                  <a:t>=2“ N/2-mal, etc.</a:t>
                </a:r>
              </a:p>
              <a:p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/>
                      </a:rPr>
                      <m:t>𝑁</m:t>
                    </m:r>
                    <m:r>
                      <a:rPr lang="de-DE" sz="1100" b="0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de-DE" sz="11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e-DE" sz="11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de-DE" sz="11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de-DE" sz="11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de-DE" sz="1100" b="0" i="1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de-DE" sz="1100" b="0" i="1" smtClean="0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de-DE" sz="11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e-DE" sz="11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num>
                      <m:den>
                        <m:r>
                          <a:rPr lang="de-DE" sz="11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de-DE" sz="1100" b="0" i="1" smtClean="0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de-DE" sz="11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e-DE" sz="1100" i="1">
                            <a:latin typeface="Cambria Math"/>
                            <a:ea typeface="Cambria Math"/>
                          </a:rPr>
                          <m:t>𝑁</m:t>
                        </m:r>
                      </m:num>
                      <m:den>
                        <m:r>
                          <a:rPr lang="de-DE" sz="11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lang="de-DE" sz="1100" b="0" i="1" smtClean="0">
                        <a:latin typeface="Cambria Math"/>
                        <a:ea typeface="Cambria Math"/>
                      </a:rPr>
                      <m:t>+…+</m:t>
                    </m:r>
                    <m:f>
                      <m:fPr>
                        <m:ctrlPr>
                          <a:rPr lang="de-DE" sz="11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e-DE" sz="1100" i="1">
                            <a:latin typeface="Cambria Math"/>
                            <a:ea typeface="Cambria Math"/>
                          </a:rPr>
                          <m:t>𝑁</m:t>
                        </m:r>
                      </m:num>
                      <m:den>
                        <m:r>
                          <a:rPr lang="de-DE" sz="11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  <m:r>
                      <a:rPr lang="de-DE" sz="11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de-DE" sz="1100" i="1">
                        <a:latin typeface="Cambria Math"/>
                      </a:rPr>
                      <m:t>𝑁</m:t>
                    </m:r>
                    <m:r>
                      <a:rPr lang="de-DE" sz="11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de-DE" sz="1100" b="0" i="1" smtClean="0">
                        <a:latin typeface="Cambria Math"/>
                        <a:ea typeface="Cambria Math"/>
                      </a:rPr>
                      <m:t>(1+</m:t>
                    </m:r>
                    <m:f>
                      <m:fPr>
                        <m:ctrlPr>
                          <a:rPr lang="de-DE" sz="11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e-DE" sz="11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de-DE" sz="1100" i="1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de-DE" sz="1100" i="1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de-DE" sz="11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e-DE" sz="11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de-DE" sz="1100" i="1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lang="de-DE" sz="1100" i="1">
                        <a:latin typeface="Cambria Math"/>
                        <a:ea typeface="Cambria Math"/>
                      </a:rPr>
                      <m:t>+…+</m:t>
                    </m:r>
                    <m:f>
                      <m:fPr>
                        <m:ctrlPr>
                          <a:rPr lang="de-DE" sz="11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e-DE" sz="11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de-DE" sz="1100" i="1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  <m:r>
                      <a:rPr lang="de-DE" sz="11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de-DE" sz="1100" dirty="0"/>
                  <a:t> </a:t>
                </a:r>
              </a:p>
              <a:p>
                <a:pPr lvl="1"/>
                <a:r>
                  <a:rPr lang="de-DE" sz="1100" dirty="0"/>
                  <a:t>= </a:t>
                </a:r>
                <a:r>
                  <a:rPr lang="de-DE" sz="1100" i="1" dirty="0"/>
                  <a:t>n</a:t>
                </a:r>
                <a:r>
                  <a:rPr lang="de-DE" sz="1100" dirty="0"/>
                  <a:t>-</a:t>
                </a:r>
                <a:r>
                  <a:rPr lang="de-DE" sz="1100" dirty="0" err="1"/>
                  <a:t>te</a:t>
                </a:r>
                <a:r>
                  <a:rPr lang="de-DE" sz="1100" dirty="0"/>
                  <a:t> harmonische Zahl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1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e-DE" sz="11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de-DE" sz="1100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de-DE" sz="1100" i="1">
                        <a:latin typeface="Cambria Math"/>
                        <a:ea typeface="Cambria Math"/>
                      </a:rPr>
                      <m:t>≈</m:t>
                    </m:r>
                    <m:r>
                      <m:rPr>
                        <m:nor/>
                      </m:rPr>
                      <a:rPr lang="de-DE" sz="1100" b="0" i="0" smtClean="0">
                        <a:latin typeface="Cambria Math"/>
                        <a:ea typeface="Cambria Math"/>
                      </a:rPr>
                      <m:t>ln</m:t>
                    </m:r>
                    <m:r>
                      <a:rPr lang="de-DE" sz="11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de-DE" sz="11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de-DE" sz="11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de-DE" sz="1100" b="0" i="1" smtClean="0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de-DE" sz="1100" dirty="0"/>
                  <a:t> wobei </a:t>
                </a:r>
                <a14:m>
                  <m:oMath xmlns:m="http://schemas.openxmlformats.org/officeDocument/2006/math">
                    <m:r>
                      <a:rPr lang="de-DE" sz="1100" i="1">
                        <a:latin typeface="Cambria Math"/>
                        <a:ea typeface="Cambria Math"/>
                      </a:rPr>
                      <m:t>𝛾</m:t>
                    </m:r>
                    <m:r>
                      <a:rPr lang="de-DE" sz="1100" b="0" i="1" smtClean="0">
                        <a:latin typeface="Cambria Math"/>
                        <a:ea typeface="Cambria Math"/>
                      </a:rPr>
                      <m:t>=0,57721566…</m:t>
                    </m:r>
                  </m:oMath>
                </a14:m>
                <a:r>
                  <a:rPr lang="de-DE" sz="1100" dirty="0"/>
                  <a:t> </a:t>
                </a:r>
                <a:r>
                  <a:rPr lang="de-DE" sz="1100" dirty="0" err="1"/>
                  <a:t>Euler‘sche</a:t>
                </a:r>
                <a:r>
                  <a:rPr lang="de-DE" sz="1100" dirty="0"/>
                  <a:t> Konstante</a:t>
                </a:r>
              </a:p>
              <a:p>
                <a14:m>
                  <m:oMath xmlns:m="http://schemas.openxmlformats.org/officeDocument/2006/math">
                    <m:r>
                      <a:rPr lang="de-DE" sz="1100" i="1">
                        <a:latin typeface="Cambria Math"/>
                        <a:ea typeface="Cambria Math"/>
                      </a:rPr>
                      <m:t>+</m:t>
                    </m:r>
                    <m:r>
                      <a:rPr lang="de-DE" sz="1100" i="1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de-DE" sz="1100" dirty="0"/>
                  <a:t> ist vernachlässigbar, also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1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e-DE" sz="11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de-DE" sz="1100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1100" dirty="0"/>
                  <a:t> logarithmisch von </a:t>
                </a:r>
                <a:r>
                  <a:rPr lang="de-DE" sz="1100" i="1" dirty="0"/>
                  <a:t>n</a:t>
                </a:r>
                <a:r>
                  <a:rPr lang="de-DE" sz="1100" dirty="0"/>
                  <a:t> abhängig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11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e-DE" sz="11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de-DE" sz="1100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de-DE" sz="11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de-DE" sz="1100" b="0" i="1" smtClean="0">
                        <a:latin typeface="Cambria Math"/>
                        <a:ea typeface="Cambria Math"/>
                      </a:rPr>
                      <m:t>𝑂</m:t>
                    </m:r>
                    <m:r>
                      <a:rPr lang="de-DE" sz="11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de-DE" sz="1100" b="0" i="0" smtClean="0">
                        <a:latin typeface="Cambria Math"/>
                        <a:ea typeface="Cambria Math"/>
                      </a:rPr>
                      <m:t>log</m:t>
                    </m:r>
                    <m:r>
                      <a:rPr lang="de-DE" sz="11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de-DE" sz="11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de-DE" sz="1100" b="0" i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de-DE" sz="1100" dirty="0"/>
                  <a:t>, also „von der Ordnung log </a:t>
                </a:r>
                <a:r>
                  <a:rPr lang="de-DE" sz="1100" i="1" dirty="0"/>
                  <a:t>n</a:t>
                </a:r>
                <a:r>
                  <a:rPr lang="de-DE" sz="1100" dirty="0"/>
                  <a:t>“</a:t>
                </a:r>
              </a:p>
              <a:p>
                <a:pPr lvl="1"/>
                <a:r>
                  <a:rPr lang="de-DE" sz="1100" dirty="0"/>
                  <a:t>Multiplikative und additive Konstanten, Basis des Logarithmus bleiben </a:t>
                </a:r>
                <a:r>
                  <a:rPr lang="de-DE" sz="1100" dirty="0" err="1"/>
                  <a:t>unspezifiziert</a:t>
                </a:r>
                <a:r>
                  <a:rPr lang="de-DE" sz="1100" dirty="0"/>
                  <a:t>.</a:t>
                </a:r>
              </a:p>
              <a:p>
                <a:endParaRPr lang="en-DE" sz="11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9C54B91-89BD-F91C-5818-F1A56E3975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b="-177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5093773-0000-5683-6553-131CA4B84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Analyse der Maximums-Suche</a:t>
            </a:r>
          </a:p>
        </p:txBody>
      </p:sp>
    </p:spTree>
    <p:extLst>
      <p:ext uri="{BB962C8B-B14F-4D97-AF65-F5344CB8AC3E}">
        <p14:creationId xmlns:p14="http://schemas.microsoft.com/office/powerpoint/2010/main" val="40965933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A2BB04-B090-8B93-3667-70BED10165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dirty="0"/>
              <a:t>Angabe der asymptotischen oberen Schranke für Aufwandsfunktion ⇝ Wachstumsgeschwindigkeit bzw. Größenordnung</a:t>
            </a:r>
          </a:p>
          <a:p>
            <a:pPr lvl="1"/>
            <a:r>
              <a:rPr lang="de-DE" altLang="de-DE" dirty="0"/>
              <a:t>Asymptote: Gerade, der sich eine Kurve bei immer größer werdender Entfernung vom Koordinatenursprung unbegrenzt nähert</a:t>
            </a:r>
          </a:p>
          <a:p>
            <a:r>
              <a:rPr lang="de-DE" altLang="de-DE" dirty="0"/>
              <a:t>Hier: Einfache Vergleichsfunktion </a:t>
            </a:r>
            <a:r>
              <a:rPr lang="de-DE" altLang="de-DE" i="1" dirty="0" err="1"/>
              <a:t>g</a:t>
            </a:r>
            <a:r>
              <a:rPr lang="de-DE" altLang="de-DE" dirty="0"/>
              <a:t> : </a:t>
            </a:r>
            <a:r>
              <a:rPr lang="de-DE" altLang="de-DE" dirty="0" err="1"/>
              <a:t>ℕ</a:t>
            </a:r>
            <a:r>
              <a:rPr lang="de-DE" altLang="de-DE" dirty="0"/>
              <a:t> → </a:t>
            </a:r>
            <a:r>
              <a:rPr lang="de-DE" altLang="de-DE" dirty="0" err="1"/>
              <a:t>ℕ</a:t>
            </a:r>
            <a:r>
              <a:rPr lang="de-DE" altLang="de-DE" dirty="0"/>
              <a:t> für Aufwandsfunktion f mit</a:t>
            </a:r>
          </a:p>
          <a:p>
            <a:pPr lvl="1"/>
            <a:r>
              <a:rPr lang="de-DE" altLang="de-DE" i="1" dirty="0"/>
              <a:t>f</a:t>
            </a:r>
            <a:r>
              <a:rPr lang="de-DE" altLang="de-DE" dirty="0"/>
              <a:t>(</a:t>
            </a:r>
            <a:r>
              <a:rPr lang="de-DE" altLang="de-DE" dirty="0" err="1"/>
              <a:t>n</a:t>
            </a:r>
            <a:r>
              <a:rPr lang="de-DE" altLang="de-DE" dirty="0"/>
              <a:t>) = O(</a:t>
            </a:r>
            <a:r>
              <a:rPr lang="de-DE" altLang="de-DE" i="1" dirty="0" err="1"/>
              <a:t>g</a:t>
            </a:r>
            <a:r>
              <a:rPr lang="de-DE" altLang="de-DE" dirty="0"/>
              <a:t>(</a:t>
            </a:r>
            <a:r>
              <a:rPr lang="de-DE" altLang="de-DE" dirty="0" err="1"/>
              <a:t>n</a:t>
            </a:r>
            <a:r>
              <a:rPr lang="de-DE" altLang="de-DE" dirty="0"/>
              <a:t>))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CD2197-92F3-2B31-44CD-2BE010B81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O-Notation</a:t>
            </a:r>
          </a:p>
        </p:txBody>
      </p:sp>
    </p:spTree>
    <p:extLst>
      <p:ext uri="{BB962C8B-B14F-4D97-AF65-F5344CB8AC3E}">
        <p14:creationId xmlns:p14="http://schemas.microsoft.com/office/powerpoint/2010/main" val="16686440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BA2BB04-B090-8B93-3667-70BED10165A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altLang="de-DE" dirty="0"/>
                  <a:t>Definition für </a:t>
                </a:r>
                <a:r>
                  <a:rPr lang="de-DE" altLang="de-DE" i="1" dirty="0"/>
                  <a:t>f</a:t>
                </a:r>
                <a:r>
                  <a:rPr lang="de-DE" altLang="de-DE" dirty="0"/>
                  <a:t>, </a:t>
                </a:r>
                <a:r>
                  <a:rPr lang="de-DE" altLang="de-DE" i="1" dirty="0"/>
                  <a:t>g</a:t>
                </a:r>
                <a:r>
                  <a:rPr lang="de-DE" altLang="de-DE" dirty="0"/>
                  <a:t> : ℕ → ℕ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altLang="de-DE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de-DE" alt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de-DE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de-DE" altLang="de-DE" b="0" i="1" smtClean="0">
                        <a:latin typeface="Cambria Math"/>
                      </a:rPr>
                      <m:t>=</m:t>
                    </m:r>
                    <m:r>
                      <a:rPr lang="de-DE" altLang="de-DE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de-DE" alt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de-DE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de-DE" alt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altLang="de-DE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de-DE" altLang="de-DE" b="0" i="1" smtClean="0">
                        <a:latin typeface="Cambria Math"/>
                        <a:ea typeface="Cambria Math"/>
                      </a:rPr>
                      <m:t>⇔∃</m:t>
                    </m:r>
                    <m:r>
                      <a:rPr lang="de-DE" altLang="de-DE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de-DE" altLang="de-DE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de-DE" altLang="de-DE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e-DE" altLang="de-DE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de-DE" altLang="de-DE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de-DE" altLang="de-DE" b="0" i="1" smtClean="0">
                        <a:latin typeface="Cambria Math"/>
                        <a:ea typeface="Cambria Math"/>
                      </a:rPr>
                      <m:t> ∀</m:t>
                    </m:r>
                    <m:r>
                      <a:rPr lang="de-DE" altLang="de-DE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de-DE" altLang="de-DE" b="0" i="1" smtClean="0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de-DE" altLang="de-D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e-DE" altLang="de-DE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de-DE" altLang="de-DE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de-DE" altLang="de-DE" b="0" i="1" smtClean="0">
                        <a:latin typeface="Cambria Math"/>
                        <a:ea typeface="Cambria Math"/>
                      </a:rPr>
                      <m:t> :</m:t>
                    </m:r>
                    <m:r>
                      <a:rPr lang="de-DE" altLang="de-DE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de-DE" altLang="de-DE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de-DE" altLang="de-DE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de-DE" altLang="de-DE" b="0" i="1" smtClean="0">
                        <a:latin typeface="Cambria Math"/>
                        <a:ea typeface="Cambria Math"/>
                      </a:rPr>
                      <m:t>)≤</m:t>
                    </m:r>
                    <m:r>
                      <a:rPr lang="de-DE" altLang="de-DE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de-DE" altLang="de-DE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de-DE" altLang="de-DE" b="0" i="1" smtClean="0">
                        <a:latin typeface="Cambria Math"/>
                        <a:ea typeface="Cambria Math"/>
                      </a:rPr>
                      <m:t>𝑔</m:t>
                    </m:r>
                    <m:r>
                      <a:rPr lang="de-DE" altLang="de-DE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de-DE" altLang="de-DE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de-DE" altLang="de-DE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de-DE" altLang="de-DE" dirty="0"/>
                  <a:t> </a:t>
                </a:r>
              </a:p>
              <a:p>
                <a:endParaRPr lang="de-DE" altLang="de-DE" i="1" dirty="0">
                  <a:latin typeface="Cambria Math" panose="02040503050406030204" pitchFamily="18" charset="0"/>
                </a:endParaRPr>
              </a:p>
              <a:p>
                <a:r>
                  <a:rPr lang="de-DE" altLang="de-DE" dirty="0"/>
                  <a:t>D.h. </a:t>
                </a:r>
                <a14:m>
                  <m:oMath xmlns:m="http://schemas.openxmlformats.org/officeDocument/2006/math">
                    <m:r>
                      <a:rPr lang="de-DE" altLang="de-DE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alt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altLang="de-DE" b="0" i="1" smtClean="0">
                            <a:latin typeface="Cambria Math"/>
                          </a:rPr>
                          <m:t>𝑓</m:t>
                        </m:r>
                        <m:r>
                          <a:rPr lang="de-DE" altLang="de-DE" b="0" i="1" smtClean="0">
                            <a:latin typeface="Cambria Math"/>
                          </a:rPr>
                          <m:t>(</m:t>
                        </m:r>
                        <m:r>
                          <a:rPr lang="de-DE" altLang="de-DE" b="0" i="1" smtClean="0">
                            <a:latin typeface="Cambria Math"/>
                          </a:rPr>
                          <m:t>𝑛</m:t>
                        </m:r>
                        <m:r>
                          <a:rPr lang="de-DE" altLang="de-DE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de-DE" altLang="de-DE" b="0" i="1" smtClean="0">
                            <a:latin typeface="Cambria Math"/>
                          </a:rPr>
                          <m:t>𝑔</m:t>
                        </m:r>
                        <m:r>
                          <a:rPr lang="de-DE" altLang="de-DE" b="0" i="1" smtClean="0">
                            <a:latin typeface="Cambria Math"/>
                          </a:rPr>
                          <m:t>(</m:t>
                        </m:r>
                        <m:r>
                          <a:rPr lang="de-DE" altLang="de-DE" b="0" i="1" smtClean="0">
                            <a:latin typeface="Cambria Math"/>
                          </a:rPr>
                          <m:t>𝑛</m:t>
                        </m:r>
                        <m:r>
                          <a:rPr lang="de-DE" altLang="de-DE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de-DE" altLang="de-DE" dirty="0"/>
                  <a:t> ist für genügend große </a:t>
                </a:r>
                <a:r>
                  <a:rPr lang="de-DE" altLang="de-DE" i="1" dirty="0"/>
                  <a:t>n</a:t>
                </a:r>
                <a:r>
                  <a:rPr lang="de-DE" altLang="de-DE" dirty="0"/>
                  <a:t> durch Konstante c beschränkt</a:t>
                </a:r>
              </a:p>
              <a:p>
                <a:pPr lvl="1"/>
                <a:r>
                  <a:rPr lang="de-DE" altLang="de-DE" i="1" dirty="0"/>
                  <a:t>f</a:t>
                </a:r>
                <a:r>
                  <a:rPr lang="de-DE" altLang="de-DE" dirty="0"/>
                  <a:t> wächst nicht schneller als </a:t>
                </a:r>
                <a:r>
                  <a:rPr lang="de-DE" altLang="de-DE" i="1" dirty="0"/>
                  <a:t>g</a:t>
                </a:r>
              </a:p>
              <a:p>
                <a:endParaRPr lang="de-DE" altLang="de-DE" dirty="0"/>
              </a:p>
              <a:p>
                <a:r>
                  <a:rPr lang="de-DE" altLang="de-DE" dirty="0"/>
                  <a:t>Um für gegebene </a:t>
                </a:r>
                <a:r>
                  <a:rPr lang="de-DE" altLang="de-DE" i="1" dirty="0"/>
                  <a:t>f</a:t>
                </a:r>
                <a:r>
                  <a:rPr lang="de-DE" altLang="de-DE" dirty="0"/>
                  <a:t> und </a:t>
                </a:r>
                <a:r>
                  <a:rPr lang="de-DE" altLang="de-DE" i="1" dirty="0"/>
                  <a:t>g</a:t>
                </a:r>
                <a:r>
                  <a:rPr lang="de-DE" altLang="de-DE" dirty="0"/>
                  <a:t> zu zeigen, dass </a:t>
                </a:r>
                <a:r>
                  <a:rPr lang="de-DE" altLang="de-DE" i="1" dirty="0"/>
                  <a:t>f</a:t>
                </a:r>
                <a:r>
                  <a:rPr lang="de-DE" altLang="de-DE" dirty="0"/>
                  <a:t>(</a:t>
                </a:r>
                <a:r>
                  <a:rPr lang="de-DE" altLang="de-DE" i="1" dirty="0"/>
                  <a:t>n</a:t>
                </a:r>
                <a:r>
                  <a:rPr lang="de-DE" altLang="de-DE" dirty="0"/>
                  <a:t>) = O(</a:t>
                </a:r>
                <a:r>
                  <a:rPr lang="de-DE" altLang="de-DE" i="1" dirty="0"/>
                  <a:t>g</a:t>
                </a:r>
                <a:r>
                  <a:rPr lang="de-DE" altLang="de-DE" dirty="0"/>
                  <a:t>(</a:t>
                </a:r>
                <a:r>
                  <a:rPr lang="de-DE" altLang="de-DE" i="1" dirty="0"/>
                  <a:t>n</a:t>
                </a:r>
                <a:r>
                  <a:rPr lang="de-DE" altLang="de-DE" dirty="0"/>
                  <a:t>)): </a:t>
                </a:r>
                <a:br>
                  <a:rPr lang="de-DE" altLang="de-DE" dirty="0"/>
                </a:br>
                <a:r>
                  <a:rPr lang="de-DE" altLang="de-DE" dirty="0"/>
                  <a:t>geeignete </a:t>
                </a:r>
                <a:r>
                  <a:rPr lang="de-DE" altLang="de-DE" i="1" dirty="0"/>
                  <a:t>n</a:t>
                </a:r>
                <a:r>
                  <a:rPr lang="de-DE" altLang="de-DE" baseline="-25000" dirty="0"/>
                  <a:t>0</a:t>
                </a:r>
                <a:r>
                  <a:rPr lang="de-DE" altLang="de-DE" dirty="0"/>
                  <a:t> und c angegeben.</a:t>
                </a: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BA2BB04-B090-8B93-3667-70BED10165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70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ECD2197-92F3-2B31-44CD-2BE010B81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O-Notation</a:t>
            </a:r>
          </a:p>
        </p:txBody>
      </p:sp>
      <p:pic>
        <p:nvPicPr>
          <p:cNvPr id="4" name="Picture 211">
            <a:extLst>
              <a:ext uri="{FF2B5EF4-FFF2-40B4-BE49-F238E27FC236}">
                <a16:creationId xmlns:a16="http://schemas.microsoft.com/office/drawing/2014/main" id="{F37BFD14-DF35-9AC8-5B7C-BBC098E5D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490678"/>
            <a:ext cx="2915816" cy="2568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995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BA2BB04-B090-8B93-3667-70BED10165A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altLang="de-DE" dirty="0"/>
                  <a:t>Eigentlich </a:t>
                </a:r>
                <a:r>
                  <a:rPr lang="de-DE" altLang="de-DE" i="1" u="sng" dirty="0"/>
                  <a:t>f</a:t>
                </a:r>
                <a:r>
                  <a:rPr lang="de-DE" altLang="de-DE" u="sng" dirty="0"/>
                  <a:t> </a:t>
                </a:r>
                <a:r>
                  <a:rPr lang="de-DE" altLang="de-DE" b="1" u="sng" dirty="0"/>
                  <a:t>∈</a:t>
                </a:r>
                <a:r>
                  <a:rPr lang="de-DE" altLang="de-DE" u="sng" dirty="0"/>
                  <a:t> O(</a:t>
                </a:r>
                <a:r>
                  <a:rPr lang="de-DE" altLang="de-DE" i="1" u="sng" dirty="0"/>
                  <a:t>g</a:t>
                </a:r>
                <a:r>
                  <a:rPr lang="de-DE" altLang="de-DE" u="sng" dirty="0"/>
                  <a:t>)</a:t>
                </a:r>
                <a:r>
                  <a:rPr lang="de-DE" altLang="de-DE" dirty="0"/>
                  <a:t> statt </a:t>
                </a:r>
                <a:r>
                  <a:rPr lang="de-DE" altLang="de-DE" i="1" u="sng" dirty="0"/>
                  <a:t>f</a:t>
                </a:r>
                <a:r>
                  <a:rPr lang="de-DE" altLang="de-DE" u="sng" dirty="0"/>
                  <a:t> = O(</a:t>
                </a:r>
                <a:r>
                  <a:rPr lang="de-DE" altLang="de-DE" i="1" u="sng" dirty="0"/>
                  <a:t>g</a:t>
                </a:r>
                <a:r>
                  <a:rPr lang="de-DE" altLang="de-DE" u="sng" dirty="0"/>
                  <a:t>)</a:t>
                </a:r>
                <a:r>
                  <a:rPr lang="de-DE" altLang="de-DE" dirty="0"/>
                  <a:t>, da </a:t>
                </a:r>
                <a:r>
                  <a:rPr lang="de-DE" altLang="de-DE" i="1" dirty="0"/>
                  <a:t>f</a:t>
                </a:r>
                <a:r>
                  <a:rPr lang="de-DE" altLang="de-DE" dirty="0"/>
                  <a:t> zur Klasse der Funktionen gehört, deren Wachstum asymptotisch durch </a:t>
                </a:r>
                <a:r>
                  <a:rPr lang="de-DE" altLang="de-DE" i="1" dirty="0"/>
                  <a:t>g</a:t>
                </a:r>
                <a:r>
                  <a:rPr lang="de-DE" altLang="de-DE" dirty="0"/>
                  <a:t> beschränkt ist: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altLang="de-DE" i="1">
                        <a:latin typeface="Cambria Math" panose="02040503050406030204" pitchFamily="18" charset="0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de-DE" altLang="de-D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e-DE" altLang="de-DE" i="1">
                            <a:latin typeface="Cambria Math"/>
                            <a:ea typeface="Cambria Math"/>
                          </a:rPr>
                          <m:t>𝑔</m:t>
                        </m:r>
                      </m:e>
                    </m:d>
                    <m:r>
                      <a:rPr lang="de-DE" altLang="de-DE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altLang="de-D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e-DE" altLang="de-DE" i="1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de-DE" altLang="de-DE" i="1">
                            <a:latin typeface="Cambria Math"/>
                            <a:ea typeface="Cambria Math"/>
                          </a:rPr>
                          <m:t> | ∃ </m:t>
                        </m:r>
                        <m:r>
                          <a:rPr lang="de-DE" altLang="de-DE" i="1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de-DE" altLang="de-DE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altLang="de-DE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altLang="de-DE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de-DE" altLang="de-DE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de-DE" altLang="de-DE" i="1">
                            <a:latin typeface="Cambria Math"/>
                            <a:ea typeface="Cambria Math"/>
                          </a:rPr>
                          <m:t>,∀</m:t>
                        </m:r>
                        <m:r>
                          <a:rPr lang="de-DE" altLang="de-DE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de-DE" altLang="de-DE" i="1">
                            <a:latin typeface="Cambria Math"/>
                            <a:ea typeface="Cambria Math"/>
                          </a:rPr>
                          <m:t>≥</m:t>
                        </m:r>
                        <m:sSub>
                          <m:sSubPr>
                            <m:ctrlPr>
                              <a:rPr lang="de-DE" altLang="de-DE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altLang="de-DE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de-DE" altLang="de-DE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de-DE" altLang="de-DE" i="1">
                            <a:latin typeface="Cambria Math"/>
                            <a:ea typeface="Cambria Math"/>
                          </a:rPr>
                          <m:t> :</m:t>
                        </m:r>
                        <m:r>
                          <a:rPr lang="de-DE" altLang="de-DE" i="1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de-DE" altLang="de-DE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e-DE" altLang="de-DE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de-DE" altLang="de-DE" i="1">
                            <a:latin typeface="Cambria Math"/>
                            <a:ea typeface="Cambria Math"/>
                          </a:rPr>
                          <m:t>)≤</m:t>
                        </m:r>
                        <m:r>
                          <a:rPr lang="de-DE" altLang="de-DE" i="1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de-DE" altLang="de-DE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de-DE" altLang="de-DE" i="1">
                            <a:latin typeface="Cambria Math"/>
                            <a:ea typeface="Cambria Math"/>
                          </a:rPr>
                          <m:t>𝑔</m:t>
                        </m:r>
                        <m:r>
                          <a:rPr lang="de-DE" altLang="de-DE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e-DE" altLang="de-DE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de-DE" altLang="de-DE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endParaRPr lang="de-DE" altLang="de-DE" dirty="0"/>
              </a:p>
              <a:p>
                <a:endParaRPr lang="de-DE" altLang="de-DE" dirty="0"/>
              </a:p>
              <a:p>
                <a:r>
                  <a:rPr lang="de-DE" altLang="de-DE" dirty="0"/>
                  <a:t>Da O(</a:t>
                </a:r>
                <a:r>
                  <a:rPr lang="de-DE" altLang="de-DE" i="1" dirty="0"/>
                  <a:t>g</a:t>
                </a:r>
                <a:r>
                  <a:rPr lang="de-DE" altLang="de-DE" dirty="0"/>
                  <a:t>) obere Grenze für eine Klasse von Funktionen ist:</a:t>
                </a:r>
              </a:p>
              <a:p>
                <a:pPr lvl="1"/>
                <a:r>
                  <a:rPr lang="de-DE" altLang="de-DE" dirty="0"/>
                  <a:t>Vereinfachung möglich ⇝ Rechnen in Größenordnungen</a:t>
                </a:r>
              </a:p>
              <a:p>
                <a:pPr lvl="1"/>
                <a:r>
                  <a:rPr lang="de-DE" altLang="de-DE" dirty="0"/>
                  <a:t>Konstanten weglassen</a:t>
                </a:r>
              </a:p>
              <a:p>
                <a:pPr lvl="1"/>
                <a:r>
                  <a:rPr lang="de-DE" altLang="de-DE" dirty="0"/>
                  <a:t>Nur höchsten Exponenten berücksichtigen</a:t>
                </a: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BA2BB04-B090-8B93-3667-70BED10165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ECD2197-92F3-2B31-44CD-2BE010B81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O-Notation</a:t>
            </a:r>
          </a:p>
        </p:txBody>
      </p:sp>
      <p:pic>
        <p:nvPicPr>
          <p:cNvPr id="4" name="Picture 211">
            <a:extLst>
              <a:ext uri="{FF2B5EF4-FFF2-40B4-BE49-F238E27FC236}">
                <a16:creationId xmlns:a16="http://schemas.microsoft.com/office/drawing/2014/main" id="{654C8006-D18C-2681-80C1-03B54EF5D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490678"/>
            <a:ext cx="2915816" cy="2568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3089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b="1" dirty="0"/>
              <a:t>Korrektheit (Beispiel XYZ)</a:t>
            </a:r>
          </a:p>
          <a:p>
            <a:r>
              <a:rPr lang="de-DE" dirty="0"/>
              <a:t>Terminierung</a:t>
            </a:r>
          </a:p>
          <a:p>
            <a:r>
              <a:rPr lang="de-DE" dirty="0"/>
              <a:t>Komplexität</a:t>
            </a:r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8B810-248A-F079-918F-F6B192E17F62}"/>
              </a:ext>
            </a:extLst>
          </p:cNvPr>
          <p:cNvSpPr txBox="1"/>
          <p:nvPr/>
        </p:nvSpPr>
        <p:spPr bwMode="gray">
          <a:xfrm>
            <a:off x="7800230" y="419828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E079E-E3EC-ED8C-D77F-6BEE29310ABF}"/>
              </a:ext>
            </a:extLst>
          </p:cNvPr>
          <p:cNvSpPr txBox="1"/>
          <p:nvPr/>
        </p:nvSpPr>
        <p:spPr bwMode="gray">
          <a:xfrm>
            <a:off x="7728668" y="398360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7B8C0-F2A2-3C02-8CED-1B84E27C96E2}"/>
              </a:ext>
            </a:extLst>
          </p:cNvPr>
          <p:cNvSpPr txBox="1"/>
          <p:nvPr/>
        </p:nvSpPr>
        <p:spPr bwMode="gray">
          <a:xfrm>
            <a:off x="7736619" y="423009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</p:spTree>
    <p:extLst>
      <p:ext uri="{BB962C8B-B14F-4D97-AF65-F5344CB8AC3E}">
        <p14:creationId xmlns:p14="http://schemas.microsoft.com/office/powerpoint/2010/main" val="357694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A71C63B-0313-0D9E-CA07-CE59A593799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altLang="de-DE" sz="1200" dirty="0"/>
                  <a:t>Weglassen von multiplikativen Konstanten</a:t>
                </a:r>
              </a:p>
              <a:p>
                <a:pPr lvl="1"/>
                <a:r>
                  <a:rPr lang="de-DE" altLang="de-DE" sz="1200" dirty="0"/>
                  <a:t>2 · </a:t>
                </a:r>
                <a:r>
                  <a:rPr lang="de-DE" altLang="de-DE" sz="1200" i="1" dirty="0"/>
                  <a:t>n</a:t>
                </a:r>
                <a:r>
                  <a:rPr lang="de-DE" altLang="de-DE" sz="1200" dirty="0"/>
                  <a:t> = O(</a:t>
                </a:r>
                <a:r>
                  <a:rPr lang="de-DE" altLang="de-DE" sz="1200" i="1" dirty="0"/>
                  <a:t>n</a:t>
                </a:r>
                <a:r>
                  <a:rPr lang="de-DE" altLang="de-DE" sz="1200" dirty="0"/>
                  <a:t>)</a:t>
                </a:r>
              </a:p>
              <a:p>
                <a:r>
                  <a:rPr lang="de-DE" altLang="de-DE" sz="1200" dirty="0"/>
                  <a:t>Basis des Logarithmus ist unerheblich</a:t>
                </a:r>
              </a:p>
              <a:p>
                <a:pPr lvl="1"/>
                <a:r>
                  <a:rPr lang="de-DE" altLang="de-DE" sz="1200" dirty="0"/>
                  <a:t>log</a:t>
                </a:r>
                <a:r>
                  <a:rPr lang="de-DE" altLang="de-DE" sz="1200" baseline="-25000" dirty="0"/>
                  <a:t>2</a:t>
                </a:r>
                <a:r>
                  <a:rPr lang="de-DE" altLang="de-DE" sz="1200" dirty="0"/>
                  <a:t> </a:t>
                </a:r>
                <a:r>
                  <a:rPr lang="de-DE" altLang="de-DE" sz="1200" i="1" dirty="0"/>
                  <a:t>n</a:t>
                </a:r>
                <a:r>
                  <a:rPr lang="de-DE" altLang="de-DE" sz="1200" dirty="0"/>
                  <a:t> = O(log </a:t>
                </a:r>
                <a:r>
                  <a:rPr lang="de-DE" altLang="de-DE" sz="1200" i="1" dirty="0"/>
                  <a:t>n</a:t>
                </a:r>
                <a:r>
                  <a:rPr lang="de-DE" altLang="de-DE" sz="1200" dirty="0"/>
                  <a:t>)</a:t>
                </a:r>
              </a:p>
              <a:p>
                <a:pPr lvl="1"/>
                <a:r>
                  <a:rPr lang="de-DE" altLang="de-DE" sz="1200"/>
                  <a:t>Grund</a:t>
                </a:r>
                <a:r>
                  <a:rPr lang="de-DE" altLang="de-DE" sz="1200" dirty="0"/>
                  <a:t>: Basiswechsel entspricht Multiplikation mit Konstante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de-DE" altLang="de-DE" sz="1200" dirty="0" err="1"/>
                  <a:t>log</a:t>
                </a:r>
                <a:r>
                  <a:rPr lang="de-DE" altLang="de-DE" sz="1200" baseline="-25000" dirty="0" err="1"/>
                  <a:t>b</a:t>
                </a:r>
                <a:r>
                  <a:rPr lang="de-DE" altLang="de-DE" sz="1200" dirty="0"/>
                  <a:t> </a:t>
                </a:r>
                <a:r>
                  <a:rPr lang="de-DE" altLang="de-DE" sz="1200" i="1" dirty="0"/>
                  <a:t>n</a:t>
                </a:r>
                <a:r>
                  <a:rPr lang="de-DE" altLang="de-DE" sz="1200" dirty="0"/>
                  <a:t> = </a:t>
                </a:r>
                <a:r>
                  <a:rPr lang="de-DE" altLang="de-DE" sz="1200" dirty="0" err="1"/>
                  <a:t>log</a:t>
                </a:r>
                <a:r>
                  <a:rPr lang="de-DE" altLang="de-DE" sz="1200" baseline="-25000" dirty="0" err="1"/>
                  <a:t>a</a:t>
                </a:r>
                <a:r>
                  <a:rPr lang="de-DE" altLang="de-DE" sz="1200" dirty="0"/>
                  <a:t> </a:t>
                </a:r>
                <a:r>
                  <a:rPr lang="de-DE" altLang="de-DE" sz="1200" i="1" dirty="0"/>
                  <a:t>n</a:t>
                </a:r>
                <a:r>
                  <a:rPr lang="de-DE" altLang="de-DE" sz="1200" dirty="0"/>
                  <a:t> · </a:t>
                </a:r>
                <a:r>
                  <a:rPr lang="de-DE" altLang="de-DE" sz="1200" dirty="0" err="1"/>
                  <a:t>log</a:t>
                </a:r>
                <a:r>
                  <a:rPr lang="de-DE" altLang="de-DE" sz="1200" baseline="-25000" dirty="0" err="1"/>
                  <a:t>b</a:t>
                </a:r>
                <a:r>
                  <a:rPr lang="de-DE" altLang="de-DE" sz="1200" dirty="0"/>
                  <a:t> a</a:t>
                </a:r>
              </a:p>
              <a:p>
                <a:pPr lvl="1"/>
                <a:endParaRPr lang="de-DE" altLang="de-DE" sz="1200" dirty="0"/>
              </a:p>
              <a:p>
                <a:r>
                  <a:rPr lang="de-DE" altLang="de-DE" sz="1200" dirty="0"/>
                  <a:t>Beschränkung auf höchsten Exponenten</a:t>
                </a:r>
              </a:p>
              <a:p>
                <a:pPr lvl="1"/>
                <a:r>
                  <a:rPr lang="de-DE" altLang="de-DE" sz="1200" dirty="0"/>
                  <a:t>Zu zeigen z.B. </a:t>
                </a:r>
                <a:r>
                  <a:rPr lang="de-DE" altLang="de-DE" sz="1200" i="1" dirty="0"/>
                  <a:t>n</a:t>
                </a:r>
                <a:r>
                  <a:rPr lang="de-DE" altLang="de-DE" sz="1200" dirty="0"/>
                  <a:t>² + 3</a:t>
                </a:r>
                <a:r>
                  <a:rPr lang="de-DE" altLang="de-DE" sz="1200" i="1" dirty="0"/>
                  <a:t>n</a:t>
                </a:r>
                <a:r>
                  <a:rPr lang="de-DE" altLang="de-DE" sz="1200" dirty="0"/>
                  <a:t> − 3 = O(</a:t>
                </a:r>
                <a:r>
                  <a:rPr lang="de-DE" altLang="de-DE" sz="1200" i="1" dirty="0"/>
                  <a:t>n</a:t>
                </a:r>
                <a:r>
                  <a:rPr lang="de-DE" altLang="de-DE" sz="1200" dirty="0"/>
                  <a:t>²)</a:t>
                </a:r>
              </a:p>
              <a:p>
                <a:pPr lvl="1"/>
                <a:r>
                  <a:rPr lang="de-DE" altLang="de-DE" sz="1200" dirty="0"/>
                  <a:t>D.h. es gibt immer ein c, so dass ab einem n</a:t>
                </a:r>
                <a:r>
                  <a:rPr lang="de-DE" altLang="de-DE" sz="1200" baseline="-25000" dirty="0"/>
                  <a:t>0</a:t>
                </a:r>
                <a:r>
                  <a:rPr lang="de-DE" altLang="de-DE" sz="1200" dirty="0"/>
                  <a:t>  </a:t>
                </a:r>
                <a:r>
                  <a:rPr lang="de-DE" altLang="de-DE" sz="1200" i="1" dirty="0"/>
                  <a:t>g</a:t>
                </a:r>
                <a:r>
                  <a:rPr lang="de-DE" altLang="de-DE" sz="1200" dirty="0"/>
                  <a:t>(</a:t>
                </a:r>
                <a:r>
                  <a:rPr lang="de-DE" altLang="de-DE" sz="1200" i="1" dirty="0"/>
                  <a:t>n</a:t>
                </a:r>
                <a:r>
                  <a:rPr lang="de-DE" altLang="de-DE" sz="1200" dirty="0"/>
                  <a:t>)=</a:t>
                </a:r>
                <a:r>
                  <a:rPr lang="de-DE" altLang="de-DE" sz="1200" i="1" dirty="0"/>
                  <a:t>n</a:t>
                </a:r>
                <a:r>
                  <a:rPr lang="de-DE" altLang="de-DE" sz="1200" dirty="0"/>
                  <a:t>² die obere Schranke ist</a:t>
                </a:r>
              </a:p>
              <a:p>
                <a:pPr lvl="1"/>
                <a:r>
                  <a:rPr lang="de-DE" altLang="de-DE" sz="1200" b="0" dirty="0"/>
                  <a:t>D.h. </a:t>
                </a:r>
                <a14:m>
                  <m:oMath xmlns:m="http://schemas.openxmlformats.org/officeDocument/2006/math">
                    <m:r>
                      <a:rPr lang="de-DE" altLang="de-DE" sz="1200" b="0" i="1" smtClean="0">
                        <a:latin typeface="Cambria Math"/>
                      </a:rPr>
                      <m:t>𝑛</m:t>
                    </m:r>
                    <m:r>
                      <a:rPr lang="de-DE" altLang="de-DE" sz="1200" b="0" i="1" smtClean="0">
                        <a:latin typeface="Cambria Math"/>
                      </a:rPr>
                      <m:t>²+3</m:t>
                    </m:r>
                    <m:r>
                      <a:rPr lang="de-DE" altLang="de-DE" sz="1200" b="0" i="1" smtClean="0">
                        <a:latin typeface="Cambria Math"/>
                      </a:rPr>
                      <m:t>𝑛</m:t>
                    </m:r>
                    <m:r>
                      <a:rPr lang="de-DE" altLang="de-DE" sz="1200" b="0" i="1" smtClean="0">
                        <a:latin typeface="Cambria Math"/>
                      </a:rPr>
                      <m:t>−3≤</m:t>
                    </m:r>
                    <m:r>
                      <a:rPr lang="de-DE" altLang="de-DE" sz="1200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de-DE" altLang="de-DE" sz="1200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de-DE" altLang="de-DE" sz="12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de-DE" altLang="de-DE" sz="1200" b="0" i="1" smtClean="0">
                        <a:latin typeface="Cambria Math"/>
                        <a:ea typeface="Cambria Math"/>
                      </a:rPr>
                      <m:t>²</m:t>
                    </m:r>
                  </m:oMath>
                </a14:m>
                <a:endParaRPr lang="de-DE" altLang="de-DE" sz="1200" dirty="0"/>
              </a:p>
              <a:p>
                <a:pPr lvl="1"/>
                <a:r>
                  <a:rPr lang="de-DE" altLang="de-DE" sz="1200" dirty="0"/>
                  <a:t>Umformung: </a:t>
                </a:r>
                <a14:m>
                  <m:oMath xmlns:m="http://schemas.openxmlformats.org/officeDocument/2006/math">
                    <m:r>
                      <a:rPr lang="de-DE" altLang="de-DE" sz="1200" b="0" i="1" smtClean="0">
                        <a:latin typeface="Cambria Math"/>
                      </a:rPr>
                      <m:t>1+</m:t>
                    </m:r>
                    <m:f>
                      <m:fPr>
                        <m:ctrlPr>
                          <a:rPr lang="de-DE" altLang="de-DE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altLang="de-DE" sz="1200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de-DE" altLang="de-DE" sz="12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de-DE" altLang="de-DE" sz="12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de-DE" altLang="de-DE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altLang="de-DE" sz="1200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de-DE" altLang="de-DE" sz="1200" b="0" i="1" smtClean="0">
                            <a:latin typeface="Cambria Math"/>
                          </a:rPr>
                          <m:t>𝑛</m:t>
                        </m:r>
                        <m:r>
                          <a:rPr lang="de-DE" altLang="de-DE" sz="1200" b="0" i="1" smtClean="0">
                            <a:latin typeface="Cambria Math"/>
                          </a:rPr>
                          <m:t>²</m:t>
                        </m:r>
                      </m:den>
                    </m:f>
                    <m:r>
                      <a:rPr lang="de-DE" altLang="de-DE" sz="12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de-DE" altLang="de-DE" sz="1200" b="0" i="1" smtClean="0"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endParaRPr lang="de-DE" altLang="de-DE" sz="1200" dirty="0"/>
              </a:p>
              <a:p>
                <a:pPr lvl="1"/>
                <a:r>
                  <a:rPr lang="de-DE" altLang="de-DE" sz="1200" dirty="0"/>
                  <a:t>Erfüllt z.B. für c = 2 und n</a:t>
                </a:r>
                <a:r>
                  <a:rPr lang="de-DE" altLang="de-DE" sz="1200" baseline="-25000" dirty="0"/>
                  <a:t>0</a:t>
                </a:r>
                <a:r>
                  <a:rPr lang="de-DE" altLang="de-DE" sz="1200" dirty="0"/>
                  <a:t> ≥ 1</a:t>
                </a:r>
              </a:p>
              <a:p>
                <a:endParaRPr lang="en-DE" sz="12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A71C63B-0313-0D9E-CA07-CE59A5937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0515F53-25F2-5A73-D118-F614E9FC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Rechnen in Größenordnungen</a:t>
            </a:r>
          </a:p>
        </p:txBody>
      </p:sp>
    </p:spTree>
    <p:extLst>
      <p:ext uri="{BB962C8B-B14F-4D97-AF65-F5344CB8AC3E}">
        <p14:creationId xmlns:p14="http://schemas.microsoft.com/office/powerpoint/2010/main" val="27808061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DB852D-C6A9-97F5-2576-EBAD5A69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4228157"/>
            <a:ext cx="6877051" cy="647849"/>
          </a:xfrm>
        </p:spPr>
        <p:txBody>
          <a:bodyPr/>
          <a:lstStyle/>
          <a:p>
            <a:r>
              <a:rPr lang="de-DE" altLang="de-DE" sz="1400" dirty="0"/>
              <a:t>Geschätztes Alter unseres Sonnensystems: 	~ </a:t>
            </a:r>
            <a:r>
              <a:rPr lang="en-US" altLang="de-DE" sz="1400" dirty="0">
                <a:sym typeface="Symbol" pitchFamily="18" charset="2"/>
              </a:rPr>
              <a:t>2 </a:t>
            </a:r>
            <a:r>
              <a:rPr lang="de-DE" altLang="de-DE" sz="1400" dirty="0"/>
              <a:t>·</a:t>
            </a:r>
            <a:r>
              <a:rPr lang="en-US" altLang="de-DE" sz="1400" dirty="0">
                <a:sym typeface="Symbol" pitchFamily="18" charset="2"/>
              </a:rPr>
              <a:t> 10</a:t>
            </a:r>
            <a:r>
              <a:rPr lang="en-US" altLang="de-DE" sz="1400" baseline="30000" dirty="0">
                <a:sym typeface="Symbol" pitchFamily="18" charset="2"/>
              </a:rPr>
              <a:t>17</a:t>
            </a:r>
            <a:r>
              <a:rPr lang="en-US" altLang="de-DE" sz="1400" dirty="0">
                <a:sym typeface="Symbol" pitchFamily="18" charset="2"/>
              </a:rPr>
              <a:t> s</a:t>
            </a:r>
          </a:p>
          <a:p>
            <a:r>
              <a:rPr lang="de-DE" altLang="de-DE" sz="1400" dirty="0">
                <a:sym typeface="Symbol" pitchFamily="18" charset="2"/>
              </a:rPr>
              <a:t>Geschätzte Anzahl Elektronen im Universum: 	~ </a:t>
            </a:r>
            <a:r>
              <a:rPr lang="en-US" altLang="de-DE" sz="1400" dirty="0">
                <a:sym typeface="Symbol" pitchFamily="18" charset="2"/>
              </a:rPr>
              <a:t>8.37 </a:t>
            </a:r>
            <a:r>
              <a:rPr lang="de-DE" altLang="de-DE" sz="1400" dirty="0"/>
              <a:t>·</a:t>
            </a:r>
            <a:r>
              <a:rPr lang="en-US" altLang="de-DE" sz="1400" dirty="0">
                <a:sym typeface="Symbol" pitchFamily="18" charset="2"/>
              </a:rPr>
              <a:t> 10</a:t>
            </a:r>
            <a:r>
              <a:rPr lang="en-US" altLang="de-DE" sz="1400" baseline="30000" dirty="0">
                <a:sym typeface="Symbol" pitchFamily="18" charset="2"/>
              </a:rPr>
              <a:t>77</a:t>
            </a:r>
            <a:r>
              <a:rPr lang="en-US" altLang="de-DE" sz="1400" dirty="0">
                <a:sym typeface="Symbol" pitchFamily="18" charset="2"/>
              </a:rPr>
              <a:t> </a:t>
            </a:r>
            <a:endParaRPr lang="de-DE" altLang="de-DE" sz="1400" dirty="0"/>
          </a:p>
          <a:p>
            <a:endParaRPr lang="de-DE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7CD53E-193F-E8A2-1E53-38FDB0B59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Wachstum in Abhängigkeit von Problemgröße</a:t>
            </a:r>
            <a:endParaRPr lang="en-DE" dirty="0"/>
          </a:p>
        </p:txBody>
      </p:sp>
      <p:graphicFrame>
        <p:nvGraphicFramePr>
          <p:cNvPr id="4" name="Inhaltsplatzhalter 1">
            <a:extLst>
              <a:ext uri="{FF2B5EF4-FFF2-40B4-BE49-F238E27FC236}">
                <a16:creationId xmlns:a16="http://schemas.microsoft.com/office/drawing/2014/main" id="{567519F1-942E-D4F5-5448-3BA6A6C793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2281267"/>
              </p:ext>
            </p:extLst>
          </p:nvPr>
        </p:nvGraphicFramePr>
        <p:xfrm>
          <a:off x="179512" y="1189206"/>
          <a:ext cx="712879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59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65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f(</a:t>
                      </a:r>
                      <a:r>
                        <a:rPr lang="de-DE" sz="1600" i="1" dirty="0"/>
                        <a:t>n</a:t>
                      </a:r>
                      <a:r>
                        <a:rPr lang="de-DE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i="1" dirty="0"/>
                        <a:t>n</a:t>
                      </a:r>
                      <a:r>
                        <a:rPr lang="de-DE" sz="1600" dirty="0"/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  <a:r>
                        <a:rPr lang="de-DE" sz="1600" baseline="30000" dirty="0"/>
                        <a:t>4</a:t>
                      </a:r>
                      <a:r>
                        <a:rPr lang="de-DE" sz="1600" dirty="0"/>
                        <a:t> =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  <a:r>
                        <a:rPr lang="de-DE" sz="1600" baseline="30000" dirty="0"/>
                        <a:t>8</a:t>
                      </a:r>
                      <a:r>
                        <a:rPr lang="de-DE" sz="1600" dirty="0"/>
                        <a:t> = 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  <a:r>
                        <a:rPr lang="de-DE" sz="1600" baseline="30000" dirty="0"/>
                        <a:t>10</a:t>
                      </a:r>
                      <a:r>
                        <a:rPr lang="de-DE" sz="1600" dirty="0"/>
                        <a:t>=1024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  <a:r>
                        <a:rPr lang="de-DE" sz="1600" baseline="30000" dirty="0"/>
                        <a:t>20</a:t>
                      </a:r>
                      <a:r>
                        <a:rPr lang="de-DE" sz="1600" dirty="0"/>
                        <a:t>=1048576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log</a:t>
                      </a:r>
                      <a:r>
                        <a:rPr lang="de-DE" sz="1600" baseline="-25000" dirty="0"/>
                        <a:t>2</a:t>
                      </a:r>
                      <a:r>
                        <a:rPr lang="de-DE" sz="1600" i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sz="1600" i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1048576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sz="1600" i="1" dirty="0"/>
                        <a:t>n</a:t>
                      </a:r>
                      <a:r>
                        <a:rPr lang="de-DE" sz="1600" dirty="0"/>
                        <a:t> log</a:t>
                      </a:r>
                      <a:r>
                        <a:rPr lang="de-DE" sz="1600" baseline="-25000" dirty="0"/>
                        <a:t>2</a:t>
                      </a:r>
                      <a:r>
                        <a:rPr lang="de-DE" sz="1600" i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10240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20971520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sz="1600" i="1" dirty="0"/>
                        <a:t>n</a:t>
                      </a:r>
                      <a:r>
                        <a:rPr lang="de-DE" sz="1600" dirty="0"/>
                        <a:t>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65536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1048576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latin typeface="+mn-lt"/>
                          <a:cs typeface="Lucida Sans Unicode"/>
                        </a:rPr>
                        <a:t>≈</a:t>
                      </a:r>
                      <a:r>
                        <a:rPr lang="de-DE" sz="1600" dirty="0"/>
                        <a:t>10</a:t>
                      </a:r>
                      <a:r>
                        <a:rPr lang="de-DE" sz="1600" baseline="300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sz="1600" i="1" dirty="0"/>
                        <a:t>n</a:t>
                      </a:r>
                      <a:r>
                        <a:rPr lang="de-DE" sz="1600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16777200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latin typeface="+mn-lt"/>
                          <a:cs typeface="Lucida Sans Unicode"/>
                        </a:rPr>
                        <a:t>≈</a:t>
                      </a:r>
                      <a:r>
                        <a:rPr lang="de-DE" sz="1600" dirty="0"/>
                        <a:t>10</a:t>
                      </a:r>
                      <a:r>
                        <a:rPr lang="de-DE" sz="1600" baseline="30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latin typeface="+mn-lt"/>
                          <a:cs typeface="Lucida Sans Unicode"/>
                        </a:rPr>
                        <a:t>≈</a:t>
                      </a:r>
                      <a:r>
                        <a:rPr lang="de-DE" sz="1600" dirty="0"/>
                        <a:t>10</a:t>
                      </a:r>
                      <a:r>
                        <a:rPr lang="de-DE" sz="1600" baseline="300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2</a:t>
                      </a:r>
                      <a:r>
                        <a:rPr lang="de-DE" sz="1600" i="1" baseline="30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65536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>
                          <a:latin typeface="+mn-lt"/>
                          <a:cs typeface="Lucida Sans Unicode"/>
                        </a:rPr>
                        <a:t>≈</a:t>
                      </a:r>
                      <a:r>
                        <a:rPr lang="de-DE" sz="1600" dirty="0"/>
                        <a:t>10</a:t>
                      </a:r>
                      <a:r>
                        <a:rPr lang="de-DE" sz="1600" baseline="300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latin typeface="+mn-lt"/>
                          <a:cs typeface="Lucida Sans Unicode"/>
                        </a:rPr>
                        <a:t>≈</a:t>
                      </a:r>
                      <a:r>
                        <a:rPr lang="de-DE" sz="1600" dirty="0"/>
                        <a:t>10</a:t>
                      </a:r>
                      <a:r>
                        <a:rPr lang="de-DE" sz="1600" baseline="30000" dirty="0"/>
                        <a:t>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latin typeface="+mn-lt"/>
                          <a:cs typeface="Lucida Sans Unicode"/>
                        </a:rPr>
                        <a:t>≈</a:t>
                      </a:r>
                      <a:r>
                        <a:rPr lang="de-DE" sz="1600" dirty="0"/>
                        <a:t>10</a:t>
                      </a:r>
                      <a:r>
                        <a:rPr lang="de-DE" sz="1600" baseline="30000" dirty="0"/>
                        <a:t>315653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sz="1600" i="1" baseline="0" dirty="0"/>
                        <a:t>n</a:t>
                      </a:r>
                      <a:r>
                        <a:rPr lang="de-DE" sz="1600" i="0" baseline="0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>
                          <a:latin typeface="+mn-lt"/>
                          <a:cs typeface="Lucida Sans Unicode"/>
                        </a:rPr>
                        <a:t>≈</a:t>
                      </a:r>
                      <a:r>
                        <a:rPr lang="de-DE" sz="1600" baseline="0" dirty="0"/>
                        <a:t>10</a:t>
                      </a:r>
                      <a:r>
                        <a:rPr lang="de-DE" sz="1600" baseline="30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>
                          <a:latin typeface="+mn-lt"/>
                          <a:cs typeface="Lucida Sans Unicode"/>
                        </a:rPr>
                        <a:t>≈</a:t>
                      </a:r>
                      <a:r>
                        <a:rPr lang="de-DE" sz="1600" baseline="0" dirty="0"/>
                        <a:t>10</a:t>
                      </a:r>
                      <a:r>
                        <a:rPr lang="de-DE" sz="1600" baseline="30000" dirty="0"/>
                        <a:t>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latin typeface="+mn-lt"/>
                          <a:cs typeface="Lucida Sans Unicode"/>
                        </a:rPr>
                        <a:t>≈</a:t>
                      </a:r>
                      <a:r>
                        <a:rPr lang="de-DE" sz="1600" baseline="0" dirty="0"/>
                        <a:t>10</a:t>
                      </a:r>
                      <a:r>
                        <a:rPr lang="de-DE" sz="1600" baseline="30000" dirty="0"/>
                        <a:t>2639</a:t>
                      </a:r>
                      <a:endParaRPr lang="de-DE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latin typeface="+mn-lt"/>
                          <a:cs typeface="Lucida Sans Unicode"/>
                        </a:rPr>
                        <a:t>≈</a:t>
                      </a:r>
                      <a:r>
                        <a:rPr lang="de-DE" sz="1600" dirty="0"/>
                        <a:t>10</a:t>
                      </a:r>
                      <a:r>
                        <a:rPr lang="de-DE" sz="1600" baseline="30000" dirty="0"/>
                        <a:t>5857669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68022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06D8F2-4031-11CC-7E09-62ED20AE14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dirty="0"/>
              <a:t>Annahme: 1 Rechenschritt benötigt 1 Mikrosekunde </a:t>
            </a:r>
          </a:p>
          <a:p>
            <a:pPr lvl="1"/>
            <a:r>
              <a:rPr lang="de-DE" altLang="de-DE" dirty="0"/>
              <a:t>(10</a:t>
            </a:r>
            <a:r>
              <a:rPr lang="de-DE" altLang="de-DE" baseline="30000" dirty="0"/>
              <a:t>-6</a:t>
            </a:r>
            <a:r>
              <a:rPr lang="de-DE" altLang="de-DE" dirty="0"/>
              <a:t> s </a:t>
            </a:r>
            <a:r>
              <a:rPr lang="de-DE" altLang="de-DE" dirty="0">
                <a:sym typeface="Symbol" pitchFamily="18" charset="2"/>
              </a:rPr>
              <a:t> </a:t>
            </a:r>
            <a:r>
              <a:rPr lang="de-DE" altLang="de-DE" dirty="0"/>
              <a:t>10</a:t>
            </a:r>
            <a:r>
              <a:rPr lang="de-DE" altLang="de-DE" baseline="30000" dirty="0"/>
              <a:t>6</a:t>
            </a:r>
            <a:r>
              <a:rPr lang="de-DE" altLang="de-DE" dirty="0"/>
              <a:t> Rechenschritte/s)</a:t>
            </a:r>
          </a:p>
          <a:p>
            <a:pPr marL="0" indent="0">
              <a:buNone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32B8D4-09E0-8763-0DB7-8A8D60CF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Berechenbare Problemgrößen bei vorgegebener Zeit </a:t>
            </a:r>
            <a:endParaRPr lang="en-DE" dirty="0"/>
          </a:p>
        </p:txBody>
      </p:sp>
      <p:graphicFrame>
        <p:nvGraphicFramePr>
          <p:cNvPr id="5" name="Group 20">
            <a:extLst>
              <a:ext uri="{FF2B5EF4-FFF2-40B4-BE49-F238E27FC236}">
                <a16:creationId xmlns:a16="http://schemas.microsoft.com/office/drawing/2014/main" id="{C000186B-FC3F-065A-6A93-11221D20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450501"/>
              </p:ext>
            </p:extLst>
          </p:nvPr>
        </p:nvGraphicFramePr>
        <p:xfrm>
          <a:off x="611560" y="1995686"/>
          <a:ext cx="6781800" cy="1764348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 = 1 min.        1.Std.          1 Tag       1 Woche        1 Jahr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de-DE" altLang="de-DE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de-DE" altLang="de-DE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de-DE" altLang="de-DE" sz="1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6 · 10</a:t>
                      </a:r>
                      <a:r>
                        <a:rPr kumimoji="0" lang="de-DE" altLang="de-DE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       </a:t>
                      </a: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3,6 · 10</a:t>
                      </a:r>
                      <a:r>
                        <a:rPr kumimoji="0" lang="de-DE" altLang="de-DE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       </a:t>
                      </a: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8,6 · 10</a:t>
                      </a:r>
                      <a:r>
                        <a:rPr kumimoji="0" lang="de-DE" altLang="de-DE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6 · 10</a:t>
                      </a:r>
                      <a:r>
                        <a:rPr kumimoji="0" lang="de-DE" altLang="de-DE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          </a:t>
                      </a: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 · 10</a:t>
                      </a:r>
                      <a:r>
                        <a:rPr kumimoji="0" lang="de-DE" altLang="de-DE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7750        6 · 10</a:t>
                      </a:r>
                      <a:r>
                        <a:rPr kumimoji="0" lang="de-DE" altLang="de-DE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         </a:t>
                      </a: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2.9 · 10</a:t>
                      </a:r>
                      <a:r>
                        <a:rPr kumimoji="0" lang="de-DE" altLang="de-DE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           </a:t>
                      </a: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7.8 · 10</a:t>
                      </a:r>
                      <a:r>
                        <a:rPr kumimoji="0" lang="de-DE" altLang="de-DE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        </a:t>
                      </a: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5,6 · 10</a:t>
                      </a:r>
                      <a:r>
                        <a:rPr kumimoji="0" lang="de-DE" altLang="de-DE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391          1530            4420            8450         31600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25               31                36                39               44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18940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A1119A-D101-1C40-0761-5557B69B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Typische Problemklassen</a:t>
            </a:r>
          </a:p>
        </p:txBody>
      </p:sp>
      <p:graphicFrame>
        <p:nvGraphicFramePr>
          <p:cNvPr id="4" name="Tabelle 1">
            <a:extLst>
              <a:ext uri="{FF2B5EF4-FFF2-40B4-BE49-F238E27FC236}">
                <a16:creationId xmlns:a16="http://schemas.microsoft.com/office/drawing/2014/main" id="{43A3AF2F-EF86-4B02-4ABF-5180BC998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39291"/>
              </p:ext>
            </p:extLst>
          </p:nvPr>
        </p:nvGraphicFramePr>
        <p:xfrm>
          <a:off x="307871" y="1232611"/>
          <a:ext cx="8569708" cy="3802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7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Problemklasse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de-DE" sz="12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de-DE" sz="1200" dirty="0"/>
                        <a:t>einige Suchverfahren für Tabellen (</a:t>
                      </a:r>
                      <a:r>
                        <a:rPr lang="de-DE" altLang="de-DE" sz="1200" dirty="0" err="1"/>
                        <a:t>Hashing</a:t>
                      </a:r>
                      <a:r>
                        <a:rPr lang="de-DE" altLang="de-DE" sz="1200" dirty="0"/>
                        <a:t>)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de-DE" sz="1200" dirty="0"/>
                        <a:t>O(log </a:t>
                      </a:r>
                      <a:r>
                        <a:rPr lang="de-DE" altLang="de-DE" sz="1200" i="1" dirty="0"/>
                        <a:t>n</a:t>
                      </a:r>
                      <a:r>
                        <a:rPr lang="de-DE" altLang="de-DE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de-DE" altLang="de-DE" sz="1200" dirty="0"/>
                        <a:t>allgemeine Suchverfahren für Tabellen (Baum-Suchverfahren)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de-DE" sz="1200" dirty="0"/>
                        <a:t>O(</a:t>
                      </a:r>
                      <a:r>
                        <a:rPr lang="de-DE" altLang="de-DE" sz="1200" i="1" dirty="0"/>
                        <a:t>n</a:t>
                      </a:r>
                      <a:r>
                        <a:rPr lang="de-DE" altLang="de-DE" sz="1200" dirty="0"/>
                        <a:t>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de-DE" altLang="de-DE" sz="1200" dirty="0"/>
                        <a:t>sequenzielle Suche, Suche in Texten, syntaktische Analyse von Programmen (bei „guter“ Grammatik)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de-DE" sz="1200" dirty="0"/>
                        <a:t>O(</a:t>
                      </a:r>
                      <a:r>
                        <a:rPr lang="de-DE" altLang="de-DE" sz="1200" i="1" dirty="0"/>
                        <a:t>n</a:t>
                      </a:r>
                      <a:r>
                        <a:rPr lang="de-DE" altLang="de-DE" sz="1200" dirty="0"/>
                        <a:t> · log </a:t>
                      </a:r>
                      <a:r>
                        <a:rPr lang="de-DE" altLang="de-DE" sz="1200" i="1" dirty="0"/>
                        <a:t>n</a:t>
                      </a:r>
                      <a:r>
                        <a:rPr lang="de-DE" altLang="de-DE" sz="1200" dirty="0"/>
                        <a:t>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de-DE" sz="1200" dirty="0"/>
                        <a:t>Sortieren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O(</a:t>
                      </a:r>
                      <a:r>
                        <a:rPr lang="de-DE" sz="1200" i="1" dirty="0"/>
                        <a:t>n</a:t>
                      </a:r>
                      <a:r>
                        <a:rPr lang="de-DE" sz="1200" dirty="0"/>
                        <a:t>²)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de-DE" altLang="de-DE" sz="1200" dirty="0"/>
                        <a:t>einige dynamische Optimierungsverfahren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de-DE" altLang="de-DE" sz="1200" dirty="0"/>
                        <a:t>(z.B. optimale Suchbäume), Multiplikation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de-DE" altLang="de-DE" sz="1200" dirty="0"/>
                        <a:t>Matrix-Vektor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O(</a:t>
                      </a:r>
                      <a:r>
                        <a:rPr lang="de-DE" sz="1200" i="1" dirty="0"/>
                        <a:t>n</a:t>
                      </a:r>
                      <a:r>
                        <a:rPr lang="de-DE" sz="1200" baseline="30000" dirty="0"/>
                        <a:t>3</a:t>
                      </a:r>
                      <a:r>
                        <a:rPr lang="de-DE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de-DE" sz="1200" dirty="0"/>
                        <a:t>Matrizen-Multiplikation, </a:t>
                      </a:r>
                      <a:r>
                        <a:rPr lang="de-DE" altLang="de-DE" sz="1200" dirty="0" err="1"/>
                        <a:t>bipartites</a:t>
                      </a:r>
                      <a:r>
                        <a:rPr lang="de-DE" altLang="de-DE" sz="1200" dirty="0"/>
                        <a:t> </a:t>
                      </a:r>
                      <a:r>
                        <a:rPr lang="de-DE" altLang="de-DE" sz="1200" dirty="0" err="1"/>
                        <a:t>Matching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O(2</a:t>
                      </a:r>
                      <a:r>
                        <a:rPr lang="de-DE" sz="1200" i="1" baseline="30000" dirty="0"/>
                        <a:t>n</a:t>
                      </a:r>
                      <a:r>
                        <a:rPr lang="de-DE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de-DE" altLang="de-DE" sz="1200" dirty="0"/>
                        <a:t>viele Optimierungsprobleme, z.B. optimale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de-DE" altLang="de-DE" sz="1200" dirty="0"/>
                        <a:t>Schaltwerke, </a:t>
                      </a:r>
                      <a:r>
                        <a:rPr lang="de-DE" altLang="de-DE" sz="1200" dirty="0" err="1"/>
                        <a:t>Suchraum</a:t>
                      </a:r>
                      <a:r>
                        <a:rPr lang="de-DE" altLang="de-DE" sz="1200" dirty="0"/>
                        <a:t> über alle Teilmengen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O(</a:t>
                      </a:r>
                      <a:r>
                        <a:rPr lang="de-DE" sz="1200" i="1" dirty="0"/>
                        <a:t>n</a:t>
                      </a:r>
                      <a:r>
                        <a:rPr lang="de-DE" sz="1200" dirty="0"/>
                        <a:t>!)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de-DE" sz="1200" dirty="0"/>
                        <a:t>Handlungsreisender, </a:t>
                      </a:r>
                      <a:r>
                        <a:rPr lang="de-DE" altLang="de-DE" sz="1200" dirty="0"/>
                        <a:t>optimale </a:t>
                      </a:r>
                      <a:r>
                        <a:rPr lang="de-DE" altLang="de-DE" sz="1200" dirty="0" err="1"/>
                        <a:t>Joinreihenfolge</a:t>
                      </a:r>
                      <a:r>
                        <a:rPr lang="de-DE" altLang="de-DE" sz="1200" dirty="0"/>
                        <a:t> (mittels </a:t>
                      </a:r>
                      <a:r>
                        <a:rPr lang="de-DE" altLang="de-DE" sz="1200" dirty="0" err="1"/>
                        <a:t>brute-force</a:t>
                      </a:r>
                      <a:r>
                        <a:rPr lang="de-DE" altLang="de-DE" sz="1200" dirty="0"/>
                        <a:t> Algorithmen)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93097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Korrektheit (Beispiel XYZ)</a:t>
            </a:r>
          </a:p>
          <a:p>
            <a:r>
              <a:rPr lang="de-DE" dirty="0"/>
              <a:t>Terminierung</a:t>
            </a:r>
          </a:p>
          <a:p>
            <a:r>
              <a:rPr lang="de-DE" dirty="0"/>
              <a:t>Komplexität</a:t>
            </a:r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8B810-248A-F079-918F-F6B192E17F62}"/>
              </a:ext>
            </a:extLst>
          </p:cNvPr>
          <p:cNvSpPr txBox="1"/>
          <p:nvPr/>
        </p:nvSpPr>
        <p:spPr bwMode="gray">
          <a:xfrm>
            <a:off x="7800230" y="419828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E079E-E3EC-ED8C-D77F-6BEE29310ABF}"/>
              </a:ext>
            </a:extLst>
          </p:cNvPr>
          <p:cNvSpPr txBox="1"/>
          <p:nvPr/>
        </p:nvSpPr>
        <p:spPr bwMode="gray">
          <a:xfrm>
            <a:off x="7728668" y="398360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7B8C0-F2A2-3C02-8CED-1B84E27C96E2}"/>
              </a:ext>
            </a:extLst>
          </p:cNvPr>
          <p:cNvSpPr txBox="1"/>
          <p:nvPr/>
        </p:nvSpPr>
        <p:spPr bwMode="gray">
          <a:xfrm>
            <a:off x="7736619" y="423009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</p:spTree>
    <p:extLst>
      <p:ext uri="{BB962C8B-B14F-4D97-AF65-F5344CB8AC3E}">
        <p14:creationId xmlns:p14="http://schemas.microsoft.com/office/powerpoint/2010/main" val="113665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D3304C0-0697-987A-DB68-F208F9AB2BA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843808" y="1203598"/>
                <a:ext cx="5040559" cy="3563938"/>
              </a:xfrm>
            </p:spPr>
            <p:txBody>
              <a:bodyPr/>
              <a:lstStyle/>
              <a:p>
                <a:endParaRPr lang="de-DE" altLang="de-DE" dirty="0"/>
              </a:p>
              <a:p>
                <a:r>
                  <a:rPr lang="de-DE" altLang="de-DE" dirty="0"/>
                  <a:t>Ist dieser Algorithmus korrekt?</a:t>
                </a:r>
              </a:p>
              <a:p>
                <a:r>
                  <a:rPr lang="de-DE" altLang="de-DE" b="1" dirty="0"/>
                  <a:t>Spezifikation</a:t>
                </a:r>
                <a:r>
                  <a:rPr lang="de-DE" altLang="de-DE" dirty="0"/>
                  <a:t>:</a:t>
                </a:r>
              </a:p>
              <a:p>
                <a:pPr lvl="1"/>
                <a:r>
                  <a:rPr lang="de-DE" altLang="de-DE" dirty="0"/>
                  <a:t>Ganzzahliger Anteil der Quadratwurzel von X: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de-DE" alt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de-DE" altLang="de-DE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altLang="de-DE" i="1">
                                <a:latin typeface="Cambria Math"/>
                              </a:rPr>
                              <m:t>𝑋</m:t>
                            </m:r>
                          </m:e>
                        </m:rad>
                      </m:e>
                    </m:d>
                  </m:oMath>
                </a14:m>
                <a:endParaRPr lang="de-DE" altLang="de-DE" dirty="0"/>
              </a:p>
              <a:p>
                <a:pPr lvl="1"/>
                <a:endParaRPr lang="de-DE" altLang="de-DE" dirty="0"/>
              </a:p>
              <a:p>
                <a:r>
                  <a:rPr lang="de-DE" altLang="de-DE" b="1" dirty="0"/>
                  <a:t>partiell korrekt </a:t>
                </a:r>
                <a:r>
                  <a:rPr lang="de-DE" altLang="de-DE" dirty="0"/>
                  <a:t>genau dann wenn</a:t>
                </a:r>
              </a:p>
              <a:p>
                <a:pPr lvl="1"/>
                <a:r>
                  <a:rPr lang="de-DE" altLang="de-DE" dirty="0"/>
                  <a:t>{ VOR } ⍺ { NACH } ist wahr.</a:t>
                </a:r>
              </a:p>
              <a:p>
                <a:r>
                  <a:rPr lang="de-DE" altLang="de-DE" b="1" dirty="0"/>
                  <a:t>total korrekt </a:t>
                </a:r>
                <a:r>
                  <a:rPr lang="de-DE" altLang="de-DE" dirty="0"/>
                  <a:t>genau dann wenn</a:t>
                </a:r>
              </a:p>
              <a:p>
                <a:pPr lvl="1"/>
                <a:r>
                  <a:rPr lang="de-DE" altLang="de-DE" dirty="0"/>
                  <a:t>PROG partiell korrekt ist bzgl. VOR und NACH, </a:t>
                </a:r>
              </a:p>
              <a:p>
                <a:pPr lvl="1"/>
                <a:r>
                  <a:rPr lang="de-DE" altLang="de-DE" i="1" dirty="0"/>
                  <a:t>und</a:t>
                </a:r>
                <a:r>
                  <a:rPr lang="de-DE" altLang="de-DE" dirty="0"/>
                  <a:t> ⍺ immer terminiert, wenn vorher VOR gilt.</a:t>
                </a:r>
              </a:p>
              <a:p>
                <a:pPr lvl="1"/>
                <a:endParaRPr lang="de-DE" altLang="de-DE" dirty="0"/>
              </a:p>
              <a:p>
                <a:r>
                  <a:rPr lang="de-DE" altLang="de-DE" dirty="0"/>
                  <a:t>VOR ≡ (X ≥ 0)</a:t>
                </a:r>
              </a:p>
              <a:p>
                <a:r>
                  <a:rPr lang="de-DE" altLang="de-DE" dirty="0"/>
                  <a:t>NACH ≡ (Z² ≤  X &lt; (Z + 1)² )   ≡ (Z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de-DE" alt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de-DE" altLang="de-DE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altLang="de-DE" i="1">
                                <a:latin typeface="Cambria Math"/>
                              </a:rPr>
                              <m:t>𝑋</m:t>
                            </m:r>
                          </m:e>
                        </m:rad>
                      </m:e>
                    </m:d>
                  </m:oMath>
                </a14:m>
                <a:r>
                  <a:rPr lang="de-DE" altLang="de-DE" dirty="0"/>
                  <a:t> )</a:t>
                </a:r>
              </a:p>
              <a:p>
                <a:endParaRPr lang="en-DE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D3304C0-0697-987A-DB68-F208F9AB2B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843808" y="1203598"/>
                <a:ext cx="5040559" cy="3563938"/>
              </a:xfrm>
              <a:blipFill>
                <a:blip r:embed="rId3"/>
                <a:stretch>
                  <a:fillRect b="-992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DA3E217-2343-AEC4-5AF0-7DD64618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Korrektheit imperativer Algorithmen am Beispiel</a:t>
            </a:r>
            <a:endParaRPr lang="en-DE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C29F5FB-A21A-8B68-2385-4E44C1CC23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9622"/>
            <a:ext cx="2074521" cy="313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970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280AB8-1EEE-1C10-7AEF-5441DBE43B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309568" cy="3563938"/>
          </a:xfrm>
        </p:spPr>
        <p:txBody>
          <a:bodyPr/>
          <a:lstStyle/>
          <a:p>
            <a:r>
              <a:rPr lang="de-DE" altLang="de-DE" dirty="0"/>
              <a:t>Beweisschritt in zwei Schritte aufteilen</a:t>
            </a:r>
          </a:p>
          <a:p>
            <a:pPr lvl="1"/>
            <a:r>
              <a:rPr lang="de-DE" altLang="de-DE" dirty="0"/>
              <a:t>{ VOR } ⍺; </a:t>
            </a:r>
            <a:r>
              <a:rPr lang="el-GR" altLang="de-DE" dirty="0"/>
              <a:t>β</a:t>
            </a:r>
            <a:r>
              <a:rPr lang="de-DE" altLang="de-DE" dirty="0"/>
              <a:t> { NACH }</a:t>
            </a:r>
          </a:p>
          <a:p>
            <a:endParaRPr lang="de-DE" altLang="de-DE" dirty="0"/>
          </a:p>
          <a:p>
            <a:r>
              <a:rPr lang="de-DE" altLang="de-DE" dirty="0"/>
              <a:t>Zwischenbedingung </a:t>
            </a:r>
            <a:r>
              <a:rPr lang="de-DE" altLang="de-DE" dirty="0">
                <a:solidFill>
                  <a:srgbClr val="B1063A"/>
                </a:solidFill>
              </a:rPr>
              <a:t>MITTE</a:t>
            </a:r>
            <a:r>
              <a:rPr lang="de-DE" altLang="de-DE" dirty="0"/>
              <a:t> finden, dann</a:t>
            </a:r>
          </a:p>
          <a:p>
            <a:pPr lvl="1"/>
            <a:r>
              <a:rPr lang="de-DE" altLang="de-DE" dirty="0"/>
              <a:t>{ VOR } ⍺ { </a:t>
            </a:r>
            <a:r>
              <a:rPr lang="de-DE" altLang="de-DE" dirty="0">
                <a:solidFill>
                  <a:srgbClr val="B1063A"/>
                </a:solidFill>
              </a:rPr>
              <a:t>MITTE</a:t>
            </a:r>
            <a:r>
              <a:rPr lang="de-DE" altLang="de-DE" dirty="0"/>
              <a:t> }</a:t>
            </a:r>
          </a:p>
          <a:p>
            <a:r>
              <a:rPr lang="de-DE" altLang="de-DE" dirty="0"/>
              <a:t>und</a:t>
            </a:r>
          </a:p>
          <a:p>
            <a:pPr lvl="1"/>
            <a:r>
              <a:rPr lang="de-DE" altLang="de-DE" dirty="0"/>
              <a:t>{ </a:t>
            </a:r>
            <a:r>
              <a:rPr lang="de-DE" altLang="de-DE" dirty="0">
                <a:solidFill>
                  <a:srgbClr val="B1063A"/>
                </a:solidFill>
              </a:rPr>
              <a:t>MITTE</a:t>
            </a:r>
            <a:r>
              <a:rPr lang="de-DE" altLang="de-DE" dirty="0"/>
              <a:t> } </a:t>
            </a:r>
            <a:r>
              <a:rPr lang="el-GR" altLang="de-DE" dirty="0"/>
              <a:t>β</a:t>
            </a:r>
            <a:r>
              <a:rPr lang="de-DE" altLang="de-DE" dirty="0"/>
              <a:t> { NACH }</a:t>
            </a:r>
          </a:p>
          <a:p>
            <a:r>
              <a:rPr lang="de-DE" altLang="de-DE" dirty="0"/>
              <a:t>zeigen.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C438FE-94F3-132A-982D-EA552EDC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Beweise bei Sequenzen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342918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41ADF5-359A-44A8-3C80-AF54DD53BF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dirty="0"/>
              <a:t>Fallunterscheidung notwendig</a:t>
            </a:r>
          </a:p>
          <a:p>
            <a:pPr lvl="1"/>
            <a:r>
              <a:rPr lang="de-DE" altLang="de-DE" dirty="0"/>
              <a:t>{ VOR }  </a:t>
            </a:r>
            <a:r>
              <a:rPr lang="de-DE" altLang="de-DE" dirty="0" err="1">
                <a:solidFill>
                  <a:srgbClr val="B1063A"/>
                </a:solidFill>
              </a:rPr>
              <a:t>if</a:t>
            </a:r>
            <a:r>
              <a:rPr lang="de-DE" altLang="de-DE" dirty="0">
                <a:solidFill>
                  <a:srgbClr val="B1063A"/>
                </a:solidFill>
              </a:rPr>
              <a:t> B</a:t>
            </a:r>
            <a:r>
              <a:rPr lang="de-DE" altLang="de-DE" dirty="0"/>
              <a:t> </a:t>
            </a:r>
            <a:r>
              <a:rPr lang="de-DE" altLang="de-DE" dirty="0" err="1"/>
              <a:t>then</a:t>
            </a:r>
            <a:r>
              <a:rPr lang="de-DE" altLang="de-DE" dirty="0"/>
              <a:t> ⍺ </a:t>
            </a:r>
            <a:r>
              <a:rPr lang="de-DE" altLang="de-DE" dirty="0" err="1">
                <a:solidFill>
                  <a:srgbClr val="00B050"/>
                </a:solidFill>
              </a:rPr>
              <a:t>else</a:t>
            </a:r>
            <a:r>
              <a:rPr lang="de-DE" altLang="de-DE" dirty="0"/>
              <a:t> </a:t>
            </a:r>
            <a:r>
              <a:rPr lang="el-GR" altLang="de-DE" dirty="0"/>
              <a:t>β</a:t>
            </a:r>
            <a:r>
              <a:rPr lang="de-DE" altLang="de-DE" dirty="0"/>
              <a:t> </a:t>
            </a:r>
            <a:r>
              <a:rPr lang="de-DE" altLang="de-DE" dirty="0" err="1"/>
              <a:t>fi</a:t>
            </a:r>
            <a:r>
              <a:rPr lang="de-DE" altLang="de-DE" dirty="0"/>
              <a:t>  { NACH }</a:t>
            </a:r>
          </a:p>
          <a:p>
            <a:endParaRPr lang="de-DE" altLang="de-DE" dirty="0"/>
          </a:p>
          <a:p>
            <a:r>
              <a:rPr lang="de-DE" altLang="de-DE" dirty="0"/>
              <a:t>Teilbeweise</a:t>
            </a:r>
          </a:p>
          <a:p>
            <a:pPr lvl="1"/>
            <a:r>
              <a:rPr lang="de-DE" altLang="de-DE" dirty="0"/>
              <a:t>{ VOR </a:t>
            </a:r>
            <a:r>
              <a:rPr lang="el-GR" altLang="de-DE" dirty="0"/>
              <a:t>Λ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B1063A"/>
                </a:solidFill>
              </a:rPr>
              <a:t>B</a:t>
            </a:r>
            <a:r>
              <a:rPr lang="de-DE" altLang="de-DE" dirty="0"/>
              <a:t> } ⍺ { NACH }</a:t>
            </a:r>
          </a:p>
          <a:p>
            <a:r>
              <a:rPr lang="de-DE" altLang="de-DE" dirty="0"/>
              <a:t>und</a:t>
            </a:r>
          </a:p>
          <a:p>
            <a:pPr lvl="1"/>
            <a:r>
              <a:rPr lang="de-DE" altLang="de-DE" dirty="0"/>
              <a:t>{ VOR </a:t>
            </a:r>
            <a:r>
              <a:rPr lang="el-GR" altLang="de-DE" dirty="0"/>
              <a:t>Λ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00B050"/>
                </a:solidFill>
              </a:rPr>
              <a:t>¬ B</a:t>
            </a:r>
            <a:r>
              <a:rPr lang="de-DE" altLang="de-DE" dirty="0"/>
              <a:t> }  </a:t>
            </a:r>
            <a:r>
              <a:rPr lang="el-GR" altLang="de-DE" dirty="0"/>
              <a:t>β</a:t>
            </a:r>
            <a:r>
              <a:rPr lang="de-DE" altLang="de-DE" dirty="0"/>
              <a:t>  { NACH }</a:t>
            </a:r>
          </a:p>
          <a:p>
            <a:endParaRPr lang="de-DE" altLang="de-DE" dirty="0"/>
          </a:p>
          <a:p>
            <a:r>
              <a:rPr lang="de-DE" altLang="de-DE" dirty="0"/>
              <a:t>Wichtig: Nachbedingung gilt, egal welcher Zweig selektiert wurde.</a:t>
            </a:r>
          </a:p>
          <a:p>
            <a:pPr marL="0" indent="0">
              <a:buNone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971FBB-743D-79E0-5BDD-A4DAF5F0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Beweise bei Selektion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458274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766C8C-399C-2D39-1CD2-CB2970BF4B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dirty="0"/>
              <a:t>Schleife der Form</a:t>
            </a:r>
          </a:p>
          <a:p>
            <a:pPr lvl="1"/>
            <a:r>
              <a:rPr lang="de-DE" altLang="de-DE" dirty="0"/>
              <a:t>{ VOR }  </a:t>
            </a:r>
            <a:r>
              <a:rPr lang="de-DE" altLang="de-DE" dirty="0" err="1">
                <a:solidFill>
                  <a:srgbClr val="B1063A"/>
                </a:solidFill>
              </a:rPr>
              <a:t>while</a:t>
            </a:r>
            <a:r>
              <a:rPr lang="de-DE" altLang="de-DE" dirty="0">
                <a:solidFill>
                  <a:srgbClr val="B1063A"/>
                </a:solidFill>
              </a:rPr>
              <a:t> B</a:t>
            </a:r>
            <a:r>
              <a:rPr lang="de-DE" altLang="de-DE" dirty="0"/>
              <a:t> do </a:t>
            </a:r>
            <a:r>
              <a:rPr lang="el-GR" altLang="de-DE" dirty="0">
                <a:solidFill>
                  <a:srgbClr val="0070C0"/>
                </a:solidFill>
              </a:rPr>
              <a:t>β</a:t>
            </a:r>
            <a:r>
              <a:rPr lang="de-DE" altLang="de-DE" dirty="0"/>
              <a:t> </a:t>
            </a:r>
            <a:r>
              <a:rPr lang="de-DE" altLang="de-DE" dirty="0" err="1"/>
              <a:t>od</a:t>
            </a:r>
            <a:r>
              <a:rPr lang="de-DE" altLang="de-DE" dirty="0"/>
              <a:t>  { NACH }</a:t>
            </a:r>
          </a:p>
          <a:p>
            <a:endParaRPr lang="de-DE" altLang="de-DE" dirty="0"/>
          </a:p>
          <a:p>
            <a:r>
              <a:rPr lang="de-DE" altLang="de-DE" dirty="0"/>
              <a:t>Zunächst geeignete </a:t>
            </a:r>
            <a:r>
              <a:rPr lang="de-DE" altLang="de-DE" b="1" dirty="0">
                <a:solidFill>
                  <a:srgbClr val="7030A0"/>
                </a:solidFill>
              </a:rPr>
              <a:t>Schleifeninvariante</a:t>
            </a:r>
            <a:r>
              <a:rPr lang="de-DE" altLang="de-DE" dirty="0">
                <a:solidFill>
                  <a:srgbClr val="7030A0"/>
                </a:solidFill>
              </a:rPr>
              <a:t> P</a:t>
            </a:r>
            <a:r>
              <a:rPr lang="de-DE" altLang="de-DE" dirty="0"/>
              <a:t> finden, dann prüfen:</a:t>
            </a:r>
          </a:p>
          <a:p>
            <a:pPr marL="521925" lvl="1" indent="-342900">
              <a:buFont typeface="+mj-lt"/>
              <a:buAutoNum type="arabicPeriod"/>
            </a:pPr>
            <a:r>
              <a:rPr lang="de-DE" altLang="de-DE" dirty="0"/>
              <a:t>VOR ⇒ </a:t>
            </a:r>
            <a:r>
              <a:rPr lang="de-DE" altLang="de-DE" dirty="0">
                <a:solidFill>
                  <a:srgbClr val="7030A0"/>
                </a:solidFill>
              </a:rPr>
              <a:t>P</a:t>
            </a:r>
          </a:p>
          <a:p>
            <a:pPr lvl="2"/>
            <a:r>
              <a:rPr lang="de-DE" altLang="de-DE" dirty="0"/>
              <a:t>P gilt bei Schleifeneintritt.</a:t>
            </a:r>
          </a:p>
          <a:p>
            <a:pPr marL="521925" lvl="1" indent="-342900">
              <a:buFont typeface="+mj-lt"/>
              <a:buAutoNum type="arabicPeriod"/>
            </a:pPr>
            <a:r>
              <a:rPr lang="de-DE" altLang="de-DE" dirty="0"/>
              <a:t>{ </a:t>
            </a:r>
            <a:r>
              <a:rPr lang="de-DE" altLang="de-DE" dirty="0">
                <a:solidFill>
                  <a:srgbClr val="7030A0"/>
                </a:solidFill>
              </a:rPr>
              <a:t>P</a:t>
            </a:r>
            <a:r>
              <a:rPr lang="de-DE" altLang="de-DE" dirty="0"/>
              <a:t> </a:t>
            </a:r>
            <a:r>
              <a:rPr lang="el-GR" altLang="de-DE" dirty="0"/>
              <a:t>Λ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B1063A"/>
                </a:solidFill>
              </a:rPr>
              <a:t>B</a:t>
            </a:r>
            <a:r>
              <a:rPr lang="de-DE" altLang="de-DE" dirty="0"/>
              <a:t> } </a:t>
            </a:r>
            <a:r>
              <a:rPr lang="el-GR" altLang="de-DE" dirty="0">
                <a:solidFill>
                  <a:srgbClr val="0070C0"/>
                </a:solidFill>
              </a:rPr>
              <a:t>β</a:t>
            </a:r>
            <a:r>
              <a:rPr lang="de-DE" altLang="de-DE" dirty="0"/>
              <a:t>  { </a:t>
            </a:r>
            <a:r>
              <a:rPr lang="de-DE" altLang="de-DE" dirty="0">
                <a:solidFill>
                  <a:srgbClr val="7030A0"/>
                </a:solidFill>
              </a:rPr>
              <a:t>P</a:t>
            </a:r>
            <a:r>
              <a:rPr lang="de-DE" altLang="de-DE" dirty="0"/>
              <a:t> }</a:t>
            </a:r>
          </a:p>
          <a:p>
            <a:pPr lvl="2"/>
            <a:r>
              <a:rPr lang="de-DE" altLang="de-DE" dirty="0"/>
              <a:t>Schleifenrumpf bewahrt </a:t>
            </a:r>
            <a:r>
              <a:rPr lang="de-DE" altLang="de-DE" dirty="0">
                <a:solidFill>
                  <a:srgbClr val="7030A0"/>
                </a:solidFill>
              </a:rPr>
              <a:t>P</a:t>
            </a:r>
          </a:p>
          <a:p>
            <a:pPr lvl="2"/>
            <a:r>
              <a:rPr lang="de-DE" altLang="de-DE" dirty="0"/>
              <a:t>Annahme, dass </a:t>
            </a:r>
            <a:r>
              <a:rPr lang="de-DE" altLang="de-DE" dirty="0">
                <a:solidFill>
                  <a:srgbClr val="B1063A"/>
                </a:solidFill>
              </a:rPr>
              <a:t>B</a:t>
            </a:r>
            <a:r>
              <a:rPr lang="de-DE" altLang="de-DE" dirty="0"/>
              <a:t> gilt (sonst wird Schleife nicht durchlaufen)</a:t>
            </a:r>
          </a:p>
          <a:p>
            <a:pPr marL="521925" lvl="1" indent="-342900">
              <a:buFont typeface="+mj-lt"/>
              <a:buAutoNum type="arabicPeriod"/>
            </a:pPr>
            <a:r>
              <a:rPr lang="de-DE" altLang="de-DE" dirty="0"/>
              <a:t>{ </a:t>
            </a:r>
            <a:r>
              <a:rPr lang="de-DE" altLang="de-DE" dirty="0">
                <a:solidFill>
                  <a:srgbClr val="7030A0"/>
                </a:solidFill>
              </a:rPr>
              <a:t>P</a:t>
            </a:r>
            <a:r>
              <a:rPr lang="de-DE" altLang="de-DE" dirty="0"/>
              <a:t> </a:t>
            </a:r>
            <a:r>
              <a:rPr lang="el-GR" altLang="de-DE" dirty="0"/>
              <a:t>Λ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00B050"/>
                </a:solidFill>
              </a:rPr>
              <a:t>¬ B</a:t>
            </a:r>
            <a:r>
              <a:rPr lang="de-DE" altLang="de-DE" dirty="0"/>
              <a:t> } ⇒ NACH</a:t>
            </a:r>
          </a:p>
          <a:p>
            <a:pPr lvl="2"/>
            <a:r>
              <a:rPr lang="de-DE" altLang="de-DE" dirty="0"/>
              <a:t>Nachbedingung muss nach Verlassen der Schleife gelten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3CAF9A-DD26-9256-93C6-7490072B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Beweise bei Schleifen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416466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D3304C0-0697-987A-DB68-F208F9AB2BA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843808" y="1203598"/>
                <a:ext cx="5040559" cy="3563938"/>
              </a:xfrm>
            </p:spPr>
            <p:txBody>
              <a:bodyPr/>
              <a:lstStyle/>
              <a:p>
                <a:endParaRPr lang="de-DE" altLang="de-DE" dirty="0"/>
              </a:p>
              <a:p>
                <a:r>
                  <a:rPr lang="de-DE" altLang="de-DE" dirty="0"/>
                  <a:t>Ist dieser Algorithmus korrekt?</a:t>
                </a:r>
              </a:p>
              <a:p>
                <a:r>
                  <a:rPr lang="de-DE" altLang="de-DE" b="1" dirty="0"/>
                  <a:t>Spezifikation</a:t>
                </a:r>
                <a:r>
                  <a:rPr lang="de-DE" altLang="de-DE" dirty="0"/>
                  <a:t>:</a:t>
                </a:r>
              </a:p>
              <a:p>
                <a:pPr lvl="1"/>
                <a:r>
                  <a:rPr lang="de-DE" altLang="de-DE" dirty="0"/>
                  <a:t>Ganzzahliger Anteil der Quadratwurzel von X: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de-DE" alt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de-DE" altLang="de-DE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altLang="de-DE" i="1">
                                <a:latin typeface="Cambria Math"/>
                              </a:rPr>
                              <m:t>𝑋</m:t>
                            </m:r>
                          </m:e>
                        </m:rad>
                      </m:e>
                    </m:d>
                  </m:oMath>
                </a14:m>
                <a:endParaRPr lang="de-DE" altLang="de-DE" dirty="0"/>
              </a:p>
              <a:p>
                <a:endParaRPr lang="de-DE" altLang="de-DE" dirty="0"/>
              </a:p>
              <a:p>
                <a:r>
                  <a:rPr lang="de-DE" altLang="de-DE" dirty="0"/>
                  <a:t>VOR ≡ (X ≥ 0)</a:t>
                </a:r>
              </a:p>
              <a:p>
                <a:r>
                  <a:rPr lang="de-DE" altLang="de-DE" dirty="0"/>
                  <a:t>NACH ≡ (Z² ≤  X &lt; (Z + 1)² )   ≡ (Z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de-DE" alt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de-DE" altLang="de-DE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altLang="de-DE" i="1">
                                <a:latin typeface="Cambria Math"/>
                              </a:rPr>
                              <m:t>𝑋</m:t>
                            </m:r>
                          </m:e>
                        </m:rad>
                      </m:e>
                    </m:d>
                  </m:oMath>
                </a14:m>
                <a:r>
                  <a:rPr lang="de-DE" altLang="de-DE" dirty="0"/>
                  <a:t> )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D3304C0-0697-987A-DB68-F208F9AB2B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843808" y="1203598"/>
                <a:ext cx="5040559" cy="35639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DA3E217-2343-AEC4-5AF0-7DD64618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Korrektheit imperativer Algorithmen am Beispiel</a:t>
            </a:r>
            <a:endParaRPr lang="en-DE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C29F5FB-A21A-8B68-2385-4E44C1CC23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9622"/>
            <a:ext cx="2074521" cy="313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19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2929CF-722D-963D-13F2-D915340125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07517" y="1239837"/>
            <a:ext cx="6877051" cy="3563938"/>
          </a:xfrm>
        </p:spPr>
        <p:txBody>
          <a:bodyPr/>
          <a:lstStyle/>
          <a:p>
            <a:r>
              <a:rPr lang="de-DE" altLang="de-DE" dirty="0"/>
              <a:t>Abkürzungen</a:t>
            </a:r>
          </a:p>
          <a:p>
            <a:pPr lvl="1"/>
            <a:r>
              <a:rPr lang="de-DE" altLang="de-DE" dirty="0"/>
              <a:t>⍺ = (Z := 0;   W := 1;   Y := 1)</a:t>
            </a:r>
          </a:p>
          <a:p>
            <a:pPr lvl="1"/>
            <a:r>
              <a:rPr lang="el-GR" altLang="de-DE" dirty="0">
                <a:solidFill>
                  <a:srgbClr val="0070C0"/>
                </a:solidFill>
              </a:rPr>
              <a:t>β</a:t>
            </a:r>
            <a:r>
              <a:rPr lang="de-DE" altLang="de-DE" dirty="0">
                <a:solidFill>
                  <a:srgbClr val="0070C0"/>
                </a:solidFill>
              </a:rPr>
              <a:t> = (Z := Z + 1;   W := W + Y + 2;   Y := Y + 2)</a:t>
            </a:r>
          </a:p>
          <a:p>
            <a:endParaRPr lang="de-DE" altLang="de-DE" dirty="0"/>
          </a:p>
          <a:p>
            <a:r>
              <a:rPr lang="de-DE" altLang="de-DE" b="1" dirty="0">
                <a:solidFill>
                  <a:srgbClr val="7030A0"/>
                </a:solidFill>
              </a:rPr>
              <a:t>Schleifeninvariante</a:t>
            </a:r>
          </a:p>
          <a:p>
            <a:pPr lvl="1"/>
            <a:r>
              <a:rPr lang="de-DE" altLang="de-DE" dirty="0">
                <a:solidFill>
                  <a:srgbClr val="7030A0"/>
                </a:solidFill>
              </a:rPr>
              <a:t>P = (</a:t>
            </a:r>
            <a:r>
              <a:rPr lang="de-DE" altLang="de-DE" dirty="0">
                <a:solidFill>
                  <a:srgbClr val="7030A0"/>
                </a:solidFill>
                <a:highlight>
                  <a:srgbClr val="FFFF00"/>
                </a:highlight>
              </a:rPr>
              <a:t>Z² ≤  X </a:t>
            </a:r>
            <a:r>
              <a:rPr lang="de-DE" altLang="de-DE" dirty="0">
                <a:solidFill>
                  <a:srgbClr val="7030A0"/>
                </a:solidFill>
                <a:latin typeface="Lucida Sans Unicode"/>
                <a:cs typeface="Lucida Sans Unicode"/>
              </a:rPr>
              <a:t>∧</a:t>
            </a:r>
            <a:r>
              <a:rPr lang="de-DE" altLang="de-DE" dirty="0">
                <a:solidFill>
                  <a:srgbClr val="7030A0"/>
                </a:solidFill>
              </a:rPr>
              <a:t>  </a:t>
            </a:r>
            <a:r>
              <a:rPr lang="de-DE" altLang="de-DE" dirty="0">
                <a:solidFill>
                  <a:srgbClr val="7030A0"/>
                </a:solidFill>
                <a:highlight>
                  <a:srgbClr val="00FF00"/>
                </a:highlight>
              </a:rPr>
              <a:t>(Z + 1)² = W </a:t>
            </a:r>
            <a:r>
              <a:rPr lang="de-DE" altLang="de-DE" dirty="0">
                <a:solidFill>
                  <a:srgbClr val="7030A0"/>
                </a:solidFill>
                <a:latin typeface="Lucida Sans Unicode"/>
                <a:cs typeface="Lucida Sans Unicode"/>
              </a:rPr>
              <a:t>∧</a:t>
            </a:r>
            <a:r>
              <a:rPr lang="de-DE" altLang="de-DE" dirty="0">
                <a:solidFill>
                  <a:srgbClr val="7030A0"/>
                </a:solidFill>
              </a:rPr>
              <a:t>  </a:t>
            </a:r>
            <a:r>
              <a:rPr lang="de-DE" altLang="de-DE" dirty="0">
                <a:solidFill>
                  <a:srgbClr val="7030A0"/>
                </a:solidFill>
                <a:highlight>
                  <a:srgbClr val="00FFFF"/>
                </a:highlight>
              </a:rPr>
              <a:t>2 · Z + 1 = Y</a:t>
            </a:r>
            <a:r>
              <a:rPr lang="de-DE" altLang="de-DE" dirty="0">
                <a:solidFill>
                  <a:srgbClr val="7030A0"/>
                </a:solidFill>
              </a:rPr>
              <a:t> </a:t>
            </a:r>
            <a:r>
              <a:rPr lang="de-DE" altLang="de-DE" dirty="0">
                <a:solidFill>
                  <a:srgbClr val="7030A0"/>
                </a:solidFill>
                <a:latin typeface="Lucida Sans Unicode"/>
                <a:cs typeface="Lucida Sans Unicode"/>
              </a:rPr>
              <a:t>∧</a:t>
            </a:r>
            <a:r>
              <a:rPr lang="de-DE" altLang="de-DE" dirty="0">
                <a:solidFill>
                  <a:srgbClr val="7030A0"/>
                </a:solidFill>
              </a:rPr>
              <a:t> </a:t>
            </a:r>
            <a:r>
              <a:rPr lang="de-DE" altLang="de-DE" dirty="0">
                <a:solidFill>
                  <a:srgbClr val="7030A0"/>
                </a:solidFill>
                <a:highlight>
                  <a:srgbClr val="FF00FF"/>
                </a:highlight>
              </a:rPr>
              <a:t>Y &gt; 0</a:t>
            </a:r>
            <a:r>
              <a:rPr lang="de-DE" altLang="de-DE" dirty="0">
                <a:solidFill>
                  <a:srgbClr val="7030A0"/>
                </a:solidFill>
              </a:rPr>
              <a:t>)</a:t>
            </a:r>
          </a:p>
          <a:p>
            <a:r>
              <a:rPr lang="de-DE" altLang="de-DE" dirty="0">
                <a:solidFill>
                  <a:srgbClr val="7030A0"/>
                </a:solidFill>
              </a:rPr>
              <a:t>P</a:t>
            </a:r>
            <a:r>
              <a:rPr lang="de-DE" altLang="de-DE" dirty="0"/>
              <a:t> ist die “Zwischenbedingung”, von der wir zeigen: </a:t>
            </a:r>
          </a:p>
          <a:p>
            <a:pPr lvl="1"/>
            <a:r>
              <a:rPr lang="de-DE" altLang="de-DE" dirty="0"/>
              <a:t>Gilt am Anfang jeden Durchlaufs durch die </a:t>
            </a:r>
            <a:r>
              <a:rPr lang="de-DE" altLang="de-DE" dirty="0" err="1"/>
              <a:t>while</a:t>
            </a:r>
            <a:r>
              <a:rPr lang="de-DE" altLang="de-DE" dirty="0"/>
              <a:t>-Schleife</a:t>
            </a:r>
          </a:p>
          <a:p>
            <a:pPr lvl="1"/>
            <a:r>
              <a:rPr lang="de-DE" altLang="de-DE" dirty="0"/>
              <a:t>Impliziert nach Ablauf der </a:t>
            </a:r>
            <a:r>
              <a:rPr lang="de-DE" altLang="de-DE" dirty="0" err="1"/>
              <a:t>while</a:t>
            </a:r>
            <a:r>
              <a:rPr lang="de-DE" altLang="de-DE" dirty="0"/>
              <a:t>-Schleife die Nachbedingung NACH.</a:t>
            </a:r>
          </a:p>
          <a:p>
            <a:r>
              <a:rPr lang="de-DE" altLang="de-DE" dirty="0"/>
              <a:t>Beweisvorgehen für die Schleifeninvariante:</a:t>
            </a:r>
          </a:p>
          <a:p>
            <a:pPr marL="976313" lvl="1" indent="-342900">
              <a:buFont typeface="+mj-lt"/>
              <a:buAutoNum type="arabicPeriod"/>
            </a:pPr>
            <a:r>
              <a:rPr lang="de-DE" altLang="de-DE" dirty="0"/>
              <a:t>{ VOR }  ⍺  { </a:t>
            </a:r>
            <a:r>
              <a:rPr lang="de-DE" altLang="de-DE" dirty="0">
                <a:solidFill>
                  <a:srgbClr val="7030A0"/>
                </a:solidFill>
              </a:rPr>
              <a:t>P</a:t>
            </a:r>
            <a:r>
              <a:rPr lang="de-DE" altLang="de-DE" dirty="0"/>
              <a:t> } </a:t>
            </a:r>
          </a:p>
          <a:p>
            <a:pPr marL="976313" lvl="1" indent="-342900">
              <a:buFont typeface="+mj-lt"/>
              <a:buAutoNum type="arabicPeriod"/>
            </a:pPr>
            <a:r>
              <a:rPr lang="de-DE" altLang="de-DE" dirty="0"/>
              <a:t>{ </a:t>
            </a:r>
            <a:r>
              <a:rPr lang="de-DE" altLang="de-DE" dirty="0">
                <a:solidFill>
                  <a:srgbClr val="7030A0"/>
                </a:solidFill>
              </a:rPr>
              <a:t>P</a:t>
            </a:r>
            <a:r>
              <a:rPr lang="de-DE" altLang="de-DE" dirty="0"/>
              <a:t> </a:t>
            </a:r>
            <a:r>
              <a:rPr lang="de-DE" altLang="de-DE" dirty="0">
                <a:latin typeface="Lucida Sans Unicode"/>
                <a:cs typeface="Lucida Sans Unicode"/>
              </a:rPr>
              <a:t>∧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B1063A"/>
                </a:solidFill>
              </a:rPr>
              <a:t>W ≤  X </a:t>
            </a:r>
            <a:r>
              <a:rPr lang="de-DE" altLang="de-DE" dirty="0"/>
              <a:t>}  </a:t>
            </a:r>
            <a:r>
              <a:rPr lang="el-GR" altLang="de-DE" dirty="0">
                <a:solidFill>
                  <a:srgbClr val="0070C0"/>
                </a:solidFill>
              </a:rPr>
              <a:t>β</a:t>
            </a:r>
            <a:r>
              <a:rPr lang="de-DE" altLang="de-DE" dirty="0"/>
              <a:t>  { </a:t>
            </a:r>
            <a:r>
              <a:rPr lang="de-DE" altLang="de-DE" dirty="0">
                <a:solidFill>
                  <a:srgbClr val="7030A0"/>
                </a:solidFill>
              </a:rPr>
              <a:t>P</a:t>
            </a:r>
            <a:r>
              <a:rPr lang="de-DE" altLang="de-DE" dirty="0"/>
              <a:t> } </a:t>
            </a:r>
          </a:p>
          <a:p>
            <a:pPr marL="976313" lvl="1" indent="-342900">
              <a:buFont typeface="+mj-lt"/>
              <a:buAutoNum type="arabicPeriod"/>
            </a:pPr>
            <a:r>
              <a:rPr lang="de-DE" altLang="de-DE" dirty="0">
                <a:solidFill>
                  <a:srgbClr val="7030A0"/>
                </a:solidFill>
              </a:rPr>
              <a:t>P</a:t>
            </a:r>
            <a:r>
              <a:rPr lang="de-DE" altLang="de-DE" dirty="0"/>
              <a:t> </a:t>
            </a:r>
            <a:r>
              <a:rPr lang="de-DE" altLang="de-DE" dirty="0">
                <a:latin typeface="Lucida Sans Unicode"/>
                <a:cs typeface="Lucida Sans Unicode"/>
              </a:rPr>
              <a:t>∧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00B050"/>
                </a:solidFill>
              </a:rPr>
              <a:t>W &gt; X  </a:t>
            </a:r>
            <a:r>
              <a:rPr lang="de-DE" altLang="de-DE" dirty="0"/>
              <a:t>⇒ NACH</a:t>
            </a:r>
          </a:p>
          <a:p>
            <a:endParaRPr lang="de-DE" altLang="de-DE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E04A75-78A7-40B3-F6D1-6B72D05B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Schleifeninvariante</a:t>
            </a:r>
            <a:endParaRPr lang="en-DE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DD1B51E-873D-9724-CAE9-E3EADDB5F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9622"/>
            <a:ext cx="2074521" cy="313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35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19486</TotalTime>
  <Words>2666</Words>
  <Application>Microsoft Macintosh PowerPoint</Application>
  <PresentationFormat>On-screen Show (16:9)</PresentationFormat>
  <Paragraphs>392</Paragraphs>
  <Slides>35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Cambria Math</vt:lpstr>
      <vt:lpstr>Courier New</vt:lpstr>
      <vt:lpstr>Lucida Sans Unicode</vt:lpstr>
      <vt:lpstr>Open Sans</vt:lpstr>
      <vt:lpstr>Verdana</vt:lpstr>
      <vt:lpstr>Wingdings</vt:lpstr>
      <vt:lpstr>TEMPLATE DEF Faculty v2022</vt:lpstr>
      <vt:lpstr>Programmiertechnik II</vt:lpstr>
      <vt:lpstr>Überblick</vt:lpstr>
      <vt:lpstr>Überblick</vt:lpstr>
      <vt:lpstr>Korrektheit imperativer Algorithmen am Beispiel</vt:lpstr>
      <vt:lpstr>Beweise bei Sequenzen</vt:lpstr>
      <vt:lpstr>Beweise bei Selektion</vt:lpstr>
      <vt:lpstr>Beweise bei Schleifen</vt:lpstr>
      <vt:lpstr>Korrektheit imperativer Algorithmen am Beispiel</vt:lpstr>
      <vt:lpstr>Schleifeninvariante</vt:lpstr>
      <vt:lpstr>Beweis der partiellen Korrektheit</vt:lpstr>
      <vt:lpstr>Beweis der partiellen Korrektheit</vt:lpstr>
      <vt:lpstr>Beweis der partiellen Korrektheit</vt:lpstr>
      <vt:lpstr>Überblick</vt:lpstr>
      <vt:lpstr>Beweis der Terminierung Beispielhaftes Vorgehen für Schleifen</vt:lpstr>
      <vt:lpstr>Beweis der Terminierung von XYZ</vt:lpstr>
      <vt:lpstr>Überblick</vt:lpstr>
      <vt:lpstr>Komplexität</vt:lpstr>
      <vt:lpstr>Motivierendes Beispiel Sequenzielle Suche in Folgen</vt:lpstr>
      <vt:lpstr>Aufwand der Suche</vt:lpstr>
      <vt:lpstr>Analyse für erfolgreiche Suche</vt:lpstr>
      <vt:lpstr>Analyse für erfolgreiche Suche</vt:lpstr>
      <vt:lpstr>Aufwand für Schleifen</vt:lpstr>
      <vt:lpstr>Asymptotische Analyse</vt:lpstr>
      <vt:lpstr>Aufwandsfunktion</vt:lpstr>
      <vt:lpstr>Analyse der Maximums-Suche</vt:lpstr>
      <vt:lpstr>Analyse der Maximums-Suche</vt:lpstr>
      <vt:lpstr>O-Notation</vt:lpstr>
      <vt:lpstr>O-Notation</vt:lpstr>
      <vt:lpstr>O-Notation</vt:lpstr>
      <vt:lpstr>Rechnen in Größenordnungen</vt:lpstr>
      <vt:lpstr>Wachstum in Abhängigkeit von Problemgröße</vt:lpstr>
      <vt:lpstr>Berechenbare Problemgrößen bei vorgegebener Zeit </vt:lpstr>
      <vt:lpstr>Typische Problemklassen</vt:lpstr>
      <vt:lpstr>Zusammenfassung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Christoph Lippert</cp:lastModifiedBy>
  <cp:revision>103</cp:revision>
  <cp:lastPrinted>2014-05-07T12:19:03Z</cp:lastPrinted>
  <dcterms:created xsi:type="dcterms:W3CDTF">2022-08-10T08:10:37Z</dcterms:created>
  <dcterms:modified xsi:type="dcterms:W3CDTF">2023-05-03T19:27:38Z</dcterms:modified>
</cp:coreProperties>
</file>