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mp" ContentType="image/p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71" r:id="rId2"/>
    <p:sldId id="478" r:id="rId3"/>
    <p:sldId id="573" r:id="rId4"/>
    <p:sldId id="574" r:id="rId5"/>
    <p:sldId id="506" r:id="rId6"/>
    <p:sldId id="508" r:id="rId7"/>
    <p:sldId id="507" r:id="rId8"/>
    <p:sldId id="509" r:id="rId9"/>
    <p:sldId id="512" r:id="rId10"/>
    <p:sldId id="513" r:id="rId11"/>
    <p:sldId id="514" r:id="rId12"/>
    <p:sldId id="482" r:id="rId13"/>
    <p:sldId id="511" r:id="rId14"/>
    <p:sldId id="575" r:id="rId15"/>
    <p:sldId id="515" r:id="rId16"/>
    <p:sldId id="517" r:id="rId17"/>
    <p:sldId id="516" r:id="rId18"/>
    <p:sldId id="518" r:id="rId19"/>
    <p:sldId id="522" r:id="rId20"/>
    <p:sldId id="523" r:id="rId21"/>
    <p:sldId id="524" r:id="rId22"/>
    <p:sldId id="519" r:id="rId23"/>
    <p:sldId id="525" r:id="rId24"/>
    <p:sldId id="576" r:id="rId25"/>
    <p:sldId id="483" r:id="rId26"/>
    <p:sldId id="485" r:id="rId27"/>
    <p:sldId id="579" r:id="rId28"/>
    <p:sldId id="498" r:id="rId29"/>
    <p:sldId id="486" r:id="rId30"/>
    <p:sldId id="487" r:id="rId31"/>
    <p:sldId id="488" r:id="rId32"/>
    <p:sldId id="489" r:id="rId33"/>
    <p:sldId id="490" r:id="rId34"/>
    <p:sldId id="491" r:id="rId35"/>
    <p:sldId id="492" r:id="rId36"/>
    <p:sldId id="577" r:id="rId37"/>
    <p:sldId id="494" r:id="rId38"/>
    <p:sldId id="495" r:id="rId39"/>
    <p:sldId id="496" r:id="rId40"/>
    <p:sldId id="497" r:id="rId41"/>
    <p:sldId id="499" r:id="rId42"/>
    <p:sldId id="500" r:id="rId43"/>
    <p:sldId id="501" r:id="rId44"/>
    <p:sldId id="503" r:id="rId45"/>
    <p:sldId id="502" r:id="rId46"/>
    <p:sldId id="504" r:id="rId47"/>
    <p:sldId id="505" r:id="rId48"/>
    <p:sldId id="578" r:id="rId49"/>
    <p:sldId id="304" r:id="rId50"/>
  </p:sldIdLst>
  <p:sldSz cx="9144000" cy="5143500" type="screen16x9"/>
  <p:notesSz cx="6858000" cy="9144000"/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FFFF00"/>
    <a:srgbClr val="000000"/>
    <a:srgbClr val="FBFCFC"/>
    <a:srgbClr val="FCFCFC"/>
    <a:srgbClr val="FCFCFD"/>
    <a:srgbClr val="FCFDFD"/>
    <a:srgbClr val="FDFDFD"/>
    <a:srgbClr val="FDFDFE"/>
    <a:srgbClr val="FD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8DC31-1A96-4A40-9F7F-586F62CCA2A5}" v="1947" dt="2023-05-15T12:27:58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5"/>
    <p:restoredTop sz="93992"/>
  </p:normalViewPr>
  <p:slideViewPr>
    <p:cSldViewPr snapToObjects="1" showGuides="1">
      <p:cViewPr>
        <p:scale>
          <a:sx n="122" d="100"/>
          <a:sy n="122" d="100"/>
        </p:scale>
        <p:origin x="816" y="95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outlineViewPr>
    <p:cViewPr>
      <p:scale>
        <a:sx n="33" d="100"/>
        <a:sy n="33" d="100"/>
      </p:scale>
      <p:origin x="0" y="-82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Lippert" userId="f1aa18828af4e242" providerId="LiveId" clId="{0C7DAB2E-EAF1-B44B-8859-8E71142F4F80}"/>
    <pc:docChg chg="undo custSel addSld delSld modSld modMainMaster">
      <pc:chgData name="Christoph Lippert" userId="f1aa18828af4e242" providerId="LiveId" clId="{0C7DAB2E-EAF1-B44B-8859-8E71142F4F80}" dt="2023-02-22T17:04:22.167" v="75" actId="2696"/>
      <pc:docMkLst>
        <pc:docMk/>
      </pc:docMkLst>
      <pc:sldChg chg="modSp mod">
        <pc:chgData name="Christoph Lippert" userId="f1aa18828af4e242" providerId="LiveId" clId="{0C7DAB2E-EAF1-B44B-8859-8E71142F4F80}" dt="2023-02-22T17:02:55.587" v="32" actId="20577"/>
        <pc:sldMkLst>
          <pc:docMk/>
          <pc:sldMk cId="1734704440" sldId="271"/>
        </pc:sldMkLst>
        <pc:spChg chg="mod">
          <ac:chgData name="Christoph Lippert" userId="f1aa18828af4e242" providerId="LiveId" clId="{0C7DAB2E-EAF1-B44B-8859-8E71142F4F80}" dt="2023-02-22T17:02:55.587" v="32" actId="20577"/>
          <ac:spMkLst>
            <pc:docMk/>
            <pc:sldMk cId="1734704440" sldId="271"/>
            <ac:spMk id="7" creationId="{7B102906-BAE2-00D0-F9F8-0F97B2760521}"/>
          </ac:spMkLst>
        </pc:spChg>
      </pc:sldChg>
      <pc:sldChg chg="addSp modSp modAnim">
        <pc:chgData name="Christoph Lippert" userId="f1aa18828af4e242" providerId="LiveId" clId="{0C7DAB2E-EAF1-B44B-8859-8E71142F4F80}" dt="2023-02-22T17:03:07.121" v="34" actId="767"/>
        <pc:sldMkLst>
          <pc:docMk/>
          <pc:sldMk cId="770105995" sldId="303"/>
        </pc:sldMkLst>
        <pc:spChg chg="add mod">
          <ac:chgData name="Christoph Lippert" userId="f1aa18828af4e242" providerId="LiveId" clId="{0C7DAB2E-EAF1-B44B-8859-8E71142F4F80}" dt="2023-02-22T17:02:33.852" v="22" actId="767"/>
          <ac:spMkLst>
            <pc:docMk/>
            <pc:sldMk cId="770105995" sldId="303"/>
            <ac:spMk id="2" creationId="{D008B810-248A-F079-918F-F6B192E17F62}"/>
          </ac:spMkLst>
        </pc:spChg>
        <pc:spChg chg="add mod">
          <ac:chgData name="Christoph Lippert" userId="f1aa18828af4e242" providerId="LiveId" clId="{0C7DAB2E-EAF1-B44B-8859-8E71142F4F80}" dt="2023-02-22T17:03:05.601" v="33" actId="767"/>
          <ac:spMkLst>
            <pc:docMk/>
            <pc:sldMk cId="770105995" sldId="303"/>
            <ac:spMk id="3" creationId="{0FBE079E-E3EC-ED8C-D77F-6BEE29310ABF}"/>
          </ac:spMkLst>
        </pc:spChg>
        <pc:spChg chg="add mod">
          <ac:chgData name="Christoph Lippert" userId="f1aa18828af4e242" providerId="LiveId" clId="{0C7DAB2E-EAF1-B44B-8859-8E71142F4F80}" dt="2023-02-22T17:03:07.121" v="34" actId="767"/>
          <ac:spMkLst>
            <pc:docMk/>
            <pc:sldMk cId="770105995" sldId="303"/>
            <ac:spMk id="5" creationId="{23B7B8C0-F2A2-3C02-8CED-1B84E27C96E2}"/>
          </ac:spMkLst>
        </pc:spChg>
        <pc:spChg chg="mod">
          <ac:chgData name="Christoph Lippert" userId="f1aa18828af4e242" providerId="LiveId" clId="{0C7DAB2E-EAF1-B44B-8859-8E71142F4F80}" dt="2023-02-22T17:02:19.628" v="21" actId="113"/>
          <ac:spMkLst>
            <pc:docMk/>
            <pc:sldMk cId="770105995" sldId="303"/>
            <ac:spMk id="6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0" sldId="361"/>
        </pc:sldMkLst>
      </pc:sldChg>
      <pc:sldChg chg="del">
        <pc:chgData name="Christoph Lippert" userId="f1aa18828af4e242" providerId="LiveId" clId="{0C7DAB2E-EAF1-B44B-8859-8E71142F4F80}" dt="2023-02-22T17:04:09.486" v="50" actId="2696"/>
        <pc:sldMkLst>
          <pc:docMk/>
          <pc:sldMk cId="2986838889" sldId="413"/>
        </pc:sldMkLst>
      </pc:sldChg>
      <pc:sldChg chg="del">
        <pc:chgData name="Christoph Lippert" userId="f1aa18828af4e242" providerId="LiveId" clId="{0C7DAB2E-EAF1-B44B-8859-8E71142F4F80}" dt="2023-02-22T17:04:20.039" v="51" actId="2696"/>
        <pc:sldMkLst>
          <pc:docMk/>
          <pc:sldMk cId="4157950342" sldId="415"/>
        </pc:sldMkLst>
      </pc:sldChg>
      <pc:sldChg chg="del">
        <pc:chgData name="Christoph Lippert" userId="f1aa18828af4e242" providerId="LiveId" clId="{0C7DAB2E-EAF1-B44B-8859-8E71142F4F80}" dt="2023-02-22T17:04:20.092" v="53" actId="2696"/>
        <pc:sldMkLst>
          <pc:docMk/>
          <pc:sldMk cId="3282633272" sldId="416"/>
        </pc:sldMkLst>
      </pc:sldChg>
      <pc:sldChg chg="del">
        <pc:chgData name="Christoph Lippert" userId="f1aa18828af4e242" providerId="LiveId" clId="{0C7DAB2E-EAF1-B44B-8859-8E71142F4F80}" dt="2023-02-22T17:04:20.077" v="52" actId="2696"/>
        <pc:sldMkLst>
          <pc:docMk/>
          <pc:sldMk cId="2701591653" sldId="417"/>
        </pc:sldMkLst>
      </pc:sldChg>
      <pc:sldChg chg="del">
        <pc:chgData name="Christoph Lippert" userId="f1aa18828af4e242" providerId="LiveId" clId="{0C7DAB2E-EAF1-B44B-8859-8E71142F4F80}" dt="2023-02-22T17:04:20.139" v="54" actId="2696"/>
        <pc:sldMkLst>
          <pc:docMk/>
          <pc:sldMk cId="1083955448" sldId="418"/>
        </pc:sldMkLst>
      </pc:sldChg>
      <pc:sldChg chg="del">
        <pc:chgData name="Christoph Lippert" userId="f1aa18828af4e242" providerId="LiveId" clId="{0C7DAB2E-EAF1-B44B-8859-8E71142F4F80}" dt="2023-02-22T17:04:20.249" v="55" actId="2696"/>
        <pc:sldMkLst>
          <pc:docMk/>
          <pc:sldMk cId="996571719" sldId="419"/>
        </pc:sldMkLst>
      </pc:sldChg>
      <pc:sldChg chg="del">
        <pc:chgData name="Christoph Lippert" userId="f1aa18828af4e242" providerId="LiveId" clId="{0C7DAB2E-EAF1-B44B-8859-8E71142F4F80}" dt="2023-02-22T17:04:20.511" v="56" actId="2696"/>
        <pc:sldMkLst>
          <pc:docMk/>
          <pc:sldMk cId="2725952447" sldId="420"/>
        </pc:sldMkLst>
      </pc:sldChg>
      <pc:sldChg chg="del">
        <pc:chgData name="Christoph Lippert" userId="f1aa18828af4e242" providerId="LiveId" clId="{0C7DAB2E-EAF1-B44B-8859-8E71142F4F80}" dt="2023-02-22T17:04:20.659" v="57" actId="2696"/>
        <pc:sldMkLst>
          <pc:docMk/>
          <pc:sldMk cId="464745776" sldId="421"/>
        </pc:sldMkLst>
      </pc:sldChg>
      <pc:sldChg chg="del">
        <pc:chgData name="Christoph Lippert" userId="f1aa18828af4e242" providerId="LiveId" clId="{0C7DAB2E-EAF1-B44B-8859-8E71142F4F80}" dt="2023-02-22T17:04:20.797" v="58" actId="2696"/>
        <pc:sldMkLst>
          <pc:docMk/>
          <pc:sldMk cId="322183473" sldId="422"/>
        </pc:sldMkLst>
      </pc:sldChg>
      <pc:sldChg chg="del">
        <pc:chgData name="Christoph Lippert" userId="f1aa18828af4e242" providerId="LiveId" clId="{0C7DAB2E-EAF1-B44B-8859-8E71142F4F80}" dt="2023-02-22T17:04:21.133" v="59" actId="2696"/>
        <pc:sldMkLst>
          <pc:docMk/>
          <pc:sldMk cId="2976108905" sldId="423"/>
        </pc:sldMkLst>
      </pc:sldChg>
      <pc:sldChg chg="del">
        <pc:chgData name="Christoph Lippert" userId="f1aa18828af4e242" providerId="LiveId" clId="{0C7DAB2E-EAF1-B44B-8859-8E71142F4F80}" dt="2023-02-22T17:04:21.149" v="60" actId="2696"/>
        <pc:sldMkLst>
          <pc:docMk/>
          <pc:sldMk cId="1370772222" sldId="424"/>
        </pc:sldMkLst>
      </pc:sldChg>
      <pc:sldChg chg="del">
        <pc:chgData name="Christoph Lippert" userId="f1aa18828af4e242" providerId="LiveId" clId="{0C7DAB2E-EAF1-B44B-8859-8E71142F4F80}" dt="2023-02-22T17:04:21.184" v="61" actId="2696"/>
        <pc:sldMkLst>
          <pc:docMk/>
          <pc:sldMk cId="3106885760" sldId="425"/>
        </pc:sldMkLst>
      </pc:sldChg>
      <pc:sldChg chg="del">
        <pc:chgData name="Christoph Lippert" userId="f1aa18828af4e242" providerId="LiveId" clId="{0C7DAB2E-EAF1-B44B-8859-8E71142F4F80}" dt="2023-02-22T17:04:21.265" v="62" actId="2696"/>
        <pc:sldMkLst>
          <pc:docMk/>
          <pc:sldMk cId="2509445035" sldId="426"/>
        </pc:sldMkLst>
      </pc:sldChg>
      <pc:sldChg chg="del">
        <pc:chgData name="Christoph Lippert" userId="f1aa18828af4e242" providerId="LiveId" clId="{0C7DAB2E-EAF1-B44B-8859-8E71142F4F80}" dt="2023-02-22T17:04:21.295" v="63" actId="2696"/>
        <pc:sldMkLst>
          <pc:docMk/>
          <pc:sldMk cId="1148666795" sldId="427"/>
        </pc:sldMkLst>
      </pc:sldChg>
      <pc:sldChg chg="del">
        <pc:chgData name="Christoph Lippert" userId="f1aa18828af4e242" providerId="LiveId" clId="{0C7DAB2E-EAF1-B44B-8859-8E71142F4F80}" dt="2023-02-22T17:04:21.354" v="65" actId="2696"/>
        <pc:sldMkLst>
          <pc:docMk/>
          <pc:sldMk cId="2287092833" sldId="428"/>
        </pc:sldMkLst>
      </pc:sldChg>
      <pc:sldChg chg="del">
        <pc:chgData name="Christoph Lippert" userId="f1aa18828af4e242" providerId="LiveId" clId="{0C7DAB2E-EAF1-B44B-8859-8E71142F4F80}" dt="2023-02-22T17:04:21.338" v="64" actId="2696"/>
        <pc:sldMkLst>
          <pc:docMk/>
          <pc:sldMk cId="381411148" sldId="429"/>
        </pc:sldMkLst>
      </pc:sldChg>
      <pc:sldChg chg="del">
        <pc:chgData name="Christoph Lippert" userId="f1aa18828af4e242" providerId="LiveId" clId="{0C7DAB2E-EAF1-B44B-8859-8E71142F4F80}" dt="2023-02-22T17:04:21.406" v="66" actId="2696"/>
        <pc:sldMkLst>
          <pc:docMk/>
          <pc:sldMk cId="934262876" sldId="430"/>
        </pc:sldMkLst>
      </pc:sldChg>
      <pc:sldChg chg="del">
        <pc:chgData name="Christoph Lippert" userId="f1aa18828af4e242" providerId="LiveId" clId="{0C7DAB2E-EAF1-B44B-8859-8E71142F4F80}" dt="2023-02-22T17:04:21.494" v="67" actId="2696"/>
        <pc:sldMkLst>
          <pc:docMk/>
          <pc:sldMk cId="2855678698" sldId="431"/>
        </pc:sldMkLst>
      </pc:sldChg>
      <pc:sldChg chg="del">
        <pc:chgData name="Christoph Lippert" userId="f1aa18828af4e242" providerId="LiveId" clId="{0C7DAB2E-EAF1-B44B-8859-8E71142F4F80}" dt="2023-02-22T17:04:21.552" v="68" actId="2696"/>
        <pc:sldMkLst>
          <pc:docMk/>
          <pc:sldMk cId="1179388373" sldId="432"/>
        </pc:sldMkLst>
      </pc:sldChg>
      <pc:sldChg chg="del">
        <pc:chgData name="Christoph Lippert" userId="f1aa18828af4e242" providerId="LiveId" clId="{0C7DAB2E-EAF1-B44B-8859-8E71142F4F80}" dt="2023-02-22T17:04:21.566" v="69" actId="2696"/>
        <pc:sldMkLst>
          <pc:docMk/>
          <pc:sldMk cId="2138383256" sldId="433"/>
        </pc:sldMkLst>
      </pc:sldChg>
      <pc:sldChg chg="del">
        <pc:chgData name="Christoph Lippert" userId="f1aa18828af4e242" providerId="LiveId" clId="{0C7DAB2E-EAF1-B44B-8859-8E71142F4F80}" dt="2023-02-22T17:04:21.668" v="70" actId="2696"/>
        <pc:sldMkLst>
          <pc:docMk/>
          <pc:sldMk cId="157610223" sldId="434"/>
        </pc:sldMkLst>
      </pc:sldChg>
      <pc:sldChg chg="del">
        <pc:chgData name="Christoph Lippert" userId="f1aa18828af4e242" providerId="LiveId" clId="{0C7DAB2E-EAF1-B44B-8859-8E71142F4F80}" dt="2023-02-22T17:04:21.786" v="71" actId="2696"/>
        <pc:sldMkLst>
          <pc:docMk/>
          <pc:sldMk cId="3984233951" sldId="435"/>
        </pc:sldMkLst>
      </pc:sldChg>
      <pc:sldChg chg="del">
        <pc:chgData name="Christoph Lippert" userId="f1aa18828af4e242" providerId="LiveId" clId="{0C7DAB2E-EAF1-B44B-8859-8E71142F4F80}" dt="2023-02-22T17:04:21.987" v="72" actId="2696"/>
        <pc:sldMkLst>
          <pc:docMk/>
          <pc:sldMk cId="3271952850" sldId="436"/>
        </pc:sldMkLst>
      </pc:sldChg>
      <pc:sldChg chg="del">
        <pc:chgData name="Christoph Lippert" userId="f1aa18828af4e242" providerId="LiveId" clId="{0C7DAB2E-EAF1-B44B-8859-8E71142F4F80}" dt="2023-02-22T17:04:22.004" v="73" actId="2696"/>
        <pc:sldMkLst>
          <pc:docMk/>
          <pc:sldMk cId="360127482" sldId="437"/>
        </pc:sldMkLst>
      </pc:sldChg>
      <pc:sldChg chg="del">
        <pc:chgData name="Christoph Lippert" userId="f1aa18828af4e242" providerId="LiveId" clId="{0C7DAB2E-EAF1-B44B-8859-8E71142F4F80}" dt="2023-02-22T17:04:22.062" v="74" actId="2696"/>
        <pc:sldMkLst>
          <pc:docMk/>
          <pc:sldMk cId="1319358433" sldId="438"/>
        </pc:sldMkLst>
      </pc:sldChg>
      <pc:sldChg chg="del">
        <pc:chgData name="Christoph Lippert" userId="f1aa18828af4e242" providerId="LiveId" clId="{0C7DAB2E-EAF1-B44B-8859-8E71142F4F80}" dt="2023-02-22T17:04:22.167" v="75" actId="2696"/>
        <pc:sldMkLst>
          <pc:docMk/>
          <pc:sldMk cId="2690641772" sldId="439"/>
        </pc:sldMkLst>
      </pc:sldChg>
      <pc:sldChg chg="add">
        <pc:chgData name="Christoph Lippert" userId="f1aa18828af4e242" providerId="LiveId" clId="{0C7DAB2E-EAF1-B44B-8859-8E71142F4F80}" dt="2023-02-22T17:02:13.463" v="20" actId="2890"/>
        <pc:sldMkLst>
          <pc:docMk/>
          <pc:sldMk cId="984973395" sldId="441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154044064" sldId="457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1874656905" sldId="458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1874656905" sldId="458"/>
            <ac:spMk id="185347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59113747" sldId="459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652187992" sldId="460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262692515" sldId="462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4244487082" sldId="463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4244487082" sldId="463"/>
            <ac:spMk id="197635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822062896" sldId="464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311334238" sldId="465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1781208440" sldId="466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1781208440" sldId="466"/>
            <ac:spMk id="6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228344882" sldId="467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502640122" sldId="468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3452846628" sldId="469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3452846628" sldId="469"/>
            <ac:spMk id="6" creationId="{00000000-0000-0000-0000-000000000000}"/>
          </ac:spMkLst>
        </pc:spChg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3553172875" sldId="470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3553172875" sldId="470"/>
            <ac:spMk id="6" creationId="{00000000-0000-0000-0000-000000000000}"/>
          </ac:spMkLst>
        </pc:spChg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44744771" sldId="471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44744771" sldId="471"/>
            <ac:spMk id="3" creationId="{00000000-0000-0000-0000-000000000000}"/>
          </ac:spMkLst>
        </pc:spChg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2815550868" sldId="478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2815550868" sldId="478"/>
            <ac:spMk id="2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440972591" sldId="479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236944163" sldId="480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513743735" sldId="482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91437587" sldId="483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208727202" sldId="487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603266861" sldId="495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681252510" sldId="496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681252510" sldId="496"/>
            <ac:spMk id="204803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44867057" sldId="497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78852044" sldId="498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2627482363" sldId="499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2627482363" sldId="499"/>
            <ac:spMk id="5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472223737" sldId="500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3356809504" sldId="502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3356809504" sldId="502"/>
            <ac:spMk id="239619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630802327" sldId="503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4263117867" sldId="504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742986387" sldId="505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630988723" sldId="506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2855311118" sldId="507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2855311118" sldId="507"/>
            <ac:spMk id="245763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555919539" sldId="508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961626011" sldId="509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961626011" sldId="509"/>
            <ac:spMk id="3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440439828" sldId="510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555572597" sldId="511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082528221" sldId="512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3999628258" sldId="513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3999628258" sldId="513"/>
            <ac:spMk id="204803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121892042" sldId="514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146212910" sldId="515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52193702" sldId="516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906903949" sldId="517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775574282" sldId="518"/>
        </pc:sldMkLst>
      </pc:sldChg>
      <pc:sldMasterChg chg="modSp mod modSldLayout">
        <pc:chgData name="Christoph Lippert" userId="f1aa18828af4e242" providerId="LiveId" clId="{0C7DAB2E-EAF1-B44B-8859-8E71142F4F80}" dt="2023-02-22T17:03:45.822" v="49" actId="20577"/>
        <pc:sldMasterMkLst>
          <pc:docMk/>
          <pc:sldMasterMk cId="45069319" sldId="2147483648"/>
        </pc:sldMasterMkLst>
        <pc:spChg chg="mod">
          <ac:chgData name="Christoph Lippert" userId="f1aa18828af4e242" providerId="LiveId" clId="{0C7DAB2E-EAF1-B44B-8859-8E71142F4F80}" dt="2023-02-22T17:03:45.822" v="49" actId="20577"/>
          <ac:spMkLst>
            <pc:docMk/>
            <pc:sldMasterMk cId="45069319" sldId="2147483648"/>
            <ac:spMk id="4" creationId="{E6D6BE21-07EB-2A7A-3514-3C5C9A0F9F57}"/>
          </ac:spMkLst>
        </pc:spChg>
        <pc:sldLayoutChg chg="addSp modSp">
          <pc:chgData name="Christoph Lippert" userId="f1aa18828af4e242" providerId="LiveId" clId="{0C7DAB2E-EAF1-B44B-8859-8E71142F4F80}" dt="2023-02-22T17:03:27.997" v="36" actId="767"/>
          <pc:sldLayoutMkLst>
            <pc:docMk/>
            <pc:sldMasterMk cId="45069319" sldId="2147483648"/>
            <pc:sldLayoutMk cId="3296948856" sldId="2147483662"/>
          </pc:sldLayoutMkLst>
          <pc:spChg chg="add mod">
            <ac:chgData name="Christoph Lippert" userId="f1aa18828af4e242" providerId="LiveId" clId="{0C7DAB2E-EAF1-B44B-8859-8E71142F4F80}" dt="2023-02-22T17:03:26.215" v="35" actId="767"/>
            <ac:spMkLst>
              <pc:docMk/>
              <pc:sldMasterMk cId="45069319" sldId="2147483648"/>
              <pc:sldLayoutMk cId="3296948856" sldId="2147483662"/>
              <ac:spMk id="5" creationId="{9D8E5EDE-4562-33D9-90DA-621337FD01FB}"/>
            </ac:spMkLst>
          </pc:spChg>
          <pc:spChg chg="add mod">
            <ac:chgData name="Christoph Lippert" userId="f1aa18828af4e242" providerId="LiveId" clId="{0C7DAB2E-EAF1-B44B-8859-8E71142F4F80}" dt="2023-02-22T17:03:27.997" v="36" actId="767"/>
            <ac:spMkLst>
              <pc:docMk/>
              <pc:sldMasterMk cId="45069319" sldId="2147483648"/>
              <pc:sldLayoutMk cId="3296948856" sldId="2147483662"/>
              <ac:spMk id="6" creationId="{5CF7E762-F567-903A-EAF6-127E8E70540C}"/>
            </ac:spMkLst>
          </pc:spChg>
        </pc:sldLayoutChg>
      </pc:sldMasterChg>
    </pc:docChg>
  </pc:docChgLst>
  <pc:docChgLst>
    <pc:chgData name="Christoph Lippert" userId="f1aa18828af4e242" providerId="LiveId" clId="{5C88DC31-1A96-4A40-9F7F-586F62CCA2A5}"/>
    <pc:docChg chg="undo redo custSel addSld delSld modSld sldOrd modMainMaster">
      <pc:chgData name="Christoph Lippert" userId="f1aa18828af4e242" providerId="LiveId" clId="{5C88DC31-1A96-4A40-9F7F-586F62CCA2A5}" dt="2023-05-15T12:27:58.713" v="3902"/>
      <pc:docMkLst>
        <pc:docMk/>
      </pc:docMkLst>
      <pc:sldChg chg="del">
        <pc:chgData name="Christoph Lippert" userId="f1aa18828af4e242" providerId="LiveId" clId="{5C88DC31-1A96-4A40-9F7F-586F62CCA2A5}" dt="2023-05-14T17:37:17.098" v="1575" actId="2696"/>
        <pc:sldMkLst>
          <pc:docMk/>
          <pc:sldMk cId="770105995" sldId="303"/>
        </pc:sldMkLst>
      </pc:sldChg>
      <pc:sldChg chg="modSp mod modAnim">
        <pc:chgData name="Christoph Lippert" userId="f1aa18828af4e242" providerId="LiveId" clId="{5C88DC31-1A96-4A40-9F7F-586F62CCA2A5}" dt="2023-05-14T17:30:40.266" v="1486" actId="20577"/>
        <pc:sldMkLst>
          <pc:docMk/>
          <pc:sldMk cId="3160865648" sldId="478"/>
        </pc:sldMkLst>
        <pc:spChg chg="mod">
          <ac:chgData name="Christoph Lippert" userId="f1aa18828af4e242" providerId="LiveId" clId="{5C88DC31-1A96-4A40-9F7F-586F62CCA2A5}" dt="2023-05-14T17:30:40.266" v="1486" actId="20577"/>
          <ac:spMkLst>
            <pc:docMk/>
            <pc:sldMk cId="3160865648" sldId="478"/>
            <ac:spMk id="2" creationId="{C4709F1B-C9A8-9540-00BF-4F4EDC0AB08E}"/>
          </ac:spMkLst>
        </pc:spChg>
      </pc:sldChg>
      <pc:sldChg chg="modSp mod ord modAnim">
        <pc:chgData name="Christoph Lippert" userId="f1aa18828af4e242" providerId="LiveId" clId="{5C88DC31-1A96-4A40-9F7F-586F62CCA2A5}" dt="2023-05-15T12:14:19.334" v="3872"/>
        <pc:sldMkLst>
          <pc:docMk/>
          <pc:sldMk cId="1723180086" sldId="482"/>
        </pc:sldMkLst>
        <pc:spChg chg="mod">
          <ac:chgData name="Christoph Lippert" userId="f1aa18828af4e242" providerId="LiveId" clId="{5C88DC31-1A96-4A40-9F7F-586F62CCA2A5}" dt="2023-05-14T17:36:01.052" v="1567" actId="5793"/>
          <ac:spMkLst>
            <pc:docMk/>
            <pc:sldMk cId="1723180086" sldId="482"/>
            <ac:spMk id="2" creationId="{C4709F1B-C9A8-9540-00BF-4F4EDC0AB08E}"/>
          </ac:spMkLst>
        </pc:spChg>
        <pc:spChg chg="mod">
          <ac:chgData name="Christoph Lippert" userId="f1aa18828af4e242" providerId="LiveId" clId="{5C88DC31-1A96-4A40-9F7F-586F62CCA2A5}" dt="2023-05-14T17:34:32.120" v="1527" actId="20577"/>
          <ac:spMkLst>
            <pc:docMk/>
            <pc:sldMk cId="1723180086" sldId="482"/>
            <ac:spMk id="3" creationId="{071B5594-BDC4-8940-B692-A4C4C2A23727}"/>
          </ac:spMkLst>
        </pc:spChg>
        <pc:spChg chg="mod">
          <ac:chgData name="Christoph Lippert" userId="f1aa18828af4e242" providerId="LiveId" clId="{5C88DC31-1A96-4A40-9F7F-586F62CCA2A5}" dt="2023-05-14T17:34:41.736" v="1558" actId="1037"/>
          <ac:spMkLst>
            <pc:docMk/>
            <pc:sldMk cId="1723180086" sldId="482"/>
            <ac:spMk id="5" creationId="{F480E0A0-0785-406E-AD03-6E8527D0CF1A}"/>
          </ac:spMkLst>
        </pc:spChg>
        <pc:graphicFrameChg chg="mod">
          <ac:chgData name="Christoph Lippert" userId="f1aa18828af4e242" providerId="LiveId" clId="{5C88DC31-1A96-4A40-9F7F-586F62CCA2A5}" dt="2023-05-14T17:34:41.736" v="1558" actId="1037"/>
          <ac:graphicFrameMkLst>
            <pc:docMk/>
            <pc:sldMk cId="1723180086" sldId="482"/>
            <ac:graphicFrameMk id="4" creationId="{212E11E1-D35F-2F78-89B6-383F2794D784}"/>
          </ac:graphicFrameMkLst>
        </pc:graphicFrameChg>
        <pc:graphicFrameChg chg="mod">
          <ac:chgData name="Christoph Lippert" userId="f1aa18828af4e242" providerId="LiveId" clId="{5C88DC31-1A96-4A40-9F7F-586F62CCA2A5}" dt="2023-05-14T17:34:41.736" v="1558" actId="1037"/>
          <ac:graphicFrameMkLst>
            <pc:docMk/>
            <pc:sldMk cId="1723180086" sldId="482"/>
            <ac:graphicFrameMk id="6" creationId="{66046395-755A-1BC0-B2EB-63F01FD61AB4}"/>
          </ac:graphicFrameMkLst>
        </pc:graphicFrameChg>
      </pc:sldChg>
      <pc:sldChg chg="addSp modSp mod modNotes">
        <pc:chgData name="Christoph Lippert" userId="f1aa18828af4e242" providerId="LiveId" clId="{5C88DC31-1A96-4A40-9F7F-586F62CCA2A5}" dt="2023-05-15T07:12:18.160" v="2642" actId="5793"/>
        <pc:sldMkLst>
          <pc:docMk/>
          <pc:sldMk cId="1326834097" sldId="483"/>
        </pc:sldMkLst>
        <pc:spChg chg="mod">
          <ac:chgData name="Christoph Lippert" userId="f1aa18828af4e242" providerId="LiveId" clId="{5C88DC31-1A96-4A40-9F7F-586F62CCA2A5}" dt="2023-05-15T07:12:18.160" v="2642" actId="5793"/>
          <ac:spMkLst>
            <pc:docMk/>
            <pc:sldMk cId="1326834097" sldId="483"/>
            <ac:spMk id="2" creationId="{A294AB96-FE69-EC8E-E9BB-BCBBF585CC58}"/>
          </ac:spMkLst>
        </pc:spChg>
        <pc:spChg chg="mod">
          <ac:chgData name="Christoph Lippert" userId="f1aa18828af4e242" providerId="LiveId" clId="{5C88DC31-1A96-4A40-9F7F-586F62CCA2A5}" dt="2023-05-15T07:09:48.913" v="2638" actId="20577"/>
          <ac:spMkLst>
            <pc:docMk/>
            <pc:sldMk cId="1326834097" sldId="483"/>
            <ac:spMk id="3" creationId="{02A4CECF-9E7C-0BC3-45B0-D6F5B1050FAF}"/>
          </ac:spMkLst>
        </pc:spChg>
        <pc:picChg chg="add mod">
          <ac:chgData name="Christoph Lippert" userId="f1aa18828af4e242" providerId="LiveId" clId="{5C88DC31-1A96-4A40-9F7F-586F62CCA2A5}" dt="2023-05-14T20:46:03.834" v="2056" actId="14100"/>
          <ac:picMkLst>
            <pc:docMk/>
            <pc:sldMk cId="1326834097" sldId="483"/>
            <ac:picMk id="4" creationId="{0AEC33A5-D297-49D6-5066-BB330568498F}"/>
          </ac:picMkLst>
        </pc:picChg>
      </pc:sldChg>
      <pc:sldChg chg="addSp delSp modSp del mod">
        <pc:chgData name="Christoph Lippert" userId="f1aa18828af4e242" providerId="LiveId" clId="{5C88DC31-1A96-4A40-9F7F-586F62CCA2A5}" dt="2023-05-14T20:46:09.691" v="2058" actId="2696"/>
        <pc:sldMkLst>
          <pc:docMk/>
          <pc:sldMk cId="164179857" sldId="484"/>
        </pc:sldMkLst>
        <pc:picChg chg="add del mod">
          <ac:chgData name="Christoph Lippert" userId="f1aa18828af4e242" providerId="LiveId" clId="{5C88DC31-1A96-4A40-9F7F-586F62CCA2A5}" dt="2023-05-14T20:46:07.015" v="2057" actId="478"/>
          <ac:picMkLst>
            <pc:docMk/>
            <pc:sldMk cId="164179857" sldId="484"/>
            <ac:picMk id="4" creationId="{7D22DAC0-9EDD-4513-2FE6-60AF8B3925CE}"/>
          </ac:picMkLst>
        </pc:picChg>
        <pc:picChg chg="del">
          <ac:chgData name="Christoph Lippert" userId="f1aa18828af4e242" providerId="LiveId" clId="{5C88DC31-1A96-4A40-9F7F-586F62CCA2A5}" dt="2023-05-14T20:45:12.470" v="2049" actId="478"/>
          <ac:picMkLst>
            <pc:docMk/>
            <pc:sldMk cId="164179857" sldId="484"/>
            <ac:picMk id="7" creationId="{B718A07F-63E9-2DDE-2560-90E788780EDD}"/>
          </ac:picMkLst>
        </pc:picChg>
      </pc:sldChg>
      <pc:sldChg chg="addSp delSp modSp mod ord">
        <pc:chgData name="Christoph Lippert" userId="f1aa18828af4e242" providerId="LiveId" clId="{5C88DC31-1A96-4A40-9F7F-586F62CCA2A5}" dt="2023-05-15T12:19:35.736" v="3889" actId="1076"/>
        <pc:sldMkLst>
          <pc:docMk/>
          <pc:sldMk cId="3096619812" sldId="485"/>
        </pc:sldMkLst>
        <pc:spChg chg="mod">
          <ac:chgData name="Christoph Lippert" userId="f1aa18828af4e242" providerId="LiveId" clId="{5C88DC31-1A96-4A40-9F7F-586F62CCA2A5}" dt="2023-05-15T12:19:09.731" v="3877" actId="1035"/>
          <ac:spMkLst>
            <pc:docMk/>
            <pc:sldMk cId="3096619812" sldId="485"/>
            <ac:spMk id="302" creationId="{BEE8C28F-3403-CA30-1DB5-132621BE1426}"/>
          </ac:spMkLst>
        </pc:spChg>
        <pc:spChg chg="mod">
          <ac:chgData name="Christoph Lippert" userId="f1aa18828af4e242" providerId="LiveId" clId="{5C88DC31-1A96-4A40-9F7F-586F62CCA2A5}" dt="2023-05-15T12:19:00.807" v="3873" actId="207"/>
          <ac:spMkLst>
            <pc:docMk/>
            <pc:sldMk cId="3096619812" sldId="485"/>
            <ac:spMk id="303" creationId="{2573F147-B48C-D7AF-BA2C-D05663FB579E}"/>
          </ac:spMkLst>
        </pc:spChg>
        <pc:spChg chg="mod">
          <ac:chgData name="Christoph Lippert" userId="f1aa18828af4e242" providerId="LiveId" clId="{5C88DC31-1A96-4A40-9F7F-586F62CCA2A5}" dt="2023-05-15T12:19:35.736" v="3889" actId="1076"/>
          <ac:spMkLst>
            <pc:docMk/>
            <pc:sldMk cId="3096619812" sldId="485"/>
            <ac:spMk id="304" creationId="{D4D8D92C-32E8-ED84-7F93-84CCFDEC7DE0}"/>
          </ac:spMkLst>
        </pc:spChg>
        <pc:spChg chg="mod">
          <ac:chgData name="Christoph Lippert" userId="f1aa18828af4e242" providerId="LiveId" clId="{5C88DC31-1A96-4A40-9F7F-586F62CCA2A5}" dt="2023-05-15T12:19:00.807" v="3873" actId="207"/>
          <ac:spMkLst>
            <pc:docMk/>
            <pc:sldMk cId="3096619812" sldId="485"/>
            <ac:spMk id="305" creationId="{906603B7-9286-253E-BD7E-DEEFC7DC8F2D}"/>
          </ac:spMkLst>
        </pc:spChg>
        <pc:spChg chg="mod">
          <ac:chgData name="Christoph Lippert" userId="f1aa18828af4e242" providerId="LiveId" clId="{5C88DC31-1A96-4A40-9F7F-586F62CCA2A5}" dt="2023-05-15T12:19:22.123" v="3888" actId="1038"/>
          <ac:spMkLst>
            <pc:docMk/>
            <pc:sldMk cId="3096619812" sldId="485"/>
            <ac:spMk id="306" creationId="{DC838DA9-8D6F-D15A-1197-E99958AD3DC5}"/>
          </ac:spMkLst>
        </pc:spChg>
        <pc:picChg chg="add mod">
          <ac:chgData name="Christoph Lippert" userId="f1aa18828af4e242" providerId="LiveId" clId="{5C88DC31-1A96-4A40-9F7F-586F62CCA2A5}" dt="2023-05-14T20:45:05.191" v="2048" actId="1076"/>
          <ac:picMkLst>
            <pc:docMk/>
            <pc:sldMk cId="3096619812" sldId="485"/>
            <ac:picMk id="4" creationId="{CBA056B9-8744-2643-7087-E4DDCB1AEC30}"/>
          </ac:picMkLst>
        </pc:picChg>
        <pc:picChg chg="del">
          <ac:chgData name="Christoph Lippert" userId="f1aa18828af4e242" providerId="LiveId" clId="{5C88DC31-1A96-4A40-9F7F-586F62CCA2A5}" dt="2023-05-14T20:44:49.166" v="2045" actId="478"/>
          <ac:picMkLst>
            <pc:docMk/>
            <pc:sldMk cId="3096619812" sldId="485"/>
            <ac:picMk id="299" creationId="{6A53DBF6-665D-A0B3-0DEE-96970BFA8F90}"/>
          </ac:picMkLst>
        </pc:picChg>
      </pc:sldChg>
      <pc:sldChg chg="addSp delSp modSp mod">
        <pc:chgData name="Christoph Lippert" userId="f1aa18828af4e242" providerId="LiveId" clId="{5C88DC31-1A96-4A40-9F7F-586F62CCA2A5}" dt="2023-05-14T20:46:43.671" v="2078"/>
        <pc:sldMkLst>
          <pc:docMk/>
          <pc:sldMk cId="275039900" sldId="486"/>
        </pc:sldMkLst>
        <pc:picChg chg="add mod">
          <ac:chgData name="Christoph Lippert" userId="f1aa18828af4e242" providerId="LiveId" clId="{5C88DC31-1A96-4A40-9F7F-586F62CCA2A5}" dt="2023-05-14T20:46:43.671" v="2078"/>
          <ac:picMkLst>
            <pc:docMk/>
            <pc:sldMk cId="275039900" sldId="486"/>
            <ac:picMk id="4" creationId="{DAAA2BE6-CB4D-2C6C-5000-FF3ECF844B00}"/>
          </ac:picMkLst>
        </pc:picChg>
        <pc:picChg chg="del">
          <ac:chgData name="Christoph Lippert" userId="f1aa18828af4e242" providerId="LiveId" clId="{5C88DC31-1A96-4A40-9F7F-586F62CCA2A5}" dt="2023-05-14T20:46:42.892" v="2077" actId="478"/>
          <ac:picMkLst>
            <pc:docMk/>
            <pc:sldMk cId="275039900" sldId="486"/>
            <ac:picMk id="8" creationId="{258ED422-6589-D468-2308-4A68B09FE7A4}"/>
          </ac:picMkLst>
        </pc:picChg>
      </pc:sldChg>
      <pc:sldChg chg="addSp delSp modSp mod modAnim modNotes">
        <pc:chgData name="Christoph Lippert" userId="f1aa18828af4e242" providerId="LiveId" clId="{5C88DC31-1A96-4A40-9F7F-586F62CCA2A5}" dt="2023-05-15T11:53:27.463" v="3700" actId="1037"/>
        <pc:sldMkLst>
          <pc:docMk/>
          <pc:sldMk cId="851458511" sldId="487"/>
        </pc:sldMkLst>
        <pc:spChg chg="add mod">
          <ac:chgData name="Christoph Lippert" userId="f1aa18828af4e242" providerId="LiveId" clId="{5C88DC31-1A96-4A40-9F7F-586F62CCA2A5}" dt="2023-05-15T11:53:22.722" v="3699" actId="1076"/>
          <ac:spMkLst>
            <pc:docMk/>
            <pc:sldMk cId="851458511" sldId="487"/>
            <ac:spMk id="5" creationId="{8B483FAD-C758-6C6B-7734-3963FF45DC54}"/>
          </ac:spMkLst>
        </pc:spChg>
        <pc:spChg chg="add mod">
          <ac:chgData name="Christoph Lippert" userId="f1aa18828af4e242" providerId="LiveId" clId="{5C88DC31-1A96-4A40-9F7F-586F62CCA2A5}" dt="2023-05-15T11:53:22.722" v="3699" actId="1076"/>
          <ac:spMkLst>
            <pc:docMk/>
            <pc:sldMk cId="851458511" sldId="487"/>
            <ac:spMk id="6" creationId="{46F625BB-981D-2A70-A1A4-3C5876BDAA85}"/>
          </ac:spMkLst>
        </pc:spChg>
        <pc:spChg chg="add mod">
          <ac:chgData name="Christoph Lippert" userId="f1aa18828af4e242" providerId="LiveId" clId="{5C88DC31-1A96-4A40-9F7F-586F62CCA2A5}" dt="2023-05-15T11:53:27.463" v="3700" actId="1037"/>
          <ac:spMkLst>
            <pc:docMk/>
            <pc:sldMk cId="851458511" sldId="487"/>
            <ac:spMk id="7" creationId="{310C34E5-8520-B5F1-B455-DAEBCD4423A6}"/>
          </ac:spMkLst>
        </pc:spChg>
        <pc:spChg chg="add mod">
          <ac:chgData name="Christoph Lippert" userId="f1aa18828af4e242" providerId="LiveId" clId="{5C88DC31-1A96-4A40-9F7F-586F62CCA2A5}" dt="2023-05-15T11:53:22.722" v="3699" actId="1076"/>
          <ac:spMkLst>
            <pc:docMk/>
            <pc:sldMk cId="851458511" sldId="487"/>
            <ac:spMk id="17" creationId="{2ABA9187-1714-10E8-2029-65A17943D4C9}"/>
          </ac:spMkLst>
        </pc:spChg>
        <pc:picChg chg="add mod">
          <ac:chgData name="Christoph Lippert" userId="f1aa18828af4e242" providerId="LiveId" clId="{5C88DC31-1A96-4A40-9F7F-586F62CCA2A5}" dt="2023-05-14T20:46:51.432" v="2080"/>
          <ac:picMkLst>
            <pc:docMk/>
            <pc:sldMk cId="851458511" sldId="487"/>
            <ac:picMk id="4" creationId="{AFAB1329-BB3C-4B48-2FDE-08B0B64CC546}"/>
          </ac:picMkLst>
        </pc:picChg>
        <pc:picChg chg="del">
          <ac:chgData name="Christoph Lippert" userId="f1aa18828af4e242" providerId="LiveId" clId="{5C88DC31-1A96-4A40-9F7F-586F62CCA2A5}" dt="2023-05-14T20:46:50.461" v="2079" actId="478"/>
          <ac:picMkLst>
            <pc:docMk/>
            <pc:sldMk cId="851458511" sldId="487"/>
            <ac:picMk id="7" creationId="{7A8A0444-F148-6A20-04BE-0FA7CB1DF9B6}"/>
          </ac:picMkLst>
        </pc:picChg>
      </pc:sldChg>
      <pc:sldChg chg="addSp delSp modSp mod modAnim">
        <pc:chgData name="Christoph Lippert" userId="f1aa18828af4e242" providerId="LiveId" clId="{5C88DC31-1A96-4A40-9F7F-586F62CCA2A5}" dt="2023-05-15T11:52:47.688" v="3697" actId="1076"/>
        <pc:sldMkLst>
          <pc:docMk/>
          <pc:sldMk cId="1104431952" sldId="488"/>
        </pc:sldMkLst>
        <pc:spChg chg="mod">
          <ac:chgData name="Christoph Lippert" userId="f1aa18828af4e242" providerId="LiveId" clId="{5C88DC31-1A96-4A40-9F7F-586F62CCA2A5}" dt="2023-05-14T18:21:18.206" v="1973" actId="20577"/>
          <ac:spMkLst>
            <pc:docMk/>
            <pc:sldMk cId="1104431952" sldId="488"/>
            <ac:spMk id="3" creationId="{D8578E95-3CF2-EC02-33EF-DE608EB6C110}"/>
          </ac:spMkLst>
        </pc:spChg>
        <pc:spChg chg="add mod">
          <ac:chgData name="Christoph Lippert" userId="f1aa18828af4e242" providerId="LiveId" clId="{5C88DC31-1A96-4A40-9F7F-586F62CCA2A5}" dt="2023-05-15T11:52:47.688" v="3697" actId="1076"/>
          <ac:spMkLst>
            <pc:docMk/>
            <pc:sldMk cId="1104431952" sldId="488"/>
            <ac:spMk id="13" creationId="{1A07EBF7-5497-524E-7064-43CCF0B5623F}"/>
          </ac:spMkLst>
        </pc:spChg>
        <pc:spChg chg="add mod">
          <ac:chgData name="Christoph Lippert" userId="f1aa18828af4e242" providerId="LiveId" clId="{5C88DC31-1A96-4A40-9F7F-586F62CCA2A5}" dt="2023-05-15T11:52:47.688" v="3697" actId="1076"/>
          <ac:spMkLst>
            <pc:docMk/>
            <pc:sldMk cId="1104431952" sldId="488"/>
            <ac:spMk id="15" creationId="{9A7E3192-62C6-0FC2-8A6D-F0FB9C694A23}"/>
          </ac:spMkLst>
        </pc:spChg>
        <pc:spChg chg="add mod">
          <ac:chgData name="Christoph Lippert" userId="f1aa18828af4e242" providerId="LiveId" clId="{5C88DC31-1A96-4A40-9F7F-586F62CCA2A5}" dt="2023-05-15T11:52:47.688" v="3697" actId="1076"/>
          <ac:spMkLst>
            <pc:docMk/>
            <pc:sldMk cId="1104431952" sldId="488"/>
            <ac:spMk id="16" creationId="{9ADCFA8F-9C09-D322-053B-1306BBF1E461}"/>
          </ac:spMkLst>
        </pc:spChg>
        <pc:picChg chg="del">
          <ac:chgData name="Christoph Lippert" userId="f1aa18828af4e242" providerId="LiveId" clId="{5C88DC31-1A96-4A40-9F7F-586F62CCA2A5}" dt="2023-05-14T20:46:55.054" v="2081" actId="478"/>
          <ac:picMkLst>
            <pc:docMk/>
            <pc:sldMk cId="1104431952" sldId="488"/>
            <ac:picMk id="13" creationId="{8CA7AEFB-91FC-8E64-BE3C-06F4E7A2DE10}"/>
          </ac:picMkLst>
        </pc:picChg>
        <pc:picChg chg="add mod">
          <ac:chgData name="Christoph Lippert" userId="f1aa18828af4e242" providerId="LiveId" clId="{5C88DC31-1A96-4A40-9F7F-586F62CCA2A5}" dt="2023-05-14T20:46:55.808" v="2082"/>
          <ac:picMkLst>
            <pc:docMk/>
            <pc:sldMk cId="1104431952" sldId="488"/>
            <ac:picMk id="14" creationId="{1FAB3D85-DAA9-54BE-E3FD-60C66CC2F9E2}"/>
          </ac:picMkLst>
        </pc:picChg>
      </pc:sldChg>
      <pc:sldChg chg="addSp modSp mod modAnim">
        <pc:chgData name="Christoph Lippert" userId="f1aa18828af4e242" providerId="LiveId" clId="{5C88DC31-1A96-4A40-9F7F-586F62CCA2A5}" dt="2023-05-15T11:54:18.728" v="3716" actId="20577"/>
        <pc:sldMkLst>
          <pc:docMk/>
          <pc:sldMk cId="635214000" sldId="489"/>
        </pc:sldMkLst>
        <pc:spChg chg="mod">
          <ac:chgData name="Christoph Lippert" userId="f1aa18828af4e242" providerId="LiveId" clId="{5C88DC31-1A96-4A40-9F7F-586F62CCA2A5}" dt="2023-05-14T20:47:08.405" v="2084" actId="14100"/>
          <ac:spMkLst>
            <pc:docMk/>
            <pc:sldMk cId="635214000" sldId="489"/>
            <ac:spMk id="2" creationId="{44397594-9412-2E99-A660-4B260F73604E}"/>
          </ac:spMkLst>
        </pc:spChg>
        <pc:spChg chg="mod">
          <ac:chgData name="Christoph Lippert" userId="f1aa18828af4e242" providerId="LiveId" clId="{5C88DC31-1A96-4A40-9F7F-586F62CCA2A5}" dt="2023-05-15T11:54:18.728" v="3716" actId="20577"/>
          <ac:spMkLst>
            <pc:docMk/>
            <pc:sldMk cId="635214000" sldId="489"/>
            <ac:spMk id="3" creationId="{17AC485B-2A85-E500-EF7B-E523E8CD878A}"/>
          </ac:spMkLst>
        </pc:spChg>
        <pc:picChg chg="add mod">
          <ac:chgData name="Christoph Lippert" userId="f1aa18828af4e242" providerId="LiveId" clId="{5C88DC31-1A96-4A40-9F7F-586F62CCA2A5}" dt="2023-05-14T20:47:01.533" v="2083"/>
          <ac:picMkLst>
            <pc:docMk/>
            <pc:sldMk cId="635214000" sldId="489"/>
            <ac:picMk id="4" creationId="{A5CF4625-40DC-3BF1-99EB-513A8E3C1A35}"/>
          </ac:picMkLst>
        </pc:picChg>
      </pc:sldChg>
      <pc:sldChg chg="addSp modSp mod modAnim">
        <pc:chgData name="Christoph Lippert" userId="f1aa18828af4e242" providerId="LiveId" clId="{5C88DC31-1A96-4A40-9F7F-586F62CCA2A5}" dt="2023-05-15T12:00:05.749" v="3760" actId="20577"/>
        <pc:sldMkLst>
          <pc:docMk/>
          <pc:sldMk cId="3381743370" sldId="490"/>
        </pc:sldMkLst>
        <pc:spChg chg="mod">
          <ac:chgData name="Christoph Lippert" userId="f1aa18828af4e242" providerId="LiveId" clId="{5C88DC31-1A96-4A40-9F7F-586F62CCA2A5}" dt="2023-05-15T11:56:28.539" v="3741" actId="20577"/>
          <ac:spMkLst>
            <pc:docMk/>
            <pc:sldMk cId="3381743370" sldId="490"/>
            <ac:spMk id="2" creationId="{F5701E47-13C8-839E-8457-D10AC9B81EF4}"/>
          </ac:spMkLst>
        </pc:spChg>
        <pc:spChg chg="mod">
          <ac:chgData name="Christoph Lippert" userId="f1aa18828af4e242" providerId="LiveId" clId="{5C88DC31-1A96-4A40-9F7F-586F62CCA2A5}" dt="2023-05-15T12:00:05.749" v="3760" actId="20577"/>
          <ac:spMkLst>
            <pc:docMk/>
            <pc:sldMk cId="3381743370" sldId="490"/>
            <ac:spMk id="3" creationId="{4724E4FE-CF2E-80E7-27C1-07F17B55C966}"/>
          </ac:spMkLst>
        </pc:spChg>
        <pc:picChg chg="add mod">
          <ac:chgData name="Christoph Lippert" userId="f1aa18828af4e242" providerId="LiveId" clId="{5C88DC31-1A96-4A40-9F7F-586F62CCA2A5}" dt="2023-05-14T20:47:16.904" v="2085"/>
          <ac:picMkLst>
            <pc:docMk/>
            <pc:sldMk cId="3381743370" sldId="490"/>
            <ac:picMk id="4" creationId="{9FB51F6C-B51E-B59D-2BA9-E9FAB45ECC1F}"/>
          </ac:picMkLst>
        </pc:picChg>
      </pc:sldChg>
      <pc:sldChg chg="addSp modSp mod modAnim">
        <pc:chgData name="Christoph Lippert" userId="f1aa18828af4e242" providerId="LiveId" clId="{5C88DC31-1A96-4A40-9F7F-586F62CCA2A5}" dt="2023-05-15T12:06:57.639" v="3833" actId="20577"/>
        <pc:sldMkLst>
          <pc:docMk/>
          <pc:sldMk cId="3500868397" sldId="491"/>
        </pc:sldMkLst>
        <pc:spChg chg="mod">
          <ac:chgData name="Christoph Lippert" userId="f1aa18828af4e242" providerId="LiveId" clId="{5C88DC31-1A96-4A40-9F7F-586F62CCA2A5}" dt="2023-05-15T12:06:57.639" v="3833" actId="20577"/>
          <ac:spMkLst>
            <pc:docMk/>
            <pc:sldMk cId="3500868397" sldId="491"/>
            <ac:spMk id="2" creationId="{3987C180-8551-822D-D794-8FE687EE60D3}"/>
          </ac:spMkLst>
        </pc:spChg>
        <pc:spChg chg="mod">
          <ac:chgData name="Christoph Lippert" userId="f1aa18828af4e242" providerId="LiveId" clId="{5C88DC31-1A96-4A40-9F7F-586F62CCA2A5}" dt="2023-05-15T12:00:18.957" v="3778" actId="20577"/>
          <ac:spMkLst>
            <pc:docMk/>
            <pc:sldMk cId="3500868397" sldId="491"/>
            <ac:spMk id="3" creationId="{80A6F1C1-06FF-3AA7-2E84-0FFF521C11A2}"/>
          </ac:spMkLst>
        </pc:spChg>
        <pc:picChg chg="add mod">
          <ac:chgData name="Christoph Lippert" userId="f1aa18828af4e242" providerId="LiveId" clId="{5C88DC31-1A96-4A40-9F7F-586F62CCA2A5}" dt="2023-05-14T20:47:26.765" v="2087"/>
          <ac:picMkLst>
            <pc:docMk/>
            <pc:sldMk cId="3500868397" sldId="491"/>
            <ac:picMk id="4" creationId="{2CFBE40E-BA94-495A-103D-D4D608FC286F}"/>
          </ac:picMkLst>
        </pc:picChg>
      </pc:sldChg>
      <pc:sldChg chg="addSp modSp mod modAnim">
        <pc:chgData name="Christoph Lippert" userId="f1aa18828af4e242" providerId="LiveId" clId="{5C88DC31-1A96-4A40-9F7F-586F62CCA2A5}" dt="2023-05-15T12:07:42.015" v="3836"/>
        <pc:sldMkLst>
          <pc:docMk/>
          <pc:sldMk cId="3967323740" sldId="492"/>
        </pc:sldMkLst>
        <pc:spChg chg="mod">
          <ac:chgData name="Christoph Lippert" userId="f1aa18828af4e242" providerId="LiveId" clId="{5C88DC31-1A96-4A40-9F7F-586F62CCA2A5}" dt="2023-05-14T20:48:07.614" v="2091" actId="14100"/>
          <ac:spMkLst>
            <pc:docMk/>
            <pc:sldMk cId="3967323740" sldId="492"/>
            <ac:spMk id="2" creationId="{CE652D80-65F9-3C42-0670-33597D5E38D3}"/>
          </ac:spMkLst>
        </pc:spChg>
        <pc:spChg chg="mod">
          <ac:chgData name="Christoph Lippert" userId="f1aa18828af4e242" providerId="LiveId" clId="{5C88DC31-1A96-4A40-9F7F-586F62CCA2A5}" dt="2023-05-15T12:00:29.490" v="3789" actId="20577"/>
          <ac:spMkLst>
            <pc:docMk/>
            <pc:sldMk cId="3967323740" sldId="492"/>
            <ac:spMk id="3" creationId="{D51A2A36-7609-6782-7C48-84143997BE2E}"/>
          </ac:spMkLst>
        </pc:spChg>
        <pc:picChg chg="add mod">
          <ac:chgData name="Christoph Lippert" userId="f1aa18828af4e242" providerId="LiveId" clId="{5C88DC31-1A96-4A40-9F7F-586F62CCA2A5}" dt="2023-05-14T20:47:58.539" v="2090"/>
          <ac:picMkLst>
            <pc:docMk/>
            <pc:sldMk cId="3967323740" sldId="492"/>
            <ac:picMk id="4" creationId="{BEE0D2F9-21AA-A11F-5813-A4F46AB2B183}"/>
          </ac:picMkLst>
        </pc:picChg>
      </pc:sldChg>
      <pc:sldChg chg="del">
        <pc:chgData name="Christoph Lippert" userId="f1aa18828af4e242" providerId="LiveId" clId="{5C88DC31-1A96-4A40-9F7F-586F62CCA2A5}" dt="2023-05-14T18:22:18.980" v="1977" actId="2696"/>
        <pc:sldMkLst>
          <pc:docMk/>
          <pc:sldMk cId="833588765" sldId="493"/>
        </pc:sldMkLst>
      </pc:sldChg>
      <pc:sldChg chg="addSp delSp modSp mod delAnim modAnim">
        <pc:chgData name="Christoph Lippert" userId="f1aa18828af4e242" providerId="LiveId" clId="{5C88DC31-1A96-4A40-9F7F-586F62CCA2A5}" dt="2023-05-15T12:08:36.313" v="3837"/>
        <pc:sldMkLst>
          <pc:docMk/>
          <pc:sldMk cId="1144880789" sldId="495"/>
        </pc:sldMkLst>
        <pc:spChg chg="mod">
          <ac:chgData name="Christoph Lippert" userId="f1aa18828af4e242" providerId="LiveId" clId="{5C88DC31-1A96-4A40-9F7F-586F62CCA2A5}" dt="2023-05-15T10:57:21.995" v="3642" actId="20577"/>
          <ac:spMkLst>
            <pc:docMk/>
            <pc:sldMk cId="1144880789" sldId="495"/>
            <ac:spMk id="2" creationId="{B7DF1AAE-C76B-C3E5-9518-17455DCA2AD1}"/>
          </ac:spMkLst>
        </pc:spChg>
        <pc:spChg chg="add del mod">
          <ac:chgData name="Christoph Lippert" userId="f1aa18828af4e242" providerId="LiveId" clId="{5C88DC31-1A96-4A40-9F7F-586F62CCA2A5}" dt="2023-05-15T10:03:35.977" v="3589" actId="478"/>
          <ac:spMkLst>
            <pc:docMk/>
            <pc:sldMk cId="1144880789" sldId="495"/>
            <ac:spMk id="6" creationId="{BC2D8E05-BCFD-D5F7-376A-D25A2AA8BBE5}"/>
          </ac:spMkLst>
        </pc:spChg>
        <pc:picChg chg="add del mod">
          <ac:chgData name="Christoph Lippert" userId="f1aa18828af4e242" providerId="LiveId" clId="{5C88DC31-1A96-4A40-9F7F-586F62CCA2A5}" dt="2023-05-14T21:19:05.917" v="2266" actId="478"/>
          <ac:picMkLst>
            <pc:docMk/>
            <pc:sldMk cId="1144880789" sldId="495"/>
            <ac:picMk id="4" creationId="{4B86B442-A9D9-C0E4-F511-3329FE653967}"/>
          </ac:picMkLst>
        </pc:picChg>
        <pc:picChg chg="add mod">
          <ac:chgData name="Christoph Lippert" userId="f1aa18828af4e242" providerId="LiveId" clId="{5C88DC31-1A96-4A40-9F7F-586F62CCA2A5}" dt="2023-05-14T21:19:07.186" v="2267"/>
          <ac:picMkLst>
            <pc:docMk/>
            <pc:sldMk cId="1144880789" sldId="495"/>
            <ac:picMk id="5" creationId="{D089444D-39F6-EF79-75B8-F7E47CA2F108}"/>
          </ac:picMkLst>
        </pc:picChg>
      </pc:sldChg>
      <pc:sldChg chg="addSp delSp modSp mod ord">
        <pc:chgData name="Christoph Lippert" userId="f1aa18828af4e242" providerId="LiveId" clId="{5C88DC31-1A96-4A40-9F7F-586F62CCA2A5}" dt="2023-05-15T11:51:20.729" v="3679" actId="20577"/>
        <pc:sldMkLst>
          <pc:docMk/>
          <pc:sldMk cId="2159138951" sldId="496"/>
        </pc:sldMkLst>
        <pc:spChg chg="mod">
          <ac:chgData name="Christoph Lippert" userId="f1aa18828af4e242" providerId="LiveId" clId="{5C88DC31-1A96-4A40-9F7F-586F62CCA2A5}" dt="2023-05-15T11:51:20.729" v="3679" actId="20577"/>
          <ac:spMkLst>
            <pc:docMk/>
            <pc:sldMk cId="2159138951" sldId="496"/>
            <ac:spMk id="3" creationId="{2C8A9418-683A-EA8D-19D2-E03CA0654945}"/>
          </ac:spMkLst>
        </pc:spChg>
        <pc:picChg chg="add del mod">
          <ac:chgData name="Christoph Lippert" userId="f1aa18828af4e242" providerId="LiveId" clId="{5C88DC31-1A96-4A40-9F7F-586F62CCA2A5}" dt="2023-05-14T21:18:48.152" v="2261" actId="478"/>
          <ac:picMkLst>
            <pc:docMk/>
            <pc:sldMk cId="2159138951" sldId="496"/>
            <ac:picMk id="2" creationId="{00B6AE4D-8B9F-3C93-806A-238326D7C6F9}"/>
          </ac:picMkLst>
        </pc:picChg>
        <pc:picChg chg="mod">
          <ac:chgData name="Christoph Lippert" userId="f1aa18828af4e242" providerId="LiveId" clId="{5C88DC31-1A96-4A40-9F7F-586F62CCA2A5}" dt="2023-05-15T11:24:21.498" v="3646" actId="1035"/>
          <ac:picMkLst>
            <pc:docMk/>
            <pc:sldMk cId="2159138951" sldId="496"/>
            <ac:picMk id="4" creationId="{FED64938-07EA-C77A-4B5A-4CC01BDA9187}"/>
          </ac:picMkLst>
        </pc:picChg>
        <pc:picChg chg="mod">
          <ac:chgData name="Christoph Lippert" userId="f1aa18828af4e242" providerId="LiveId" clId="{5C88DC31-1A96-4A40-9F7F-586F62CCA2A5}" dt="2023-05-14T20:54:04.552" v="2146" actId="1076"/>
          <ac:picMkLst>
            <pc:docMk/>
            <pc:sldMk cId="2159138951" sldId="496"/>
            <ac:picMk id="5" creationId="{328E2BB3-B031-99C0-AE01-C29216F24BAF}"/>
          </ac:picMkLst>
        </pc:picChg>
        <pc:picChg chg="add mod">
          <ac:chgData name="Christoph Lippert" userId="f1aa18828af4e242" providerId="LiveId" clId="{5C88DC31-1A96-4A40-9F7F-586F62CCA2A5}" dt="2023-05-14T21:18:49.472" v="2262"/>
          <ac:picMkLst>
            <pc:docMk/>
            <pc:sldMk cId="2159138951" sldId="496"/>
            <ac:picMk id="6" creationId="{276EF1FE-605F-27C7-9C9C-51B26754DAB5}"/>
          </ac:picMkLst>
        </pc:picChg>
      </pc:sldChg>
      <pc:sldChg chg="addSp delSp modSp mod">
        <pc:chgData name="Christoph Lippert" userId="f1aa18828af4e242" providerId="LiveId" clId="{5C88DC31-1A96-4A40-9F7F-586F62CCA2A5}" dt="2023-05-14T21:19:02.243" v="2265" actId="14100"/>
        <pc:sldMkLst>
          <pc:docMk/>
          <pc:sldMk cId="3044558768" sldId="497"/>
        </pc:sldMkLst>
        <pc:picChg chg="del">
          <ac:chgData name="Christoph Lippert" userId="f1aa18828af4e242" providerId="LiveId" clId="{5C88DC31-1A96-4A40-9F7F-586F62CCA2A5}" dt="2023-05-14T20:52:05.411" v="2117" actId="478"/>
          <ac:picMkLst>
            <pc:docMk/>
            <pc:sldMk cId="3044558768" sldId="497"/>
            <ac:picMk id="5" creationId="{FC878A8A-B1CD-1469-EBF3-D96A8A78AA35}"/>
          </ac:picMkLst>
        </pc:picChg>
        <pc:picChg chg="mod">
          <ac:chgData name="Christoph Lippert" userId="f1aa18828af4e242" providerId="LiveId" clId="{5C88DC31-1A96-4A40-9F7F-586F62CCA2A5}" dt="2023-05-14T20:52:22.524" v="2125" actId="1076"/>
          <ac:picMkLst>
            <pc:docMk/>
            <pc:sldMk cId="3044558768" sldId="497"/>
            <ac:picMk id="6" creationId="{CFAE65F0-8CE5-7E09-2F1F-2DD6515AF90E}"/>
          </ac:picMkLst>
        </pc:picChg>
        <pc:picChg chg="add del mod">
          <ac:chgData name="Christoph Lippert" userId="f1aa18828af4e242" providerId="LiveId" clId="{5C88DC31-1A96-4A40-9F7F-586F62CCA2A5}" dt="2023-05-14T21:18:55.704" v="2263" actId="478"/>
          <ac:picMkLst>
            <pc:docMk/>
            <pc:sldMk cId="3044558768" sldId="497"/>
            <ac:picMk id="7" creationId="{1688ECF6-54CA-DA21-2734-3C61EA2789A0}"/>
          </ac:picMkLst>
        </pc:picChg>
        <pc:picChg chg="add mod">
          <ac:chgData name="Christoph Lippert" userId="f1aa18828af4e242" providerId="LiveId" clId="{5C88DC31-1A96-4A40-9F7F-586F62CCA2A5}" dt="2023-05-14T21:19:02.243" v="2265" actId="14100"/>
          <ac:picMkLst>
            <pc:docMk/>
            <pc:sldMk cId="3044558768" sldId="497"/>
            <ac:picMk id="8" creationId="{257B9427-966E-07C7-2FA6-EF777A69F2BA}"/>
          </ac:picMkLst>
        </pc:picChg>
      </pc:sldChg>
      <pc:sldChg chg="addSp delSp modSp mod">
        <pc:chgData name="Christoph Lippert" userId="f1aa18828af4e242" providerId="LiveId" clId="{5C88DC31-1A96-4A40-9F7F-586F62CCA2A5}" dt="2023-05-14T20:46:32.497" v="2076" actId="1037"/>
        <pc:sldMkLst>
          <pc:docMk/>
          <pc:sldMk cId="2839489080" sldId="498"/>
        </pc:sldMkLst>
        <pc:spChg chg="del">
          <ac:chgData name="Christoph Lippert" userId="f1aa18828af4e242" providerId="LiveId" clId="{5C88DC31-1A96-4A40-9F7F-586F62CCA2A5}" dt="2023-05-14T20:46:22.113" v="2060" actId="478"/>
          <ac:spMkLst>
            <pc:docMk/>
            <pc:sldMk cId="2839489080" sldId="498"/>
            <ac:spMk id="2" creationId="{7BBA338E-800E-9F19-3ADB-7CC47653438D}"/>
          </ac:spMkLst>
        </pc:spChg>
        <pc:spChg chg="mod">
          <ac:chgData name="Christoph Lippert" userId="f1aa18828af4e242" providerId="LiveId" clId="{5C88DC31-1A96-4A40-9F7F-586F62CCA2A5}" dt="2023-05-14T20:46:32.497" v="2076" actId="1037"/>
          <ac:spMkLst>
            <pc:docMk/>
            <pc:sldMk cId="2839489080" sldId="498"/>
            <ac:spMk id="5" creationId="{8E353CF1-426E-CF29-1255-F41839989085}"/>
          </ac:spMkLst>
        </pc:spChg>
        <pc:picChg chg="mod">
          <ac:chgData name="Christoph Lippert" userId="f1aa18828af4e242" providerId="LiveId" clId="{5C88DC31-1A96-4A40-9F7F-586F62CCA2A5}" dt="2023-05-14T20:46:32.497" v="2076" actId="1037"/>
          <ac:picMkLst>
            <pc:docMk/>
            <pc:sldMk cId="2839489080" sldId="498"/>
            <ac:picMk id="4" creationId="{045F9E6E-2E3C-BA7D-2D13-3C038570DCB2}"/>
          </ac:picMkLst>
        </pc:picChg>
        <pc:picChg chg="add mod">
          <ac:chgData name="Christoph Lippert" userId="f1aa18828af4e242" providerId="LiveId" clId="{5C88DC31-1A96-4A40-9F7F-586F62CCA2A5}" dt="2023-05-14T20:46:18.806" v="2059"/>
          <ac:picMkLst>
            <pc:docMk/>
            <pc:sldMk cId="2839489080" sldId="498"/>
            <ac:picMk id="6" creationId="{AF06144A-3648-D631-B697-D089708D7777}"/>
          </ac:picMkLst>
        </pc:picChg>
      </pc:sldChg>
      <pc:sldChg chg="addSp delSp modSp mod">
        <pc:chgData name="Christoph Lippert" userId="f1aa18828af4e242" providerId="LiveId" clId="{5C88DC31-1A96-4A40-9F7F-586F62CCA2A5}" dt="2023-05-14T21:18:42.492" v="2260"/>
        <pc:sldMkLst>
          <pc:docMk/>
          <pc:sldMk cId="8666097" sldId="499"/>
        </pc:sldMkLst>
        <pc:picChg chg="add del mod">
          <ac:chgData name="Christoph Lippert" userId="f1aa18828af4e242" providerId="LiveId" clId="{5C88DC31-1A96-4A40-9F7F-586F62CCA2A5}" dt="2023-05-14T21:18:41.580" v="2259" actId="478"/>
          <ac:picMkLst>
            <pc:docMk/>
            <pc:sldMk cId="8666097" sldId="499"/>
            <ac:picMk id="2" creationId="{79873D93-6182-0856-3270-71D4F1AF2BF0}"/>
          </ac:picMkLst>
        </pc:picChg>
        <pc:picChg chg="mod">
          <ac:chgData name="Christoph Lippert" userId="f1aa18828af4e242" providerId="LiveId" clId="{5C88DC31-1A96-4A40-9F7F-586F62CCA2A5}" dt="2023-05-14T20:54:19.440" v="2151" actId="1076"/>
          <ac:picMkLst>
            <pc:docMk/>
            <pc:sldMk cId="8666097" sldId="499"/>
            <ac:picMk id="4" creationId="{3E3BFBD9-9E68-B12F-18BF-B5D8FECE9191}"/>
          </ac:picMkLst>
        </pc:picChg>
        <pc:picChg chg="mod">
          <ac:chgData name="Christoph Lippert" userId="f1aa18828af4e242" providerId="LiveId" clId="{5C88DC31-1A96-4A40-9F7F-586F62CCA2A5}" dt="2023-05-14T20:54:20.937" v="2152" actId="1076"/>
          <ac:picMkLst>
            <pc:docMk/>
            <pc:sldMk cId="8666097" sldId="499"/>
            <ac:picMk id="5" creationId="{B431B472-FAE9-25E8-DD7F-FA32E2F5ECF9}"/>
          </ac:picMkLst>
        </pc:picChg>
        <pc:picChg chg="add mod">
          <ac:chgData name="Christoph Lippert" userId="f1aa18828af4e242" providerId="LiveId" clId="{5C88DC31-1A96-4A40-9F7F-586F62CCA2A5}" dt="2023-05-14T21:18:42.492" v="2260"/>
          <ac:picMkLst>
            <pc:docMk/>
            <pc:sldMk cId="8666097" sldId="499"/>
            <ac:picMk id="7" creationId="{C6E171EF-9A36-C58E-7E50-68FDDA458C29}"/>
          </ac:picMkLst>
        </pc:picChg>
      </pc:sldChg>
      <pc:sldChg chg="addSp delSp modSp mod">
        <pc:chgData name="Christoph Lippert" userId="f1aa18828af4e242" providerId="LiveId" clId="{5C88DC31-1A96-4A40-9F7F-586F62CCA2A5}" dt="2023-05-15T09:18:05.768" v="3000" actId="20577"/>
        <pc:sldMkLst>
          <pc:docMk/>
          <pc:sldMk cId="1214218654" sldId="500"/>
        </pc:sldMkLst>
        <pc:spChg chg="mod">
          <ac:chgData name="Christoph Lippert" userId="f1aa18828af4e242" providerId="LiveId" clId="{5C88DC31-1A96-4A40-9F7F-586F62CCA2A5}" dt="2023-05-14T20:54:30.167" v="2154" actId="14100"/>
          <ac:spMkLst>
            <pc:docMk/>
            <pc:sldMk cId="1214218654" sldId="500"/>
            <ac:spMk id="2" creationId="{E4354E93-E999-E652-9240-51B8BD2938A6}"/>
          </ac:spMkLst>
        </pc:spChg>
        <pc:spChg chg="mod">
          <ac:chgData name="Christoph Lippert" userId="f1aa18828af4e242" providerId="LiveId" clId="{5C88DC31-1A96-4A40-9F7F-586F62CCA2A5}" dt="2023-05-15T09:18:05.768" v="3000" actId="20577"/>
          <ac:spMkLst>
            <pc:docMk/>
            <pc:sldMk cId="1214218654" sldId="500"/>
            <ac:spMk id="3" creationId="{AE797949-6B61-13F1-5C77-C7A06654571A}"/>
          </ac:spMkLst>
        </pc:spChg>
        <pc:grpChg chg="mod">
          <ac:chgData name="Christoph Lippert" userId="f1aa18828af4e242" providerId="LiveId" clId="{5C88DC31-1A96-4A40-9F7F-586F62CCA2A5}" dt="2023-05-14T21:18:39.093" v="2258" actId="14100"/>
          <ac:grpSpMkLst>
            <pc:docMk/>
            <pc:sldMk cId="1214218654" sldId="500"/>
            <ac:grpSpMk id="4" creationId="{5FD19BE7-DFD8-4DCF-E69F-2627DB63AA5D}"/>
          </ac:grpSpMkLst>
        </pc:grpChg>
        <pc:picChg chg="add del mod">
          <ac:chgData name="Christoph Lippert" userId="f1aa18828af4e242" providerId="LiveId" clId="{5C88DC31-1A96-4A40-9F7F-586F62CCA2A5}" dt="2023-05-14T21:18:33.731" v="2256" actId="478"/>
          <ac:picMkLst>
            <pc:docMk/>
            <pc:sldMk cId="1214218654" sldId="500"/>
            <ac:picMk id="14" creationId="{57E73713-67FD-89E6-8D65-E64CF5DA0B54}"/>
          </ac:picMkLst>
        </pc:picChg>
        <pc:picChg chg="add mod">
          <ac:chgData name="Christoph Lippert" userId="f1aa18828af4e242" providerId="LiveId" clId="{5C88DC31-1A96-4A40-9F7F-586F62CCA2A5}" dt="2023-05-14T21:18:34.443" v="2257"/>
          <ac:picMkLst>
            <pc:docMk/>
            <pc:sldMk cId="1214218654" sldId="500"/>
            <ac:picMk id="15" creationId="{F8BB6394-E637-0324-2E5C-6B38DAEBE5C6}"/>
          </ac:picMkLst>
        </pc:picChg>
      </pc:sldChg>
      <pc:sldChg chg="addSp delSp modSp mod modAnim">
        <pc:chgData name="Christoph Lippert" userId="f1aa18828af4e242" providerId="LiveId" clId="{5C88DC31-1A96-4A40-9F7F-586F62CCA2A5}" dt="2023-05-15T09:16:53.342" v="2986" actId="255"/>
        <pc:sldMkLst>
          <pc:docMk/>
          <pc:sldMk cId="2360864783" sldId="501"/>
        </pc:sldMkLst>
        <pc:spChg chg="add mod">
          <ac:chgData name="Christoph Lippert" userId="f1aa18828af4e242" providerId="LiveId" clId="{5C88DC31-1A96-4A40-9F7F-586F62CCA2A5}" dt="2023-05-15T09:16:24.174" v="2979" actId="404"/>
          <ac:spMkLst>
            <pc:docMk/>
            <pc:sldMk cId="2360864783" sldId="501"/>
            <ac:spMk id="13" creationId="{E3516394-0FF3-329A-233F-6D869232B3C3}"/>
          </ac:spMkLst>
        </pc:spChg>
        <pc:spChg chg="add mod">
          <ac:chgData name="Christoph Lippert" userId="f1aa18828af4e242" providerId="LiveId" clId="{5C88DC31-1A96-4A40-9F7F-586F62CCA2A5}" dt="2023-05-15T09:16:35.396" v="2982" actId="1076"/>
          <ac:spMkLst>
            <pc:docMk/>
            <pc:sldMk cId="2360864783" sldId="501"/>
            <ac:spMk id="15" creationId="{F848F957-1C7D-9C5B-10E3-C2EE264B822F}"/>
          </ac:spMkLst>
        </pc:spChg>
        <pc:spChg chg="add mod">
          <ac:chgData name="Christoph Lippert" userId="f1aa18828af4e242" providerId="LiveId" clId="{5C88DC31-1A96-4A40-9F7F-586F62CCA2A5}" dt="2023-05-15T09:16:47.683" v="2985" actId="255"/>
          <ac:spMkLst>
            <pc:docMk/>
            <pc:sldMk cId="2360864783" sldId="501"/>
            <ac:spMk id="16" creationId="{9F68A20D-C5E0-82B1-E66C-B6B1FCAC5005}"/>
          </ac:spMkLst>
        </pc:spChg>
        <pc:spChg chg="add mod">
          <ac:chgData name="Christoph Lippert" userId="f1aa18828af4e242" providerId="LiveId" clId="{5C88DC31-1A96-4A40-9F7F-586F62CCA2A5}" dt="2023-05-15T09:16:53.342" v="2986" actId="255"/>
          <ac:spMkLst>
            <pc:docMk/>
            <pc:sldMk cId="2360864783" sldId="501"/>
            <ac:spMk id="17" creationId="{8365385F-98CA-4633-BC91-ADCAB3AEF7A0}"/>
          </ac:spMkLst>
        </pc:spChg>
        <pc:grpChg chg="mod">
          <ac:chgData name="Christoph Lippert" userId="f1aa18828af4e242" providerId="LiveId" clId="{5C88DC31-1A96-4A40-9F7F-586F62CCA2A5}" dt="2023-05-15T09:14:14.915" v="2971" actId="14100"/>
          <ac:grpSpMkLst>
            <pc:docMk/>
            <pc:sldMk cId="2360864783" sldId="501"/>
            <ac:grpSpMk id="4" creationId="{9C5A8BF4-25DF-5CA9-5766-B57A21ED088E}"/>
          </ac:grpSpMkLst>
        </pc:grpChg>
        <pc:picChg chg="add del mod">
          <ac:chgData name="Christoph Lippert" userId="f1aa18828af4e242" providerId="LiveId" clId="{5C88DC31-1A96-4A40-9F7F-586F62CCA2A5}" dt="2023-05-14T21:18:23.304" v="2253" actId="478"/>
          <ac:picMkLst>
            <pc:docMk/>
            <pc:sldMk cId="2360864783" sldId="501"/>
            <ac:picMk id="13" creationId="{5AA60868-6354-E9A9-E192-4C4309B40A5E}"/>
          </ac:picMkLst>
        </pc:picChg>
        <pc:picChg chg="add mod">
          <ac:chgData name="Christoph Lippert" userId="f1aa18828af4e242" providerId="LiveId" clId="{5C88DC31-1A96-4A40-9F7F-586F62CCA2A5}" dt="2023-05-14T21:18:24.085" v="2254"/>
          <ac:picMkLst>
            <pc:docMk/>
            <pc:sldMk cId="2360864783" sldId="501"/>
            <ac:picMk id="14" creationId="{785704FC-8A2F-CD8C-D1AC-6EE93DE28055}"/>
          </ac:picMkLst>
        </pc:picChg>
      </pc:sldChg>
      <pc:sldChg chg="addSp delSp modSp mod modAnim modNotes">
        <pc:chgData name="Christoph Lippert" userId="f1aa18828af4e242" providerId="LiveId" clId="{5C88DC31-1A96-4A40-9F7F-586F62CCA2A5}" dt="2023-05-15T12:26:32.240" v="3900" actId="1076"/>
        <pc:sldMkLst>
          <pc:docMk/>
          <pc:sldMk cId="3260606032" sldId="502"/>
        </pc:sldMkLst>
        <pc:spChg chg="mod">
          <ac:chgData name="Christoph Lippert" userId="f1aa18828af4e242" providerId="LiveId" clId="{5C88DC31-1A96-4A40-9F7F-586F62CCA2A5}" dt="2023-05-15T12:26:32.240" v="3900" actId="1076"/>
          <ac:spMkLst>
            <pc:docMk/>
            <pc:sldMk cId="3260606032" sldId="502"/>
            <ac:spMk id="13" creationId="{56537BCA-DB58-62EA-11F4-779E58F88503}"/>
          </ac:spMkLst>
        </pc:spChg>
        <pc:spChg chg="mod">
          <ac:chgData name="Christoph Lippert" userId="f1aa18828af4e242" providerId="LiveId" clId="{5C88DC31-1A96-4A40-9F7F-586F62CCA2A5}" dt="2023-05-15T09:12:44.782" v="2964" actId="1076"/>
          <ac:spMkLst>
            <pc:docMk/>
            <pc:sldMk cId="3260606032" sldId="502"/>
            <ac:spMk id="14" creationId="{DC4C985C-E110-B3CD-476A-109F0488F05B}"/>
          </ac:spMkLst>
        </pc:spChg>
        <pc:grpChg chg="mod">
          <ac:chgData name="Christoph Lippert" userId="f1aa18828af4e242" providerId="LiveId" clId="{5C88DC31-1A96-4A40-9F7F-586F62CCA2A5}" dt="2023-05-14T21:18:19.319" v="2252" actId="14100"/>
          <ac:grpSpMkLst>
            <pc:docMk/>
            <pc:sldMk cId="3260606032" sldId="502"/>
            <ac:grpSpMk id="4" creationId="{1582498E-DE35-6311-FD7A-F88860E8C6AF}"/>
          </ac:grpSpMkLst>
        </pc:grpChg>
        <pc:picChg chg="add del mod">
          <ac:chgData name="Christoph Lippert" userId="f1aa18828af4e242" providerId="LiveId" clId="{5C88DC31-1A96-4A40-9F7F-586F62CCA2A5}" dt="2023-05-14T21:17:53.086" v="2246" actId="478"/>
          <ac:picMkLst>
            <pc:docMk/>
            <pc:sldMk cId="3260606032" sldId="502"/>
            <ac:picMk id="17" creationId="{D78F7780-59B2-D9C9-DA70-DEF565B0425D}"/>
          </ac:picMkLst>
        </pc:picChg>
        <pc:picChg chg="add mod">
          <ac:chgData name="Christoph Lippert" userId="f1aa18828af4e242" providerId="LiveId" clId="{5C88DC31-1A96-4A40-9F7F-586F62CCA2A5}" dt="2023-05-14T21:17:54.180" v="2247"/>
          <ac:picMkLst>
            <pc:docMk/>
            <pc:sldMk cId="3260606032" sldId="502"/>
            <ac:picMk id="18" creationId="{76FDDFF0-0069-E269-5BFA-80CE78EA416C}"/>
          </ac:picMkLst>
        </pc:picChg>
      </pc:sldChg>
      <pc:sldChg chg="addSp delSp modSp mod ord">
        <pc:chgData name="Christoph Lippert" userId="f1aa18828af4e242" providerId="LiveId" clId="{5C88DC31-1A96-4A40-9F7F-586F62CCA2A5}" dt="2023-05-15T12:23:29.364" v="3895" actId="20577"/>
        <pc:sldMkLst>
          <pc:docMk/>
          <pc:sldMk cId="4274608201" sldId="503"/>
        </pc:sldMkLst>
        <pc:spChg chg="del">
          <ac:chgData name="Christoph Lippert" userId="f1aa18828af4e242" providerId="LiveId" clId="{5C88DC31-1A96-4A40-9F7F-586F62CCA2A5}" dt="2023-05-15T09:06:08.107" v="2810" actId="478"/>
          <ac:spMkLst>
            <pc:docMk/>
            <pc:sldMk cId="4274608201" sldId="503"/>
            <ac:spMk id="2" creationId="{0260DE23-340D-64BB-F003-249C2D6F242C}"/>
          </ac:spMkLst>
        </pc:spChg>
        <pc:spChg chg="add mod">
          <ac:chgData name="Christoph Lippert" userId="f1aa18828af4e242" providerId="LiveId" clId="{5C88DC31-1A96-4A40-9F7F-586F62CCA2A5}" dt="2023-05-15T09:10:54.871" v="2935" actId="1037"/>
          <ac:spMkLst>
            <pc:docMk/>
            <pc:sldMk cId="4274608201" sldId="503"/>
            <ac:spMk id="8" creationId="{E86D42A7-9AD0-F6F2-D287-74B9179C1B5C}"/>
          </ac:spMkLst>
        </pc:spChg>
        <pc:spChg chg="add mod">
          <ac:chgData name="Christoph Lippert" userId="f1aa18828af4e242" providerId="LiveId" clId="{5C88DC31-1A96-4A40-9F7F-586F62CCA2A5}" dt="2023-05-15T09:10:48.043" v="2933" actId="1037"/>
          <ac:spMkLst>
            <pc:docMk/>
            <pc:sldMk cId="4274608201" sldId="503"/>
            <ac:spMk id="9" creationId="{5DDA8734-0111-A303-0621-980C926DDB74}"/>
          </ac:spMkLst>
        </pc:spChg>
        <pc:spChg chg="add mod">
          <ac:chgData name="Christoph Lippert" userId="f1aa18828af4e242" providerId="LiveId" clId="{5C88DC31-1A96-4A40-9F7F-586F62CCA2A5}" dt="2023-05-15T12:23:25.893" v="3892" actId="20577"/>
          <ac:spMkLst>
            <pc:docMk/>
            <pc:sldMk cId="4274608201" sldId="503"/>
            <ac:spMk id="10" creationId="{09F5CD44-48C2-3A35-2603-B20F6F459B83}"/>
          </ac:spMkLst>
        </pc:spChg>
        <pc:spChg chg="add mod">
          <ac:chgData name="Christoph Lippert" userId="f1aa18828af4e242" providerId="LiveId" clId="{5C88DC31-1A96-4A40-9F7F-586F62CCA2A5}" dt="2023-05-15T12:23:29.364" v="3895" actId="20577"/>
          <ac:spMkLst>
            <pc:docMk/>
            <pc:sldMk cId="4274608201" sldId="503"/>
            <ac:spMk id="11" creationId="{37D138A7-B67A-B052-543B-7BC5FBBAAE8E}"/>
          </ac:spMkLst>
        </pc:spChg>
        <pc:spChg chg="add mod">
          <ac:chgData name="Christoph Lippert" userId="f1aa18828af4e242" providerId="LiveId" clId="{5C88DC31-1A96-4A40-9F7F-586F62CCA2A5}" dt="2023-05-15T09:10:17.058" v="2931" actId="20577"/>
          <ac:spMkLst>
            <pc:docMk/>
            <pc:sldMk cId="4274608201" sldId="503"/>
            <ac:spMk id="12" creationId="{326B6A39-415D-A5CC-E558-486BC0477E67}"/>
          </ac:spMkLst>
        </pc:spChg>
        <pc:picChg chg="mod modCrop">
          <ac:chgData name="Christoph Lippert" userId="f1aa18828af4e242" providerId="LiveId" clId="{5C88DC31-1A96-4A40-9F7F-586F62CCA2A5}" dt="2023-05-15T09:07:06.405" v="2818" actId="14100"/>
          <ac:picMkLst>
            <pc:docMk/>
            <pc:sldMk cId="4274608201" sldId="503"/>
            <ac:picMk id="4" creationId="{00C19AB2-8BA1-72A1-9FEA-2639D63A39A5}"/>
          </ac:picMkLst>
        </pc:picChg>
        <pc:picChg chg="add del mod">
          <ac:chgData name="Christoph Lippert" userId="f1aa18828af4e242" providerId="LiveId" clId="{5C88DC31-1A96-4A40-9F7F-586F62CCA2A5}" dt="2023-05-14T21:17:48.874" v="2244" actId="478"/>
          <ac:picMkLst>
            <pc:docMk/>
            <pc:sldMk cId="4274608201" sldId="503"/>
            <ac:picMk id="6" creationId="{19C9417F-FD2C-9FF5-1199-64344F4FA935}"/>
          </ac:picMkLst>
        </pc:picChg>
        <pc:picChg chg="add mod modCrop">
          <ac:chgData name="Christoph Lippert" userId="f1aa18828af4e242" providerId="LiveId" clId="{5C88DC31-1A96-4A40-9F7F-586F62CCA2A5}" dt="2023-05-15T09:07:26.853" v="2823" actId="1036"/>
          <ac:picMkLst>
            <pc:docMk/>
            <pc:sldMk cId="4274608201" sldId="503"/>
            <ac:picMk id="6" creationId="{FDC4545A-4B22-C14C-7DC1-838937D1D7A1}"/>
          </ac:picMkLst>
        </pc:picChg>
        <pc:picChg chg="add mod">
          <ac:chgData name="Christoph Lippert" userId="f1aa18828af4e242" providerId="LiveId" clId="{5C88DC31-1A96-4A40-9F7F-586F62CCA2A5}" dt="2023-05-14T21:17:49.923" v="2245"/>
          <ac:picMkLst>
            <pc:docMk/>
            <pc:sldMk cId="4274608201" sldId="503"/>
            <ac:picMk id="7" creationId="{3836C754-D73C-53A7-83A4-53DCD2EDFD50}"/>
          </ac:picMkLst>
        </pc:picChg>
      </pc:sldChg>
      <pc:sldChg chg="addSp delSp modSp mod modAnim">
        <pc:chgData name="Christoph Lippert" userId="f1aa18828af4e242" providerId="LiveId" clId="{5C88DC31-1A96-4A40-9F7F-586F62CCA2A5}" dt="2023-05-15T12:24:39.688" v="3896"/>
        <pc:sldMkLst>
          <pc:docMk/>
          <pc:sldMk cId="2770574219" sldId="504"/>
        </pc:sldMkLst>
        <pc:spChg chg="mod">
          <ac:chgData name="Christoph Lippert" userId="f1aa18828af4e242" providerId="LiveId" clId="{5C88DC31-1A96-4A40-9F7F-586F62CCA2A5}" dt="2023-05-15T09:53:38.504" v="3523" actId="20577"/>
          <ac:spMkLst>
            <pc:docMk/>
            <pc:sldMk cId="2770574219" sldId="504"/>
            <ac:spMk id="2" creationId="{403F595B-B79D-0DEA-803F-51D40E31B08B}"/>
          </ac:spMkLst>
        </pc:spChg>
        <pc:spChg chg="mod">
          <ac:chgData name="Christoph Lippert" userId="f1aa18828af4e242" providerId="LiveId" clId="{5C88DC31-1A96-4A40-9F7F-586F62CCA2A5}" dt="2023-05-15T09:05:00.358" v="2807" actId="20577"/>
          <ac:spMkLst>
            <pc:docMk/>
            <pc:sldMk cId="2770574219" sldId="504"/>
            <ac:spMk id="3" creationId="{B466830E-5D59-3718-0B45-95BE983D6604}"/>
          </ac:spMkLst>
        </pc:spChg>
        <pc:spChg chg="add del mod">
          <ac:chgData name="Christoph Lippert" userId="f1aa18828af4e242" providerId="LiveId" clId="{5C88DC31-1A96-4A40-9F7F-586F62CCA2A5}" dt="2023-05-14T21:14:36.853" v="2228" actId="478"/>
          <ac:spMkLst>
            <pc:docMk/>
            <pc:sldMk cId="2770574219" sldId="504"/>
            <ac:spMk id="5" creationId="{177E866C-487F-C865-4058-7EF07C1F53B6}"/>
          </ac:spMkLst>
        </pc:spChg>
        <pc:spChg chg="add mod">
          <ac:chgData name="Christoph Lippert" userId="f1aa18828af4e242" providerId="LiveId" clId="{5C88DC31-1A96-4A40-9F7F-586F62CCA2A5}" dt="2023-05-15T09:19:46.428" v="3008" actId="1076"/>
          <ac:spMkLst>
            <pc:docMk/>
            <pc:sldMk cId="2770574219" sldId="504"/>
            <ac:spMk id="5" creationId="{9E98EFE0-DB8E-8001-D0CC-26B6DE612250}"/>
          </ac:spMkLst>
        </pc:spChg>
        <pc:picChg chg="add del mod">
          <ac:chgData name="Christoph Lippert" userId="f1aa18828af4e242" providerId="LiveId" clId="{5C88DC31-1A96-4A40-9F7F-586F62CCA2A5}" dt="2023-05-14T21:17:00.888" v="2232" actId="478"/>
          <ac:picMkLst>
            <pc:docMk/>
            <pc:sldMk cId="2770574219" sldId="504"/>
            <ac:picMk id="4" creationId="{A01EF6AC-556A-172E-9703-ACD7B9434FAE}"/>
          </ac:picMkLst>
        </pc:picChg>
        <pc:picChg chg="add mod">
          <ac:chgData name="Christoph Lippert" userId="f1aa18828af4e242" providerId="LiveId" clId="{5C88DC31-1A96-4A40-9F7F-586F62CCA2A5}" dt="2023-05-14T21:17:33.047" v="2241" actId="1037"/>
          <ac:picMkLst>
            <pc:docMk/>
            <pc:sldMk cId="2770574219" sldId="504"/>
            <ac:picMk id="7" creationId="{2C8A69B9-19D8-DE17-8929-D5629B76C31D}"/>
          </ac:picMkLst>
        </pc:picChg>
      </pc:sldChg>
      <pc:sldChg chg="addSp delSp modSp mod modAnim">
        <pc:chgData name="Christoph Lippert" userId="f1aa18828af4e242" providerId="LiveId" clId="{5C88DC31-1A96-4A40-9F7F-586F62CCA2A5}" dt="2023-05-15T12:27:58.713" v="3902"/>
        <pc:sldMkLst>
          <pc:docMk/>
          <pc:sldMk cId="3182338094" sldId="505"/>
        </pc:sldMkLst>
        <pc:spChg chg="mod">
          <ac:chgData name="Christoph Lippert" userId="f1aa18828af4e242" providerId="LiveId" clId="{5C88DC31-1A96-4A40-9F7F-586F62CCA2A5}" dt="2023-05-14T20:56:17.546" v="2199" actId="14100"/>
          <ac:spMkLst>
            <pc:docMk/>
            <pc:sldMk cId="3182338094" sldId="505"/>
            <ac:spMk id="2" creationId="{993FD5D2-F681-75C4-56BF-214F2ACDB44A}"/>
          </ac:spMkLst>
        </pc:spChg>
        <pc:picChg chg="add del mod">
          <ac:chgData name="Christoph Lippert" userId="f1aa18828af4e242" providerId="LiveId" clId="{5C88DC31-1A96-4A40-9F7F-586F62CCA2A5}" dt="2023-05-14T21:17:43.385" v="2242" actId="478"/>
          <ac:picMkLst>
            <pc:docMk/>
            <pc:sldMk cId="3182338094" sldId="505"/>
            <ac:picMk id="4" creationId="{B7F7A47F-1ECF-40E2-CE6C-4793FFC628CB}"/>
          </ac:picMkLst>
        </pc:picChg>
        <pc:picChg chg="add mod">
          <ac:chgData name="Christoph Lippert" userId="f1aa18828af4e242" providerId="LiveId" clId="{5C88DC31-1A96-4A40-9F7F-586F62CCA2A5}" dt="2023-05-14T21:17:44.465" v="2243"/>
          <ac:picMkLst>
            <pc:docMk/>
            <pc:sldMk cId="3182338094" sldId="505"/>
            <ac:picMk id="5" creationId="{083EB7AD-3932-D00D-A4E7-3F67BC8A2709}"/>
          </ac:picMkLst>
        </pc:picChg>
      </pc:sldChg>
      <pc:sldChg chg="del">
        <pc:chgData name="Christoph Lippert" userId="f1aa18828af4e242" providerId="LiveId" clId="{5C88DC31-1A96-4A40-9F7F-586F62CCA2A5}" dt="2023-05-11T16:02:51.879" v="2" actId="2696"/>
        <pc:sldMkLst>
          <pc:docMk/>
          <pc:sldMk cId="1942694406" sldId="506"/>
        </pc:sldMkLst>
      </pc:sldChg>
      <pc:sldChg chg="addSp modSp add mod modAnim">
        <pc:chgData name="Christoph Lippert" userId="f1aa18828af4e242" providerId="LiveId" clId="{5C88DC31-1A96-4A40-9F7F-586F62CCA2A5}" dt="2023-05-12T14:01:32.050" v="936" actId="20577"/>
        <pc:sldMkLst>
          <pc:docMk/>
          <pc:sldMk cId="2061255665" sldId="506"/>
        </pc:sldMkLst>
        <pc:spChg chg="mod">
          <ac:chgData name="Christoph Lippert" userId="f1aa18828af4e242" providerId="LiveId" clId="{5C88DC31-1A96-4A40-9F7F-586F62CCA2A5}" dt="2023-05-12T14:01:32.050" v="936" actId="20577"/>
          <ac:spMkLst>
            <pc:docMk/>
            <pc:sldMk cId="2061255665" sldId="506"/>
            <ac:spMk id="2" creationId="{701B25AB-382A-4412-12E0-0F3B87B5DF45}"/>
          </ac:spMkLst>
        </pc:spChg>
        <pc:picChg chg="add mod">
          <ac:chgData name="Christoph Lippert" userId="f1aa18828af4e242" providerId="LiveId" clId="{5C88DC31-1A96-4A40-9F7F-586F62CCA2A5}" dt="2023-05-12T13:23:09.203" v="337" actId="1036"/>
          <ac:picMkLst>
            <pc:docMk/>
            <pc:sldMk cId="2061255665" sldId="506"/>
            <ac:picMk id="5" creationId="{958D1780-D0E5-0BA4-E4D7-A0C81F93C0C2}"/>
          </ac:picMkLst>
        </pc:picChg>
        <pc:picChg chg="add mod">
          <ac:chgData name="Christoph Lippert" userId="f1aa18828af4e242" providerId="LiveId" clId="{5C88DC31-1A96-4A40-9F7F-586F62CCA2A5}" dt="2023-05-12T13:23:09.203" v="337" actId="1036"/>
          <ac:picMkLst>
            <pc:docMk/>
            <pc:sldMk cId="2061255665" sldId="506"/>
            <ac:picMk id="7" creationId="{C9FB6834-4804-A075-9838-4E1C4862C57C}"/>
          </ac:picMkLst>
        </pc:picChg>
      </pc:sldChg>
      <pc:sldChg chg="del">
        <pc:chgData name="Christoph Lippert" userId="f1aa18828af4e242" providerId="LiveId" clId="{5C88DC31-1A96-4A40-9F7F-586F62CCA2A5}" dt="2023-05-11T16:02:51.879" v="2" actId="2696"/>
        <pc:sldMkLst>
          <pc:docMk/>
          <pc:sldMk cId="2218935529" sldId="507"/>
        </pc:sldMkLst>
      </pc:sldChg>
      <pc:sldChg chg="addSp modSp add mod modAnim">
        <pc:chgData name="Christoph Lippert" userId="f1aa18828af4e242" providerId="LiveId" clId="{5C88DC31-1A96-4A40-9F7F-586F62CCA2A5}" dt="2023-05-14T17:14:37.665" v="1235"/>
        <pc:sldMkLst>
          <pc:docMk/>
          <pc:sldMk cId="3435543734" sldId="507"/>
        </pc:sldMkLst>
        <pc:spChg chg="mod">
          <ac:chgData name="Christoph Lippert" userId="f1aa18828af4e242" providerId="LiveId" clId="{5C88DC31-1A96-4A40-9F7F-586F62CCA2A5}" dt="2023-05-14T17:08:32.256" v="1135" actId="20577"/>
          <ac:spMkLst>
            <pc:docMk/>
            <pc:sldMk cId="3435543734" sldId="507"/>
            <ac:spMk id="2" creationId="{77582307-BA14-15D1-A0F0-AC3AE16C1C71}"/>
          </ac:spMkLst>
        </pc:spChg>
        <pc:spChg chg="mod">
          <ac:chgData name="Christoph Lippert" userId="f1aa18828af4e242" providerId="LiveId" clId="{5C88DC31-1A96-4A40-9F7F-586F62CCA2A5}" dt="2023-05-12T13:27:41.750" v="400" actId="20577"/>
          <ac:spMkLst>
            <pc:docMk/>
            <pc:sldMk cId="3435543734" sldId="507"/>
            <ac:spMk id="3" creationId="{03AD30B6-F40E-4FC6-1C83-04E7A064232B}"/>
          </ac:spMkLst>
        </pc:spChg>
        <pc:picChg chg="add mod">
          <ac:chgData name="Christoph Lippert" userId="f1aa18828af4e242" providerId="LiveId" clId="{5C88DC31-1A96-4A40-9F7F-586F62CCA2A5}" dt="2023-05-12T13:27:18.677" v="396"/>
          <ac:picMkLst>
            <pc:docMk/>
            <pc:sldMk cId="3435543734" sldId="507"/>
            <ac:picMk id="4" creationId="{49B2D000-264A-0D27-A76D-42244D270345}"/>
          </ac:picMkLst>
        </pc:picChg>
      </pc:sldChg>
      <pc:sldChg chg="del">
        <pc:chgData name="Christoph Lippert" userId="f1aa18828af4e242" providerId="LiveId" clId="{5C88DC31-1A96-4A40-9F7F-586F62CCA2A5}" dt="2023-05-11T16:02:51.879" v="2" actId="2696"/>
        <pc:sldMkLst>
          <pc:docMk/>
          <pc:sldMk cId="2606322715" sldId="508"/>
        </pc:sldMkLst>
      </pc:sldChg>
      <pc:sldChg chg="addSp delSp modSp add mod ord modNotes">
        <pc:chgData name="Christoph Lippert" userId="f1aa18828af4e242" providerId="LiveId" clId="{5C88DC31-1A96-4A40-9F7F-586F62CCA2A5}" dt="2023-05-14T17:03:01.219" v="1092" actId="14100"/>
        <pc:sldMkLst>
          <pc:docMk/>
          <pc:sldMk cId="3836917812" sldId="508"/>
        </pc:sldMkLst>
        <pc:spChg chg="mod">
          <ac:chgData name="Christoph Lippert" userId="f1aa18828af4e242" providerId="LiveId" clId="{5C88DC31-1A96-4A40-9F7F-586F62CCA2A5}" dt="2023-05-12T13:27:49.568" v="402" actId="20577"/>
          <ac:spMkLst>
            <pc:docMk/>
            <pc:sldMk cId="3836917812" sldId="508"/>
            <ac:spMk id="3" creationId="{FFBB7C29-0C31-1291-5657-7CEA62BA06B2}"/>
          </ac:spMkLst>
        </pc:spChg>
        <pc:spChg chg="mod">
          <ac:chgData name="Christoph Lippert" userId="f1aa18828af4e242" providerId="LiveId" clId="{5C88DC31-1A96-4A40-9F7F-586F62CCA2A5}" dt="2023-05-12T14:02:13.845" v="964" actId="1038"/>
          <ac:spMkLst>
            <pc:docMk/>
            <pc:sldMk cId="3836917812" sldId="508"/>
            <ac:spMk id="6" creationId="{9C0C6429-01DF-B32D-7ED3-7720D758AE5E}"/>
          </ac:spMkLst>
        </pc:spChg>
        <pc:spChg chg="mod">
          <ac:chgData name="Christoph Lippert" userId="f1aa18828af4e242" providerId="LiveId" clId="{5C88DC31-1A96-4A40-9F7F-586F62CCA2A5}" dt="2023-05-12T14:02:13.845" v="964" actId="1038"/>
          <ac:spMkLst>
            <pc:docMk/>
            <pc:sldMk cId="3836917812" sldId="508"/>
            <ac:spMk id="7" creationId="{866D6AAF-1DAE-2B54-37B2-1EA7D264A217}"/>
          </ac:spMkLst>
        </pc:spChg>
        <pc:spChg chg="mod">
          <ac:chgData name="Christoph Lippert" userId="f1aa18828af4e242" providerId="LiveId" clId="{5C88DC31-1A96-4A40-9F7F-586F62CCA2A5}" dt="2023-05-12T14:02:13.845" v="964" actId="1038"/>
          <ac:spMkLst>
            <pc:docMk/>
            <pc:sldMk cId="3836917812" sldId="508"/>
            <ac:spMk id="8" creationId="{BD88ABE2-3283-B5E4-CA4C-05B0EFBF51A4}"/>
          </ac:spMkLst>
        </pc:spChg>
        <pc:spChg chg="mod">
          <ac:chgData name="Christoph Lippert" userId="f1aa18828af4e242" providerId="LiveId" clId="{5C88DC31-1A96-4A40-9F7F-586F62CCA2A5}" dt="2023-05-14T16:56:38.331" v="986" actId="1076"/>
          <ac:spMkLst>
            <pc:docMk/>
            <pc:sldMk cId="3836917812" sldId="508"/>
            <ac:spMk id="13" creationId="{D38175A1-914D-2FE6-7009-EEB3FD3CE308}"/>
          </ac:spMkLst>
        </pc:spChg>
        <pc:spChg chg="mod">
          <ac:chgData name="Christoph Lippert" userId="f1aa18828af4e242" providerId="LiveId" clId="{5C88DC31-1A96-4A40-9F7F-586F62CCA2A5}" dt="2023-05-14T16:56:35.130" v="985" actId="1076"/>
          <ac:spMkLst>
            <pc:docMk/>
            <pc:sldMk cId="3836917812" sldId="508"/>
            <ac:spMk id="14" creationId="{B01B2345-AC30-168F-5F65-9A8AD7F7DD7F}"/>
          </ac:spMkLst>
        </pc:spChg>
        <pc:spChg chg="mod">
          <ac:chgData name="Christoph Lippert" userId="f1aa18828af4e242" providerId="LiveId" clId="{5C88DC31-1A96-4A40-9F7F-586F62CCA2A5}" dt="2023-05-14T17:01:53.698" v="1081" actId="1037"/>
          <ac:spMkLst>
            <pc:docMk/>
            <pc:sldMk cId="3836917812" sldId="508"/>
            <ac:spMk id="15" creationId="{82BCABE3-BA57-B5A2-0BFB-8E645B150F3C}"/>
          </ac:spMkLst>
        </pc:spChg>
        <pc:spChg chg="mod">
          <ac:chgData name="Christoph Lippert" userId="f1aa18828af4e242" providerId="LiveId" clId="{5C88DC31-1A96-4A40-9F7F-586F62CCA2A5}" dt="2023-05-14T16:56:25.425" v="984" actId="1076"/>
          <ac:spMkLst>
            <pc:docMk/>
            <pc:sldMk cId="3836917812" sldId="508"/>
            <ac:spMk id="16" creationId="{CA5F1247-8051-9BA6-94B3-4B3253709FF1}"/>
          </ac:spMkLst>
        </pc:spChg>
        <pc:spChg chg="mod">
          <ac:chgData name="Christoph Lippert" userId="f1aa18828af4e242" providerId="LiveId" clId="{5C88DC31-1A96-4A40-9F7F-586F62CCA2A5}" dt="2023-05-14T17:02:06.040" v="1083" actId="1076"/>
          <ac:spMkLst>
            <pc:docMk/>
            <pc:sldMk cId="3836917812" sldId="508"/>
            <ac:spMk id="17" creationId="{02C61709-6935-B49B-8049-9CE224FBB73E}"/>
          </ac:spMkLst>
        </pc:spChg>
        <pc:spChg chg="mod">
          <ac:chgData name="Christoph Lippert" userId="f1aa18828af4e242" providerId="LiveId" clId="{5C88DC31-1A96-4A40-9F7F-586F62CCA2A5}" dt="2023-05-14T17:02:43.797" v="1090" actId="1076"/>
          <ac:spMkLst>
            <pc:docMk/>
            <pc:sldMk cId="3836917812" sldId="508"/>
            <ac:spMk id="18" creationId="{281B294D-AB4B-90B9-4935-13F5EBAAC393}"/>
          </ac:spMkLst>
        </pc:spChg>
        <pc:spChg chg="mod">
          <ac:chgData name="Christoph Lippert" userId="f1aa18828af4e242" providerId="LiveId" clId="{5C88DC31-1A96-4A40-9F7F-586F62CCA2A5}" dt="2023-05-14T17:01:39.130" v="1070" actId="1037"/>
          <ac:spMkLst>
            <pc:docMk/>
            <pc:sldMk cId="3836917812" sldId="508"/>
            <ac:spMk id="19" creationId="{5AF2100C-8E1F-16A7-295A-0E7129C48012}"/>
          </ac:spMkLst>
        </pc:spChg>
        <pc:spChg chg="mod">
          <ac:chgData name="Christoph Lippert" userId="f1aa18828af4e242" providerId="LiveId" clId="{5C88DC31-1A96-4A40-9F7F-586F62CCA2A5}" dt="2023-05-14T17:01:39.130" v="1070" actId="1037"/>
          <ac:spMkLst>
            <pc:docMk/>
            <pc:sldMk cId="3836917812" sldId="508"/>
            <ac:spMk id="20" creationId="{8EE281E4-1A61-4F38-3B90-CAE83DDF5C67}"/>
          </ac:spMkLst>
        </pc:spChg>
        <pc:spChg chg="mod">
          <ac:chgData name="Christoph Lippert" userId="f1aa18828af4e242" providerId="LiveId" clId="{5C88DC31-1A96-4A40-9F7F-586F62CCA2A5}" dt="2023-05-12T13:32:59.287" v="549" actId="1036"/>
          <ac:spMkLst>
            <pc:docMk/>
            <pc:sldMk cId="3836917812" sldId="508"/>
            <ac:spMk id="21" creationId="{C41EB04C-AC25-D1E4-1958-D037650418BF}"/>
          </ac:spMkLst>
        </pc:spChg>
        <pc:spChg chg="mod">
          <ac:chgData name="Christoph Lippert" userId="f1aa18828af4e242" providerId="LiveId" clId="{5C88DC31-1A96-4A40-9F7F-586F62CCA2A5}" dt="2023-05-14T16:56:52.989" v="988" actId="14100"/>
          <ac:spMkLst>
            <pc:docMk/>
            <pc:sldMk cId="3836917812" sldId="508"/>
            <ac:spMk id="22" creationId="{F7A437AB-EDAC-2117-464A-00CE84915F3E}"/>
          </ac:spMkLst>
        </pc:spChg>
        <pc:spChg chg="mod">
          <ac:chgData name="Christoph Lippert" userId="f1aa18828af4e242" providerId="LiveId" clId="{5C88DC31-1A96-4A40-9F7F-586F62CCA2A5}" dt="2023-05-14T17:01:58.573" v="1082" actId="14100"/>
          <ac:spMkLst>
            <pc:docMk/>
            <pc:sldMk cId="3836917812" sldId="508"/>
            <ac:spMk id="23" creationId="{44D51CBA-C86F-4035-98DF-E8994C5EDC43}"/>
          </ac:spMkLst>
        </pc:spChg>
        <pc:spChg chg="mod">
          <ac:chgData name="Christoph Lippert" userId="f1aa18828af4e242" providerId="LiveId" clId="{5C88DC31-1A96-4A40-9F7F-586F62CCA2A5}" dt="2023-05-14T17:03:01.219" v="1092" actId="14100"/>
          <ac:spMkLst>
            <pc:docMk/>
            <pc:sldMk cId="3836917812" sldId="508"/>
            <ac:spMk id="24" creationId="{92442C62-2A55-A521-091D-6122BF667DEF}"/>
          </ac:spMkLst>
        </pc:spChg>
        <pc:spChg chg="mod">
          <ac:chgData name="Christoph Lippert" userId="f1aa18828af4e242" providerId="LiveId" clId="{5C88DC31-1A96-4A40-9F7F-586F62CCA2A5}" dt="2023-05-14T17:01:39.130" v="1070" actId="1037"/>
          <ac:spMkLst>
            <pc:docMk/>
            <pc:sldMk cId="3836917812" sldId="508"/>
            <ac:spMk id="25" creationId="{F21E9CE8-959E-05EC-559D-E6B43979B4AD}"/>
          </ac:spMkLst>
        </pc:spChg>
        <pc:spChg chg="mod">
          <ac:chgData name="Christoph Lippert" userId="f1aa18828af4e242" providerId="LiveId" clId="{5C88DC31-1A96-4A40-9F7F-586F62CCA2A5}" dt="2023-05-12T13:31:57.923" v="523" actId="1076"/>
          <ac:spMkLst>
            <pc:docMk/>
            <pc:sldMk cId="3836917812" sldId="508"/>
            <ac:spMk id="26" creationId="{433D94EF-026F-5F11-9827-2C2812F6E862}"/>
          </ac:spMkLst>
        </pc:spChg>
        <pc:spChg chg="mod">
          <ac:chgData name="Christoph Lippert" userId="f1aa18828af4e242" providerId="LiveId" clId="{5C88DC31-1A96-4A40-9F7F-586F62CCA2A5}" dt="2023-05-12T13:36:07.315" v="608" actId="1076"/>
          <ac:spMkLst>
            <pc:docMk/>
            <pc:sldMk cId="3836917812" sldId="508"/>
            <ac:spMk id="27" creationId="{EDA794BE-8D32-4F0E-EDCA-EE2595785BFF}"/>
          </ac:spMkLst>
        </pc:spChg>
        <pc:spChg chg="mod">
          <ac:chgData name="Christoph Lippert" userId="f1aa18828af4e242" providerId="LiveId" clId="{5C88DC31-1A96-4A40-9F7F-586F62CCA2A5}" dt="2023-05-12T13:36:01.125" v="607" actId="1076"/>
          <ac:spMkLst>
            <pc:docMk/>
            <pc:sldMk cId="3836917812" sldId="508"/>
            <ac:spMk id="28" creationId="{02500A57-440F-D45D-EA84-1C1114CB64F6}"/>
          </ac:spMkLst>
        </pc:spChg>
        <pc:spChg chg="mod">
          <ac:chgData name="Christoph Lippert" userId="f1aa18828af4e242" providerId="LiveId" clId="{5C88DC31-1A96-4A40-9F7F-586F62CCA2A5}" dt="2023-05-12T13:35:51.134" v="606" actId="1076"/>
          <ac:spMkLst>
            <pc:docMk/>
            <pc:sldMk cId="3836917812" sldId="508"/>
            <ac:spMk id="29" creationId="{7EA983AB-1979-B12E-5278-9EE509FFDD92}"/>
          </ac:spMkLst>
        </pc:spChg>
        <pc:spChg chg="mod">
          <ac:chgData name="Christoph Lippert" userId="f1aa18828af4e242" providerId="LiveId" clId="{5C88DC31-1A96-4A40-9F7F-586F62CCA2A5}" dt="2023-05-12T13:35:43.091" v="605" actId="1076"/>
          <ac:spMkLst>
            <pc:docMk/>
            <pc:sldMk cId="3836917812" sldId="508"/>
            <ac:spMk id="30" creationId="{D5CBD69B-2DA3-3003-DA61-2C204B5CEDBD}"/>
          </ac:spMkLst>
        </pc:spChg>
        <pc:spChg chg="mod">
          <ac:chgData name="Christoph Lippert" userId="f1aa18828af4e242" providerId="LiveId" clId="{5C88DC31-1A96-4A40-9F7F-586F62CCA2A5}" dt="2023-05-12T13:35:28.968" v="604" actId="1076"/>
          <ac:spMkLst>
            <pc:docMk/>
            <pc:sldMk cId="3836917812" sldId="508"/>
            <ac:spMk id="31" creationId="{3684F583-D1F5-394A-FC0B-968639321B90}"/>
          </ac:spMkLst>
        </pc:spChg>
        <pc:graphicFrameChg chg="mod">
          <ac:chgData name="Christoph Lippert" userId="f1aa18828af4e242" providerId="LiveId" clId="{5C88DC31-1A96-4A40-9F7F-586F62CCA2A5}" dt="2023-05-12T13:32:22.816" v="535" actId="1035"/>
          <ac:graphicFrameMkLst>
            <pc:docMk/>
            <pc:sldMk cId="3836917812" sldId="508"/>
            <ac:graphicFrameMk id="4" creationId="{6DBF1AA2-6710-96B9-19E3-418BD07D774C}"/>
          </ac:graphicFrameMkLst>
        </pc:graphicFrameChg>
        <pc:graphicFrameChg chg="mod modGraphic">
          <ac:chgData name="Christoph Lippert" userId="f1aa18828af4e242" providerId="LiveId" clId="{5C88DC31-1A96-4A40-9F7F-586F62CCA2A5}" dt="2023-05-12T14:04:33.719" v="980" actId="20577"/>
          <ac:graphicFrameMkLst>
            <pc:docMk/>
            <pc:sldMk cId="3836917812" sldId="508"/>
            <ac:graphicFrameMk id="5" creationId="{529F2BFC-7693-534C-F26A-B5E82D958E98}"/>
          </ac:graphicFrameMkLst>
        </pc:graphicFrameChg>
        <pc:graphicFrameChg chg="mod modGraphic">
          <ac:chgData name="Christoph Lippert" userId="f1aa18828af4e242" providerId="LiveId" clId="{5C88DC31-1A96-4A40-9F7F-586F62CCA2A5}" dt="2023-05-14T17:00:31.728" v="1035" actId="572"/>
          <ac:graphicFrameMkLst>
            <pc:docMk/>
            <pc:sldMk cId="3836917812" sldId="508"/>
            <ac:graphicFrameMk id="9" creationId="{46E1A475-0CF9-4EE7-F089-D6816AFBA0DA}"/>
          </ac:graphicFrameMkLst>
        </pc:graphicFrameChg>
        <pc:graphicFrameChg chg="mod modGraphic">
          <ac:chgData name="Christoph Lippert" userId="f1aa18828af4e242" providerId="LiveId" clId="{5C88DC31-1A96-4A40-9F7F-586F62CCA2A5}" dt="2023-05-14T17:02:33.919" v="1089" actId="20577"/>
          <ac:graphicFrameMkLst>
            <pc:docMk/>
            <pc:sldMk cId="3836917812" sldId="508"/>
            <ac:graphicFrameMk id="10" creationId="{1BDEC15A-CEF1-A1A5-9245-750F8CBAF812}"/>
          </ac:graphicFrameMkLst>
        </pc:graphicFrameChg>
        <pc:graphicFrameChg chg="mod modGraphic">
          <ac:chgData name="Christoph Lippert" userId="f1aa18828af4e242" providerId="LiveId" clId="{5C88DC31-1A96-4A40-9F7F-586F62CCA2A5}" dt="2023-05-14T17:00:49.482" v="1037"/>
          <ac:graphicFrameMkLst>
            <pc:docMk/>
            <pc:sldMk cId="3836917812" sldId="508"/>
            <ac:graphicFrameMk id="11" creationId="{01B5A2D7-8A40-1C5F-ED87-36DB9E62962E}"/>
          </ac:graphicFrameMkLst>
        </pc:graphicFrameChg>
        <pc:graphicFrameChg chg="mod">
          <ac:chgData name="Christoph Lippert" userId="f1aa18828af4e242" providerId="LiveId" clId="{5C88DC31-1A96-4A40-9F7F-586F62CCA2A5}" dt="2023-05-14T17:00:53.688" v="1038"/>
          <ac:graphicFrameMkLst>
            <pc:docMk/>
            <pc:sldMk cId="3836917812" sldId="508"/>
            <ac:graphicFrameMk id="12" creationId="{60A9A9CC-AE61-4192-B855-FC97675CC5AC}"/>
          </ac:graphicFrameMkLst>
        </pc:graphicFrameChg>
        <pc:picChg chg="add del mod">
          <ac:chgData name="Christoph Lippert" userId="f1aa18828af4e242" providerId="LiveId" clId="{5C88DC31-1A96-4A40-9F7F-586F62CCA2A5}" dt="2023-05-12T13:22:44.299" v="322" actId="478"/>
          <ac:picMkLst>
            <pc:docMk/>
            <pc:sldMk cId="3836917812" sldId="508"/>
            <ac:picMk id="2" creationId="{6501FCA4-07B8-71FE-41C1-E3A3070512FD}"/>
          </ac:picMkLst>
        </pc:picChg>
        <pc:picChg chg="add del mod">
          <ac:chgData name="Christoph Lippert" userId="f1aa18828af4e242" providerId="LiveId" clId="{5C88DC31-1A96-4A40-9F7F-586F62CCA2A5}" dt="2023-05-12T13:23:16.208" v="338" actId="478"/>
          <ac:picMkLst>
            <pc:docMk/>
            <pc:sldMk cId="3836917812" sldId="508"/>
            <ac:picMk id="32" creationId="{10E06614-5123-B6CD-A5F3-F96E7448603B}"/>
          </ac:picMkLst>
        </pc:picChg>
        <pc:picChg chg="add mod">
          <ac:chgData name="Christoph Lippert" userId="f1aa18828af4e242" providerId="LiveId" clId="{5C88DC31-1A96-4A40-9F7F-586F62CCA2A5}" dt="2023-05-12T13:23:16.429" v="339"/>
          <ac:picMkLst>
            <pc:docMk/>
            <pc:sldMk cId="3836917812" sldId="508"/>
            <ac:picMk id="33" creationId="{4BE65243-19F9-2489-50DD-7C6100CA59E4}"/>
          </ac:picMkLst>
        </pc:picChg>
      </pc:sldChg>
      <pc:sldChg chg="del">
        <pc:chgData name="Christoph Lippert" userId="f1aa18828af4e242" providerId="LiveId" clId="{5C88DC31-1A96-4A40-9F7F-586F62CCA2A5}" dt="2023-05-11T16:02:51.879" v="2" actId="2696"/>
        <pc:sldMkLst>
          <pc:docMk/>
          <pc:sldMk cId="234756287" sldId="509"/>
        </pc:sldMkLst>
      </pc:sldChg>
      <pc:sldChg chg="delSp modSp add mod modShow">
        <pc:chgData name="Christoph Lippert" userId="f1aa18828af4e242" providerId="LiveId" clId="{5C88DC31-1A96-4A40-9F7F-586F62CCA2A5}" dt="2023-05-14T17:31:50.745" v="1487" actId="729"/>
        <pc:sldMkLst>
          <pc:docMk/>
          <pc:sldMk cId="3133527489" sldId="509"/>
        </pc:sldMkLst>
        <pc:spChg chg="del">
          <ac:chgData name="Christoph Lippert" userId="f1aa18828af4e242" providerId="LiveId" clId="{5C88DC31-1A96-4A40-9F7F-586F62CCA2A5}" dt="2023-05-14T17:09:10.771" v="1152" actId="478"/>
          <ac:spMkLst>
            <pc:docMk/>
            <pc:sldMk cId="3133527489" sldId="509"/>
            <ac:spMk id="7" creationId="{3BC734B6-FD8D-8C04-9CC7-8AF7B0E21DF6}"/>
          </ac:spMkLst>
        </pc:spChg>
        <pc:picChg chg="mod">
          <ac:chgData name="Christoph Lippert" userId="f1aa18828af4e242" providerId="LiveId" clId="{5C88DC31-1A96-4A40-9F7F-586F62CCA2A5}" dt="2023-05-14T17:09:06.884" v="1151" actId="1076"/>
          <ac:picMkLst>
            <pc:docMk/>
            <pc:sldMk cId="3133527489" sldId="509"/>
            <ac:picMk id="4" creationId="{67F710BD-21BB-0F5D-915A-9F53C802D762}"/>
          </ac:picMkLst>
        </pc:picChg>
        <pc:picChg chg="mod">
          <ac:chgData name="Christoph Lippert" userId="f1aa18828af4e242" providerId="LiveId" clId="{5C88DC31-1A96-4A40-9F7F-586F62CCA2A5}" dt="2023-05-14T17:09:14.060" v="1153" actId="1076"/>
          <ac:picMkLst>
            <pc:docMk/>
            <pc:sldMk cId="3133527489" sldId="509"/>
            <ac:picMk id="5" creationId="{F1DD9D90-4D71-5BA9-EF99-C95115E0BF52}"/>
          </ac:picMkLst>
        </pc:picChg>
      </pc:sldChg>
      <pc:sldChg chg="del">
        <pc:chgData name="Christoph Lippert" userId="f1aa18828af4e242" providerId="LiveId" clId="{5C88DC31-1A96-4A40-9F7F-586F62CCA2A5}" dt="2023-05-11T16:02:51.879" v="2" actId="2696"/>
        <pc:sldMkLst>
          <pc:docMk/>
          <pc:sldMk cId="2181969582" sldId="510"/>
        </pc:sldMkLst>
      </pc:sldChg>
      <pc:sldChg chg="add del mod modShow">
        <pc:chgData name="Christoph Lippert" userId="f1aa18828af4e242" providerId="LiveId" clId="{5C88DC31-1A96-4A40-9F7F-586F62CCA2A5}" dt="2023-05-14T21:09:09.558" v="2223" actId="2696"/>
        <pc:sldMkLst>
          <pc:docMk/>
          <pc:sldMk cId="3758666308" sldId="510"/>
        </pc:sldMkLst>
      </pc:sldChg>
      <pc:sldChg chg="addSp delSp modSp add mod">
        <pc:chgData name="Christoph Lippert" userId="f1aa18828af4e242" providerId="LiveId" clId="{5C88DC31-1A96-4A40-9F7F-586F62CCA2A5}" dt="2023-05-15T06:45:00.604" v="2340" actId="20577"/>
        <pc:sldMkLst>
          <pc:docMk/>
          <pc:sldMk cId="3528692766" sldId="511"/>
        </pc:sldMkLst>
        <pc:spChg chg="mod">
          <ac:chgData name="Christoph Lippert" userId="f1aa18828af4e242" providerId="LiveId" clId="{5C88DC31-1A96-4A40-9F7F-586F62CCA2A5}" dt="2023-05-14T17:18:32.176" v="1278" actId="5793"/>
          <ac:spMkLst>
            <pc:docMk/>
            <pc:sldMk cId="3528692766" sldId="511"/>
            <ac:spMk id="2" creationId="{A38AEDF8-0763-0F9D-081B-38486852613F}"/>
          </ac:spMkLst>
        </pc:spChg>
        <pc:spChg chg="mod">
          <ac:chgData name="Christoph Lippert" userId="f1aa18828af4e242" providerId="LiveId" clId="{5C88DC31-1A96-4A40-9F7F-586F62CCA2A5}" dt="2023-05-15T06:45:00.604" v="2340" actId="20577"/>
          <ac:spMkLst>
            <pc:docMk/>
            <pc:sldMk cId="3528692766" sldId="511"/>
            <ac:spMk id="3" creationId="{4D8FDB27-DCB4-9278-5B81-86CE9F4288B7}"/>
          </ac:spMkLst>
        </pc:spChg>
        <pc:spChg chg="mod">
          <ac:chgData name="Christoph Lippert" userId="f1aa18828af4e242" providerId="LiveId" clId="{5C88DC31-1A96-4A40-9F7F-586F62CCA2A5}" dt="2023-05-14T17:33:03.730" v="1489" actId="1036"/>
          <ac:spMkLst>
            <pc:docMk/>
            <pc:sldMk cId="3528692766" sldId="511"/>
            <ac:spMk id="13" creationId="{12A8153B-2DD2-0F21-E4E9-A0C3403E5387}"/>
          </ac:spMkLst>
        </pc:spChg>
        <pc:spChg chg="add del mod">
          <ac:chgData name="Christoph Lippert" userId="f1aa18828af4e242" providerId="LiveId" clId="{5C88DC31-1A96-4A40-9F7F-586F62CCA2A5}" dt="2023-05-14T17:33:56.815" v="1493"/>
          <ac:spMkLst>
            <pc:docMk/>
            <pc:sldMk cId="3528692766" sldId="511"/>
            <ac:spMk id="16" creationId="{DF2794AF-BA53-6A11-8216-E12174EF8AF8}"/>
          </ac:spMkLst>
        </pc:spChg>
        <pc:grpChg chg="mod">
          <ac:chgData name="Christoph Lippert" userId="f1aa18828af4e242" providerId="LiveId" clId="{5C88DC31-1A96-4A40-9F7F-586F62CCA2A5}" dt="2023-05-14T17:18:17.607" v="1259" actId="14100"/>
          <ac:grpSpMkLst>
            <pc:docMk/>
            <pc:sldMk cId="3528692766" sldId="511"/>
            <ac:grpSpMk id="4" creationId="{13DB22AC-14AD-0835-6BA4-525F02F58837}"/>
          </ac:grpSpMkLst>
        </pc:grpChg>
        <pc:graphicFrameChg chg="add del mod">
          <ac:chgData name="Christoph Lippert" userId="f1aa18828af4e242" providerId="LiveId" clId="{5C88DC31-1A96-4A40-9F7F-586F62CCA2A5}" dt="2023-05-14T17:33:56.815" v="1493"/>
          <ac:graphicFrameMkLst>
            <pc:docMk/>
            <pc:sldMk cId="3528692766" sldId="511"/>
            <ac:graphicFrameMk id="15" creationId="{D9075736-A5E7-2359-3B37-E5B0819010B7}"/>
          </ac:graphicFrameMkLst>
        </pc:graphicFrameChg>
        <pc:graphicFrameChg chg="add del mod">
          <ac:chgData name="Christoph Lippert" userId="f1aa18828af4e242" providerId="LiveId" clId="{5C88DC31-1A96-4A40-9F7F-586F62CCA2A5}" dt="2023-05-14T17:33:56.815" v="1493"/>
          <ac:graphicFrameMkLst>
            <pc:docMk/>
            <pc:sldMk cId="3528692766" sldId="511"/>
            <ac:graphicFrameMk id="17" creationId="{4B73EA76-C939-3194-599F-8A44EC170BEA}"/>
          </ac:graphicFrameMkLst>
        </pc:graphicFrameChg>
        <pc:picChg chg="add mod">
          <ac:chgData name="Christoph Lippert" userId="f1aa18828af4e242" providerId="LiveId" clId="{5C88DC31-1A96-4A40-9F7F-586F62CCA2A5}" dt="2023-05-14T17:18:08.421" v="1257"/>
          <ac:picMkLst>
            <pc:docMk/>
            <pc:sldMk cId="3528692766" sldId="511"/>
            <ac:picMk id="14" creationId="{6D037D12-9B7A-C68B-8274-9FFE1522603C}"/>
          </ac:picMkLst>
        </pc:picChg>
      </pc:sldChg>
      <pc:sldChg chg="del">
        <pc:chgData name="Christoph Lippert" userId="f1aa18828af4e242" providerId="LiveId" clId="{5C88DC31-1A96-4A40-9F7F-586F62CCA2A5}" dt="2023-05-11T16:02:51.879" v="2" actId="2696"/>
        <pc:sldMkLst>
          <pc:docMk/>
          <pc:sldMk cId="3600103301" sldId="511"/>
        </pc:sldMkLst>
      </pc:sldChg>
      <pc:sldChg chg="del">
        <pc:chgData name="Christoph Lippert" userId="f1aa18828af4e242" providerId="LiveId" clId="{5C88DC31-1A96-4A40-9F7F-586F62CCA2A5}" dt="2023-05-11T16:02:51.879" v="2" actId="2696"/>
        <pc:sldMkLst>
          <pc:docMk/>
          <pc:sldMk cId="1757932669" sldId="512"/>
        </pc:sldMkLst>
      </pc:sldChg>
      <pc:sldChg chg="modSp add mod ord modShow">
        <pc:chgData name="Christoph Lippert" userId="f1aa18828af4e242" providerId="LiveId" clId="{5C88DC31-1A96-4A40-9F7F-586F62CCA2A5}" dt="2023-05-14T17:12:33.206" v="1204" actId="729"/>
        <pc:sldMkLst>
          <pc:docMk/>
          <pc:sldMk cId="2304390694" sldId="512"/>
        </pc:sldMkLst>
        <pc:spChg chg="mod">
          <ac:chgData name="Christoph Lippert" userId="f1aa18828af4e242" providerId="LiveId" clId="{5C88DC31-1A96-4A40-9F7F-586F62CCA2A5}" dt="2023-05-14T17:11:51.834" v="1203" actId="14100"/>
          <ac:spMkLst>
            <pc:docMk/>
            <pc:sldMk cId="2304390694" sldId="512"/>
            <ac:spMk id="13" creationId="{454762D1-2DB7-C37F-24C5-FED5E1E521FD}"/>
          </ac:spMkLst>
        </pc:spChg>
        <pc:spChg chg="mod">
          <ac:chgData name="Christoph Lippert" userId="f1aa18828af4e242" providerId="LiveId" clId="{5C88DC31-1A96-4A40-9F7F-586F62CCA2A5}" dt="2023-05-14T17:11:51.834" v="1203" actId="14100"/>
          <ac:spMkLst>
            <pc:docMk/>
            <pc:sldMk cId="2304390694" sldId="512"/>
            <ac:spMk id="14" creationId="{5C91E569-973E-64CD-D19B-5C13EBACCB79}"/>
          </ac:spMkLst>
        </pc:spChg>
        <pc:spChg chg="mod">
          <ac:chgData name="Christoph Lippert" userId="f1aa18828af4e242" providerId="LiveId" clId="{5C88DC31-1A96-4A40-9F7F-586F62CCA2A5}" dt="2023-05-14T17:11:51.834" v="1203" actId="14100"/>
          <ac:spMkLst>
            <pc:docMk/>
            <pc:sldMk cId="2304390694" sldId="512"/>
            <ac:spMk id="15" creationId="{035DDE0C-C18B-2BD2-59F2-13E1A124EE3A}"/>
          </ac:spMkLst>
        </pc:spChg>
        <pc:spChg chg="mod">
          <ac:chgData name="Christoph Lippert" userId="f1aa18828af4e242" providerId="LiveId" clId="{5C88DC31-1A96-4A40-9F7F-586F62CCA2A5}" dt="2023-05-14T17:11:51.834" v="1203" actId="14100"/>
          <ac:spMkLst>
            <pc:docMk/>
            <pc:sldMk cId="2304390694" sldId="512"/>
            <ac:spMk id="16" creationId="{6968EA0C-3CE1-CF7A-1254-DF981DFCE273}"/>
          </ac:spMkLst>
        </pc:spChg>
        <pc:spChg chg="mod">
          <ac:chgData name="Christoph Lippert" userId="f1aa18828af4e242" providerId="LiveId" clId="{5C88DC31-1A96-4A40-9F7F-586F62CCA2A5}" dt="2023-05-14T17:11:51.834" v="1203" actId="14100"/>
          <ac:spMkLst>
            <pc:docMk/>
            <pc:sldMk cId="2304390694" sldId="512"/>
            <ac:spMk id="17" creationId="{62C7EA12-1D8A-9610-179A-B3310891D166}"/>
          </ac:spMkLst>
        </pc:spChg>
        <pc:grpChg chg="mod">
          <ac:chgData name="Christoph Lippert" userId="f1aa18828af4e242" providerId="LiveId" clId="{5C88DC31-1A96-4A40-9F7F-586F62CCA2A5}" dt="2023-05-14T17:11:51.834" v="1203" actId="14100"/>
          <ac:grpSpMkLst>
            <pc:docMk/>
            <pc:sldMk cId="2304390694" sldId="512"/>
            <ac:grpSpMk id="4" creationId="{57A4C6A8-C880-4575-0FF6-78D129E388D2}"/>
          </ac:grpSpMkLst>
        </pc:grpChg>
      </pc:sldChg>
      <pc:sldChg chg="del">
        <pc:chgData name="Christoph Lippert" userId="f1aa18828af4e242" providerId="LiveId" clId="{5C88DC31-1A96-4A40-9F7F-586F62CCA2A5}" dt="2023-05-11T16:02:51.879" v="2" actId="2696"/>
        <pc:sldMkLst>
          <pc:docMk/>
          <pc:sldMk cId="710040421" sldId="513"/>
        </pc:sldMkLst>
      </pc:sldChg>
      <pc:sldChg chg="addSp modSp add mod ord">
        <pc:chgData name="Christoph Lippert" userId="f1aa18828af4e242" providerId="LiveId" clId="{5C88DC31-1A96-4A40-9F7F-586F62CCA2A5}" dt="2023-05-14T17:15:44.535" v="1250" actId="1036"/>
        <pc:sldMkLst>
          <pc:docMk/>
          <pc:sldMk cId="2717053253" sldId="513"/>
        </pc:sldMkLst>
        <pc:spChg chg="mod">
          <ac:chgData name="Christoph Lippert" userId="f1aa18828af4e242" providerId="LiveId" clId="{5C88DC31-1A96-4A40-9F7F-586F62CCA2A5}" dt="2023-05-14T17:14:50.125" v="1239" actId="1035"/>
          <ac:spMkLst>
            <pc:docMk/>
            <pc:sldMk cId="2717053253" sldId="513"/>
            <ac:spMk id="13" creationId="{899275C8-9EE4-F3ED-F984-786F09559677}"/>
          </ac:spMkLst>
        </pc:spChg>
        <pc:spChg chg="mod">
          <ac:chgData name="Christoph Lippert" userId="f1aa18828af4e242" providerId="LiveId" clId="{5C88DC31-1A96-4A40-9F7F-586F62CCA2A5}" dt="2023-05-14T17:15:11.674" v="1246" actId="1076"/>
          <ac:spMkLst>
            <pc:docMk/>
            <pc:sldMk cId="2717053253" sldId="513"/>
            <ac:spMk id="14" creationId="{66222A73-7273-4C25-DD4B-6D6149443522}"/>
          </ac:spMkLst>
        </pc:spChg>
        <pc:spChg chg="mod">
          <ac:chgData name="Christoph Lippert" userId="f1aa18828af4e242" providerId="LiveId" clId="{5C88DC31-1A96-4A40-9F7F-586F62CCA2A5}" dt="2023-05-14T17:15:15.134" v="1247" actId="1076"/>
          <ac:spMkLst>
            <pc:docMk/>
            <pc:sldMk cId="2717053253" sldId="513"/>
            <ac:spMk id="15" creationId="{F2528696-FBE2-089C-05FB-F3B13B2AB183}"/>
          </ac:spMkLst>
        </pc:spChg>
        <pc:grpChg chg="mod">
          <ac:chgData name="Christoph Lippert" userId="f1aa18828af4e242" providerId="LiveId" clId="{5C88DC31-1A96-4A40-9F7F-586F62CCA2A5}" dt="2023-05-14T17:15:44.535" v="1250" actId="1036"/>
          <ac:grpSpMkLst>
            <pc:docMk/>
            <pc:sldMk cId="2717053253" sldId="513"/>
            <ac:grpSpMk id="4" creationId="{C87818CB-A51A-F8A1-7937-02B7C0AC2F50}"/>
          </ac:grpSpMkLst>
        </pc:grpChg>
        <pc:picChg chg="add mod">
          <ac:chgData name="Christoph Lippert" userId="f1aa18828af4e242" providerId="LiveId" clId="{5C88DC31-1A96-4A40-9F7F-586F62CCA2A5}" dt="2023-05-14T17:15:23.292" v="1248"/>
          <ac:picMkLst>
            <pc:docMk/>
            <pc:sldMk cId="2717053253" sldId="513"/>
            <ac:picMk id="16" creationId="{F4BD4211-46D5-FCD0-B1D9-45DF72BFD0B9}"/>
          </ac:picMkLst>
        </pc:picChg>
      </pc:sldChg>
      <pc:sldChg chg="del">
        <pc:chgData name="Christoph Lippert" userId="f1aa18828af4e242" providerId="LiveId" clId="{5C88DC31-1A96-4A40-9F7F-586F62CCA2A5}" dt="2023-05-11T16:02:51.879" v="2" actId="2696"/>
        <pc:sldMkLst>
          <pc:docMk/>
          <pc:sldMk cId="1666391939" sldId="514"/>
        </pc:sldMkLst>
      </pc:sldChg>
      <pc:sldChg chg="addSp modSp add mod ord modAnim">
        <pc:chgData name="Christoph Lippert" userId="f1aa18828af4e242" providerId="LiveId" clId="{5C88DC31-1A96-4A40-9F7F-586F62CCA2A5}" dt="2023-05-15T12:13:32.320" v="3871" actId="114"/>
        <pc:sldMkLst>
          <pc:docMk/>
          <pc:sldMk cId="2815422360" sldId="514"/>
        </pc:sldMkLst>
        <pc:spChg chg="mod">
          <ac:chgData name="Christoph Lippert" userId="f1aa18828af4e242" providerId="LiveId" clId="{5C88DC31-1A96-4A40-9F7F-586F62CCA2A5}" dt="2023-05-15T12:13:32.320" v="3871" actId="114"/>
          <ac:spMkLst>
            <pc:docMk/>
            <pc:sldMk cId="2815422360" sldId="514"/>
            <ac:spMk id="2" creationId="{721FB936-41B3-6D29-BDF1-D299F6F51633}"/>
          </ac:spMkLst>
        </pc:spChg>
        <pc:spChg chg="mod">
          <ac:chgData name="Christoph Lippert" userId="f1aa18828af4e242" providerId="LiveId" clId="{5C88DC31-1A96-4A40-9F7F-586F62CCA2A5}" dt="2023-05-14T17:26:07.730" v="1425" actId="20577"/>
          <ac:spMkLst>
            <pc:docMk/>
            <pc:sldMk cId="2815422360" sldId="514"/>
            <ac:spMk id="3" creationId="{9538AA9C-8557-B6EB-BCE3-D5CB69F6329F}"/>
          </ac:spMkLst>
        </pc:spChg>
        <pc:graphicFrameChg chg="mod">
          <ac:chgData name="Christoph Lippert" userId="f1aa18828af4e242" providerId="LiveId" clId="{5C88DC31-1A96-4A40-9F7F-586F62CCA2A5}" dt="2023-05-14T17:24:29.260" v="1378" actId="1035"/>
          <ac:graphicFrameMkLst>
            <pc:docMk/>
            <pc:sldMk cId="2815422360" sldId="514"/>
            <ac:graphicFrameMk id="4" creationId="{74D832DA-EFDC-132C-9CF7-4E5C8B76BFE4}"/>
          </ac:graphicFrameMkLst>
        </pc:graphicFrameChg>
        <pc:picChg chg="add mod">
          <ac:chgData name="Christoph Lippert" userId="f1aa18828af4e242" providerId="LiveId" clId="{5C88DC31-1A96-4A40-9F7F-586F62CCA2A5}" dt="2023-05-14T17:19:32.837" v="1289"/>
          <ac:picMkLst>
            <pc:docMk/>
            <pc:sldMk cId="2815422360" sldId="514"/>
            <ac:picMk id="5" creationId="{E81ED067-EAD2-546C-2CF2-0FCB10A156B5}"/>
          </ac:picMkLst>
        </pc:picChg>
      </pc:sldChg>
      <pc:sldChg chg="addSp modSp add mod modAnim">
        <pc:chgData name="Christoph Lippert" userId="f1aa18828af4e242" providerId="LiveId" clId="{5C88DC31-1A96-4A40-9F7F-586F62CCA2A5}" dt="2023-05-15T06:52:25.724" v="2385" actId="20577"/>
        <pc:sldMkLst>
          <pc:docMk/>
          <pc:sldMk cId="130604906" sldId="515"/>
        </pc:sldMkLst>
        <pc:spChg chg="mod">
          <ac:chgData name="Christoph Lippert" userId="f1aa18828af4e242" providerId="LiveId" clId="{5C88DC31-1A96-4A40-9F7F-586F62CCA2A5}" dt="2023-05-15T06:52:25.724" v="2385" actId="20577"/>
          <ac:spMkLst>
            <pc:docMk/>
            <pc:sldMk cId="130604906" sldId="515"/>
            <ac:spMk id="2" creationId="{9E4898F1-0CAF-4171-38C4-D561134C92A9}"/>
          </ac:spMkLst>
        </pc:spChg>
        <pc:picChg chg="add mod">
          <ac:chgData name="Christoph Lippert" userId="f1aa18828af4e242" providerId="LiveId" clId="{5C88DC31-1A96-4A40-9F7F-586F62CCA2A5}" dt="2023-05-14T17:46:54.401" v="1599" actId="1076"/>
          <ac:picMkLst>
            <pc:docMk/>
            <pc:sldMk cId="130604906" sldId="515"/>
            <ac:picMk id="5" creationId="{9AEA2E5F-CFF7-7349-1614-D4C6D3559B03}"/>
          </ac:picMkLst>
        </pc:picChg>
        <pc:picChg chg="add mod">
          <ac:chgData name="Christoph Lippert" userId="f1aa18828af4e242" providerId="LiveId" clId="{5C88DC31-1A96-4A40-9F7F-586F62CCA2A5}" dt="2023-05-14T17:46:43.934" v="1596" actId="1076"/>
          <ac:picMkLst>
            <pc:docMk/>
            <pc:sldMk cId="130604906" sldId="515"/>
            <ac:picMk id="6" creationId="{F1CE5824-A2B1-B152-CF82-C6B82B9FC6EB}"/>
          </ac:picMkLst>
        </pc:picChg>
      </pc:sldChg>
      <pc:sldChg chg="del">
        <pc:chgData name="Christoph Lippert" userId="f1aa18828af4e242" providerId="LiveId" clId="{5C88DC31-1A96-4A40-9F7F-586F62CCA2A5}" dt="2023-05-14T17:39:01.354" v="1577" actId="2696"/>
        <pc:sldMkLst>
          <pc:docMk/>
          <pc:sldMk cId="4108129981" sldId="515"/>
        </pc:sldMkLst>
      </pc:sldChg>
      <pc:sldChg chg="del">
        <pc:chgData name="Christoph Lippert" userId="f1aa18828af4e242" providerId="LiveId" clId="{5C88DC31-1A96-4A40-9F7F-586F62CCA2A5}" dt="2023-05-14T17:39:01.354" v="1577" actId="2696"/>
        <pc:sldMkLst>
          <pc:docMk/>
          <pc:sldMk cId="2220359631" sldId="516"/>
        </pc:sldMkLst>
      </pc:sldChg>
      <pc:sldChg chg="addSp delSp modSp add mod ord delAnim modAnim">
        <pc:chgData name="Christoph Lippert" userId="f1aa18828af4e242" providerId="LiveId" clId="{5C88DC31-1A96-4A40-9F7F-586F62CCA2A5}" dt="2023-05-14T18:03:53.727" v="1869" actId="1036"/>
        <pc:sldMkLst>
          <pc:docMk/>
          <pc:sldMk cId="2232303909" sldId="516"/>
        </pc:sldMkLst>
        <pc:spChg chg="mod">
          <ac:chgData name="Christoph Lippert" userId="f1aa18828af4e242" providerId="LiveId" clId="{5C88DC31-1A96-4A40-9F7F-586F62CCA2A5}" dt="2023-05-14T17:52:37.738" v="1616" actId="113"/>
          <ac:spMkLst>
            <pc:docMk/>
            <pc:sldMk cId="2232303909" sldId="516"/>
            <ac:spMk id="2" creationId="{EE83A1A9-7996-9636-FBBB-06FD65B13785}"/>
          </ac:spMkLst>
        </pc:spChg>
        <pc:picChg chg="add mod">
          <ac:chgData name="Christoph Lippert" userId="f1aa18828af4e242" providerId="LiveId" clId="{5C88DC31-1A96-4A40-9F7F-586F62CCA2A5}" dt="2023-05-14T18:03:53.727" v="1869" actId="1036"/>
          <ac:picMkLst>
            <pc:docMk/>
            <pc:sldMk cId="2232303909" sldId="516"/>
            <ac:picMk id="5" creationId="{00BB38D0-52C8-2AA5-FDAB-DB8A979C4DD9}"/>
          </ac:picMkLst>
        </pc:picChg>
        <pc:picChg chg="add del mod">
          <ac:chgData name="Christoph Lippert" userId="f1aa18828af4e242" providerId="LiveId" clId="{5C88DC31-1A96-4A40-9F7F-586F62CCA2A5}" dt="2023-05-14T18:01:35.428" v="1863" actId="478"/>
          <ac:picMkLst>
            <pc:docMk/>
            <pc:sldMk cId="2232303909" sldId="516"/>
            <ac:picMk id="6" creationId="{239EB920-4261-D209-48FD-9B645605F05A}"/>
          </ac:picMkLst>
        </pc:picChg>
      </pc:sldChg>
      <pc:sldChg chg="addSp delSp modSp add mod delAnim modAnim modNotes">
        <pc:chgData name="Christoph Lippert" userId="f1aa18828af4e242" providerId="LiveId" clId="{5C88DC31-1A96-4A40-9F7F-586F62CCA2A5}" dt="2023-05-15T06:56:23.823" v="2411" actId="14100"/>
        <pc:sldMkLst>
          <pc:docMk/>
          <pc:sldMk cId="179583088" sldId="517"/>
        </pc:sldMkLst>
        <pc:spChg chg="del">
          <ac:chgData name="Christoph Lippert" userId="f1aa18828af4e242" providerId="LiveId" clId="{5C88DC31-1A96-4A40-9F7F-586F62CCA2A5}" dt="2023-05-14T17:57:01.056" v="1745" actId="478"/>
          <ac:spMkLst>
            <pc:docMk/>
            <pc:sldMk cId="179583088" sldId="517"/>
            <ac:spMk id="2" creationId="{43F9E915-70DA-9755-1AE2-94EAC1B5A4E7}"/>
          </ac:spMkLst>
        </pc:spChg>
        <pc:spChg chg="mod">
          <ac:chgData name="Christoph Lippert" userId="f1aa18828af4e242" providerId="LiveId" clId="{5C88DC31-1A96-4A40-9F7F-586F62CCA2A5}" dt="2023-05-14T17:57:28.028" v="1846" actId="1037"/>
          <ac:spMkLst>
            <pc:docMk/>
            <pc:sldMk cId="179583088" sldId="517"/>
            <ac:spMk id="12" creationId="{31746FF4-DFA3-04DE-0A68-56D7DA9267A9}"/>
          </ac:spMkLst>
        </pc:spChg>
        <pc:spChg chg="mod">
          <ac:chgData name="Christoph Lippert" userId="f1aa18828af4e242" providerId="LiveId" clId="{5C88DC31-1A96-4A40-9F7F-586F62CCA2A5}" dt="2023-05-14T17:57:28.028" v="1846" actId="1037"/>
          <ac:spMkLst>
            <pc:docMk/>
            <pc:sldMk cId="179583088" sldId="517"/>
            <ac:spMk id="13" creationId="{0A19E82D-2925-F37C-9DEA-A305A2FD25E9}"/>
          </ac:spMkLst>
        </pc:spChg>
        <pc:spChg chg="mod">
          <ac:chgData name="Christoph Lippert" userId="f1aa18828af4e242" providerId="LiveId" clId="{5C88DC31-1A96-4A40-9F7F-586F62CCA2A5}" dt="2023-05-14T17:57:16.718" v="1802" actId="1038"/>
          <ac:spMkLst>
            <pc:docMk/>
            <pc:sldMk cId="179583088" sldId="517"/>
            <ac:spMk id="14" creationId="{22C4073A-A641-5A9B-6012-8FACEF0A62A9}"/>
          </ac:spMkLst>
        </pc:spChg>
        <pc:spChg chg="mod">
          <ac:chgData name="Christoph Lippert" userId="f1aa18828af4e242" providerId="LiveId" clId="{5C88DC31-1A96-4A40-9F7F-586F62CCA2A5}" dt="2023-05-14T17:57:16.718" v="1802" actId="1038"/>
          <ac:spMkLst>
            <pc:docMk/>
            <pc:sldMk cId="179583088" sldId="517"/>
            <ac:spMk id="15" creationId="{EB19781F-2634-AB58-FEE1-CBCFE4ABF413}"/>
          </ac:spMkLst>
        </pc:spChg>
        <pc:spChg chg="mod">
          <ac:chgData name="Christoph Lippert" userId="f1aa18828af4e242" providerId="LiveId" clId="{5C88DC31-1A96-4A40-9F7F-586F62CCA2A5}" dt="2023-05-14T17:57:16.718" v="1802" actId="1038"/>
          <ac:spMkLst>
            <pc:docMk/>
            <pc:sldMk cId="179583088" sldId="517"/>
            <ac:spMk id="16" creationId="{7A34E52D-0AD2-3D8C-658F-7B3A513E343B}"/>
          </ac:spMkLst>
        </pc:spChg>
        <pc:spChg chg="mod">
          <ac:chgData name="Christoph Lippert" userId="f1aa18828af4e242" providerId="LiveId" clId="{5C88DC31-1A96-4A40-9F7F-586F62CCA2A5}" dt="2023-05-14T17:57:28.028" v="1846" actId="1037"/>
          <ac:spMkLst>
            <pc:docMk/>
            <pc:sldMk cId="179583088" sldId="517"/>
            <ac:spMk id="17" creationId="{D47FECCE-2A97-E7B8-2CB7-B291F690E31D}"/>
          </ac:spMkLst>
        </pc:spChg>
        <pc:spChg chg="mod">
          <ac:chgData name="Christoph Lippert" userId="f1aa18828af4e242" providerId="LiveId" clId="{5C88DC31-1A96-4A40-9F7F-586F62CCA2A5}" dt="2023-05-14T17:57:28.028" v="1846" actId="1037"/>
          <ac:spMkLst>
            <pc:docMk/>
            <pc:sldMk cId="179583088" sldId="517"/>
            <ac:spMk id="18" creationId="{C357C7DA-BA70-30FC-A2C4-FA614031DFBB}"/>
          </ac:spMkLst>
        </pc:spChg>
        <pc:spChg chg="mod">
          <ac:chgData name="Christoph Lippert" userId="f1aa18828af4e242" providerId="LiveId" clId="{5C88DC31-1A96-4A40-9F7F-586F62CCA2A5}" dt="2023-05-14T17:57:28.028" v="1846" actId="1037"/>
          <ac:spMkLst>
            <pc:docMk/>
            <pc:sldMk cId="179583088" sldId="517"/>
            <ac:spMk id="19" creationId="{35E5C5B8-5450-9E0E-1239-35059842F45F}"/>
          </ac:spMkLst>
        </pc:spChg>
        <pc:spChg chg="mod">
          <ac:chgData name="Christoph Lippert" userId="f1aa18828af4e242" providerId="LiveId" clId="{5C88DC31-1A96-4A40-9F7F-586F62CCA2A5}" dt="2023-05-14T17:57:28.028" v="1846" actId="1037"/>
          <ac:spMkLst>
            <pc:docMk/>
            <pc:sldMk cId="179583088" sldId="517"/>
            <ac:spMk id="20" creationId="{DD3C22E7-926F-F9BC-FBD4-8DBC3BCE8131}"/>
          </ac:spMkLst>
        </pc:spChg>
        <pc:spChg chg="mod">
          <ac:chgData name="Christoph Lippert" userId="f1aa18828af4e242" providerId="LiveId" clId="{5C88DC31-1A96-4A40-9F7F-586F62CCA2A5}" dt="2023-05-14T17:57:28.028" v="1846" actId="1037"/>
          <ac:spMkLst>
            <pc:docMk/>
            <pc:sldMk cId="179583088" sldId="517"/>
            <ac:spMk id="21" creationId="{5389A0FE-4FB1-4945-5DD0-4A0D75CE5D5A}"/>
          </ac:spMkLst>
        </pc:spChg>
        <pc:spChg chg="mod">
          <ac:chgData name="Christoph Lippert" userId="f1aa18828af4e242" providerId="LiveId" clId="{5C88DC31-1A96-4A40-9F7F-586F62CCA2A5}" dt="2023-05-14T17:57:28.028" v="1846" actId="1037"/>
          <ac:spMkLst>
            <pc:docMk/>
            <pc:sldMk cId="179583088" sldId="517"/>
            <ac:spMk id="22" creationId="{6BC3409E-B33D-837B-C255-092B1892FC0F}"/>
          </ac:spMkLst>
        </pc:spChg>
        <pc:spChg chg="mod">
          <ac:chgData name="Christoph Lippert" userId="f1aa18828af4e242" providerId="LiveId" clId="{5C88DC31-1A96-4A40-9F7F-586F62CCA2A5}" dt="2023-05-14T17:57:28.028" v="1846" actId="1037"/>
          <ac:spMkLst>
            <pc:docMk/>
            <pc:sldMk cId="179583088" sldId="517"/>
            <ac:spMk id="23" creationId="{436A71E2-32BC-6B1F-E088-BCD61BCED835}"/>
          </ac:spMkLst>
        </pc:spChg>
        <pc:spChg chg="mod">
          <ac:chgData name="Christoph Lippert" userId="f1aa18828af4e242" providerId="LiveId" clId="{5C88DC31-1A96-4A40-9F7F-586F62CCA2A5}" dt="2023-05-14T17:57:28.028" v="1846" actId="1037"/>
          <ac:spMkLst>
            <pc:docMk/>
            <pc:sldMk cId="179583088" sldId="517"/>
            <ac:spMk id="24" creationId="{81DEEE23-C967-674F-D220-BC7CDE3B123F}"/>
          </ac:spMkLst>
        </pc:spChg>
        <pc:spChg chg="mod">
          <ac:chgData name="Christoph Lippert" userId="f1aa18828af4e242" providerId="LiveId" clId="{5C88DC31-1A96-4A40-9F7F-586F62CCA2A5}" dt="2023-05-14T17:57:28.028" v="1846" actId="1037"/>
          <ac:spMkLst>
            <pc:docMk/>
            <pc:sldMk cId="179583088" sldId="517"/>
            <ac:spMk id="25" creationId="{22FA2B5F-FBB5-036E-6C11-DE3E11F36767}"/>
          </ac:spMkLst>
        </pc:spChg>
        <pc:spChg chg="mod">
          <ac:chgData name="Christoph Lippert" userId="f1aa18828af4e242" providerId="LiveId" clId="{5C88DC31-1A96-4A40-9F7F-586F62CCA2A5}" dt="2023-05-14T17:57:28.028" v="1846" actId="1037"/>
          <ac:spMkLst>
            <pc:docMk/>
            <pc:sldMk cId="179583088" sldId="517"/>
            <ac:spMk id="26" creationId="{AFDDEAD9-EF92-1CDE-4D66-F4004DEB367A}"/>
          </ac:spMkLst>
        </pc:spChg>
        <pc:spChg chg="mod">
          <ac:chgData name="Christoph Lippert" userId="f1aa18828af4e242" providerId="LiveId" clId="{5C88DC31-1A96-4A40-9F7F-586F62CCA2A5}" dt="2023-05-14T17:57:28.028" v="1846" actId="1037"/>
          <ac:spMkLst>
            <pc:docMk/>
            <pc:sldMk cId="179583088" sldId="517"/>
            <ac:spMk id="27" creationId="{E854C8CE-A8DC-C677-C222-113A7BA36D92}"/>
          </ac:spMkLst>
        </pc:spChg>
        <pc:spChg chg="mod">
          <ac:chgData name="Christoph Lippert" userId="f1aa18828af4e242" providerId="LiveId" clId="{5C88DC31-1A96-4A40-9F7F-586F62CCA2A5}" dt="2023-05-14T17:57:28.028" v="1846" actId="1037"/>
          <ac:spMkLst>
            <pc:docMk/>
            <pc:sldMk cId="179583088" sldId="517"/>
            <ac:spMk id="28" creationId="{8E95A2E0-24AB-A916-33C1-A541552BF6CB}"/>
          </ac:spMkLst>
        </pc:spChg>
        <pc:spChg chg="mod">
          <ac:chgData name="Christoph Lippert" userId="f1aa18828af4e242" providerId="LiveId" clId="{5C88DC31-1A96-4A40-9F7F-586F62CCA2A5}" dt="2023-05-14T17:57:28.028" v="1846" actId="1037"/>
          <ac:spMkLst>
            <pc:docMk/>
            <pc:sldMk cId="179583088" sldId="517"/>
            <ac:spMk id="29" creationId="{00942CDA-F1F7-857C-74D6-90CAAD296EFC}"/>
          </ac:spMkLst>
        </pc:spChg>
        <pc:spChg chg="mod">
          <ac:chgData name="Christoph Lippert" userId="f1aa18828af4e242" providerId="LiveId" clId="{5C88DC31-1A96-4A40-9F7F-586F62CCA2A5}" dt="2023-05-14T17:57:28.028" v="1846" actId="1037"/>
          <ac:spMkLst>
            <pc:docMk/>
            <pc:sldMk cId="179583088" sldId="517"/>
            <ac:spMk id="30" creationId="{D0E716A0-7E31-F607-4108-BFEBC9FE6C20}"/>
          </ac:spMkLst>
        </pc:spChg>
        <pc:spChg chg="mod">
          <ac:chgData name="Christoph Lippert" userId="f1aa18828af4e242" providerId="LiveId" clId="{5C88DC31-1A96-4A40-9F7F-586F62CCA2A5}" dt="2023-05-14T17:57:28.028" v="1846" actId="1037"/>
          <ac:spMkLst>
            <pc:docMk/>
            <pc:sldMk cId="179583088" sldId="517"/>
            <ac:spMk id="31" creationId="{C77CC46C-0E1A-8F82-2844-A49EE170B5F6}"/>
          </ac:spMkLst>
        </pc:spChg>
        <pc:spChg chg="mod">
          <ac:chgData name="Christoph Lippert" userId="f1aa18828af4e242" providerId="LiveId" clId="{5C88DC31-1A96-4A40-9F7F-586F62CCA2A5}" dt="2023-05-14T17:57:16.718" v="1802" actId="1038"/>
          <ac:spMkLst>
            <pc:docMk/>
            <pc:sldMk cId="179583088" sldId="517"/>
            <ac:spMk id="32" creationId="{B065B458-9F06-01F4-47A2-A580F96F9372}"/>
          </ac:spMkLst>
        </pc:spChg>
        <pc:spChg chg="mod">
          <ac:chgData name="Christoph Lippert" userId="f1aa18828af4e242" providerId="LiveId" clId="{5C88DC31-1A96-4A40-9F7F-586F62CCA2A5}" dt="2023-05-14T17:57:16.718" v="1802" actId="1038"/>
          <ac:spMkLst>
            <pc:docMk/>
            <pc:sldMk cId="179583088" sldId="517"/>
            <ac:spMk id="33" creationId="{C4480FA1-2AB7-E3B0-CC97-977613796F04}"/>
          </ac:spMkLst>
        </pc:spChg>
        <pc:spChg chg="mod">
          <ac:chgData name="Christoph Lippert" userId="f1aa18828af4e242" providerId="LiveId" clId="{5C88DC31-1A96-4A40-9F7F-586F62CCA2A5}" dt="2023-05-14T17:57:16.718" v="1802" actId="1038"/>
          <ac:spMkLst>
            <pc:docMk/>
            <pc:sldMk cId="179583088" sldId="517"/>
            <ac:spMk id="34" creationId="{D1A5880A-2097-7F8A-F0D9-A3E2C363592D}"/>
          </ac:spMkLst>
        </pc:spChg>
        <pc:spChg chg="mod">
          <ac:chgData name="Christoph Lippert" userId="f1aa18828af4e242" providerId="LiveId" clId="{5C88DC31-1A96-4A40-9F7F-586F62CCA2A5}" dt="2023-05-14T17:57:16.718" v="1802" actId="1038"/>
          <ac:spMkLst>
            <pc:docMk/>
            <pc:sldMk cId="179583088" sldId="517"/>
            <ac:spMk id="35" creationId="{52500D69-4A48-A89E-BE35-67D1BFDFD004}"/>
          </ac:spMkLst>
        </pc:spChg>
        <pc:spChg chg="mod">
          <ac:chgData name="Christoph Lippert" userId="f1aa18828af4e242" providerId="LiveId" clId="{5C88DC31-1A96-4A40-9F7F-586F62CCA2A5}" dt="2023-05-14T17:57:16.718" v="1802" actId="1038"/>
          <ac:spMkLst>
            <pc:docMk/>
            <pc:sldMk cId="179583088" sldId="517"/>
            <ac:spMk id="36" creationId="{65E17293-4453-9CBF-3545-40AB789D05C5}"/>
          </ac:spMkLst>
        </pc:spChg>
        <pc:spChg chg="mod">
          <ac:chgData name="Christoph Lippert" userId="f1aa18828af4e242" providerId="LiveId" clId="{5C88DC31-1A96-4A40-9F7F-586F62CCA2A5}" dt="2023-05-14T17:57:16.718" v="1802" actId="1038"/>
          <ac:spMkLst>
            <pc:docMk/>
            <pc:sldMk cId="179583088" sldId="517"/>
            <ac:spMk id="37" creationId="{B53E90ED-3E7C-1BA2-FC64-B72E0A771A61}"/>
          </ac:spMkLst>
        </pc:spChg>
        <pc:spChg chg="del mod">
          <ac:chgData name="Christoph Lippert" userId="f1aa18828af4e242" providerId="LiveId" clId="{5C88DC31-1A96-4A40-9F7F-586F62CCA2A5}" dt="2023-05-15T06:53:01.363" v="2386" actId="478"/>
          <ac:spMkLst>
            <pc:docMk/>
            <pc:sldMk cId="179583088" sldId="517"/>
            <ac:spMk id="38" creationId="{3EC14BFC-B385-6DB3-6BE0-075FB3D7D08E}"/>
          </ac:spMkLst>
        </pc:spChg>
        <pc:spChg chg="add del mod">
          <ac:chgData name="Christoph Lippert" userId="f1aa18828af4e242" providerId="LiveId" clId="{5C88DC31-1A96-4A40-9F7F-586F62CCA2A5}" dt="2023-05-15T06:56:04.780" v="2410" actId="478"/>
          <ac:spMkLst>
            <pc:docMk/>
            <pc:sldMk cId="179583088" sldId="517"/>
            <ac:spMk id="40" creationId="{20907EB9-252C-96A6-8EB6-01BB7F695B48}"/>
          </ac:spMkLst>
        </pc:spChg>
        <pc:graphicFrameChg chg="mod">
          <ac:chgData name="Christoph Lippert" userId="f1aa18828af4e242" providerId="LiveId" clId="{5C88DC31-1A96-4A40-9F7F-586F62CCA2A5}" dt="2023-05-15T06:53:59.221" v="2392" actId="572"/>
          <ac:graphicFrameMkLst>
            <pc:docMk/>
            <pc:sldMk cId="179583088" sldId="517"/>
            <ac:graphicFrameMk id="4" creationId="{1975D1F4-2A04-FA3F-7E2E-87C81054144F}"/>
          </ac:graphicFrameMkLst>
        </pc:graphicFrameChg>
        <pc:graphicFrameChg chg="mod">
          <ac:chgData name="Christoph Lippert" userId="f1aa18828af4e242" providerId="LiveId" clId="{5C88DC31-1A96-4A40-9F7F-586F62CCA2A5}" dt="2023-05-15T06:54:06.190" v="2393"/>
          <ac:graphicFrameMkLst>
            <pc:docMk/>
            <pc:sldMk cId="179583088" sldId="517"/>
            <ac:graphicFrameMk id="5" creationId="{7494D32F-278B-7E1F-9277-E38BD28C2F42}"/>
          </ac:graphicFrameMkLst>
        </pc:graphicFrameChg>
        <pc:graphicFrameChg chg="mod">
          <ac:chgData name="Christoph Lippert" userId="f1aa18828af4e242" providerId="LiveId" clId="{5C88DC31-1A96-4A40-9F7F-586F62CCA2A5}" dt="2023-05-15T06:54:12.051" v="2394"/>
          <ac:graphicFrameMkLst>
            <pc:docMk/>
            <pc:sldMk cId="179583088" sldId="517"/>
            <ac:graphicFrameMk id="6" creationId="{6085B065-F3ED-75BC-9F29-DA8100C3905B}"/>
          </ac:graphicFrameMkLst>
        </pc:graphicFrameChg>
        <pc:graphicFrameChg chg="mod">
          <ac:chgData name="Christoph Lippert" userId="f1aa18828af4e242" providerId="LiveId" clId="{5C88DC31-1A96-4A40-9F7F-586F62CCA2A5}" dt="2023-05-15T06:54:50.301" v="2403" actId="572"/>
          <ac:graphicFrameMkLst>
            <pc:docMk/>
            <pc:sldMk cId="179583088" sldId="517"/>
            <ac:graphicFrameMk id="7" creationId="{7EBE091B-A833-50A6-AA78-852763719C51}"/>
          </ac:graphicFrameMkLst>
        </pc:graphicFrameChg>
        <pc:graphicFrameChg chg="mod">
          <ac:chgData name="Christoph Lippert" userId="f1aa18828af4e242" providerId="LiveId" clId="{5C88DC31-1A96-4A40-9F7F-586F62CCA2A5}" dt="2023-05-15T06:54:54.006" v="2404"/>
          <ac:graphicFrameMkLst>
            <pc:docMk/>
            <pc:sldMk cId="179583088" sldId="517"/>
            <ac:graphicFrameMk id="8" creationId="{CC7EA14F-066E-B865-FFBF-1E8A3D797B6A}"/>
          </ac:graphicFrameMkLst>
        </pc:graphicFrameChg>
        <pc:graphicFrameChg chg="mod">
          <ac:chgData name="Christoph Lippert" userId="f1aa18828af4e242" providerId="LiveId" clId="{5C88DC31-1A96-4A40-9F7F-586F62CCA2A5}" dt="2023-05-15T06:55:00.248" v="2405"/>
          <ac:graphicFrameMkLst>
            <pc:docMk/>
            <pc:sldMk cId="179583088" sldId="517"/>
            <ac:graphicFrameMk id="9" creationId="{B506A17B-BF2A-B3A6-DFBF-99456933DA26}"/>
          </ac:graphicFrameMkLst>
        </pc:graphicFrameChg>
        <pc:graphicFrameChg chg="mod">
          <ac:chgData name="Christoph Lippert" userId="f1aa18828af4e242" providerId="LiveId" clId="{5C88DC31-1A96-4A40-9F7F-586F62CCA2A5}" dt="2023-05-15T06:55:14.767" v="2407"/>
          <ac:graphicFrameMkLst>
            <pc:docMk/>
            <pc:sldMk cId="179583088" sldId="517"/>
            <ac:graphicFrameMk id="10" creationId="{1E3657C9-F3BC-75B5-496F-3248C625F167}"/>
          </ac:graphicFrameMkLst>
        </pc:graphicFrameChg>
        <pc:graphicFrameChg chg="mod">
          <ac:chgData name="Christoph Lippert" userId="f1aa18828af4e242" providerId="LiveId" clId="{5C88DC31-1A96-4A40-9F7F-586F62CCA2A5}" dt="2023-05-15T06:55:19.710" v="2408"/>
          <ac:graphicFrameMkLst>
            <pc:docMk/>
            <pc:sldMk cId="179583088" sldId="517"/>
            <ac:graphicFrameMk id="11" creationId="{6776BFE5-156B-5154-8151-A1A834FE4D39}"/>
          </ac:graphicFrameMkLst>
        </pc:graphicFrameChg>
        <pc:graphicFrameChg chg="add del mod">
          <ac:chgData name="Christoph Lippert" userId="f1aa18828af4e242" providerId="LiveId" clId="{5C88DC31-1A96-4A40-9F7F-586F62CCA2A5}" dt="2023-05-15T06:56:04.780" v="2410" actId="478"/>
          <ac:graphicFrameMkLst>
            <pc:docMk/>
            <pc:sldMk cId="179583088" sldId="517"/>
            <ac:graphicFrameMk id="39" creationId="{59C2DA3F-128D-1193-DD64-CBE64A257B2C}"/>
          </ac:graphicFrameMkLst>
        </pc:graphicFrameChg>
        <pc:picChg chg="add mod">
          <ac:chgData name="Christoph Lippert" userId="f1aa18828af4e242" providerId="LiveId" clId="{5C88DC31-1A96-4A40-9F7F-586F62CCA2A5}" dt="2023-05-15T06:56:23.823" v="2411" actId="14100"/>
          <ac:picMkLst>
            <pc:docMk/>
            <pc:sldMk cId="179583088" sldId="517"/>
            <ac:picMk id="2" creationId="{462E600B-8BC9-18D7-E568-4CCFF092A8E0}"/>
          </ac:picMkLst>
        </pc:picChg>
      </pc:sldChg>
      <pc:sldChg chg="del">
        <pc:chgData name="Christoph Lippert" userId="f1aa18828af4e242" providerId="LiveId" clId="{5C88DC31-1A96-4A40-9F7F-586F62CCA2A5}" dt="2023-05-14T17:39:01.354" v="1577" actId="2696"/>
        <pc:sldMkLst>
          <pc:docMk/>
          <pc:sldMk cId="712022014" sldId="517"/>
        </pc:sldMkLst>
      </pc:sldChg>
      <pc:sldChg chg="delSp modSp add mod modShow">
        <pc:chgData name="Christoph Lippert" userId="f1aa18828af4e242" providerId="LiveId" clId="{5C88DC31-1A96-4A40-9F7F-586F62CCA2A5}" dt="2023-05-15T06:57:42.099" v="2412" actId="729"/>
        <pc:sldMkLst>
          <pc:docMk/>
          <pc:sldMk cId="909239278" sldId="518"/>
        </pc:sldMkLst>
        <pc:picChg chg="mod">
          <ac:chgData name="Christoph Lippert" userId="f1aa18828af4e242" providerId="LiveId" clId="{5C88DC31-1A96-4A40-9F7F-586F62CCA2A5}" dt="2023-05-14T17:53:05.161" v="1618" actId="14100"/>
          <ac:picMkLst>
            <pc:docMk/>
            <pc:sldMk cId="909239278" sldId="518"/>
            <ac:picMk id="4" creationId="{0E717FC1-7852-5379-ED2E-A6C9E6579691}"/>
          </ac:picMkLst>
        </pc:picChg>
        <pc:picChg chg="mod">
          <ac:chgData name="Christoph Lippert" userId="f1aa18828af4e242" providerId="LiveId" clId="{5C88DC31-1A96-4A40-9F7F-586F62CCA2A5}" dt="2023-05-14T17:53:12.934" v="1620" actId="14100"/>
          <ac:picMkLst>
            <pc:docMk/>
            <pc:sldMk cId="909239278" sldId="518"/>
            <ac:picMk id="5" creationId="{EE89807A-8217-A52E-72F2-BD3F03E79639}"/>
          </ac:picMkLst>
        </pc:picChg>
        <pc:picChg chg="del mod">
          <ac:chgData name="Christoph Lippert" userId="f1aa18828af4e242" providerId="LiveId" clId="{5C88DC31-1A96-4A40-9F7F-586F62CCA2A5}" dt="2023-05-14T17:53:53.862" v="1624" actId="478"/>
          <ac:picMkLst>
            <pc:docMk/>
            <pc:sldMk cId="909239278" sldId="518"/>
            <ac:picMk id="8" creationId="{5361703A-67FA-F273-6340-93E5F9FA22E6}"/>
          </ac:picMkLst>
        </pc:picChg>
      </pc:sldChg>
      <pc:sldChg chg="del">
        <pc:chgData name="Christoph Lippert" userId="f1aa18828af4e242" providerId="LiveId" clId="{5C88DC31-1A96-4A40-9F7F-586F62CCA2A5}" dt="2023-05-14T17:39:01.354" v="1577" actId="2696"/>
        <pc:sldMkLst>
          <pc:docMk/>
          <pc:sldMk cId="1567630090" sldId="518"/>
        </pc:sldMkLst>
      </pc:sldChg>
      <pc:sldChg chg="del">
        <pc:chgData name="Christoph Lippert" userId="f1aa18828af4e242" providerId="LiveId" clId="{5C88DC31-1A96-4A40-9F7F-586F62CCA2A5}" dt="2023-05-14T17:39:01.354" v="1577" actId="2696"/>
        <pc:sldMkLst>
          <pc:docMk/>
          <pc:sldMk cId="2699023254" sldId="519"/>
        </pc:sldMkLst>
      </pc:sldChg>
      <pc:sldChg chg="addSp modSp add mod ord modAnim modShow">
        <pc:chgData name="Christoph Lippert" userId="f1aa18828af4e242" providerId="LiveId" clId="{5C88DC31-1A96-4A40-9F7F-586F62CCA2A5}" dt="2023-05-15T07:04:14.386" v="2470" actId="20577"/>
        <pc:sldMkLst>
          <pc:docMk/>
          <pc:sldMk cId="4154367820" sldId="519"/>
        </pc:sldMkLst>
        <pc:spChg chg="mod">
          <ac:chgData name="Christoph Lippert" userId="f1aa18828af4e242" providerId="LiveId" clId="{5C88DC31-1A96-4A40-9F7F-586F62CCA2A5}" dt="2023-05-15T07:02:29.465" v="2469" actId="5793"/>
          <ac:spMkLst>
            <pc:docMk/>
            <pc:sldMk cId="4154367820" sldId="519"/>
            <ac:spMk id="2" creationId="{001E6E12-80F2-613E-1572-9B78958AD011}"/>
          </ac:spMkLst>
        </pc:spChg>
        <pc:spChg chg="mod">
          <ac:chgData name="Christoph Lippert" userId="f1aa18828af4e242" providerId="LiveId" clId="{5C88DC31-1A96-4A40-9F7F-586F62CCA2A5}" dt="2023-05-15T07:04:14.386" v="2470" actId="20577"/>
          <ac:spMkLst>
            <pc:docMk/>
            <pc:sldMk cId="4154367820" sldId="519"/>
            <ac:spMk id="3" creationId="{4475903C-5CB7-90D5-673F-B46324E3EBAF}"/>
          </ac:spMkLst>
        </pc:spChg>
        <pc:picChg chg="add mod">
          <ac:chgData name="Christoph Lippert" userId="f1aa18828af4e242" providerId="LiveId" clId="{5C88DC31-1A96-4A40-9F7F-586F62CCA2A5}" dt="2023-05-15T07:00:38.741" v="2462" actId="14100"/>
          <ac:picMkLst>
            <pc:docMk/>
            <pc:sldMk cId="4154367820" sldId="519"/>
            <ac:picMk id="5" creationId="{4A8ADDAA-2F7D-0D4B-5A9C-E81DE1A27962}"/>
          </ac:picMkLst>
        </pc:picChg>
      </pc:sldChg>
      <pc:sldChg chg="del">
        <pc:chgData name="Christoph Lippert" userId="f1aa18828af4e242" providerId="LiveId" clId="{5C88DC31-1A96-4A40-9F7F-586F62CCA2A5}" dt="2023-05-14T17:39:01.354" v="1577" actId="2696"/>
        <pc:sldMkLst>
          <pc:docMk/>
          <pc:sldMk cId="928700859" sldId="520"/>
        </pc:sldMkLst>
      </pc:sldChg>
      <pc:sldChg chg="add del mod modShow">
        <pc:chgData name="Christoph Lippert" userId="f1aa18828af4e242" providerId="LiveId" clId="{5C88DC31-1A96-4A40-9F7F-586F62CCA2A5}" dt="2023-05-14T21:09:48.454" v="2224" actId="2696"/>
        <pc:sldMkLst>
          <pc:docMk/>
          <pc:sldMk cId="2012227787" sldId="520"/>
        </pc:sldMkLst>
      </pc:sldChg>
      <pc:sldChg chg="add del mod modShow">
        <pc:chgData name="Christoph Lippert" userId="f1aa18828af4e242" providerId="LiveId" clId="{5C88DC31-1A96-4A40-9F7F-586F62CCA2A5}" dt="2023-05-14T21:09:52.355" v="2225" actId="2696"/>
        <pc:sldMkLst>
          <pc:docMk/>
          <pc:sldMk cId="561402656" sldId="521"/>
        </pc:sldMkLst>
      </pc:sldChg>
      <pc:sldChg chg="del">
        <pc:chgData name="Christoph Lippert" userId="f1aa18828af4e242" providerId="LiveId" clId="{5C88DC31-1A96-4A40-9F7F-586F62CCA2A5}" dt="2023-05-14T17:39:01.354" v="1577" actId="2696"/>
        <pc:sldMkLst>
          <pc:docMk/>
          <pc:sldMk cId="1357030444" sldId="521"/>
        </pc:sldMkLst>
      </pc:sldChg>
      <pc:sldChg chg="addSp delSp modSp add mod">
        <pc:chgData name="Christoph Lippert" userId="f1aa18828af4e242" providerId="LiveId" clId="{5C88DC31-1A96-4A40-9F7F-586F62CCA2A5}" dt="2023-05-14T18:04:36.595" v="1878" actId="1076"/>
        <pc:sldMkLst>
          <pc:docMk/>
          <pc:sldMk cId="1222775753" sldId="522"/>
        </pc:sldMkLst>
        <pc:spChg chg="mod">
          <ac:chgData name="Christoph Lippert" userId="f1aa18828af4e242" providerId="LiveId" clId="{5C88DC31-1A96-4A40-9F7F-586F62CCA2A5}" dt="2023-05-14T18:03:10.257" v="1868"/>
          <ac:spMkLst>
            <pc:docMk/>
            <pc:sldMk cId="1222775753" sldId="522"/>
            <ac:spMk id="2" creationId="{A63292AD-9CFD-6DB1-F34F-0DC6FE520D62}"/>
          </ac:spMkLst>
        </pc:spChg>
        <pc:spChg chg="del mod">
          <ac:chgData name="Christoph Lippert" userId="f1aa18828af4e242" providerId="LiveId" clId="{5C88DC31-1A96-4A40-9F7F-586F62CCA2A5}" dt="2023-05-14T18:03:08.481" v="1867" actId="478"/>
          <ac:spMkLst>
            <pc:docMk/>
            <pc:sldMk cId="1222775753" sldId="522"/>
            <ac:spMk id="4" creationId="{A72FC747-8472-2AF6-4F5B-B838955E09FC}"/>
          </ac:spMkLst>
        </pc:spChg>
        <pc:spChg chg="mod">
          <ac:chgData name="Christoph Lippert" userId="f1aa18828af4e242" providerId="LiveId" clId="{5C88DC31-1A96-4A40-9F7F-586F62CCA2A5}" dt="2023-05-14T18:04:36.595" v="1878" actId="1076"/>
          <ac:spMkLst>
            <pc:docMk/>
            <pc:sldMk cId="1222775753" sldId="522"/>
            <ac:spMk id="14" creationId="{8EE38086-D4DD-9BB4-70EC-AE582FE68522}"/>
          </ac:spMkLst>
        </pc:spChg>
        <pc:grpChg chg="mod">
          <ac:chgData name="Christoph Lippert" userId="f1aa18828af4e242" providerId="LiveId" clId="{5C88DC31-1A96-4A40-9F7F-586F62CCA2A5}" dt="2023-05-14T18:04:31.481" v="1877" actId="14100"/>
          <ac:grpSpMkLst>
            <pc:docMk/>
            <pc:sldMk cId="1222775753" sldId="522"/>
            <ac:grpSpMk id="5" creationId="{5E9EA6B9-4098-F0FE-9F55-927695D95984}"/>
          </ac:grpSpMkLst>
        </pc:grpChg>
        <pc:picChg chg="add mod">
          <ac:chgData name="Christoph Lippert" userId="f1aa18828af4e242" providerId="LiveId" clId="{5C88DC31-1A96-4A40-9F7F-586F62CCA2A5}" dt="2023-05-14T18:03:58.373" v="1870"/>
          <ac:picMkLst>
            <pc:docMk/>
            <pc:sldMk cId="1222775753" sldId="522"/>
            <ac:picMk id="15" creationId="{F269E86E-B58D-AF6D-8B7F-F5E0D939093C}"/>
          </ac:picMkLst>
        </pc:picChg>
      </pc:sldChg>
      <pc:sldChg chg="del">
        <pc:chgData name="Christoph Lippert" userId="f1aa18828af4e242" providerId="LiveId" clId="{5C88DC31-1A96-4A40-9F7F-586F62CCA2A5}" dt="2023-05-14T17:39:01.354" v="1577" actId="2696"/>
        <pc:sldMkLst>
          <pc:docMk/>
          <pc:sldMk cId="2675694623" sldId="522"/>
        </pc:sldMkLst>
      </pc:sldChg>
      <pc:sldChg chg="addSp delSp modSp add mod ord">
        <pc:chgData name="Christoph Lippert" userId="f1aa18828af4e242" providerId="LiveId" clId="{5C88DC31-1A96-4A40-9F7F-586F62CCA2A5}" dt="2023-05-15T07:05:35.015" v="2471" actId="20578"/>
        <pc:sldMkLst>
          <pc:docMk/>
          <pc:sldMk cId="695465925" sldId="523"/>
        </pc:sldMkLst>
        <pc:spChg chg="mod">
          <ac:chgData name="Christoph Lippert" userId="f1aa18828af4e242" providerId="LiveId" clId="{5C88DC31-1A96-4A40-9F7F-586F62CCA2A5}" dt="2023-05-14T18:05:37.956" v="1885" actId="14100"/>
          <ac:spMkLst>
            <pc:docMk/>
            <pc:sldMk cId="695465925" sldId="523"/>
            <ac:spMk id="2" creationId="{2DBE551D-EA01-8A05-7E5C-6F1F885FB57E}"/>
          </ac:spMkLst>
        </pc:spChg>
        <pc:spChg chg="del mod">
          <ac:chgData name="Christoph Lippert" userId="f1aa18828af4e242" providerId="LiveId" clId="{5C88DC31-1A96-4A40-9F7F-586F62CCA2A5}" dt="2023-05-14T18:05:19.398" v="1880" actId="478"/>
          <ac:spMkLst>
            <pc:docMk/>
            <pc:sldMk cId="695465925" sldId="523"/>
            <ac:spMk id="4" creationId="{0EDFA7A2-BB91-499B-FA94-73263B0F4D25}"/>
          </ac:spMkLst>
        </pc:spChg>
        <pc:spChg chg="mod">
          <ac:chgData name="Christoph Lippert" userId="f1aa18828af4e242" providerId="LiveId" clId="{5C88DC31-1A96-4A40-9F7F-586F62CCA2A5}" dt="2023-05-14T18:06:23.529" v="1924" actId="1037"/>
          <ac:spMkLst>
            <pc:docMk/>
            <pc:sldMk cId="695465925" sldId="523"/>
            <ac:spMk id="14" creationId="{AC9599DD-AC9A-1EBD-D4F1-2C1505C4A8FF}"/>
          </ac:spMkLst>
        </pc:spChg>
        <pc:spChg chg="mod">
          <ac:chgData name="Christoph Lippert" userId="f1aa18828af4e242" providerId="LiveId" clId="{5C88DC31-1A96-4A40-9F7F-586F62CCA2A5}" dt="2023-05-14T18:06:23.529" v="1924" actId="1037"/>
          <ac:spMkLst>
            <pc:docMk/>
            <pc:sldMk cId="695465925" sldId="523"/>
            <ac:spMk id="15" creationId="{8C03C7C5-EB06-5EAC-6603-1D696563D69D}"/>
          </ac:spMkLst>
        </pc:spChg>
        <pc:spChg chg="mod">
          <ac:chgData name="Christoph Lippert" userId="f1aa18828af4e242" providerId="LiveId" clId="{5C88DC31-1A96-4A40-9F7F-586F62CCA2A5}" dt="2023-05-14T18:06:23.529" v="1924" actId="1037"/>
          <ac:spMkLst>
            <pc:docMk/>
            <pc:sldMk cId="695465925" sldId="523"/>
            <ac:spMk id="16" creationId="{40050105-9DC6-C47C-8A8C-338DFBA2A4A9}"/>
          </ac:spMkLst>
        </pc:spChg>
        <pc:spChg chg="mod">
          <ac:chgData name="Christoph Lippert" userId="f1aa18828af4e242" providerId="LiveId" clId="{5C88DC31-1A96-4A40-9F7F-586F62CCA2A5}" dt="2023-05-14T18:06:23.529" v="1924" actId="1037"/>
          <ac:spMkLst>
            <pc:docMk/>
            <pc:sldMk cId="695465925" sldId="523"/>
            <ac:spMk id="17" creationId="{44A168A7-1B37-0AA5-9E91-1E382B298D8A}"/>
          </ac:spMkLst>
        </pc:spChg>
        <pc:grpChg chg="mod">
          <ac:chgData name="Christoph Lippert" userId="f1aa18828af4e242" providerId="LiveId" clId="{5C88DC31-1A96-4A40-9F7F-586F62CCA2A5}" dt="2023-05-14T18:06:09.775" v="1892" actId="1036"/>
          <ac:grpSpMkLst>
            <pc:docMk/>
            <pc:sldMk cId="695465925" sldId="523"/>
            <ac:grpSpMk id="5" creationId="{B1EDB8B2-7B7F-7DB8-C573-1C9634EE5AFF}"/>
          </ac:grpSpMkLst>
        </pc:grpChg>
        <pc:picChg chg="add mod">
          <ac:chgData name="Christoph Lippert" userId="f1aa18828af4e242" providerId="LiveId" clId="{5C88DC31-1A96-4A40-9F7F-586F62CCA2A5}" dt="2023-05-14T18:05:25.369" v="1882"/>
          <ac:picMkLst>
            <pc:docMk/>
            <pc:sldMk cId="695465925" sldId="523"/>
            <ac:picMk id="18" creationId="{5859BA48-B144-7867-5B11-6BC0A21AF867}"/>
          </ac:picMkLst>
        </pc:picChg>
      </pc:sldChg>
      <pc:sldChg chg="del">
        <pc:chgData name="Christoph Lippert" userId="f1aa18828af4e242" providerId="LiveId" clId="{5C88DC31-1A96-4A40-9F7F-586F62CCA2A5}" dt="2023-05-14T17:39:01.354" v="1577" actId="2696"/>
        <pc:sldMkLst>
          <pc:docMk/>
          <pc:sldMk cId="3974644387" sldId="523"/>
        </pc:sldMkLst>
      </pc:sldChg>
      <pc:sldChg chg="addSp delSp modSp add mod ord">
        <pc:chgData name="Christoph Lippert" userId="f1aa18828af4e242" providerId="LiveId" clId="{5C88DC31-1A96-4A40-9F7F-586F62CCA2A5}" dt="2023-05-15T07:05:35.015" v="2471" actId="20578"/>
        <pc:sldMkLst>
          <pc:docMk/>
          <pc:sldMk cId="248960887" sldId="524"/>
        </pc:sldMkLst>
        <pc:spChg chg="mod">
          <ac:chgData name="Christoph Lippert" userId="f1aa18828af4e242" providerId="LiveId" clId="{5C88DC31-1A96-4A40-9F7F-586F62CCA2A5}" dt="2023-05-14T18:07:07.396" v="1927"/>
          <ac:spMkLst>
            <pc:docMk/>
            <pc:sldMk cId="248960887" sldId="524"/>
            <ac:spMk id="2" creationId="{582C34BD-4883-5E31-36A1-AF22C612E783}"/>
          </ac:spMkLst>
        </pc:spChg>
        <pc:spChg chg="del mod">
          <ac:chgData name="Christoph Lippert" userId="f1aa18828af4e242" providerId="LiveId" clId="{5C88DC31-1A96-4A40-9F7F-586F62CCA2A5}" dt="2023-05-14T18:07:06.051" v="1926" actId="478"/>
          <ac:spMkLst>
            <pc:docMk/>
            <pc:sldMk cId="248960887" sldId="524"/>
            <ac:spMk id="4" creationId="{1A154880-6B5B-3B8F-BD0B-B302221F260A}"/>
          </ac:spMkLst>
        </pc:spChg>
        <pc:spChg chg="mod">
          <ac:chgData name="Christoph Lippert" userId="f1aa18828af4e242" providerId="LiveId" clId="{5C88DC31-1A96-4A40-9F7F-586F62CCA2A5}" dt="2023-05-14T18:07:25.236" v="1958" actId="1035"/>
          <ac:spMkLst>
            <pc:docMk/>
            <pc:sldMk cId="248960887" sldId="524"/>
            <ac:spMk id="14" creationId="{E02AA057-62D8-52C1-1E99-AFFED263495D}"/>
          </ac:spMkLst>
        </pc:spChg>
        <pc:spChg chg="mod">
          <ac:chgData name="Christoph Lippert" userId="f1aa18828af4e242" providerId="LiveId" clId="{5C88DC31-1A96-4A40-9F7F-586F62CCA2A5}" dt="2023-05-14T18:07:25.236" v="1958" actId="1035"/>
          <ac:spMkLst>
            <pc:docMk/>
            <pc:sldMk cId="248960887" sldId="524"/>
            <ac:spMk id="15" creationId="{3E28C7AC-7EBD-77FB-D486-A1D6B463FC60}"/>
          </ac:spMkLst>
        </pc:spChg>
        <pc:spChg chg="mod">
          <ac:chgData name="Christoph Lippert" userId="f1aa18828af4e242" providerId="LiveId" clId="{5C88DC31-1A96-4A40-9F7F-586F62CCA2A5}" dt="2023-05-14T18:07:25.236" v="1958" actId="1035"/>
          <ac:spMkLst>
            <pc:docMk/>
            <pc:sldMk cId="248960887" sldId="524"/>
            <ac:spMk id="16" creationId="{75F00206-24A3-1771-E848-B25D9B51262C}"/>
          </ac:spMkLst>
        </pc:spChg>
        <pc:grpChg chg="mod">
          <ac:chgData name="Christoph Lippert" userId="f1aa18828af4e242" providerId="LiveId" clId="{5C88DC31-1A96-4A40-9F7F-586F62CCA2A5}" dt="2023-05-14T18:07:44.875" v="1960" actId="14100"/>
          <ac:grpSpMkLst>
            <pc:docMk/>
            <pc:sldMk cId="248960887" sldId="524"/>
            <ac:grpSpMk id="5" creationId="{3290D965-CF55-AB5C-9D06-125A146E2B61}"/>
          </ac:grpSpMkLst>
        </pc:grpChg>
        <pc:picChg chg="add mod">
          <ac:chgData name="Christoph Lippert" userId="f1aa18828af4e242" providerId="LiveId" clId="{5C88DC31-1A96-4A40-9F7F-586F62CCA2A5}" dt="2023-05-14T18:07:13.950" v="1928"/>
          <ac:picMkLst>
            <pc:docMk/>
            <pc:sldMk cId="248960887" sldId="524"/>
            <ac:picMk id="17" creationId="{8FB54B9B-4724-3212-16F4-39D989C73F3B}"/>
          </ac:picMkLst>
        </pc:picChg>
      </pc:sldChg>
      <pc:sldChg chg="del">
        <pc:chgData name="Christoph Lippert" userId="f1aa18828af4e242" providerId="LiveId" clId="{5C88DC31-1A96-4A40-9F7F-586F62CCA2A5}" dt="2023-05-14T17:39:01.354" v="1577" actId="2696"/>
        <pc:sldMkLst>
          <pc:docMk/>
          <pc:sldMk cId="1245334179" sldId="524"/>
        </pc:sldMkLst>
      </pc:sldChg>
      <pc:sldChg chg="del">
        <pc:chgData name="Christoph Lippert" userId="f1aa18828af4e242" providerId="LiveId" clId="{5C88DC31-1A96-4A40-9F7F-586F62CCA2A5}" dt="2023-05-14T17:39:01.354" v="1577" actId="2696"/>
        <pc:sldMkLst>
          <pc:docMk/>
          <pc:sldMk cId="27939479" sldId="525"/>
        </pc:sldMkLst>
      </pc:sldChg>
      <pc:sldChg chg="addSp modSp add mod modAnim modShow">
        <pc:chgData name="Christoph Lippert" userId="f1aa18828af4e242" providerId="LiveId" clId="{5C88DC31-1A96-4A40-9F7F-586F62CCA2A5}" dt="2023-05-14T18:20:26.930" v="1964" actId="729"/>
        <pc:sldMkLst>
          <pc:docMk/>
          <pc:sldMk cId="2332014439" sldId="525"/>
        </pc:sldMkLst>
        <pc:picChg chg="add mod">
          <ac:chgData name="Christoph Lippert" userId="f1aa18828af4e242" providerId="LiveId" clId="{5C88DC31-1A96-4A40-9F7F-586F62CCA2A5}" dt="2023-05-14T18:08:13.972" v="1961"/>
          <ac:picMkLst>
            <pc:docMk/>
            <pc:sldMk cId="2332014439" sldId="525"/>
            <ac:picMk id="4" creationId="{A7FDF107-00F7-5DB6-969B-535FB75EF62C}"/>
          </ac:picMkLst>
        </pc:picChg>
      </pc:sldChg>
      <pc:sldChg chg="del">
        <pc:chgData name="Christoph Lippert" userId="f1aa18828af4e242" providerId="LiveId" clId="{5C88DC31-1A96-4A40-9F7F-586F62CCA2A5}" dt="2023-05-14T18:25:37.190" v="1980" actId="2696"/>
        <pc:sldMkLst>
          <pc:docMk/>
          <pc:sldMk cId="3204115383" sldId="526"/>
        </pc:sldMkLst>
      </pc:sldChg>
      <pc:sldChg chg="del">
        <pc:chgData name="Christoph Lippert" userId="f1aa18828af4e242" providerId="LiveId" clId="{5C88DC31-1A96-4A40-9F7F-586F62CCA2A5}" dt="2023-05-14T18:25:37.210" v="1981" actId="2696"/>
        <pc:sldMkLst>
          <pc:docMk/>
          <pc:sldMk cId="1259733249" sldId="527"/>
        </pc:sldMkLst>
      </pc:sldChg>
      <pc:sldChg chg="del">
        <pc:chgData name="Christoph Lippert" userId="f1aa18828af4e242" providerId="LiveId" clId="{5C88DC31-1A96-4A40-9F7F-586F62CCA2A5}" dt="2023-05-14T18:25:37.235" v="1982" actId="2696"/>
        <pc:sldMkLst>
          <pc:docMk/>
          <pc:sldMk cId="3033814181" sldId="528"/>
        </pc:sldMkLst>
      </pc:sldChg>
      <pc:sldChg chg="del">
        <pc:chgData name="Christoph Lippert" userId="f1aa18828af4e242" providerId="LiveId" clId="{5C88DC31-1A96-4A40-9F7F-586F62CCA2A5}" dt="2023-05-14T18:25:37.282" v="1983" actId="2696"/>
        <pc:sldMkLst>
          <pc:docMk/>
          <pc:sldMk cId="1934208860" sldId="529"/>
        </pc:sldMkLst>
      </pc:sldChg>
      <pc:sldChg chg="del">
        <pc:chgData name="Christoph Lippert" userId="f1aa18828af4e242" providerId="LiveId" clId="{5C88DC31-1A96-4A40-9F7F-586F62CCA2A5}" dt="2023-05-14T18:25:37.298" v="1984" actId="2696"/>
        <pc:sldMkLst>
          <pc:docMk/>
          <pc:sldMk cId="1877499944" sldId="530"/>
        </pc:sldMkLst>
      </pc:sldChg>
      <pc:sldChg chg="del">
        <pc:chgData name="Christoph Lippert" userId="f1aa18828af4e242" providerId="LiveId" clId="{5C88DC31-1A96-4A40-9F7F-586F62CCA2A5}" dt="2023-05-14T18:25:37.322" v="1985" actId="2696"/>
        <pc:sldMkLst>
          <pc:docMk/>
          <pc:sldMk cId="3875141138" sldId="531"/>
        </pc:sldMkLst>
      </pc:sldChg>
      <pc:sldChg chg="del">
        <pc:chgData name="Christoph Lippert" userId="f1aa18828af4e242" providerId="LiveId" clId="{5C88DC31-1A96-4A40-9F7F-586F62CCA2A5}" dt="2023-05-14T18:25:37.329" v="1986" actId="2696"/>
        <pc:sldMkLst>
          <pc:docMk/>
          <pc:sldMk cId="3811749997" sldId="532"/>
        </pc:sldMkLst>
      </pc:sldChg>
      <pc:sldChg chg="del">
        <pc:chgData name="Christoph Lippert" userId="f1aa18828af4e242" providerId="LiveId" clId="{5C88DC31-1A96-4A40-9F7F-586F62CCA2A5}" dt="2023-05-14T18:25:37.349" v="1987" actId="2696"/>
        <pc:sldMkLst>
          <pc:docMk/>
          <pc:sldMk cId="75408710" sldId="533"/>
        </pc:sldMkLst>
      </pc:sldChg>
      <pc:sldChg chg="del">
        <pc:chgData name="Christoph Lippert" userId="f1aa18828af4e242" providerId="LiveId" clId="{5C88DC31-1A96-4A40-9F7F-586F62CCA2A5}" dt="2023-05-14T18:25:37.375" v="1988" actId="2696"/>
        <pc:sldMkLst>
          <pc:docMk/>
          <pc:sldMk cId="1386712276" sldId="534"/>
        </pc:sldMkLst>
      </pc:sldChg>
      <pc:sldChg chg="del">
        <pc:chgData name="Christoph Lippert" userId="f1aa18828af4e242" providerId="LiveId" clId="{5C88DC31-1A96-4A40-9F7F-586F62CCA2A5}" dt="2023-05-14T18:25:37.403" v="1989" actId="2696"/>
        <pc:sldMkLst>
          <pc:docMk/>
          <pc:sldMk cId="4183737238" sldId="535"/>
        </pc:sldMkLst>
      </pc:sldChg>
      <pc:sldChg chg="del">
        <pc:chgData name="Christoph Lippert" userId="f1aa18828af4e242" providerId="LiveId" clId="{5C88DC31-1A96-4A40-9F7F-586F62CCA2A5}" dt="2023-05-14T18:25:37.429" v="1990" actId="2696"/>
        <pc:sldMkLst>
          <pc:docMk/>
          <pc:sldMk cId="3132579670" sldId="536"/>
        </pc:sldMkLst>
      </pc:sldChg>
      <pc:sldChg chg="del">
        <pc:chgData name="Christoph Lippert" userId="f1aa18828af4e242" providerId="LiveId" clId="{5C88DC31-1A96-4A40-9F7F-586F62CCA2A5}" dt="2023-05-14T18:25:37.493" v="1991" actId="2696"/>
        <pc:sldMkLst>
          <pc:docMk/>
          <pc:sldMk cId="2031525115" sldId="537"/>
        </pc:sldMkLst>
      </pc:sldChg>
      <pc:sldChg chg="del">
        <pc:chgData name="Christoph Lippert" userId="f1aa18828af4e242" providerId="LiveId" clId="{5C88DC31-1A96-4A40-9F7F-586F62CCA2A5}" dt="2023-05-14T18:25:37.567" v="1992" actId="2696"/>
        <pc:sldMkLst>
          <pc:docMk/>
          <pc:sldMk cId="3805807749" sldId="538"/>
        </pc:sldMkLst>
      </pc:sldChg>
      <pc:sldChg chg="del">
        <pc:chgData name="Christoph Lippert" userId="f1aa18828af4e242" providerId="LiveId" clId="{5C88DC31-1A96-4A40-9F7F-586F62CCA2A5}" dt="2023-05-14T18:25:37.584" v="1993" actId="2696"/>
        <pc:sldMkLst>
          <pc:docMk/>
          <pc:sldMk cId="1928240950" sldId="539"/>
        </pc:sldMkLst>
      </pc:sldChg>
      <pc:sldChg chg="del">
        <pc:chgData name="Christoph Lippert" userId="f1aa18828af4e242" providerId="LiveId" clId="{5C88DC31-1A96-4A40-9F7F-586F62CCA2A5}" dt="2023-05-14T18:25:37.599" v="1994" actId="2696"/>
        <pc:sldMkLst>
          <pc:docMk/>
          <pc:sldMk cId="515508503" sldId="540"/>
        </pc:sldMkLst>
      </pc:sldChg>
      <pc:sldChg chg="del">
        <pc:chgData name="Christoph Lippert" userId="f1aa18828af4e242" providerId="LiveId" clId="{5C88DC31-1A96-4A40-9F7F-586F62CCA2A5}" dt="2023-05-14T18:25:37.619" v="1995" actId="2696"/>
        <pc:sldMkLst>
          <pc:docMk/>
          <pc:sldMk cId="302478523" sldId="541"/>
        </pc:sldMkLst>
      </pc:sldChg>
      <pc:sldChg chg="del">
        <pc:chgData name="Christoph Lippert" userId="f1aa18828af4e242" providerId="LiveId" clId="{5C88DC31-1A96-4A40-9F7F-586F62CCA2A5}" dt="2023-05-14T18:25:37.633" v="1996" actId="2696"/>
        <pc:sldMkLst>
          <pc:docMk/>
          <pc:sldMk cId="1712340" sldId="542"/>
        </pc:sldMkLst>
      </pc:sldChg>
      <pc:sldChg chg="del">
        <pc:chgData name="Christoph Lippert" userId="f1aa18828af4e242" providerId="LiveId" clId="{5C88DC31-1A96-4A40-9F7F-586F62CCA2A5}" dt="2023-05-14T18:25:37.655" v="1997" actId="2696"/>
        <pc:sldMkLst>
          <pc:docMk/>
          <pc:sldMk cId="3436268157" sldId="543"/>
        </pc:sldMkLst>
      </pc:sldChg>
      <pc:sldChg chg="del">
        <pc:chgData name="Christoph Lippert" userId="f1aa18828af4e242" providerId="LiveId" clId="{5C88DC31-1A96-4A40-9F7F-586F62CCA2A5}" dt="2023-05-14T18:25:37.675" v="1998" actId="2696"/>
        <pc:sldMkLst>
          <pc:docMk/>
          <pc:sldMk cId="4226126255" sldId="544"/>
        </pc:sldMkLst>
      </pc:sldChg>
      <pc:sldChg chg="del">
        <pc:chgData name="Christoph Lippert" userId="f1aa18828af4e242" providerId="LiveId" clId="{5C88DC31-1A96-4A40-9F7F-586F62CCA2A5}" dt="2023-05-14T18:25:37.698" v="1999" actId="2696"/>
        <pc:sldMkLst>
          <pc:docMk/>
          <pc:sldMk cId="4029191526" sldId="545"/>
        </pc:sldMkLst>
      </pc:sldChg>
      <pc:sldChg chg="del">
        <pc:chgData name="Christoph Lippert" userId="f1aa18828af4e242" providerId="LiveId" clId="{5C88DC31-1A96-4A40-9F7F-586F62CCA2A5}" dt="2023-05-14T18:25:37.711" v="2000" actId="2696"/>
        <pc:sldMkLst>
          <pc:docMk/>
          <pc:sldMk cId="2603535547" sldId="546"/>
        </pc:sldMkLst>
      </pc:sldChg>
      <pc:sldChg chg="del">
        <pc:chgData name="Christoph Lippert" userId="f1aa18828af4e242" providerId="LiveId" clId="{5C88DC31-1A96-4A40-9F7F-586F62CCA2A5}" dt="2023-05-14T18:25:37.726" v="2001" actId="2696"/>
        <pc:sldMkLst>
          <pc:docMk/>
          <pc:sldMk cId="3113213284" sldId="547"/>
        </pc:sldMkLst>
      </pc:sldChg>
      <pc:sldChg chg="del">
        <pc:chgData name="Christoph Lippert" userId="f1aa18828af4e242" providerId="LiveId" clId="{5C88DC31-1A96-4A40-9F7F-586F62CCA2A5}" dt="2023-05-14T18:25:37.746" v="2002" actId="2696"/>
        <pc:sldMkLst>
          <pc:docMk/>
          <pc:sldMk cId="2126913456" sldId="548"/>
        </pc:sldMkLst>
      </pc:sldChg>
      <pc:sldChg chg="del">
        <pc:chgData name="Christoph Lippert" userId="f1aa18828af4e242" providerId="LiveId" clId="{5C88DC31-1A96-4A40-9F7F-586F62CCA2A5}" dt="2023-05-14T18:25:37.760" v="2003" actId="2696"/>
        <pc:sldMkLst>
          <pc:docMk/>
          <pc:sldMk cId="2149096758" sldId="549"/>
        </pc:sldMkLst>
      </pc:sldChg>
      <pc:sldChg chg="del">
        <pc:chgData name="Christoph Lippert" userId="f1aa18828af4e242" providerId="LiveId" clId="{5C88DC31-1A96-4A40-9F7F-586F62CCA2A5}" dt="2023-05-14T18:25:37.782" v="2004" actId="2696"/>
        <pc:sldMkLst>
          <pc:docMk/>
          <pc:sldMk cId="1745733384" sldId="550"/>
        </pc:sldMkLst>
      </pc:sldChg>
      <pc:sldChg chg="del">
        <pc:chgData name="Christoph Lippert" userId="f1aa18828af4e242" providerId="LiveId" clId="{5C88DC31-1A96-4A40-9F7F-586F62CCA2A5}" dt="2023-05-14T18:25:37.808" v="2005" actId="2696"/>
        <pc:sldMkLst>
          <pc:docMk/>
          <pc:sldMk cId="3467743237" sldId="551"/>
        </pc:sldMkLst>
      </pc:sldChg>
      <pc:sldChg chg="del">
        <pc:chgData name="Christoph Lippert" userId="f1aa18828af4e242" providerId="LiveId" clId="{5C88DC31-1A96-4A40-9F7F-586F62CCA2A5}" dt="2023-05-14T18:25:37.820" v="2006" actId="2696"/>
        <pc:sldMkLst>
          <pc:docMk/>
          <pc:sldMk cId="3663860121" sldId="552"/>
        </pc:sldMkLst>
      </pc:sldChg>
      <pc:sldChg chg="del">
        <pc:chgData name="Christoph Lippert" userId="f1aa18828af4e242" providerId="LiveId" clId="{5C88DC31-1A96-4A40-9F7F-586F62CCA2A5}" dt="2023-05-14T18:25:37.836" v="2007" actId="2696"/>
        <pc:sldMkLst>
          <pc:docMk/>
          <pc:sldMk cId="1676992801" sldId="553"/>
        </pc:sldMkLst>
      </pc:sldChg>
      <pc:sldChg chg="del">
        <pc:chgData name="Christoph Lippert" userId="f1aa18828af4e242" providerId="LiveId" clId="{5C88DC31-1A96-4A40-9F7F-586F62CCA2A5}" dt="2023-05-14T18:25:37.846" v="2008" actId="2696"/>
        <pc:sldMkLst>
          <pc:docMk/>
          <pc:sldMk cId="316237219" sldId="554"/>
        </pc:sldMkLst>
      </pc:sldChg>
      <pc:sldChg chg="del">
        <pc:chgData name="Christoph Lippert" userId="f1aa18828af4e242" providerId="LiveId" clId="{5C88DC31-1A96-4A40-9F7F-586F62CCA2A5}" dt="2023-05-14T18:25:37.854" v="2009" actId="2696"/>
        <pc:sldMkLst>
          <pc:docMk/>
          <pc:sldMk cId="1100039758" sldId="555"/>
        </pc:sldMkLst>
      </pc:sldChg>
      <pc:sldChg chg="del">
        <pc:chgData name="Christoph Lippert" userId="f1aa18828af4e242" providerId="LiveId" clId="{5C88DC31-1A96-4A40-9F7F-586F62CCA2A5}" dt="2023-05-14T18:25:37.875" v="2010" actId="2696"/>
        <pc:sldMkLst>
          <pc:docMk/>
          <pc:sldMk cId="235129630" sldId="556"/>
        </pc:sldMkLst>
      </pc:sldChg>
      <pc:sldChg chg="del">
        <pc:chgData name="Christoph Lippert" userId="f1aa18828af4e242" providerId="LiveId" clId="{5C88DC31-1A96-4A40-9F7F-586F62CCA2A5}" dt="2023-05-14T18:25:37.895" v="2011" actId="2696"/>
        <pc:sldMkLst>
          <pc:docMk/>
          <pc:sldMk cId="2525174665" sldId="557"/>
        </pc:sldMkLst>
      </pc:sldChg>
      <pc:sldChg chg="del">
        <pc:chgData name="Christoph Lippert" userId="f1aa18828af4e242" providerId="LiveId" clId="{5C88DC31-1A96-4A40-9F7F-586F62CCA2A5}" dt="2023-05-14T18:25:37.913" v="2012" actId="2696"/>
        <pc:sldMkLst>
          <pc:docMk/>
          <pc:sldMk cId="3722556421" sldId="558"/>
        </pc:sldMkLst>
      </pc:sldChg>
      <pc:sldChg chg="del">
        <pc:chgData name="Christoph Lippert" userId="f1aa18828af4e242" providerId="LiveId" clId="{5C88DC31-1A96-4A40-9F7F-586F62CCA2A5}" dt="2023-05-14T18:25:37.925" v="2013" actId="2696"/>
        <pc:sldMkLst>
          <pc:docMk/>
          <pc:sldMk cId="3561868776" sldId="559"/>
        </pc:sldMkLst>
      </pc:sldChg>
      <pc:sldChg chg="del">
        <pc:chgData name="Christoph Lippert" userId="f1aa18828af4e242" providerId="LiveId" clId="{5C88DC31-1A96-4A40-9F7F-586F62CCA2A5}" dt="2023-05-14T18:25:37.945" v="2014" actId="2696"/>
        <pc:sldMkLst>
          <pc:docMk/>
          <pc:sldMk cId="1122880058" sldId="560"/>
        </pc:sldMkLst>
      </pc:sldChg>
      <pc:sldChg chg="del">
        <pc:chgData name="Christoph Lippert" userId="f1aa18828af4e242" providerId="LiveId" clId="{5C88DC31-1A96-4A40-9F7F-586F62CCA2A5}" dt="2023-05-14T18:25:37.961" v="2015" actId="2696"/>
        <pc:sldMkLst>
          <pc:docMk/>
          <pc:sldMk cId="3705311384" sldId="561"/>
        </pc:sldMkLst>
      </pc:sldChg>
      <pc:sldChg chg="del">
        <pc:chgData name="Christoph Lippert" userId="f1aa18828af4e242" providerId="LiveId" clId="{5C88DC31-1A96-4A40-9F7F-586F62CCA2A5}" dt="2023-05-14T18:25:37.981" v="2016" actId="2696"/>
        <pc:sldMkLst>
          <pc:docMk/>
          <pc:sldMk cId="2005917002" sldId="562"/>
        </pc:sldMkLst>
      </pc:sldChg>
      <pc:sldChg chg="del">
        <pc:chgData name="Christoph Lippert" userId="f1aa18828af4e242" providerId="LiveId" clId="{5C88DC31-1A96-4A40-9F7F-586F62CCA2A5}" dt="2023-05-14T18:25:37.990" v="2017" actId="2696"/>
        <pc:sldMkLst>
          <pc:docMk/>
          <pc:sldMk cId="1926887771" sldId="563"/>
        </pc:sldMkLst>
      </pc:sldChg>
      <pc:sldChg chg="del">
        <pc:chgData name="Christoph Lippert" userId="f1aa18828af4e242" providerId="LiveId" clId="{5C88DC31-1A96-4A40-9F7F-586F62CCA2A5}" dt="2023-05-14T18:25:38.020" v="2018" actId="2696"/>
        <pc:sldMkLst>
          <pc:docMk/>
          <pc:sldMk cId="1723693138" sldId="564"/>
        </pc:sldMkLst>
      </pc:sldChg>
      <pc:sldChg chg="del">
        <pc:chgData name="Christoph Lippert" userId="f1aa18828af4e242" providerId="LiveId" clId="{5C88DC31-1A96-4A40-9F7F-586F62CCA2A5}" dt="2023-05-14T18:25:38.031" v="2019" actId="2696"/>
        <pc:sldMkLst>
          <pc:docMk/>
          <pc:sldMk cId="1923602205" sldId="565"/>
        </pc:sldMkLst>
      </pc:sldChg>
      <pc:sldChg chg="del">
        <pc:chgData name="Christoph Lippert" userId="f1aa18828af4e242" providerId="LiveId" clId="{5C88DC31-1A96-4A40-9F7F-586F62CCA2A5}" dt="2023-05-14T18:25:38.057" v="2020" actId="2696"/>
        <pc:sldMkLst>
          <pc:docMk/>
          <pc:sldMk cId="3663104678" sldId="566"/>
        </pc:sldMkLst>
      </pc:sldChg>
      <pc:sldChg chg="del">
        <pc:chgData name="Christoph Lippert" userId="f1aa18828af4e242" providerId="LiveId" clId="{5C88DC31-1A96-4A40-9F7F-586F62CCA2A5}" dt="2023-05-14T18:25:38.074" v="2021" actId="2696"/>
        <pc:sldMkLst>
          <pc:docMk/>
          <pc:sldMk cId="1052668336" sldId="567"/>
        </pc:sldMkLst>
      </pc:sldChg>
      <pc:sldChg chg="del">
        <pc:chgData name="Christoph Lippert" userId="f1aa18828af4e242" providerId="LiveId" clId="{5C88DC31-1A96-4A40-9F7F-586F62CCA2A5}" dt="2023-05-14T18:25:38.100" v="2022" actId="2696"/>
        <pc:sldMkLst>
          <pc:docMk/>
          <pc:sldMk cId="2939691422" sldId="568"/>
        </pc:sldMkLst>
      </pc:sldChg>
      <pc:sldChg chg="del">
        <pc:chgData name="Christoph Lippert" userId="f1aa18828af4e242" providerId="LiveId" clId="{5C88DC31-1A96-4A40-9F7F-586F62CCA2A5}" dt="2023-05-14T18:25:38.128" v="2023" actId="2696"/>
        <pc:sldMkLst>
          <pc:docMk/>
          <pc:sldMk cId="3584895205" sldId="569"/>
        </pc:sldMkLst>
      </pc:sldChg>
      <pc:sldChg chg="del">
        <pc:chgData name="Christoph Lippert" userId="f1aa18828af4e242" providerId="LiveId" clId="{5C88DC31-1A96-4A40-9F7F-586F62CCA2A5}" dt="2023-05-14T18:25:38.162" v="2024" actId="2696"/>
        <pc:sldMkLst>
          <pc:docMk/>
          <pc:sldMk cId="3978974044" sldId="570"/>
        </pc:sldMkLst>
      </pc:sldChg>
      <pc:sldChg chg="del">
        <pc:chgData name="Christoph Lippert" userId="f1aa18828af4e242" providerId="LiveId" clId="{5C88DC31-1A96-4A40-9F7F-586F62CCA2A5}" dt="2023-05-14T18:25:38.170" v="2025" actId="2696"/>
        <pc:sldMkLst>
          <pc:docMk/>
          <pc:sldMk cId="152038809" sldId="571"/>
        </pc:sldMkLst>
      </pc:sldChg>
      <pc:sldChg chg="del">
        <pc:chgData name="Christoph Lippert" userId="f1aa18828af4e242" providerId="LiveId" clId="{5C88DC31-1A96-4A40-9F7F-586F62CCA2A5}" dt="2023-05-14T18:25:38.176" v="2026" actId="2696"/>
        <pc:sldMkLst>
          <pc:docMk/>
          <pc:sldMk cId="2565157732" sldId="572"/>
        </pc:sldMkLst>
      </pc:sldChg>
      <pc:sldChg chg="modSp add modAnim">
        <pc:chgData name="Christoph Lippert" userId="f1aa18828af4e242" providerId="LiveId" clId="{5C88DC31-1A96-4A40-9F7F-586F62CCA2A5}" dt="2023-05-15T06:45:16.378" v="2342"/>
        <pc:sldMkLst>
          <pc:docMk/>
          <pc:sldMk cId="477963877" sldId="573"/>
        </pc:sldMkLst>
        <pc:spChg chg="mod">
          <ac:chgData name="Christoph Lippert" userId="f1aa18828af4e242" providerId="LiveId" clId="{5C88DC31-1A96-4A40-9F7F-586F62CCA2A5}" dt="2023-05-15T06:45:16.378" v="2342"/>
          <ac:spMkLst>
            <pc:docMk/>
            <pc:sldMk cId="477963877" sldId="573"/>
            <ac:spMk id="6" creationId="{00000000-0000-0000-0000-000000000000}"/>
          </ac:spMkLst>
        </pc:spChg>
      </pc:sldChg>
      <pc:sldChg chg="add del">
        <pc:chgData name="Christoph Lippert" userId="f1aa18828af4e242" providerId="LiveId" clId="{5C88DC31-1A96-4A40-9F7F-586F62CCA2A5}" dt="2023-05-11T14:17:33.756" v="1"/>
        <pc:sldMkLst>
          <pc:docMk/>
          <pc:sldMk cId="2274286570" sldId="573"/>
        </pc:sldMkLst>
      </pc:sldChg>
      <pc:sldChg chg="modSp add mod modAnim">
        <pc:chgData name="Christoph Lippert" userId="f1aa18828af4e242" providerId="LiveId" clId="{5C88DC31-1A96-4A40-9F7F-586F62CCA2A5}" dt="2023-05-15T06:45:19.858" v="2344"/>
        <pc:sldMkLst>
          <pc:docMk/>
          <pc:sldMk cId="313714804" sldId="574"/>
        </pc:sldMkLst>
        <pc:spChg chg="mod">
          <ac:chgData name="Christoph Lippert" userId="f1aa18828af4e242" providerId="LiveId" clId="{5C88DC31-1A96-4A40-9F7F-586F62CCA2A5}" dt="2023-05-15T06:45:19.858" v="2344"/>
          <ac:spMkLst>
            <pc:docMk/>
            <pc:sldMk cId="313714804" sldId="574"/>
            <ac:spMk id="6" creationId="{00000000-0000-0000-0000-000000000000}"/>
          </ac:spMkLst>
        </pc:spChg>
      </pc:sldChg>
      <pc:sldChg chg="add del">
        <pc:chgData name="Christoph Lippert" userId="f1aa18828af4e242" providerId="LiveId" clId="{5C88DC31-1A96-4A40-9F7F-586F62CCA2A5}" dt="2023-05-11T14:17:33.756" v="1"/>
        <pc:sldMkLst>
          <pc:docMk/>
          <pc:sldMk cId="867735741" sldId="574"/>
        </pc:sldMkLst>
      </pc:sldChg>
      <pc:sldChg chg="modSp add mod">
        <pc:chgData name="Christoph Lippert" userId="f1aa18828af4e242" providerId="LiveId" clId="{5C88DC31-1A96-4A40-9F7F-586F62CCA2A5}" dt="2023-05-14T17:37:21.157" v="1576" actId="113"/>
        <pc:sldMkLst>
          <pc:docMk/>
          <pc:sldMk cId="65250984" sldId="575"/>
        </pc:sldMkLst>
        <pc:spChg chg="mod">
          <ac:chgData name="Christoph Lippert" userId="f1aa18828af4e242" providerId="LiveId" clId="{5C88DC31-1A96-4A40-9F7F-586F62CCA2A5}" dt="2023-05-14T17:37:21.157" v="1576" actId="113"/>
          <ac:spMkLst>
            <pc:docMk/>
            <pc:sldMk cId="65250984" sldId="575"/>
            <ac:spMk id="6" creationId="{00000000-0000-0000-0000-000000000000}"/>
          </ac:spMkLst>
        </pc:spChg>
      </pc:sldChg>
      <pc:sldChg chg="add del">
        <pc:chgData name="Christoph Lippert" userId="f1aa18828af4e242" providerId="LiveId" clId="{5C88DC31-1A96-4A40-9F7F-586F62CCA2A5}" dt="2023-05-11T14:17:33.756" v="1"/>
        <pc:sldMkLst>
          <pc:docMk/>
          <pc:sldMk cId="649406061" sldId="575"/>
        </pc:sldMkLst>
      </pc:sldChg>
      <pc:sldChg chg="modSp add mod">
        <pc:chgData name="Christoph Lippert" userId="f1aa18828af4e242" providerId="LiveId" clId="{5C88DC31-1A96-4A40-9F7F-586F62CCA2A5}" dt="2023-05-14T17:39:38.213" v="1581" actId="113"/>
        <pc:sldMkLst>
          <pc:docMk/>
          <pc:sldMk cId="460683824" sldId="576"/>
        </pc:sldMkLst>
        <pc:spChg chg="mod">
          <ac:chgData name="Christoph Lippert" userId="f1aa18828af4e242" providerId="LiveId" clId="{5C88DC31-1A96-4A40-9F7F-586F62CCA2A5}" dt="2023-05-14T17:39:38.213" v="1581" actId="113"/>
          <ac:spMkLst>
            <pc:docMk/>
            <pc:sldMk cId="460683824" sldId="576"/>
            <ac:spMk id="6" creationId="{00000000-0000-0000-0000-000000000000}"/>
          </ac:spMkLst>
        </pc:spChg>
      </pc:sldChg>
      <pc:sldChg chg="add del">
        <pc:chgData name="Christoph Lippert" userId="f1aa18828af4e242" providerId="LiveId" clId="{5C88DC31-1A96-4A40-9F7F-586F62CCA2A5}" dt="2023-05-11T14:17:33.756" v="1"/>
        <pc:sldMkLst>
          <pc:docMk/>
          <pc:sldMk cId="3977261969" sldId="576"/>
        </pc:sldMkLst>
      </pc:sldChg>
      <pc:sldChg chg="modSp add mod">
        <pc:chgData name="Christoph Lippert" userId="f1aa18828af4e242" providerId="LiveId" clId="{5C88DC31-1A96-4A40-9F7F-586F62CCA2A5}" dt="2023-05-14T20:48:15.328" v="2093" actId="113"/>
        <pc:sldMkLst>
          <pc:docMk/>
          <pc:sldMk cId="3570685544" sldId="577"/>
        </pc:sldMkLst>
        <pc:spChg chg="mod">
          <ac:chgData name="Christoph Lippert" userId="f1aa18828af4e242" providerId="LiveId" clId="{5C88DC31-1A96-4A40-9F7F-586F62CCA2A5}" dt="2023-05-14T20:48:15.328" v="2093" actId="113"/>
          <ac:spMkLst>
            <pc:docMk/>
            <pc:sldMk cId="3570685544" sldId="577"/>
            <ac:spMk id="6" creationId="{00000000-0000-0000-0000-000000000000}"/>
          </ac:spMkLst>
        </pc:spChg>
      </pc:sldChg>
      <pc:sldChg chg="add del">
        <pc:chgData name="Christoph Lippert" userId="f1aa18828af4e242" providerId="LiveId" clId="{5C88DC31-1A96-4A40-9F7F-586F62CCA2A5}" dt="2023-05-11T14:17:33.756" v="1"/>
        <pc:sldMkLst>
          <pc:docMk/>
          <pc:sldMk cId="3857104074" sldId="577"/>
        </pc:sldMkLst>
      </pc:sldChg>
      <pc:sldChg chg="add del">
        <pc:chgData name="Christoph Lippert" userId="f1aa18828af4e242" providerId="LiveId" clId="{5C88DC31-1A96-4A40-9F7F-586F62CCA2A5}" dt="2023-05-11T14:17:33.756" v="1"/>
        <pc:sldMkLst>
          <pc:docMk/>
          <pc:sldMk cId="1066644875" sldId="578"/>
        </pc:sldMkLst>
      </pc:sldChg>
      <pc:sldChg chg="modSp add mod">
        <pc:chgData name="Christoph Lippert" userId="f1aa18828af4e242" providerId="LiveId" clId="{5C88DC31-1A96-4A40-9F7F-586F62CCA2A5}" dt="2023-05-14T20:48:45.539" v="2094" actId="113"/>
        <pc:sldMkLst>
          <pc:docMk/>
          <pc:sldMk cId="3591646734" sldId="578"/>
        </pc:sldMkLst>
        <pc:spChg chg="mod">
          <ac:chgData name="Christoph Lippert" userId="f1aa18828af4e242" providerId="LiveId" clId="{5C88DC31-1A96-4A40-9F7F-586F62CCA2A5}" dt="2023-05-14T20:48:45.539" v="2094" actId="113"/>
          <ac:spMkLst>
            <pc:docMk/>
            <pc:sldMk cId="3591646734" sldId="578"/>
            <ac:spMk id="6" creationId="{00000000-0000-0000-0000-000000000000}"/>
          </ac:spMkLst>
        </pc:spChg>
      </pc:sldChg>
      <pc:sldChg chg="add del">
        <pc:chgData name="Christoph Lippert" userId="f1aa18828af4e242" providerId="LiveId" clId="{5C88DC31-1A96-4A40-9F7F-586F62CCA2A5}" dt="2023-05-11T14:17:33.756" v="1"/>
        <pc:sldMkLst>
          <pc:docMk/>
          <pc:sldMk cId="1504078491" sldId="579"/>
        </pc:sldMkLst>
      </pc:sldChg>
      <pc:sldChg chg="modSp add mod modAnim">
        <pc:chgData name="Christoph Lippert" userId="f1aa18828af4e242" providerId="LiveId" clId="{5C88DC31-1A96-4A40-9F7F-586F62CCA2A5}" dt="2023-05-15T11:49:57.945" v="3675" actId="20577"/>
        <pc:sldMkLst>
          <pc:docMk/>
          <pc:sldMk cId="3478977195" sldId="579"/>
        </pc:sldMkLst>
        <pc:spChg chg="mod">
          <ac:chgData name="Christoph Lippert" userId="f1aa18828af4e242" providerId="LiveId" clId="{5C88DC31-1A96-4A40-9F7F-586F62CCA2A5}" dt="2023-05-15T11:49:57.945" v="3675" actId="20577"/>
          <ac:spMkLst>
            <pc:docMk/>
            <pc:sldMk cId="3478977195" sldId="579"/>
            <ac:spMk id="2" creationId="{A294AB96-FE69-EC8E-E9BB-BCBBF585CC58}"/>
          </ac:spMkLst>
        </pc:spChg>
        <pc:spChg chg="mod">
          <ac:chgData name="Christoph Lippert" userId="f1aa18828af4e242" providerId="LiveId" clId="{5C88DC31-1A96-4A40-9F7F-586F62CCA2A5}" dt="2023-05-15T07:08:42.610" v="2579" actId="20577"/>
          <ac:spMkLst>
            <pc:docMk/>
            <pc:sldMk cId="3478977195" sldId="579"/>
            <ac:spMk id="3" creationId="{02A4CECF-9E7C-0BC3-45B0-D6F5B1050FAF}"/>
          </ac:spMkLst>
        </pc:spChg>
      </pc:sldChg>
      <pc:sldChg chg="add del">
        <pc:chgData name="Christoph Lippert" userId="f1aa18828af4e242" providerId="LiveId" clId="{5C88DC31-1A96-4A40-9F7F-586F62CCA2A5}" dt="2023-05-11T14:17:33.756" v="1"/>
        <pc:sldMkLst>
          <pc:docMk/>
          <pc:sldMk cId="390567272" sldId="580"/>
        </pc:sldMkLst>
      </pc:sldChg>
      <pc:sldChg chg="add del">
        <pc:chgData name="Christoph Lippert" userId="f1aa18828af4e242" providerId="LiveId" clId="{5C88DC31-1A96-4A40-9F7F-586F62CCA2A5}" dt="2023-05-11T14:17:33.756" v="1"/>
        <pc:sldMkLst>
          <pc:docMk/>
          <pc:sldMk cId="4110435525" sldId="581"/>
        </pc:sldMkLst>
      </pc:sldChg>
      <pc:sldMasterChg chg="modSp mod modSldLayout">
        <pc:chgData name="Christoph Lippert" userId="f1aa18828af4e242" providerId="LiveId" clId="{5C88DC31-1A96-4A40-9F7F-586F62CCA2A5}" dt="2023-05-15T06:42:54.791" v="2318" actId="20577"/>
        <pc:sldMasterMkLst>
          <pc:docMk/>
          <pc:sldMasterMk cId="45069319" sldId="2147483648"/>
        </pc:sldMasterMkLst>
        <pc:spChg chg="mod">
          <ac:chgData name="Christoph Lippert" userId="f1aa18828af4e242" providerId="LiveId" clId="{5C88DC31-1A96-4A40-9F7F-586F62CCA2A5}" dt="2023-05-15T06:42:30.270" v="2316" actId="20577"/>
          <ac:spMkLst>
            <pc:docMk/>
            <pc:sldMasterMk cId="45069319" sldId="2147483648"/>
            <ac:spMk id="4" creationId="{E6D6BE21-07EB-2A7A-3514-3C5C9A0F9F57}"/>
          </ac:spMkLst>
        </pc:spChg>
        <pc:spChg chg="mod">
          <ac:chgData name="Christoph Lippert" userId="f1aa18828af4e242" providerId="LiveId" clId="{5C88DC31-1A96-4A40-9F7F-586F62CCA2A5}" dt="2023-05-15T06:42:54.791" v="2318" actId="20577"/>
          <ac:spMkLst>
            <pc:docMk/>
            <pc:sldMasterMk cId="45069319" sldId="2147483648"/>
            <ac:spMk id="5" creationId="{31263011-02B0-D99B-96F0-5F8F5F6662F7}"/>
          </ac:spMkLst>
        </pc:spChg>
        <pc:sldLayoutChg chg="addSp modSp">
          <pc:chgData name="Christoph Lippert" userId="f1aa18828af4e242" providerId="LiveId" clId="{5C88DC31-1A96-4A40-9F7F-586F62CCA2A5}" dt="2023-05-15T06:41:15.676" v="2270" actId="767"/>
          <pc:sldLayoutMkLst>
            <pc:docMk/>
            <pc:sldMasterMk cId="45069319" sldId="2147483648"/>
            <pc:sldLayoutMk cId="3481075343" sldId="2147483664"/>
          </pc:sldLayoutMkLst>
          <pc:spChg chg="add mod">
            <ac:chgData name="Christoph Lippert" userId="f1aa18828af4e242" providerId="LiveId" clId="{5C88DC31-1A96-4A40-9F7F-586F62CCA2A5}" dt="2023-05-15T06:41:08.576" v="2268" actId="767"/>
            <ac:spMkLst>
              <pc:docMk/>
              <pc:sldMasterMk cId="45069319" sldId="2147483648"/>
              <pc:sldLayoutMk cId="3481075343" sldId="2147483664"/>
              <ac:spMk id="2" creationId="{B98D1C90-D08D-23DE-3E59-B1E4F81BB06F}"/>
            </ac:spMkLst>
          </pc:spChg>
          <pc:spChg chg="add mod">
            <ac:chgData name="Christoph Lippert" userId="f1aa18828af4e242" providerId="LiveId" clId="{5C88DC31-1A96-4A40-9F7F-586F62CCA2A5}" dt="2023-05-15T06:41:10.700" v="2269" actId="767"/>
            <ac:spMkLst>
              <pc:docMk/>
              <pc:sldMasterMk cId="45069319" sldId="2147483648"/>
              <pc:sldLayoutMk cId="3481075343" sldId="2147483664"/>
              <ac:spMk id="3" creationId="{14D41D9D-F620-EB0B-8A42-9A5F5309824A}"/>
            </ac:spMkLst>
          </pc:spChg>
          <pc:spChg chg="add mod">
            <ac:chgData name="Christoph Lippert" userId="f1aa18828af4e242" providerId="LiveId" clId="{5C88DC31-1A96-4A40-9F7F-586F62CCA2A5}" dt="2023-05-15T06:41:15.676" v="2270" actId="767"/>
            <ac:spMkLst>
              <pc:docMk/>
              <pc:sldMasterMk cId="45069319" sldId="2147483648"/>
              <pc:sldLayoutMk cId="3481075343" sldId="2147483664"/>
              <ac:spMk id="4" creationId="{B78E7268-3D8F-0CE7-52F1-A967D280C5F4}"/>
            </ac:spMkLst>
          </pc:spChg>
        </pc:sldLayoutChg>
      </pc:sldMasterChg>
    </pc:docChg>
  </pc:docChgLst>
  <pc:docChgLst>
    <pc:chgData name="Christoph Lippert" userId="f1aa18828af4e242" providerId="LiveId" clId="{E51DE47E-74FF-BB4B-86BD-EC4D73469B95}"/>
    <pc:docChg chg="undo custSel addSld delSld modSld sldOrd">
      <pc:chgData name="Christoph Lippert" userId="f1aa18828af4e242" providerId="LiveId" clId="{E51DE47E-74FF-BB4B-86BD-EC4D73469B95}" dt="2023-05-11T08:33:16.969" v="1812"/>
      <pc:docMkLst>
        <pc:docMk/>
      </pc:docMkLst>
      <pc:sldChg chg="modSp mod">
        <pc:chgData name="Christoph Lippert" userId="f1aa18828af4e242" providerId="LiveId" clId="{E51DE47E-74FF-BB4B-86BD-EC4D73469B95}" dt="2023-05-10T12:24:58.711" v="841" actId="20577"/>
        <pc:sldMkLst>
          <pc:docMk/>
          <pc:sldMk cId="1734704440" sldId="271"/>
        </pc:sldMkLst>
        <pc:spChg chg="mod">
          <ac:chgData name="Christoph Lippert" userId="f1aa18828af4e242" providerId="LiveId" clId="{E51DE47E-74FF-BB4B-86BD-EC4D73469B95}" dt="2023-05-10T12:24:58.711" v="841" actId="20577"/>
          <ac:spMkLst>
            <pc:docMk/>
            <pc:sldMk cId="1734704440" sldId="271"/>
            <ac:spMk id="7" creationId="{7B102906-BAE2-00D0-F9F8-0F97B2760521}"/>
          </ac:spMkLst>
        </pc:spChg>
      </pc:sldChg>
      <pc:sldChg chg="modSp mod ord modAnim">
        <pc:chgData name="Christoph Lippert" userId="f1aa18828af4e242" providerId="LiveId" clId="{E51DE47E-74FF-BB4B-86BD-EC4D73469B95}" dt="2023-05-10T12:25:28.948" v="846"/>
        <pc:sldMkLst>
          <pc:docMk/>
          <pc:sldMk cId="770105995" sldId="303"/>
        </pc:sldMkLst>
        <pc:spChg chg="mod">
          <ac:chgData name="Christoph Lippert" userId="f1aa18828af4e242" providerId="LiveId" clId="{E51DE47E-74FF-BB4B-86BD-EC4D73469B95}" dt="2023-05-10T12:25:28.948" v="846"/>
          <ac:spMkLst>
            <pc:docMk/>
            <pc:sldMk cId="770105995" sldId="303"/>
            <ac:spMk id="6" creationId="{00000000-0000-0000-0000-000000000000}"/>
          </ac:spMkLst>
        </pc:spChg>
      </pc:sldChg>
      <pc:sldChg chg="del">
        <pc:chgData name="Christoph Lippert" userId="f1aa18828af4e242" providerId="LiveId" clId="{E51DE47E-74FF-BB4B-86BD-EC4D73469B95}" dt="2023-05-07T13:09:32.028" v="35" actId="2696"/>
        <pc:sldMkLst>
          <pc:docMk/>
          <pc:sldMk cId="1972405687" sldId="414"/>
        </pc:sldMkLst>
      </pc:sldChg>
      <pc:sldChg chg="del">
        <pc:chgData name="Christoph Lippert" userId="f1aa18828af4e242" providerId="LiveId" clId="{E51DE47E-74FF-BB4B-86BD-EC4D73469B95}" dt="2023-05-07T13:09:32.046" v="36" actId="2696"/>
        <pc:sldMkLst>
          <pc:docMk/>
          <pc:sldMk cId="1980999623" sldId="442"/>
        </pc:sldMkLst>
      </pc:sldChg>
      <pc:sldChg chg="del">
        <pc:chgData name="Christoph Lippert" userId="f1aa18828af4e242" providerId="LiveId" clId="{E51DE47E-74FF-BB4B-86BD-EC4D73469B95}" dt="2023-05-07T13:09:32.070" v="37" actId="2696"/>
        <pc:sldMkLst>
          <pc:docMk/>
          <pc:sldMk cId="2715212580" sldId="443"/>
        </pc:sldMkLst>
      </pc:sldChg>
      <pc:sldChg chg="del">
        <pc:chgData name="Christoph Lippert" userId="f1aa18828af4e242" providerId="LiveId" clId="{E51DE47E-74FF-BB4B-86BD-EC4D73469B95}" dt="2023-05-07T13:09:32.091" v="38" actId="2696"/>
        <pc:sldMkLst>
          <pc:docMk/>
          <pc:sldMk cId="1916918103" sldId="444"/>
        </pc:sldMkLst>
      </pc:sldChg>
      <pc:sldChg chg="del">
        <pc:chgData name="Christoph Lippert" userId="f1aa18828af4e242" providerId="LiveId" clId="{E51DE47E-74FF-BB4B-86BD-EC4D73469B95}" dt="2023-05-07T13:09:32.124" v="39" actId="2696"/>
        <pc:sldMkLst>
          <pc:docMk/>
          <pc:sldMk cId="399013784" sldId="445"/>
        </pc:sldMkLst>
      </pc:sldChg>
      <pc:sldChg chg="del">
        <pc:chgData name="Christoph Lippert" userId="f1aa18828af4e242" providerId="LiveId" clId="{E51DE47E-74FF-BB4B-86BD-EC4D73469B95}" dt="2023-05-07T13:09:32.136" v="40" actId="2696"/>
        <pc:sldMkLst>
          <pc:docMk/>
          <pc:sldMk cId="2320411243" sldId="446"/>
        </pc:sldMkLst>
      </pc:sldChg>
      <pc:sldChg chg="del">
        <pc:chgData name="Christoph Lippert" userId="f1aa18828af4e242" providerId="LiveId" clId="{E51DE47E-74FF-BB4B-86BD-EC4D73469B95}" dt="2023-05-07T13:09:32.151" v="41" actId="2696"/>
        <pc:sldMkLst>
          <pc:docMk/>
          <pc:sldMk cId="1276806378" sldId="447"/>
        </pc:sldMkLst>
      </pc:sldChg>
      <pc:sldChg chg="del">
        <pc:chgData name="Christoph Lippert" userId="f1aa18828af4e242" providerId="LiveId" clId="{E51DE47E-74FF-BB4B-86BD-EC4D73469B95}" dt="2023-05-07T13:09:32.169" v="42" actId="2696"/>
        <pc:sldMkLst>
          <pc:docMk/>
          <pc:sldMk cId="533728051" sldId="448"/>
        </pc:sldMkLst>
      </pc:sldChg>
      <pc:sldChg chg="del">
        <pc:chgData name="Christoph Lippert" userId="f1aa18828af4e242" providerId="LiveId" clId="{E51DE47E-74FF-BB4B-86BD-EC4D73469B95}" dt="2023-05-07T13:09:32.188" v="43" actId="2696"/>
        <pc:sldMkLst>
          <pc:docMk/>
          <pc:sldMk cId="250167961" sldId="449"/>
        </pc:sldMkLst>
      </pc:sldChg>
      <pc:sldChg chg="del">
        <pc:chgData name="Christoph Lippert" userId="f1aa18828af4e242" providerId="LiveId" clId="{E51DE47E-74FF-BB4B-86BD-EC4D73469B95}" dt="2023-05-07T13:09:32.204" v="44" actId="2696"/>
        <pc:sldMkLst>
          <pc:docMk/>
          <pc:sldMk cId="2234291853" sldId="450"/>
        </pc:sldMkLst>
      </pc:sldChg>
      <pc:sldChg chg="del">
        <pc:chgData name="Christoph Lippert" userId="f1aa18828af4e242" providerId="LiveId" clId="{E51DE47E-74FF-BB4B-86BD-EC4D73469B95}" dt="2023-05-07T13:09:32.222" v="45" actId="2696"/>
        <pc:sldMkLst>
          <pc:docMk/>
          <pc:sldMk cId="4045827403" sldId="451"/>
        </pc:sldMkLst>
      </pc:sldChg>
      <pc:sldChg chg="del">
        <pc:chgData name="Christoph Lippert" userId="f1aa18828af4e242" providerId="LiveId" clId="{E51DE47E-74FF-BB4B-86BD-EC4D73469B95}" dt="2023-05-07T13:09:32.240" v="46" actId="2696"/>
        <pc:sldMkLst>
          <pc:docMk/>
          <pc:sldMk cId="1241646635" sldId="452"/>
        </pc:sldMkLst>
      </pc:sldChg>
      <pc:sldChg chg="del">
        <pc:chgData name="Christoph Lippert" userId="f1aa18828af4e242" providerId="LiveId" clId="{E51DE47E-74FF-BB4B-86BD-EC4D73469B95}" dt="2023-05-07T13:09:32.254" v="47" actId="2696"/>
        <pc:sldMkLst>
          <pc:docMk/>
          <pc:sldMk cId="2365500032" sldId="453"/>
        </pc:sldMkLst>
      </pc:sldChg>
      <pc:sldChg chg="del">
        <pc:chgData name="Christoph Lippert" userId="f1aa18828af4e242" providerId="LiveId" clId="{E51DE47E-74FF-BB4B-86BD-EC4D73469B95}" dt="2023-05-07T13:09:32.278" v="48" actId="2696"/>
        <pc:sldMkLst>
          <pc:docMk/>
          <pc:sldMk cId="2051649175" sldId="454"/>
        </pc:sldMkLst>
      </pc:sldChg>
      <pc:sldChg chg="del">
        <pc:chgData name="Christoph Lippert" userId="f1aa18828af4e242" providerId="LiveId" clId="{E51DE47E-74FF-BB4B-86BD-EC4D73469B95}" dt="2023-05-07T13:09:32.298" v="49" actId="2696"/>
        <pc:sldMkLst>
          <pc:docMk/>
          <pc:sldMk cId="2288243555" sldId="455"/>
        </pc:sldMkLst>
      </pc:sldChg>
      <pc:sldChg chg="del">
        <pc:chgData name="Christoph Lippert" userId="f1aa18828af4e242" providerId="LiveId" clId="{E51DE47E-74FF-BB4B-86BD-EC4D73469B95}" dt="2023-05-07T13:09:32.312" v="50" actId="2696"/>
        <pc:sldMkLst>
          <pc:docMk/>
          <pc:sldMk cId="647999914" sldId="456"/>
        </pc:sldMkLst>
      </pc:sldChg>
      <pc:sldChg chg="del">
        <pc:chgData name="Christoph Lippert" userId="f1aa18828af4e242" providerId="LiveId" clId="{E51DE47E-74FF-BB4B-86BD-EC4D73469B95}" dt="2023-05-07T13:09:32.324" v="51" actId="2696"/>
        <pc:sldMkLst>
          <pc:docMk/>
          <pc:sldMk cId="1759314584" sldId="457"/>
        </pc:sldMkLst>
      </pc:sldChg>
      <pc:sldChg chg="del">
        <pc:chgData name="Christoph Lippert" userId="f1aa18828af4e242" providerId="LiveId" clId="{E51DE47E-74FF-BB4B-86BD-EC4D73469B95}" dt="2023-05-07T13:09:32.348" v="52" actId="2696"/>
        <pc:sldMkLst>
          <pc:docMk/>
          <pc:sldMk cId="1460539949" sldId="458"/>
        </pc:sldMkLst>
      </pc:sldChg>
      <pc:sldChg chg="del">
        <pc:chgData name="Christoph Lippert" userId="f1aa18828af4e242" providerId="LiveId" clId="{E51DE47E-74FF-BB4B-86BD-EC4D73469B95}" dt="2023-05-07T13:09:32.417" v="55" actId="2696"/>
        <pc:sldMkLst>
          <pc:docMk/>
          <pc:sldMk cId="3031935932" sldId="461"/>
        </pc:sldMkLst>
      </pc:sldChg>
      <pc:sldChg chg="del">
        <pc:chgData name="Christoph Lippert" userId="f1aa18828af4e242" providerId="LiveId" clId="{E51DE47E-74FF-BB4B-86BD-EC4D73469B95}" dt="2023-05-07T13:09:32.432" v="56" actId="2696"/>
        <pc:sldMkLst>
          <pc:docMk/>
          <pc:sldMk cId="3511251717" sldId="462"/>
        </pc:sldMkLst>
      </pc:sldChg>
      <pc:sldChg chg="del">
        <pc:chgData name="Christoph Lippert" userId="f1aa18828af4e242" providerId="LiveId" clId="{E51DE47E-74FF-BB4B-86BD-EC4D73469B95}" dt="2023-05-07T13:09:32.455" v="57" actId="2696"/>
        <pc:sldMkLst>
          <pc:docMk/>
          <pc:sldMk cId="45975558" sldId="463"/>
        </pc:sldMkLst>
      </pc:sldChg>
      <pc:sldChg chg="del">
        <pc:chgData name="Christoph Lippert" userId="f1aa18828af4e242" providerId="LiveId" clId="{E51DE47E-74FF-BB4B-86BD-EC4D73469B95}" dt="2023-05-07T13:09:32.490" v="58" actId="2696"/>
        <pc:sldMkLst>
          <pc:docMk/>
          <pc:sldMk cId="914829084" sldId="464"/>
        </pc:sldMkLst>
      </pc:sldChg>
      <pc:sldChg chg="del">
        <pc:chgData name="Christoph Lippert" userId="f1aa18828af4e242" providerId="LiveId" clId="{E51DE47E-74FF-BB4B-86BD-EC4D73469B95}" dt="2023-05-07T13:09:32.523" v="60" actId="2696"/>
        <pc:sldMkLst>
          <pc:docMk/>
          <pc:sldMk cId="641964553" sldId="465"/>
        </pc:sldMkLst>
      </pc:sldChg>
      <pc:sldChg chg="del">
        <pc:chgData name="Christoph Lippert" userId="f1aa18828af4e242" providerId="LiveId" clId="{E51DE47E-74FF-BB4B-86BD-EC4D73469B95}" dt="2023-05-07T13:09:32.548" v="61" actId="2696"/>
        <pc:sldMkLst>
          <pc:docMk/>
          <pc:sldMk cId="1786647470" sldId="466"/>
        </pc:sldMkLst>
      </pc:sldChg>
      <pc:sldChg chg="del">
        <pc:chgData name="Christoph Lippert" userId="f1aa18828af4e242" providerId="LiveId" clId="{E51DE47E-74FF-BB4B-86BD-EC4D73469B95}" dt="2023-05-07T13:09:32.577" v="62" actId="2696"/>
        <pc:sldMkLst>
          <pc:docMk/>
          <pc:sldMk cId="3568525648" sldId="467"/>
        </pc:sldMkLst>
      </pc:sldChg>
      <pc:sldChg chg="del">
        <pc:chgData name="Christoph Lippert" userId="f1aa18828af4e242" providerId="LiveId" clId="{E51DE47E-74FF-BB4B-86BD-EC4D73469B95}" dt="2023-05-07T13:09:32.595" v="63" actId="2696"/>
        <pc:sldMkLst>
          <pc:docMk/>
          <pc:sldMk cId="1534586971" sldId="468"/>
        </pc:sldMkLst>
      </pc:sldChg>
      <pc:sldChg chg="del">
        <pc:chgData name="Christoph Lippert" userId="f1aa18828af4e242" providerId="LiveId" clId="{E51DE47E-74FF-BB4B-86BD-EC4D73469B95}" dt="2023-05-07T13:09:32.013" v="34" actId="2696"/>
        <pc:sldMkLst>
          <pc:docMk/>
          <pc:sldMk cId="1741552981" sldId="471"/>
        </pc:sldMkLst>
      </pc:sldChg>
      <pc:sldChg chg="del">
        <pc:chgData name="Christoph Lippert" userId="f1aa18828af4e242" providerId="LiveId" clId="{E51DE47E-74FF-BB4B-86BD-EC4D73469B95}" dt="2023-05-07T13:09:32.399" v="54" actId="2696"/>
        <pc:sldMkLst>
          <pc:docMk/>
          <pc:sldMk cId="1911419120" sldId="472"/>
        </pc:sldMkLst>
      </pc:sldChg>
      <pc:sldChg chg="del">
        <pc:chgData name="Christoph Lippert" userId="f1aa18828af4e242" providerId="LiveId" clId="{E51DE47E-74FF-BB4B-86BD-EC4D73469B95}" dt="2023-05-07T13:09:32.366" v="53" actId="2696"/>
        <pc:sldMkLst>
          <pc:docMk/>
          <pc:sldMk cId="904831815" sldId="473"/>
        </pc:sldMkLst>
      </pc:sldChg>
      <pc:sldChg chg="del">
        <pc:chgData name="Christoph Lippert" userId="f1aa18828af4e242" providerId="LiveId" clId="{E51DE47E-74FF-BB4B-86BD-EC4D73469B95}" dt="2023-05-07T13:09:31.882" v="29" actId="2696"/>
        <pc:sldMkLst>
          <pc:docMk/>
          <pc:sldMk cId="2220585045" sldId="474"/>
        </pc:sldMkLst>
      </pc:sldChg>
      <pc:sldChg chg="del">
        <pc:chgData name="Christoph Lippert" userId="f1aa18828af4e242" providerId="LiveId" clId="{E51DE47E-74FF-BB4B-86BD-EC4D73469B95}" dt="2023-05-07T13:09:31.893" v="30" actId="2696"/>
        <pc:sldMkLst>
          <pc:docMk/>
          <pc:sldMk cId="1165248402" sldId="475"/>
        </pc:sldMkLst>
      </pc:sldChg>
      <pc:sldChg chg="modSp mod modAnim">
        <pc:chgData name="Christoph Lippert" userId="f1aa18828af4e242" providerId="LiveId" clId="{E51DE47E-74FF-BB4B-86BD-EC4D73469B95}" dt="2023-05-07T13:09:11.418" v="27" actId="20577"/>
        <pc:sldMkLst>
          <pc:docMk/>
          <pc:sldMk cId="3160865648" sldId="478"/>
        </pc:sldMkLst>
        <pc:spChg chg="mod">
          <ac:chgData name="Christoph Lippert" userId="f1aa18828af4e242" providerId="LiveId" clId="{E51DE47E-74FF-BB4B-86BD-EC4D73469B95}" dt="2023-05-07T13:09:03.562" v="14" actId="5793"/>
          <ac:spMkLst>
            <pc:docMk/>
            <pc:sldMk cId="3160865648" sldId="478"/>
            <ac:spMk id="2" creationId="{C4709F1B-C9A8-9540-00BF-4F4EDC0AB08E}"/>
          </ac:spMkLst>
        </pc:spChg>
        <pc:spChg chg="mod">
          <ac:chgData name="Christoph Lippert" userId="f1aa18828af4e242" providerId="LiveId" clId="{E51DE47E-74FF-BB4B-86BD-EC4D73469B95}" dt="2023-05-07T13:09:11.418" v="27" actId="20577"/>
          <ac:spMkLst>
            <pc:docMk/>
            <pc:sldMk cId="3160865648" sldId="478"/>
            <ac:spMk id="3" creationId="{071B5594-BDC4-8940-B692-A4C4C2A23727}"/>
          </ac:spMkLst>
        </pc:spChg>
      </pc:sldChg>
      <pc:sldChg chg="del">
        <pc:chgData name="Christoph Lippert" userId="f1aa18828af4e242" providerId="LiveId" clId="{E51DE47E-74FF-BB4B-86BD-EC4D73469B95}" dt="2023-05-07T13:09:31.918" v="31" actId="2696"/>
        <pc:sldMkLst>
          <pc:docMk/>
          <pc:sldMk cId="2802434625" sldId="479"/>
        </pc:sldMkLst>
      </pc:sldChg>
      <pc:sldChg chg="del">
        <pc:chgData name="Christoph Lippert" userId="f1aa18828af4e242" providerId="LiveId" clId="{E51DE47E-74FF-BB4B-86BD-EC4D73469B95}" dt="2023-05-07T13:09:31.935" v="32" actId="2696"/>
        <pc:sldMkLst>
          <pc:docMk/>
          <pc:sldMk cId="2786945756" sldId="480"/>
        </pc:sldMkLst>
      </pc:sldChg>
      <pc:sldChg chg="del">
        <pc:chgData name="Christoph Lippert" userId="f1aa18828af4e242" providerId="LiveId" clId="{E51DE47E-74FF-BB4B-86BD-EC4D73469B95}" dt="2023-05-07T13:10:42.028" v="91" actId="2696"/>
        <pc:sldMkLst>
          <pc:docMk/>
          <pc:sldMk cId="1908704742" sldId="481"/>
        </pc:sldMkLst>
      </pc:sldChg>
      <pc:sldChg chg="addSp modSp add mod modAnim">
        <pc:chgData name="Christoph Lippert" userId="f1aa18828af4e242" providerId="LiveId" clId="{E51DE47E-74FF-BB4B-86BD-EC4D73469B95}" dt="2023-05-07T13:10:17.936" v="89"/>
        <pc:sldMkLst>
          <pc:docMk/>
          <pc:sldMk cId="1723180086" sldId="482"/>
        </pc:sldMkLst>
        <pc:spChg chg="mod">
          <ac:chgData name="Christoph Lippert" userId="f1aa18828af4e242" providerId="LiveId" clId="{E51DE47E-74FF-BB4B-86BD-EC4D73469B95}" dt="2023-05-07T13:09:45.413" v="66"/>
          <ac:spMkLst>
            <pc:docMk/>
            <pc:sldMk cId="1723180086" sldId="482"/>
            <ac:spMk id="2" creationId="{C4709F1B-C9A8-9540-00BF-4F4EDC0AB08E}"/>
          </ac:spMkLst>
        </pc:spChg>
        <pc:spChg chg="add mod">
          <ac:chgData name="Christoph Lippert" userId="f1aa18828af4e242" providerId="LiveId" clId="{E51DE47E-74FF-BB4B-86BD-EC4D73469B95}" dt="2023-05-07T13:10:00.212" v="87" actId="1036"/>
          <ac:spMkLst>
            <pc:docMk/>
            <pc:sldMk cId="1723180086" sldId="482"/>
            <ac:spMk id="5" creationId="{F480E0A0-0785-406E-AD03-6E8527D0CF1A}"/>
          </ac:spMkLst>
        </pc:spChg>
        <pc:graphicFrameChg chg="add mod">
          <ac:chgData name="Christoph Lippert" userId="f1aa18828af4e242" providerId="LiveId" clId="{E51DE47E-74FF-BB4B-86BD-EC4D73469B95}" dt="2023-05-07T13:10:00.212" v="87" actId="1036"/>
          <ac:graphicFrameMkLst>
            <pc:docMk/>
            <pc:sldMk cId="1723180086" sldId="482"/>
            <ac:graphicFrameMk id="4" creationId="{212E11E1-D35F-2F78-89B6-383F2794D784}"/>
          </ac:graphicFrameMkLst>
        </pc:graphicFrameChg>
        <pc:graphicFrameChg chg="add mod modGraphic">
          <ac:chgData name="Christoph Lippert" userId="f1aa18828af4e242" providerId="LiveId" clId="{E51DE47E-74FF-BB4B-86BD-EC4D73469B95}" dt="2023-05-07T13:10:17.936" v="89"/>
          <ac:graphicFrameMkLst>
            <pc:docMk/>
            <pc:sldMk cId="1723180086" sldId="482"/>
            <ac:graphicFrameMk id="6" creationId="{66046395-755A-1BC0-B2EB-63F01FD61AB4}"/>
          </ac:graphicFrameMkLst>
        </pc:graphicFrameChg>
      </pc:sldChg>
      <pc:sldChg chg="del">
        <pc:chgData name="Christoph Lippert" userId="f1aa18828af4e242" providerId="LiveId" clId="{E51DE47E-74FF-BB4B-86BD-EC4D73469B95}" dt="2023-05-07T13:09:31.996" v="33" actId="2696"/>
        <pc:sldMkLst>
          <pc:docMk/>
          <pc:sldMk cId="3719033072" sldId="482"/>
        </pc:sldMkLst>
      </pc:sldChg>
      <pc:sldChg chg="del">
        <pc:chgData name="Christoph Lippert" userId="f1aa18828af4e242" providerId="LiveId" clId="{E51DE47E-74FF-BB4B-86BD-EC4D73469B95}" dt="2023-05-07T13:09:32.505" v="59" actId="2696"/>
        <pc:sldMkLst>
          <pc:docMk/>
          <pc:sldMk cId="1323478923" sldId="483"/>
        </pc:sldMkLst>
      </pc:sldChg>
      <pc:sldChg chg="modSp new mod">
        <pc:chgData name="Christoph Lippert" userId="f1aa18828af4e242" providerId="LiveId" clId="{E51DE47E-74FF-BB4B-86BD-EC4D73469B95}" dt="2023-05-07T13:11:22.697" v="99" actId="20577"/>
        <pc:sldMkLst>
          <pc:docMk/>
          <pc:sldMk cId="1326834097" sldId="483"/>
        </pc:sldMkLst>
        <pc:spChg chg="mod">
          <ac:chgData name="Christoph Lippert" userId="f1aa18828af4e242" providerId="LiveId" clId="{E51DE47E-74FF-BB4B-86BD-EC4D73469B95}" dt="2023-05-07T13:11:09.076" v="94"/>
          <ac:spMkLst>
            <pc:docMk/>
            <pc:sldMk cId="1326834097" sldId="483"/>
            <ac:spMk id="2" creationId="{A294AB96-FE69-EC8E-E9BB-BCBBF585CC58}"/>
          </ac:spMkLst>
        </pc:spChg>
        <pc:spChg chg="mod">
          <ac:chgData name="Christoph Lippert" userId="f1aa18828af4e242" providerId="LiveId" clId="{E51DE47E-74FF-BB4B-86BD-EC4D73469B95}" dt="2023-05-07T13:11:22.697" v="99" actId="20577"/>
          <ac:spMkLst>
            <pc:docMk/>
            <pc:sldMk cId="1326834097" sldId="483"/>
            <ac:spMk id="3" creationId="{02A4CECF-9E7C-0BC3-45B0-D6F5B1050FAF}"/>
          </ac:spMkLst>
        </pc:spChg>
      </pc:sldChg>
      <pc:sldChg chg="del">
        <pc:chgData name="Christoph Lippert" userId="f1aa18828af4e242" providerId="LiveId" clId="{E51DE47E-74FF-BB4B-86BD-EC4D73469B95}" dt="2023-05-07T13:09:32.600" v="64" actId="2696"/>
        <pc:sldMkLst>
          <pc:docMk/>
          <pc:sldMk cId="102472776" sldId="484"/>
        </pc:sldMkLst>
      </pc:sldChg>
      <pc:sldChg chg="addSp delSp modSp new mod">
        <pc:chgData name="Christoph Lippert" userId="f1aa18828af4e242" providerId="LiveId" clId="{E51DE47E-74FF-BB4B-86BD-EC4D73469B95}" dt="2023-05-07T14:25:58.181" v="505"/>
        <pc:sldMkLst>
          <pc:docMk/>
          <pc:sldMk cId="164179857" sldId="484"/>
        </pc:sldMkLst>
        <pc:picChg chg="add del mod modCrop">
          <ac:chgData name="Christoph Lippert" userId="f1aa18828af4e242" providerId="LiveId" clId="{E51DE47E-74FF-BB4B-86BD-EC4D73469B95}" dt="2023-05-07T13:52:35.677" v="470" actId="478"/>
          <ac:picMkLst>
            <pc:docMk/>
            <pc:sldMk cId="164179857" sldId="484"/>
            <ac:picMk id="5" creationId="{A92B37DA-E621-6286-F846-5C766BFDFAFA}"/>
          </ac:picMkLst>
        </pc:picChg>
        <pc:picChg chg="add del mod">
          <ac:chgData name="Christoph Lippert" userId="f1aa18828af4e242" providerId="LiveId" clId="{E51DE47E-74FF-BB4B-86BD-EC4D73469B95}" dt="2023-05-07T14:25:57.783" v="504" actId="478"/>
          <ac:picMkLst>
            <pc:docMk/>
            <pc:sldMk cId="164179857" sldId="484"/>
            <ac:picMk id="6" creationId="{8498B7C0-1F63-E838-F530-2AB093981358}"/>
          </ac:picMkLst>
        </pc:picChg>
        <pc:picChg chg="add mod">
          <ac:chgData name="Christoph Lippert" userId="f1aa18828af4e242" providerId="LiveId" clId="{E51DE47E-74FF-BB4B-86BD-EC4D73469B95}" dt="2023-05-07T14:25:58.181" v="505"/>
          <ac:picMkLst>
            <pc:docMk/>
            <pc:sldMk cId="164179857" sldId="484"/>
            <ac:picMk id="7" creationId="{B718A07F-63E9-2DDE-2560-90E788780EDD}"/>
          </ac:picMkLst>
        </pc:picChg>
      </pc:sldChg>
      <pc:sldChg chg="addSp delSp modSp new mod delAnim modAnim modNotes">
        <pc:chgData name="Christoph Lippert" userId="f1aa18828af4e242" providerId="LiveId" clId="{E51DE47E-74FF-BB4B-86BD-EC4D73469B95}" dt="2023-05-07T13:52:07.984" v="469"/>
        <pc:sldMkLst>
          <pc:docMk/>
          <pc:sldMk cId="3096619812" sldId="485"/>
        </pc:sldMkLst>
        <pc:spChg chg="del">
          <ac:chgData name="Christoph Lippert" userId="f1aa18828af4e242" providerId="LiveId" clId="{E51DE47E-74FF-BB4B-86BD-EC4D73469B95}" dt="2023-05-07T13:24:45.043" v="135" actId="478"/>
          <ac:spMkLst>
            <pc:docMk/>
            <pc:sldMk cId="3096619812" sldId="485"/>
            <ac:spMk id="2" creationId="{B4398E34-D54B-43BD-DF38-14B87C102AFE}"/>
          </ac:spMkLst>
        </pc:spChg>
        <pc:spChg chg="mod">
          <ac:chgData name="Christoph Lippert" userId="f1aa18828af4e242" providerId="LiveId" clId="{E51DE47E-74FF-BB4B-86BD-EC4D73469B95}" dt="2023-05-07T13:28:39.978" v="291" actId="20577"/>
          <ac:spMkLst>
            <pc:docMk/>
            <pc:sldMk cId="3096619812" sldId="485"/>
            <ac:spMk id="3" creationId="{E56CD883-0BB4-F89D-ACC4-335849BAFC0B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6" creationId="{EF6B43CA-F24E-AC88-E037-D57B3F3B553F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7" creationId="{D09609D1-8B29-A366-45A9-E5B85D35161F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8" creationId="{A258FEEA-3F57-B4D1-1776-8FFDF94DD8E4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9" creationId="{176ED3D6-2052-2E8F-B970-8FDE566510F9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0" creationId="{B84A3527-2AB3-8D2A-1D9E-5490E3E96F6B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1" creationId="{E56F4A80-765E-62C0-AB28-D75FA4051182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2" creationId="{221E2259-C8E3-8AF4-203A-439DBB2D2287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3" creationId="{08DBE291-1432-C851-47BE-9440524D460C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4" creationId="{1CEA726A-01B4-F02A-AB80-AE530ED9D8D6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5" creationId="{1E8EAF56-005C-76FA-B817-81ACD0060D7B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6" creationId="{99B138CF-52ED-466A-1F18-B55116271F2C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7" creationId="{14B9E2EB-142E-1A8D-E9EF-AD385A102456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8" creationId="{9624B01A-0DFD-98C2-92BF-4142BCE242AE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9" creationId="{AF0C2883-C51C-C8F3-E10A-1FE11FD65DF6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20" creationId="{9C047BE6-EC7D-274E-D638-109B7A9F1D8B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21" creationId="{C3CF0F2A-271F-C9E8-FB58-CE991FF8FA74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22" creationId="{31E8EC2D-DF1E-3E39-6973-EF4D1C3DFF08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23" creationId="{3353E6C9-2B27-3229-97BD-ABB3D2E04D1E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24" creationId="{9C55E37E-25EA-855F-9EEB-6923DFCB5597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25" creationId="{1930E6E8-FBFB-02FB-D3B3-A5431835870A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26" creationId="{0C9F2021-34FB-8EF3-3C56-E0BA129A48FE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27" creationId="{564F1FF6-57BD-6C16-3AFE-C02C6E990C27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28" creationId="{0AE7A0A8-5EF1-36F7-E24F-A727A07AEC3F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29" creationId="{6FBA2A49-B5E0-0FCE-B4F0-32E3E09C4273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30" creationId="{7E32AF5F-E554-2750-7B08-DD1A8BFFC9D4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32" creationId="{7AECF96F-A44B-749A-760A-971D0013C55B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33" creationId="{FF7F1497-B7B4-91ED-8C3B-8F31388B1655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34" creationId="{A14971FA-9496-FF72-25CD-C450835F0662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35" creationId="{8D9C9206-B73A-D598-0F11-E4818E143572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36" creationId="{F21135EB-ECD7-B101-4764-38478DE41B45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37" creationId="{4C441BF0-04E6-4B41-B3CD-DF39F5E74DC5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38" creationId="{8F5CCB4E-BAC0-A811-9599-AC1F2F5E3A05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39" creationId="{BBFB5A7A-EA5D-C985-8FF4-34589DFED16B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40" creationId="{12073483-7D7A-2FD3-FEB4-1CDB69C94A92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41" creationId="{BABD4B9C-4350-7930-A35D-9EA35052C614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42" creationId="{0D648F7F-D059-9431-80C4-A54C64299AF4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43" creationId="{235BEF88-011B-AB49-7B6F-CCA7149B3EC0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44" creationId="{EDAA0967-EF89-3D11-E308-6D406D38C723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45" creationId="{3F596F69-54DB-0DFC-5B61-7FD835F92E5B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47" creationId="{820C6BEE-E909-8771-E85C-8170B33372FE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49" creationId="{6079C626-AB12-1D01-9438-D31F6C81762D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50" creationId="{17983631-6377-D6DB-97AF-435B4E1863BE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51" creationId="{C2B0D0A0-9FCA-C909-BF2D-320237B02B64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53" creationId="{F282C755-96A1-0224-EEB3-5577FFAD1187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54" creationId="{AB82EDCD-A602-3A4A-B870-B0F499BA4623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55" creationId="{61E99755-550B-8162-995D-53FEB80EE172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56" creationId="{0E7A40C7-EC27-7CFB-1E3D-26E113F154A3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57" creationId="{B7F159B3-67EB-0B9C-1EBE-BABB2DB78B83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58" creationId="{BC8AC2D3-7177-73AF-F2FC-B286AAF1B14E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59" creationId="{09BEE3F2-CA8A-1D66-EE2D-CBAF0C57E2F9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60" creationId="{707AB461-A49A-2B9F-7353-5DF1284270D4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61" creationId="{2E3D6497-2E86-76BB-904C-B5E5D4B605EC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62" creationId="{36F813C7-8F7A-3EB1-F231-66F03CEE9169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63" creationId="{FDE927A8-4BE6-457F-0BD7-1A5B6B3305B4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64" creationId="{9AA9F473-7B81-2CEF-D451-83634AF74DBE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65" creationId="{68D93101-1715-2523-3A37-544D9EE74563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66" creationId="{4DF6F5E1-52E9-ABFF-9087-50A2DC4D9699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67" creationId="{A083A277-9591-0410-2092-5B3322A0C7A2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68" creationId="{43A1B778-3CE3-FBCE-7C86-C34C8857915B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69" creationId="{AB2F9094-76B2-1F4C-8B6D-C50D0C4691A0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70" creationId="{161A183F-BFD3-504D-DEC0-3B834C2B1B4A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71" creationId="{713D4AF7-F1A3-20C8-7B8D-80D805A64CFE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72" creationId="{A17C40E4-5A60-31D1-48EA-84D2F38D2C7B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73" creationId="{E1BBBAE8-AEE6-89DB-4C54-6E003D50B9FB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74" creationId="{BF5B6793-AA39-A781-C95E-789C9D7C9D16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75" creationId="{37851934-B695-E3B5-8251-D035BE3D0237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76" creationId="{0AD93EB5-CD09-A7EC-3C8F-AF8351970B62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77" creationId="{276A5043-BE1D-BFA7-B96C-6B0F258D0745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78" creationId="{910BF250-1B76-2C89-8A27-7E229D948ED1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80" creationId="{3F2CF8F4-0D46-9E14-5EF1-4319757E7021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81" creationId="{E39BA345-1FE0-8D93-421E-939BFFC28EA0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82" creationId="{19D3A9AD-FE9F-BC9D-0DDE-A8039EFAEF74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83" creationId="{D62DFDE7-8A81-8CEF-335B-05F722A66628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84" creationId="{4E0BE24A-2921-DB14-1518-8E1E71B57068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85" creationId="{8BEC7A51-1ACE-871C-7088-EA0B2DFE57F3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86" creationId="{68483377-3796-F9C3-CBEA-CE393F19FB7C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87" creationId="{78A71A31-DAE8-0C83-FCD1-381595FE3D33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88" creationId="{33F72F25-945F-E3D4-234C-BA3F53609389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89" creationId="{E4438918-7BBD-926D-DE6C-E8F00CB1D356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90" creationId="{1F2CF4CF-B098-568D-2E2C-D0E484008814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91" creationId="{76D24934-D962-9768-486C-796DFF4DA376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92" creationId="{00EEC4EB-D6F5-95DD-F5E2-B1E44E48010A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93" creationId="{1C1DE0E5-D060-1C85-CEA8-2A84D98A6D0D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94" creationId="{E914DE9E-9F8F-E67B-237C-7B5E18BFD190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95" creationId="{72774EC4-1F14-36CA-2B7E-62DA4803E6E8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96" creationId="{653B4A64-FA9A-540F-A6AC-4FAF0C9819B4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97" creationId="{61A7D486-F509-DA2A-6CA3-65A61C39EA4A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98" creationId="{D3C40C9E-6F98-CD7D-3DDC-03034424AB1B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99" creationId="{C21D85D8-BA2C-C247-4664-EA99A89D7A66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00" creationId="{F5D25975-BC84-7FFE-57F4-818F77168275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02" creationId="{26A4C4C4-E545-613F-D440-566F81DB678D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03" creationId="{0C896747-57B8-123F-C643-2C69D237356E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04" creationId="{D95FD6C6-6454-F033-F4CB-276C6A9058A0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05" creationId="{22D1B0C7-EB5C-F19F-1017-A97D54212B58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06" creationId="{7BFAF6DA-E262-43D9-BF69-07AA84654169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08" creationId="{F43B4829-B445-5D75-B91C-1ED2EDCE01EF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09" creationId="{A6DE6786-AEF3-E67F-0886-6D7A384E815D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10" creationId="{8EA29009-E7E8-3BAA-3C5D-DEDF5AA2AEC6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11" creationId="{FF6FD429-A9ED-C4BA-7C8D-3240ACC44602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12" creationId="{FEEC7DB2-D296-9124-FABA-FD3A426EDDDE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13" creationId="{6783CCD5-A7BE-81D2-1B2E-3672AE45553B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15" creationId="{06F8DEAC-5F92-5E96-477C-2DADDAAD6D1E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16" creationId="{A626E165-43F4-5695-88D1-93F8A8746FCD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17" creationId="{8A620777-C3E1-5CD3-E263-4FC43EFE77E3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18" creationId="{1673F61E-9A65-5753-08DF-CFCA9CD44A65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19" creationId="{C0BB022C-9F56-34BF-92F1-0D9BB7F0A6EB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21" creationId="{27DFEF51-7405-1AE3-F5E3-EF4E9FD16727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22" creationId="{D92A10DA-EC86-CCE5-1420-9E7F7F0BEBFD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23" creationId="{DCC9BFBC-9CE4-1E3C-E5B5-1BB3BF79617C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25" creationId="{01E7C020-9C45-FD24-C84F-6E79D787BC57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26" creationId="{EAC52C37-6940-309A-BADD-DBF10B318B8E}"/>
          </ac:spMkLst>
        </pc:spChg>
        <pc:spChg chg="mod">
          <ac:chgData name="Christoph Lippert" userId="f1aa18828af4e242" providerId="LiveId" clId="{E51DE47E-74FF-BB4B-86BD-EC4D73469B95}" dt="2023-05-07T13:24:02.974" v="106"/>
          <ac:spMkLst>
            <pc:docMk/>
            <pc:sldMk cId="3096619812" sldId="485"/>
            <ac:spMk id="127" creationId="{296B0B50-DECD-3B7E-63D6-1C595B7EC290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28" creationId="{DF90A554-BEB2-8B4A-01AF-6F4901A3AF3A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29" creationId="{CDC2C023-9736-68B3-B2A9-B5F6BAEBEF4B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30" creationId="{D52CA777-1B92-B7E6-D6AD-16721BF734BA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31" creationId="{804A6324-6FC0-642B-458E-4AA9153F9F8A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32" creationId="{9C87CFDF-8633-1212-69C0-473099468540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33" creationId="{5227BAA8-DDB0-9300-5AC2-998848F4A50C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34" creationId="{86D8AD60-7498-2EC4-408F-36046CFF1BF8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35" creationId="{C7A609E3-1ECB-49A7-BA9B-65D031926E0C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36" creationId="{327B8C41-011D-159C-0D9B-B4E69579398B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37" creationId="{E7F2FF3C-F6EA-6547-F044-9798731BEEF3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38" creationId="{EB38EE98-4976-6A16-6484-1F732B0F9EAA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39" creationId="{BD01AEC7-F87D-F337-03E1-69FA422F04CD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40" creationId="{30FC97B8-E202-45E2-49C9-11E90B45CDDC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41" creationId="{9CF0363C-92F6-DE31-969F-B290D83EFECF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42" creationId="{97538771-794A-0D89-7D3F-37849D7733E5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43" creationId="{08766B9D-E07B-FB75-0836-A250A37983A4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44" creationId="{C15B56DB-FCFE-6E6C-BF68-81DF66D4B036}"/>
          </ac:spMkLst>
        </pc:spChg>
        <pc:spChg chg="add del mod">
          <ac:chgData name="Christoph Lippert" userId="f1aa18828af4e242" providerId="LiveId" clId="{E51DE47E-74FF-BB4B-86BD-EC4D73469B95}" dt="2023-05-07T13:24:13.356" v="107"/>
          <ac:spMkLst>
            <pc:docMk/>
            <pc:sldMk cId="3096619812" sldId="485"/>
            <ac:spMk id="145" creationId="{5B52EF27-7BA2-EC5E-1469-6089D0876342}"/>
          </ac:spMkLst>
        </pc:spChg>
        <pc:spChg chg="mod topLvl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48" creationId="{CFCE84AE-F03F-9609-F7B3-380F5A0CB108}"/>
          </ac:spMkLst>
        </pc:spChg>
        <pc:spChg chg="mod topLvl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49" creationId="{EFDDEA8D-8F5F-068A-38DD-B77EC5DFC85E}"/>
          </ac:spMkLst>
        </pc:spChg>
        <pc:spChg chg="mod topLvl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50" creationId="{9BB6CFB3-8CE1-5AA0-7BBB-2F40716406A9}"/>
          </ac:spMkLst>
        </pc:spChg>
        <pc:spChg chg="mod topLvl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51" creationId="{56706FF8-616D-81EF-9203-120A908AE049}"/>
          </ac:spMkLst>
        </pc:spChg>
        <pc:spChg chg="mod topLvl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52" creationId="{8782B734-E8FE-6E3A-4C37-B8238CDDCE22}"/>
          </ac:spMkLst>
        </pc:spChg>
        <pc:spChg chg="mod topLvl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53" creationId="{B72D322A-CB47-16CC-8393-E2AF2481A270}"/>
          </ac:spMkLst>
        </pc:spChg>
        <pc:spChg chg="mod topLvl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54" creationId="{8D3940D6-42CF-5DB3-6611-831BBD6AC432}"/>
          </ac:spMkLst>
        </pc:spChg>
        <pc:spChg chg="add del mod topLvl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55" creationId="{84FEBE71-2958-F10A-8D19-E3DB08F11EF6}"/>
          </ac:spMkLst>
        </pc:spChg>
        <pc:spChg chg="add del mod topLvl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56" creationId="{621C3352-4271-10EE-810F-313079124654}"/>
          </ac:spMkLst>
        </pc:spChg>
        <pc:spChg chg="mod topLvl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57" creationId="{62A141EC-9CEF-B9C3-4312-134983C01233}"/>
          </ac:spMkLst>
        </pc:spChg>
        <pc:spChg chg="mod topLvl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58" creationId="{D67619D9-3EA3-9C6D-3106-65AADF9A04B5}"/>
          </ac:spMkLst>
        </pc:spChg>
        <pc:spChg chg="mod topLvl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59" creationId="{72363450-8665-920E-EF3A-05CF71D30264}"/>
          </ac:spMkLst>
        </pc:spChg>
        <pc:spChg chg="mod topLvl">
          <ac:chgData name="Christoph Lippert" userId="f1aa18828af4e242" providerId="LiveId" clId="{E51DE47E-74FF-BB4B-86BD-EC4D73469B95}" dt="2023-05-07T13:40:08.124" v="411" actId="1076"/>
          <ac:spMkLst>
            <pc:docMk/>
            <pc:sldMk cId="3096619812" sldId="485"/>
            <ac:spMk id="160" creationId="{609AB6BB-7E55-81ED-05CC-F2275D372825}"/>
          </ac:spMkLst>
        </pc:spChg>
        <pc:spChg chg="mod topLvl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61" creationId="{249EE8F0-A8ED-4268-D7E5-28D11F9EEED0}"/>
          </ac:spMkLst>
        </pc:spChg>
        <pc:spChg chg="mod topLvl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62" creationId="{5A0EF1FC-82CD-C14A-51E0-A81A62F0F4BE}"/>
          </ac:spMkLst>
        </pc:spChg>
        <pc:spChg chg="add del mod topLvl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63" creationId="{EB127E9B-C1C0-42C8-C53F-1391A1C9160B}"/>
          </ac:spMkLst>
        </pc:spChg>
        <pc:spChg chg="mod topLvl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64" creationId="{3C9CB816-3BA0-552D-ED38-7BBCE886CB51}"/>
          </ac:spMkLst>
        </pc:spChg>
        <pc:spChg chg="add del mod topLvl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65" creationId="{99AE89AD-E553-8921-AB39-3958FE642CEB}"/>
          </ac:spMkLst>
        </pc:spChg>
        <pc:spChg chg="mod topLvl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66" creationId="{EB8F34A2-756E-3B8E-CA72-A87AA5C71766}"/>
          </ac:spMkLst>
        </pc:spChg>
        <pc:spChg chg="mod topLvl">
          <ac:chgData name="Christoph Lippert" userId="f1aa18828af4e242" providerId="LiveId" clId="{E51DE47E-74FF-BB4B-86BD-EC4D73469B95}" dt="2023-05-07T13:42:32.178" v="416" actId="165"/>
          <ac:spMkLst>
            <pc:docMk/>
            <pc:sldMk cId="3096619812" sldId="485"/>
            <ac:spMk id="167" creationId="{EF383CCF-D979-5FF4-78BC-928D15AEEA11}"/>
          </ac:spMkLst>
        </pc:spChg>
        <pc:spChg chg="mod topLvl">
          <ac:chgData name="Christoph Lippert" userId="f1aa18828af4e242" providerId="LiveId" clId="{E51DE47E-74FF-BB4B-86BD-EC4D73469B95}" dt="2023-05-07T13:42:32.178" v="416" actId="165"/>
          <ac:spMkLst>
            <pc:docMk/>
            <pc:sldMk cId="3096619812" sldId="485"/>
            <ac:spMk id="168" creationId="{C01F3067-524D-22B5-FC28-18635A4AFB3F}"/>
          </ac:spMkLst>
        </pc:spChg>
        <pc:spChg chg="mod topLvl">
          <ac:chgData name="Christoph Lippert" userId="f1aa18828af4e242" providerId="LiveId" clId="{E51DE47E-74FF-BB4B-86BD-EC4D73469B95}" dt="2023-05-07T13:42:32.178" v="416" actId="165"/>
          <ac:spMkLst>
            <pc:docMk/>
            <pc:sldMk cId="3096619812" sldId="485"/>
            <ac:spMk id="169" creationId="{D00238A4-15EE-0605-7615-FD9E89939360}"/>
          </ac:spMkLst>
        </pc:spChg>
        <pc:spChg chg="mod topLvl">
          <ac:chgData name="Christoph Lippert" userId="f1aa18828af4e242" providerId="LiveId" clId="{E51DE47E-74FF-BB4B-86BD-EC4D73469B95}" dt="2023-05-07T13:42:32.178" v="416" actId="165"/>
          <ac:spMkLst>
            <pc:docMk/>
            <pc:sldMk cId="3096619812" sldId="485"/>
            <ac:spMk id="170" creationId="{585DA576-1CE1-91C6-F0DB-039AD8C9DC9F}"/>
          </ac:spMkLst>
        </pc:spChg>
        <pc:spChg chg="mod topLvl">
          <ac:chgData name="Christoph Lippert" userId="f1aa18828af4e242" providerId="LiveId" clId="{E51DE47E-74FF-BB4B-86BD-EC4D73469B95}" dt="2023-05-07T13:42:32.178" v="416" actId="165"/>
          <ac:spMkLst>
            <pc:docMk/>
            <pc:sldMk cId="3096619812" sldId="485"/>
            <ac:spMk id="171" creationId="{21692F7C-0509-DCF2-0EEB-D04D71E4AF5B}"/>
          </ac:spMkLst>
        </pc:spChg>
        <pc:spChg chg="mod topLvl">
          <ac:chgData name="Christoph Lippert" userId="f1aa18828af4e242" providerId="LiveId" clId="{E51DE47E-74FF-BB4B-86BD-EC4D73469B95}" dt="2023-05-07T13:42:32.178" v="416" actId="165"/>
          <ac:spMkLst>
            <pc:docMk/>
            <pc:sldMk cId="3096619812" sldId="485"/>
            <ac:spMk id="172" creationId="{93C7BC8E-E4F5-E5A9-5AC0-733E4918BEA8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74" creationId="{22C652D3-3102-C27B-9E8F-4692441786F5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75" creationId="{054F571C-2EAD-BDC1-D165-86C63630081A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76" creationId="{607E5942-48D5-F01E-CFA2-51ED34ADA574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77" creationId="{25683B81-EE02-35B0-72B0-CD5ECA9C422E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78" creationId="{C7995132-BE55-23C5-F767-01560AAE87D7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79" creationId="{96BE3E61-F095-B42E-0ED2-AC210279468F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80" creationId="{5DD1B86C-A947-6C49-7A52-C1D3308E1AE3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81" creationId="{A6A4B253-D8E2-26A1-6C6B-0E67D46B44E4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82" creationId="{C94353D9-568F-F0FD-1B31-9B8DC3CB7A71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83" creationId="{5AFBC6F8-9258-C75D-8258-A6C67EEB0743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84" creationId="{446DE216-D43D-4A8B-AD87-4E3DE96DDA10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85" creationId="{DC58244A-B803-0095-A32A-7F0D9B9B2FC0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86" creationId="{D2A14533-6B0D-16D4-8951-C70697F5C99F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87" creationId="{4EFC3539-8CBE-D8E4-3C74-0EB13D421FBA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89" creationId="{FD1E14F8-4149-9FC5-F396-EF3339BBF4D2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91" creationId="{8BDC0D42-7B0A-7A30-51F5-7E7F978FF008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92" creationId="{818284CC-C089-553A-2068-C6606920E536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93" creationId="{703569D9-33A7-3901-0836-771A95FAC48F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95" creationId="{46B94D63-080C-8C12-DC33-3B3308B8C11B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96" creationId="{FEA90A83-A3C2-4CFA-330F-CA18E4CBD036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97" creationId="{271DEDA5-F9C4-A67E-B06C-0A5A806E319B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98" creationId="{829E5F76-B50E-5065-D00B-BEFC103E7C7E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199" creationId="{34CDB231-0F64-B976-2324-69CBFAF9B8BD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200" creationId="{D6C1830F-08CF-E967-855A-E2666AF7A887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201" creationId="{BC783C48-FA90-2597-A968-A748A9973615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202" creationId="{FA3982F4-A308-BFCC-33DB-AEA667626B0D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203" creationId="{E6D968FD-4E05-D57B-81E0-0CDFC0EB549C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204" creationId="{CB2351D7-E9CF-E643-51AF-C92767ED0FC8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205" creationId="{FCEEE868-D2F3-3332-E5E6-313BD60C8DFB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206" creationId="{EDBBE383-E0F9-F1F0-45F5-A1B0BD6A7BBF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07" creationId="{41E4BE7B-D4AB-6434-6585-108C189B659D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08" creationId="{55588FC3-694C-F9C9-4983-FB6E27A371F9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09" creationId="{7BCE72D2-B152-11DC-381F-5A7038036F6E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10" creationId="{2BF65E88-16AD-FA6E-ADF1-2814511A230A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11" creationId="{43B586D6-02F1-8183-B924-B43E3B4D2400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12" creationId="{7F65B4B4-FE6D-FF74-59F7-FA2DCE0AF348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13" creationId="{73649772-E296-ED89-B9B6-007E1EA59196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14" creationId="{4F10687A-5001-E07D-760A-FE407AFCBD08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15" creationId="{8F29C437-F330-CDF8-17BC-E218D18E0EB1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16" creationId="{38F17705-7B71-82D8-B04A-87DCA1E4A4C1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17" creationId="{A5D16BED-29CF-93B9-6D53-19DFD0B55B67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18" creationId="{8EB9772B-49E4-88AA-E280-A4145A5BE409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19" creationId="{BA70E8C4-177D-34BC-D785-816AD4D8F4C8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20" creationId="{BDBE26F9-98BE-9796-B983-D1114DF7D0DB}"/>
          </ac:spMkLst>
        </pc:spChg>
        <pc:spChg chg="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22" creationId="{1804098A-1061-5D72-7D06-3447BA7B5054}"/>
          </ac:spMkLst>
        </pc:spChg>
        <pc:spChg chg="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23" creationId="{665B26F3-A40E-DADF-9D8D-85AE98A3BCF0}"/>
          </ac:spMkLst>
        </pc:spChg>
        <pc:spChg chg="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24" creationId="{F8F73731-398E-F059-587C-22CBA17E0F42}"/>
          </ac:spMkLst>
        </pc:spChg>
        <pc:spChg chg="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25" creationId="{59C5D052-37EA-DEAB-5F7A-DCD35011F8C3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26" creationId="{4EDAFA1E-F10E-74B9-FC87-0539BC814906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27" creationId="{C44A1694-2A8E-001D-1B8F-6BB2E449433E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28" creationId="{4BA6248A-4D10-6822-3A0E-5FC270FFF37D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29" creationId="{01B7E8E8-AD34-6979-4BDD-BEEA16F07E3C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30" creationId="{FD9CA552-A3D0-3DEB-BE85-4EEE96CAA12B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31" creationId="{CB2C197C-E146-16F5-E626-73FEFF73C6B5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32" creationId="{D5ED43AE-F798-A38B-E4D2-A4478DD01F04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33" creationId="{4413F8B2-665A-2E10-B2BC-D117D7FC5304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34" creationId="{D9E08014-D950-FAAA-0FA4-0640170349DB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35" creationId="{659E746E-959C-A1E4-CE44-D4883A862299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36" creationId="{DE836B43-4B17-1DF4-CBF8-AD5B015283A6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37" creationId="{8C27C525-536F-BC6D-7F25-CA6DDA9C6A69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38" creationId="{AC4220CD-EE6A-1E2B-271A-77B6178A3747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39" creationId="{DAF62494-DA3B-624B-F92B-60E2A8AED102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40" creationId="{5B773C0B-F823-69BE-25EB-0B2FE579C726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41" creationId="{6399F78A-7B05-03C6-4605-526CFF00C7C4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42" creationId="{0CD631AE-57C9-D74F-A18B-52B80074A3B4}"/>
          </ac:spMkLst>
        </pc:spChg>
        <pc:spChg chg="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44" creationId="{D34A93A0-996B-6ADC-C0A7-858C4AC95387}"/>
          </ac:spMkLst>
        </pc:spChg>
        <pc:spChg chg="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45" creationId="{0A9210E5-411A-6038-B323-6C024501586F}"/>
          </ac:spMkLst>
        </pc:spChg>
        <pc:spChg chg="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46" creationId="{58AD07BA-7816-4897-6F86-37BC9B9288E8}"/>
          </ac:spMkLst>
        </pc:spChg>
        <pc:spChg chg="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47" creationId="{041D9F63-74B0-7FF5-C9F5-CFDB14D3DCAC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48" creationId="{17598095-D923-2083-3DC9-F0BF0CB6F480}"/>
          </ac:spMkLst>
        </pc:spChg>
        <pc:spChg chg="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50" creationId="{7F00D857-09D0-A94A-FD31-A8EAC45975CA}"/>
          </ac:spMkLst>
        </pc:spChg>
        <pc:spChg chg="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51" creationId="{43B7573B-01B1-9B9E-730A-A2EC1E395777}"/>
          </ac:spMkLst>
        </pc:spChg>
        <pc:spChg chg="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52" creationId="{4094AAD7-DCB8-EF29-F519-BE2DA8706500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53" creationId="{A727C88E-85DF-E92C-A17D-19694B36F1D6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54" creationId="{6F99579A-CEAE-BEBD-9FC4-1C414931CB3C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55" creationId="{2F26D933-3BA0-12B9-792D-9EEFE6CEB06E}"/>
          </ac:spMkLst>
        </pc:spChg>
        <pc:spChg chg="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57" creationId="{1AC81396-2BCF-8BA9-FF39-0BE2D1BB3E36}"/>
          </ac:spMkLst>
        </pc:spChg>
        <pc:spChg chg="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58" creationId="{2CEC0B58-28A2-2417-CE26-562B49C780C3}"/>
          </ac:spMkLst>
        </pc:spChg>
        <pc:spChg chg="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59" creationId="{E323F46F-43DE-9362-5CA1-813F0BEFE01E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60" creationId="{6CC2FE00-D523-FEBD-E36C-31EAD324091C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61" creationId="{0A8592EA-6363-9926-84A7-0D79F0101C59}"/>
          </ac:spMkLst>
        </pc:spChg>
        <pc:spChg chg="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63" creationId="{A44D5042-D59C-2B21-F38C-61DBA412724A}"/>
          </ac:spMkLst>
        </pc:spChg>
        <pc:spChg chg="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64" creationId="{7538AD3D-E99A-77D8-0B5E-9A5EB74CB433}"/>
          </ac:spMkLst>
        </pc:spChg>
        <pc:spChg chg="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65" creationId="{9B983EFC-59C9-C61B-6721-FA499D246E03}"/>
          </ac:spMkLst>
        </pc:spChg>
        <pc:spChg chg="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67" creationId="{3AA78C9A-5FF9-1F8D-4E4E-182AFD4CB9DC}"/>
          </ac:spMkLst>
        </pc:spChg>
        <pc:spChg chg="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68" creationId="{C4F0B924-6C14-066D-A4CE-606F3C4F1004}"/>
          </ac:spMkLst>
        </pc:spChg>
        <pc:spChg chg="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69" creationId="{71F918A7-CB50-17A7-F494-7E9A73C4805D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70" creationId="{D1959710-A32E-F4AA-A411-00C6295AD518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71" creationId="{BD468697-D12A-A1EF-3D13-E9D36EB88463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72" creationId="{E680860D-E420-04AD-74FA-AB1C100DA6C4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73" creationId="{3BF2C297-8FEA-E755-FF0B-59A5AAD5C77B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74" creationId="{DBA44F19-4509-7F2D-672D-141445DD549A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75" creationId="{71FF7B77-B960-018B-1353-BC2A5267BD14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76" creationId="{1EB772E2-CB85-801B-746E-4ECC86E37DAB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77" creationId="{F90C3EB6-1228-C728-D15F-B4CC989CB572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78" creationId="{FE3E3E0A-2327-0536-311A-4347B8912DFF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79" creationId="{E3D1D4D8-C8AB-188C-B342-2984A77479F8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80" creationId="{137FB880-7F86-4DA9-F252-00F53AD1CFF2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81" creationId="{9F63EDF0-A47B-8A95-24E3-0814F4EC609C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82" creationId="{F268162A-723E-5E75-4806-4503D80304F8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83" creationId="{24F93D34-9C3E-9A81-8EFC-7E5816DE37F0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84" creationId="{B3997C35-837B-262E-AD3E-F5889068A1A3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85" creationId="{CFC22B20-36EB-DA9E-70DF-6D903A1B421C}"/>
          </ac:spMkLst>
        </pc:spChg>
        <pc:spChg chg="add mod">
          <ac:chgData name="Christoph Lippert" userId="f1aa18828af4e242" providerId="LiveId" clId="{E51DE47E-74FF-BB4B-86BD-EC4D73469B95}" dt="2023-05-07T13:39:31.847" v="405" actId="1038"/>
          <ac:spMkLst>
            <pc:docMk/>
            <pc:sldMk cId="3096619812" sldId="485"/>
            <ac:spMk id="286" creationId="{328886BE-F7B1-8528-25D8-0C15E5E60663}"/>
          </ac:spMkLst>
        </pc:spChg>
        <pc:spChg chg="add mod">
          <ac:chgData name="Christoph Lippert" userId="f1aa18828af4e242" providerId="LiveId" clId="{E51DE47E-74FF-BB4B-86BD-EC4D73469B95}" dt="2023-05-07T13:39:25.211" v="403" actId="1038"/>
          <ac:spMkLst>
            <pc:docMk/>
            <pc:sldMk cId="3096619812" sldId="485"/>
            <ac:spMk id="287" creationId="{D42864C5-4D4E-DF10-195E-08682B5EA857}"/>
          </ac:spMkLst>
        </pc:spChg>
        <pc:spChg chg="add 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291" creationId="{514CE1AA-FD28-E16A-D6FD-98FEE5919283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294" creationId="{EDAFC280-19CA-C538-CD90-AB215B4FCC19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295" creationId="{6E914F55-00FA-4696-1BD7-9849031A2D1D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296" creationId="{8EFE39D2-9FD6-10EA-4C6E-8009BF9EF534}"/>
          </ac:spMkLst>
        </pc:spChg>
        <pc:spChg chg="mod">
          <ac:chgData name="Christoph Lippert" userId="f1aa18828af4e242" providerId="LiveId" clId="{E51DE47E-74FF-BB4B-86BD-EC4D73469B95}" dt="2023-05-07T13:37:50.833" v="395" actId="1037"/>
          <ac:spMkLst>
            <pc:docMk/>
            <pc:sldMk cId="3096619812" sldId="485"/>
            <ac:spMk id="297" creationId="{7E6C784D-099D-2205-12A6-5D149DBC471F}"/>
          </ac:spMkLst>
        </pc:spChg>
        <pc:spChg chg="add mod">
          <ac:chgData name="Christoph Lippert" userId="f1aa18828af4e242" providerId="LiveId" clId="{E51DE47E-74FF-BB4B-86BD-EC4D73469B95}" dt="2023-05-07T13:50:44.712" v="459" actId="1076"/>
          <ac:spMkLst>
            <pc:docMk/>
            <pc:sldMk cId="3096619812" sldId="485"/>
            <ac:spMk id="302" creationId="{BEE8C28F-3403-CA30-1DB5-132621BE1426}"/>
          </ac:spMkLst>
        </pc:spChg>
        <pc:spChg chg="add mod">
          <ac:chgData name="Christoph Lippert" userId="f1aa18828af4e242" providerId="LiveId" clId="{E51DE47E-74FF-BB4B-86BD-EC4D73469B95}" dt="2023-05-07T13:50:49.172" v="460" actId="1076"/>
          <ac:spMkLst>
            <pc:docMk/>
            <pc:sldMk cId="3096619812" sldId="485"/>
            <ac:spMk id="303" creationId="{2573F147-B48C-D7AF-BA2C-D05663FB579E}"/>
          </ac:spMkLst>
        </pc:spChg>
        <pc:spChg chg="add mod">
          <ac:chgData name="Christoph Lippert" userId="f1aa18828af4e242" providerId="LiveId" clId="{E51DE47E-74FF-BB4B-86BD-EC4D73469B95}" dt="2023-05-07T13:50:58.672" v="461" actId="1076"/>
          <ac:spMkLst>
            <pc:docMk/>
            <pc:sldMk cId="3096619812" sldId="485"/>
            <ac:spMk id="304" creationId="{D4D8D92C-32E8-ED84-7F93-84CCFDEC7DE0}"/>
          </ac:spMkLst>
        </pc:spChg>
        <pc:spChg chg="add mod">
          <ac:chgData name="Christoph Lippert" userId="f1aa18828af4e242" providerId="LiveId" clId="{E51DE47E-74FF-BB4B-86BD-EC4D73469B95}" dt="2023-05-07T13:51:02.440" v="462" actId="1076"/>
          <ac:spMkLst>
            <pc:docMk/>
            <pc:sldMk cId="3096619812" sldId="485"/>
            <ac:spMk id="305" creationId="{906603B7-9286-253E-BD7E-DEEFC7DC8F2D}"/>
          </ac:spMkLst>
        </pc:spChg>
        <pc:spChg chg="add mod">
          <ac:chgData name="Christoph Lippert" userId="f1aa18828af4e242" providerId="LiveId" clId="{E51DE47E-74FF-BB4B-86BD-EC4D73469B95}" dt="2023-05-07T13:51:13.998" v="465" actId="20577"/>
          <ac:spMkLst>
            <pc:docMk/>
            <pc:sldMk cId="3096619812" sldId="485"/>
            <ac:spMk id="306" creationId="{DC838DA9-8D6F-D15A-1197-E99958AD3DC5}"/>
          </ac:spMkLst>
        </pc:spChg>
        <pc:grpChg chg="add del mod">
          <ac:chgData name="Christoph Lippert" userId="f1aa18828af4e242" providerId="LiveId" clId="{E51DE47E-74FF-BB4B-86BD-EC4D73469B95}" dt="2023-05-07T13:24:13.356" v="107"/>
          <ac:grpSpMkLst>
            <pc:docMk/>
            <pc:sldMk cId="3096619812" sldId="485"/>
            <ac:grpSpMk id="5" creationId="{C16E50B4-AEE7-93FE-3D51-6012F6F5765F}"/>
          </ac:grpSpMkLst>
        </pc:grpChg>
        <pc:grpChg chg="add del mod">
          <ac:chgData name="Christoph Lippert" userId="f1aa18828af4e242" providerId="LiveId" clId="{E51DE47E-74FF-BB4B-86BD-EC4D73469B95}" dt="2023-05-07T13:24:13.356" v="107"/>
          <ac:grpSpMkLst>
            <pc:docMk/>
            <pc:sldMk cId="3096619812" sldId="485"/>
            <ac:grpSpMk id="31" creationId="{E081B4A3-4B52-B8F9-7E7C-EE6301DA9389}"/>
          </ac:grpSpMkLst>
        </pc:grpChg>
        <pc:grpChg chg="mod">
          <ac:chgData name="Christoph Lippert" userId="f1aa18828af4e242" providerId="LiveId" clId="{E51DE47E-74FF-BB4B-86BD-EC4D73469B95}" dt="2023-05-07T13:24:02.974" v="106"/>
          <ac:grpSpMkLst>
            <pc:docMk/>
            <pc:sldMk cId="3096619812" sldId="485"/>
            <ac:grpSpMk id="46" creationId="{84E34FC5-8484-14A2-1433-F9997C5CD17B}"/>
          </ac:grpSpMkLst>
        </pc:grpChg>
        <pc:grpChg chg="mod">
          <ac:chgData name="Christoph Lippert" userId="f1aa18828af4e242" providerId="LiveId" clId="{E51DE47E-74FF-BB4B-86BD-EC4D73469B95}" dt="2023-05-07T13:24:02.974" v="106"/>
          <ac:grpSpMkLst>
            <pc:docMk/>
            <pc:sldMk cId="3096619812" sldId="485"/>
            <ac:grpSpMk id="48" creationId="{7EF79CDD-7F65-3F5C-E9E8-137E9C94953B}"/>
          </ac:grpSpMkLst>
        </pc:grpChg>
        <pc:grpChg chg="mod">
          <ac:chgData name="Christoph Lippert" userId="f1aa18828af4e242" providerId="LiveId" clId="{E51DE47E-74FF-BB4B-86BD-EC4D73469B95}" dt="2023-05-07T13:24:02.974" v="106"/>
          <ac:grpSpMkLst>
            <pc:docMk/>
            <pc:sldMk cId="3096619812" sldId="485"/>
            <ac:grpSpMk id="52" creationId="{4914C43F-55CE-CE4A-4648-56659509083E}"/>
          </ac:grpSpMkLst>
        </pc:grpChg>
        <pc:grpChg chg="add del mod">
          <ac:chgData name="Christoph Lippert" userId="f1aa18828af4e242" providerId="LiveId" clId="{E51DE47E-74FF-BB4B-86BD-EC4D73469B95}" dt="2023-05-07T13:24:13.356" v="107"/>
          <ac:grpSpMkLst>
            <pc:docMk/>
            <pc:sldMk cId="3096619812" sldId="485"/>
            <ac:grpSpMk id="79" creationId="{4B929443-0127-6127-510A-9FFDE75F1DE7}"/>
          </ac:grpSpMkLst>
        </pc:grpChg>
        <pc:grpChg chg="add del mod">
          <ac:chgData name="Christoph Lippert" userId="f1aa18828af4e242" providerId="LiveId" clId="{E51DE47E-74FF-BB4B-86BD-EC4D73469B95}" dt="2023-05-07T13:24:13.356" v="107"/>
          <ac:grpSpMkLst>
            <pc:docMk/>
            <pc:sldMk cId="3096619812" sldId="485"/>
            <ac:grpSpMk id="101" creationId="{C132571B-17CE-C1D1-8DFA-2804A3A7B447}"/>
          </ac:grpSpMkLst>
        </pc:grpChg>
        <pc:grpChg chg="add del mod">
          <ac:chgData name="Christoph Lippert" userId="f1aa18828af4e242" providerId="LiveId" clId="{E51DE47E-74FF-BB4B-86BD-EC4D73469B95}" dt="2023-05-07T13:24:13.356" v="107"/>
          <ac:grpSpMkLst>
            <pc:docMk/>
            <pc:sldMk cId="3096619812" sldId="485"/>
            <ac:grpSpMk id="107" creationId="{353F65B5-BEC1-1062-AAD3-D9944B8D5A1D}"/>
          </ac:grpSpMkLst>
        </pc:grpChg>
        <pc:grpChg chg="add del mod">
          <ac:chgData name="Christoph Lippert" userId="f1aa18828af4e242" providerId="LiveId" clId="{E51DE47E-74FF-BB4B-86BD-EC4D73469B95}" dt="2023-05-07T13:24:13.356" v="107"/>
          <ac:grpSpMkLst>
            <pc:docMk/>
            <pc:sldMk cId="3096619812" sldId="485"/>
            <ac:grpSpMk id="114" creationId="{B37724F4-D188-F30E-C32F-4447C3F8F34B}"/>
          </ac:grpSpMkLst>
        </pc:grpChg>
        <pc:grpChg chg="add del mod">
          <ac:chgData name="Christoph Lippert" userId="f1aa18828af4e242" providerId="LiveId" clId="{E51DE47E-74FF-BB4B-86BD-EC4D73469B95}" dt="2023-05-07T13:24:13.356" v="107"/>
          <ac:grpSpMkLst>
            <pc:docMk/>
            <pc:sldMk cId="3096619812" sldId="485"/>
            <ac:grpSpMk id="120" creationId="{9F57B0FA-9C7D-9BB2-5AA6-EF6F9CA30F4C}"/>
          </ac:grpSpMkLst>
        </pc:grpChg>
        <pc:grpChg chg="add del mod">
          <ac:chgData name="Christoph Lippert" userId="f1aa18828af4e242" providerId="LiveId" clId="{E51DE47E-74FF-BB4B-86BD-EC4D73469B95}" dt="2023-05-07T13:24:13.356" v="107"/>
          <ac:grpSpMkLst>
            <pc:docMk/>
            <pc:sldMk cId="3096619812" sldId="485"/>
            <ac:grpSpMk id="124" creationId="{BC4EEF05-293A-8405-57EF-782FDDACA71F}"/>
          </ac:grpSpMkLst>
        </pc:grpChg>
        <pc:grpChg chg="add del mod">
          <ac:chgData name="Christoph Lippert" userId="f1aa18828af4e242" providerId="LiveId" clId="{E51DE47E-74FF-BB4B-86BD-EC4D73469B95}" dt="2023-05-07T13:29:25.802" v="293" actId="165"/>
          <ac:grpSpMkLst>
            <pc:docMk/>
            <pc:sldMk cId="3096619812" sldId="485"/>
            <ac:grpSpMk id="147" creationId="{CAA182EC-2914-3143-8317-5121F3AB4F46}"/>
          </ac:grpSpMkLst>
        </pc:grpChg>
        <pc:grpChg chg="add mod">
          <ac:chgData name="Christoph Lippert" userId="f1aa18828af4e242" providerId="LiveId" clId="{E51DE47E-74FF-BB4B-86BD-EC4D73469B95}" dt="2023-05-07T13:37:50.833" v="395" actId="1037"/>
          <ac:grpSpMkLst>
            <pc:docMk/>
            <pc:sldMk cId="3096619812" sldId="485"/>
            <ac:grpSpMk id="173" creationId="{C97CEF17-F9BF-EB3D-CB24-F61C5DE88F4B}"/>
          </ac:grpSpMkLst>
        </pc:grpChg>
        <pc:grpChg chg="mod">
          <ac:chgData name="Christoph Lippert" userId="f1aa18828af4e242" providerId="LiveId" clId="{E51DE47E-74FF-BB4B-86BD-EC4D73469B95}" dt="2023-05-07T13:37:50.833" v="395" actId="1037"/>
          <ac:grpSpMkLst>
            <pc:docMk/>
            <pc:sldMk cId="3096619812" sldId="485"/>
            <ac:grpSpMk id="188" creationId="{1A33475B-FCEF-7970-FD99-84672890897B}"/>
          </ac:grpSpMkLst>
        </pc:grpChg>
        <pc:grpChg chg="mod">
          <ac:chgData name="Christoph Lippert" userId="f1aa18828af4e242" providerId="LiveId" clId="{E51DE47E-74FF-BB4B-86BD-EC4D73469B95}" dt="2023-05-07T13:37:50.833" v="395" actId="1037"/>
          <ac:grpSpMkLst>
            <pc:docMk/>
            <pc:sldMk cId="3096619812" sldId="485"/>
            <ac:grpSpMk id="190" creationId="{5526B2C5-BEC8-A5C9-54A6-799E3B299C35}"/>
          </ac:grpSpMkLst>
        </pc:grpChg>
        <pc:grpChg chg="mod">
          <ac:chgData name="Christoph Lippert" userId="f1aa18828af4e242" providerId="LiveId" clId="{E51DE47E-74FF-BB4B-86BD-EC4D73469B95}" dt="2023-05-07T13:37:50.833" v="395" actId="1037"/>
          <ac:grpSpMkLst>
            <pc:docMk/>
            <pc:sldMk cId="3096619812" sldId="485"/>
            <ac:grpSpMk id="194" creationId="{914BD2E3-0455-8431-E875-F339E16D0F26}"/>
          </ac:grpSpMkLst>
        </pc:grpChg>
        <pc:grpChg chg="add mod">
          <ac:chgData name="Christoph Lippert" userId="f1aa18828af4e242" providerId="LiveId" clId="{E51DE47E-74FF-BB4B-86BD-EC4D73469B95}" dt="2023-05-07T13:39:31.847" v="405" actId="1038"/>
          <ac:grpSpMkLst>
            <pc:docMk/>
            <pc:sldMk cId="3096619812" sldId="485"/>
            <ac:grpSpMk id="221" creationId="{253FFA36-E556-43CE-53D9-7CF7A3258EFC}"/>
          </ac:grpSpMkLst>
        </pc:grpChg>
        <pc:grpChg chg="add mod">
          <ac:chgData name="Christoph Lippert" userId="f1aa18828af4e242" providerId="LiveId" clId="{E51DE47E-74FF-BB4B-86BD-EC4D73469B95}" dt="2023-05-07T13:39:31.847" v="405" actId="1038"/>
          <ac:grpSpMkLst>
            <pc:docMk/>
            <pc:sldMk cId="3096619812" sldId="485"/>
            <ac:grpSpMk id="243" creationId="{D975EAB5-EE08-7580-7ACD-93C5FFE5C7E4}"/>
          </ac:grpSpMkLst>
        </pc:grpChg>
        <pc:grpChg chg="add mod">
          <ac:chgData name="Christoph Lippert" userId="f1aa18828af4e242" providerId="LiveId" clId="{E51DE47E-74FF-BB4B-86BD-EC4D73469B95}" dt="2023-05-07T13:39:31.847" v="405" actId="1038"/>
          <ac:grpSpMkLst>
            <pc:docMk/>
            <pc:sldMk cId="3096619812" sldId="485"/>
            <ac:grpSpMk id="249" creationId="{6A58E61C-17C5-A34A-FCFB-D1E1270E2475}"/>
          </ac:grpSpMkLst>
        </pc:grpChg>
        <pc:grpChg chg="add mod">
          <ac:chgData name="Christoph Lippert" userId="f1aa18828af4e242" providerId="LiveId" clId="{E51DE47E-74FF-BB4B-86BD-EC4D73469B95}" dt="2023-05-07T13:39:31.847" v="405" actId="1038"/>
          <ac:grpSpMkLst>
            <pc:docMk/>
            <pc:sldMk cId="3096619812" sldId="485"/>
            <ac:grpSpMk id="256" creationId="{A5B138E1-90A6-127E-15C9-AE35BF44B67C}"/>
          </ac:grpSpMkLst>
        </pc:grpChg>
        <pc:grpChg chg="add mod">
          <ac:chgData name="Christoph Lippert" userId="f1aa18828af4e242" providerId="LiveId" clId="{E51DE47E-74FF-BB4B-86BD-EC4D73469B95}" dt="2023-05-07T13:39:31.847" v="405" actId="1038"/>
          <ac:grpSpMkLst>
            <pc:docMk/>
            <pc:sldMk cId="3096619812" sldId="485"/>
            <ac:grpSpMk id="262" creationId="{D96FBC8C-F00D-E227-5371-4C67A3CE4D00}"/>
          </ac:grpSpMkLst>
        </pc:grpChg>
        <pc:grpChg chg="add mod">
          <ac:chgData name="Christoph Lippert" userId="f1aa18828af4e242" providerId="LiveId" clId="{E51DE47E-74FF-BB4B-86BD-EC4D73469B95}" dt="2023-05-07T13:39:31.847" v="405" actId="1038"/>
          <ac:grpSpMkLst>
            <pc:docMk/>
            <pc:sldMk cId="3096619812" sldId="485"/>
            <ac:grpSpMk id="266" creationId="{AAACCEEF-A0CA-7BEA-9264-B54BD09F1DD2}"/>
          </ac:grpSpMkLst>
        </pc:grpChg>
        <pc:grpChg chg="add mod">
          <ac:chgData name="Christoph Lippert" userId="f1aa18828af4e242" providerId="LiveId" clId="{E51DE47E-74FF-BB4B-86BD-EC4D73469B95}" dt="2023-05-07T13:39:31.847" v="405" actId="1038"/>
          <ac:grpSpMkLst>
            <pc:docMk/>
            <pc:sldMk cId="3096619812" sldId="485"/>
            <ac:grpSpMk id="288" creationId="{1A9FE0F5-3A03-B659-1FBE-47B6F4E3133E}"/>
          </ac:grpSpMkLst>
        </pc:grpChg>
        <pc:grpChg chg="add mod">
          <ac:chgData name="Christoph Lippert" userId="f1aa18828af4e242" providerId="LiveId" clId="{E51DE47E-74FF-BB4B-86BD-EC4D73469B95}" dt="2023-05-07T13:39:31.847" v="405" actId="1038"/>
          <ac:grpSpMkLst>
            <pc:docMk/>
            <pc:sldMk cId="3096619812" sldId="485"/>
            <ac:grpSpMk id="289" creationId="{0E514554-EDDB-9D6A-9B7A-A37659F9536F}"/>
          </ac:grpSpMkLst>
        </pc:grpChg>
        <pc:grpChg chg="add mod">
          <ac:chgData name="Christoph Lippert" userId="f1aa18828af4e242" providerId="LiveId" clId="{E51DE47E-74FF-BB4B-86BD-EC4D73469B95}" dt="2023-05-07T13:39:31.847" v="405" actId="1038"/>
          <ac:grpSpMkLst>
            <pc:docMk/>
            <pc:sldMk cId="3096619812" sldId="485"/>
            <ac:grpSpMk id="290" creationId="{EA3CBE6B-2D91-667C-295A-0629D172D963}"/>
          </ac:grpSpMkLst>
        </pc:grpChg>
        <pc:grpChg chg="add mod">
          <ac:chgData name="Christoph Lippert" userId="f1aa18828af4e242" providerId="LiveId" clId="{E51DE47E-74FF-BB4B-86BD-EC4D73469B95}" dt="2023-05-07T13:37:50.833" v="395" actId="1037"/>
          <ac:grpSpMkLst>
            <pc:docMk/>
            <pc:sldMk cId="3096619812" sldId="485"/>
            <ac:grpSpMk id="292" creationId="{5A327661-36A4-8D92-2F4E-07990FC38E5C}"/>
          </ac:grpSpMkLst>
        </pc:grpChg>
        <pc:grpChg chg="add mod">
          <ac:chgData name="Christoph Lippert" userId="f1aa18828af4e242" providerId="LiveId" clId="{E51DE47E-74FF-BB4B-86BD-EC4D73469B95}" dt="2023-05-07T13:37:50.833" v="395" actId="1037"/>
          <ac:grpSpMkLst>
            <pc:docMk/>
            <pc:sldMk cId="3096619812" sldId="485"/>
            <ac:grpSpMk id="293" creationId="{A474D798-AA8C-9311-3B67-B858E79C954F}"/>
          </ac:grpSpMkLst>
        </pc:grpChg>
        <pc:grpChg chg="add del mod">
          <ac:chgData name="Christoph Lippert" userId="f1aa18828af4e242" providerId="LiveId" clId="{E51DE47E-74FF-BB4B-86BD-EC4D73469B95}" dt="2023-05-07T13:42:32.178" v="416" actId="165"/>
          <ac:grpSpMkLst>
            <pc:docMk/>
            <pc:sldMk cId="3096619812" sldId="485"/>
            <ac:grpSpMk id="298" creationId="{DDBE6BF6-F05E-9A9B-5A64-D45AD5A0572E}"/>
          </ac:grpSpMkLst>
        </pc:grpChg>
        <pc:grpChg chg="add">
          <ac:chgData name="Christoph Lippert" userId="f1aa18828af4e242" providerId="LiveId" clId="{E51DE47E-74FF-BB4B-86BD-EC4D73469B95}" dt="2023-05-07T13:42:41.331" v="417" actId="164"/>
          <ac:grpSpMkLst>
            <pc:docMk/>
            <pc:sldMk cId="3096619812" sldId="485"/>
            <ac:grpSpMk id="300" creationId="{2DC1F2E6-42BD-D317-2E2C-B573F38616A6}"/>
          </ac:grpSpMkLst>
        </pc:grpChg>
        <pc:grpChg chg="add">
          <ac:chgData name="Christoph Lippert" userId="f1aa18828af4e242" providerId="LiveId" clId="{E51DE47E-74FF-BB4B-86BD-EC4D73469B95}" dt="2023-05-07T13:42:47.417" v="418" actId="164"/>
          <ac:grpSpMkLst>
            <pc:docMk/>
            <pc:sldMk cId="3096619812" sldId="485"/>
            <ac:grpSpMk id="301" creationId="{34F72872-DFA9-51B7-AA54-B7DD596989C6}"/>
          </ac:grpSpMkLst>
        </pc:grpChg>
        <pc:graphicFrameChg chg="add del mod">
          <ac:chgData name="Christoph Lippert" userId="f1aa18828af4e242" providerId="LiveId" clId="{E51DE47E-74FF-BB4B-86BD-EC4D73469B95}" dt="2023-05-07T13:24:13.356" v="107"/>
          <ac:graphicFrameMkLst>
            <pc:docMk/>
            <pc:sldMk cId="3096619812" sldId="485"/>
            <ac:graphicFrameMk id="4" creationId="{B9A74A39-4230-E057-1009-49D038FD02D1}"/>
          </ac:graphicFrameMkLst>
        </pc:graphicFrameChg>
        <pc:graphicFrameChg chg="add mod">
          <ac:chgData name="Christoph Lippert" userId="f1aa18828af4e242" providerId="LiveId" clId="{E51DE47E-74FF-BB4B-86BD-EC4D73469B95}" dt="2023-05-07T13:39:21.740" v="402" actId="1038"/>
          <ac:graphicFrameMkLst>
            <pc:docMk/>
            <pc:sldMk cId="3096619812" sldId="485"/>
            <ac:graphicFrameMk id="146" creationId="{0EDD3F3E-14E7-D473-E4C3-436E3A33A5A7}"/>
          </ac:graphicFrameMkLst>
        </pc:graphicFrameChg>
        <pc:picChg chg="add mod">
          <ac:chgData name="Christoph Lippert" userId="f1aa18828af4e242" providerId="LiveId" clId="{E51DE47E-74FF-BB4B-86BD-EC4D73469B95}" dt="2023-05-07T13:40:39.544" v="415" actId="14100"/>
          <ac:picMkLst>
            <pc:docMk/>
            <pc:sldMk cId="3096619812" sldId="485"/>
            <ac:picMk id="299" creationId="{6A53DBF6-665D-A0B3-0DEE-96970BFA8F90}"/>
          </ac:picMkLst>
        </pc:picChg>
      </pc:sldChg>
      <pc:sldChg chg="add del">
        <pc:chgData name="Christoph Lippert" userId="f1aa18828af4e242" providerId="LiveId" clId="{E51DE47E-74FF-BB4B-86BD-EC4D73469B95}" dt="2023-05-07T13:09:31.863" v="28" actId="2696"/>
        <pc:sldMkLst>
          <pc:docMk/>
          <pc:sldMk cId="4242533243" sldId="485"/>
        </pc:sldMkLst>
      </pc:sldChg>
      <pc:sldChg chg="addSp delSp modSp new mod modAnim modNotes">
        <pc:chgData name="Christoph Lippert" userId="f1aa18828af4e242" providerId="LiveId" clId="{E51DE47E-74FF-BB4B-86BD-EC4D73469B95}" dt="2023-05-07T14:29:09.569" v="557" actId="167"/>
        <pc:sldMkLst>
          <pc:docMk/>
          <pc:sldMk cId="275039900" sldId="486"/>
        </pc:sldMkLst>
        <pc:spChg chg="mod">
          <ac:chgData name="Christoph Lippert" userId="f1aa18828af4e242" providerId="LiveId" clId="{E51DE47E-74FF-BB4B-86BD-EC4D73469B95}" dt="2023-05-07T13:55:00.044" v="480" actId="5793"/>
          <ac:spMkLst>
            <pc:docMk/>
            <pc:sldMk cId="275039900" sldId="486"/>
            <ac:spMk id="2" creationId="{2DEF044E-1D29-4850-CBCB-9A70FAC77D7C}"/>
          </ac:spMkLst>
        </pc:spChg>
        <pc:spChg chg="mod">
          <ac:chgData name="Christoph Lippert" userId="f1aa18828af4e242" providerId="LiveId" clId="{E51DE47E-74FF-BB4B-86BD-EC4D73469B95}" dt="2023-05-07T13:54:51.778" v="478"/>
          <ac:spMkLst>
            <pc:docMk/>
            <pc:sldMk cId="275039900" sldId="486"/>
            <ac:spMk id="3" creationId="{4ED4A076-4C5B-7097-63CB-63687F814890}"/>
          </ac:spMkLst>
        </pc:spChg>
        <pc:spChg chg="add mod">
          <ac:chgData name="Christoph Lippert" userId="f1aa18828af4e242" providerId="LiveId" clId="{E51DE47E-74FF-BB4B-86BD-EC4D73469B95}" dt="2023-05-07T13:56:01.954" v="483" actId="1076"/>
          <ac:spMkLst>
            <pc:docMk/>
            <pc:sldMk cId="275039900" sldId="486"/>
            <ac:spMk id="7" creationId="{FBF032B9-A13E-9847-FF3A-C3C4D0F95A79}"/>
          </ac:spMkLst>
        </pc:spChg>
        <pc:spChg chg="mod">
          <ac:chgData name="Christoph Lippert" userId="f1aa18828af4e242" providerId="LiveId" clId="{E51DE47E-74FF-BB4B-86BD-EC4D73469B95}" dt="2023-05-07T14:28:30.515" v="552"/>
          <ac:spMkLst>
            <pc:docMk/>
            <pc:sldMk cId="275039900" sldId="486"/>
            <ac:spMk id="10" creationId="{91820657-17DC-405E-A08C-57AEE46751BD}"/>
          </ac:spMkLst>
        </pc:spChg>
        <pc:spChg chg="mod">
          <ac:chgData name="Christoph Lippert" userId="f1aa18828af4e242" providerId="LiveId" clId="{E51DE47E-74FF-BB4B-86BD-EC4D73469B95}" dt="2023-05-07T14:28:30.515" v="552"/>
          <ac:spMkLst>
            <pc:docMk/>
            <pc:sldMk cId="275039900" sldId="486"/>
            <ac:spMk id="11" creationId="{7B307101-65C8-08C6-733E-A79C495013A0}"/>
          </ac:spMkLst>
        </pc:spChg>
        <pc:spChg chg="mod">
          <ac:chgData name="Christoph Lippert" userId="f1aa18828af4e242" providerId="LiveId" clId="{E51DE47E-74FF-BB4B-86BD-EC4D73469B95}" dt="2023-05-07T14:28:30.515" v="552"/>
          <ac:spMkLst>
            <pc:docMk/>
            <pc:sldMk cId="275039900" sldId="486"/>
            <ac:spMk id="12" creationId="{2CAC1B58-6E23-66DE-FDE8-D45427D147F4}"/>
          </ac:spMkLst>
        </pc:spChg>
        <pc:spChg chg="mod">
          <ac:chgData name="Christoph Lippert" userId="f1aa18828af4e242" providerId="LiveId" clId="{E51DE47E-74FF-BB4B-86BD-EC4D73469B95}" dt="2023-05-07T14:28:30.515" v="552"/>
          <ac:spMkLst>
            <pc:docMk/>
            <pc:sldMk cId="275039900" sldId="486"/>
            <ac:spMk id="13" creationId="{69954BA0-202C-8400-FE4F-FECF3A94AA39}"/>
          </ac:spMkLst>
        </pc:spChg>
        <pc:spChg chg="mod">
          <ac:chgData name="Christoph Lippert" userId="f1aa18828af4e242" providerId="LiveId" clId="{E51DE47E-74FF-BB4B-86BD-EC4D73469B95}" dt="2023-05-07T14:29:03.162" v="556" actId="167"/>
          <ac:spMkLst>
            <pc:docMk/>
            <pc:sldMk cId="275039900" sldId="486"/>
            <ac:spMk id="14" creationId="{6426D3D5-0B09-70CC-57A6-3EFD35B9715E}"/>
          </ac:spMkLst>
        </pc:spChg>
        <pc:spChg chg="mod">
          <ac:chgData name="Christoph Lippert" userId="f1aa18828af4e242" providerId="LiveId" clId="{E51DE47E-74FF-BB4B-86BD-EC4D73469B95}" dt="2023-05-07T14:28:30.515" v="552"/>
          <ac:spMkLst>
            <pc:docMk/>
            <pc:sldMk cId="275039900" sldId="486"/>
            <ac:spMk id="15" creationId="{0FC6FC1A-9EF1-90D8-92E8-C34E85BDDFE8}"/>
          </ac:spMkLst>
        </pc:spChg>
        <pc:spChg chg="mod">
          <ac:chgData name="Christoph Lippert" userId="f1aa18828af4e242" providerId="LiveId" clId="{E51DE47E-74FF-BB4B-86BD-EC4D73469B95}" dt="2023-05-07T14:28:30.515" v="552"/>
          <ac:spMkLst>
            <pc:docMk/>
            <pc:sldMk cId="275039900" sldId="486"/>
            <ac:spMk id="16" creationId="{15B8321A-30B2-14FB-778C-EAA53A38A8EE}"/>
          </ac:spMkLst>
        </pc:spChg>
        <pc:spChg chg="mod">
          <ac:chgData name="Christoph Lippert" userId="f1aa18828af4e242" providerId="LiveId" clId="{E51DE47E-74FF-BB4B-86BD-EC4D73469B95}" dt="2023-05-07T14:28:30.515" v="552"/>
          <ac:spMkLst>
            <pc:docMk/>
            <pc:sldMk cId="275039900" sldId="486"/>
            <ac:spMk id="17" creationId="{BED088B1-B953-4502-7F88-66898CBAED95}"/>
          </ac:spMkLst>
        </pc:spChg>
        <pc:grpChg chg="add mod">
          <ac:chgData name="Christoph Lippert" userId="f1aa18828af4e242" providerId="LiveId" clId="{E51DE47E-74FF-BB4B-86BD-EC4D73469B95}" dt="2023-05-07T14:29:09.569" v="557" actId="167"/>
          <ac:grpSpMkLst>
            <pc:docMk/>
            <pc:sldMk cId="275039900" sldId="486"/>
            <ac:grpSpMk id="9" creationId="{7DF012E5-B15F-4E72-0DE3-31888E38CE7A}"/>
          </ac:grpSpMkLst>
        </pc:grpChg>
        <pc:picChg chg="add del mod">
          <ac:chgData name="Christoph Lippert" userId="f1aa18828af4e242" providerId="LiveId" clId="{E51DE47E-74FF-BB4B-86BD-EC4D73469B95}" dt="2023-05-07T14:28:23.962" v="551" actId="478"/>
          <ac:picMkLst>
            <pc:docMk/>
            <pc:sldMk cId="275039900" sldId="486"/>
            <ac:picMk id="5" creationId="{133046A5-6BE9-0D56-5959-6A361B0229C6}"/>
          </ac:picMkLst>
        </pc:picChg>
        <pc:picChg chg="add del mod">
          <ac:chgData name="Christoph Lippert" userId="f1aa18828af4e242" providerId="LiveId" clId="{E51DE47E-74FF-BB4B-86BD-EC4D73469B95}" dt="2023-05-07T14:25:48.704" v="494" actId="478"/>
          <ac:picMkLst>
            <pc:docMk/>
            <pc:sldMk cId="275039900" sldId="486"/>
            <ac:picMk id="6" creationId="{EB009620-40D4-A172-7608-4DB9A0F2E867}"/>
          </ac:picMkLst>
        </pc:picChg>
        <pc:picChg chg="add mod">
          <ac:chgData name="Christoph Lippert" userId="f1aa18828af4e242" providerId="LiveId" clId="{E51DE47E-74FF-BB4B-86BD-EC4D73469B95}" dt="2023-05-07T14:25:53.195" v="503" actId="1036"/>
          <ac:picMkLst>
            <pc:docMk/>
            <pc:sldMk cId="275039900" sldId="486"/>
            <ac:picMk id="8" creationId="{258ED422-6589-D468-2308-4A68B09FE7A4}"/>
          </ac:picMkLst>
        </pc:picChg>
      </pc:sldChg>
      <pc:sldChg chg="addSp delSp modSp new mod modAnim">
        <pc:chgData name="Christoph Lippert" userId="f1aa18828af4e242" providerId="LiveId" clId="{E51DE47E-74FF-BB4B-86BD-EC4D73469B95}" dt="2023-05-07T14:28:03.601" v="548" actId="14100"/>
        <pc:sldMkLst>
          <pc:docMk/>
          <pc:sldMk cId="851458511" sldId="487"/>
        </pc:sldMkLst>
        <pc:spChg chg="mod">
          <ac:chgData name="Christoph Lippert" userId="f1aa18828af4e242" providerId="LiveId" clId="{E51DE47E-74FF-BB4B-86BD-EC4D73469B95}" dt="2023-05-07T13:57:35.014" v="485"/>
          <ac:spMkLst>
            <pc:docMk/>
            <pc:sldMk cId="851458511" sldId="487"/>
            <ac:spMk id="2" creationId="{743E4848-B307-6AB0-D657-1E60D0C3D037}"/>
          </ac:spMkLst>
        </pc:spChg>
        <pc:spChg chg="mod">
          <ac:chgData name="Christoph Lippert" userId="f1aa18828af4e242" providerId="LiveId" clId="{E51DE47E-74FF-BB4B-86BD-EC4D73469B95}" dt="2023-05-07T14:26:43.283" v="538" actId="20577"/>
          <ac:spMkLst>
            <pc:docMk/>
            <pc:sldMk cId="851458511" sldId="487"/>
            <ac:spMk id="3" creationId="{FD2502EA-F93D-AB24-93D2-2B5E2F1E442D}"/>
          </ac:spMkLst>
        </pc:spChg>
        <pc:spChg chg="mod">
          <ac:chgData name="Christoph Lippert" userId="f1aa18828af4e242" providerId="LiveId" clId="{E51DE47E-74FF-BB4B-86BD-EC4D73469B95}" dt="2023-05-07T14:27:29.077" v="544"/>
          <ac:spMkLst>
            <pc:docMk/>
            <pc:sldMk cId="851458511" sldId="487"/>
            <ac:spMk id="9" creationId="{5B54587A-8109-4D9D-3D9F-B805F80AF3ED}"/>
          </ac:spMkLst>
        </pc:spChg>
        <pc:spChg chg="mod">
          <ac:chgData name="Christoph Lippert" userId="f1aa18828af4e242" providerId="LiveId" clId="{E51DE47E-74FF-BB4B-86BD-EC4D73469B95}" dt="2023-05-07T14:27:29.077" v="544"/>
          <ac:spMkLst>
            <pc:docMk/>
            <pc:sldMk cId="851458511" sldId="487"/>
            <ac:spMk id="10" creationId="{0C4C6B56-66D8-B30D-1210-E065C9CDA1C8}"/>
          </ac:spMkLst>
        </pc:spChg>
        <pc:spChg chg="mod">
          <ac:chgData name="Christoph Lippert" userId="f1aa18828af4e242" providerId="LiveId" clId="{E51DE47E-74FF-BB4B-86BD-EC4D73469B95}" dt="2023-05-07T14:27:29.077" v="544"/>
          <ac:spMkLst>
            <pc:docMk/>
            <pc:sldMk cId="851458511" sldId="487"/>
            <ac:spMk id="11" creationId="{2C0E97FB-0178-2F34-8E4B-C9254C788901}"/>
          </ac:spMkLst>
        </pc:spChg>
        <pc:spChg chg="mod">
          <ac:chgData name="Christoph Lippert" userId="f1aa18828af4e242" providerId="LiveId" clId="{E51DE47E-74FF-BB4B-86BD-EC4D73469B95}" dt="2023-05-07T14:27:29.077" v="544"/>
          <ac:spMkLst>
            <pc:docMk/>
            <pc:sldMk cId="851458511" sldId="487"/>
            <ac:spMk id="12" creationId="{81AD604A-04CF-88F1-E08B-3055D1854BB5}"/>
          </ac:spMkLst>
        </pc:spChg>
        <pc:spChg chg="mod">
          <ac:chgData name="Christoph Lippert" userId="f1aa18828af4e242" providerId="LiveId" clId="{E51DE47E-74FF-BB4B-86BD-EC4D73469B95}" dt="2023-05-07T14:27:29.077" v="544"/>
          <ac:spMkLst>
            <pc:docMk/>
            <pc:sldMk cId="851458511" sldId="487"/>
            <ac:spMk id="13" creationId="{449781F6-05B4-0A53-4CA5-9A5249B5AB8D}"/>
          </ac:spMkLst>
        </pc:spChg>
        <pc:spChg chg="mod">
          <ac:chgData name="Christoph Lippert" userId="f1aa18828af4e242" providerId="LiveId" clId="{E51DE47E-74FF-BB4B-86BD-EC4D73469B95}" dt="2023-05-07T14:27:29.077" v="544"/>
          <ac:spMkLst>
            <pc:docMk/>
            <pc:sldMk cId="851458511" sldId="487"/>
            <ac:spMk id="14" creationId="{5379EC46-F61E-A766-10C9-66B7303268CA}"/>
          </ac:spMkLst>
        </pc:spChg>
        <pc:spChg chg="mod">
          <ac:chgData name="Christoph Lippert" userId="f1aa18828af4e242" providerId="LiveId" clId="{E51DE47E-74FF-BB4B-86BD-EC4D73469B95}" dt="2023-05-07T14:27:29.077" v="544"/>
          <ac:spMkLst>
            <pc:docMk/>
            <pc:sldMk cId="851458511" sldId="487"/>
            <ac:spMk id="15" creationId="{EDDCE043-B9CA-5068-263C-FC1F232EAC9C}"/>
          </ac:spMkLst>
        </pc:spChg>
        <pc:spChg chg="mod">
          <ac:chgData name="Christoph Lippert" userId="f1aa18828af4e242" providerId="LiveId" clId="{E51DE47E-74FF-BB4B-86BD-EC4D73469B95}" dt="2023-05-07T14:27:29.077" v="544"/>
          <ac:spMkLst>
            <pc:docMk/>
            <pc:sldMk cId="851458511" sldId="487"/>
            <ac:spMk id="16" creationId="{3A3FFA7D-6A70-AB98-3053-8226E01A1948}"/>
          </ac:spMkLst>
        </pc:spChg>
        <pc:grpChg chg="add mod">
          <ac:chgData name="Christoph Lippert" userId="f1aa18828af4e242" providerId="LiveId" clId="{E51DE47E-74FF-BB4B-86BD-EC4D73469B95}" dt="2023-05-07T14:28:03.601" v="548" actId="14100"/>
          <ac:grpSpMkLst>
            <pc:docMk/>
            <pc:sldMk cId="851458511" sldId="487"/>
            <ac:grpSpMk id="8" creationId="{EE5C3A2B-7DF5-BF85-AAE2-5999B8ECFC29}"/>
          </ac:grpSpMkLst>
        </pc:grpChg>
        <pc:picChg chg="add del mod">
          <ac:chgData name="Christoph Lippert" userId="f1aa18828af4e242" providerId="LiveId" clId="{E51DE47E-74FF-BB4B-86BD-EC4D73469B95}" dt="2023-05-07T14:27:28.711" v="543" actId="478"/>
          <ac:picMkLst>
            <pc:docMk/>
            <pc:sldMk cId="851458511" sldId="487"/>
            <ac:picMk id="5" creationId="{4C93B39C-0E82-5047-E281-1F5ACA71B938}"/>
          </ac:picMkLst>
        </pc:picChg>
        <pc:picChg chg="add del mod">
          <ac:chgData name="Christoph Lippert" userId="f1aa18828af4e242" providerId="LiveId" clId="{E51DE47E-74FF-BB4B-86BD-EC4D73469B95}" dt="2023-05-07T14:26:02.785" v="506" actId="478"/>
          <ac:picMkLst>
            <pc:docMk/>
            <pc:sldMk cId="851458511" sldId="487"/>
            <ac:picMk id="6" creationId="{AD3DEA4F-FA39-19BD-DA22-35A75DA968AD}"/>
          </ac:picMkLst>
        </pc:picChg>
        <pc:picChg chg="add mod">
          <ac:chgData name="Christoph Lippert" userId="f1aa18828af4e242" providerId="LiveId" clId="{E51DE47E-74FF-BB4B-86BD-EC4D73469B95}" dt="2023-05-07T14:26:03.115" v="507"/>
          <ac:picMkLst>
            <pc:docMk/>
            <pc:sldMk cId="851458511" sldId="487"/>
            <ac:picMk id="7" creationId="{7A8A0444-F148-6A20-04BE-0FA7CB1DF9B6}"/>
          </ac:picMkLst>
        </pc:picChg>
      </pc:sldChg>
      <pc:sldChg chg="addSp modSp new mod modAnim">
        <pc:chgData name="Christoph Lippert" userId="f1aa18828af4e242" providerId="LiveId" clId="{E51DE47E-74FF-BB4B-86BD-EC4D73469B95}" dt="2023-05-07T14:29:49.559" v="560" actId="14100"/>
        <pc:sldMkLst>
          <pc:docMk/>
          <pc:sldMk cId="1104431952" sldId="488"/>
        </pc:sldMkLst>
        <pc:spChg chg="mod">
          <ac:chgData name="Christoph Lippert" userId="f1aa18828af4e242" providerId="LiveId" clId="{E51DE47E-74FF-BB4B-86BD-EC4D73469B95}" dt="2023-05-07T14:29:37.004" v="559"/>
          <ac:spMkLst>
            <pc:docMk/>
            <pc:sldMk cId="1104431952" sldId="488"/>
            <ac:spMk id="2" creationId="{9ABBCC5D-C80B-672E-6C3B-FEA9130C0E6B}"/>
          </ac:spMkLst>
        </pc:spChg>
        <pc:spChg chg="mod">
          <ac:chgData name="Christoph Lippert" userId="f1aa18828af4e242" providerId="LiveId" clId="{E51DE47E-74FF-BB4B-86BD-EC4D73469B95}" dt="2023-05-07T14:27:11.685" v="540"/>
          <ac:spMkLst>
            <pc:docMk/>
            <pc:sldMk cId="1104431952" sldId="488"/>
            <ac:spMk id="5" creationId="{3D86172C-862C-D434-6F01-45B5F81D6216}"/>
          </ac:spMkLst>
        </pc:spChg>
        <pc:spChg chg="mod">
          <ac:chgData name="Christoph Lippert" userId="f1aa18828af4e242" providerId="LiveId" clId="{E51DE47E-74FF-BB4B-86BD-EC4D73469B95}" dt="2023-05-07T14:27:11.685" v="540"/>
          <ac:spMkLst>
            <pc:docMk/>
            <pc:sldMk cId="1104431952" sldId="488"/>
            <ac:spMk id="6" creationId="{AFDD4599-D8A5-D767-8815-1F823CC99BF1}"/>
          </ac:spMkLst>
        </pc:spChg>
        <pc:spChg chg="mod">
          <ac:chgData name="Christoph Lippert" userId="f1aa18828af4e242" providerId="LiveId" clId="{E51DE47E-74FF-BB4B-86BD-EC4D73469B95}" dt="2023-05-07T14:27:11.685" v="540"/>
          <ac:spMkLst>
            <pc:docMk/>
            <pc:sldMk cId="1104431952" sldId="488"/>
            <ac:spMk id="7" creationId="{BE4461CF-F13C-33A5-306F-959E1C6FC340}"/>
          </ac:spMkLst>
        </pc:spChg>
        <pc:spChg chg="mod">
          <ac:chgData name="Christoph Lippert" userId="f1aa18828af4e242" providerId="LiveId" clId="{E51DE47E-74FF-BB4B-86BD-EC4D73469B95}" dt="2023-05-07T14:27:11.685" v="540"/>
          <ac:spMkLst>
            <pc:docMk/>
            <pc:sldMk cId="1104431952" sldId="488"/>
            <ac:spMk id="8" creationId="{BBCE3857-2212-412E-CCC2-2F868A96701E}"/>
          </ac:spMkLst>
        </pc:spChg>
        <pc:spChg chg="mod">
          <ac:chgData name="Christoph Lippert" userId="f1aa18828af4e242" providerId="LiveId" clId="{E51DE47E-74FF-BB4B-86BD-EC4D73469B95}" dt="2023-05-07T14:27:11.685" v="540"/>
          <ac:spMkLst>
            <pc:docMk/>
            <pc:sldMk cId="1104431952" sldId="488"/>
            <ac:spMk id="9" creationId="{09250599-2A74-1E07-0EDE-F1BDB1504FB7}"/>
          </ac:spMkLst>
        </pc:spChg>
        <pc:spChg chg="mod">
          <ac:chgData name="Christoph Lippert" userId="f1aa18828af4e242" providerId="LiveId" clId="{E51DE47E-74FF-BB4B-86BD-EC4D73469B95}" dt="2023-05-07T14:27:11.685" v="540"/>
          <ac:spMkLst>
            <pc:docMk/>
            <pc:sldMk cId="1104431952" sldId="488"/>
            <ac:spMk id="10" creationId="{2B51F509-FCD3-5C56-C309-1D136E5CE111}"/>
          </ac:spMkLst>
        </pc:spChg>
        <pc:spChg chg="mod">
          <ac:chgData name="Christoph Lippert" userId="f1aa18828af4e242" providerId="LiveId" clId="{E51DE47E-74FF-BB4B-86BD-EC4D73469B95}" dt="2023-05-07T14:27:11.685" v="540"/>
          <ac:spMkLst>
            <pc:docMk/>
            <pc:sldMk cId="1104431952" sldId="488"/>
            <ac:spMk id="11" creationId="{EAE3A0FA-1075-336E-BD95-F6B9EF39677D}"/>
          </ac:spMkLst>
        </pc:spChg>
        <pc:spChg chg="mod">
          <ac:chgData name="Christoph Lippert" userId="f1aa18828af4e242" providerId="LiveId" clId="{E51DE47E-74FF-BB4B-86BD-EC4D73469B95}" dt="2023-05-07T14:27:11.685" v="540"/>
          <ac:spMkLst>
            <pc:docMk/>
            <pc:sldMk cId="1104431952" sldId="488"/>
            <ac:spMk id="12" creationId="{1136070B-C433-B5F0-D4ED-53CBD55B97D5}"/>
          </ac:spMkLst>
        </pc:spChg>
        <pc:grpChg chg="add mod">
          <ac:chgData name="Christoph Lippert" userId="f1aa18828af4e242" providerId="LiveId" clId="{E51DE47E-74FF-BB4B-86BD-EC4D73469B95}" dt="2023-05-07T14:29:49.559" v="560" actId="14100"/>
          <ac:grpSpMkLst>
            <pc:docMk/>
            <pc:sldMk cId="1104431952" sldId="488"/>
            <ac:grpSpMk id="4" creationId="{94A826F5-208B-C7A6-9B57-7FE5C0BCD55A}"/>
          </ac:grpSpMkLst>
        </pc:grpChg>
        <pc:picChg chg="add mod">
          <ac:chgData name="Christoph Lippert" userId="f1aa18828af4e242" providerId="LiveId" clId="{E51DE47E-74FF-BB4B-86BD-EC4D73469B95}" dt="2023-05-07T14:29:26.044" v="558"/>
          <ac:picMkLst>
            <pc:docMk/>
            <pc:sldMk cId="1104431952" sldId="488"/>
            <ac:picMk id="13" creationId="{8CA7AEFB-91FC-8E64-BE3C-06F4E7A2DE10}"/>
          </ac:picMkLst>
        </pc:picChg>
      </pc:sldChg>
      <pc:sldChg chg="modSp new mod">
        <pc:chgData name="Christoph Lippert" userId="f1aa18828af4e242" providerId="LiveId" clId="{E51DE47E-74FF-BB4B-86BD-EC4D73469B95}" dt="2023-05-07T14:30:28.872" v="563"/>
        <pc:sldMkLst>
          <pc:docMk/>
          <pc:sldMk cId="635214000" sldId="489"/>
        </pc:sldMkLst>
        <pc:spChg chg="mod">
          <ac:chgData name="Christoph Lippert" userId="f1aa18828af4e242" providerId="LiveId" clId="{E51DE47E-74FF-BB4B-86BD-EC4D73469B95}" dt="2023-05-07T14:30:28.872" v="563"/>
          <ac:spMkLst>
            <pc:docMk/>
            <pc:sldMk cId="635214000" sldId="489"/>
            <ac:spMk id="2" creationId="{44397594-9412-2E99-A660-4B260F73604E}"/>
          </ac:spMkLst>
        </pc:spChg>
        <pc:spChg chg="mod">
          <ac:chgData name="Christoph Lippert" userId="f1aa18828af4e242" providerId="LiveId" clId="{E51DE47E-74FF-BB4B-86BD-EC4D73469B95}" dt="2023-05-07T14:30:23.096" v="562"/>
          <ac:spMkLst>
            <pc:docMk/>
            <pc:sldMk cId="635214000" sldId="489"/>
            <ac:spMk id="3" creationId="{17AC485B-2A85-E500-EF7B-E523E8CD878A}"/>
          </ac:spMkLst>
        </pc:spChg>
      </pc:sldChg>
      <pc:sldChg chg="modSp new mod">
        <pc:chgData name="Christoph Lippert" userId="f1aa18828af4e242" providerId="LiveId" clId="{E51DE47E-74FF-BB4B-86BD-EC4D73469B95}" dt="2023-05-07T14:30:48.027" v="565"/>
        <pc:sldMkLst>
          <pc:docMk/>
          <pc:sldMk cId="3381743370" sldId="490"/>
        </pc:sldMkLst>
        <pc:spChg chg="mod">
          <ac:chgData name="Christoph Lippert" userId="f1aa18828af4e242" providerId="LiveId" clId="{E51DE47E-74FF-BB4B-86BD-EC4D73469B95}" dt="2023-05-07T14:30:48.027" v="565"/>
          <ac:spMkLst>
            <pc:docMk/>
            <pc:sldMk cId="3381743370" sldId="490"/>
            <ac:spMk id="2" creationId="{F5701E47-13C8-839E-8457-D10AC9B81EF4}"/>
          </ac:spMkLst>
        </pc:spChg>
      </pc:sldChg>
      <pc:sldChg chg="modSp new mod">
        <pc:chgData name="Christoph Lippert" userId="f1aa18828af4e242" providerId="LiveId" clId="{E51DE47E-74FF-BB4B-86BD-EC4D73469B95}" dt="2023-05-07T14:31:03.779" v="568" actId="404"/>
        <pc:sldMkLst>
          <pc:docMk/>
          <pc:sldMk cId="3500868397" sldId="491"/>
        </pc:sldMkLst>
        <pc:spChg chg="mod">
          <ac:chgData name="Christoph Lippert" userId="f1aa18828af4e242" providerId="LiveId" clId="{E51DE47E-74FF-BB4B-86BD-EC4D73469B95}" dt="2023-05-07T14:31:03.779" v="568" actId="404"/>
          <ac:spMkLst>
            <pc:docMk/>
            <pc:sldMk cId="3500868397" sldId="491"/>
            <ac:spMk id="2" creationId="{3987C180-8551-822D-D794-8FE687EE60D3}"/>
          </ac:spMkLst>
        </pc:spChg>
      </pc:sldChg>
      <pc:sldChg chg="modSp new mod">
        <pc:chgData name="Christoph Lippert" userId="f1aa18828af4e242" providerId="LiveId" clId="{E51DE47E-74FF-BB4B-86BD-EC4D73469B95}" dt="2023-05-07T14:31:18.552" v="570"/>
        <pc:sldMkLst>
          <pc:docMk/>
          <pc:sldMk cId="3967323740" sldId="492"/>
        </pc:sldMkLst>
        <pc:spChg chg="mod">
          <ac:chgData name="Christoph Lippert" userId="f1aa18828af4e242" providerId="LiveId" clId="{E51DE47E-74FF-BB4B-86BD-EC4D73469B95}" dt="2023-05-07T14:31:18.552" v="570"/>
          <ac:spMkLst>
            <pc:docMk/>
            <pc:sldMk cId="3967323740" sldId="492"/>
            <ac:spMk id="2" creationId="{CE652D80-65F9-3C42-0670-33597D5E38D3}"/>
          </ac:spMkLst>
        </pc:spChg>
      </pc:sldChg>
      <pc:sldChg chg="modSp add modAnim">
        <pc:chgData name="Christoph Lippert" userId="f1aa18828af4e242" providerId="LiveId" clId="{E51DE47E-74FF-BB4B-86BD-EC4D73469B95}" dt="2023-05-07T14:31:58.833" v="574" actId="113"/>
        <pc:sldMkLst>
          <pc:docMk/>
          <pc:sldMk cId="833588765" sldId="493"/>
        </pc:sldMkLst>
        <pc:spChg chg="mod">
          <ac:chgData name="Christoph Lippert" userId="f1aa18828af4e242" providerId="LiveId" clId="{E51DE47E-74FF-BB4B-86BD-EC4D73469B95}" dt="2023-05-07T14:31:58.833" v="574" actId="113"/>
          <ac:spMkLst>
            <pc:docMk/>
            <pc:sldMk cId="833588765" sldId="493"/>
            <ac:spMk id="6" creationId="{00000000-0000-0000-0000-000000000000}"/>
          </ac:spMkLst>
        </pc:spChg>
      </pc:sldChg>
      <pc:sldChg chg="addSp modSp add mod">
        <pc:chgData name="Christoph Lippert" userId="f1aa18828af4e242" providerId="LiveId" clId="{E51DE47E-74FF-BB4B-86BD-EC4D73469B95}" dt="2023-05-07T14:33:21.403" v="601" actId="14100"/>
        <pc:sldMkLst>
          <pc:docMk/>
          <pc:sldMk cId="1522998317" sldId="494"/>
        </pc:sldMkLst>
        <pc:spChg chg="mod">
          <ac:chgData name="Christoph Lippert" userId="f1aa18828af4e242" providerId="LiveId" clId="{E51DE47E-74FF-BB4B-86BD-EC4D73469B95}" dt="2023-05-07T14:32:23.687" v="581" actId="20577"/>
          <ac:spMkLst>
            <pc:docMk/>
            <pc:sldMk cId="1522998317" sldId="494"/>
            <ac:spMk id="2" creationId="{CE652D80-65F9-3C42-0670-33597D5E38D3}"/>
          </ac:spMkLst>
        </pc:spChg>
        <pc:spChg chg="mod">
          <ac:chgData name="Christoph Lippert" userId="f1aa18828af4e242" providerId="LiveId" clId="{E51DE47E-74FF-BB4B-86BD-EC4D73469B95}" dt="2023-05-07T14:33:11.732" v="598" actId="20577"/>
          <ac:spMkLst>
            <pc:docMk/>
            <pc:sldMk cId="1522998317" sldId="494"/>
            <ac:spMk id="3" creationId="{D51A2A36-7609-6782-7C48-84143997BE2E}"/>
          </ac:spMkLst>
        </pc:spChg>
        <pc:spChg chg="add mod">
          <ac:chgData name="Christoph Lippert" userId="f1aa18828af4e242" providerId="LiveId" clId="{E51DE47E-74FF-BB4B-86BD-EC4D73469B95}" dt="2023-05-07T14:32:39.736" v="584" actId="1076"/>
          <ac:spMkLst>
            <pc:docMk/>
            <pc:sldMk cId="1522998317" sldId="494"/>
            <ac:spMk id="7" creationId="{20311AF5-FA94-EA41-5E3E-7FAC2B033713}"/>
          </ac:spMkLst>
        </pc:spChg>
        <pc:picChg chg="add mod">
          <ac:chgData name="Christoph Lippert" userId="f1aa18828af4e242" providerId="LiveId" clId="{E51DE47E-74FF-BB4B-86BD-EC4D73469B95}" dt="2023-05-07T14:33:15.070" v="599" actId="14100"/>
          <ac:picMkLst>
            <pc:docMk/>
            <pc:sldMk cId="1522998317" sldId="494"/>
            <ac:picMk id="4" creationId="{0F97740C-20C9-8B5A-7FCD-F337E4129889}"/>
          </ac:picMkLst>
        </pc:picChg>
        <pc:picChg chg="add mod">
          <ac:chgData name="Christoph Lippert" userId="f1aa18828af4e242" providerId="LiveId" clId="{E51DE47E-74FF-BB4B-86BD-EC4D73469B95}" dt="2023-05-07T14:33:18.289" v="600" actId="14100"/>
          <ac:picMkLst>
            <pc:docMk/>
            <pc:sldMk cId="1522998317" sldId="494"/>
            <ac:picMk id="5" creationId="{170B0636-C3DF-EF0A-062A-DA5B1D6A31B6}"/>
          </ac:picMkLst>
        </pc:picChg>
        <pc:picChg chg="add mod">
          <ac:chgData name="Christoph Lippert" userId="f1aa18828af4e242" providerId="LiveId" clId="{E51DE47E-74FF-BB4B-86BD-EC4D73469B95}" dt="2023-05-07T14:33:21.403" v="601" actId="14100"/>
          <ac:picMkLst>
            <pc:docMk/>
            <pc:sldMk cId="1522998317" sldId="494"/>
            <ac:picMk id="6" creationId="{4CDEE061-B4AF-970F-4712-1C5670248175}"/>
          </ac:picMkLst>
        </pc:picChg>
      </pc:sldChg>
      <pc:sldChg chg="modSp new mod">
        <pc:chgData name="Christoph Lippert" userId="f1aa18828af4e242" providerId="LiveId" clId="{E51DE47E-74FF-BB4B-86BD-EC4D73469B95}" dt="2023-05-07T14:33:51.137" v="605"/>
        <pc:sldMkLst>
          <pc:docMk/>
          <pc:sldMk cId="1144880789" sldId="495"/>
        </pc:sldMkLst>
        <pc:spChg chg="mod">
          <ac:chgData name="Christoph Lippert" userId="f1aa18828af4e242" providerId="LiveId" clId="{E51DE47E-74FF-BB4B-86BD-EC4D73469B95}" dt="2023-05-07T14:33:44.723" v="604" actId="404"/>
          <ac:spMkLst>
            <pc:docMk/>
            <pc:sldMk cId="1144880789" sldId="495"/>
            <ac:spMk id="2" creationId="{B7DF1AAE-C76B-C3E5-9518-17455DCA2AD1}"/>
          </ac:spMkLst>
        </pc:spChg>
        <pc:spChg chg="mod">
          <ac:chgData name="Christoph Lippert" userId="f1aa18828af4e242" providerId="LiveId" clId="{E51DE47E-74FF-BB4B-86BD-EC4D73469B95}" dt="2023-05-07T14:33:51.137" v="605"/>
          <ac:spMkLst>
            <pc:docMk/>
            <pc:sldMk cId="1144880789" sldId="495"/>
            <ac:spMk id="3" creationId="{68503E51-D763-3995-B897-AFF2C9D6A2FD}"/>
          </ac:spMkLst>
        </pc:spChg>
      </pc:sldChg>
      <pc:sldChg chg="addSp delSp modSp new mod">
        <pc:chgData name="Christoph Lippert" userId="f1aa18828af4e242" providerId="LiveId" clId="{E51DE47E-74FF-BB4B-86BD-EC4D73469B95}" dt="2023-05-07T14:34:19.533" v="608"/>
        <pc:sldMkLst>
          <pc:docMk/>
          <pc:sldMk cId="2159138951" sldId="496"/>
        </pc:sldMkLst>
        <pc:spChg chg="del">
          <ac:chgData name="Christoph Lippert" userId="f1aa18828af4e242" providerId="LiveId" clId="{E51DE47E-74FF-BB4B-86BD-EC4D73469B95}" dt="2023-05-07T14:34:18.421" v="607" actId="478"/>
          <ac:spMkLst>
            <pc:docMk/>
            <pc:sldMk cId="2159138951" sldId="496"/>
            <ac:spMk id="2" creationId="{5B27AD3E-2988-723B-E8D9-56FB1DD8CD11}"/>
          </ac:spMkLst>
        </pc:spChg>
        <pc:picChg chg="add mod">
          <ac:chgData name="Christoph Lippert" userId="f1aa18828af4e242" providerId="LiveId" clId="{E51DE47E-74FF-BB4B-86BD-EC4D73469B95}" dt="2023-05-07T14:34:19.533" v="608"/>
          <ac:picMkLst>
            <pc:docMk/>
            <pc:sldMk cId="2159138951" sldId="496"/>
            <ac:picMk id="4" creationId="{FED64938-07EA-C77A-4B5A-4CC01BDA9187}"/>
          </ac:picMkLst>
        </pc:picChg>
        <pc:picChg chg="add mod">
          <ac:chgData name="Christoph Lippert" userId="f1aa18828af4e242" providerId="LiveId" clId="{E51DE47E-74FF-BB4B-86BD-EC4D73469B95}" dt="2023-05-07T14:34:19.533" v="608"/>
          <ac:picMkLst>
            <pc:docMk/>
            <pc:sldMk cId="2159138951" sldId="496"/>
            <ac:picMk id="5" creationId="{328E2BB3-B031-99C0-AE01-C29216F24BAF}"/>
          </ac:picMkLst>
        </pc:picChg>
      </pc:sldChg>
      <pc:sldChg chg="addSp modSp new mod ord">
        <pc:chgData name="Christoph Lippert" userId="f1aa18828af4e242" providerId="LiveId" clId="{E51DE47E-74FF-BB4B-86BD-EC4D73469B95}" dt="2023-05-07T14:46:16.969" v="800" actId="1036"/>
        <pc:sldMkLst>
          <pc:docMk/>
          <pc:sldMk cId="3044558768" sldId="497"/>
        </pc:sldMkLst>
        <pc:spChg chg="mod">
          <ac:chgData name="Christoph Lippert" userId="f1aa18828af4e242" providerId="LiveId" clId="{E51DE47E-74FF-BB4B-86BD-EC4D73469B95}" dt="2023-05-07T14:34:55.826" v="638" actId="20577"/>
          <ac:spMkLst>
            <pc:docMk/>
            <pc:sldMk cId="3044558768" sldId="497"/>
            <ac:spMk id="3" creationId="{95AC64C6-7739-1952-7EDB-6F1E0EC5D9D1}"/>
          </ac:spMkLst>
        </pc:spChg>
        <pc:picChg chg="add mod">
          <ac:chgData name="Christoph Lippert" userId="f1aa18828af4e242" providerId="LiveId" clId="{E51DE47E-74FF-BB4B-86BD-EC4D73469B95}" dt="2023-05-07T14:46:13.412" v="791" actId="1036"/>
          <ac:picMkLst>
            <pc:docMk/>
            <pc:sldMk cId="3044558768" sldId="497"/>
            <ac:picMk id="5" creationId="{FC878A8A-B1CD-1469-EBF3-D96A8A78AA35}"/>
          </ac:picMkLst>
        </pc:picChg>
        <pc:picChg chg="add mod">
          <ac:chgData name="Christoph Lippert" userId="f1aa18828af4e242" providerId="LiveId" clId="{E51DE47E-74FF-BB4B-86BD-EC4D73469B95}" dt="2023-05-07T14:46:16.969" v="800" actId="1036"/>
          <ac:picMkLst>
            <pc:docMk/>
            <pc:sldMk cId="3044558768" sldId="497"/>
            <ac:picMk id="6" creationId="{CFAE65F0-8CE5-7E09-2F1F-2DD6515AF90E}"/>
          </ac:picMkLst>
        </pc:picChg>
      </pc:sldChg>
      <pc:sldChg chg="addSp modSp new mod ord">
        <pc:chgData name="Christoph Lippert" userId="f1aa18828af4e242" providerId="LiveId" clId="{E51DE47E-74FF-BB4B-86BD-EC4D73469B95}" dt="2023-05-07T14:36:08.320" v="648" actId="20578"/>
        <pc:sldMkLst>
          <pc:docMk/>
          <pc:sldMk cId="2839489080" sldId="498"/>
        </pc:sldMkLst>
        <pc:spChg chg="mod">
          <ac:chgData name="Christoph Lippert" userId="f1aa18828af4e242" providerId="LiveId" clId="{E51DE47E-74FF-BB4B-86BD-EC4D73469B95}" dt="2023-05-07T14:35:31.477" v="644"/>
          <ac:spMkLst>
            <pc:docMk/>
            <pc:sldMk cId="2839489080" sldId="498"/>
            <ac:spMk id="3" creationId="{0B5D746A-E676-8493-88A8-4FD1E0EDCDED}"/>
          </ac:spMkLst>
        </pc:spChg>
        <pc:spChg chg="add mod">
          <ac:chgData name="Christoph Lippert" userId="f1aa18828af4e242" providerId="LiveId" clId="{E51DE47E-74FF-BB4B-86BD-EC4D73469B95}" dt="2023-05-07T14:35:47.886" v="646" actId="1076"/>
          <ac:spMkLst>
            <pc:docMk/>
            <pc:sldMk cId="2839489080" sldId="498"/>
            <ac:spMk id="5" creationId="{8E353CF1-426E-CF29-1255-F41839989085}"/>
          </ac:spMkLst>
        </pc:spChg>
        <pc:picChg chg="add mod">
          <ac:chgData name="Christoph Lippert" userId="f1aa18828af4e242" providerId="LiveId" clId="{E51DE47E-74FF-BB4B-86BD-EC4D73469B95}" dt="2023-05-07T14:35:24.098" v="643" actId="1076"/>
          <ac:picMkLst>
            <pc:docMk/>
            <pc:sldMk cId="2839489080" sldId="498"/>
            <ac:picMk id="4" creationId="{045F9E6E-2E3C-BA7D-2D13-3C038570DCB2}"/>
          </ac:picMkLst>
        </pc:picChg>
      </pc:sldChg>
      <pc:sldChg chg="addSp delSp modSp new mod modNotes">
        <pc:chgData name="Christoph Lippert" userId="f1aa18828af4e242" providerId="LiveId" clId="{E51DE47E-74FF-BB4B-86BD-EC4D73469B95}" dt="2023-05-07T14:37:00.890" v="659"/>
        <pc:sldMkLst>
          <pc:docMk/>
          <pc:sldMk cId="8666097" sldId="499"/>
        </pc:sldMkLst>
        <pc:spChg chg="del">
          <ac:chgData name="Christoph Lippert" userId="f1aa18828af4e242" providerId="LiveId" clId="{E51DE47E-74FF-BB4B-86BD-EC4D73469B95}" dt="2023-05-07T14:36:53.409" v="658" actId="478"/>
          <ac:spMkLst>
            <pc:docMk/>
            <pc:sldMk cId="8666097" sldId="499"/>
            <ac:spMk id="2" creationId="{3A6FCD1C-018E-BC24-8C2B-035D8C081E08}"/>
          </ac:spMkLst>
        </pc:spChg>
        <pc:spChg chg="mod">
          <ac:chgData name="Christoph Lippert" userId="f1aa18828af4e242" providerId="LiveId" clId="{E51DE47E-74FF-BB4B-86BD-EC4D73469B95}" dt="2023-05-07T14:37:00.890" v="659"/>
          <ac:spMkLst>
            <pc:docMk/>
            <pc:sldMk cId="8666097" sldId="499"/>
            <ac:spMk id="3" creationId="{43DB2CC7-1666-B162-DA75-1828537F6ECF}"/>
          </ac:spMkLst>
        </pc:spChg>
        <pc:spChg chg="add mod">
          <ac:chgData name="Christoph Lippert" userId="f1aa18828af4e242" providerId="LiveId" clId="{E51DE47E-74FF-BB4B-86BD-EC4D73469B95}" dt="2023-05-07T14:36:50.474" v="657" actId="1076"/>
          <ac:spMkLst>
            <pc:docMk/>
            <pc:sldMk cId="8666097" sldId="499"/>
            <ac:spMk id="6" creationId="{04A55756-55D5-25C4-E4DE-303D46A670BE}"/>
          </ac:spMkLst>
        </pc:spChg>
        <pc:picChg chg="add mod">
          <ac:chgData name="Christoph Lippert" userId="f1aa18828af4e242" providerId="LiveId" clId="{E51DE47E-74FF-BB4B-86BD-EC4D73469B95}" dt="2023-05-07T14:36:35.853" v="653" actId="14100"/>
          <ac:picMkLst>
            <pc:docMk/>
            <pc:sldMk cId="8666097" sldId="499"/>
            <ac:picMk id="4" creationId="{3E3BFBD9-9E68-B12F-18BF-B5D8FECE9191}"/>
          </ac:picMkLst>
        </pc:picChg>
        <pc:picChg chg="add mod">
          <ac:chgData name="Christoph Lippert" userId="f1aa18828af4e242" providerId="LiveId" clId="{E51DE47E-74FF-BB4B-86BD-EC4D73469B95}" dt="2023-05-07T14:36:42.672" v="655" actId="14100"/>
          <ac:picMkLst>
            <pc:docMk/>
            <pc:sldMk cId="8666097" sldId="499"/>
            <ac:picMk id="5" creationId="{B431B472-FAE9-25E8-DD7F-FA32E2F5ECF9}"/>
          </ac:picMkLst>
        </pc:picChg>
      </pc:sldChg>
      <pc:sldChg chg="addSp modSp new mod modAnim">
        <pc:chgData name="Christoph Lippert" userId="f1aa18828af4e242" providerId="LiveId" clId="{E51DE47E-74FF-BB4B-86BD-EC4D73469B95}" dt="2023-05-07T14:38:09.498" v="695" actId="1076"/>
        <pc:sldMkLst>
          <pc:docMk/>
          <pc:sldMk cId="1214218654" sldId="500"/>
        </pc:sldMkLst>
        <pc:spChg chg="mod">
          <ac:chgData name="Christoph Lippert" userId="f1aa18828af4e242" providerId="LiveId" clId="{E51DE47E-74FF-BB4B-86BD-EC4D73469B95}" dt="2023-05-07T14:37:54.944" v="693" actId="15"/>
          <ac:spMkLst>
            <pc:docMk/>
            <pc:sldMk cId="1214218654" sldId="500"/>
            <ac:spMk id="2" creationId="{E4354E93-E999-E652-9240-51B8BD2938A6}"/>
          </ac:spMkLst>
        </pc:spChg>
        <pc:spChg chg="mod">
          <ac:chgData name="Christoph Lippert" userId="f1aa18828af4e242" providerId="LiveId" clId="{E51DE47E-74FF-BB4B-86BD-EC4D73469B95}" dt="2023-05-07T14:37:32.649" v="686"/>
          <ac:spMkLst>
            <pc:docMk/>
            <pc:sldMk cId="1214218654" sldId="500"/>
            <ac:spMk id="5" creationId="{8D585384-7A5B-992C-F069-8ACC60C61A9A}"/>
          </ac:spMkLst>
        </pc:spChg>
        <pc:spChg chg="mod">
          <ac:chgData name="Christoph Lippert" userId="f1aa18828af4e242" providerId="LiveId" clId="{E51DE47E-74FF-BB4B-86BD-EC4D73469B95}" dt="2023-05-07T14:37:32.649" v="686"/>
          <ac:spMkLst>
            <pc:docMk/>
            <pc:sldMk cId="1214218654" sldId="500"/>
            <ac:spMk id="6" creationId="{475ECDBC-C86B-709B-EB39-51DD821C0DC9}"/>
          </ac:spMkLst>
        </pc:spChg>
        <pc:spChg chg="mod">
          <ac:chgData name="Christoph Lippert" userId="f1aa18828af4e242" providerId="LiveId" clId="{E51DE47E-74FF-BB4B-86BD-EC4D73469B95}" dt="2023-05-07T14:37:32.649" v="686"/>
          <ac:spMkLst>
            <pc:docMk/>
            <pc:sldMk cId="1214218654" sldId="500"/>
            <ac:spMk id="7" creationId="{19A7FFC5-D665-66C9-8FCE-7DBA1C1D1AAA}"/>
          </ac:spMkLst>
        </pc:spChg>
        <pc:spChg chg="mod">
          <ac:chgData name="Christoph Lippert" userId="f1aa18828af4e242" providerId="LiveId" clId="{E51DE47E-74FF-BB4B-86BD-EC4D73469B95}" dt="2023-05-07T14:37:32.649" v="686"/>
          <ac:spMkLst>
            <pc:docMk/>
            <pc:sldMk cId="1214218654" sldId="500"/>
            <ac:spMk id="8" creationId="{F74959BE-007A-4A7D-4C1C-AC89F709BBF3}"/>
          </ac:spMkLst>
        </pc:spChg>
        <pc:spChg chg="mod">
          <ac:chgData name="Christoph Lippert" userId="f1aa18828af4e242" providerId="LiveId" clId="{E51DE47E-74FF-BB4B-86BD-EC4D73469B95}" dt="2023-05-07T14:37:32.649" v="686"/>
          <ac:spMkLst>
            <pc:docMk/>
            <pc:sldMk cId="1214218654" sldId="500"/>
            <ac:spMk id="9" creationId="{6437F67D-AB6D-B73A-4384-85F96C5F2C8F}"/>
          </ac:spMkLst>
        </pc:spChg>
        <pc:spChg chg="mod">
          <ac:chgData name="Christoph Lippert" userId="f1aa18828af4e242" providerId="LiveId" clId="{E51DE47E-74FF-BB4B-86BD-EC4D73469B95}" dt="2023-05-07T14:37:32.649" v="686"/>
          <ac:spMkLst>
            <pc:docMk/>
            <pc:sldMk cId="1214218654" sldId="500"/>
            <ac:spMk id="10" creationId="{699D60CA-9D69-7EF8-EF1B-70417E1060D6}"/>
          </ac:spMkLst>
        </pc:spChg>
        <pc:spChg chg="mod">
          <ac:chgData name="Christoph Lippert" userId="f1aa18828af4e242" providerId="LiveId" clId="{E51DE47E-74FF-BB4B-86BD-EC4D73469B95}" dt="2023-05-07T14:37:32.649" v="686"/>
          <ac:spMkLst>
            <pc:docMk/>
            <pc:sldMk cId="1214218654" sldId="500"/>
            <ac:spMk id="11" creationId="{708534B5-FEC5-4336-4631-EEC84476454B}"/>
          </ac:spMkLst>
        </pc:spChg>
        <pc:spChg chg="mod">
          <ac:chgData name="Christoph Lippert" userId="f1aa18828af4e242" providerId="LiveId" clId="{E51DE47E-74FF-BB4B-86BD-EC4D73469B95}" dt="2023-05-07T14:37:32.649" v="686"/>
          <ac:spMkLst>
            <pc:docMk/>
            <pc:sldMk cId="1214218654" sldId="500"/>
            <ac:spMk id="12" creationId="{11D3203B-AFF7-BBE4-7B0D-08D626CEADF4}"/>
          </ac:spMkLst>
        </pc:spChg>
        <pc:spChg chg="add mod">
          <ac:chgData name="Christoph Lippert" userId="f1aa18828af4e242" providerId="LiveId" clId="{E51DE47E-74FF-BB4B-86BD-EC4D73469B95}" dt="2023-05-07T14:38:09.498" v="695" actId="1076"/>
          <ac:spMkLst>
            <pc:docMk/>
            <pc:sldMk cId="1214218654" sldId="500"/>
            <ac:spMk id="13" creationId="{3C15BDCC-2EB4-2E24-DD51-E8309300235E}"/>
          </ac:spMkLst>
        </pc:spChg>
        <pc:grpChg chg="add mod">
          <ac:chgData name="Christoph Lippert" userId="f1aa18828af4e242" providerId="LiveId" clId="{E51DE47E-74FF-BB4B-86BD-EC4D73469B95}" dt="2023-05-07T14:37:41.725" v="688" actId="14100"/>
          <ac:grpSpMkLst>
            <pc:docMk/>
            <pc:sldMk cId="1214218654" sldId="500"/>
            <ac:grpSpMk id="4" creationId="{5FD19BE7-DFD8-4DCF-E69F-2627DB63AA5D}"/>
          </ac:grpSpMkLst>
        </pc:grpChg>
      </pc:sldChg>
      <pc:sldChg chg="addSp modSp new mod modAnim">
        <pc:chgData name="Christoph Lippert" userId="f1aa18828af4e242" providerId="LiveId" clId="{E51DE47E-74FF-BB4B-86BD-EC4D73469B95}" dt="2023-05-07T14:38:52.247" v="714" actId="14100"/>
        <pc:sldMkLst>
          <pc:docMk/>
          <pc:sldMk cId="2360864783" sldId="501"/>
        </pc:sldMkLst>
        <pc:spChg chg="mod">
          <ac:chgData name="Christoph Lippert" userId="f1aa18828af4e242" providerId="LiveId" clId="{E51DE47E-74FF-BB4B-86BD-EC4D73469B95}" dt="2023-05-07T14:38:34.038" v="711"/>
          <ac:spMkLst>
            <pc:docMk/>
            <pc:sldMk cId="2360864783" sldId="501"/>
            <ac:spMk id="2" creationId="{6094EAF8-B925-EF14-D104-3B27609E2F7E}"/>
          </ac:spMkLst>
        </pc:spChg>
        <pc:spChg chg="mod">
          <ac:chgData name="Christoph Lippert" userId="f1aa18828af4e242" providerId="LiveId" clId="{E51DE47E-74FF-BB4B-86BD-EC4D73469B95}" dt="2023-05-07T14:38:29.846" v="710" actId="20577"/>
          <ac:spMkLst>
            <pc:docMk/>
            <pc:sldMk cId="2360864783" sldId="501"/>
            <ac:spMk id="3" creationId="{A6ADFAA2-5A66-95FE-6844-D4413D59AB7C}"/>
          </ac:spMkLst>
        </pc:spChg>
        <pc:spChg chg="mod">
          <ac:chgData name="Christoph Lippert" userId="f1aa18828af4e242" providerId="LiveId" clId="{E51DE47E-74FF-BB4B-86BD-EC4D73469B95}" dt="2023-05-07T14:38:39.053" v="712"/>
          <ac:spMkLst>
            <pc:docMk/>
            <pc:sldMk cId="2360864783" sldId="501"/>
            <ac:spMk id="5" creationId="{078EE8C4-9E7A-B2F6-9B13-01738AB86C3B}"/>
          </ac:spMkLst>
        </pc:spChg>
        <pc:spChg chg="mod">
          <ac:chgData name="Christoph Lippert" userId="f1aa18828af4e242" providerId="LiveId" clId="{E51DE47E-74FF-BB4B-86BD-EC4D73469B95}" dt="2023-05-07T14:38:39.053" v="712"/>
          <ac:spMkLst>
            <pc:docMk/>
            <pc:sldMk cId="2360864783" sldId="501"/>
            <ac:spMk id="6" creationId="{51E0BA9F-EF25-15A4-70EB-91CA317FB0A2}"/>
          </ac:spMkLst>
        </pc:spChg>
        <pc:spChg chg="mod">
          <ac:chgData name="Christoph Lippert" userId="f1aa18828af4e242" providerId="LiveId" clId="{E51DE47E-74FF-BB4B-86BD-EC4D73469B95}" dt="2023-05-07T14:38:39.053" v="712"/>
          <ac:spMkLst>
            <pc:docMk/>
            <pc:sldMk cId="2360864783" sldId="501"/>
            <ac:spMk id="7" creationId="{19669F54-3C94-28DB-981A-4EFD00A68109}"/>
          </ac:spMkLst>
        </pc:spChg>
        <pc:spChg chg="mod">
          <ac:chgData name="Christoph Lippert" userId="f1aa18828af4e242" providerId="LiveId" clId="{E51DE47E-74FF-BB4B-86BD-EC4D73469B95}" dt="2023-05-07T14:38:39.053" v="712"/>
          <ac:spMkLst>
            <pc:docMk/>
            <pc:sldMk cId="2360864783" sldId="501"/>
            <ac:spMk id="8" creationId="{1D64063D-EF98-89CB-96D8-90541692303D}"/>
          </ac:spMkLst>
        </pc:spChg>
        <pc:spChg chg="mod">
          <ac:chgData name="Christoph Lippert" userId="f1aa18828af4e242" providerId="LiveId" clId="{E51DE47E-74FF-BB4B-86BD-EC4D73469B95}" dt="2023-05-07T14:38:39.053" v="712"/>
          <ac:spMkLst>
            <pc:docMk/>
            <pc:sldMk cId="2360864783" sldId="501"/>
            <ac:spMk id="9" creationId="{2A5AC132-E75C-C266-22F6-E4967D5698A9}"/>
          </ac:spMkLst>
        </pc:spChg>
        <pc:spChg chg="mod">
          <ac:chgData name="Christoph Lippert" userId="f1aa18828af4e242" providerId="LiveId" clId="{E51DE47E-74FF-BB4B-86BD-EC4D73469B95}" dt="2023-05-07T14:38:39.053" v="712"/>
          <ac:spMkLst>
            <pc:docMk/>
            <pc:sldMk cId="2360864783" sldId="501"/>
            <ac:spMk id="10" creationId="{D2DB58B0-A1E5-C56B-E630-8474285138E6}"/>
          </ac:spMkLst>
        </pc:spChg>
        <pc:spChg chg="mod">
          <ac:chgData name="Christoph Lippert" userId="f1aa18828af4e242" providerId="LiveId" clId="{E51DE47E-74FF-BB4B-86BD-EC4D73469B95}" dt="2023-05-07T14:38:39.053" v="712"/>
          <ac:spMkLst>
            <pc:docMk/>
            <pc:sldMk cId="2360864783" sldId="501"/>
            <ac:spMk id="11" creationId="{AD4E0299-09C3-66C0-D8C1-4332CE560162}"/>
          </ac:spMkLst>
        </pc:spChg>
        <pc:spChg chg="mod">
          <ac:chgData name="Christoph Lippert" userId="f1aa18828af4e242" providerId="LiveId" clId="{E51DE47E-74FF-BB4B-86BD-EC4D73469B95}" dt="2023-05-07T14:38:39.053" v="712"/>
          <ac:spMkLst>
            <pc:docMk/>
            <pc:sldMk cId="2360864783" sldId="501"/>
            <ac:spMk id="12" creationId="{E3CE8B7A-5EF9-B9BD-92FA-C261CD42E264}"/>
          </ac:spMkLst>
        </pc:spChg>
        <pc:grpChg chg="add mod">
          <ac:chgData name="Christoph Lippert" userId="f1aa18828af4e242" providerId="LiveId" clId="{E51DE47E-74FF-BB4B-86BD-EC4D73469B95}" dt="2023-05-07T14:38:52.247" v="714" actId="14100"/>
          <ac:grpSpMkLst>
            <pc:docMk/>
            <pc:sldMk cId="2360864783" sldId="501"/>
            <ac:grpSpMk id="4" creationId="{9C5A8BF4-25DF-5CA9-5766-B57A21ED088E}"/>
          </ac:grpSpMkLst>
        </pc:grpChg>
      </pc:sldChg>
      <pc:sldChg chg="addSp modSp new mod modAnim">
        <pc:chgData name="Christoph Lippert" userId="f1aa18828af4e242" providerId="LiveId" clId="{E51DE47E-74FF-BB4B-86BD-EC4D73469B95}" dt="2023-05-07T14:40:24.149" v="736" actId="14100"/>
        <pc:sldMkLst>
          <pc:docMk/>
          <pc:sldMk cId="3260606032" sldId="502"/>
        </pc:sldMkLst>
        <pc:spChg chg="mod">
          <ac:chgData name="Christoph Lippert" userId="f1aa18828af4e242" providerId="LiveId" clId="{E51DE47E-74FF-BB4B-86BD-EC4D73469B95}" dt="2023-05-07T14:40:16.529" v="735"/>
          <ac:spMkLst>
            <pc:docMk/>
            <pc:sldMk cId="3260606032" sldId="502"/>
            <ac:spMk id="2" creationId="{27A89940-0A95-30CD-2977-977A7F4CCF60}"/>
          </ac:spMkLst>
        </pc:spChg>
        <pc:spChg chg="mod">
          <ac:chgData name="Christoph Lippert" userId="f1aa18828af4e242" providerId="LiveId" clId="{E51DE47E-74FF-BB4B-86BD-EC4D73469B95}" dt="2023-05-07T14:39:11.478" v="722" actId="20577"/>
          <ac:spMkLst>
            <pc:docMk/>
            <pc:sldMk cId="3260606032" sldId="502"/>
            <ac:spMk id="3" creationId="{32D1891E-D101-127E-9002-78545C9EA817}"/>
          </ac:spMkLst>
        </pc:spChg>
        <pc:spChg chg="mod">
          <ac:chgData name="Christoph Lippert" userId="f1aa18828af4e242" providerId="LiveId" clId="{E51DE47E-74FF-BB4B-86BD-EC4D73469B95}" dt="2023-05-07T14:39:16.262" v="723"/>
          <ac:spMkLst>
            <pc:docMk/>
            <pc:sldMk cId="3260606032" sldId="502"/>
            <ac:spMk id="5" creationId="{D8D51407-DC25-831C-DC0A-67BAEE985615}"/>
          </ac:spMkLst>
        </pc:spChg>
        <pc:spChg chg="mod">
          <ac:chgData name="Christoph Lippert" userId="f1aa18828af4e242" providerId="LiveId" clId="{E51DE47E-74FF-BB4B-86BD-EC4D73469B95}" dt="2023-05-07T14:39:16.262" v="723"/>
          <ac:spMkLst>
            <pc:docMk/>
            <pc:sldMk cId="3260606032" sldId="502"/>
            <ac:spMk id="6" creationId="{83F3038E-2D2E-9B07-A292-C2826CC223A6}"/>
          </ac:spMkLst>
        </pc:spChg>
        <pc:spChg chg="mod">
          <ac:chgData name="Christoph Lippert" userId="f1aa18828af4e242" providerId="LiveId" clId="{E51DE47E-74FF-BB4B-86BD-EC4D73469B95}" dt="2023-05-07T14:39:16.262" v="723"/>
          <ac:spMkLst>
            <pc:docMk/>
            <pc:sldMk cId="3260606032" sldId="502"/>
            <ac:spMk id="7" creationId="{FBCC5D38-1D86-AF7C-5119-D1DA1E3B9088}"/>
          </ac:spMkLst>
        </pc:spChg>
        <pc:spChg chg="mod">
          <ac:chgData name="Christoph Lippert" userId="f1aa18828af4e242" providerId="LiveId" clId="{E51DE47E-74FF-BB4B-86BD-EC4D73469B95}" dt="2023-05-07T14:39:16.262" v="723"/>
          <ac:spMkLst>
            <pc:docMk/>
            <pc:sldMk cId="3260606032" sldId="502"/>
            <ac:spMk id="8" creationId="{A61E5785-34EF-0A0F-085D-692CC01323A0}"/>
          </ac:spMkLst>
        </pc:spChg>
        <pc:spChg chg="mod">
          <ac:chgData name="Christoph Lippert" userId="f1aa18828af4e242" providerId="LiveId" clId="{E51DE47E-74FF-BB4B-86BD-EC4D73469B95}" dt="2023-05-07T14:39:16.262" v="723"/>
          <ac:spMkLst>
            <pc:docMk/>
            <pc:sldMk cId="3260606032" sldId="502"/>
            <ac:spMk id="9" creationId="{EC59E4EA-CF13-219C-8457-4D5AA80167FD}"/>
          </ac:spMkLst>
        </pc:spChg>
        <pc:spChg chg="mod">
          <ac:chgData name="Christoph Lippert" userId="f1aa18828af4e242" providerId="LiveId" clId="{E51DE47E-74FF-BB4B-86BD-EC4D73469B95}" dt="2023-05-07T14:39:16.262" v="723"/>
          <ac:spMkLst>
            <pc:docMk/>
            <pc:sldMk cId="3260606032" sldId="502"/>
            <ac:spMk id="10" creationId="{CC130D62-ED70-14B7-2C07-F2CFB1B390B3}"/>
          </ac:spMkLst>
        </pc:spChg>
        <pc:spChg chg="mod">
          <ac:chgData name="Christoph Lippert" userId="f1aa18828af4e242" providerId="LiveId" clId="{E51DE47E-74FF-BB4B-86BD-EC4D73469B95}" dt="2023-05-07T14:39:16.262" v="723"/>
          <ac:spMkLst>
            <pc:docMk/>
            <pc:sldMk cId="3260606032" sldId="502"/>
            <ac:spMk id="11" creationId="{9D2082FF-4630-35DC-18EE-110C125FA9A5}"/>
          </ac:spMkLst>
        </pc:spChg>
        <pc:spChg chg="mod">
          <ac:chgData name="Christoph Lippert" userId="f1aa18828af4e242" providerId="LiveId" clId="{E51DE47E-74FF-BB4B-86BD-EC4D73469B95}" dt="2023-05-07T14:39:16.262" v="723"/>
          <ac:spMkLst>
            <pc:docMk/>
            <pc:sldMk cId="3260606032" sldId="502"/>
            <ac:spMk id="12" creationId="{68139C6F-6305-11C3-9217-8DC16B08B1B1}"/>
          </ac:spMkLst>
        </pc:spChg>
        <pc:spChg chg="add mod">
          <ac:chgData name="Christoph Lippert" userId="f1aa18828af4e242" providerId="LiveId" clId="{E51DE47E-74FF-BB4B-86BD-EC4D73469B95}" dt="2023-05-07T14:39:50.514" v="730" actId="1076"/>
          <ac:spMkLst>
            <pc:docMk/>
            <pc:sldMk cId="3260606032" sldId="502"/>
            <ac:spMk id="13" creationId="{56537BCA-DB58-62EA-11F4-779E58F88503}"/>
          </ac:spMkLst>
        </pc:spChg>
        <pc:spChg chg="add mod">
          <ac:chgData name="Christoph Lippert" userId="f1aa18828af4e242" providerId="LiveId" clId="{E51DE47E-74FF-BB4B-86BD-EC4D73469B95}" dt="2023-05-07T14:39:57.933" v="732" actId="1076"/>
          <ac:spMkLst>
            <pc:docMk/>
            <pc:sldMk cId="3260606032" sldId="502"/>
            <ac:spMk id="14" creationId="{DC4C985C-E110-B3CD-476A-109F0488F05B}"/>
          </ac:spMkLst>
        </pc:spChg>
        <pc:spChg chg="add mod">
          <ac:chgData name="Christoph Lippert" userId="f1aa18828af4e242" providerId="LiveId" clId="{E51DE47E-74FF-BB4B-86BD-EC4D73469B95}" dt="2023-05-07T14:40:08.618" v="734" actId="1076"/>
          <ac:spMkLst>
            <pc:docMk/>
            <pc:sldMk cId="3260606032" sldId="502"/>
            <ac:spMk id="15" creationId="{F75DDF41-A191-91CC-DB78-A05FCD200C0E}"/>
          </ac:spMkLst>
        </pc:spChg>
        <pc:spChg chg="add mod">
          <ac:chgData name="Christoph Lippert" userId="f1aa18828af4e242" providerId="LiveId" clId="{E51DE47E-74FF-BB4B-86BD-EC4D73469B95}" dt="2023-05-07T14:40:08.618" v="734" actId="1076"/>
          <ac:spMkLst>
            <pc:docMk/>
            <pc:sldMk cId="3260606032" sldId="502"/>
            <ac:spMk id="16" creationId="{0C6DCD27-F643-4197-C08E-00BFC76CEABD}"/>
          </ac:spMkLst>
        </pc:spChg>
        <pc:grpChg chg="add mod">
          <ac:chgData name="Christoph Lippert" userId="f1aa18828af4e242" providerId="LiveId" clId="{E51DE47E-74FF-BB4B-86BD-EC4D73469B95}" dt="2023-05-07T14:40:24.149" v="736" actId="14100"/>
          <ac:grpSpMkLst>
            <pc:docMk/>
            <pc:sldMk cId="3260606032" sldId="502"/>
            <ac:grpSpMk id="4" creationId="{1582498E-DE35-6311-FD7A-F88860E8C6AF}"/>
          </ac:grpSpMkLst>
        </pc:grpChg>
      </pc:sldChg>
      <pc:sldChg chg="addSp modSp new mod">
        <pc:chgData name="Christoph Lippert" userId="f1aa18828af4e242" providerId="LiveId" clId="{E51DE47E-74FF-BB4B-86BD-EC4D73469B95}" dt="2023-05-07T14:41:43.870" v="762" actId="1035"/>
        <pc:sldMkLst>
          <pc:docMk/>
          <pc:sldMk cId="4274608201" sldId="503"/>
        </pc:sldMkLst>
        <pc:spChg chg="mod">
          <ac:chgData name="Christoph Lippert" userId="f1aa18828af4e242" providerId="LiveId" clId="{E51DE47E-74FF-BB4B-86BD-EC4D73469B95}" dt="2023-05-07T14:41:02.156" v="742"/>
          <ac:spMkLst>
            <pc:docMk/>
            <pc:sldMk cId="4274608201" sldId="503"/>
            <ac:spMk id="3" creationId="{9C3A6C55-DB03-FE8D-125C-6B56393D2503}"/>
          </ac:spMkLst>
        </pc:spChg>
        <pc:spChg chg="add mod">
          <ac:chgData name="Christoph Lippert" userId="f1aa18828af4e242" providerId="LiveId" clId="{E51DE47E-74FF-BB4B-86BD-EC4D73469B95}" dt="2023-05-07T14:41:35.889" v="749" actId="1076"/>
          <ac:spMkLst>
            <pc:docMk/>
            <pc:sldMk cId="4274608201" sldId="503"/>
            <ac:spMk id="5" creationId="{28B33BB8-779F-C77E-29EC-515BD7712610}"/>
          </ac:spMkLst>
        </pc:spChg>
        <pc:picChg chg="add mod">
          <ac:chgData name="Christoph Lippert" userId="f1aa18828af4e242" providerId="LiveId" clId="{E51DE47E-74FF-BB4B-86BD-EC4D73469B95}" dt="2023-05-07T14:41:43.870" v="762" actId="1035"/>
          <ac:picMkLst>
            <pc:docMk/>
            <pc:sldMk cId="4274608201" sldId="503"/>
            <ac:picMk id="4" creationId="{00C19AB2-8BA1-72A1-9FEA-2639D63A39A5}"/>
          </ac:picMkLst>
        </pc:picChg>
      </pc:sldChg>
      <pc:sldChg chg="modSp new mod">
        <pc:chgData name="Christoph Lippert" userId="f1aa18828af4e242" providerId="LiveId" clId="{E51DE47E-74FF-BB4B-86BD-EC4D73469B95}" dt="2023-05-07T14:42:25.217" v="769"/>
        <pc:sldMkLst>
          <pc:docMk/>
          <pc:sldMk cId="2770574219" sldId="504"/>
        </pc:sldMkLst>
        <pc:spChg chg="mod">
          <ac:chgData name="Christoph Lippert" userId="f1aa18828af4e242" providerId="LiveId" clId="{E51DE47E-74FF-BB4B-86BD-EC4D73469B95}" dt="2023-05-07T14:42:16.034" v="768" actId="404"/>
          <ac:spMkLst>
            <pc:docMk/>
            <pc:sldMk cId="2770574219" sldId="504"/>
            <ac:spMk id="2" creationId="{403F595B-B79D-0DEA-803F-51D40E31B08B}"/>
          </ac:spMkLst>
        </pc:spChg>
        <pc:spChg chg="mod">
          <ac:chgData name="Christoph Lippert" userId="f1aa18828af4e242" providerId="LiveId" clId="{E51DE47E-74FF-BB4B-86BD-EC4D73469B95}" dt="2023-05-07T14:42:25.217" v="769"/>
          <ac:spMkLst>
            <pc:docMk/>
            <pc:sldMk cId="2770574219" sldId="504"/>
            <ac:spMk id="3" creationId="{B466830E-5D59-3718-0B45-95BE983D6604}"/>
          </ac:spMkLst>
        </pc:spChg>
      </pc:sldChg>
      <pc:sldChg chg="modSp new mod">
        <pc:chgData name="Christoph Lippert" userId="f1aa18828af4e242" providerId="LiveId" clId="{E51DE47E-74FF-BB4B-86BD-EC4D73469B95}" dt="2023-05-07T14:42:40.881" v="772"/>
        <pc:sldMkLst>
          <pc:docMk/>
          <pc:sldMk cId="3182338094" sldId="505"/>
        </pc:sldMkLst>
        <pc:spChg chg="mod">
          <ac:chgData name="Christoph Lippert" userId="f1aa18828af4e242" providerId="LiveId" clId="{E51DE47E-74FF-BB4B-86BD-EC4D73469B95}" dt="2023-05-07T14:42:36.082" v="771"/>
          <ac:spMkLst>
            <pc:docMk/>
            <pc:sldMk cId="3182338094" sldId="505"/>
            <ac:spMk id="2" creationId="{993FD5D2-F681-75C4-56BF-214F2ACDB44A}"/>
          </ac:spMkLst>
        </pc:spChg>
        <pc:spChg chg="mod">
          <ac:chgData name="Christoph Lippert" userId="f1aa18828af4e242" providerId="LiveId" clId="{E51DE47E-74FF-BB4B-86BD-EC4D73469B95}" dt="2023-05-07T14:42:40.881" v="772"/>
          <ac:spMkLst>
            <pc:docMk/>
            <pc:sldMk cId="3182338094" sldId="505"/>
            <ac:spMk id="3" creationId="{8D4E5A99-AAAA-0AC9-0AEA-A8E1C0F16D18}"/>
          </ac:spMkLst>
        </pc:spChg>
      </pc:sldChg>
      <pc:sldChg chg="modSp new mod">
        <pc:chgData name="Christoph Lippert" userId="f1aa18828af4e242" providerId="LiveId" clId="{E51DE47E-74FF-BB4B-86BD-EC4D73469B95}" dt="2023-05-10T12:28:40.519" v="868" actId="20577"/>
        <pc:sldMkLst>
          <pc:docMk/>
          <pc:sldMk cId="1942694406" sldId="506"/>
        </pc:sldMkLst>
        <pc:spChg chg="mod">
          <ac:chgData name="Christoph Lippert" userId="f1aa18828af4e242" providerId="LiveId" clId="{E51DE47E-74FF-BB4B-86BD-EC4D73469B95}" dt="2023-05-10T12:28:05.020" v="848"/>
          <ac:spMkLst>
            <pc:docMk/>
            <pc:sldMk cId="1942694406" sldId="506"/>
            <ac:spMk id="2" creationId="{701B25AB-382A-4412-12E0-0F3B87B5DF45}"/>
          </ac:spMkLst>
        </pc:spChg>
        <pc:spChg chg="mod">
          <ac:chgData name="Christoph Lippert" userId="f1aa18828af4e242" providerId="LiveId" clId="{E51DE47E-74FF-BB4B-86BD-EC4D73469B95}" dt="2023-05-10T12:28:40.519" v="868" actId="20577"/>
          <ac:spMkLst>
            <pc:docMk/>
            <pc:sldMk cId="1942694406" sldId="506"/>
            <ac:spMk id="3" creationId="{0EF6901D-74AC-4F17-7FB5-D990572227F4}"/>
          </ac:spMkLst>
        </pc:spChg>
      </pc:sldChg>
      <pc:sldChg chg="modSp new mod">
        <pc:chgData name="Christoph Lippert" userId="f1aa18828af4e242" providerId="LiveId" clId="{E51DE47E-74FF-BB4B-86BD-EC4D73469B95}" dt="2023-05-10T12:28:59.890" v="882" actId="20577"/>
        <pc:sldMkLst>
          <pc:docMk/>
          <pc:sldMk cId="2218935529" sldId="507"/>
        </pc:sldMkLst>
        <pc:spChg chg="mod">
          <ac:chgData name="Christoph Lippert" userId="f1aa18828af4e242" providerId="LiveId" clId="{E51DE47E-74FF-BB4B-86BD-EC4D73469B95}" dt="2023-05-10T12:28:56.165" v="869"/>
          <ac:spMkLst>
            <pc:docMk/>
            <pc:sldMk cId="2218935529" sldId="507"/>
            <ac:spMk id="2" creationId="{77582307-BA14-15D1-A0F0-AC3AE16C1C71}"/>
          </ac:spMkLst>
        </pc:spChg>
        <pc:spChg chg="mod">
          <ac:chgData name="Christoph Lippert" userId="f1aa18828af4e242" providerId="LiveId" clId="{E51DE47E-74FF-BB4B-86BD-EC4D73469B95}" dt="2023-05-10T12:28:59.890" v="882" actId="20577"/>
          <ac:spMkLst>
            <pc:docMk/>
            <pc:sldMk cId="2218935529" sldId="507"/>
            <ac:spMk id="3" creationId="{03AD30B6-F40E-4FC6-1C83-04E7A064232B}"/>
          </ac:spMkLst>
        </pc:spChg>
      </pc:sldChg>
      <pc:sldChg chg="addSp delSp modSp new mod modAnim">
        <pc:chgData name="Christoph Lippert" userId="f1aa18828af4e242" providerId="LiveId" clId="{E51DE47E-74FF-BB4B-86BD-EC4D73469B95}" dt="2023-05-10T12:29:59.893" v="932" actId="20577"/>
        <pc:sldMkLst>
          <pc:docMk/>
          <pc:sldMk cId="2606322715" sldId="508"/>
        </pc:sldMkLst>
        <pc:spChg chg="del">
          <ac:chgData name="Christoph Lippert" userId="f1aa18828af4e242" providerId="LiveId" clId="{E51DE47E-74FF-BB4B-86BD-EC4D73469B95}" dt="2023-05-10T12:29:25.568" v="884" actId="478"/>
          <ac:spMkLst>
            <pc:docMk/>
            <pc:sldMk cId="2606322715" sldId="508"/>
            <ac:spMk id="2" creationId="{69A5CE05-8A28-D27F-EED8-AD43A490D9B0}"/>
          </ac:spMkLst>
        </pc:spChg>
        <pc:spChg chg="mod">
          <ac:chgData name="Christoph Lippert" userId="f1aa18828af4e242" providerId="LiveId" clId="{E51DE47E-74FF-BB4B-86BD-EC4D73469B95}" dt="2023-05-10T12:29:59.893" v="932" actId="20577"/>
          <ac:spMkLst>
            <pc:docMk/>
            <pc:sldMk cId="2606322715" sldId="508"/>
            <ac:spMk id="3" creationId="{FFBB7C29-0C31-1291-5657-7CEA62BA06B2}"/>
          </ac:spMkLst>
        </pc:spChg>
        <pc:spChg chg="add mod">
          <ac:chgData name="Christoph Lippert" userId="f1aa18828af4e242" providerId="LiveId" clId="{E51DE47E-74FF-BB4B-86BD-EC4D73469B95}" dt="2023-05-10T12:29:42.477" v="902" actId="1037"/>
          <ac:spMkLst>
            <pc:docMk/>
            <pc:sldMk cId="2606322715" sldId="508"/>
            <ac:spMk id="6" creationId="{9C0C6429-01DF-B32D-7ED3-7720D758AE5E}"/>
          </ac:spMkLst>
        </pc:spChg>
        <pc:spChg chg="add mod">
          <ac:chgData name="Christoph Lippert" userId="f1aa18828af4e242" providerId="LiveId" clId="{E51DE47E-74FF-BB4B-86BD-EC4D73469B95}" dt="2023-05-10T12:29:42.477" v="902" actId="1037"/>
          <ac:spMkLst>
            <pc:docMk/>
            <pc:sldMk cId="2606322715" sldId="508"/>
            <ac:spMk id="7" creationId="{866D6AAF-1DAE-2B54-37B2-1EA7D264A217}"/>
          </ac:spMkLst>
        </pc:spChg>
        <pc:spChg chg="add mod">
          <ac:chgData name="Christoph Lippert" userId="f1aa18828af4e242" providerId="LiveId" clId="{E51DE47E-74FF-BB4B-86BD-EC4D73469B95}" dt="2023-05-10T12:29:42.477" v="902" actId="1037"/>
          <ac:spMkLst>
            <pc:docMk/>
            <pc:sldMk cId="2606322715" sldId="508"/>
            <ac:spMk id="8" creationId="{BD88ABE2-3283-B5E4-CA4C-05B0EFBF51A4}"/>
          </ac:spMkLst>
        </pc:spChg>
        <pc:spChg chg="add mod">
          <ac:chgData name="Christoph Lippert" userId="f1aa18828af4e242" providerId="LiveId" clId="{E51DE47E-74FF-BB4B-86BD-EC4D73469B95}" dt="2023-05-10T12:29:42.477" v="902" actId="1037"/>
          <ac:spMkLst>
            <pc:docMk/>
            <pc:sldMk cId="2606322715" sldId="508"/>
            <ac:spMk id="13" creationId="{D38175A1-914D-2FE6-7009-EEB3FD3CE308}"/>
          </ac:spMkLst>
        </pc:spChg>
        <pc:spChg chg="add mod">
          <ac:chgData name="Christoph Lippert" userId="f1aa18828af4e242" providerId="LiveId" clId="{E51DE47E-74FF-BB4B-86BD-EC4D73469B95}" dt="2023-05-10T12:29:42.477" v="902" actId="1037"/>
          <ac:spMkLst>
            <pc:docMk/>
            <pc:sldMk cId="2606322715" sldId="508"/>
            <ac:spMk id="14" creationId="{B01B2345-AC30-168F-5F65-9A8AD7F7DD7F}"/>
          </ac:spMkLst>
        </pc:spChg>
        <pc:spChg chg="add mod">
          <ac:chgData name="Christoph Lippert" userId="f1aa18828af4e242" providerId="LiveId" clId="{E51DE47E-74FF-BB4B-86BD-EC4D73469B95}" dt="2023-05-10T12:29:42.477" v="902" actId="1037"/>
          <ac:spMkLst>
            <pc:docMk/>
            <pc:sldMk cId="2606322715" sldId="508"/>
            <ac:spMk id="15" creationId="{82BCABE3-BA57-B5A2-0BFB-8E645B150F3C}"/>
          </ac:spMkLst>
        </pc:spChg>
        <pc:spChg chg="add mod">
          <ac:chgData name="Christoph Lippert" userId="f1aa18828af4e242" providerId="LiveId" clId="{E51DE47E-74FF-BB4B-86BD-EC4D73469B95}" dt="2023-05-10T12:29:42.477" v="902" actId="1037"/>
          <ac:spMkLst>
            <pc:docMk/>
            <pc:sldMk cId="2606322715" sldId="508"/>
            <ac:spMk id="16" creationId="{CA5F1247-8051-9BA6-94B3-4B3253709FF1}"/>
          </ac:spMkLst>
        </pc:spChg>
        <pc:spChg chg="add mod">
          <ac:chgData name="Christoph Lippert" userId="f1aa18828af4e242" providerId="LiveId" clId="{E51DE47E-74FF-BB4B-86BD-EC4D73469B95}" dt="2023-05-10T12:29:42.477" v="902" actId="1037"/>
          <ac:spMkLst>
            <pc:docMk/>
            <pc:sldMk cId="2606322715" sldId="508"/>
            <ac:spMk id="17" creationId="{02C61709-6935-B49B-8049-9CE224FBB73E}"/>
          </ac:spMkLst>
        </pc:spChg>
        <pc:spChg chg="add mod">
          <ac:chgData name="Christoph Lippert" userId="f1aa18828af4e242" providerId="LiveId" clId="{E51DE47E-74FF-BB4B-86BD-EC4D73469B95}" dt="2023-05-10T12:29:42.477" v="902" actId="1037"/>
          <ac:spMkLst>
            <pc:docMk/>
            <pc:sldMk cId="2606322715" sldId="508"/>
            <ac:spMk id="18" creationId="{281B294D-AB4B-90B9-4935-13F5EBAAC393}"/>
          </ac:spMkLst>
        </pc:spChg>
        <pc:spChg chg="add mod">
          <ac:chgData name="Christoph Lippert" userId="f1aa18828af4e242" providerId="LiveId" clId="{E51DE47E-74FF-BB4B-86BD-EC4D73469B95}" dt="2023-05-10T12:29:42.477" v="902" actId="1037"/>
          <ac:spMkLst>
            <pc:docMk/>
            <pc:sldMk cId="2606322715" sldId="508"/>
            <ac:spMk id="19" creationId="{5AF2100C-8E1F-16A7-295A-0E7129C48012}"/>
          </ac:spMkLst>
        </pc:spChg>
        <pc:spChg chg="add mod">
          <ac:chgData name="Christoph Lippert" userId="f1aa18828af4e242" providerId="LiveId" clId="{E51DE47E-74FF-BB4B-86BD-EC4D73469B95}" dt="2023-05-10T12:29:42.477" v="902" actId="1037"/>
          <ac:spMkLst>
            <pc:docMk/>
            <pc:sldMk cId="2606322715" sldId="508"/>
            <ac:spMk id="20" creationId="{8EE281E4-1A61-4F38-3B90-CAE83DDF5C67}"/>
          </ac:spMkLst>
        </pc:spChg>
        <pc:spChg chg="add mod">
          <ac:chgData name="Christoph Lippert" userId="f1aa18828af4e242" providerId="LiveId" clId="{E51DE47E-74FF-BB4B-86BD-EC4D73469B95}" dt="2023-05-10T12:29:42.477" v="902" actId="1037"/>
          <ac:spMkLst>
            <pc:docMk/>
            <pc:sldMk cId="2606322715" sldId="508"/>
            <ac:spMk id="21" creationId="{C41EB04C-AC25-D1E4-1958-D037650418BF}"/>
          </ac:spMkLst>
        </pc:spChg>
        <pc:spChg chg="add mod">
          <ac:chgData name="Christoph Lippert" userId="f1aa18828af4e242" providerId="LiveId" clId="{E51DE47E-74FF-BB4B-86BD-EC4D73469B95}" dt="2023-05-10T12:29:42.477" v="902" actId="1037"/>
          <ac:spMkLst>
            <pc:docMk/>
            <pc:sldMk cId="2606322715" sldId="508"/>
            <ac:spMk id="22" creationId="{F7A437AB-EDAC-2117-464A-00CE84915F3E}"/>
          </ac:spMkLst>
        </pc:spChg>
        <pc:spChg chg="add mod">
          <ac:chgData name="Christoph Lippert" userId="f1aa18828af4e242" providerId="LiveId" clId="{E51DE47E-74FF-BB4B-86BD-EC4D73469B95}" dt="2023-05-10T12:29:42.477" v="902" actId="1037"/>
          <ac:spMkLst>
            <pc:docMk/>
            <pc:sldMk cId="2606322715" sldId="508"/>
            <ac:spMk id="23" creationId="{44D51CBA-C86F-4035-98DF-E8994C5EDC43}"/>
          </ac:spMkLst>
        </pc:spChg>
        <pc:spChg chg="add mod">
          <ac:chgData name="Christoph Lippert" userId="f1aa18828af4e242" providerId="LiveId" clId="{E51DE47E-74FF-BB4B-86BD-EC4D73469B95}" dt="2023-05-10T12:29:42.477" v="902" actId="1037"/>
          <ac:spMkLst>
            <pc:docMk/>
            <pc:sldMk cId="2606322715" sldId="508"/>
            <ac:spMk id="24" creationId="{92442C62-2A55-A521-091D-6122BF667DEF}"/>
          </ac:spMkLst>
        </pc:spChg>
        <pc:spChg chg="add mod">
          <ac:chgData name="Christoph Lippert" userId="f1aa18828af4e242" providerId="LiveId" clId="{E51DE47E-74FF-BB4B-86BD-EC4D73469B95}" dt="2023-05-10T12:29:42.477" v="902" actId="1037"/>
          <ac:spMkLst>
            <pc:docMk/>
            <pc:sldMk cId="2606322715" sldId="508"/>
            <ac:spMk id="25" creationId="{F21E9CE8-959E-05EC-559D-E6B43979B4AD}"/>
          </ac:spMkLst>
        </pc:spChg>
        <pc:spChg chg="add mod">
          <ac:chgData name="Christoph Lippert" userId="f1aa18828af4e242" providerId="LiveId" clId="{E51DE47E-74FF-BB4B-86BD-EC4D73469B95}" dt="2023-05-10T12:29:42.477" v="902" actId="1037"/>
          <ac:spMkLst>
            <pc:docMk/>
            <pc:sldMk cId="2606322715" sldId="508"/>
            <ac:spMk id="26" creationId="{433D94EF-026F-5F11-9827-2C2812F6E862}"/>
          </ac:spMkLst>
        </pc:spChg>
        <pc:spChg chg="add mod">
          <ac:chgData name="Christoph Lippert" userId="f1aa18828af4e242" providerId="LiveId" clId="{E51DE47E-74FF-BB4B-86BD-EC4D73469B95}" dt="2023-05-10T12:29:42.477" v="902" actId="1037"/>
          <ac:spMkLst>
            <pc:docMk/>
            <pc:sldMk cId="2606322715" sldId="508"/>
            <ac:spMk id="27" creationId="{EDA794BE-8D32-4F0E-EDCA-EE2595785BFF}"/>
          </ac:spMkLst>
        </pc:spChg>
        <pc:spChg chg="add mod">
          <ac:chgData name="Christoph Lippert" userId="f1aa18828af4e242" providerId="LiveId" clId="{E51DE47E-74FF-BB4B-86BD-EC4D73469B95}" dt="2023-05-10T12:29:42.477" v="902" actId="1037"/>
          <ac:spMkLst>
            <pc:docMk/>
            <pc:sldMk cId="2606322715" sldId="508"/>
            <ac:spMk id="28" creationId="{02500A57-440F-D45D-EA84-1C1114CB64F6}"/>
          </ac:spMkLst>
        </pc:spChg>
        <pc:spChg chg="add mod">
          <ac:chgData name="Christoph Lippert" userId="f1aa18828af4e242" providerId="LiveId" clId="{E51DE47E-74FF-BB4B-86BD-EC4D73469B95}" dt="2023-05-10T12:29:42.477" v="902" actId="1037"/>
          <ac:spMkLst>
            <pc:docMk/>
            <pc:sldMk cId="2606322715" sldId="508"/>
            <ac:spMk id="29" creationId="{7EA983AB-1979-B12E-5278-9EE509FFDD92}"/>
          </ac:spMkLst>
        </pc:spChg>
        <pc:spChg chg="add mod">
          <ac:chgData name="Christoph Lippert" userId="f1aa18828af4e242" providerId="LiveId" clId="{E51DE47E-74FF-BB4B-86BD-EC4D73469B95}" dt="2023-05-10T12:29:42.477" v="902" actId="1037"/>
          <ac:spMkLst>
            <pc:docMk/>
            <pc:sldMk cId="2606322715" sldId="508"/>
            <ac:spMk id="30" creationId="{D5CBD69B-2DA3-3003-DA61-2C204B5CEDBD}"/>
          </ac:spMkLst>
        </pc:spChg>
        <pc:spChg chg="add mod">
          <ac:chgData name="Christoph Lippert" userId="f1aa18828af4e242" providerId="LiveId" clId="{E51DE47E-74FF-BB4B-86BD-EC4D73469B95}" dt="2023-05-10T12:29:42.477" v="902" actId="1037"/>
          <ac:spMkLst>
            <pc:docMk/>
            <pc:sldMk cId="2606322715" sldId="508"/>
            <ac:spMk id="31" creationId="{3684F583-D1F5-394A-FC0B-968639321B90}"/>
          </ac:spMkLst>
        </pc:spChg>
        <pc:graphicFrameChg chg="add mod">
          <ac:chgData name="Christoph Lippert" userId="f1aa18828af4e242" providerId="LiveId" clId="{E51DE47E-74FF-BB4B-86BD-EC4D73469B95}" dt="2023-05-10T12:29:42.477" v="902" actId="1037"/>
          <ac:graphicFrameMkLst>
            <pc:docMk/>
            <pc:sldMk cId="2606322715" sldId="508"/>
            <ac:graphicFrameMk id="4" creationId="{6DBF1AA2-6710-96B9-19E3-418BD07D774C}"/>
          </ac:graphicFrameMkLst>
        </pc:graphicFrameChg>
        <pc:graphicFrameChg chg="add mod">
          <ac:chgData name="Christoph Lippert" userId="f1aa18828af4e242" providerId="LiveId" clId="{E51DE47E-74FF-BB4B-86BD-EC4D73469B95}" dt="2023-05-10T12:29:42.477" v="902" actId="1037"/>
          <ac:graphicFrameMkLst>
            <pc:docMk/>
            <pc:sldMk cId="2606322715" sldId="508"/>
            <ac:graphicFrameMk id="5" creationId="{529F2BFC-7693-534C-F26A-B5E82D958E98}"/>
          </ac:graphicFrameMkLst>
        </pc:graphicFrameChg>
        <pc:graphicFrameChg chg="add mod">
          <ac:chgData name="Christoph Lippert" userId="f1aa18828af4e242" providerId="LiveId" clId="{E51DE47E-74FF-BB4B-86BD-EC4D73469B95}" dt="2023-05-10T12:29:42.477" v="902" actId="1037"/>
          <ac:graphicFrameMkLst>
            <pc:docMk/>
            <pc:sldMk cId="2606322715" sldId="508"/>
            <ac:graphicFrameMk id="9" creationId="{46E1A475-0CF9-4EE7-F089-D6816AFBA0DA}"/>
          </ac:graphicFrameMkLst>
        </pc:graphicFrameChg>
        <pc:graphicFrameChg chg="add mod">
          <ac:chgData name="Christoph Lippert" userId="f1aa18828af4e242" providerId="LiveId" clId="{E51DE47E-74FF-BB4B-86BD-EC4D73469B95}" dt="2023-05-10T12:29:42.477" v="902" actId="1037"/>
          <ac:graphicFrameMkLst>
            <pc:docMk/>
            <pc:sldMk cId="2606322715" sldId="508"/>
            <ac:graphicFrameMk id="10" creationId="{1BDEC15A-CEF1-A1A5-9245-750F8CBAF812}"/>
          </ac:graphicFrameMkLst>
        </pc:graphicFrameChg>
        <pc:graphicFrameChg chg="add mod">
          <ac:chgData name="Christoph Lippert" userId="f1aa18828af4e242" providerId="LiveId" clId="{E51DE47E-74FF-BB4B-86BD-EC4D73469B95}" dt="2023-05-10T12:29:42.477" v="902" actId="1037"/>
          <ac:graphicFrameMkLst>
            <pc:docMk/>
            <pc:sldMk cId="2606322715" sldId="508"/>
            <ac:graphicFrameMk id="11" creationId="{01B5A2D7-8A40-1C5F-ED87-36DB9E62962E}"/>
          </ac:graphicFrameMkLst>
        </pc:graphicFrameChg>
        <pc:graphicFrameChg chg="add mod">
          <ac:chgData name="Christoph Lippert" userId="f1aa18828af4e242" providerId="LiveId" clId="{E51DE47E-74FF-BB4B-86BD-EC4D73469B95}" dt="2023-05-10T12:29:42.477" v="902" actId="1037"/>
          <ac:graphicFrameMkLst>
            <pc:docMk/>
            <pc:sldMk cId="2606322715" sldId="508"/>
            <ac:graphicFrameMk id="12" creationId="{60A9A9CC-AE61-4192-B855-FC97675CC5AC}"/>
          </ac:graphicFrameMkLst>
        </pc:graphicFrameChg>
      </pc:sldChg>
      <pc:sldChg chg="addSp modSp new mod">
        <pc:chgData name="Christoph Lippert" userId="f1aa18828af4e242" providerId="LiveId" clId="{E51DE47E-74FF-BB4B-86BD-EC4D73469B95}" dt="2023-05-10T12:30:46.196" v="958" actId="20577"/>
        <pc:sldMkLst>
          <pc:docMk/>
          <pc:sldMk cId="234756287" sldId="509"/>
        </pc:sldMkLst>
        <pc:spChg chg="mod">
          <ac:chgData name="Christoph Lippert" userId="f1aa18828af4e242" providerId="LiveId" clId="{E51DE47E-74FF-BB4B-86BD-EC4D73469B95}" dt="2023-05-10T12:30:46.196" v="958" actId="20577"/>
          <ac:spMkLst>
            <pc:docMk/>
            <pc:sldMk cId="234756287" sldId="509"/>
            <ac:spMk id="3" creationId="{363F4B16-85AE-2216-76C9-AC0010E6DB27}"/>
          </ac:spMkLst>
        </pc:spChg>
        <pc:spChg chg="add mod">
          <ac:chgData name="Christoph Lippert" userId="f1aa18828af4e242" providerId="LiveId" clId="{E51DE47E-74FF-BB4B-86BD-EC4D73469B95}" dt="2023-05-10T12:30:34.197" v="934"/>
          <ac:spMkLst>
            <pc:docMk/>
            <pc:sldMk cId="234756287" sldId="509"/>
            <ac:spMk id="6" creationId="{E4016B34-00D4-8805-18DA-3F1EEF970105}"/>
          </ac:spMkLst>
        </pc:spChg>
        <pc:spChg chg="add mod">
          <ac:chgData name="Christoph Lippert" userId="f1aa18828af4e242" providerId="LiveId" clId="{E51DE47E-74FF-BB4B-86BD-EC4D73469B95}" dt="2023-05-10T12:30:34.197" v="934"/>
          <ac:spMkLst>
            <pc:docMk/>
            <pc:sldMk cId="234756287" sldId="509"/>
            <ac:spMk id="7" creationId="{3BC734B6-FD8D-8C04-9CC7-8AF7B0E21DF6}"/>
          </ac:spMkLst>
        </pc:spChg>
        <pc:picChg chg="add mod">
          <ac:chgData name="Christoph Lippert" userId="f1aa18828af4e242" providerId="LiveId" clId="{E51DE47E-74FF-BB4B-86BD-EC4D73469B95}" dt="2023-05-10T12:30:34.197" v="934"/>
          <ac:picMkLst>
            <pc:docMk/>
            <pc:sldMk cId="234756287" sldId="509"/>
            <ac:picMk id="4" creationId="{67F710BD-21BB-0F5D-915A-9F53C802D762}"/>
          </ac:picMkLst>
        </pc:picChg>
        <pc:picChg chg="add mod">
          <ac:chgData name="Christoph Lippert" userId="f1aa18828af4e242" providerId="LiveId" clId="{E51DE47E-74FF-BB4B-86BD-EC4D73469B95}" dt="2023-05-10T12:30:34.197" v="934"/>
          <ac:picMkLst>
            <pc:docMk/>
            <pc:sldMk cId="234756287" sldId="509"/>
            <ac:picMk id="5" creationId="{F1DD9D90-4D71-5BA9-EF99-C95115E0BF52}"/>
          </ac:picMkLst>
        </pc:picChg>
      </pc:sldChg>
      <pc:sldChg chg="modSp new mod">
        <pc:chgData name="Christoph Lippert" userId="f1aa18828af4e242" providerId="LiveId" clId="{E51DE47E-74FF-BB4B-86BD-EC4D73469B95}" dt="2023-05-10T12:31:18.387" v="978" actId="20577"/>
        <pc:sldMkLst>
          <pc:docMk/>
          <pc:sldMk cId="2181969582" sldId="510"/>
        </pc:sldMkLst>
        <pc:spChg chg="mod">
          <ac:chgData name="Christoph Lippert" userId="f1aa18828af4e242" providerId="LiveId" clId="{E51DE47E-74FF-BB4B-86BD-EC4D73469B95}" dt="2023-05-10T12:31:08.651" v="960"/>
          <ac:spMkLst>
            <pc:docMk/>
            <pc:sldMk cId="2181969582" sldId="510"/>
            <ac:spMk id="2" creationId="{047DDA73-49EB-FA4F-AF6A-346BBA1DCD49}"/>
          </ac:spMkLst>
        </pc:spChg>
        <pc:spChg chg="mod">
          <ac:chgData name="Christoph Lippert" userId="f1aa18828af4e242" providerId="LiveId" clId="{E51DE47E-74FF-BB4B-86BD-EC4D73469B95}" dt="2023-05-10T12:31:18.387" v="978" actId="20577"/>
          <ac:spMkLst>
            <pc:docMk/>
            <pc:sldMk cId="2181969582" sldId="510"/>
            <ac:spMk id="3" creationId="{3694C208-E742-7628-58D9-986E514DD079}"/>
          </ac:spMkLst>
        </pc:spChg>
      </pc:sldChg>
      <pc:sldChg chg="addSp modSp new mod modAnim">
        <pc:chgData name="Christoph Lippert" userId="f1aa18828af4e242" providerId="LiveId" clId="{E51DE47E-74FF-BB4B-86BD-EC4D73469B95}" dt="2023-05-10T12:31:49.701" v="991"/>
        <pc:sldMkLst>
          <pc:docMk/>
          <pc:sldMk cId="3600103301" sldId="511"/>
        </pc:sldMkLst>
        <pc:spChg chg="mod">
          <ac:chgData name="Christoph Lippert" userId="f1aa18828af4e242" providerId="LiveId" clId="{E51DE47E-74FF-BB4B-86BD-EC4D73469B95}" dt="2023-05-10T12:31:34.663" v="980"/>
          <ac:spMkLst>
            <pc:docMk/>
            <pc:sldMk cId="3600103301" sldId="511"/>
            <ac:spMk id="2" creationId="{A38AEDF8-0763-0F9D-081B-38486852613F}"/>
          </ac:spMkLst>
        </pc:spChg>
        <pc:spChg chg="mod">
          <ac:chgData name="Christoph Lippert" userId="f1aa18828af4e242" providerId="LiveId" clId="{E51DE47E-74FF-BB4B-86BD-EC4D73469B95}" dt="2023-05-10T12:31:37.951" v="990" actId="20577"/>
          <ac:spMkLst>
            <pc:docMk/>
            <pc:sldMk cId="3600103301" sldId="511"/>
            <ac:spMk id="3" creationId="{4D8FDB27-DCB4-9278-5B81-86CE9F4288B7}"/>
          </ac:spMkLst>
        </pc:spChg>
        <pc:spChg chg="mod">
          <ac:chgData name="Christoph Lippert" userId="f1aa18828af4e242" providerId="LiveId" clId="{E51DE47E-74FF-BB4B-86BD-EC4D73469B95}" dt="2023-05-10T12:31:49.701" v="991"/>
          <ac:spMkLst>
            <pc:docMk/>
            <pc:sldMk cId="3600103301" sldId="511"/>
            <ac:spMk id="5" creationId="{0D0E07D0-176B-A6A6-983B-00E9A03761AD}"/>
          </ac:spMkLst>
        </pc:spChg>
        <pc:spChg chg="mod">
          <ac:chgData name="Christoph Lippert" userId="f1aa18828af4e242" providerId="LiveId" clId="{E51DE47E-74FF-BB4B-86BD-EC4D73469B95}" dt="2023-05-10T12:31:49.701" v="991"/>
          <ac:spMkLst>
            <pc:docMk/>
            <pc:sldMk cId="3600103301" sldId="511"/>
            <ac:spMk id="6" creationId="{9BFDF0E0-6F33-5B69-3B13-AB394B7ACC33}"/>
          </ac:spMkLst>
        </pc:spChg>
        <pc:spChg chg="mod">
          <ac:chgData name="Christoph Lippert" userId="f1aa18828af4e242" providerId="LiveId" clId="{E51DE47E-74FF-BB4B-86BD-EC4D73469B95}" dt="2023-05-10T12:31:49.701" v="991"/>
          <ac:spMkLst>
            <pc:docMk/>
            <pc:sldMk cId="3600103301" sldId="511"/>
            <ac:spMk id="7" creationId="{0DE35AA6-69BD-06DD-627C-47C2B7BA84B4}"/>
          </ac:spMkLst>
        </pc:spChg>
        <pc:spChg chg="mod">
          <ac:chgData name="Christoph Lippert" userId="f1aa18828af4e242" providerId="LiveId" clId="{E51DE47E-74FF-BB4B-86BD-EC4D73469B95}" dt="2023-05-10T12:31:49.701" v="991"/>
          <ac:spMkLst>
            <pc:docMk/>
            <pc:sldMk cId="3600103301" sldId="511"/>
            <ac:spMk id="8" creationId="{DD197021-EE41-F97B-49AC-8B08B897A267}"/>
          </ac:spMkLst>
        </pc:spChg>
        <pc:spChg chg="mod">
          <ac:chgData name="Christoph Lippert" userId="f1aa18828af4e242" providerId="LiveId" clId="{E51DE47E-74FF-BB4B-86BD-EC4D73469B95}" dt="2023-05-10T12:31:49.701" v="991"/>
          <ac:spMkLst>
            <pc:docMk/>
            <pc:sldMk cId="3600103301" sldId="511"/>
            <ac:spMk id="9" creationId="{9284FD72-5FBD-1FAE-5AA4-E7F1BA30E752}"/>
          </ac:spMkLst>
        </pc:spChg>
        <pc:spChg chg="mod">
          <ac:chgData name="Christoph Lippert" userId="f1aa18828af4e242" providerId="LiveId" clId="{E51DE47E-74FF-BB4B-86BD-EC4D73469B95}" dt="2023-05-10T12:31:49.701" v="991"/>
          <ac:spMkLst>
            <pc:docMk/>
            <pc:sldMk cId="3600103301" sldId="511"/>
            <ac:spMk id="10" creationId="{83C51FD3-3B56-F35E-B916-8BB33BE38350}"/>
          </ac:spMkLst>
        </pc:spChg>
        <pc:spChg chg="mod">
          <ac:chgData name="Christoph Lippert" userId="f1aa18828af4e242" providerId="LiveId" clId="{E51DE47E-74FF-BB4B-86BD-EC4D73469B95}" dt="2023-05-10T12:31:49.701" v="991"/>
          <ac:spMkLst>
            <pc:docMk/>
            <pc:sldMk cId="3600103301" sldId="511"/>
            <ac:spMk id="11" creationId="{A7C3ED85-F189-7710-9175-F0FF4FF42CB4}"/>
          </ac:spMkLst>
        </pc:spChg>
        <pc:spChg chg="mod">
          <ac:chgData name="Christoph Lippert" userId="f1aa18828af4e242" providerId="LiveId" clId="{E51DE47E-74FF-BB4B-86BD-EC4D73469B95}" dt="2023-05-10T12:31:49.701" v="991"/>
          <ac:spMkLst>
            <pc:docMk/>
            <pc:sldMk cId="3600103301" sldId="511"/>
            <ac:spMk id="12" creationId="{6C9E9666-73A7-9714-0D9C-9BFEDECD2EEE}"/>
          </ac:spMkLst>
        </pc:spChg>
        <pc:spChg chg="add mod">
          <ac:chgData name="Christoph Lippert" userId="f1aa18828af4e242" providerId="LiveId" clId="{E51DE47E-74FF-BB4B-86BD-EC4D73469B95}" dt="2023-05-10T12:31:49.701" v="991"/>
          <ac:spMkLst>
            <pc:docMk/>
            <pc:sldMk cId="3600103301" sldId="511"/>
            <ac:spMk id="13" creationId="{12A8153B-2DD2-0F21-E4E9-A0C3403E5387}"/>
          </ac:spMkLst>
        </pc:spChg>
        <pc:grpChg chg="add mod">
          <ac:chgData name="Christoph Lippert" userId="f1aa18828af4e242" providerId="LiveId" clId="{E51DE47E-74FF-BB4B-86BD-EC4D73469B95}" dt="2023-05-10T12:31:49.701" v="991"/>
          <ac:grpSpMkLst>
            <pc:docMk/>
            <pc:sldMk cId="3600103301" sldId="511"/>
            <ac:grpSpMk id="4" creationId="{13DB22AC-14AD-0835-6BA4-525F02F58837}"/>
          </ac:grpSpMkLst>
        </pc:grpChg>
      </pc:sldChg>
      <pc:sldChg chg="addSp modSp new mod modAnim">
        <pc:chgData name="Christoph Lippert" userId="f1aa18828af4e242" providerId="LiveId" clId="{E51DE47E-74FF-BB4B-86BD-EC4D73469B95}" dt="2023-05-10T12:32:23.702" v="1014"/>
        <pc:sldMkLst>
          <pc:docMk/>
          <pc:sldMk cId="1757932669" sldId="512"/>
        </pc:sldMkLst>
        <pc:spChg chg="mod">
          <ac:chgData name="Christoph Lippert" userId="f1aa18828af4e242" providerId="LiveId" clId="{E51DE47E-74FF-BB4B-86BD-EC4D73469B95}" dt="2023-05-10T12:32:05.308" v="993"/>
          <ac:spMkLst>
            <pc:docMk/>
            <pc:sldMk cId="1757932669" sldId="512"/>
            <ac:spMk id="2" creationId="{A71CF636-8E7C-24A6-9302-6689A9608068}"/>
          </ac:spMkLst>
        </pc:spChg>
        <pc:spChg chg="mod">
          <ac:chgData name="Christoph Lippert" userId="f1aa18828af4e242" providerId="LiveId" clId="{E51DE47E-74FF-BB4B-86BD-EC4D73469B95}" dt="2023-05-10T12:32:11.597" v="1013" actId="20577"/>
          <ac:spMkLst>
            <pc:docMk/>
            <pc:sldMk cId="1757932669" sldId="512"/>
            <ac:spMk id="3" creationId="{8A73AC07-DAD2-FEE6-7534-18CA6AAA5083}"/>
          </ac:spMkLst>
        </pc:spChg>
        <pc:spChg chg="mod">
          <ac:chgData name="Christoph Lippert" userId="f1aa18828af4e242" providerId="LiveId" clId="{E51DE47E-74FF-BB4B-86BD-EC4D73469B95}" dt="2023-05-10T12:32:23.702" v="1014"/>
          <ac:spMkLst>
            <pc:docMk/>
            <pc:sldMk cId="1757932669" sldId="512"/>
            <ac:spMk id="5" creationId="{D9AC336F-0566-585D-1CBC-1194F28BC3BD}"/>
          </ac:spMkLst>
        </pc:spChg>
        <pc:spChg chg="mod">
          <ac:chgData name="Christoph Lippert" userId="f1aa18828af4e242" providerId="LiveId" clId="{E51DE47E-74FF-BB4B-86BD-EC4D73469B95}" dt="2023-05-10T12:32:23.702" v="1014"/>
          <ac:spMkLst>
            <pc:docMk/>
            <pc:sldMk cId="1757932669" sldId="512"/>
            <ac:spMk id="6" creationId="{41F9315B-8316-B611-A1DC-BBFB2ACF3B84}"/>
          </ac:spMkLst>
        </pc:spChg>
        <pc:spChg chg="mod">
          <ac:chgData name="Christoph Lippert" userId="f1aa18828af4e242" providerId="LiveId" clId="{E51DE47E-74FF-BB4B-86BD-EC4D73469B95}" dt="2023-05-10T12:32:23.702" v="1014"/>
          <ac:spMkLst>
            <pc:docMk/>
            <pc:sldMk cId="1757932669" sldId="512"/>
            <ac:spMk id="7" creationId="{6A1540F8-651A-9B6C-7B1B-7FAC8E0E51B1}"/>
          </ac:spMkLst>
        </pc:spChg>
        <pc:spChg chg="mod">
          <ac:chgData name="Christoph Lippert" userId="f1aa18828af4e242" providerId="LiveId" clId="{E51DE47E-74FF-BB4B-86BD-EC4D73469B95}" dt="2023-05-10T12:32:23.702" v="1014"/>
          <ac:spMkLst>
            <pc:docMk/>
            <pc:sldMk cId="1757932669" sldId="512"/>
            <ac:spMk id="8" creationId="{3B30D6B1-7F92-E1C4-BE1B-0047D41D6E7A}"/>
          </ac:spMkLst>
        </pc:spChg>
        <pc:spChg chg="mod">
          <ac:chgData name="Christoph Lippert" userId="f1aa18828af4e242" providerId="LiveId" clId="{E51DE47E-74FF-BB4B-86BD-EC4D73469B95}" dt="2023-05-10T12:32:23.702" v="1014"/>
          <ac:spMkLst>
            <pc:docMk/>
            <pc:sldMk cId="1757932669" sldId="512"/>
            <ac:spMk id="9" creationId="{EACBCABF-E160-CADD-0B25-297365FC0696}"/>
          </ac:spMkLst>
        </pc:spChg>
        <pc:spChg chg="mod">
          <ac:chgData name="Christoph Lippert" userId="f1aa18828af4e242" providerId="LiveId" clId="{E51DE47E-74FF-BB4B-86BD-EC4D73469B95}" dt="2023-05-10T12:32:23.702" v="1014"/>
          <ac:spMkLst>
            <pc:docMk/>
            <pc:sldMk cId="1757932669" sldId="512"/>
            <ac:spMk id="10" creationId="{083396CB-BF7E-FE40-05C7-C8070A9AB6F4}"/>
          </ac:spMkLst>
        </pc:spChg>
        <pc:spChg chg="mod">
          <ac:chgData name="Christoph Lippert" userId="f1aa18828af4e242" providerId="LiveId" clId="{E51DE47E-74FF-BB4B-86BD-EC4D73469B95}" dt="2023-05-10T12:32:23.702" v="1014"/>
          <ac:spMkLst>
            <pc:docMk/>
            <pc:sldMk cId="1757932669" sldId="512"/>
            <ac:spMk id="11" creationId="{D3C0B99C-8BD9-D469-6F58-2687E2EF3556}"/>
          </ac:spMkLst>
        </pc:spChg>
        <pc:spChg chg="mod">
          <ac:chgData name="Christoph Lippert" userId="f1aa18828af4e242" providerId="LiveId" clId="{E51DE47E-74FF-BB4B-86BD-EC4D73469B95}" dt="2023-05-10T12:32:23.702" v="1014"/>
          <ac:spMkLst>
            <pc:docMk/>
            <pc:sldMk cId="1757932669" sldId="512"/>
            <ac:spMk id="12" creationId="{B1354E1A-D9F4-EE58-8366-43C3082340E7}"/>
          </ac:spMkLst>
        </pc:spChg>
        <pc:spChg chg="add mod">
          <ac:chgData name="Christoph Lippert" userId="f1aa18828af4e242" providerId="LiveId" clId="{E51DE47E-74FF-BB4B-86BD-EC4D73469B95}" dt="2023-05-10T12:32:23.702" v="1014"/>
          <ac:spMkLst>
            <pc:docMk/>
            <pc:sldMk cId="1757932669" sldId="512"/>
            <ac:spMk id="13" creationId="{454762D1-2DB7-C37F-24C5-FED5E1E521FD}"/>
          </ac:spMkLst>
        </pc:spChg>
        <pc:spChg chg="add mod">
          <ac:chgData name="Christoph Lippert" userId="f1aa18828af4e242" providerId="LiveId" clId="{E51DE47E-74FF-BB4B-86BD-EC4D73469B95}" dt="2023-05-10T12:32:23.702" v="1014"/>
          <ac:spMkLst>
            <pc:docMk/>
            <pc:sldMk cId="1757932669" sldId="512"/>
            <ac:spMk id="14" creationId="{5C91E569-973E-64CD-D19B-5C13EBACCB79}"/>
          </ac:spMkLst>
        </pc:spChg>
        <pc:spChg chg="add mod">
          <ac:chgData name="Christoph Lippert" userId="f1aa18828af4e242" providerId="LiveId" clId="{E51DE47E-74FF-BB4B-86BD-EC4D73469B95}" dt="2023-05-10T12:32:23.702" v="1014"/>
          <ac:spMkLst>
            <pc:docMk/>
            <pc:sldMk cId="1757932669" sldId="512"/>
            <ac:spMk id="15" creationId="{035DDE0C-C18B-2BD2-59F2-13E1A124EE3A}"/>
          </ac:spMkLst>
        </pc:spChg>
        <pc:spChg chg="add mod">
          <ac:chgData name="Christoph Lippert" userId="f1aa18828af4e242" providerId="LiveId" clId="{E51DE47E-74FF-BB4B-86BD-EC4D73469B95}" dt="2023-05-10T12:32:23.702" v="1014"/>
          <ac:spMkLst>
            <pc:docMk/>
            <pc:sldMk cId="1757932669" sldId="512"/>
            <ac:spMk id="16" creationId="{6968EA0C-3CE1-CF7A-1254-DF981DFCE273}"/>
          </ac:spMkLst>
        </pc:spChg>
        <pc:spChg chg="add mod">
          <ac:chgData name="Christoph Lippert" userId="f1aa18828af4e242" providerId="LiveId" clId="{E51DE47E-74FF-BB4B-86BD-EC4D73469B95}" dt="2023-05-10T12:32:23.702" v="1014"/>
          <ac:spMkLst>
            <pc:docMk/>
            <pc:sldMk cId="1757932669" sldId="512"/>
            <ac:spMk id="17" creationId="{62C7EA12-1D8A-9610-179A-B3310891D166}"/>
          </ac:spMkLst>
        </pc:spChg>
        <pc:grpChg chg="add mod">
          <ac:chgData name="Christoph Lippert" userId="f1aa18828af4e242" providerId="LiveId" clId="{E51DE47E-74FF-BB4B-86BD-EC4D73469B95}" dt="2023-05-10T12:32:23.702" v="1014"/>
          <ac:grpSpMkLst>
            <pc:docMk/>
            <pc:sldMk cId="1757932669" sldId="512"/>
            <ac:grpSpMk id="4" creationId="{57A4C6A8-C880-4575-0FF6-78D129E388D2}"/>
          </ac:grpSpMkLst>
        </pc:grpChg>
      </pc:sldChg>
      <pc:sldChg chg="addSp modSp new mod modAnim">
        <pc:chgData name="Christoph Lippert" userId="f1aa18828af4e242" providerId="LiveId" clId="{E51DE47E-74FF-BB4B-86BD-EC4D73469B95}" dt="2023-05-10T12:32:53.642" v="1024"/>
        <pc:sldMkLst>
          <pc:docMk/>
          <pc:sldMk cId="710040421" sldId="513"/>
        </pc:sldMkLst>
        <pc:spChg chg="mod">
          <ac:chgData name="Christoph Lippert" userId="f1aa18828af4e242" providerId="LiveId" clId="{E51DE47E-74FF-BB4B-86BD-EC4D73469B95}" dt="2023-05-10T12:32:42.431" v="1023"/>
          <ac:spMkLst>
            <pc:docMk/>
            <pc:sldMk cId="710040421" sldId="513"/>
            <ac:spMk id="2" creationId="{86D70D62-BEDB-120F-DECC-588DD4DA78BB}"/>
          </ac:spMkLst>
        </pc:spChg>
        <pc:spChg chg="mod">
          <ac:chgData name="Christoph Lippert" userId="f1aa18828af4e242" providerId="LiveId" clId="{E51DE47E-74FF-BB4B-86BD-EC4D73469B95}" dt="2023-05-10T12:32:41.414" v="1022" actId="20577"/>
          <ac:spMkLst>
            <pc:docMk/>
            <pc:sldMk cId="710040421" sldId="513"/>
            <ac:spMk id="3" creationId="{2CC99CBA-FC62-054B-22EF-DA09E20478D8}"/>
          </ac:spMkLst>
        </pc:spChg>
        <pc:spChg chg="mod">
          <ac:chgData name="Christoph Lippert" userId="f1aa18828af4e242" providerId="LiveId" clId="{E51DE47E-74FF-BB4B-86BD-EC4D73469B95}" dt="2023-05-10T12:32:53.642" v="1024"/>
          <ac:spMkLst>
            <pc:docMk/>
            <pc:sldMk cId="710040421" sldId="513"/>
            <ac:spMk id="5" creationId="{448BA45B-569E-7FAC-CD55-F98F8567D57C}"/>
          </ac:spMkLst>
        </pc:spChg>
        <pc:spChg chg="mod">
          <ac:chgData name="Christoph Lippert" userId="f1aa18828af4e242" providerId="LiveId" clId="{E51DE47E-74FF-BB4B-86BD-EC4D73469B95}" dt="2023-05-10T12:32:53.642" v="1024"/>
          <ac:spMkLst>
            <pc:docMk/>
            <pc:sldMk cId="710040421" sldId="513"/>
            <ac:spMk id="6" creationId="{CED17EF5-68CC-A928-DB03-8503F26D23AB}"/>
          </ac:spMkLst>
        </pc:spChg>
        <pc:spChg chg="mod">
          <ac:chgData name="Christoph Lippert" userId="f1aa18828af4e242" providerId="LiveId" clId="{E51DE47E-74FF-BB4B-86BD-EC4D73469B95}" dt="2023-05-10T12:32:53.642" v="1024"/>
          <ac:spMkLst>
            <pc:docMk/>
            <pc:sldMk cId="710040421" sldId="513"/>
            <ac:spMk id="7" creationId="{C785F5B7-BF95-D455-5805-E721D8FFCD07}"/>
          </ac:spMkLst>
        </pc:spChg>
        <pc:spChg chg="mod">
          <ac:chgData name="Christoph Lippert" userId="f1aa18828af4e242" providerId="LiveId" clId="{E51DE47E-74FF-BB4B-86BD-EC4D73469B95}" dt="2023-05-10T12:32:53.642" v="1024"/>
          <ac:spMkLst>
            <pc:docMk/>
            <pc:sldMk cId="710040421" sldId="513"/>
            <ac:spMk id="8" creationId="{90A92796-D9E0-9E80-CDE2-AB0CFA26CDEA}"/>
          </ac:spMkLst>
        </pc:spChg>
        <pc:spChg chg="mod">
          <ac:chgData name="Christoph Lippert" userId="f1aa18828af4e242" providerId="LiveId" clId="{E51DE47E-74FF-BB4B-86BD-EC4D73469B95}" dt="2023-05-10T12:32:53.642" v="1024"/>
          <ac:spMkLst>
            <pc:docMk/>
            <pc:sldMk cId="710040421" sldId="513"/>
            <ac:spMk id="9" creationId="{C187506A-93C5-AA3E-8551-0EC85B5D43B8}"/>
          </ac:spMkLst>
        </pc:spChg>
        <pc:spChg chg="mod">
          <ac:chgData name="Christoph Lippert" userId="f1aa18828af4e242" providerId="LiveId" clId="{E51DE47E-74FF-BB4B-86BD-EC4D73469B95}" dt="2023-05-10T12:32:53.642" v="1024"/>
          <ac:spMkLst>
            <pc:docMk/>
            <pc:sldMk cId="710040421" sldId="513"/>
            <ac:spMk id="10" creationId="{5F78C878-00CE-77AC-C5BB-0D0E59C1940B}"/>
          </ac:spMkLst>
        </pc:spChg>
        <pc:spChg chg="mod">
          <ac:chgData name="Christoph Lippert" userId="f1aa18828af4e242" providerId="LiveId" clId="{E51DE47E-74FF-BB4B-86BD-EC4D73469B95}" dt="2023-05-10T12:32:53.642" v="1024"/>
          <ac:spMkLst>
            <pc:docMk/>
            <pc:sldMk cId="710040421" sldId="513"/>
            <ac:spMk id="11" creationId="{F8002069-5833-C2EF-4372-F9A230C793C9}"/>
          </ac:spMkLst>
        </pc:spChg>
        <pc:spChg chg="mod">
          <ac:chgData name="Christoph Lippert" userId="f1aa18828af4e242" providerId="LiveId" clId="{E51DE47E-74FF-BB4B-86BD-EC4D73469B95}" dt="2023-05-10T12:32:53.642" v="1024"/>
          <ac:spMkLst>
            <pc:docMk/>
            <pc:sldMk cId="710040421" sldId="513"/>
            <ac:spMk id="12" creationId="{8884A863-2908-4963-33BD-2AD15050C0E4}"/>
          </ac:spMkLst>
        </pc:spChg>
        <pc:spChg chg="add mod">
          <ac:chgData name="Christoph Lippert" userId="f1aa18828af4e242" providerId="LiveId" clId="{E51DE47E-74FF-BB4B-86BD-EC4D73469B95}" dt="2023-05-10T12:32:53.642" v="1024"/>
          <ac:spMkLst>
            <pc:docMk/>
            <pc:sldMk cId="710040421" sldId="513"/>
            <ac:spMk id="13" creationId="{899275C8-9EE4-F3ED-F984-786F09559677}"/>
          </ac:spMkLst>
        </pc:spChg>
        <pc:spChg chg="add mod">
          <ac:chgData name="Christoph Lippert" userId="f1aa18828af4e242" providerId="LiveId" clId="{E51DE47E-74FF-BB4B-86BD-EC4D73469B95}" dt="2023-05-10T12:32:53.642" v="1024"/>
          <ac:spMkLst>
            <pc:docMk/>
            <pc:sldMk cId="710040421" sldId="513"/>
            <ac:spMk id="14" creationId="{66222A73-7273-4C25-DD4B-6D6149443522}"/>
          </ac:spMkLst>
        </pc:spChg>
        <pc:spChg chg="add mod">
          <ac:chgData name="Christoph Lippert" userId="f1aa18828af4e242" providerId="LiveId" clId="{E51DE47E-74FF-BB4B-86BD-EC4D73469B95}" dt="2023-05-10T12:32:53.642" v="1024"/>
          <ac:spMkLst>
            <pc:docMk/>
            <pc:sldMk cId="710040421" sldId="513"/>
            <ac:spMk id="15" creationId="{F2528696-FBE2-089C-05FB-F3B13B2AB183}"/>
          </ac:spMkLst>
        </pc:spChg>
        <pc:grpChg chg="add mod">
          <ac:chgData name="Christoph Lippert" userId="f1aa18828af4e242" providerId="LiveId" clId="{E51DE47E-74FF-BB4B-86BD-EC4D73469B95}" dt="2023-05-10T12:32:53.642" v="1024"/>
          <ac:grpSpMkLst>
            <pc:docMk/>
            <pc:sldMk cId="710040421" sldId="513"/>
            <ac:grpSpMk id="4" creationId="{C87818CB-A51A-F8A1-7937-02B7C0AC2F50}"/>
          </ac:grpSpMkLst>
        </pc:grpChg>
      </pc:sldChg>
      <pc:sldChg chg="addSp modSp new mod">
        <pc:chgData name="Christoph Lippert" userId="f1aa18828af4e242" providerId="LiveId" clId="{E51DE47E-74FF-BB4B-86BD-EC4D73469B95}" dt="2023-05-10T12:33:30.254" v="1049" actId="1076"/>
        <pc:sldMkLst>
          <pc:docMk/>
          <pc:sldMk cId="1666391939" sldId="514"/>
        </pc:sldMkLst>
        <pc:spChg chg="mod">
          <ac:chgData name="Christoph Lippert" userId="f1aa18828af4e242" providerId="LiveId" clId="{E51DE47E-74FF-BB4B-86BD-EC4D73469B95}" dt="2023-05-10T12:33:13.076" v="1026"/>
          <ac:spMkLst>
            <pc:docMk/>
            <pc:sldMk cId="1666391939" sldId="514"/>
            <ac:spMk id="2" creationId="{721FB936-41B3-6D29-BDF1-D299F6F51633}"/>
          </ac:spMkLst>
        </pc:spChg>
        <pc:spChg chg="mod">
          <ac:chgData name="Christoph Lippert" userId="f1aa18828af4e242" providerId="LiveId" clId="{E51DE47E-74FF-BB4B-86BD-EC4D73469B95}" dt="2023-05-10T12:33:19.559" v="1047" actId="20577"/>
          <ac:spMkLst>
            <pc:docMk/>
            <pc:sldMk cId="1666391939" sldId="514"/>
            <ac:spMk id="3" creationId="{9538AA9C-8557-B6EB-BCE3-D5CB69F6329F}"/>
          </ac:spMkLst>
        </pc:spChg>
        <pc:graphicFrameChg chg="add mod">
          <ac:chgData name="Christoph Lippert" userId="f1aa18828af4e242" providerId="LiveId" clId="{E51DE47E-74FF-BB4B-86BD-EC4D73469B95}" dt="2023-05-10T12:33:30.254" v="1049" actId="1076"/>
          <ac:graphicFrameMkLst>
            <pc:docMk/>
            <pc:sldMk cId="1666391939" sldId="514"/>
            <ac:graphicFrameMk id="4" creationId="{74D832DA-EFDC-132C-9CF7-4E5C8B76BFE4}"/>
          </ac:graphicFrameMkLst>
        </pc:graphicFrameChg>
      </pc:sldChg>
      <pc:sldChg chg="modSp new mod">
        <pc:chgData name="Christoph Lippert" userId="f1aa18828af4e242" providerId="LiveId" clId="{E51DE47E-74FF-BB4B-86BD-EC4D73469B95}" dt="2023-05-10T12:34:10.505" v="1065" actId="20577"/>
        <pc:sldMkLst>
          <pc:docMk/>
          <pc:sldMk cId="4108129981" sldId="515"/>
        </pc:sldMkLst>
        <pc:spChg chg="mod">
          <ac:chgData name="Christoph Lippert" userId="f1aa18828af4e242" providerId="LiveId" clId="{E51DE47E-74FF-BB4B-86BD-EC4D73469B95}" dt="2023-05-10T12:33:57.439" v="1063"/>
          <ac:spMkLst>
            <pc:docMk/>
            <pc:sldMk cId="4108129981" sldId="515"/>
            <ac:spMk id="2" creationId="{9E4898F1-0CAF-4171-38C4-D561134C92A9}"/>
          </ac:spMkLst>
        </pc:spChg>
        <pc:spChg chg="mod">
          <ac:chgData name="Christoph Lippert" userId="f1aa18828af4e242" providerId="LiveId" clId="{E51DE47E-74FF-BB4B-86BD-EC4D73469B95}" dt="2023-05-10T12:34:10.505" v="1065" actId="20577"/>
          <ac:spMkLst>
            <pc:docMk/>
            <pc:sldMk cId="4108129981" sldId="515"/>
            <ac:spMk id="3" creationId="{87DE8C7B-7B48-4760-D301-4292D8912870}"/>
          </ac:spMkLst>
        </pc:spChg>
      </pc:sldChg>
      <pc:sldChg chg="modSp new mod">
        <pc:chgData name="Christoph Lippert" userId="f1aa18828af4e242" providerId="LiveId" clId="{E51DE47E-74FF-BB4B-86BD-EC4D73469B95}" dt="2023-05-10T12:34:17.521" v="1077" actId="20577"/>
        <pc:sldMkLst>
          <pc:docMk/>
          <pc:sldMk cId="2220359631" sldId="516"/>
        </pc:sldMkLst>
        <pc:spChg chg="mod">
          <ac:chgData name="Christoph Lippert" userId="f1aa18828af4e242" providerId="LiveId" clId="{E51DE47E-74FF-BB4B-86BD-EC4D73469B95}" dt="2023-05-10T12:34:14.142" v="1067"/>
          <ac:spMkLst>
            <pc:docMk/>
            <pc:sldMk cId="2220359631" sldId="516"/>
            <ac:spMk id="2" creationId="{EE83A1A9-7996-9636-FBBB-06FD65B13785}"/>
          </ac:spMkLst>
        </pc:spChg>
        <pc:spChg chg="mod">
          <ac:chgData name="Christoph Lippert" userId="f1aa18828af4e242" providerId="LiveId" clId="{E51DE47E-74FF-BB4B-86BD-EC4D73469B95}" dt="2023-05-10T12:34:17.521" v="1077" actId="20577"/>
          <ac:spMkLst>
            <pc:docMk/>
            <pc:sldMk cId="2220359631" sldId="516"/>
            <ac:spMk id="3" creationId="{570127CE-0B76-A189-29C4-F7CCBC6FFCD2}"/>
          </ac:spMkLst>
        </pc:spChg>
      </pc:sldChg>
      <pc:sldChg chg="addSp modSp new mod modAnim">
        <pc:chgData name="Christoph Lippert" userId="f1aa18828af4e242" providerId="LiveId" clId="{E51DE47E-74FF-BB4B-86BD-EC4D73469B95}" dt="2023-05-10T12:35:48.518" v="1126" actId="20577"/>
        <pc:sldMkLst>
          <pc:docMk/>
          <pc:sldMk cId="712022014" sldId="517"/>
        </pc:sldMkLst>
        <pc:spChg chg="mod">
          <ac:chgData name="Christoph Lippert" userId="f1aa18828af4e242" providerId="LiveId" clId="{E51DE47E-74FF-BB4B-86BD-EC4D73469B95}" dt="2023-05-10T12:35:48.518" v="1126" actId="20577"/>
          <ac:spMkLst>
            <pc:docMk/>
            <pc:sldMk cId="712022014" sldId="517"/>
            <ac:spMk id="3" creationId="{784C0BDC-AD9B-949D-C0AC-3220B81F463B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12" creationId="{31746FF4-DFA3-04DE-0A68-56D7DA9267A9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13" creationId="{0A19E82D-2925-F37C-9DEA-A305A2FD25E9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14" creationId="{22C4073A-A641-5A9B-6012-8FACEF0A62A9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15" creationId="{EB19781F-2634-AB58-FEE1-CBCFE4ABF413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16" creationId="{7A34E52D-0AD2-3D8C-658F-7B3A513E343B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17" creationId="{D47FECCE-2A97-E7B8-2CB7-B291F690E31D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18" creationId="{C357C7DA-BA70-30FC-A2C4-FA614031DFBB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19" creationId="{35E5C5B8-5450-9E0E-1239-35059842F45F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20" creationId="{DD3C22E7-926F-F9BC-FBD4-8DBC3BCE8131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21" creationId="{5389A0FE-4FB1-4945-5DD0-4A0D75CE5D5A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22" creationId="{6BC3409E-B33D-837B-C255-092B1892FC0F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23" creationId="{436A71E2-32BC-6B1F-E088-BCD61BCED835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24" creationId="{81DEEE23-C967-674F-D220-BC7CDE3B123F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25" creationId="{22FA2B5F-FBB5-036E-6C11-DE3E11F36767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26" creationId="{AFDDEAD9-EF92-1CDE-4D66-F4004DEB367A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27" creationId="{E854C8CE-A8DC-C677-C222-113A7BA36D92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28" creationId="{8E95A2E0-24AB-A916-33C1-A541552BF6CB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29" creationId="{00942CDA-F1F7-857C-74D6-90CAAD296EFC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30" creationId="{D0E716A0-7E31-F607-4108-BFEBC9FE6C20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31" creationId="{C77CC46C-0E1A-8F82-2844-A49EE170B5F6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32" creationId="{B065B458-9F06-01F4-47A2-A580F96F9372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33" creationId="{C4480FA1-2AB7-E3B0-CC97-977613796F04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34" creationId="{D1A5880A-2097-7F8A-F0D9-A3E2C363592D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35" creationId="{52500D69-4A48-A89E-BE35-67D1BFDFD004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36" creationId="{65E17293-4453-9CBF-3545-40AB789D05C5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37" creationId="{B53E90ED-3E7C-1BA2-FC64-B72E0A771A61}"/>
          </ac:spMkLst>
        </pc:spChg>
        <pc:spChg chg="add mod">
          <ac:chgData name="Christoph Lippert" userId="f1aa18828af4e242" providerId="LiveId" clId="{E51DE47E-74FF-BB4B-86BD-EC4D73469B95}" dt="2023-05-10T12:35:40.412" v="1105" actId="1035"/>
          <ac:spMkLst>
            <pc:docMk/>
            <pc:sldMk cId="712022014" sldId="517"/>
            <ac:spMk id="38" creationId="{3EC14BFC-B385-6DB3-6BE0-075FB3D7D08E}"/>
          </ac:spMkLst>
        </pc:spChg>
        <pc:graphicFrameChg chg="add mod">
          <ac:chgData name="Christoph Lippert" userId="f1aa18828af4e242" providerId="LiveId" clId="{E51DE47E-74FF-BB4B-86BD-EC4D73469B95}" dt="2023-05-10T12:35:40.412" v="1105" actId="1035"/>
          <ac:graphicFrameMkLst>
            <pc:docMk/>
            <pc:sldMk cId="712022014" sldId="517"/>
            <ac:graphicFrameMk id="4" creationId="{1975D1F4-2A04-FA3F-7E2E-87C81054144F}"/>
          </ac:graphicFrameMkLst>
        </pc:graphicFrameChg>
        <pc:graphicFrameChg chg="add mod">
          <ac:chgData name="Christoph Lippert" userId="f1aa18828af4e242" providerId="LiveId" clId="{E51DE47E-74FF-BB4B-86BD-EC4D73469B95}" dt="2023-05-10T12:35:40.412" v="1105" actId="1035"/>
          <ac:graphicFrameMkLst>
            <pc:docMk/>
            <pc:sldMk cId="712022014" sldId="517"/>
            <ac:graphicFrameMk id="5" creationId="{7494D32F-278B-7E1F-9277-E38BD28C2F42}"/>
          </ac:graphicFrameMkLst>
        </pc:graphicFrameChg>
        <pc:graphicFrameChg chg="add mod">
          <ac:chgData name="Christoph Lippert" userId="f1aa18828af4e242" providerId="LiveId" clId="{E51DE47E-74FF-BB4B-86BD-EC4D73469B95}" dt="2023-05-10T12:35:40.412" v="1105" actId="1035"/>
          <ac:graphicFrameMkLst>
            <pc:docMk/>
            <pc:sldMk cId="712022014" sldId="517"/>
            <ac:graphicFrameMk id="6" creationId="{6085B065-F3ED-75BC-9F29-DA8100C3905B}"/>
          </ac:graphicFrameMkLst>
        </pc:graphicFrameChg>
        <pc:graphicFrameChg chg="add mod">
          <ac:chgData name="Christoph Lippert" userId="f1aa18828af4e242" providerId="LiveId" clId="{E51DE47E-74FF-BB4B-86BD-EC4D73469B95}" dt="2023-05-10T12:35:40.412" v="1105" actId="1035"/>
          <ac:graphicFrameMkLst>
            <pc:docMk/>
            <pc:sldMk cId="712022014" sldId="517"/>
            <ac:graphicFrameMk id="7" creationId="{7EBE091B-A833-50A6-AA78-852763719C51}"/>
          </ac:graphicFrameMkLst>
        </pc:graphicFrameChg>
        <pc:graphicFrameChg chg="add mod">
          <ac:chgData name="Christoph Lippert" userId="f1aa18828af4e242" providerId="LiveId" clId="{E51DE47E-74FF-BB4B-86BD-EC4D73469B95}" dt="2023-05-10T12:35:40.412" v="1105" actId="1035"/>
          <ac:graphicFrameMkLst>
            <pc:docMk/>
            <pc:sldMk cId="712022014" sldId="517"/>
            <ac:graphicFrameMk id="8" creationId="{CC7EA14F-066E-B865-FFBF-1E8A3D797B6A}"/>
          </ac:graphicFrameMkLst>
        </pc:graphicFrameChg>
        <pc:graphicFrameChg chg="add mod">
          <ac:chgData name="Christoph Lippert" userId="f1aa18828af4e242" providerId="LiveId" clId="{E51DE47E-74FF-BB4B-86BD-EC4D73469B95}" dt="2023-05-10T12:35:40.412" v="1105" actId="1035"/>
          <ac:graphicFrameMkLst>
            <pc:docMk/>
            <pc:sldMk cId="712022014" sldId="517"/>
            <ac:graphicFrameMk id="9" creationId="{B506A17B-BF2A-B3A6-DFBF-99456933DA26}"/>
          </ac:graphicFrameMkLst>
        </pc:graphicFrameChg>
        <pc:graphicFrameChg chg="add mod">
          <ac:chgData name="Christoph Lippert" userId="f1aa18828af4e242" providerId="LiveId" clId="{E51DE47E-74FF-BB4B-86BD-EC4D73469B95}" dt="2023-05-10T12:35:40.412" v="1105" actId="1035"/>
          <ac:graphicFrameMkLst>
            <pc:docMk/>
            <pc:sldMk cId="712022014" sldId="517"/>
            <ac:graphicFrameMk id="10" creationId="{1E3657C9-F3BC-75B5-496F-3248C625F167}"/>
          </ac:graphicFrameMkLst>
        </pc:graphicFrameChg>
        <pc:graphicFrameChg chg="add mod">
          <ac:chgData name="Christoph Lippert" userId="f1aa18828af4e242" providerId="LiveId" clId="{E51DE47E-74FF-BB4B-86BD-EC4D73469B95}" dt="2023-05-10T12:35:40.412" v="1105" actId="1035"/>
          <ac:graphicFrameMkLst>
            <pc:docMk/>
            <pc:sldMk cId="712022014" sldId="517"/>
            <ac:graphicFrameMk id="11" creationId="{6776BFE5-156B-5154-8151-A1A834FE4D39}"/>
          </ac:graphicFrameMkLst>
        </pc:graphicFrameChg>
      </pc:sldChg>
      <pc:sldChg chg="addSp delSp modSp new mod">
        <pc:chgData name="Christoph Lippert" userId="f1aa18828af4e242" providerId="LiveId" clId="{E51DE47E-74FF-BB4B-86BD-EC4D73469B95}" dt="2023-05-10T12:36:27.209" v="1150"/>
        <pc:sldMkLst>
          <pc:docMk/>
          <pc:sldMk cId="1567630090" sldId="518"/>
        </pc:sldMkLst>
        <pc:spChg chg="del">
          <ac:chgData name="Christoph Lippert" userId="f1aa18828af4e242" providerId="LiveId" clId="{E51DE47E-74FF-BB4B-86BD-EC4D73469B95}" dt="2023-05-10T12:36:26.779" v="1149" actId="478"/>
          <ac:spMkLst>
            <pc:docMk/>
            <pc:sldMk cId="1567630090" sldId="518"/>
            <ac:spMk id="2" creationId="{5C61ECAC-1A53-AD02-CBDB-E93EBC120D22}"/>
          </ac:spMkLst>
        </pc:spChg>
        <pc:spChg chg="mod">
          <ac:chgData name="Christoph Lippert" userId="f1aa18828af4e242" providerId="LiveId" clId="{E51DE47E-74FF-BB4B-86BD-EC4D73469B95}" dt="2023-05-10T12:36:22.005" v="1148" actId="20577"/>
          <ac:spMkLst>
            <pc:docMk/>
            <pc:sldMk cId="1567630090" sldId="518"/>
            <ac:spMk id="3" creationId="{A47619EF-557A-9289-9EA7-C2C6207F9C6F}"/>
          </ac:spMkLst>
        </pc:spChg>
        <pc:spChg chg="add mod">
          <ac:chgData name="Christoph Lippert" userId="f1aa18828af4e242" providerId="LiveId" clId="{E51DE47E-74FF-BB4B-86BD-EC4D73469B95}" dt="2023-05-10T12:36:27.209" v="1150"/>
          <ac:spMkLst>
            <pc:docMk/>
            <pc:sldMk cId="1567630090" sldId="518"/>
            <ac:spMk id="6" creationId="{85F0D0F9-733D-5856-4F64-E94BE849785A}"/>
          </ac:spMkLst>
        </pc:spChg>
        <pc:spChg chg="add mod">
          <ac:chgData name="Christoph Lippert" userId="f1aa18828af4e242" providerId="LiveId" clId="{E51DE47E-74FF-BB4B-86BD-EC4D73469B95}" dt="2023-05-10T12:36:27.209" v="1150"/>
          <ac:spMkLst>
            <pc:docMk/>
            <pc:sldMk cId="1567630090" sldId="518"/>
            <ac:spMk id="7" creationId="{64C34756-259B-9FF9-9C24-770A26892A4E}"/>
          </ac:spMkLst>
        </pc:spChg>
        <pc:spChg chg="add mod">
          <ac:chgData name="Christoph Lippert" userId="f1aa18828af4e242" providerId="LiveId" clId="{E51DE47E-74FF-BB4B-86BD-EC4D73469B95}" dt="2023-05-10T12:36:27.209" v="1150"/>
          <ac:spMkLst>
            <pc:docMk/>
            <pc:sldMk cId="1567630090" sldId="518"/>
            <ac:spMk id="9" creationId="{EC26E937-89DC-518E-9EB9-8C6C9273BB02}"/>
          </ac:spMkLst>
        </pc:spChg>
        <pc:picChg chg="add mod">
          <ac:chgData name="Christoph Lippert" userId="f1aa18828af4e242" providerId="LiveId" clId="{E51DE47E-74FF-BB4B-86BD-EC4D73469B95}" dt="2023-05-10T12:36:27.209" v="1150"/>
          <ac:picMkLst>
            <pc:docMk/>
            <pc:sldMk cId="1567630090" sldId="518"/>
            <ac:picMk id="4" creationId="{0E717FC1-7852-5379-ED2E-A6C9E6579691}"/>
          </ac:picMkLst>
        </pc:picChg>
        <pc:picChg chg="add mod">
          <ac:chgData name="Christoph Lippert" userId="f1aa18828af4e242" providerId="LiveId" clId="{E51DE47E-74FF-BB4B-86BD-EC4D73469B95}" dt="2023-05-10T12:36:27.209" v="1150"/>
          <ac:picMkLst>
            <pc:docMk/>
            <pc:sldMk cId="1567630090" sldId="518"/>
            <ac:picMk id="5" creationId="{EE89807A-8217-A52E-72F2-BD3F03E79639}"/>
          </ac:picMkLst>
        </pc:picChg>
        <pc:picChg chg="add mod">
          <ac:chgData name="Christoph Lippert" userId="f1aa18828af4e242" providerId="LiveId" clId="{E51DE47E-74FF-BB4B-86BD-EC4D73469B95}" dt="2023-05-10T12:36:27.209" v="1150"/>
          <ac:picMkLst>
            <pc:docMk/>
            <pc:sldMk cId="1567630090" sldId="518"/>
            <ac:picMk id="8" creationId="{5361703A-67FA-F273-6340-93E5F9FA22E6}"/>
          </ac:picMkLst>
        </pc:picChg>
      </pc:sldChg>
      <pc:sldChg chg="modSp new mod">
        <pc:chgData name="Christoph Lippert" userId="f1aa18828af4e242" providerId="LiveId" clId="{E51DE47E-74FF-BB4B-86BD-EC4D73469B95}" dt="2023-05-10T12:36:47.789" v="1174"/>
        <pc:sldMkLst>
          <pc:docMk/>
          <pc:sldMk cId="2699023254" sldId="519"/>
        </pc:sldMkLst>
        <pc:spChg chg="mod">
          <ac:chgData name="Christoph Lippert" userId="f1aa18828af4e242" providerId="LiveId" clId="{E51DE47E-74FF-BB4B-86BD-EC4D73469B95}" dt="2023-05-10T12:36:47.789" v="1174"/>
          <ac:spMkLst>
            <pc:docMk/>
            <pc:sldMk cId="2699023254" sldId="519"/>
            <ac:spMk id="2" creationId="{001E6E12-80F2-613E-1572-9B78958AD011}"/>
          </ac:spMkLst>
        </pc:spChg>
        <pc:spChg chg="mod">
          <ac:chgData name="Christoph Lippert" userId="f1aa18828af4e242" providerId="LiveId" clId="{E51DE47E-74FF-BB4B-86BD-EC4D73469B95}" dt="2023-05-10T12:36:46.823" v="1173" actId="20577"/>
          <ac:spMkLst>
            <pc:docMk/>
            <pc:sldMk cId="2699023254" sldId="519"/>
            <ac:spMk id="3" creationId="{4475903C-5CB7-90D5-673F-B46324E3EBAF}"/>
          </ac:spMkLst>
        </pc:spChg>
      </pc:sldChg>
      <pc:sldChg chg="modSp new mod">
        <pc:chgData name="Christoph Lippert" userId="f1aa18828af4e242" providerId="LiveId" clId="{E51DE47E-74FF-BB4B-86BD-EC4D73469B95}" dt="2023-05-10T12:37:05.054" v="1191" actId="20577"/>
        <pc:sldMkLst>
          <pc:docMk/>
          <pc:sldMk cId="928700859" sldId="520"/>
        </pc:sldMkLst>
        <pc:spChg chg="mod">
          <ac:chgData name="Christoph Lippert" userId="f1aa18828af4e242" providerId="LiveId" clId="{E51DE47E-74FF-BB4B-86BD-EC4D73469B95}" dt="2023-05-10T12:37:00.903" v="1176"/>
          <ac:spMkLst>
            <pc:docMk/>
            <pc:sldMk cId="928700859" sldId="520"/>
            <ac:spMk id="2" creationId="{594FF637-CF91-143C-2715-5EF71580DBDD}"/>
          </ac:spMkLst>
        </pc:spChg>
        <pc:spChg chg="mod">
          <ac:chgData name="Christoph Lippert" userId="f1aa18828af4e242" providerId="LiveId" clId="{E51DE47E-74FF-BB4B-86BD-EC4D73469B95}" dt="2023-05-10T12:37:05.054" v="1191" actId="20577"/>
          <ac:spMkLst>
            <pc:docMk/>
            <pc:sldMk cId="928700859" sldId="520"/>
            <ac:spMk id="3" creationId="{F5239D93-5192-7BFF-9404-268080151841}"/>
          </ac:spMkLst>
        </pc:spChg>
      </pc:sldChg>
      <pc:sldChg chg="modSp new mod">
        <pc:chgData name="Christoph Lippert" userId="f1aa18828af4e242" providerId="LiveId" clId="{E51DE47E-74FF-BB4B-86BD-EC4D73469B95}" dt="2023-05-10T12:37:27.803" v="1228"/>
        <pc:sldMkLst>
          <pc:docMk/>
          <pc:sldMk cId="1357030444" sldId="521"/>
        </pc:sldMkLst>
        <pc:spChg chg="mod">
          <ac:chgData name="Christoph Lippert" userId="f1aa18828af4e242" providerId="LiveId" clId="{E51DE47E-74FF-BB4B-86BD-EC4D73469B95}" dt="2023-05-10T12:37:27.803" v="1228"/>
          <ac:spMkLst>
            <pc:docMk/>
            <pc:sldMk cId="1357030444" sldId="521"/>
            <ac:spMk id="2" creationId="{14D8E8E1-6D1B-7865-A43B-AAC3D6334202}"/>
          </ac:spMkLst>
        </pc:spChg>
        <pc:spChg chg="mod">
          <ac:chgData name="Christoph Lippert" userId="f1aa18828af4e242" providerId="LiveId" clId="{E51DE47E-74FF-BB4B-86BD-EC4D73469B95}" dt="2023-05-10T12:37:26.503" v="1227" actId="20577"/>
          <ac:spMkLst>
            <pc:docMk/>
            <pc:sldMk cId="1357030444" sldId="521"/>
            <ac:spMk id="3" creationId="{A1B9AF4B-C99F-BD66-CB0C-E85915A86BA6}"/>
          </ac:spMkLst>
        </pc:spChg>
      </pc:sldChg>
      <pc:sldChg chg="addSp modSp new mod modAnim">
        <pc:chgData name="Christoph Lippert" userId="f1aa18828af4e242" providerId="LiveId" clId="{E51DE47E-74FF-BB4B-86BD-EC4D73469B95}" dt="2023-05-10T12:37:56.479" v="1240" actId="20577"/>
        <pc:sldMkLst>
          <pc:docMk/>
          <pc:sldMk cId="2675694623" sldId="522"/>
        </pc:sldMkLst>
        <pc:spChg chg="mod">
          <ac:chgData name="Christoph Lippert" userId="f1aa18828af4e242" providerId="LiveId" clId="{E51DE47E-74FF-BB4B-86BD-EC4D73469B95}" dt="2023-05-10T12:37:56.479" v="1240" actId="20577"/>
          <ac:spMkLst>
            <pc:docMk/>
            <pc:sldMk cId="2675694623" sldId="522"/>
            <ac:spMk id="3" creationId="{DEE85394-497D-5A3D-1869-C09FDA1D6527}"/>
          </ac:spMkLst>
        </pc:spChg>
        <pc:spChg chg="add mod">
          <ac:chgData name="Christoph Lippert" userId="f1aa18828af4e242" providerId="LiveId" clId="{E51DE47E-74FF-BB4B-86BD-EC4D73469B95}" dt="2023-05-10T12:37:48.809" v="1230"/>
          <ac:spMkLst>
            <pc:docMk/>
            <pc:sldMk cId="2675694623" sldId="522"/>
            <ac:spMk id="4" creationId="{A72FC747-8472-2AF6-4F5B-B838955E09FC}"/>
          </ac:spMkLst>
        </pc:spChg>
        <pc:spChg chg="mod">
          <ac:chgData name="Christoph Lippert" userId="f1aa18828af4e242" providerId="LiveId" clId="{E51DE47E-74FF-BB4B-86BD-EC4D73469B95}" dt="2023-05-10T12:37:48.809" v="1230"/>
          <ac:spMkLst>
            <pc:docMk/>
            <pc:sldMk cId="2675694623" sldId="522"/>
            <ac:spMk id="6" creationId="{E1C84FD6-73EB-B1F7-1324-D86279978B8D}"/>
          </ac:spMkLst>
        </pc:spChg>
        <pc:spChg chg="mod">
          <ac:chgData name="Christoph Lippert" userId="f1aa18828af4e242" providerId="LiveId" clId="{E51DE47E-74FF-BB4B-86BD-EC4D73469B95}" dt="2023-05-10T12:37:48.809" v="1230"/>
          <ac:spMkLst>
            <pc:docMk/>
            <pc:sldMk cId="2675694623" sldId="522"/>
            <ac:spMk id="7" creationId="{CEDBE35C-AB81-4ADC-191E-717D935F77E2}"/>
          </ac:spMkLst>
        </pc:spChg>
        <pc:spChg chg="mod">
          <ac:chgData name="Christoph Lippert" userId="f1aa18828af4e242" providerId="LiveId" clId="{E51DE47E-74FF-BB4B-86BD-EC4D73469B95}" dt="2023-05-10T12:37:48.809" v="1230"/>
          <ac:spMkLst>
            <pc:docMk/>
            <pc:sldMk cId="2675694623" sldId="522"/>
            <ac:spMk id="8" creationId="{6A4CA4C0-9E38-06B7-9106-92064B1BCB2F}"/>
          </ac:spMkLst>
        </pc:spChg>
        <pc:spChg chg="mod">
          <ac:chgData name="Christoph Lippert" userId="f1aa18828af4e242" providerId="LiveId" clId="{E51DE47E-74FF-BB4B-86BD-EC4D73469B95}" dt="2023-05-10T12:37:48.809" v="1230"/>
          <ac:spMkLst>
            <pc:docMk/>
            <pc:sldMk cId="2675694623" sldId="522"/>
            <ac:spMk id="9" creationId="{4D473EB5-4FF6-F00E-5F41-CF3D2C7121DC}"/>
          </ac:spMkLst>
        </pc:spChg>
        <pc:spChg chg="mod">
          <ac:chgData name="Christoph Lippert" userId="f1aa18828af4e242" providerId="LiveId" clId="{E51DE47E-74FF-BB4B-86BD-EC4D73469B95}" dt="2023-05-10T12:37:48.809" v="1230"/>
          <ac:spMkLst>
            <pc:docMk/>
            <pc:sldMk cId="2675694623" sldId="522"/>
            <ac:spMk id="10" creationId="{C8268155-EEBE-6592-7FD1-DF82270532DF}"/>
          </ac:spMkLst>
        </pc:spChg>
        <pc:spChg chg="mod">
          <ac:chgData name="Christoph Lippert" userId="f1aa18828af4e242" providerId="LiveId" clId="{E51DE47E-74FF-BB4B-86BD-EC4D73469B95}" dt="2023-05-10T12:37:48.809" v="1230"/>
          <ac:spMkLst>
            <pc:docMk/>
            <pc:sldMk cId="2675694623" sldId="522"/>
            <ac:spMk id="11" creationId="{7B1E88C9-E174-0F64-34C4-83AE1504BE72}"/>
          </ac:spMkLst>
        </pc:spChg>
        <pc:spChg chg="mod">
          <ac:chgData name="Christoph Lippert" userId="f1aa18828af4e242" providerId="LiveId" clId="{E51DE47E-74FF-BB4B-86BD-EC4D73469B95}" dt="2023-05-10T12:37:48.809" v="1230"/>
          <ac:spMkLst>
            <pc:docMk/>
            <pc:sldMk cId="2675694623" sldId="522"/>
            <ac:spMk id="12" creationId="{56CEC665-F321-F8A9-428C-37912A0C4786}"/>
          </ac:spMkLst>
        </pc:spChg>
        <pc:spChg chg="mod">
          <ac:chgData name="Christoph Lippert" userId="f1aa18828af4e242" providerId="LiveId" clId="{E51DE47E-74FF-BB4B-86BD-EC4D73469B95}" dt="2023-05-10T12:37:48.809" v="1230"/>
          <ac:spMkLst>
            <pc:docMk/>
            <pc:sldMk cId="2675694623" sldId="522"/>
            <ac:spMk id="13" creationId="{CC1702F3-D850-13B5-E210-53F53BD7E74D}"/>
          </ac:spMkLst>
        </pc:spChg>
        <pc:spChg chg="add mod">
          <ac:chgData name="Christoph Lippert" userId="f1aa18828af4e242" providerId="LiveId" clId="{E51DE47E-74FF-BB4B-86BD-EC4D73469B95}" dt="2023-05-10T12:37:48.809" v="1230"/>
          <ac:spMkLst>
            <pc:docMk/>
            <pc:sldMk cId="2675694623" sldId="522"/>
            <ac:spMk id="14" creationId="{8EE38086-D4DD-9BB4-70EC-AE582FE68522}"/>
          </ac:spMkLst>
        </pc:spChg>
        <pc:grpChg chg="add mod">
          <ac:chgData name="Christoph Lippert" userId="f1aa18828af4e242" providerId="LiveId" clId="{E51DE47E-74FF-BB4B-86BD-EC4D73469B95}" dt="2023-05-10T12:37:48.809" v="1230"/>
          <ac:grpSpMkLst>
            <pc:docMk/>
            <pc:sldMk cId="2675694623" sldId="522"/>
            <ac:grpSpMk id="5" creationId="{5E9EA6B9-4098-F0FE-9F55-927695D95984}"/>
          </ac:grpSpMkLst>
        </pc:grpChg>
      </pc:sldChg>
      <pc:sldChg chg="addSp modSp new mod modAnim">
        <pc:chgData name="Christoph Lippert" userId="f1aa18828af4e242" providerId="LiveId" clId="{E51DE47E-74FF-BB4B-86BD-EC4D73469B95}" dt="2023-05-10T12:38:39.872" v="1257"/>
        <pc:sldMkLst>
          <pc:docMk/>
          <pc:sldMk cId="3974644387" sldId="523"/>
        </pc:sldMkLst>
        <pc:spChg chg="mod">
          <ac:chgData name="Christoph Lippert" userId="f1aa18828af4e242" providerId="LiveId" clId="{E51DE47E-74FF-BB4B-86BD-EC4D73469B95}" dt="2023-05-10T12:38:23.625" v="1256" actId="20577"/>
          <ac:spMkLst>
            <pc:docMk/>
            <pc:sldMk cId="3974644387" sldId="523"/>
            <ac:spMk id="3" creationId="{F3A1CA37-E1C4-99E0-E442-60A924713D67}"/>
          </ac:spMkLst>
        </pc:spChg>
        <pc:spChg chg="add mod">
          <ac:chgData name="Christoph Lippert" userId="f1aa18828af4e242" providerId="LiveId" clId="{E51DE47E-74FF-BB4B-86BD-EC4D73469B95}" dt="2023-05-10T12:38:18.119" v="1242"/>
          <ac:spMkLst>
            <pc:docMk/>
            <pc:sldMk cId="3974644387" sldId="523"/>
            <ac:spMk id="4" creationId="{0EDFA7A2-BB91-499B-FA94-73263B0F4D25}"/>
          </ac:spMkLst>
        </pc:spChg>
        <pc:spChg chg="mod">
          <ac:chgData name="Christoph Lippert" userId="f1aa18828af4e242" providerId="LiveId" clId="{E51DE47E-74FF-BB4B-86BD-EC4D73469B95}" dt="2023-05-10T12:38:18.119" v="1242"/>
          <ac:spMkLst>
            <pc:docMk/>
            <pc:sldMk cId="3974644387" sldId="523"/>
            <ac:spMk id="6" creationId="{2C56EA8A-3074-6E9D-E8A6-748A7383C6F6}"/>
          </ac:spMkLst>
        </pc:spChg>
        <pc:spChg chg="mod">
          <ac:chgData name="Christoph Lippert" userId="f1aa18828af4e242" providerId="LiveId" clId="{E51DE47E-74FF-BB4B-86BD-EC4D73469B95}" dt="2023-05-10T12:38:18.119" v="1242"/>
          <ac:spMkLst>
            <pc:docMk/>
            <pc:sldMk cId="3974644387" sldId="523"/>
            <ac:spMk id="7" creationId="{22EDF991-67D8-491C-D9DC-C0B73BFD164E}"/>
          </ac:spMkLst>
        </pc:spChg>
        <pc:spChg chg="mod">
          <ac:chgData name="Christoph Lippert" userId="f1aa18828af4e242" providerId="LiveId" clId="{E51DE47E-74FF-BB4B-86BD-EC4D73469B95}" dt="2023-05-10T12:38:18.119" v="1242"/>
          <ac:spMkLst>
            <pc:docMk/>
            <pc:sldMk cId="3974644387" sldId="523"/>
            <ac:spMk id="8" creationId="{B15CA633-E55C-078B-3851-24F66E4D6764}"/>
          </ac:spMkLst>
        </pc:spChg>
        <pc:spChg chg="mod">
          <ac:chgData name="Christoph Lippert" userId="f1aa18828af4e242" providerId="LiveId" clId="{E51DE47E-74FF-BB4B-86BD-EC4D73469B95}" dt="2023-05-10T12:38:18.119" v="1242"/>
          <ac:spMkLst>
            <pc:docMk/>
            <pc:sldMk cId="3974644387" sldId="523"/>
            <ac:spMk id="9" creationId="{47EE4EF6-782D-50E8-2AC5-477EBF3D7226}"/>
          </ac:spMkLst>
        </pc:spChg>
        <pc:spChg chg="mod">
          <ac:chgData name="Christoph Lippert" userId="f1aa18828af4e242" providerId="LiveId" clId="{E51DE47E-74FF-BB4B-86BD-EC4D73469B95}" dt="2023-05-10T12:38:18.119" v="1242"/>
          <ac:spMkLst>
            <pc:docMk/>
            <pc:sldMk cId="3974644387" sldId="523"/>
            <ac:spMk id="10" creationId="{E90C0190-4E7F-15CD-09FB-93E0CF113A6C}"/>
          </ac:spMkLst>
        </pc:spChg>
        <pc:spChg chg="mod">
          <ac:chgData name="Christoph Lippert" userId="f1aa18828af4e242" providerId="LiveId" clId="{E51DE47E-74FF-BB4B-86BD-EC4D73469B95}" dt="2023-05-10T12:38:18.119" v="1242"/>
          <ac:spMkLst>
            <pc:docMk/>
            <pc:sldMk cId="3974644387" sldId="523"/>
            <ac:spMk id="11" creationId="{86DCE2DF-1ACE-6808-A2B9-934E2A981056}"/>
          </ac:spMkLst>
        </pc:spChg>
        <pc:spChg chg="mod">
          <ac:chgData name="Christoph Lippert" userId="f1aa18828af4e242" providerId="LiveId" clId="{E51DE47E-74FF-BB4B-86BD-EC4D73469B95}" dt="2023-05-10T12:38:18.119" v="1242"/>
          <ac:spMkLst>
            <pc:docMk/>
            <pc:sldMk cId="3974644387" sldId="523"/>
            <ac:spMk id="12" creationId="{10A6951F-7D24-6932-B369-5668BAB9DF67}"/>
          </ac:spMkLst>
        </pc:spChg>
        <pc:spChg chg="mod">
          <ac:chgData name="Christoph Lippert" userId="f1aa18828af4e242" providerId="LiveId" clId="{E51DE47E-74FF-BB4B-86BD-EC4D73469B95}" dt="2023-05-10T12:38:18.119" v="1242"/>
          <ac:spMkLst>
            <pc:docMk/>
            <pc:sldMk cId="3974644387" sldId="523"/>
            <ac:spMk id="13" creationId="{900883A3-9EA5-ACD3-7516-11C157073838}"/>
          </ac:spMkLst>
        </pc:spChg>
        <pc:spChg chg="add mod">
          <ac:chgData name="Christoph Lippert" userId="f1aa18828af4e242" providerId="LiveId" clId="{E51DE47E-74FF-BB4B-86BD-EC4D73469B95}" dt="2023-05-10T12:38:39.872" v="1257"/>
          <ac:spMkLst>
            <pc:docMk/>
            <pc:sldMk cId="3974644387" sldId="523"/>
            <ac:spMk id="14" creationId="{AC9599DD-AC9A-1EBD-D4F1-2C1505C4A8FF}"/>
          </ac:spMkLst>
        </pc:spChg>
        <pc:spChg chg="add mod">
          <ac:chgData name="Christoph Lippert" userId="f1aa18828af4e242" providerId="LiveId" clId="{E51DE47E-74FF-BB4B-86BD-EC4D73469B95}" dt="2023-05-10T12:38:39.872" v="1257"/>
          <ac:spMkLst>
            <pc:docMk/>
            <pc:sldMk cId="3974644387" sldId="523"/>
            <ac:spMk id="15" creationId="{8C03C7C5-EB06-5EAC-6603-1D696563D69D}"/>
          </ac:spMkLst>
        </pc:spChg>
        <pc:spChg chg="add mod">
          <ac:chgData name="Christoph Lippert" userId="f1aa18828af4e242" providerId="LiveId" clId="{E51DE47E-74FF-BB4B-86BD-EC4D73469B95}" dt="2023-05-10T12:38:39.872" v="1257"/>
          <ac:spMkLst>
            <pc:docMk/>
            <pc:sldMk cId="3974644387" sldId="523"/>
            <ac:spMk id="16" creationId="{40050105-9DC6-C47C-8A8C-338DFBA2A4A9}"/>
          </ac:spMkLst>
        </pc:spChg>
        <pc:spChg chg="add mod">
          <ac:chgData name="Christoph Lippert" userId="f1aa18828af4e242" providerId="LiveId" clId="{E51DE47E-74FF-BB4B-86BD-EC4D73469B95}" dt="2023-05-10T12:38:39.872" v="1257"/>
          <ac:spMkLst>
            <pc:docMk/>
            <pc:sldMk cId="3974644387" sldId="523"/>
            <ac:spMk id="17" creationId="{44A168A7-1B37-0AA5-9E91-1E382B298D8A}"/>
          </ac:spMkLst>
        </pc:spChg>
        <pc:grpChg chg="add mod">
          <ac:chgData name="Christoph Lippert" userId="f1aa18828af4e242" providerId="LiveId" clId="{E51DE47E-74FF-BB4B-86BD-EC4D73469B95}" dt="2023-05-10T12:38:18.119" v="1242"/>
          <ac:grpSpMkLst>
            <pc:docMk/>
            <pc:sldMk cId="3974644387" sldId="523"/>
            <ac:grpSpMk id="5" creationId="{B1EDB8B2-7B7F-7DB8-C573-1C9634EE5AFF}"/>
          </ac:grpSpMkLst>
        </pc:grpChg>
      </pc:sldChg>
      <pc:sldChg chg="addSp modSp new mod modAnim">
        <pc:chgData name="Christoph Lippert" userId="f1aa18828af4e242" providerId="LiveId" clId="{E51DE47E-74FF-BB4B-86BD-EC4D73469B95}" dt="2023-05-10T12:39:19.917" v="1267"/>
        <pc:sldMkLst>
          <pc:docMk/>
          <pc:sldMk cId="1245334179" sldId="524"/>
        </pc:sldMkLst>
        <pc:spChg chg="mod">
          <ac:chgData name="Christoph Lippert" userId="f1aa18828af4e242" providerId="LiveId" clId="{E51DE47E-74FF-BB4B-86BD-EC4D73469B95}" dt="2023-05-10T12:38:57.809" v="1265" actId="20577"/>
          <ac:spMkLst>
            <pc:docMk/>
            <pc:sldMk cId="1245334179" sldId="524"/>
            <ac:spMk id="3" creationId="{0ACBE488-5631-7FAF-04BA-6BF26DF20AF0}"/>
          </ac:spMkLst>
        </pc:spChg>
        <pc:spChg chg="add mod">
          <ac:chgData name="Christoph Lippert" userId="f1aa18828af4e242" providerId="LiveId" clId="{E51DE47E-74FF-BB4B-86BD-EC4D73469B95}" dt="2023-05-10T12:38:59.549" v="1266"/>
          <ac:spMkLst>
            <pc:docMk/>
            <pc:sldMk cId="1245334179" sldId="524"/>
            <ac:spMk id="4" creationId="{1A154880-6B5B-3B8F-BD0B-B302221F260A}"/>
          </ac:spMkLst>
        </pc:spChg>
        <pc:spChg chg="mod">
          <ac:chgData name="Christoph Lippert" userId="f1aa18828af4e242" providerId="LiveId" clId="{E51DE47E-74FF-BB4B-86BD-EC4D73469B95}" dt="2023-05-10T12:38:59.549" v="1266"/>
          <ac:spMkLst>
            <pc:docMk/>
            <pc:sldMk cId="1245334179" sldId="524"/>
            <ac:spMk id="6" creationId="{FC9A1E46-F148-8F25-1CED-8B027BFE3A10}"/>
          </ac:spMkLst>
        </pc:spChg>
        <pc:spChg chg="mod">
          <ac:chgData name="Christoph Lippert" userId="f1aa18828af4e242" providerId="LiveId" clId="{E51DE47E-74FF-BB4B-86BD-EC4D73469B95}" dt="2023-05-10T12:38:59.549" v="1266"/>
          <ac:spMkLst>
            <pc:docMk/>
            <pc:sldMk cId="1245334179" sldId="524"/>
            <ac:spMk id="7" creationId="{1A8FDC86-B384-517B-ACFA-7ACAA1EDFBBB}"/>
          </ac:spMkLst>
        </pc:spChg>
        <pc:spChg chg="mod">
          <ac:chgData name="Christoph Lippert" userId="f1aa18828af4e242" providerId="LiveId" clId="{E51DE47E-74FF-BB4B-86BD-EC4D73469B95}" dt="2023-05-10T12:38:59.549" v="1266"/>
          <ac:spMkLst>
            <pc:docMk/>
            <pc:sldMk cId="1245334179" sldId="524"/>
            <ac:spMk id="8" creationId="{04DC1BA8-BDC2-DA37-E79B-2834319132B9}"/>
          </ac:spMkLst>
        </pc:spChg>
        <pc:spChg chg="mod">
          <ac:chgData name="Christoph Lippert" userId="f1aa18828af4e242" providerId="LiveId" clId="{E51DE47E-74FF-BB4B-86BD-EC4D73469B95}" dt="2023-05-10T12:38:59.549" v="1266"/>
          <ac:spMkLst>
            <pc:docMk/>
            <pc:sldMk cId="1245334179" sldId="524"/>
            <ac:spMk id="9" creationId="{6B7461C1-CA2E-2B85-FAC3-FD88AB69BCC4}"/>
          </ac:spMkLst>
        </pc:spChg>
        <pc:spChg chg="mod">
          <ac:chgData name="Christoph Lippert" userId="f1aa18828af4e242" providerId="LiveId" clId="{E51DE47E-74FF-BB4B-86BD-EC4D73469B95}" dt="2023-05-10T12:38:59.549" v="1266"/>
          <ac:spMkLst>
            <pc:docMk/>
            <pc:sldMk cId="1245334179" sldId="524"/>
            <ac:spMk id="10" creationId="{52ADA35B-91D1-2CA3-6C7D-7C8D1895786A}"/>
          </ac:spMkLst>
        </pc:spChg>
        <pc:spChg chg="mod">
          <ac:chgData name="Christoph Lippert" userId="f1aa18828af4e242" providerId="LiveId" clId="{E51DE47E-74FF-BB4B-86BD-EC4D73469B95}" dt="2023-05-10T12:38:59.549" v="1266"/>
          <ac:spMkLst>
            <pc:docMk/>
            <pc:sldMk cId="1245334179" sldId="524"/>
            <ac:spMk id="11" creationId="{6AC360ED-A6DA-C7C0-B81F-06582346A30B}"/>
          </ac:spMkLst>
        </pc:spChg>
        <pc:spChg chg="mod">
          <ac:chgData name="Christoph Lippert" userId="f1aa18828af4e242" providerId="LiveId" clId="{E51DE47E-74FF-BB4B-86BD-EC4D73469B95}" dt="2023-05-10T12:38:59.549" v="1266"/>
          <ac:spMkLst>
            <pc:docMk/>
            <pc:sldMk cId="1245334179" sldId="524"/>
            <ac:spMk id="12" creationId="{51E8620B-ACFE-86B1-4DB4-07A656EC8A3C}"/>
          </ac:spMkLst>
        </pc:spChg>
        <pc:spChg chg="mod">
          <ac:chgData name="Christoph Lippert" userId="f1aa18828af4e242" providerId="LiveId" clId="{E51DE47E-74FF-BB4B-86BD-EC4D73469B95}" dt="2023-05-10T12:38:59.549" v="1266"/>
          <ac:spMkLst>
            <pc:docMk/>
            <pc:sldMk cId="1245334179" sldId="524"/>
            <ac:spMk id="13" creationId="{28FDFA01-58E5-4C0D-34BF-A2E7399BB1B9}"/>
          </ac:spMkLst>
        </pc:spChg>
        <pc:spChg chg="add mod">
          <ac:chgData name="Christoph Lippert" userId="f1aa18828af4e242" providerId="LiveId" clId="{E51DE47E-74FF-BB4B-86BD-EC4D73469B95}" dt="2023-05-10T12:39:19.917" v="1267"/>
          <ac:spMkLst>
            <pc:docMk/>
            <pc:sldMk cId="1245334179" sldId="524"/>
            <ac:spMk id="14" creationId="{E02AA057-62D8-52C1-1E99-AFFED263495D}"/>
          </ac:spMkLst>
        </pc:spChg>
        <pc:spChg chg="add mod">
          <ac:chgData name="Christoph Lippert" userId="f1aa18828af4e242" providerId="LiveId" clId="{E51DE47E-74FF-BB4B-86BD-EC4D73469B95}" dt="2023-05-10T12:39:19.917" v="1267"/>
          <ac:spMkLst>
            <pc:docMk/>
            <pc:sldMk cId="1245334179" sldId="524"/>
            <ac:spMk id="15" creationId="{3E28C7AC-7EBD-77FB-D486-A1D6B463FC60}"/>
          </ac:spMkLst>
        </pc:spChg>
        <pc:spChg chg="add mod">
          <ac:chgData name="Christoph Lippert" userId="f1aa18828af4e242" providerId="LiveId" clId="{E51DE47E-74FF-BB4B-86BD-EC4D73469B95}" dt="2023-05-10T12:39:19.917" v="1267"/>
          <ac:spMkLst>
            <pc:docMk/>
            <pc:sldMk cId="1245334179" sldId="524"/>
            <ac:spMk id="16" creationId="{75F00206-24A3-1771-E848-B25D9B51262C}"/>
          </ac:spMkLst>
        </pc:spChg>
        <pc:grpChg chg="add mod">
          <ac:chgData name="Christoph Lippert" userId="f1aa18828af4e242" providerId="LiveId" clId="{E51DE47E-74FF-BB4B-86BD-EC4D73469B95}" dt="2023-05-10T12:38:59.549" v="1266"/>
          <ac:grpSpMkLst>
            <pc:docMk/>
            <pc:sldMk cId="1245334179" sldId="524"/>
            <ac:grpSpMk id="5" creationId="{3290D965-CF55-AB5C-9D06-125A146E2B61}"/>
          </ac:grpSpMkLst>
        </pc:grpChg>
      </pc:sldChg>
      <pc:sldChg chg="modSp new mod">
        <pc:chgData name="Christoph Lippert" userId="f1aa18828af4e242" providerId="LiveId" clId="{E51DE47E-74FF-BB4B-86BD-EC4D73469B95}" dt="2023-05-10T12:39:37.159" v="1288"/>
        <pc:sldMkLst>
          <pc:docMk/>
          <pc:sldMk cId="27939479" sldId="525"/>
        </pc:sldMkLst>
        <pc:spChg chg="mod">
          <ac:chgData name="Christoph Lippert" userId="f1aa18828af4e242" providerId="LiveId" clId="{E51DE47E-74FF-BB4B-86BD-EC4D73469B95}" dt="2023-05-10T12:39:37.159" v="1288"/>
          <ac:spMkLst>
            <pc:docMk/>
            <pc:sldMk cId="27939479" sldId="525"/>
            <ac:spMk id="2" creationId="{5218CB60-A233-718C-FD99-A91C5DF8474E}"/>
          </ac:spMkLst>
        </pc:spChg>
        <pc:spChg chg="mod">
          <ac:chgData name="Christoph Lippert" userId="f1aa18828af4e242" providerId="LiveId" clId="{E51DE47E-74FF-BB4B-86BD-EC4D73469B95}" dt="2023-05-10T12:39:36.021" v="1287" actId="20577"/>
          <ac:spMkLst>
            <pc:docMk/>
            <pc:sldMk cId="27939479" sldId="525"/>
            <ac:spMk id="3" creationId="{0888E963-130C-4B91-C3E3-77634A8DE9FA}"/>
          </ac:spMkLst>
        </pc:spChg>
      </pc:sldChg>
      <pc:sldChg chg="modSp new mod">
        <pc:chgData name="Christoph Lippert" userId="f1aa18828af4e242" providerId="LiveId" clId="{E51DE47E-74FF-BB4B-86BD-EC4D73469B95}" dt="2023-05-10T15:10:42.549" v="1310" actId="20577"/>
        <pc:sldMkLst>
          <pc:docMk/>
          <pc:sldMk cId="3204115383" sldId="526"/>
        </pc:sldMkLst>
        <pc:spChg chg="mod">
          <ac:chgData name="Christoph Lippert" userId="f1aa18828af4e242" providerId="LiveId" clId="{E51DE47E-74FF-BB4B-86BD-EC4D73469B95}" dt="2023-05-10T15:10:32.176" v="1290"/>
          <ac:spMkLst>
            <pc:docMk/>
            <pc:sldMk cId="3204115383" sldId="526"/>
            <ac:spMk id="2" creationId="{2D7FE570-8124-7700-B982-E6B15BB78051}"/>
          </ac:spMkLst>
        </pc:spChg>
        <pc:spChg chg="mod">
          <ac:chgData name="Christoph Lippert" userId="f1aa18828af4e242" providerId="LiveId" clId="{E51DE47E-74FF-BB4B-86BD-EC4D73469B95}" dt="2023-05-10T15:10:42.549" v="1310" actId="20577"/>
          <ac:spMkLst>
            <pc:docMk/>
            <pc:sldMk cId="3204115383" sldId="526"/>
            <ac:spMk id="3" creationId="{D18928E1-4165-C843-679E-9A7D7A8C71CB}"/>
          </ac:spMkLst>
        </pc:spChg>
      </pc:sldChg>
      <pc:sldChg chg="modSp new mod">
        <pc:chgData name="Christoph Lippert" userId="f1aa18828af4e242" providerId="LiveId" clId="{E51DE47E-74FF-BB4B-86BD-EC4D73469B95}" dt="2023-05-10T15:11:01.902" v="1313"/>
        <pc:sldMkLst>
          <pc:docMk/>
          <pc:sldMk cId="1259733249" sldId="527"/>
        </pc:sldMkLst>
        <pc:spChg chg="mod">
          <ac:chgData name="Christoph Lippert" userId="f1aa18828af4e242" providerId="LiveId" clId="{E51DE47E-74FF-BB4B-86BD-EC4D73469B95}" dt="2023-05-10T15:10:55.649" v="1312"/>
          <ac:spMkLst>
            <pc:docMk/>
            <pc:sldMk cId="1259733249" sldId="527"/>
            <ac:spMk id="2" creationId="{04D36C83-7F42-F470-4B97-BCE78A67E44C}"/>
          </ac:spMkLst>
        </pc:spChg>
        <pc:spChg chg="mod">
          <ac:chgData name="Christoph Lippert" userId="f1aa18828af4e242" providerId="LiveId" clId="{E51DE47E-74FF-BB4B-86BD-EC4D73469B95}" dt="2023-05-10T15:11:01.902" v="1313"/>
          <ac:spMkLst>
            <pc:docMk/>
            <pc:sldMk cId="1259733249" sldId="527"/>
            <ac:spMk id="3" creationId="{00B53912-9456-53C3-73DE-CA9958E1BF2F}"/>
          </ac:spMkLst>
        </pc:spChg>
      </pc:sldChg>
      <pc:sldChg chg="modSp new mod">
        <pc:chgData name="Christoph Lippert" userId="f1aa18828af4e242" providerId="LiveId" clId="{E51DE47E-74FF-BB4B-86BD-EC4D73469B95}" dt="2023-05-10T15:11:20.781" v="1316"/>
        <pc:sldMkLst>
          <pc:docMk/>
          <pc:sldMk cId="3033814181" sldId="528"/>
        </pc:sldMkLst>
        <pc:spChg chg="mod">
          <ac:chgData name="Christoph Lippert" userId="f1aa18828af4e242" providerId="LiveId" clId="{E51DE47E-74FF-BB4B-86BD-EC4D73469B95}" dt="2023-05-10T15:11:15.740" v="1315"/>
          <ac:spMkLst>
            <pc:docMk/>
            <pc:sldMk cId="3033814181" sldId="528"/>
            <ac:spMk id="2" creationId="{689E298D-1333-EF93-C579-AE5C5B2CC774}"/>
          </ac:spMkLst>
        </pc:spChg>
        <pc:spChg chg="mod">
          <ac:chgData name="Christoph Lippert" userId="f1aa18828af4e242" providerId="LiveId" clId="{E51DE47E-74FF-BB4B-86BD-EC4D73469B95}" dt="2023-05-10T15:11:20.781" v="1316"/>
          <ac:spMkLst>
            <pc:docMk/>
            <pc:sldMk cId="3033814181" sldId="528"/>
            <ac:spMk id="3" creationId="{1448E64E-63C3-02D3-529C-7EB7EECFC1C1}"/>
          </ac:spMkLst>
        </pc:spChg>
      </pc:sldChg>
      <pc:sldChg chg="addSp delSp modSp new mod">
        <pc:chgData name="Christoph Lippert" userId="f1aa18828af4e242" providerId="LiveId" clId="{E51DE47E-74FF-BB4B-86BD-EC4D73469B95}" dt="2023-05-10T15:12:06.816" v="1325"/>
        <pc:sldMkLst>
          <pc:docMk/>
          <pc:sldMk cId="1934208860" sldId="529"/>
        </pc:sldMkLst>
        <pc:spChg chg="mod">
          <ac:chgData name="Christoph Lippert" userId="f1aa18828af4e242" providerId="LiveId" clId="{E51DE47E-74FF-BB4B-86BD-EC4D73469B95}" dt="2023-05-10T15:12:03.237" v="1323"/>
          <ac:spMkLst>
            <pc:docMk/>
            <pc:sldMk cId="1934208860" sldId="529"/>
            <ac:spMk id="2" creationId="{550991E4-5F00-1D41-551B-33D667684E75}"/>
          </ac:spMkLst>
        </pc:spChg>
        <pc:spChg chg="mod">
          <ac:chgData name="Christoph Lippert" userId="f1aa18828af4e242" providerId="LiveId" clId="{E51DE47E-74FF-BB4B-86BD-EC4D73469B95}" dt="2023-05-10T15:11:32.157" v="1318"/>
          <ac:spMkLst>
            <pc:docMk/>
            <pc:sldMk cId="1934208860" sldId="529"/>
            <ac:spMk id="3" creationId="{E9AD1EBA-1455-D69B-D6E3-ABA717FD59B1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4" creationId="{5110F1B0-0ACD-FC45-D2C4-3A485A69CB97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5" creationId="{E3D75914-8FBD-996E-93CA-6650E9B85CF0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6" creationId="{F68C3258-318D-EC52-9761-90D7C6466CE5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7" creationId="{9206A691-2ABB-F07C-6A11-3781D9E92557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8" creationId="{0D0B857B-3504-925E-44E6-C43512F5297A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9" creationId="{1A4EFC85-3D40-1AA1-C042-0581233CC53B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0" creationId="{1615F565-B7AD-9EF9-A9C4-5537A10F3D70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1" creationId="{F9D00CD5-688E-07E9-7898-2646BC1A57F0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2" creationId="{B689A3A2-9C65-531E-0169-08BD79618DEA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3" creationId="{203D35BD-756B-B711-8521-24E33609C5DE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4" creationId="{99C2A4DF-3757-BE2D-B572-8AF48A852C0D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5" creationId="{CFBF20A8-6A5B-DC30-5F6B-3D3B9A2968CD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6" creationId="{A0524E78-8496-BBEF-3297-FC8DA3BC5CDA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7" creationId="{CF103907-FCB8-FE95-0F3D-B3518B0FB06E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8" creationId="{67A5E258-B231-07FC-A885-D5F9BBED1B48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9" creationId="{EA285286-14B5-FBDB-0ABB-165ABB317F31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20" creationId="{3DE6E076-3EAE-7DC5-A2E5-A11F8CB9F0B8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21" creationId="{CE4136E8-D947-792F-A263-401DC3CC8BAA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22" creationId="{CD945C3E-05DA-220F-9962-E4E3F18551C0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23" creationId="{74F013C8-1CEE-10C8-C670-A7E6E6D60DC6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24" creationId="{B51B3DB9-F81F-7065-AB05-824A2732C0D5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25" creationId="{52646C95-CD91-966C-B0F4-A8D61C9E5E73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26" creationId="{8DA30C7A-B704-E54F-C2FF-1A533A6D7A0F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27" creationId="{05081857-540F-9DF4-DCEA-D56049A05FC3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28" creationId="{EFB6BF49-D2E7-0FAB-4C42-1DA1EAFD9818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29" creationId="{97EDE99B-1E22-7099-96D3-3F124A22B525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30" creationId="{35F540B0-4FB3-6D22-A63E-D04307EDDA5B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31" creationId="{DA6C70B2-B477-338D-61C1-FEAB7B7F80A8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32" creationId="{05276827-5A1F-3631-DE06-D3AD37A2D306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33" creationId="{7A0E2A8E-E58F-8E70-1B23-F7152FA065AE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34" creationId="{073AAFD8-9B83-573E-0CFB-E6A17882069D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35" creationId="{113EEDE7-1012-6421-B182-86CB07966302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36" creationId="{B728E292-AD8A-87A2-C00A-989D0EC0E390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37" creationId="{0F960164-23C9-7435-6497-2718B6134B0F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38" creationId="{99BB01EB-0A78-DEC3-8537-C145549EEAA1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39" creationId="{B2E63272-2B93-2380-560F-AB5F97B67D36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40" creationId="{439AFFAD-62E5-69A6-4426-06930544BE82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41" creationId="{CF53F6AF-F900-27E0-EBB8-75436081075B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42" creationId="{933EE0C3-9FD1-5989-0B9E-781A379BC5A1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43" creationId="{76D16281-D768-E17C-4822-4BC76D8640F4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44" creationId="{013C8077-709E-2D84-2FD5-77B79465BE56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45" creationId="{DB5E5FDC-729E-18F3-56C3-3C02E3F1B01C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46" creationId="{4769521A-6BE6-9F84-0CBF-EFBE46584B82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47" creationId="{7EF45824-5289-0E44-4B49-6E1AA3B0C6D5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48" creationId="{45678E01-996A-0AE4-7889-1D8AAE880E30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49" creationId="{FAE7B12B-CE5B-392C-44C3-36BA3D08D68A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50" creationId="{53BBB669-28AE-414D-FAB3-65885C6AF790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51" creationId="{6CC494FB-A361-5853-5D1A-108FB3FD1398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52" creationId="{336EF7AB-386E-120E-4C52-71FF96A0A456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53" creationId="{71355A7B-3912-46CF-7261-5E3A22255E32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54" creationId="{EE236FA8-D621-2317-FBAD-5B5A321B8E15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55" creationId="{2C8C48CF-D642-C6EC-0E0B-49A431C43DDD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56" creationId="{99EE4666-265C-7503-A6EA-84D01C9D92F2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57" creationId="{6EC32A15-B022-E571-9550-C37FDC240279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58" creationId="{DD93E07D-1366-6C0A-665B-F42383EAD3B8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59" creationId="{6AD62938-A5DD-B6F5-F950-BC1EF186A30D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60" creationId="{C2FFC9AD-DA61-210A-CDF2-9BC11DAD4B9C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61" creationId="{52C605C7-441A-E64A-4123-456993839A7C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62" creationId="{7A5C945E-4BA4-3D9B-5F76-DB4DD0432820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63" creationId="{425D1FA2-61CA-8AFA-7C3D-2B73B6140B68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64" creationId="{A02EC919-3A62-1DA3-2AA0-05AF26A4CDB4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65" creationId="{65B96DF9-F661-7F89-6987-3191E78299B8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66" creationId="{E42486E8-30CC-142E-ED16-5FC62C69620D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67" creationId="{FE6246A5-60F5-516B-B331-ABC19A6685ED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68" creationId="{01D07388-6D43-C998-2B15-3B4A16291537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69" creationId="{2774563E-D604-7E00-3A27-05B8E3459EF4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70" creationId="{4B05A2FF-DDD7-E943-4DD0-CDCAB1119DEB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71" creationId="{F087D1DA-29A4-9EE5-9F89-49031A3843C7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72" creationId="{7126B10F-CF45-0D09-BDA0-E144EBB10B31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73" creationId="{10CCFD7B-F090-F60B-87E1-E3C05F99790F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74" creationId="{2B1A0718-91F5-4BC8-73FF-782FBAAB19B8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75" creationId="{2CA932CB-5621-2B68-DE55-1D6D6090F5EF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76" creationId="{2A800E23-36B2-9B1A-070B-7E3E1BDF149E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77" creationId="{36C75E5F-E8A5-E83F-1165-9C0CEF48EAF4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78" creationId="{0535C206-C205-C439-AFEA-D20AFD7F51D4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79" creationId="{0AA46CD8-ACEB-4E18-570D-2B006B961B59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80" creationId="{3859E460-AB79-8246-E8C8-8805B38EBC34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81" creationId="{0FCBEA2B-BB9B-0CD6-2CE8-97C932D1DC95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82" creationId="{F4C6D38C-810F-9322-D76C-1CF252D82B3A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83" creationId="{C1B769BB-30BF-FB6E-C557-AECD8822BA1F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84" creationId="{762CA2F7-05A0-EB9F-5B05-414AC4A2F5D5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85" creationId="{52DEE532-C749-C367-FEC6-4509F677C676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86" creationId="{9A49E405-1F37-168B-749F-DB4C42AA1C2E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87" creationId="{FD1A2EDB-8BCD-41EC-FF24-753CD6532319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88" creationId="{EEBEC4DC-7882-D5D2-7234-3424A9CFA7A0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89" creationId="{70DAFF41-E668-77F2-5D3F-ADE4C9978CE3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90" creationId="{348565FF-54F3-0BF5-B206-C03818AE1550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91" creationId="{1969FD2C-972D-621F-2CC6-13211FAF1451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92" creationId="{C156C491-93B4-4A0E-6D65-48B9C2CD610A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93" creationId="{3A99812D-1FE8-A143-EEE7-19DF6E2E08DC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94" creationId="{4B383C23-8DC5-FBDE-9EDA-E1055AE471E2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95" creationId="{4A578465-4683-52D6-2E3F-9B2A43DF4A5C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96" creationId="{C8830D2D-2E08-FADC-5266-3E0DA822FF63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97" creationId="{09CD8426-C4D5-DDA1-2A86-F6253435B226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98" creationId="{74744B0F-0A1E-F878-D101-66519CDB65CE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99" creationId="{1809D802-C663-63D0-0B1C-9286C42EF30A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00" creationId="{495A7CFA-98C6-506A-CD0E-316F95C382F1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01" creationId="{8E38201D-8C89-58EA-5369-90E79C7609E7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02" creationId="{CF4DDAE7-6E44-FB7C-DC78-6E68C5353855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03" creationId="{14F9E8B1-7C1D-6883-4538-F94B39C3E963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04" creationId="{4E1F5380-F2F5-7CB6-6012-E59D3D959C4F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05" creationId="{3661849F-F1A9-4E92-343A-A7A107F87959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06" creationId="{9BEAE032-87D5-8441-4373-971AB79353DF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07" creationId="{9AEF2C85-15B5-2E86-405E-0ECED1CBF493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08" creationId="{D7CCE01E-2FB8-F444-D665-CD89FBEFE75E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09" creationId="{20CC26C1-4C46-FB01-CF2A-7A511812FAAA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10" creationId="{9B626ADA-EE31-3F6B-05B2-D9655D6BBCAD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11" creationId="{09EEF743-3FF1-BEDC-CEEC-A59D3F78BF1B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12" creationId="{E730AEE2-3066-A97E-0F96-F8BFC4AF06CC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13" creationId="{A216CEA0-51D2-2BFD-7651-4C7749C177A0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14" creationId="{B1AC8EAE-BADD-5532-ABF1-A62FCF17C446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15" creationId="{E8702F9D-0C1F-8A82-83AD-09DFDD464E4D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16" creationId="{3161AC92-FAEE-15EE-7999-1F1D3706E50F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17" creationId="{BA4603EA-979C-073C-42F5-F72177433640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18" creationId="{0E5F1939-1D2C-0AA7-7A46-4041CD88DC05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19" creationId="{668FF15B-FB01-1901-6EE5-EF053E8BC1BA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20" creationId="{79DC5E16-B5F7-957E-49BD-F1E53F34A802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21" creationId="{56B1820F-F5B2-B03C-7AA8-2D7470170310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22" creationId="{AB95B755-B8D2-7C8F-04AC-A845450CBDCB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23" creationId="{9F555939-1782-9437-2489-DCCD62542C6B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24" creationId="{597D617B-2D5F-72AB-1294-0B963DCAE403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25" creationId="{3C334092-E8DE-CAE5-92C9-141DF9B2278A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26" creationId="{B2025C62-7044-CA27-AF16-D42154B27F60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27" creationId="{FDEF73CC-C442-AE16-EFAE-50613BC628FC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28" creationId="{5350C053-E97A-13E5-8DF2-F16E147BFC8E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29" creationId="{65AE0E7D-BF6A-7782-4CB9-411A756B4751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30" creationId="{A3C2D3B7-A74D-1CE5-6FD6-C667A333CD96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31" creationId="{C2D55ABA-E74F-1979-62D1-993D985293C1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32" creationId="{98980ED9-F765-3160-2B20-0F4F28B5BE5B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33" creationId="{DD77016B-5F44-CDC5-0096-E3B655E16AE0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34" creationId="{1FA8293D-3633-5199-BB0D-BD8B053461A4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35" creationId="{356F74F9-82A7-CEC7-2AD6-B8A4897EDE1F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36" creationId="{B0F56BF0-36FE-304C-E230-F29D5573DBC9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37" creationId="{B0DDBC13-7F1B-DF44-EBD6-C2CEF3FA6A84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38" creationId="{75210962-64FE-E804-0189-B270EDD9DC07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39" creationId="{C7B693A8-80D7-743C-C684-88529893A19A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40" creationId="{B88220E4-9AA2-D015-1AD9-538380630815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41" creationId="{D712794F-869D-DD22-AA84-DB434CACA9F4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42" creationId="{A56BB12B-34CE-CCFD-A707-B58ECC0F1A7C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43" creationId="{5EA780E9-6FA9-8328-3C43-0316F4FC883E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44" creationId="{4BC19D95-B251-4D55-88F8-4197F8631F33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45" creationId="{2ECF5AD1-340D-2DF9-2497-6DA5570662A0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46" creationId="{AC7220CD-EFA2-89D5-0D37-85A895B0147B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47" creationId="{D344D007-5FE2-7772-5100-47523D0C88AE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48" creationId="{8845443A-0888-864B-FB6D-D827B4D4EE03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49" creationId="{D0EA22A2-011C-C909-7884-34F675878EEE}"/>
          </ac:spMkLst>
        </pc:spChg>
        <pc:spChg chg="add del mod">
          <ac:chgData name="Christoph Lippert" userId="f1aa18828af4e242" providerId="LiveId" clId="{E51DE47E-74FF-BB4B-86BD-EC4D73469B95}" dt="2023-05-10T15:12:06.816" v="1325"/>
          <ac:spMkLst>
            <pc:docMk/>
            <pc:sldMk cId="1934208860" sldId="529"/>
            <ac:spMk id="150" creationId="{B30D3227-56EC-23E5-DD5A-FBC05B9446BA}"/>
          </ac:spMkLst>
        </pc:spChg>
      </pc:sldChg>
      <pc:sldChg chg="addSp modSp new mod">
        <pc:chgData name="Christoph Lippert" userId="f1aa18828af4e242" providerId="LiveId" clId="{E51DE47E-74FF-BB4B-86BD-EC4D73469B95}" dt="2023-05-10T15:12:38.104" v="1357" actId="1037"/>
        <pc:sldMkLst>
          <pc:docMk/>
          <pc:sldMk cId="1877499944" sldId="530"/>
        </pc:sldMkLst>
        <pc:spChg chg="mod">
          <ac:chgData name="Christoph Lippert" userId="f1aa18828af4e242" providerId="LiveId" clId="{E51DE47E-74FF-BB4B-86BD-EC4D73469B95}" dt="2023-05-10T15:12:18.489" v="1328" actId="14100"/>
          <ac:spMkLst>
            <pc:docMk/>
            <pc:sldMk cId="1877499944" sldId="530"/>
            <ac:spMk id="2" creationId="{DEEBC060-FFFD-27A1-D3E0-8E4FF05BF38A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4" creationId="{5E6A30BC-F426-95A7-F608-208FE33086C7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5" creationId="{EAD381D2-56B8-9BAE-97C4-1B194EA11351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6" creationId="{8D3D2507-40BB-513A-1C08-ED91B17968B7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7" creationId="{12A89277-DC7B-8B59-A0D7-01EC1128D5C7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8" creationId="{01040F28-A8FD-3405-EC57-98FD3F3E8FE0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9" creationId="{AAECA5C2-50B1-84F4-B774-18C43DF997B8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0" creationId="{3A77E13A-3B63-EC48-586A-9339F4F86A60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1" creationId="{9394A038-79C8-007A-1FE3-78A620E6ADB7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2" creationId="{70847A19-496C-E4FA-0028-F18AE8279C9A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3" creationId="{17408341-019F-756B-705F-0ABD4AF401C7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4" creationId="{36EA1893-B07E-5AC3-3C25-178505F102E1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5" creationId="{6BB9F3EE-8DF8-CCFA-1C12-212C09593F9A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6" creationId="{1992E252-E3FA-C576-6850-0FB8D9D41A73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7" creationId="{6FB1D8D1-767C-5BA4-6251-5F60CCFBE3FF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8" creationId="{0B006A51-973E-4A45-8A57-9DAB6E7A198D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9" creationId="{6DA122F4-7945-92DE-ABF8-18804B6795E1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20" creationId="{7899CDD7-A010-6BD7-579F-350F41782791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21" creationId="{2BAE641E-4337-1BDD-5AA6-B21A6A9E0851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22" creationId="{571EADFE-D78B-CA2A-606E-2DD429CD0E93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23" creationId="{416DD781-62C5-AA96-6476-64DBC4458C04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24" creationId="{D9CDDB8D-CB4E-A172-A0FD-F544810FBC60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25" creationId="{6EAABEAD-8B99-737D-9962-66B7C4218CD3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26" creationId="{1ECF5C57-08CA-FCB1-541E-AB7A76CFA6E9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27" creationId="{0483A3B0-F54A-1912-2018-3E3921BA1B46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28" creationId="{0054C081-95A6-1984-8562-414BFB871A4F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29" creationId="{8A3F370F-BAF5-9B80-A9E0-2678B7B8093C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30" creationId="{179AAD8F-57AA-3E81-D45D-DA43D2BBBD49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31" creationId="{72F3D132-8417-6AED-3F83-737D3B35915A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32" creationId="{A7063F64-FC13-7284-072F-42E9D1D70AD7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33" creationId="{1230398B-8B91-5217-0C7A-CF55C80C67F6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34" creationId="{F00EF5E7-DDC1-469D-7CEE-A3A5DFFF7398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35" creationId="{5B31D2D6-571F-159A-0164-D4B693CE8DEC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36" creationId="{165FA3C2-B20E-7915-5F60-9032EC43768E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37" creationId="{2E7E770B-0333-0277-B493-4053DC6444FC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38" creationId="{8450E8C0-47FF-1E19-AD59-F9C66DCB7990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39" creationId="{1BDF271C-A669-CE40-492E-6FA0BAE1F74F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40" creationId="{3AC82F49-D4C7-B860-4C5B-E08E5C8ACC21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41" creationId="{F5E2710B-CCD2-CF9E-401C-49626C83C999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42" creationId="{5F259522-1C27-F695-A0B2-891C96FAE79C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43" creationId="{0621E610-D802-5DD0-9CA8-8763E1A96479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44" creationId="{932B975A-C095-5427-8BFD-4FCC13E2C407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45" creationId="{106B2C2F-CDFC-3FC2-BADF-92F53784F5C6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46" creationId="{17BAC6AB-A61D-8242-E598-1CD9D78925BE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47" creationId="{0CC56166-5430-24C7-5263-2BD04C248586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48" creationId="{8AA09C82-D180-38CD-D693-95F7E610CD69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49" creationId="{B87B1EC7-CE8A-4B18-E100-5DC7CF00FCBA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50" creationId="{46D9780C-9907-7BB1-B2C2-8074B1B78BDA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51" creationId="{FA8FB3E0-172F-FD3C-8B63-ABE30DA7E827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52" creationId="{E0E71283-DF7E-B5ED-C7E3-4D31D94ABE9C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53" creationId="{68E3393F-62FB-1904-E6B6-575C8A4B66D8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54" creationId="{7CDD3A5A-BE97-8EFD-66E0-E92157EFE25C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55" creationId="{A995DD71-02B7-F8F0-EC3B-CDDD79C5635C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56" creationId="{B75874A4-6305-E18B-621F-B5A8F9A791BD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57" creationId="{F247A28A-508E-058C-232B-2C8CD684AAF0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58" creationId="{47D343CB-FF49-DB3B-968E-48B222D9D9C5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59" creationId="{C06E0F81-E5CF-36DA-D228-CBF28D5F9A3F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60" creationId="{BE9F9FA9-F21E-B4D1-7EFE-453F16EAEEFB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61" creationId="{1369B0B2-2681-9081-8EAA-68ADB400DBB4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62" creationId="{224D62C5-C2B3-E2A7-F4A2-B26A3178353B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63" creationId="{A569028B-2F8A-3202-DD9D-E5FB0E483289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64" creationId="{6FA4A277-4AEC-A155-7D6D-7BC72B21B7F5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65" creationId="{B257575A-78B8-55DC-8700-AF504F6D5E7D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66" creationId="{60C1CC77-7780-39BB-7B87-964F3442DBE4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67" creationId="{8C6DB032-70B9-497A-5859-8EF1B3225EB6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68" creationId="{586A466A-F9DA-C3B9-9A61-8E7B2EA9D2CF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69" creationId="{DEE1E24F-DB7B-2CD7-E8E1-882935410D64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70" creationId="{6790E2CE-FCE4-D671-B2C4-685D283BC457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71" creationId="{E2F60F63-193E-E4EC-B985-FEA15CAC681C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72" creationId="{D082790E-4AE6-A923-719A-C0FE257C3190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73" creationId="{39E9C496-542B-28D1-544C-79ED9E0CC1BF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74" creationId="{8726F72E-A132-B060-A3DB-FFB338B79B62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75" creationId="{F31B22F0-B2A3-C65A-D87D-2B2CD7D266CB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76" creationId="{28F764B5-5BA5-920C-8E6D-0F986D206C04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77" creationId="{5C21320A-A15B-5F6E-0B65-8649C882A61F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78" creationId="{33B535A3-ECCC-A34D-5532-E132DECCB105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79" creationId="{E1EA7E40-5084-CAAB-4C1A-4C7A92F17747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80" creationId="{5A571163-5E9D-4F06-AEEC-DAE802846F0D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81" creationId="{45DA2D38-26CF-732E-9A19-05BA5E1B5FE2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82" creationId="{C51E7916-FA22-BD40-C616-32DD843A5711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83" creationId="{EC877756-0177-0ADC-B536-E1D5F5B9AC4D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84" creationId="{920CB326-7934-F36B-5EDC-7209C65E5BEE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85" creationId="{FB3DEBA0-491B-9877-2AA0-0CEC80145BB4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86" creationId="{98557F20-3496-64F3-BC0A-E23C3585C942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87" creationId="{5FD43B1B-BD5A-8C8D-51B5-690A13EEBC60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88" creationId="{04FBAAE7-F628-89D4-6D50-C26FD80C7415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89" creationId="{8F6058E1-763B-9176-B3E4-A48CB6D035B8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90" creationId="{DF1DC3CE-AEAB-21FD-C7E3-B0BED4ADCE63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91" creationId="{3365FCE8-7BEE-913A-B3C2-88A5609154E1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92" creationId="{EC569719-2D09-9917-EDB0-5F4B4327B7F6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93" creationId="{3840A3D0-BF11-387C-768E-DDA7198596D0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94" creationId="{50B8A227-FD68-4239-08E3-C14FA37FCA44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95" creationId="{BED3FD6C-8D04-07BD-271F-7E6BD8F6E2F0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96" creationId="{DC32D09C-FC94-08DE-E64A-22BA37DB0633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97" creationId="{DC77341E-5BC3-9BCB-D1F0-FBFFCF089A86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98" creationId="{33EEB87F-D183-D46D-700C-1D132059546D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99" creationId="{B4A194D7-D3B0-63E3-335A-224F3FDEC3E7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00" creationId="{6B3CB91B-F54F-7931-EF40-AA223D9152F9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01" creationId="{45AF8911-4400-1FCE-14D5-9227C3600EC9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02" creationId="{6BB91CBE-11B7-9C09-DEE3-6263694FBB8C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03" creationId="{4C9AF0DF-4F9B-5604-7A61-6F6E287F0122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04" creationId="{56CF00B4-9E43-75DF-F559-D284D57A91CD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05" creationId="{8404449D-978F-9DAF-D524-D8AD827281CC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06" creationId="{46B9D96C-58D1-9636-BFF9-5E405852A02D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07" creationId="{AB565780-E198-1E32-F4AE-4F0006398B6B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08" creationId="{A2350A96-AD3C-E057-B12B-94BEE863084D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09" creationId="{AA242849-55A4-17F2-217F-DB016DF75A71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10" creationId="{9F0282E6-44FA-D19B-99C3-1798FC8A6F48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11" creationId="{CFC4145F-5209-AD82-5BBE-233091451239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12" creationId="{F5DEBD39-44F9-7271-26D8-603BF8A684EB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13" creationId="{0D117F0F-ED84-792F-7999-D15DF062AEAB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14" creationId="{DE8F6731-CB52-1E46-E6B2-EF445EB68E87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15" creationId="{76D5AF16-4FA8-F062-14DB-DCA997885F96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16" creationId="{38740B90-193F-06EE-4867-A6928CE5D235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17" creationId="{AC149299-488A-D732-5F6D-5B0F2239FC50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18" creationId="{C2CC9332-BB7A-0CEA-C12B-C99EBAF7703E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19" creationId="{B313CAA6-F973-8E38-03FB-F2817815B2C5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20" creationId="{1DF46051-445C-8EFE-E6E6-BDCF066E05A5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21" creationId="{860A2B0E-2F95-F78A-F974-B363E6DB70CE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22" creationId="{F318CF12-781B-845A-D1C5-EC00FD4DB806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23" creationId="{F3B4FA28-3E21-21A5-AC1C-4A5D49395711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24" creationId="{D56529A6-AFFF-4A89-E171-64B6BE5DED6B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25" creationId="{93E484F3-EE44-7E18-6B39-FAC6C6E901CF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26" creationId="{C05261D1-488D-AAA5-1407-6FBC21593E18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27" creationId="{EF95D512-67F7-537C-DF20-9F5D3181BF09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28" creationId="{640DA582-2C77-6365-FB9E-1D0026C64ABC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29" creationId="{04A9B52D-28D3-E19B-0DE2-AFDD8E0A76D0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30" creationId="{A3580D68-3213-63CA-A952-EA592E02A979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31" creationId="{4986E8AD-E357-5745-540C-C0047E7DCFDB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32" creationId="{80283C22-EE2F-9E55-7FC1-5C480011F680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33" creationId="{C434B826-C3F5-009F-3D8F-23593D6E63CA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34" creationId="{EDE0800D-78FE-4861-98BD-94118BB6C8BA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35" creationId="{02B18BC0-B489-F6F4-08A4-1B03081B4EAC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36" creationId="{349B4950-2D02-57EB-CF08-DFD7D1D90609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37" creationId="{E8ACA757-49DB-48D5-FA59-407BAC8FBD56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38" creationId="{8C481FE9-1C3B-664A-3E49-24D08156612D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39" creationId="{B3393BA2-EF4B-4043-D16E-FD949D059FB3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40" creationId="{0678C5DF-6F76-2459-D427-65C2187E1062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41" creationId="{24352A2F-48FB-C344-B083-8E9D12877964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42" creationId="{BDD85471-84D3-8F8A-661E-F9D86D292676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43" creationId="{8DFA6E33-D235-22B8-7B2E-71E2367FF596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44" creationId="{BD644F1B-7433-228D-2E9E-4ED2DBD6F39F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45" creationId="{17A4E33E-C5E3-6EAE-5387-80792F9A219E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46" creationId="{16B18EEE-A1EC-75C9-682F-8385ADED8774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47" creationId="{8826A2F6-9E6E-D77B-BD2D-35EFA972A565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48" creationId="{42E4EC05-2CBE-7FCE-F75D-6BD9DE2CC2FC}"/>
          </ac:spMkLst>
        </pc:spChg>
        <pc:spChg chg="add mod">
          <ac:chgData name="Christoph Lippert" userId="f1aa18828af4e242" providerId="LiveId" clId="{E51DE47E-74FF-BB4B-86BD-EC4D73469B95}" dt="2023-05-10T15:12:38.104" v="1357" actId="1037"/>
          <ac:spMkLst>
            <pc:docMk/>
            <pc:sldMk cId="1877499944" sldId="530"/>
            <ac:spMk id="149" creationId="{FEC9302D-F1B6-09B7-65B2-9E653E49BCF0}"/>
          </ac:spMkLst>
        </pc:spChg>
      </pc:sldChg>
      <pc:sldChg chg="addSp modSp new mod">
        <pc:chgData name="Christoph Lippert" userId="f1aa18828af4e242" providerId="LiveId" clId="{E51DE47E-74FF-BB4B-86BD-EC4D73469B95}" dt="2023-05-10T15:13:11.424" v="1378"/>
        <pc:sldMkLst>
          <pc:docMk/>
          <pc:sldMk cId="3875141138" sldId="531"/>
        </pc:sldMkLst>
        <pc:spChg chg="mod">
          <ac:chgData name="Christoph Lippert" userId="f1aa18828af4e242" providerId="LiveId" clId="{E51DE47E-74FF-BB4B-86BD-EC4D73469B95}" dt="2023-05-10T15:13:10.479" v="1377" actId="21"/>
          <ac:spMkLst>
            <pc:docMk/>
            <pc:sldMk cId="3875141138" sldId="531"/>
            <ac:spMk id="2" creationId="{5231EB1E-8DC2-44D4-C42E-98C0E7FCEC71}"/>
          </ac:spMkLst>
        </pc:spChg>
        <pc:spChg chg="mod">
          <ac:chgData name="Christoph Lippert" userId="f1aa18828af4e242" providerId="LiveId" clId="{E51DE47E-74FF-BB4B-86BD-EC4D73469B95}" dt="2023-05-10T15:13:11.424" v="1378"/>
          <ac:spMkLst>
            <pc:docMk/>
            <pc:sldMk cId="3875141138" sldId="531"/>
            <ac:spMk id="3" creationId="{5E16E48B-FFC6-0D3C-3D77-A3337653D213}"/>
          </ac:spMkLst>
        </pc:spChg>
        <pc:picChg chg="add mod">
          <ac:chgData name="Christoph Lippert" userId="f1aa18828af4e242" providerId="LiveId" clId="{E51DE47E-74FF-BB4B-86BD-EC4D73469B95}" dt="2023-05-10T15:12:56.840" v="1359"/>
          <ac:picMkLst>
            <pc:docMk/>
            <pc:sldMk cId="3875141138" sldId="531"/>
            <ac:picMk id="4" creationId="{E222D300-682A-7112-463A-18DA63D8D43F}"/>
          </ac:picMkLst>
        </pc:picChg>
        <pc:picChg chg="add mod">
          <ac:chgData name="Christoph Lippert" userId="f1aa18828af4e242" providerId="LiveId" clId="{E51DE47E-74FF-BB4B-86BD-EC4D73469B95}" dt="2023-05-10T15:12:56.840" v="1359"/>
          <ac:picMkLst>
            <pc:docMk/>
            <pc:sldMk cId="3875141138" sldId="531"/>
            <ac:picMk id="5" creationId="{99B663F1-81FE-5F77-323B-DBB4A0C65258}"/>
          </ac:picMkLst>
        </pc:picChg>
      </pc:sldChg>
      <pc:sldChg chg="addSp modSp new mod">
        <pc:chgData name="Christoph Lippert" userId="f1aa18828af4e242" providerId="LiveId" clId="{E51DE47E-74FF-BB4B-86BD-EC4D73469B95}" dt="2023-05-10T15:13:33.551" v="1382"/>
        <pc:sldMkLst>
          <pc:docMk/>
          <pc:sldMk cId="3811749997" sldId="532"/>
        </pc:sldMkLst>
        <pc:spChg chg="mod">
          <ac:chgData name="Christoph Lippert" userId="f1aa18828af4e242" providerId="LiveId" clId="{E51DE47E-74FF-BB4B-86BD-EC4D73469B95}" dt="2023-05-10T15:13:20.925" v="1380"/>
          <ac:spMkLst>
            <pc:docMk/>
            <pc:sldMk cId="3811749997" sldId="532"/>
            <ac:spMk id="2" creationId="{39315AA0-6C56-3A95-A527-A18373857026}"/>
          </ac:spMkLst>
        </pc:spChg>
        <pc:spChg chg="mod">
          <ac:chgData name="Christoph Lippert" userId="f1aa18828af4e242" providerId="LiveId" clId="{E51DE47E-74FF-BB4B-86BD-EC4D73469B95}" dt="2023-05-10T15:13:33.551" v="1382"/>
          <ac:spMkLst>
            <pc:docMk/>
            <pc:sldMk cId="3811749997" sldId="532"/>
            <ac:spMk id="3" creationId="{C4447FCA-8D8A-A16E-BEF6-1A88609851DD}"/>
          </ac:spMkLst>
        </pc:spChg>
        <pc:picChg chg="add mod">
          <ac:chgData name="Christoph Lippert" userId="f1aa18828af4e242" providerId="LiveId" clId="{E51DE47E-74FF-BB4B-86BD-EC4D73469B95}" dt="2023-05-10T15:13:24.240" v="1381"/>
          <ac:picMkLst>
            <pc:docMk/>
            <pc:sldMk cId="3811749997" sldId="532"/>
            <ac:picMk id="4" creationId="{CA66F74B-3AB8-EDFE-FBC4-06BB09B7B97F}"/>
          </ac:picMkLst>
        </pc:picChg>
      </pc:sldChg>
      <pc:sldChg chg="addSp modSp new mod">
        <pc:chgData name="Christoph Lippert" userId="f1aa18828af4e242" providerId="LiveId" clId="{E51DE47E-74FF-BB4B-86BD-EC4D73469B95}" dt="2023-05-10T15:13:50.558" v="1385"/>
        <pc:sldMkLst>
          <pc:docMk/>
          <pc:sldMk cId="75408710" sldId="533"/>
        </pc:sldMkLst>
        <pc:spChg chg="mod">
          <ac:chgData name="Christoph Lippert" userId="f1aa18828af4e242" providerId="LiveId" clId="{E51DE47E-74FF-BB4B-86BD-EC4D73469B95}" dt="2023-05-10T15:13:50.558" v="1385"/>
          <ac:spMkLst>
            <pc:docMk/>
            <pc:sldMk cId="75408710" sldId="533"/>
            <ac:spMk id="3" creationId="{58E4AD6B-E0B7-52F4-BD85-1B57A8854AF8}"/>
          </ac:spMkLst>
        </pc:spChg>
        <pc:picChg chg="add mod">
          <ac:chgData name="Christoph Lippert" userId="f1aa18828af4e242" providerId="LiveId" clId="{E51DE47E-74FF-BB4B-86BD-EC4D73469B95}" dt="2023-05-10T15:13:44.744" v="1384"/>
          <ac:picMkLst>
            <pc:docMk/>
            <pc:sldMk cId="75408710" sldId="533"/>
            <ac:picMk id="4" creationId="{EE2955F3-9236-C554-C9A7-0EADAC26E36C}"/>
          </ac:picMkLst>
        </pc:picChg>
        <pc:picChg chg="add mod">
          <ac:chgData name="Christoph Lippert" userId="f1aa18828af4e242" providerId="LiveId" clId="{E51DE47E-74FF-BB4B-86BD-EC4D73469B95}" dt="2023-05-10T15:13:44.744" v="1384"/>
          <ac:picMkLst>
            <pc:docMk/>
            <pc:sldMk cId="75408710" sldId="533"/>
            <ac:picMk id="5" creationId="{DD202385-D7CF-6D07-E16C-CD7B33E32988}"/>
          </ac:picMkLst>
        </pc:picChg>
      </pc:sldChg>
      <pc:sldChg chg="addSp modSp new mod">
        <pc:chgData name="Christoph Lippert" userId="f1aa18828af4e242" providerId="LiveId" clId="{E51DE47E-74FF-BB4B-86BD-EC4D73469B95}" dt="2023-05-10T15:14:11.595" v="1388"/>
        <pc:sldMkLst>
          <pc:docMk/>
          <pc:sldMk cId="1386712276" sldId="534"/>
        </pc:sldMkLst>
        <pc:spChg chg="mod">
          <ac:chgData name="Christoph Lippert" userId="f1aa18828af4e242" providerId="LiveId" clId="{E51DE47E-74FF-BB4B-86BD-EC4D73469B95}" dt="2023-05-10T15:14:11.595" v="1388"/>
          <ac:spMkLst>
            <pc:docMk/>
            <pc:sldMk cId="1386712276" sldId="534"/>
            <ac:spMk id="3" creationId="{ED37F9FE-4175-3689-19AF-D0D910444744}"/>
          </ac:spMkLst>
        </pc:spChg>
        <pc:picChg chg="add mod">
          <ac:chgData name="Christoph Lippert" userId="f1aa18828af4e242" providerId="LiveId" clId="{E51DE47E-74FF-BB4B-86BD-EC4D73469B95}" dt="2023-05-10T15:14:05.807" v="1387"/>
          <ac:picMkLst>
            <pc:docMk/>
            <pc:sldMk cId="1386712276" sldId="534"/>
            <ac:picMk id="4" creationId="{CB6A5987-530D-89FF-806F-67460BAD6C99}"/>
          </ac:picMkLst>
        </pc:picChg>
      </pc:sldChg>
      <pc:sldChg chg="addSp modSp new mod modAnim">
        <pc:chgData name="Christoph Lippert" userId="f1aa18828af4e242" providerId="LiveId" clId="{E51DE47E-74FF-BB4B-86BD-EC4D73469B95}" dt="2023-05-10T15:14:38.870" v="1401"/>
        <pc:sldMkLst>
          <pc:docMk/>
          <pc:sldMk cId="4183737238" sldId="535"/>
        </pc:sldMkLst>
        <pc:spChg chg="mod">
          <ac:chgData name="Christoph Lippert" userId="f1aa18828af4e242" providerId="LiveId" clId="{E51DE47E-74FF-BB4B-86BD-EC4D73469B95}" dt="2023-05-10T15:14:38.870" v="1401"/>
          <ac:spMkLst>
            <pc:docMk/>
            <pc:sldMk cId="4183737238" sldId="535"/>
            <ac:spMk id="2" creationId="{011E8597-51DB-D61A-C97E-A3F7BA252D86}"/>
          </ac:spMkLst>
        </pc:spChg>
        <pc:spChg chg="mod">
          <ac:chgData name="Christoph Lippert" userId="f1aa18828af4e242" providerId="LiveId" clId="{E51DE47E-74FF-BB4B-86BD-EC4D73469B95}" dt="2023-05-10T15:14:32.692" v="1400" actId="20577"/>
          <ac:spMkLst>
            <pc:docMk/>
            <pc:sldMk cId="4183737238" sldId="535"/>
            <ac:spMk id="3" creationId="{8123C7C3-3AE6-BD59-06BE-CECF73B50528}"/>
          </ac:spMkLst>
        </pc:spChg>
        <pc:spChg chg="mod">
          <ac:chgData name="Christoph Lippert" userId="f1aa18828af4e242" providerId="LiveId" clId="{E51DE47E-74FF-BB4B-86BD-EC4D73469B95}" dt="2023-05-10T15:14:28.152" v="1390"/>
          <ac:spMkLst>
            <pc:docMk/>
            <pc:sldMk cId="4183737238" sldId="535"/>
            <ac:spMk id="5" creationId="{0FB78377-F8F9-06F0-AF54-D52E148E947E}"/>
          </ac:spMkLst>
        </pc:spChg>
        <pc:spChg chg="mod">
          <ac:chgData name="Christoph Lippert" userId="f1aa18828af4e242" providerId="LiveId" clId="{E51DE47E-74FF-BB4B-86BD-EC4D73469B95}" dt="2023-05-10T15:14:28.152" v="1390"/>
          <ac:spMkLst>
            <pc:docMk/>
            <pc:sldMk cId="4183737238" sldId="535"/>
            <ac:spMk id="6" creationId="{994EEEEB-19E7-02CF-3B44-6B3E65B0A9DA}"/>
          </ac:spMkLst>
        </pc:spChg>
        <pc:spChg chg="mod">
          <ac:chgData name="Christoph Lippert" userId="f1aa18828af4e242" providerId="LiveId" clId="{E51DE47E-74FF-BB4B-86BD-EC4D73469B95}" dt="2023-05-10T15:14:28.152" v="1390"/>
          <ac:spMkLst>
            <pc:docMk/>
            <pc:sldMk cId="4183737238" sldId="535"/>
            <ac:spMk id="7" creationId="{AB1B9A1D-0C82-3C58-F885-1BE4B17FDA03}"/>
          </ac:spMkLst>
        </pc:spChg>
        <pc:spChg chg="mod">
          <ac:chgData name="Christoph Lippert" userId="f1aa18828af4e242" providerId="LiveId" clId="{E51DE47E-74FF-BB4B-86BD-EC4D73469B95}" dt="2023-05-10T15:14:28.152" v="1390"/>
          <ac:spMkLst>
            <pc:docMk/>
            <pc:sldMk cId="4183737238" sldId="535"/>
            <ac:spMk id="8" creationId="{7C068C61-DB36-09E7-15D5-74829039D9E8}"/>
          </ac:spMkLst>
        </pc:spChg>
        <pc:spChg chg="mod">
          <ac:chgData name="Christoph Lippert" userId="f1aa18828af4e242" providerId="LiveId" clId="{E51DE47E-74FF-BB4B-86BD-EC4D73469B95}" dt="2023-05-10T15:14:28.152" v="1390"/>
          <ac:spMkLst>
            <pc:docMk/>
            <pc:sldMk cId="4183737238" sldId="535"/>
            <ac:spMk id="9" creationId="{E55EA60B-3558-5D1D-D772-CC28C1F5A088}"/>
          </ac:spMkLst>
        </pc:spChg>
        <pc:spChg chg="mod">
          <ac:chgData name="Christoph Lippert" userId="f1aa18828af4e242" providerId="LiveId" clId="{E51DE47E-74FF-BB4B-86BD-EC4D73469B95}" dt="2023-05-10T15:14:28.152" v="1390"/>
          <ac:spMkLst>
            <pc:docMk/>
            <pc:sldMk cId="4183737238" sldId="535"/>
            <ac:spMk id="10" creationId="{266F568D-F55E-91C2-9543-27A8DA679C6A}"/>
          </ac:spMkLst>
        </pc:spChg>
        <pc:spChg chg="mod">
          <ac:chgData name="Christoph Lippert" userId="f1aa18828af4e242" providerId="LiveId" clId="{E51DE47E-74FF-BB4B-86BD-EC4D73469B95}" dt="2023-05-10T15:14:28.152" v="1390"/>
          <ac:spMkLst>
            <pc:docMk/>
            <pc:sldMk cId="4183737238" sldId="535"/>
            <ac:spMk id="11" creationId="{9E1A6C6D-139F-0EE4-57D9-3EC064762C64}"/>
          </ac:spMkLst>
        </pc:spChg>
        <pc:spChg chg="mod">
          <ac:chgData name="Christoph Lippert" userId="f1aa18828af4e242" providerId="LiveId" clId="{E51DE47E-74FF-BB4B-86BD-EC4D73469B95}" dt="2023-05-10T15:14:28.152" v="1390"/>
          <ac:spMkLst>
            <pc:docMk/>
            <pc:sldMk cId="4183737238" sldId="535"/>
            <ac:spMk id="12" creationId="{CC599E6C-3845-3C6C-DB79-D019EB7E108C}"/>
          </ac:spMkLst>
        </pc:spChg>
        <pc:spChg chg="add mod">
          <ac:chgData name="Christoph Lippert" userId="f1aa18828af4e242" providerId="LiveId" clId="{E51DE47E-74FF-BB4B-86BD-EC4D73469B95}" dt="2023-05-10T15:14:28.152" v="1390"/>
          <ac:spMkLst>
            <pc:docMk/>
            <pc:sldMk cId="4183737238" sldId="535"/>
            <ac:spMk id="13" creationId="{605638C4-7716-66C7-FCF3-D347B5241764}"/>
          </ac:spMkLst>
        </pc:spChg>
        <pc:grpChg chg="add mod">
          <ac:chgData name="Christoph Lippert" userId="f1aa18828af4e242" providerId="LiveId" clId="{E51DE47E-74FF-BB4B-86BD-EC4D73469B95}" dt="2023-05-10T15:14:28.152" v="1390"/>
          <ac:grpSpMkLst>
            <pc:docMk/>
            <pc:sldMk cId="4183737238" sldId="535"/>
            <ac:grpSpMk id="4" creationId="{BF8E3F30-076F-DF07-CB25-85D74736C3CA}"/>
          </ac:grpSpMkLst>
        </pc:grpChg>
        <pc:picChg chg="add mod">
          <ac:chgData name="Christoph Lippert" userId="f1aa18828af4e242" providerId="LiveId" clId="{E51DE47E-74FF-BB4B-86BD-EC4D73469B95}" dt="2023-05-10T15:14:28.152" v="1390"/>
          <ac:picMkLst>
            <pc:docMk/>
            <pc:sldMk cId="4183737238" sldId="535"/>
            <ac:picMk id="14" creationId="{BD3D0684-C414-110C-00B5-F9B04772A717}"/>
          </ac:picMkLst>
        </pc:picChg>
      </pc:sldChg>
      <pc:sldChg chg="addSp modSp new mod modAnim">
        <pc:chgData name="Christoph Lippert" userId="f1aa18828af4e242" providerId="LiveId" clId="{E51DE47E-74FF-BB4B-86BD-EC4D73469B95}" dt="2023-05-10T15:15:17.109" v="1419"/>
        <pc:sldMkLst>
          <pc:docMk/>
          <pc:sldMk cId="3132579670" sldId="536"/>
        </pc:sldMkLst>
        <pc:spChg chg="mod">
          <ac:chgData name="Christoph Lippert" userId="f1aa18828af4e242" providerId="LiveId" clId="{E51DE47E-74FF-BB4B-86BD-EC4D73469B95}" dt="2023-05-10T15:14:55.531" v="1417"/>
          <ac:spMkLst>
            <pc:docMk/>
            <pc:sldMk cId="3132579670" sldId="536"/>
            <ac:spMk id="2" creationId="{49D5F725-8D49-1FDE-C65B-4BE4A42CAB6D}"/>
          </ac:spMkLst>
        </pc:spChg>
        <pc:spChg chg="mod">
          <ac:chgData name="Christoph Lippert" userId="f1aa18828af4e242" providerId="LiveId" clId="{E51DE47E-74FF-BB4B-86BD-EC4D73469B95}" dt="2023-05-10T15:14:50.791" v="1416" actId="20577"/>
          <ac:spMkLst>
            <pc:docMk/>
            <pc:sldMk cId="3132579670" sldId="536"/>
            <ac:spMk id="3" creationId="{DD41EC23-1E8F-3392-F69B-1665D8D88CAE}"/>
          </ac:spMkLst>
        </pc:spChg>
        <pc:spChg chg="mod">
          <ac:chgData name="Christoph Lippert" userId="f1aa18828af4e242" providerId="LiveId" clId="{E51DE47E-74FF-BB4B-86BD-EC4D73469B95}" dt="2023-05-10T15:15:12.810" v="1418"/>
          <ac:spMkLst>
            <pc:docMk/>
            <pc:sldMk cId="3132579670" sldId="536"/>
            <ac:spMk id="5" creationId="{91361E0C-FA34-221C-71CF-43E6CF57F371}"/>
          </ac:spMkLst>
        </pc:spChg>
        <pc:spChg chg="mod">
          <ac:chgData name="Christoph Lippert" userId="f1aa18828af4e242" providerId="LiveId" clId="{E51DE47E-74FF-BB4B-86BD-EC4D73469B95}" dt="2023-05-10T15:15:12.810" v="1418"/>
          <ac:spMkLst>
            <pc:docMk/>
            <pc:sldMk cId="3132579670" sldId="536"/>
            <ac:spMk id="6" creationId="{72492C45-4F83-2F32-7276-E4BD98DBEBE0}"/>
          </ac:spMkLst>
        </pc:spChg>
        <pc:spChg chg="mod">
          <ac:chgData name="Christoph Lippert" userId="f1aa18828af4e242" providerId="LiveId" clId="{E51DE47E-74FF-BB4B-86BD-EC4D73469B95}" dt="2023-05-10T15:15:12.810" v="1418"/>
          <ac:spMkLst>
            <pc:docMk/>
            <pc:sldMk cId="3132579670" sldId="536"/>
            <ac:spMk id="7" creationId="{BD9A6476-4E2A-97A2-4091-0D86ECA8477E}"/>
          </ac:spMkLst>
        </pc:spChg>
        <pc:spChg chg="mod">
          <ac:chgData name="Christoph Lippert" userId="f1aa18828af4e242" providerId="LiveId" clId="{E51DE47E-74FF-BB4B-86BD-EC4D73469B95}" dt="2023-05-10T15:15:12.810" v="1418"/>
          <ac:spMkLst>
            <pc:docMk/>
            <pc:sldMk cId="3132579670" sldId="536"/>
            <ac:spMk id="8" creationId="{42BBD12D-9B99-BCE0-5080-E51511E3475D}"/>
          </ac:spMkLst>
        </pc:spChg>
        <pc:spChg chg="mod">
          <ac:chgData name="Christoph Lippert" userId="f1aa18828af4e242" providerId="LiveId" clId="{E51DE47E-74FF-BB4B-86BD-EC4D73469B95}" dt="2023-05-10T15:15:12.810" v="1418"/>
          <ac:spMkLst>
            <pc:docMk/>
            <pc:sldMk cId="3132579670" sldId="536"/>
            <ac:spMk id="9" creationId="{C3D3CFDE-69F6-E2B0-5C27-CB666C08CE3D}"/>
          </ac:spMkLst>
        </pc:spChg>
        <pc:spChg chg="mod">
          <ac:chgData name="Christoph Lippert" userId="f1aa18828af4e242" providerId="LiveId" clId="{E51DE47E-74FF-BB4B-86BD-EC4D73469B95}" dt="2023-05-10T15:15:12.810" v="1418"/>
          <ac:spMkLst>
            <pc:docMk/>
            <pc:sldMk cId="3132579670" sldId="536"/>
            <ac:spMk id="10" creationId="{6AD1022C-FBD7-4A40-68E6-5E4013FD3C84}"/>
          </ac:spMkLst>
        </pc:spChg>
        <pc:spChg chg="mod">
          <ac:chgData name="Christoph Lippert" userId="f1aa18828af4e242" providerId="LiveId" clId="{E51DE47E-74FF-BB4B-86BD-EC4D73469B95}" dt="2023-05-10T15:15:12.810" v="1418"/>
          <ac:spMkLst>
            <pc:docMk/>
            <pc:sldMk cId="3132579670" sldId="536"/>
            <ac:spMk id="11" creationId="{C8907411-AD32-8016-529C-775355A1F458}"/>
          </ac:spMkLst>
        </pc:spChg>
        <pc:spChg chg="mod">
          <ac:chgData name="Christoph Lippert" userId="f1aa18828af4e242" providerId="LiveId" clId="{E51DE47E-74FF-BB4B-86BD-EC4D73469B95}" dt="2023-05-10T15:15:12.810" v="1418"/>
          <ac:spMkLst>
            <pc:docMk/>
            <pc:sldMk cId="3132579670" sldId="536"/>
            <ac:spMk id="12" creationId="{77EFFED6-6C9F-60F5-8A45-F21B83F682E6}"/>
          </ac:spMkLst>
        </pc:spChg>
        <pc:spChg chg="add mod">
          <ac:chgData name="Christoph Lippert" userId="f1aa18828af4e242" providerId="LiveId" clId="{E51DE47E-74FF-BB4B-86BD-EC4D73469B95}" dt="2023-05-10T15:15:12.810" v="1418"/>
          <ac:spMkLst>
            <pc:docMk/>
            <pc:sldMk cId="3132579670" sldId="536"/>
            <ac:spMk id="13" creationId="{AC6ADE5A-095D-34D9-8AE5-E704708CE707}"/>
          </ac:spMkLst>
        </pc:spChg>
        <pc:spChg chg="add mod">
          <ac:chgData name="Christoph Lippert" userId="f1aa18828af4e242" providerId="LiveId" clId="{E51DE47E-74FF-BB4B-86BD-EC4D73469B95}" dt="2023-05-10T15:15:12.810" v="1418"/>
          <ac:spMkLst>
            <pc:docMk/>
            <pc:sldMk cId="3132579670" sldId="536"/>
            <ac:spMk id="14" creationId="{7EAE233C-ECC3-C8DC-DB52-82ABB355608A}"/>
          </ac:spMkLst>
        </pc:spChg>
        <pc:spChg chg="add mod">
          <ac:chgData name="Christoph Lippert" userId="f1aa18828af4e242" providerId="LiveId" clId="{E51DE47E-74FF-BB4B-86BD-EC4D73469B95}" dt="2023-05-10T15:15:12.810" v="1418"/>
          <ac:spMkLst>
            <pc:docMk/>
            <pc:sldMk cId="3132579670" sldId="536"/>
            <ac:spMk id="15" creationId="{374B5A8B-5A51-7CD7-E640-BC54F4E3F3C4}"/>
          </ac:spMkLst>
        </pc:spChg>
        <pc:spChg chg="add mod">
          <ac:chgData name="Christoph Lippert" userId="f1aa18828af4e242" providerId="LiveId" clId="{E51DE47E-74FF-BB4B-86BD-EC4D73469B95}" dt="2023-05-10T15:15:12.810" v="1418"/>
          <ac:spMkLst>
            <pc:docMk/>
            <pc:sldMk cId="3132579670" sldId="536"/>
            <ac:spMk id="16" creationId="{D78FD6FD-D3FA-92A0-EA9B-9B0EFBD62A2C}"/>
          </ac:spMkLst>
        </pc:spChg>
        <pc:grpChg chg="add mod">
          <ac:chgData name="Christoph Lippert" userId="f1aa18828af4e242" providerId="LiveId" clId="{E51DE47E-74FF-BB4B-86BD-EC4D73469B95}" dt="2023-05-10T15:15:12.810" v="1418"/>
          <ac:grpSpMkLst>
            <pc:docMk/>
            <pc:sldMk cId="3132579670" sldId="536"/>
            <ac:grpSpMk id="4" creationId="{7BD8506F-C40E-E5CF-B843-9BB7AD9DB01B}"/>
          </ac:grpSpMkLst>
        </pc:grpChg>
        <pc:picChg chg="add mod">
          <ac:chgData name="Christoph Lippert" userId="f1aa18828af4e242" providerId="LiveId" clId="{E51DE47E-74FF-BB4B-86BD-EC4D73469B95}" dt="2023-05-10T15:15:17.109" v="1419"/>
          <ac:picMkLst>
            <pc:docMk/>
            <pc:sldMk cId="3132579670" sldId="536"/>
            <ac:picMk id="17" creationId="{4BF2BE14-5B6E-795F-08B1-A46EA436621F}"/>
          </ac:picMkLst>
        </pc:picChg>
      </pc:sldChg>
      <pc:sldChg chg="addSp modSp new mod modAnim">
        <pc:chgData name="Christoph Lippert" userId="f1aa18828af4e242" providerId="LiveId" clId="{E51DE47E-74FF-BB4B-86BD-EC4D73469B95}" dt="2023-05-10T15:15:44.552" v="1423"/>
        <pc:sldMkLst>
          <pc:docMk/>
          <pc:sldMk cId="2031525115" sldId="537"/>
        </pc:sldMkLst>
        <pc:spChg chg="mod">
          <ac:chgData name="Christoph Lippert" userId="f1aa18828af4e242" providerId="LiveId" clId="{E51DE47E-74FF-BB4B-86BD-EC4D73469B95}" dt="2023-05-10T15:15:30.385" v="1421"/>
          <ac:spMkLst>
            <pc:docMk/>
            <pc:sldMk cId="2031525115" sldId="537"/>
            <ac:spMk id="2" creationId="{61ABEFB6-1CE7-CCE8-09C3-ECDE26EB2FAD}"/>
          </ac:spMkLst>
        </pc:spChg>
        <pc:spChg chg="mod">
          <ac:chgData name="Christoph Lippert" userId="f1aa18828af4e242" providerId="LiveId" clId="{E51DE47E-74FF-BB4B-86BD-EC4D73469B95}" dt="2023-05-10T15:15:35.064" v="1422"/>
          <ac:spMkLst>
            <pc:docMk/>
            <pc:sldMk cId="2031525115" sldId="537"/>
            <ac:spMk id="3" creationId="{D7AC1780-7DA3-2E77-7E73-9B5E172147B1}"/>
          </ac:spMkLst>
        </pc:spChg>
        <pc:spChg chg="mod">
          <ac:chgData name="Christoph Lippert" userId="f1aa18828af4e242" providerId="LiveId" clId="{E51DE47E-74FF-BB4B-86BD-EC4D73469B95}" dt="2023-05-10T15:15:44.552" v="1423"/>
          <ac:spMkLst>
            <pc:docMk/>
            <pc:sldMk cId="2031525115" sldId="537"/>
            <ac:spMk id="5" creationId="{1F376DBA-4FA5-7F82-FA9B-EC87C8757610}"/>
          </ac:spMkLst>
        </pc:spChg>
        <pc:spChg chg="mod">
          <ac:chgData name="Christoph Lippert" userId="f1aa18828af4e242" providerId="LiveId" clId="{E51DE47E-74FF-BB4B-86BD-EC4D73469B95}" dt="2023-05-10T15:15:44.552" v="1423"/>
          <ac:spMkLst>
            <pc:docMk/>
            <pc:sldMk cId="2031525115" sldId="537"/>
            <ac:spMk id="6" creationId="{C643F6B6-6EC0-2333-BDA7-B0A9707764B2}"/>
          </ac:spMkLst>
        </pc:spChg>
        <pc:spChg chg="mod">
          <ac:chgData name="Christoph Lippert" userId="f1aa18828af4e242" providerId="LiveId" clId="{E51DE47E-74FF-BB4B-86BD-EC4D73469B95}" dt="2023-05-10T15:15:44.552" v="1423"/>
          <ac:spMkLst>
            <pc:docMk/>
            <pc:sldMk cId="2031525115" sldId="537"/>
            <ac:spMk id="7" creationId="{324C6354-2A46-D14D-E849-B925A0237855}"/>
          </ac:spMkLst>
        </pc:spChg>
        <pc:spChg chg="mod">
          <ac:chgData name="Christoph Lippert" userId="f1aa18828af4e242" providerId="LiveId" clId="{E51DE47E-74FF-BB4B-86BD-EC4D73469B95}" dt="2023-05-10T15:15:44.552" v="1423"/>
          <ac:spMkLst>
            <pc:docMk/>
            <pc:sldMk cId="2031525115" sldId="537"/>
            <ac:spMk id="8" creationId="{CF371235-9CC3-0388-221E-65033351A4EC}"/>
          </ac:spMkLst>
        </pc:spChg>
        <pc:spChg chg="mod">
          <ac:chgData name="Christoph Lippert" userId="f1aa18828af4e242" providerId="LiveId" clId="{E51DE47E-74FF-BB4B-86BD-EC4D73469B95}" dt="2023-05-10T15:15:44.552" v="1423"/>
          <ac:spMkLst>
            <pc:docMk/>
            <pc:sldMk cId="2031525115" sldId="537"/>
            <ac:spMk id="9" creationId="{68508CA7-1E53-E899-1DB1-C67475798BA0}"/>
          </ac:spMkLst>
        </pc:spChg>
        <pc:spChg chg="mod">
          <ac:chgData name="Christoph Lippert" userId="f1aa18828af4e242" providerId="LiveId" clId="{E51DE47E-74FF-BB4B-86BD-EC4D73469B95}" dt="2023-05-10T15:15:44.552" v="1423"/>
          <ac:spMkLst>
            <pc:docMk/>
            <pc:sldMk cId="2031525115" sldId="537"/>
            <ac:spMk id="10" creationId="{8273C6A1-247F-DE84-1B96-48B3AEFEADAA}"/>
          </ac:spMkLst>
        </pc:spChg>
        <pc:spChg chg="mod">
          <ac:chgData name="Christoph Lippert" userId="f1aa18828af4e242" providerId="LiveId" clId="{E51DE47E-74FF-BB4B-86BD-EC4D73469B95}" dt="2023-05-10T15:15:44.552" v="1423"/>
          <ac:spMkLst>
            <pc:docMk/>
            <pc:sldMk cId="2031525115" sldId="537"/>
            <ac:spMk id="11" creationId="{47B16AF9-AC41-D203-7B39-421F8D8CED46}"/>
          </ac:spMkLst>
        </pc:spChg>
        <pc:spChg chg="mod">
          <ac:chgData name="Christoph Lippert" userId="f1aa18828af4e242" providerId="LiveId" clId="{E51DE47E-74FF-BB4B-86BD-EC4D73469B95}" dt="2023-05-10T15:15:44.552" v="1423"/>
          <ac:spMkLst>
            <pc:docMk/>
            <pc:sldMk cId="2031525115" sldId="537"/>
            <ac:spMk id="12" creationId="{E2D26D36-69D8-1E62-610D-089A01037EC0}"/>
          </ac:spMkLst>
        </pc:spChg>
        <pc:spChg chg="add mod">
          <ac:chgData name="Christoph Lippert" userId="f1aa18828af4e242" providerId="LiveId" clId="{E51DE47E-74FF-BB4B-86BD-EC4D73469B95}" dt="2023-05-10T15:15:44.552" v="1423"/>
          <ac:spMkLst>
            <pc:docMk/>
            <pc:sldMk cId="2031525115" sldId="537"/>
            <ac:spMk id="13" creationId="{443E587A-7E20-4838-97B4-1CB29BF78AE2}"/>
          </ac:spMkLst>
        </pc:spChg>
        <pc:spChg chg="add mod">
          <ac:chgData name="Christoph Lippert" userId="f1aa18828af4e242" providerId="LiveId" clId="{E51DE47E-74FF-BB4B-86BD-EC4D73469B95}" dt="2023-05-10T15:15:44.552" v="1423"/>
          <ac:spMkLst>
            <pc:docMk/>
            <pc:sldMk cId="2031525115" sldId="537"/>
            <ac:spMk id="14" creationId="{430EF27A-E7E2-D0DD-CCF8-89932B9AA6C1}"/>
          </ac:spMkLst>
        </pc:spChg>
        <pc:spChg chg="add mod">
          <ac:chgData name="Christoph Lippert" userId="f1aa18828af4e242" providerId="LiveId" clId="{E51DE47E-74FF-BB4B-86BD-EC4D73469B95}" dt="2023-05-10T15:15:44.552" v="1423"/>
          <ac:spMkLst>
            <pc:docMk/>
            <pc:sldMk cId="2031525115" sldId="537"/>
            <ac:spMk id="15" creationId="{7D66A0DF-EB9A-6AA4-FBB1-3C184805FEC0}"/>
          </ac:spMkLst>
        </pc:spChg>
        <pc:grpChg chg="add mod">
          <ac:chgData name="Christoph Lippert" userId="f1aa18828af4e242" providerId="LiveId" clId="{E51DE47E-74FF-BB4B-86BD-EC4D73469B95}" dt="2023-05-10T15:15:44.552" v="1423"/>
          <ac:grpSpMkLst>
            <pc:docMk/>
            <pc:sldMk cId="2031525115" sldId="537"/>
            <ac:grpSpMk id="4" creationId="{12756B95-D61B-ED24-0CD9-A27CFE91D90E}"/>
          </ac:grpSpMkLst>
        </pc:grpChg>
        <pc:picChg chg="add mod">
          <ac:chgData name="Christoph Lippert" userId="f1aa18828af4e242" providerId="LiveId" clId="{E51DE47E-74FF-BB4B-86BD-EC4D73469B95}" dt="2023-05-10T15:15:44.552" v="1423"/>
          <ac:picMkLst>
            <pc:docMk/>
            <pc:sldMk cId="2031525115" sldId="537"/>
            <ac:picMk id="16" creationId="{67FF2D4B-A8FF-BDEE-397F-2F1E235A3C2D}"/>
          </ac:picMkLst>
        </pc:picChg>
      </pc:sldChg>
      <pc:sldChg chg="addSp delSp modSp new mod">
        <pc:chgData name="Christoph Lippert" userId="f1aa18828af4e242" providerId="LiveId" clId="{E51DE47E-74FF-BB4B-86BD-EC4D73469B95}" dt="2023-05-10T15:16:45.441" v="1459" actId="1037"/>
        <pc:sldMkLst>
          <pc:docMk/>
          <pc:sldMk cId="3805807749" sldId="538"/>
        </pc:sldMkLst>
        <pc:spChg chg="mod">
          <ac:chgData name="Christoph Lippert" userId="f1aa18828af4e242" providerId="LiveId" clId="{E51DE47E-74FF-BB4B-86BD-EC4D73469B95}" dt="2023-05-10T15:16:10.232" v="1427"/>
          <ac:spMkLst>
            <pc:docMk/>
            <pc:sldMk cId="3805807749" sldId="538"/>
            <ac:spMk id="2" creationId="{324DC625-541E-6E98-59CF-83905E64D421}"/>
          </ac:spMkLst>
        </pc:spChg>
        <pc:spChg chg="mod">
          <ac:chgData name="Christoph Lippert" userId="f1aa18828af4e242" providerId="LiveId" clId="{E51DE47E-74FF-BB4B-86BD-EC4D73469B95}" dt="2023-05-10T15:16:23.080" v="1430"/>
          <ac:spMkLst>
            <pc:docMk/>
            <pc:sldMk cId="3805807749" sldId="538"/>
            <ac:spMk id="3" creationId="{4E687266-10DC-BA68-E51E-536614520B9C}"/>
          </ac:spMkLst>
        </pc:spChg>
        <pc:spChg chg="add del">
          <ac:chgData name="Christoph Lippert" userId="f1aa18828af4e242" providerId="LiveId" clId="{E51DE47E-74FF-BB4B-86BD-EC4D73469B95}" dt="2023-05-10T15:16:17.380" v="1429" actId="22"/>
          <ac:spMkLst>
            <pc:docMk/>
            <pc:sldMk cId="3805807749" sldId="538"/>
            <ac:spMk id="5" creationId="{4DADD695-9154-C1EA-6E9C-B0FCF39DE1A6}"/>
          </ac:spMkLst>
        </pc:spChg>
        <pc:spChg chg="add mod">
          <ac:chgData name="Christoph Lippert" userId="f1aa18828af4e242" providerId="LiveId" clId="{E51DE47E-74FF-BB4B-86BD-EC4D73469B95}" dt="2023-05-10T15:16:45.441" v="1459" actId="1037"/>
          <ac:spMkLst>
            <pc:docMk/>
            <pc:sldMk cId="3805807749" sldId="538"/>
            <ac:spMk id="6" creationId="{A688E035-74DA-189E-3A7D-D8A82D6BB0F8}"/>
          </ac:spMkLst>
        </pc:spChg>
      </pc:sldChg>
      <pc:sldChg chg="addSp modSp new mod">
        <pc:chgData name="Christoph Lippert" userId="f1aa18828af4e242" providerId="LiveId" clId="{E51DE47E-74FF-BB4B-86BD-EC4D73469B95}" dt="2023-05-10T15:17:04.942" v="1463"/>
        <pc:sldMkLst>
          <pc:docMk/>
          <pc:sldMk cId="1928240950" sldId="539"/>
        </pc:sldMkLst>
        <pc:spChg chg="mod">
          <ac:chgData name="Christoph Lippert" userId="f1aa18828af4e242" providerId="LiveId" clId="{E51DE47E-74FF-BB4B-86BD-EC4D73469B95}" dt="2023-05-10T15:17:00.670" v="1462"/>
          <ac:spMkLst>
            <pc:docMk/>
            <pc:sldMk cId="1928240950" sldId="539"/>
            <ac:spMk id="2" creationId="{AAF11F0E-4935-A2B0-7903-93DD6EA01796}"/>
          </ac:spMkLst>
        </pc:spChg>
        <pc:spChg chg="mod">
          <ac:chgData name="Christoph Lippert" userId="f1aa18828af4e242" providerId="LiveId" clId="{E51DE47E-74FF-BB4B-86BD-EC4D73469B95}" dt="2023-05-10T15:17:04.942" v="1463"/>
          <ac:spMkLst>
            <pc:docMk/>
            <pc:sldMk cId="1928240950" sldId="539"/>
            <ac:spMk id="3" creationId="{D67226B3-7452-1DC7-0A45-E8145AAAA4EE}"/>
          </ac:spMkLst>
        </pc:spChg>
        <pc:picChg chg="add mod">
          <ac:chgData name="Christoph Lippert" userId="f1aa18828af4e242" providerId="LiveId" clId="{E51DE47E-74FF-BB4B-86BD-EC4D73469B95}" dt="2023-05-10T15:16:55.729" v="1461"/>
          <ac:picMkLst>
            <pc:docMk/>
            <pc:sldMk cId="1928240950" sldId="539"/>
            <ac:picMk id="4" creationId="{369642A7-C82A-FBA0-FF7F-7EA53EC7D829}"/>
          </ac:picMkLst>
        </pc:picChg>
      </pc:sldChg>
      <pc:sldChg chg="addSp modSp new mod">
        <pc:chgData name="Christoph Lippert" userId="f1aa18828af4e242" providerId="LiveId" clId="{E51DE47E-74FF-BB4B-86BD-EC4D73469B95}" dt="2023-05-11T08:19:40.212" v="1467"/>
        <pc:sldMkLst>
          <pc:docMk/>
          <pc:sldMk cId="515508503" sldId="540"/>
        </pc:sldMkLst>
        <pc:spChg chg="mod">
          <ac:chgData name="Christoph Lippert" userId="f1aa18828af4e242" providerId="LiveId" clId="{E51DE47E-74FF-BB4B-86BD-EC4D73469B95}" dt="2023-05-11T08:19:28.674" v="1465"/>
          <ac:spMkLst>
            <pc:docMk/>
            <pc:sldMk cId="515508503" sldId="540"/>
            <ac:spMk id="2" creationId="{B861A883-F433-FD24-15BE-277ECB45504E}"/>
          </ac:spMkLst>
        </pc:spChg>
        <pc:spChg chg="mod">
          <ac:chgData name="Christoph Lippert" userId="f1aa18828af4e242" providerId="LiveId" clId="{E51DE47E-74FF-BB4B-86BD-EC4D73469B95}" dt="2023-05-11T08:19:40.212" v="1467"/>
          <ac:spMkLst>
            <pc:docMk/>
            <pc:sldMk cId="515508503" sldId="540"/>
            <ac:spMk id="3" creationId="{E5EE91AB-77F2-9D01-7144-AC4287AC659B}"/>
          </ac:spMkLst>
        </pc:spChg>
        <pc:picChg chg="add mod">
          <ac:chgData name="Christoph Lippert" userId="f1aa18828af4e242" providerId="LiveId" clId="{E51DE47E-74FF-BB4B-86BD-EC4D73469B95}" dt="2023-05-11T08:19:33.830" v="1466"/>
          <ac:picMkLst>
            <pc:docMk/>
            <pc:sldMk cId="515508503" sldId="540"/>
            <ac:picMk id="4" creationId="{D3BA267A-BB26-DF32-5B71-908F2FF16528}"/>
          </ac:picMkLst>
        </pc:picChg>
      </pc:sldChg>
      <pc:sldChg chg="addSp modSp new mod">
        <pc:chgData name="Christoph Lippert" userId="f1aa18828af4e242" providerId="LiveId" clId="{E51DE47E-74FF-BB4B-86BD-EC4D73469B95}" dt="2023-05-11T08:20:28.673" v="1497" actId="20577"/>
        <pc:sldMkLst>
          <pc:docMk/>
          <pc:sldMk cId="302478523" sldId="541"/>
        </pc:sldMkLst>
        <pc:spChg chg="mod">
          <ac:chgData name="Christoph Lippert" userId="f1aa18828af4e242" providerId="LiveId" clId="{E51DE47E-74FF-BB4B-86BD-EC4D73469B95}" dt="2023-05-11T08:20:11.920" v="1469"/>
          <ac:spMkLst>
            <pc:docMk/>
            <pc:sldMk cId="302478523" sldId="541"/>
            <ac:spMk id="2" creationId="{7620D764-BE27-7B47-EB96-BACA89192FF7}"/>
          </ac:spMkLst>
        </pc:spChg>
        <pc:spChg chg="mod">
          <ac:chgData name="Christoph Lippert" userId="f1aa18828af4e242" providerId="LiveId" clId="{E51DE47E-74FF-BB4B-86BD-EC4D73469B95}" dt="2023-05-11T08:20:28.673" v="1497" actId="20577"/>
          <ac:spMkLst>
            <pc:docMk/>
            <pc:sldMk cId="302478523" sldId="541"/>
            <ac:spMk id="3" creationId="{5B0E979B-9EA7-8C64-16D5-B69BC90F26B1}"/>
          </ac:spMkLst>
        </pc:spChg>
        <pc:picChg chg="add mod">
          <ac:chgData name="Christoph Lippert" userId="f1aa18828af4e242" providerId="LiveId" clId="{E51DE47E-74FF-BB4B-86BD-EC4D73469B95}" dt="2023-05-11T08:20:17.091" v="1470"/>
          <ac:picMkLst>
            <pc:docMk/>
            <pc:sldMk cId="302478523" sldId="541"/>
            <ac:picMk id="4" creationId="{4FC0063C-D730-A877-710B-53AD118C6B23}"/>
          </ac:picMkLst>
        </pc:picChg>
      </pc:sldChg>
      <pc:sldChg chg="addSp modSp new mod">
        <pc:chgData name="Christoph Lippert" userId="f1aa18828af4e242" providerId="LiveId" clId="{E51DE47E-74FF-BB4B-86BD-EC4D73469B95}" dt="2023-05-11T08:20:48.987" v="1525"/>
        <pc:sldMkLst>
          <pc:docMk/>
          <pc:sldMk cId="1712340" sldId="542"/>
        </pc:sldMkLst>
        <pc:spChg chg="mod">
          <ac:chgData name="Christoph Lippert" userId="f1aa18828af4e242" providerId="LiveId" clId="{E51DE47E-74FF-BB4B-86BD-EC4D73469B95}" dt="2023-05-11T08:20:38.955" v="1499"/>
          <ac:spMkLst>
            <pc:docMk/>
            <pc:sldMk cId="1712340" sldId="542"/>
            <ac:spMk id="2" creationId="{CCADFA3E-3F11-AF1A-B71C-14F86F6976B3}"/>
          </ac:spMkLst>
        </pc:spChg>
        <pc:spChg chg="mod">
          <ac:chgData name="Christoph Lippert" userId="f1aa18828af4e242" providerId="LiveId" clId="{E51DE47E-74FF-BB4B-86BD-EC4D73469B95}" dt="2023-05-11T08:20:45.910" v="1524" actId="20577"/>
          <ac:spMkLst>
            <pc:docMk/>
            <pc:sldMk cId="1712340" sldId="542"/>
            <ac:spMk id="3" creationId="{4EDADCD7-A3A7-41EA-35D4-066F2FAABF51}"/>
          </ac:spMkLst>
        </pc:spChg>
        <pc:picChg chg="add mod">
          <ac:chgData name="Christoph Lippert" userId="f1aa18828af4e242" providerId="LiveId" clId="{E51DE47E-74FF-BB4B-86BD-EC4D73469B95}" dt="2023-05-11T08:20:48.987" v="1525"/>
          <ac:picMkLst>
            <pc:docMk/>
            <pc:sldMk cId="1712340" sldId="542"/>
            <ac:picMk id="4" creationId="{20EBFF4B-EE84-03D0-1282-3CBEEF274C64}"/>
          </ac:picMkLst>
        </pc:picChg>
      </pc:sldChg>
      <pc:sldChg chg="addSp modSp new mod">
        <pc:chgData name="Christoph Lippert" userId="f1aa18828af4e242" providerId="LiveId" clId="{E51DE47E-74FF-BB4B-86BD-EC4D73469B95}" dt="2023-05-11T08:21:09.107" v="1529"/>
        <pc:sldMkLst>
          <pc:docMk/>
          <pc:sldMk cId="3436268157" sldId="543"/>
        </pc:sldMkLst>
        <pc:spChg chg="mod">
          <ac:chgData name="Christoph Lippert" userId="f1aa18828af4e242" providerId="LiveId" clId="{E51DE47E-74FF-BB4B-86BD-EC4D73469B95}" dt="2023-05-11T08:21:00.799" v="1527"/>
          <ac:spMkLst>
            <pc:docMk/>
            <pc:sldMk cId="3436268157" sldId="543"/>
            <ac:spMk id="2" creationId="{116C23FF-07C0-B170-9B9B-2CE0FB5C33CD}"/>
          </ac:spMkLst>
        </pc:spChg>
        <pc:spChg chg="mod">
          <ac:chgData name="Christoph Lippert" userId="f1aa18828af4e242" providerId="LiveId" clId="{E51DE47E-74FF-BB4B-86BD-EC4D73469B95}" dt="2023-05-11T08:21:09.107" v="1529"/>
          <ac:spMkLst>
            <pc:docMk/>
            <pc:sldMk cId="3436268157" sldId="543"/>
            <ac:spMk id="3" creationId="{02B3C084-4E0F-79C9-FE83-C02A61E6137F}"/>
          </ac:spMkLst>
        </pc:spChg>
        <pc:picChg chg="add mod">
          <ac:chgData name="Christoph Lippert" userId="f1aa18828af4e242" providerId="LiveId" clId="{E51DE47E-74FF-BB4B-86BD-EC4D73469B95}" dt="2023-05-11T08:21:04.135" v="1528"/>
          <ac:picMkLst>
            <pc:docMk/>
            <pc:sldMk cId="3436268157" sldId="543"/>
            <ac:picMk id="4" creationId="{8E0EF233-1C5F-966A-684A-44EBB2F70296}"/>
          </ac:picMkLst>
        </pc:picChg>
      </pc:sldChg>
      <pc:sldChg chg="addSp modSp new mod modNotes">
        <pc:chgData name="Christoph Lippert" userId="f1aa18828af4e242" providerId="LiveId" clId="{E51DE47E-74FF-BB4B-86BD-EC4D73469B95}" dt="2023-05-11T08:21:29.085" v="1533"/>
        <pc:sldMkLst>
          <pc:docMk/>
          <pc:sldMk cId="4226126255" sldId="544"/>
        </pc:sldMkLst>
        <pc:spChg chg="mod">
          <ac:chgData name="Christoph Lippert" userId="f1aa18828af4e242" providerId="LiveId" clId="{E51DE47E-74FF-BB4B-86BD-EC4D73469B95}" dt="2023-05-11T08:21:25.638" v="1532"/>
          <ac:spMkLst>
            <pc:docMk/>
            <pc:sldMk cId="4226126255" sldId="544"/>
            <ac:spMk id="2" creationId="{534383B8-46FC-7302-7F92-743CBEF9BEB4}"/>
          </ac:spMkLst>
        </pc:spChg>
        <pc:spChg chg="mod">
          <ac:chgData name="Christoph Lippert" userId="f1aa18828af4e242" providerId="LiveId" clId="{E51DE47E-74FF-BB4B-86BD-EC4D73469B95}" dt="2023-05-11T08:21:20.586" v="1531"/>
          <ac:spMkLst>
            <pc:docMk/>
            <pc:sldMk cId="4226126255" sldId="544"/>
            <ac:spMk id="3" creationId="{0CCA05FF-ACB5-6BD7-D74D-DB8E93617A96}"/>
          </ac:spMkLst>
        </pc:spChg>
        <pc:picChg chg="add mod">
          <ac:chgData name="Christoph Lippert" userId="f1aa18828af4e242" providerId="LiveId" clId="{E51DE47E-74FF-BB4B-86BD-EC4D73469B95}" dt="2023-05-11T08:21:29.085" v="1533"/>
          <ac:picMkLst>
            <pc:docMk/>
            <pc:sldMk cId="4226126255" sldId="544"/>
            <ac:picMk id="4" creationId="{6AEAE484-DDB2-12B2-4519-14A9F4823B23}"/>
          </ac:picMkLst>
        </pc:picChg>
      </pc:sldChg>
      <pc:sldChg chg="addSp modSp new mod">
        <pc:chgData name="Christoph Lippert" userId="f1aa18828af4e242" providerId="LiveId" clId="{E51DE47E-74FF-BB4B-86BD-EC4D73469B95}" dt="2023-05-11T08:21:49.830" v="1536"/>
        <pc:sldMkLst>
          <pc:docMk/>
          <pc:sldMk cId="4029191526" sldId="545"/>
        </pc:sldMkLst>
        <pc:spChg chg="mod">
          <ac:chgData name="Christoph Lippert" userId="f1aa18828af4e242" providerId="LiveId" clId="{E51DE47E-74FF-BB4B-86BD-EC4D73469B95}" dt="2023-05-11T08:21:49.830" v="1536"/>
          <ac:spMkLst>
            <pc:docMk/>
            <pc:sldMk cId="4029191526" sldId="545"/>
            <ac:spMk id="3" creationId="{2E0D9F39-9CEA-5390-43F0-3FCADCDEE733}"/>
          </ac:spMkLst>
        </pc:spChg>
        <pc:picChg chg="add mod">
          <ac:chgData name="Christoph Lippert" userId="f1aa18828af4e242" providerId="LiveId" clId="{E51DE47E-74FF-BB4B-86BD-EC4D73469B95}" dt="2023-05-11T08:21:42.868" v="1535"/>
          <ac:picMkLst>
            <pc:docMk/>
            <pc:sldMk cId="4029191526" sldId="545"/>
            <ac:picMk id="4" creationId="{EEBDECD4-97B7-F8E7-E928-B41251C8460F}"/>
          </ac:picMkLst>
        </pc:picChg>
      </pc:sldChg>
      <pc:sldChg chg="modSp new mod">
        <pc:chgData name="Christoph Lippert" userId="f1aa18828af4e242" providerId="LiveId" clId="{E51DE47E-74FF-BB4B-86BD-EC4D73469B95}" dt="2023-05-11T08:22:06.617" v="1539"/>
        <pc:sldMkLst>
          <pc:docMk/>
          <pc:sldMk cId="2603535547" sldId="546"/>
        </pc:sldMkLst>
        <pc:spChg chg="mod">
          <ac:chgData name="Christoph Lippert" userId="f1aa18828af4e242" providerId="LiveId" clId="{E51DE47E-74FF-BB4B-86BD-EC4D73469B95}" dt="2023-05-11T08:22:01.533" v="1538"/>
          <ac:spMkLst>
            <pc:docMk/>
            <pc:sldMk cId="2603535547" sldId="546"/>
            <ac:spMk id="2" creationId="{DA67396A-A5B6-943D-E188-7E6193BBE6B4}"/>
          </ac:spMkLst>
        </pc:spChg>
        <pc:spChg chg="mod">
          <ac:chgData name="Christoph Lippert" userId="f1aa18828af4e242" providerId="LiveId" clId="{E51DE47E-74FF-BB4B-86BD-EC4D73469B95}" dt="2023-05-11T08:22:06.617" v="1539"/>
          <ac:spMkLst>
            <pc:docMk/>
            <pc:sldMk cId="2603535547" sldId="546"/>
            <ac:spMk id="3" creationId="{DBE6F3FC-70A3-7555-15D2-35C00F297710}"/>
          </ac:spMkLst>
        </pc:spChg>
      </pc:sldChg>
      <pc:sldChg chg="modSp new mod">
        <pc:chgData name="Christoph Lippert" userId="f1aa18828af4e242" providerId="LiveId" clId="{E51DE47E-74FF-BB4B-86BD-EC4D73469B95}" dt="2023-05-11T08:22:23.141" v="1541"/>
        <pc:sldMkLst>
          <pc:docMk/>
          <pc:sldMk cId="3113213284" sldId="547"/>
        </pc:sldMkLst>
        <pc:spChg chg="mod">
          <ac:chgData name="Christoph Lippert" userId="f1aa18828af4e242" providerId="LiveId" clId="{E51DE47E-74FF-BB4B-86BD-EC4D73469B95}" dt="2023-05-11T08:22:23.141" v="1541"/>
          <ac:spMkLst>
            <pc:docMk/>
            <pc:sldMk cId="3113213284" sldId="547"/>
            <ac:spMk id="2" creationId="{39AD09EA-72B9-DE8F-36DC-D303E5EC6A21}"/>
          </ac:spMkLst>
        </pc:spChg>
      </pc:sldChg>
      <pc:sldChg chg="addSp modSp new mod modAnim">
        <pc:chgData name="Christoph Lippert" userId="f1aa18828af4e242" providerId="LiveId" clId="{E51DE47E-74FF-BB4B-86BD-EC4D73469B95}" dt="2023-05-11T08:22:48.739" v="1551"/>
        <pc:sldMkLst>
          <pc:docMk/>
          <pc:sldMk cId="2126913456" sldId="548"/>
        </pc:sldMkLst>
        <pc:spChg chg="mod">
          <ac:chgData name="Christoph Lippert" userId="f1aa18828af4e242" providerId="LiveId" clId="{E51DE47E-74FF-BB4B-86BD-EC4D73469B95}" dt="2023-05-11T08:22:47.583" v="1550" actId="20577"/>
          <ac:spMkLst>
            <pc:docMk/>
            <pc:sldMk cId="2126913456" sldId="548"/>
            <ac:spMk id="3" creationId="{4F82F946-630A-3E3F-BF4C-6E5C194F68F0}"/>
          </ac:spMkLst>
        </pc:spChg>
        <pc:spChg chg="add mod">
          <ac:chgData name="Christoph Lippert" userId="f1aa18828af4e242" providerId="LiveId" clId="{E51DE47E-74FF-BB4B-86BD-EC4D73469B95}" dt="2023-05-11T08:22:48.739" v="1551"/>
          <ac:spMkLst>
            <pc:docMk/>
            <pc:sldMk cId="2126913456" sldId="548"/>
            <ac:spMk id="4" creationId="{68CA675E-C233-7F32-0CD6-9E9FE3850643}"/>
          </ac:spMkLst>
        </pc:spChg>
        <pc:spChg chg="add mod">
          <ac:chgData name="Christoph Lippert" userId="f1aa18828af4e242" providerId="LiveId" clId="{E51DE47E-74FF-BB4B-86BD-EC4D73469B95}" dt="2023-05-11T08:22:48.739" v="1551"/>
          <ac:spMkLst>
            <pc:docMk/>
            <pc:sldMk cId="2126913456" sldId="548"/>
            <ac:spMk id="7" creationId="{2B503C0A-78E5-AFBD-B824-5F0871622C9F}"/>
          </ac:spMkLst>
        </pc:spChg>
        <pc:spChg chg="add mod">
          <ac:chgData name="Christoph Lippert" userId="f1aa18828af4e242" providerId="LiveId" clId="{E51DE47E-74FF-BB4B-86BD-EC4D73469B95}" dt="2023-05-11T08:22:48.739" v="1551"/>
          <ac:spMkLst>
            <pc:docMk/>
            <pc:sldMk cId="2126913456" sldId="548"/>
            <ac:spMk id="9" creationId="{259CFFB6-7406-47FA-FBD2-11385A1B00FC}"/>
          </ac:spMkLst>
        </pc:spChg>
        <pc:picChg chg="add mod">
          <ac:chgData name="Christoph Lippert" userId="f1aa18828af4e242" providerId="LiveId" clId="{E51DE47E-74FF-BB4B-86BD-EC4D73469B95}" dt="2023-05-11T08:22:48.739" v="1551"/>
          <ac:picMkLst>
            <pc:docMk/>
            <pc:sldMk cId="2126913456" sldId="548"/>
            <ac:picMk id="5" creationId="{5A06D6EA-352A-8C50-F6F4-713389E7FF1A}"/>
          </ac:picMkLst>
        </pc:picChg>
        <pc:picChg chg="add mod">
          <ac:chgData name="Christoph Lippert" userId="f1aa18828af4e242" providerId="LiveId" clId="{E51DE47E-74FF-BB4B-86BD-EC4D73469B95}" dt="2023-05-11T08:22:48.739" v="1551"/>
          <ac:picMkLst>
            <pc:docMk/>
            <pc:sldMk cId="2126913456" sldId="548"/>
            <ac:picMk id="6" creationId="{8BF55895-AC74-EA31-2FBC-1DD341DFB8F1}"/>
          </ac:picMkLst>
        </pc:picChg>
        <pc:picChg chg="add mod">
          <ac:chgData name="Christoph Lippert" userId="f1aa18828af4e242" providerId="LiveId" clId="{E51DE47E-74FF-BB4B-86BD-EC4D73469B95}" dt="2023-05-11T08:22:48.739" v="1551"/>
          <ac:picMkLst>
            <pc:docMk/>
            <pc:sldMk cId="2126913456" sldId="548"/>
            <ac:picMk id="8" creationId="{A5EBE898-7767-DBD3-2538-876DC3841149}"/>
          </ac:picMkLst>
        </pc:picChg>
      </pc:sldChg>
      <pc:sldChg chg="modSp new mod">
        <pc:chgData name="Christoph Lippert" userId="f1aa18828af4e242" providerId="LiveId" clId="{E51DE47E-74FF-BB4B-86BD-EC4D73469B95}" dt="2023-05-11T08:23:09.071" v="1571"/>
        <pc:sldMkLst>
          <pc:docMk/>
          <pc:sldMk cId="2149096758" sldId="549"/>
        </pc:sldMkLst>
        <pc:spChg chg="mod">
          <ac:chgData name="Christoph Lippert" userId="f1aa18828af4e242" providerId="LiveId" clId="{E51DE47E-74FF-BB4B-86BD-EC4D73469B95}" dt="2023-05-11T08:23:09.071" v="1571"/>
          <ac:spMkLst>
            <pc:docMk/>
            <pc:sldMk cId="2149096758" sldId="549"/>
            <ac:spMk id="2" creationId="{B2DF49E9-B303-5980-67B8-84BFDF0D3B6C}"/>
          </ac:spMkLst>
        </pc:spChg>
        <pc:spChg chg="mod">
          <ac:chgData name="Christoph Lippert" userId="f1aa18828af4e242" providerId="LiveId" clId="{E51DE47E-74FF-BB4B-86BD-EC4D73469B95}" dt="2023-05-11T08:23:08.009" v="1570" actId="20577"/>
          <ac:spMkLst>
            <pc:docMk/>
            <pc:sldMk cId="2149096758" sldId="549"/>
            <ac:spMk id="3" creationId="{F4646BFB-9AD8-C84A-9503-1BF6528061AD}"/>
          </ac:spMkLst>
        </pc:spChg>
      </pc:sldChg>
      <pc:sldChg chg="addSp modSp new mod">
        <pc:chgData name="Christoph Lippert" userId="f1aa18828af4e242" providerId="LiveId" clId="{E51DE47E-74FF-BB4B-86BD-EC4D73469B95}" dt="2023-05-11T08:23:36.047" v="1601" actId="1037"/>
        <pc:sldMkLst>
          <pc:docMk/>
          <pc:sldMk cId="1745733384" sldId="550"/>
        </pc:sldMkLst>
        <pc:spChg chg="mod">
          <ac:chgData name="Christoph Lippert" userId="f1aa18828af4e242" providerId="LiveId" clId="{E51DE47E-74FF-BB4B-86BD-EC4D73469B95}" dt="2023-05-11T08:23:25.744" v="1574"/>
          <ac:spMkLst>
            <pc:docMk/>
            <pc:sldMk cId="1745733384" sldId="550"/>
            <ac:spMk id="2" creationId="{9730D850-5DEA-1109-B005-43E20818BB3A}"/>
          </ac:spMkLst>
        </pc:spChg>
        <pc:spChg chg="mod">
          <ac:chgData name="Christoph Lippert" userId="f1aa18828af4e242" providerId="LiveId" clId="{E51DE47E-74FF-BB4B-86BD-EC4D73469B95}" dt="2023-05-11T08:23:20.190" v="1573"/>
          <ac:spMkLst>
            <pc:docMk/>
            <pc:sldMk cId="1745733384" sldId="550"/>
            <ac:spMk id="3" creationId="{3A0CDD7E-758A-B017-F9E3-E485B982014B}"/>
          </ac:spMkLst>
        </pc:spChg>
        <pc:spChg chg="add mod">
          <ac:chgData name="Christoph Lippert" userId="f1aa18828af4e242" providerId="LiveId" clId="{E51DE47E-74FF-BB4B-86BD-EC4D73469B95}" dt="2023-05-11T08:23:36.047" v="1601" actId="1037"/>
          <ac:spMkLst>
            <pc:docMk/>
            <pc:sldMk cId="1745733384" sldId="550"/>
            <ac:spMk id="4" creationId="{B679659A-74F7-C9BA-D487-EFA2CE37FC22}"/>
          </ac:spMkLst>
        </pc:spChg>
        <pc:spChg chg="add mod">
          <ac:chgData name="Christoph Lippert" userId="f1aa18828af4e242" providerId="LiveId" clId="{E51DE47E-74FF-BB4B-86BD-EC4D73469B95}" dt="2023-05-11T08:23:36.047" v="1601" actId="1037"/>
          <ac:spMkLst>
            <pc:docMk/>
            <pc:sldMk cId="1745733384" sldId="550"/>
            <ac:spMk id="5" creationId="{C2794818-BCD0-A4A4-0BE2-54C6AB2465B0}"/>
          </ac:spMkLst>
        </pc:spChg>
      </pc:sldChg>
      <pc:sldChg chg="addSp delSp modSp new mod">
        <pc:chgData name="Christoph Lippert" userId="f1aa18828af4e242" providerId="LiveId" clId="{E51DE47E-74FF-BB4B-86BD-EC4D73469B95}" dt="2023-05-11T08:24:07.363" v="1653" actId="1037"/>
        <pc:sldMkLst>
          <pc:docMk/>
          <pc:sldMk cId="3467743237" sldId="551"/>
        </pc:sldMkLst>
        <pc:spChg chg="mod">
          <ac:chgData name="Christoph Lippert" userId="f1aa18828af4e242" providerId="LiveId" clId="{E51DE47E-74FF-BB4B-86BD-EC4D73469B95}" dt="2023-05-11T08:23:47.813" v="1605"/>
          <ac:spMkLst>
            <pc:docMk/>
            <pc:sldMk cId="3467743237" sldId="551"/>
            <ac:spMk id="2" creationId="{7D6D1C16-B6E0-96CD-69A7-FE36C11BEC00}"/>
          </ac:spMkLst>
        </pc:spChg>
        <pc:spChg chg="mod">
          <ac:chgData name="Christoph Lippert" userId="f1aa18828af4e242" providerId="LiveId" clId="{E51DE47E-74FF-BB4B-86BD-EC4D73469B95}" dt="2023-05-11T08:23:52.090" v="1606"/>
          <ac:spMkLst>
            <pc:docMk/>
            <pc:sldMk cId="3467743237" sldId="551"/>
            <ac:spMk id="3" creationId="{94DB87E0-3D0F-DDD5-3E58-C63C083EF507}"/>
          </ac:spMkLst>
        </pc:spChg>
        <pc:spChg chg="add del">
          <ac:chgData name="Christoph Lippert" userId="f1aa18828af4e242" providerId="LiveId" clId="{E51DE47E-74FF-BB4B-86BD-EC4D73469B95}" dt="2023-05-11T08:23:46.404" v="1604" actId="22"/>
          <ac:spMkLst>
            <pc:docMk/>
            <pc:sldMk cId="3467743237" sldId="551"/>
            <ac:spMk id="5" creationId="{D68EC0AC-F2C0-F8C0-05AD-850E12F6BE8B}"/>
          </ac:spMkLst>
        </pc:spChg>
        <pc:spChg chg="add mod">
          <ac:chgData name="Christoph Lippert" userId="f1aa18828af4e242" providerId="LiveId" clId="{E51DE47E-74FF-BB4B-86BD-EC4D73469B95}" dt="2023-05-11T08:24:07.363" v="1653" actId="1037"/>
          <ac:spMkLst>
            <pc:docMk/>
            <pc:sldMk cId="3467743237" sldId="551"/>
            <ac:spMk id="7" creationId="{1741C219-0177-A503-6A23-69A6B61F137F}"/>
          </ac:spMkLst>
        </pc:spChg>
        <pc:spChg chg="add mod">
          <ac:chgData name="Christoph Lippert" userId="f1aa18828af4e242" providerId="LiveId" clId="{E51DE47E-74FF-BB4B-86BD-EC4D73469B95}" dt="2023-05-11T08:24:07.363" v="1653" actId="1037"/>
          <ac:spMkLst>
            <pc:docMk/>
            <pc:sldMk cId="3467743237" sldId="551"/>
            <ac:spMk id="8" creationId="{21CE3BCE-E6DF-E236-0CE0-F9D131FED1F2}"/>
          </ac:spMkLst>
        </pc:spChg>
        <pc:spChg chg="add mod">
          <ac:chgData name="Christoph Lippert" userId="f1aa18828af4e242" providerId="LiveId" clId="{E51DE47E-74FF-BB4B-86BD-EC4D73469B95}" dt="2023-05-11T08:24:07.363" v="1653" actId="1037"/>
          <ac:spMkLst>
            <pc:docMk/>
            <pc:sldMk cId="3467743237" sldId="551"/>
            <ac:spMk id="9" creationId="{9DA71A45-044E-E9C7-3A2A-509C621BE6AB}"/>
          </ac:spMkLst>
        </pc:spChg>
        <pc:spChg chg="add mod">
          <ac:chgData name="Christoph Lippert" userId="f1aa18828af4e242" providerId="LiveId" clId="{E51DE47E-74FF-BB4B-86BD-EC4D73469B95}" dt="2023-05-11T08:24:07.363" v="1653" actId="1037"/>
          <ac:spMkLst>
            <pc:docMk/>
            <pc:sldMk cId="3467743237" sldId="551"/>
            <ac:spMk id="10" creationId="{158E4651-154B-0C41-B355-A0FAE418CF74}"/>
          </ac:spMkLst>
        </pc:spChg>
        <pc:spChg chg="add mod">
          <ac:chgData name="Christoph Lippert" userId="f1aa18828af4e242" providerId="LiveId" clId="{E51DE47E-74FF-BB4B-86BD-EC4D73469B95}" dt="2023-05-11T08:24:07.363" v="1653" actId="1037"/>
          <ac:spMkLst>
            <pc:docMk/>
            <pc:sldMk cId="3467743237" sldId="551"/>
            <ac:spMk id="11" creationId="{D27270A1-E162-792A-D49C-073E0E340A1D}"/>
          </ac:spMkLst>
        </pc:spChg>
        <pc:spChg chg="add mod">
          <ac:chgData name="Christoph Lippert" userId="f1aa18828af4e242" providerId="LiveId" clId="{E51DE47E-74FF-BB4B-86BD-EC4D73469B95}" dt="2023-05-11T08:24:07.363" v="1653" actId="1037"/>
          <ac:spMkLst>
            <pc:docMk/>
            <pc:sldMk cId="3467743237" sldId="551"/>
            <ac:spMk id="12" creationId="{A04ACEA2-3AA3-58FB-382C-BDC1A7E3AF5A}"/>
          </ac:spMkLst>
        </pc:spChg>
        <pc:graphicFrameChg chg="add mod">
          <ac:chgData name="Christoph Lippert" userId="f1aa18828af4e242" providerId="LiveId" clId="{E51DE47E-74FF-BB4B-86BD-EC4D73469B95}" dt="2023-05-11T08:24:07.363" v="1653" actId="1037"/>
          <ac:graphicFrameMkLst>
            <pc:docMk/>
            <pc:sldMk cId="3467743237" sldId="551"/>
            <ac:graphicFrameMk id="6" creationId="{58499F14-47C9-042B-2C31-C9BEF343661B}"/>
          </ac:graphicFrameMkLst>
        </pc:graphicFrameChg>
      </pc:sldChg>
      <pc:sldChg chg="addSp modSp new mod modAnim">
        <pc:chgData name="Christoph Lippert" userId="f1aa18828af4e242" providerId="LiveId" clId="{E51DE47E-74FF-BB4B-86BD-EC4D73469B95}" dt="2023-05-11T08:24:36.159" v="1659" actId="1076"/>
        <pc:sldMkLst>
          <pc:docMk/>
          <pc:sldMk cId="3663860121" sldId="552"/>
        </pc:sldMkLst>
        <pc:spChg chg="mod">
          <ac:chgData name="Christoph Lippert" userId="f1aa18828af4e242" providerId="LiveId" clId="{E51DE47E-74FF-BB4B-86BD-EC4D73469B95}" dt="2023-05-11T08:24:19.075" v="1655"/>
          <ac:spMkLst>
            <pc:docMk/>
            <pc:sldMk cId="3663860121" sldId="552"/>
            <ac:spMk id="2" creationId="{55A2B1B4-5F73-2CB2-3FA8-BA8924EEA772}"/>
          </ac:spMkLst>
        </pc:spChg>
        <pc:spChg chg="mod">
          <ac:chgData name="Christoph Lippert" userId="f1aa18828af4e242" providerId="LiveId" clId="{E51DE47E-74FF-BB4B-86BD-EC4D73469B95}" dt="2023-05-11T08:24:23.332" v="1656"/>
          <ac:spMkLst>
            <pc:docMk/>
            <pc:sldMk cId="3663860121" sldId="552"/>
            <ac:spMk id="3" creationId="{A1148DAD-B877-3681-D7A9-883157D137A6}"/>
          </ac:spMkLst>
        </pc:spChg>
        <pc:spChg chg="add mod">
          <ac:chgData name="Christoph Lippert" userId="f1aa18828af4e242" providerId="LiveId" clId="{E51DE47E-74FF-BB4B-86BD-EC4D73469B95}" dt="2023-05-11T08:24:36.159" v="1659" actId="1076"/>
          <ac:spMkLst>
            <pc:docMk/>
            <pc:sldMk cId="3663860121" sldId="552"/>
            <ac:spMk id="4" creationId="{77AEEBFA-31C6-C93F-C1DF-FAC0CE83BE34}"/>
          </ac:spMkLst>
        </pc:spChg>
      </pc:sldChg>
      <pc:sldChg chg="addSp delSp modSp new mod">
        <pc:chgData name="Christoph Lippert" userId="f1aa18828af4e242" providerId="LiveId" clId="{E51DE47E-74FF-BB4B-86BD-EC4D73469B95}" dt="2023-05-11T08:25:52.562" v="1704"/>
        <pc:sldMkLst>
          <pc:docMk/>
          <pc:sldMk cId="1676992801" sldId="553"/>
        </pc:sldMkLst>
        <pc:spChg chg="mod">
          <ac:chgData name="Christoph Lippert" userId="f1aa18828af4e242" providerId="LiveId" clId="{E51DE47E-74FF-BB4B-86BD-EC4D73469B95}" dt="2023-05-11T08:25:02.659" v="1662"/>
          <ac:spMkLst>
            <pc:docMk/>
            <pc:sldMk cId="1676992801" sldId="553"/>
            <ac:spMk id="2" creationId="{B34BDE24-A28D-0FA6-D8B9-6F7FAB3031A2}"/>
          </ac:spMkLst>
        </pc:spChg>
        <pc:spChg chg="mod">
          <ac:chgData name="Christoph Lippert" userId="f1aa18828af4e242" providerId="LiveId" clId="{E51DE47E-74FF-BB4B-86BD-EC4D73469B95}" dt="2023-05-11T08:25:52.562" v="1704"/>
          <ac:spMkLst>
            <pc:docMk/>
            <pc:sldMk cId="1676992801" sldId="553"/>
            <ac:spMk id="3" creationId="{9550664B-C75C-C818-8AC1-948E7732631C}"/>
          </ac:spMkLst>
        </pc:spChg>
        <pc:spChg chg="add del mod">
          <ac:chgData name="Christoph Lippert" userId="f1aa18828af4e242" providerId="LiveId" clId="{E51DE47E-74FF-BB4B-86BD-EC4D73469B95}" dt="2023-05-11T08:25:13.374" v="1664" actId="478"/>
          <ac:spMkLst>
            <pc:docMk/>
            <pc:sldMk cId="1676992801" sldId="553"/>
            <ac:spMk id="4" creationId="{F3306D4D-51B5-8630-59D1-AB3D9A0E3F70}"/>
          </ac:spMkLst>
        </pc:spChg>
        <pc:spChg chg="add del mod">
          <ac:chgData name="Christoph Lippert" userId="f1aa18828af4e242" providerId="LiveId" clId="{E51DE47E-74FF-BB4B-86BD-EC4D73469B95}" dt="2023-05-11T08:25:26.122" v="1700" actId="478"/>
          <ac:spMkLst>
            <pc:docMk/>
            <pc:sldMk cId="1676992801" sldId="553"/>
            <ac:spMk id="5" creationId="{2DFCBC68-8427-4608-10ED-880DE5E861EE}"/>
          </ac:spMkLst>
        </pc:spChg>
        <pc:spChg chg="add del mod">
          <ac:chgData name="Christoph Lippert" userId="f1aa18828af4e242" providerId="LiveId" clId="{E51DE47E-74FF-BB4B-86BD-EC4D73469B95}" dt="2023-05-11T08:25:43.358" v="1702" actId="478"/>
          <ac:spMkLst>
            <pc:docMk/>
            <pc:sldMk cId="1676992801" sldId="553"/>
            <ac:spMk id="6" creationId="{3FEA1BE8-B71D-FF65-3DB9-7FDEA56AF6E6}"/>
          </ac:spMkLst>
        </pc:spChg>
        <pc:spChg chg="add del mod">
          <ac:chgData name="Christoph Lippert" userId="f1aa18828af4e242" providerId="LiveId" clId="{E51DE47E-74FF-BB4B-86BD-EC4D73469B95}" dt="2023-05-11T08:25:40.526" v="1701" actId="478"/>
          <ac:spMkLst>
            <pc:docMk/>
            <pc:sldMk cId="1676992801" sldId="553"/>
            <ac:spMk id="7" creationId="{BBF89551-EEA1-7E78-AF68-2E8F5930F967}"/>
          </ac:spMkLst>
        </pc:spChg>
        <pc:spChg chg="add del mod">
          <ac:chgData name="Christoph Lippert" userId="f1aa18828af4e242" providerId="LiveId" clId="{E51DE47E-74FF-BB4B-86BD-EC4D73469B95}" dt="2023-05-11T08:25:51.108" v="1703" actId="478"/>
          <ac:spMkLst>
            <pc:docMk/>
            <pc:sldMk cId="1676992801" sldId="553"/>
            <ac:spMk id="8" creationId="{8F37E05C-84A9-160B-0CED-D05B56542BA8}"/>
          </ac:spMkLst>
        </pc:spChg>
        <pc:spChg chg="add mod">
          <ac:chgData name="Christoph Lippert" userId="f1aa18828af4e242" providerId="LiveId" clId="{E51DE47E-74FF-BB4B-86BD-EC4D73469B95}" dt="2023-05-11T08:25:21.857" v="1699" actId="1038"/>
          <ac:spMkLst>
            <pc:docMk/>
            <pc:sldMk cId="1676992801" sldId="553"/>
            <ac:spMk id="9" creationId="{4F930281-CB5F-8200-3822-EEE560EF862B}"/>
          </ac:spMkLst>
        </pc:spChg>
        <pc:spChg chg="add mod">
          <ac:chgData name="Christoph Lippert" userId="f1aa18828af4e242" providerId="LiveId" clId="{E51DE47E-74FF-BB4B-86BD-EC4D73469B95}" dt="2023-05-11T08:25:21.857" v="1699" actId="1038"/>
          <ac:spMkLst>
            <pc:docMk/>
            <pc:sldMk cId="1676992801" sldId="553"/>
            <ac:spMk id="10" creationId="{3A5395F7-F85C-88C0-9973-B98884CC62B3}"/>
          </ac:spMkLst>
        </pc:spChg>
        <pc:spChg chg="add mod">
          <ac:chgData name="Christoph Lippert" userId="f1aa18828af4e242" providerId="LiveId" clId="{E51DE47E-74FF-BB4B-86BD-EC4D73469B95}" dt="2023-05-11T08:25:21.857" v="1699" actId="1038"/>
          <ac:spMkLst>
            <pc:docMk/>
            <pc:sldMk cId="1676992801" sldId="553"/>
            <ac:spMk id="11" creationId="{EF7962A3-6179-A90E-AC7D-C47650263CC0}"/>
          </ac:spMkLst>
        </pc:spChg>
        <pc:spChg chg="add mod">
          <ac:chgData name="Christoph Lippert" userId="f1aa18828af4e242" providerId="LiveId" clId="{E51DE47E-74FF-BB4B-86BD-EC4D73469B95}" dt="2023-05-11T08:25:21.857" v="1699" actId="1038"/>
          <ac:spMkLst>
            <pc:docMk/>
            <pc:sldMk cId="1676992801" sldId="553"/>
            <ac:spMk id="12" creationId="{9FBD59B2-9DCD-5852-ADE3-28A62AEC9E5A}"/>
          </ac:spMkLst>
        </pc:spChg>
        <pc:spChg chg="add mod">
          <ac:chgData name="Christoph Lippert" userId="f1aa18828af4e242" providerId="LiveId" clId="{E51DE47E-74FF-BB4B-86BD-EC4D73469B95}" dt="2023-05-11T08:25:21.857" v="1699" actId="1038"/>
          <ac:spMkLst>
            <pc:docMk/>
            <pc:sldMk cId="1676992801" sldId="553"/>
            <ac:spMk id="13" creationId="{283721A5-51C8-4457-7243-E095B866D9CB}"/>
          </ac:spMkLst>
        </pc:spChg>
        <pc:spChg chg="add mod">
          <ac:chgData name="Christoph Lippert" userId="f1aa18828af4e242" providerId="LiveId" clId="{E51DE47E-74FF-BB4B-86BD-EC4D73469B95}" dt="2023-05-11T08:25:21.857" v="1699" actId="1038"/>
          <ac:spMkLst>
            <pc:docMk/>
            <pc:sldMk cId="1676992801" sldId="553"/>
            <ac:spMk id="14" creationId="{022EFA1A-1FA9-A73F-0602-E768EA58432F}"/>
          </ac:spMkLst>
        </pc:spChg>
        <pc:spChg chg="add mod">
          <ac:chgData name="Christoph Lippert" userId="f1aa18828af4e242" providerId="LiveId" clId="{E51DE47E-74FF-BB4B-86BD-EC4D73469B95}" dt="2023-05-11T08:25:21.857" v="1699" actId="1038"/>
          <ac:spMkLst>
            <pc:docMk/>
            <pc:sldMk cId="1676992801" sldId="553"/>
            <ac:spMk id="15" creationId="{21051827-0454-F7CE-FA1C-8DC33EEEDF85}"/>
          </ac:spMkLst>
        </pc:spChg>
        <pc:spChg chg="add mod">
          <ac:chgData name="Christoph Lippert" userId="f1aa18828af4e242" providerId="LiveId" clId="{E51DE47E-74FF-BB4B-86BD-EC4D73469B95}" dt="2023-05-11T08:25:21.857" v="1699" actId="1038"/>
          <ac:spMkLst>
            <pc:docMk/>
            <pc:sldMk cId="1676992801" sldId="553"/>
            <ac:spMk id="16" creationId="{0CC8475F-E58F-44D6-30A4-6996F0E82FAF}"/>
          </ac:spMkLst>
        </pc:spChg>
        <pc:spChg chg="add mod">
          <ac:chgData name="Christoph Lippert" userId="f1aa18828af4e242" providerId="LiveId" clId="{E51DE47E-74FF-BB4B-86BD-EC4D73469B95}" dt="2023-05-11T08:25:21.857" v="1699" actId="1038"/>
          <ac:spMkLst>
            <pc:docMk/>
            <pc:sldMk cId="1676992801" sldId="553"/>
            <ac:spMk id="17" creationId="{FC8EC2F7-06E3-8A9B-AF82-09134721F875}"/>
          </ac:spMkLst>
        </pc:spChg>
      </pc:sldChg>
      <pc:sldChg chg="addSp delSp modSp new mod modAnim">
        <pc:chgData name="Christoph Lippert" userId="f1aa18828af4e242" providerId="LiveId" clId="{E51DE47E-74FF-BB4B-86BD-EC4D73469B95}" dt="2023-05-11T08:27:02.079" v="1748" actId="1037"/>
        <pc:sldMkLst>
          <pc:docMk/>
          <pc:sldMk cId="316237219" sldId="554"/>
        </pc:sldMkLst>
        <pc:spChg chg="mod">
          <ac:chgData name="Christoph Lippert" userId="f1aa18828af4e242" providerId="LiveId" clId="{E51DE47E-74FF-BB4B-86BD-EC4D73469B95}" dt="2023-05-11T08:26:49.589" v="1736" actId="1035"/>
          <ac:spMkLst>
            <pc:docMk/>
            <pc:sldMk cId="316237219" sldId="554"/>
            <ac:spMk id="2" creationId="{F92BB5ED-7AFB-2B1D-2FB0-16ADBAD8200B}"/>
          </ac:spMkLst>
        </pc:spChg>
        <pc:spChg chg="mod">
          <ac:chgData name="Christoph Lippert" userId="f1aa18828af4e242" providerId="LiveId" clId="{E51DE47E-74FF-BB4B-86BD-EC4D73469B95}" dt="2023-05-11T08:26:31.599" v="1712"/>
          <ac:spMkLst>
            <pc:docMk/>
            <pc:sldMk cId="316237219" sldId="554"/>
            <ac:spMk id="3" creationId="{D69C8140-DF46-212A-3E9F-483574A5D30B}"/>
          </ac:spMkLst>
        </pc:spChg>
        <pc:spChg chg="add del mod">
          <ac:chgData name="Christoph Lippert" userId="f1aa18828af4e242" providerId="LiveId" clId="{E51DE47E-74FF-BB4B-86BD-EC4D73469B95}" dt="2023-05-11T08:26:25.424" v="1710" actId="478"/>
          <ac:spMkLst>
            <pc:docMk/>
            <pc:sldMk cId="316237219" sldId="554"/>
            <ac:spMk id="4" creationId="{9C9628F3-E1FB-5276-E6C3-E7C15512C38B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5" creationId="{B2B692AA-5DF4-E868-1DA9-0ED637E557E4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6" creationId="{F5A15247-4F28-97D9-8A2A-D083601C6B24}"/>
          </ac:spMkLst>
        </pc:spChg>
        <pc:spChg chg="add del mod">
          <ac:chgData name="Christoph Lippert" userId="f1aa18828af4e242" providerId="LiveId" clId="{E51DE47E-74FF-BB4B-86BD-EC4D73469B95}" dt="2023-05-11T08:26:16.565" v="1708" actId="478"/>
          <ac:spMkLst>
            <pc:docMk/>
            <pc:sldMk cId="316237219" sldId="554"/>
            <ac:spMk id="7" creationId="{AB4F8758-2B31-A9EC-F265-66A785B7FCBF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8" creationId="{4EAF0D87-AD89-F93C-E56B-76C188780F39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9" creationId="{34AFB610-277F-ED56-C224-C5D47BD7ADEF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10" creationId="{8E0CF405-25A8-87C7-1E2C-F9085A2BBBC8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11" creationId="{16AD3D9B-775A-1259-8D0D-04908F2A272A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12" creationId="{A7DE303D-357F-4523-AB21-494BE40AF75D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13" creationId="{2813504C-E84B-E07A-2FF9-2FC3CD3AFB9B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14" creationId="{8B324FD2-12F9-1B46-84CC-495946CB9DB0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15" creationId="{79D4D2F8-0560-44A6-41B0-70349D9847E9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16" creationId="{8BD960BC-6977-E0A4-C6ED-0022939EA09E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17" creationId="{9658843F-1C0F-2A92-EEDB-3482EA3D9632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18" creationId="{C23B013E-E755-3454-D570-5A932DDE02A9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19" creationId="{6AC6B407-F117-A2F8-F8EA-4E442AA23E50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20" creationId="{12F7C049-3252-BE4F-54E3-451D7D9A14CB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21" creationId="{CF82ABE9-188F-69C6-6B84-073A48F42D98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22" creationId="{1A82791C-D03A-B3E7-188E-374D64E904AD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23" creationId="{62B98C96-F05F-1E57-C975-A11B675769DC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24" creationId="{551E7179-B71E-6200-C283-BA76804ABF49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25" creationId="{ED416DB4-F77B-8AE5-FC7D-813E6C62DB6A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26" creationId="{68C295FF-076C-5D2E-2630-94620D1238D3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27" creationId="{C54533F0-D24D-93B0-F18F-806B26E74D1D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28" creationId="{CCC05DFC-1A3F-B4C2-DB43-FF005EC334EB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29" creationId="{CEB1CEE4-FAC2-C741-6FB6-E822FACE4CED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30" creationId="{50479CC5-2342-3051-16BA-A2B06E581753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31" creationId="{500D1AA2-1E54-0521-B64F-E5FCB13B7594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32" creationId="{7C30923E-97FF-A02E-8E51-F31AD3CF893B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33" creationId="{0C742A4A-975D-B1AF-2BE6-03FD5D74004D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34" creationId="{6156B2C7-94B2-0122-61CF-4B89E792D972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35" creationId="{8AA32ED4-7207-B2CD-263E-7F689798ED4C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36" creationId="{B6983F47-2E7F-7903-4F77-4AC3CAEF47C3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37" creationId="{B2C62744-AF03-C478-9D93-70A4AA1D4820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38" creationId="{C98F5CD8-E2E2-D871-E212-775E4D989CA5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39" creationId="{364783DC-2490-5372-6A95-A212F7890FFD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40" creationId="{9C12CBCC-1EA3-40FD-BE7A-08121B6AEB57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41" creationId="{3535AE96-E1AB-F642-09C8-5A81EB58710B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42" creationId="{4EDCE9FD-65BC-A801-CC7B-D3B0E27DE0BD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43" creationId="{62C6D6F5-1E9F-741B-638F-1521ABD606D6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44" creationId="{75FC5CE5-C97F-2C71-EAE1-7E10D4A16609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45" creationId="{102124A4-CCF4-6CDE-8701-11192F54AF41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46" creationId="{CC38854B-5165-39E7-117B-63E6708B1C4C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47" creationId="{C7422953-2A81-5DBF-FA2C-EC043805A496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48" creationId="{AA40235D-0161-0609-BD5A-B1C33D74EAA1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49" creationId="{35E8ECB7-2C13-5ECA-5009-966BF9BEABFC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50" creationId="{0F67A77C-F79F-31D0-293E-9F4CC260801F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51" creationId="{83C249DB-B0BC-2126-1983-3B330936989C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52" creationId="{A1A8A003-6852-5BF3-90FD-78076BF669FA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53" creationId="{79E5A552-F8DA-A56C-0736-2F42DCB050C9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54" creationId="{6E6C03A8-2B74-8F06-19EF-BC4E2BFCB6A6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55" creationId="{471AF93A-081C-42B2-483C-2CA1CA50A1C2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56" creationId="{4C2A3812-1AAF-102B-446C-0C85B008ED25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57" creationId="{3D96CFCB-3027-177B-977B-9BD07AC397CE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58" creationId="{6C884910-9A07-180F-E1E0-FBD6820AFD4E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59" creationId="{8190E6B8-D9C0-9B7F-0E36-6DDB057DE402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60" creationId="{B193D552-CD15-33F1-B123-7E9514C2A3EB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61" creationId="{0097686F-2BF5-6BA6-DEE8-06F1F4CF3596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62" creationId="{9E9D2195-B316-FCC4-FA7E-1BD4D7C16E38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63" creationId="{AE81DED6-53C6-2E2D-F32A-86E15724B124}"/>
          </ac:spMkLst>
        </pc:spChg>
        <pc:spChg chg="add mod">
          <ac:chgData name="Christoph Lippert" userId="f1aa18828af4e242" providerId="LiveId" clId="{E51DE47E-74FF-BB4B-86BD-EC4D73469B95}" dt="2023-05-11T08:27:02.079" v="1748" actId="1037"/>
          <ac:spMkLst>
            <pc:docMk/>
            <pc:sldMk cId="316237219" sldId="554"/>
            <ac:spMk id="64" creationId="{11E7EB6D-A6A5-1F34-3EA9-29D1965BE32E}"/>
          </ac:spMkLst>
        </pc:spChg>
        <pc:spChg chg="add mod">
          <ac:chgData name="Christoph Lippert" userId="f1aa18828af4e242" providerId="LiveId" clId="{E51DE47E-74FF-BB4B-86BD-EC4D73469B95}" dt="2023-05-11T08:26:49.589" v="1736" actId="1035"/>
          <ac:spMkLst>
            <pc:docMk/>
            <pc:sldMk cId="316237219" sldId="554"/>
            <ac:spMk id="65" creationId="{C089C14B-709C-353B-ED70-D348348CC348}"/>
          </ac:spMkLst>
        </pc:spChg>
      </pc:sldChg>
      <pc:sldChg chg="addSp modSp new mod">
        <pc:chgData name="Christoph Lippert" userId="f1aa18828af4e242" providerId="LiveId" clId="{E51DE47E-74FF-BB4B-86BD-EC4D73469B95}" dt="2023-05-11T08:27:26.169" v="1751"/>
        <pc:sldMkLst>
          <pc:docMk/>
          <pc:sldMk cId="1100039758" sldId="555"/>
        </pc:sldMkLst>
        <pc:spChg chg="mod">
          <ac:chgData name="Christoph Lippert" userId="f1aa18828af4e242" providerId="LiveId" clId="{E51DE47E-74FF-BB4B-86BD-EC4D73469B95}" dt="2023-05-11T08:27:26.169" v="1751"/>
          <ac:spMkLst>
            <pc:docMk/>
            <pc:sldMk cId="1100039758" sldId="555"/>
            <ac:spMk id="3" creationId="{924B1200-9893-25A2-384D-B6142AF9553C}"/>
          </ac:spMkLst>
        </pc:spChg>
        <pc:spChg chg="add mod">
          <ac:chgData name="Christoph Lippert" userId="f1aa18828af4e242" providerId="LiveId" clId="{E51DE47E-74FF-BB4B-86BD-EC4D73469B95}" dt="2023-05-11T08:27:20.877" v="1750"/>
          <ac:spMkLst>
            <pc:docMk/>
            <pc:sldMk cId="1100039758" sldId="555"/>
            <ac:spMk id="6" creationId="{06417A2F-1592-F524-AFFD-A8615A6CFCBE}"/>
          </ac:spMkLst>
        </pc:spChg>
        <pc:picChg chg="add mod">
          <ac:chgData name="Christoph Lippert" userId="f1aa18828af4e242" providerId="LiveId" clId="{E51DE47E-74FF-BB4B-86BD-EC4D73469B95}" dt="2023-05-11T08:27:20.877" v="1750"/>
          <ac:picMkLst>
            <pc:docMk/>
            <pc:sldMk cId="1100039758" sldId="555"/>
            <ac:picMk id="4" creationId="{5CB68332-F75B-F945-E1A1-0C06793648E0}"/>
          </ac:picMkLst>
        </pc:picChg>
        <pc:picChg chg="add mod">
          <ac:chgData name="Christoph Lippert" userId="f1aa18828af4e242" providerId="LiveId" clId="{E51DE47E-74FF-BB4B-86BD-EC4D73469B95}" dt="2023-05-11T08:27:20.877" v="1750"/>
          <ac:picMkLst>
            <pc:docMk/>
            <pc:sldMk cId="1100039758" sldId="555"/>
            <ac:picMk id="5" creationId="{7CA811F1-6065-474E-4B7E-C3E73EC68086}"/>
          </ac:picMkLst>
        </pc:picChg>
      </pc:sldChg>
      <pc:sldChg chg="addSp modSp new mod">
        <pc:chgData name="Christoph Lippert" userId="f1aa18828af4e242" providerId="LiveId" clId="{E51DE47E-74FF-BB4B-86BD-EC4D73469B95}" dt="2023-05-11T08:27:41.097" v="1754"/>
        <pc:sldMkLst>
          <pc:docMk/>
          <pc:sldMk cId="235129630" sldId="556"/>
        </pc:sldMkLst>
        <pc:spChg chg="mod">
          <ac:chgData name="Christoph Lippert" userId="f1aa18828af4e242" providerId="LiveId" clId="{E51DE47E-74FF-BB4B-86BD-EC4D73469B95}" dt="2023-05-11T08:27:41.097" v="1754"/>
          <ac:spMkLst>
            <pc:docMk/>
            <pc:sldMk cId="235129630" sldId="556"/>
            <ac:spMk id="3" creationId="{703F9F9D-8F0B-72EC-71A3-E5D42FB8E674}"/>
          </ac:spMkLst>
        </pc:spChg>
        <pc:spChg chg="add mod">
          <ac:chgData name="Christoph Lippert" userId="f1aa18828af4e242" providerId="LiveId" clId="{E51DE47E-74FF-BB4B-86BD-EC4D73469B95}" dt="2023-05-11T08:27:36.498" v="1753"/>
          <ac:spMkLst>
            <pc:docMk/>
            <pc:sldMk cId="235129630" sldId="556"/>
            <ac:spMk id="5" creationId="{9F50F742-CB20-DC2C-FA1E-02C8D11BE7FE}"/>
          </ac:spMkLst>
        </pc:spChg>
        <pc:picChg chg="add mod">
          <ac:chgData name="Christoph Lippert" userId="f1aa18828af4e242" providerId="LiveId" clId="{E51DE47E-74FF-BB4B-86BD-EC4D73469B95}" dt="2023-05-11T08:27:36.498" v="1753"/>
          <ac:picMkLst>
            <pc:docMk/>
            <pc:sldMk cId="235129630" sldId="556"/>
            <ac:picMk id="4" creationId="{64A5A255-DF86-60AA-B8C2-C79998CF4DA6}"/>
          </ac:picMkLst>
        </pc:picChg>
      </pc:sldChg>
      <pc:sldChg chg="addSp delSp modSp new mod">
        <pc:chgData name="Christoph Lippert" userId="f1aa18828af4e242" providerId="LiveId" clId="{E51DE47E-74FF-BB4B-86BD-EC4D73469B95}" dt="2023-05-11T08:28:12.013" v="1759" actId="20577"/>
        <pc:sldMkLst>
          <pc:docMk/>
          <pc:sldMk cId="2525174665" sldId="557"/>
        </pc:sldMkLst>
        <pc:spChg chg="mod">
          <ac:chgData name="Christoph Lippert" userId="f1aa18828af4e242" providerId="LiveId" clId="{E51DE47E-74FF-BB4B-86BD-EC4D73469B95}" dt="2023-05-11T08:28:12.013" v="1759" actId="20577"/>
          <ac:spMkLst>
            <pc:docMk/>
            <pc:sldMk cId="2525174665" sldId="557"/>
            <ac:spMk id="3" creationId="{50F8FE6F-5151-C9C2-A656-C6A1DC561939}"/>
          </ac:spMkLst>
        </pc:spChg>
        <pc:spChg chg="add del mod">
          <ac:chgData name="Christoph Lippert" userId="f1aa18828af4e242" providerId="LiveId" clId="{E51DE47E-74FF-BB4B-86BD-EC4D73469B95}" dt="2023-05-11T08:28:08.727" v="1757" actId="478"/>
          <ac:spMkLst>
            <pc:docMk/>
            <pc:sldMk cId="2525174665" sldId="557"/>
            <ac:spMk id="4" creationId="{DF10F4E2-04C1-FF0A-1365-C4C81B106FB2}"/>
          </ac:spMkLst>
        </pc:spChg>
        <pc:spChg chg="add mod">
          <ac:chgData name="Christoph Lippert" userId="f1aa18828af4e242" providerId="LiveId" clId="{E51DE47E-74FF-BB4B-86BD-EC4D73469B95}" dt="2023-05-11T08:27:54.944" v="1756"/>
          <ac:spMkLst>
            <pc:docMk/>
            <pc:sldMk cId="2525174665" sldId="557"/>
            <ac:spMk id="5" creationId="{8745D957-87B6-0E01-7F29-C793913A76AD}"/>
          </ac:spMkLst>
        </pc:spChg>
        <pc:spChg chg="add mod">
          <ac:chgData name="Christoph Lippert" userId="f1aa18828af4e242" providerId="LiveId" clId="{E51DE47E-74FF-BB4B-86BD-EC4D73469B95}" dt="2023-05-11T08:27:54.944" v="1756"/>
          <ac:spMkLst>
            <pc:docMk/>
            <pc:sldMk cId="2525174665" sldId="557"/>
            <ac:spMk id="6" creationId="{BC0A91F1-B3F6-C1D3-F4B2-1A98C0A45A53}"/>
          </ac:spMkLst>
        </pc:spChg>
        <pc:spChg chg="add mod">
          <ac:chgData name="Christoph Lippert" userId="f1aa18828af4e242" providerId="LiveId" clId="{E51DE47E-74FF-BB4B-86BD-EC4D73469B95}" dt="2023-05-11T08:27:54.944" v="1756"/>
          <ac:spMkLst>
            <pc:docMk/>
            <pc:sldMk cId="2525174665" sldId="557"/>
            <ac:spMk id="9" creationId="{3A5A7C05-B325-EB9D-B2B6-2C2C6D349DB9}"/>
          </ac:spMkLst>
        </pc:spChg>
        <pc:picChg chg="add mod">
          <ac:chgData name="Christoph Lippert" userId="f1aa18828af4e242" providerId="LiveId" clId="{E51DE47E-74FF-BB4B-86BD-EC4D73469B95}" dt="2023-05-11T08:27:54.944" v="1756"/>
          <ac:picMkLst>
            <pc:docMk/>
            <pc:sldMk cId="2525174665" sldId="557"/>
            <ac:picMk id="7" creationId="{C9A37D45-F942-8929-2296-2D9506A6AC36}"/>
          </ac:picMkLst>
        </pc:picChg>
        <pc:picChg chg="add mod">
          <ac:chgData name="Christoph Lippert" userId="f1aa18828af4e242" providerId="LiveId" clId="{E51DE47E-74FF-BB4B-86BD-EC4D73469B95}" dt="2023-05-11T08:27:54.944" v="1756"/>
          <ac:picMkLst>
            <pc:docMk/>
            <pc:sldMk cId="2525174665" sldId="557"/>
            <ac:picMk id="8" creationId="{DBC39AAB-FA3D-0423-C396-FA38B9B23289}"/>
          </ac:picMkLst>
        </pc:picChg>
      </pc:sldChg>
      <pc:sldChg chg="addSp modSp new mod">
        <pc:chgData name="Christoph Lippert" userId="f1aa18828af4e242" providerId="LiveId" clId="{E51DE47E-74FF-BB4B-86BD-EC4D73469B95}" dt="2023-05-11T08:28:34.971" v="1762"/>
        <pc:sldMkLst>
          <pc:docMk/>
          <pc:sldMk cId="3722556421" sldId="558"/>
        </pc:sldMkLst>
        <pc:spChg chg="mod">
          <ac:chgData name="Christoph Lippert" userId="f1aa18828af4e242" providerId="LiveId" clId="{E51DE47E-74FF-BB4B-86BD-EC4D73469B95}" dt="2023-05-11T08:28:34.971" v="1762"/>
          <ac:spMkLst>
            <pc:docMk/>
            <pc:sldMk cId="3722556421" sldId="558"/>
            <ac:spMk id="3" creationId="{9730662F-5B22-8E93-6C6B-F6C54FF84AE5}"/>
          </ac:spMkLst>
        </pc:spChg>
        <pc:picChg chg="add mod">
          <ac:chgData name="Christoph Lippert" userId="f1aa18828af4e242" providerId="LiveId" clId="{E51DE47E-74FF-BB4B-86BD-EC4D73469B95}" dt="2023-05-11T08:28:28.798" v="1761"/>
          <ac:picMkLst>
            <pc:docMk/>
            <pc:sldMk cId="3722556421" sldId="558"/>
            <ac:picMk id="4" creationId="{DC4C656B-3B0E-B97A-DE61-67FD89A86CE8}"/>
          </ac:picMkLst>
        </pc:picChg>
      </pc:sldChg>
      <pc:sldChg chg="addSp modSp new mod">
        <pc:chgData name="Christoph Lippert" userId="f1aa18828af4e242" providerId="LiveId" clId="{E51DE47E-74FF-BB4B-86BD-EC4D73469B95}" dt="2023-05-11T08:28:53.799" v="1766"/>
        <pc:sldMkLst>
          <pc:docMk/>
          <pc:sldMk cId="3561868776" sldId="559"/>
        </pc:sldMkLst>
        <pc:spChg chg="mod">
          <ac:chgData name="Christoph Lippert" userId="f1aa18828af4e242" providerId="LiveId" clId="{E51DE47E-74FF-BB4B-86BD-EC4D73469B95}" dt="2023-05-11T08:28:49.356" v="1765"/>
          <ac:spMkLst>
            <pc:docMk/>
            <pc:sldMk cId="3561868776" sldId="559"/>
            <ac:spMk id="2" creationId="{CB3673AC-35C7-C3E4-6434-2DCA34008E0F}"/>
          </ac:spMkLst>
        </pc:spChg>
        <pc:spChg chg="mod">
          <ac:chgData name="Christoph Lippert" userId="f1aa18828af4e242" providerId="LiveId" clId="{E51DE47E-74FF-BB4B-86BD-EC4D73469B95}" dt="2023-05-11T08:28:53.799" v="1766"/>
          <ac:spMkLst>
            <pc:docMk/>
            <pc:sldMk cId="3561868776" sldId="559"/>
            <ac:spMk id="3" creationId="{D5897154-D9CB-D09C-3D6D-4A3A43044261}"/>
          </ac:spMkLst>
        </pc:spChg>
        <pc:picChg chg="add mod">
          <ac:chgData name="Christoph Lippert" userId="f1aa18828af4e242" providerId="LiveId" clId="{E51DE47E-74FF-BB4B-86BD-EC4D73469B95}" dt="2023-05-11T08:28:44.535" v="1764"/>
          <ac:picMkLst>
            <pc:docMk/>
            <pc:sldMk cId="3561868776" sldId="559"/>
            <ac:picMk id="4" creationId="{21AD82CE-7324-11FA-6CD2-3045C05BCE77}"/>
          </ac:picMkLst>
        </pc:picChg>
      </pc:sldChg>
      <pc:sldChg chg="addSp modSp new mod modAnim">
        <pc:chgData name="Christoph Lippert" userId="f1aa18828af4e242" providerId="LiveId" clId="{E51DE47E-74FF-BB4B-86BD-EC4D73469B95}" dt="2023-05-11T08:29:12.863" v="1770"/>
        <pc:sldMkLst>
          <pc:docMk/>
          <pc:sldMk cId="1122880058" sldId="560"/>
        </pc:sldMkLst>
        <pc:spChg chg="mod">
          <ac:chgData name="Christoph Lippert" userId="f1aa18828af4e242" providerId="LiveId" clId="{E51DE47E-74FF-BB4B-86BD-EC4D73469B95}" dt="2023-05-11T08:29:08.703" v="1769"/>
          <ac:spMkLst>
            <pc:docMk/>
            <pc:sldMk cId="1122880058" sldId="560"/>
            <ac:spMk id="2" creationId="{365D0B92-B601-325E-DE4E-B404303D96FB}"/>
          </ac:spMkLst>
        </pc:spChg>
        <pc:spChg chg="mod">
          <ac:chgData name="Christoph Lippert" userId="f1aa18828af4e242" providerId="LiveId" clId="{E51DE47E-74FF-BB4B-86BD-EC4D73469B95}" dt="2023-05-11T08:29:12.863" v="1770"/>
          <ac:spMkLst>
            <pc:docMk/>
            <pc:sldMk cId="1122880058" sldId="560"/>
            <ac:spMk id="3" creationId="{8856E55A-4ED8-E97D-75B2-443AAF5EDCA8}"/>
          </ac:spMkLst>
        </pc:spChg>
        <pc:spChg chg="mod">
          <ac:chgData name="Christoph Lippert" userId="f1aa18828af4e242" providerId="LiveId" clId="{E51DE47E-74FF-BB4B-86BD-EC4D73469B95}" dt="2023-05-11T08:29:04.093" v="1768"/>
          <ac:spMkLst>
            <pc:docMk/>
            <pc:sldMk cId="1122880058" sldId="560"/>
            <ac:spMk id="5" creationId="{C374D9F3-2C35-5B51-3799-64EA0EFAFC6C}"/>
          </ac:spMkLst>
        </pc:spChg>
        <pc:spChg chg="mod">
          <ac:chgData name="Christoph Lippert" userId="f1aa18828af4e242" providerId="LiveId" clId="{E51DE47E-74FF-BB4B-86BD-EC4D73469B95}" dt="2023-05-11T08:29:04.093" v="1768"/>
          <ac:spMkLst>
            <pc:docMk/>
            <pc:sldMk cId="1122880058" sldId="560"/>
            <ac:spMk id="6" creationId="{3CEBF0F3-4904-92DF-A0AD-A2E8C63058A3}"/>
          </ac:spMkLst>
        </pc:spChg>
        <pc:spChg chg="mod">
          <ac:chgData name="Christoph Lippert" userId="f1aa18828af4e242" providerId="LiveId" clId="{E51DE47E-74FF-BB4B-86BD-EC4D73469B95}" dt="2023-05-11T08:29:04.093" v="1768"/>
          <ac:spMkLst>
            <pc:docMk/>
            <pc:sldMk cId="1122880058" sldId="560"/>
            <ac:spMk id="7" creationId="{F82255B6-11EB-7647-4F38-460D6D88FD69}"/>
          </ac:spMkLst>
        </pc:spChg>
        <pc:spChg chg="mod">
          <ac:chgData name="Christoph Lippert" userId="f1aa18828af4e242" providerId="LiveId" clId="{E51DE47E-74FF-BB4B-86BD-EC4D73469B95}" dt="2023-05-11T08:29:04.093" v="1768"/>
          <ac:spMkLst>
            <pc:docMk/>
            <pc:sldMk cId="1122880058" sldId="560"/>
            <ac:spMk id="8" creationId="{5B518714-7699-FB90-974F-E6B1148D91C4}"/>
          </ac:spMkLst>
        </pc:spChg>
        <pc:spChg chg="mod">
          <ac:chgData name="Christoph Lippert" userId="f1aa18828af4e242" providerId="LiveId" clId="{E51DE47E-74FF-BB4B-86BD-EC4D73469B95}" dt="2023-05-11T08:29:04.093" v="1768"/>
          <ac:spMkLst>
            <pc:docMk/>
            <pc:sldMk cId="1122880058" sldId="560"/>
            <ac:spMk id="9" creationId="{7A733C08-E624-2A50-DACA-C2FB4D206C54}"/>
          </ac:spMkLst>
        </pc:spChg>
        <pc:spChg chg="mod">
          <ac:chgData name="Christoph Lippert" userId="f1aa18828af4e242" providerId="LiveId" clId="{E51DE47E-74FF-BB4B-86BD-EC4D73469B95}" dt="2023-05-11T08:29:04.093" v="1768"/>
          <ac:spMkLst>
            <pc:docMk/>
            <pc:sldMk cId="1122880058" sldId="560"/>
            <ac:spMk id="10" creationId="{2CE260F4-0BAB-5BDE-2A3A-E324434C2514}"/>
          </ac:spMkLst>
        </pc:spChg>
        <pc:spChg chg="mod">
          <ac:chgData name="Christoph Lippert" userId="f1aa18828af4e242" providerId="LiveId" clId="{E51DE47E-74FF-BB4B-86BD-EC4D73469B95}" dt="2023-05-11T08:29:04.093" v="1768"/>
          <ac:spMkLst>
            <pc:docMk/>
            <pc:sldMk cId="1122880058" sldId="560"/>
            <ac:spMk id="11" creationId="{8F4BC43F-7F15-5C4D-D293-1A8F0BC9ED45}"/>
          </ac:spMkLst>
        </pc:spChg>
        <pc:spChg chg="mod">
          <ac:chgData name="Christoph Lippert" userId="f1aa18828af4e242" providerId="LiveId" clId="{E51DE47E-74FF-BB4B-86BD-EC4D73469B95}" dt="2023-05-11T08:29:04.093" v="1768"/>
          <ac:spMkLst>
            <pc:docMk/>
            <pc:sldMk cId="1122880058" sldId="560"/>
            <ac:spMk id="12" creationId="{80BEAE98-7770-70A5-FFCA-9742ABC0554E}"/>
          </ac:spMkLst>
        </pc:spChg>
        <pc:spChg chg="add mod">
          <ac:chgData name="Christoph Lippert" userId="f1aa18828af4e242" providerId="LiveId" clId="{E51DE47E-74FF-BB4B-86BD-EC4D73469B95}" dt="2023-05-11T08:29:04.093" v="1768"/>
          <ac:spMkLst>
            <pc:docMk/>
            <pc:sldMk cId="1122880058" sldId="560"/>
            <ac:spMk id="13" creationId="{87A5F598-FE18-301E-9507-5CCAEE8826A4}"/>
          </ac:spMkLst>
        </pc:spChg>
        <pc:grpChg chg="add mod">
          <ac:chgData name="Christoph Lippert" userId="f1aa18828af4e242" providerId="LiveId" clId="{E51DE47E-74FF-BB4B-86BD-EC4D73469B95}" dt="2023-05-11T08:29:04.093" v="1768"/>
          <ac:grpSpMkLst>
            <pc:docMk/>
            <pc:sldMk cId="1122880058" sldId="560"/>
            <ac:grpSpMk id="4" creationId="{D586A14D-1EF8-0A73-BE8A-D779A05CF2B6}"/>
          </ac:grpSpMkLst>
        </pc:grpChg>
      </pc:sldChg>
      <pc:sldChg chg="addSp modSp new mod modAnim">
        <pc:chgData name="Christoph Lippert" userId="f1aa18828af4e242" providerId="LiveId" clId="{E51DE47E-74FF-BB4B-86BD-EC4D73469B95}" dt="2023-05-11T08:29:42.560" v="1774"/>
        <pc:sldMkLst>
          <pc:docMk/>
          <pc:sldMk cId="3705311384" sldId="561"/>
        </pc:sldMkLst>
        <pc:spChg chg="mod">
          <ac:chgData name="Christoph Lippert" userId="f1aa18828af4e242" providerId="LiveId" clId="{E51DE47E-74FF-BB4B-86BD-EC4D73469B95}" dt="2023-05-11T08:29:23.508" v="1772"/>
          <ac:spMkLst>
            <pc:docMk/>
            <pc:sldMk cId="3705311384" sldId="561"/>
            <ac:spMk id="2" creationId="{90F3DC12-228A-8DFD-1E31-C560E07CD212}"/>
          </ac:spMkLst>
        </pc:spChg>
        <pc:spChg chg="mod">
          <ac:chgData name="Christoph Lippert" userId="f1aa18828af4e242" providerId="LiveId" clId="{E51DE47E-74FF-BB4B-86BD-EC4D73469B95}" dt="2023-05-11T08:29:28.728" v="1773"/>
          <ac:spMkLst>
            <pc:docMk/>
            <pc:sldMk cId="3705311384" sldId="561"/>
            <ac:spMk id="3" creationId="{01B91644-B55B-00C1-5CC9-1BFDB188A228}"/>
          </ac:spMkLst>
        </pc:spChg>
        <pc:spChg chg="mod">
          <ac:chgData name="Christoph Lippert" userId="f1aa18828af4e242" providerId="LiveId" clId="{E51DE47E-74FF-BB4B-86BD-EC4D73469B95}" dt="2023-05-11T08:29:42.560" v="1774"/>
          <ac:spMkLst>
            <pc:docMk/>
            <pc:sldMk cId="3705311384" sldId="561"/>
            <ac:spMk id="5" creationId="{4750D074-5A13-6B3D-CE31-5E54E66587B0}"/>
          </ac:spMkLst>
        </pc:spChg>
        <pc:spChg chg="mod">
          <ac:chgData name="Christoph Lippert" userId="f1aa18828af4e242" providerId="LiveId" clId="{E51DE47E-74FF-BB4B-86BD-EC4D73469B95}" dt="2023-05-11T08:29:42.560" v="1774"/>
          <ac:spMkLst>
            <pc:docMk/>
            <pc:sldMk cId="3705311384" sldId="561"/>
            <ac:spMk id="6" creationId="{1DCD2B22-5802-B1AA-C957-37FE34F09C3E}"/>
          </ac:spMkLst>
        </pc:spChg>
        <pc:spChg chg="mod">
          <ac:chgData name="Christoph Lippert" userId="f1aa18828af4e242" providerId="LiveId" clId="{E51DE47E-74FF-BB4B-86BD-EC4D73469B95}" dt="2023-05-11T08:29:42.560" v="1774"/>
          <ac:spMkLst>
            <pc:docMk/>
            <pc:sldMk cId="3705311384" sldId="561"/>
            <ac:spMk id="7" creationId="{ADF22A05-1B77-2979-EAFA-07369579855E}"/>
          </ac:spMkLst>
        </pc:spChg>
        <pc:spChg chg="mod">
          <ac:chgData name="Christoph Lippert" userId="f1aa18828af4e242" providerId="LiveId" clId="{E51DE47E-74FF-BB4B-86BD-EC4D73469B95}" dt="2023-05-11T08:29:42.560" v="1774"/>
          <ac:spMkLst>
            <pc:docMk/>
            <pc:sldMk cId="3705311384" sldId="561"/>
            <ac:spMk id="8" creationId="{196ED118-57FE-C65C-9EF0-E7D64FF74433}"/>
          </ac:spMkLst>
        </pc:spChg>
        <pc:spChg chg="mod">
          <ac:chgData name="Christoph Lippert" userId="f1aa18828af4e242" providerId="LiveId" clId="{E51DE47E-74FF-BB4B-86BD-EC4D73469B95}" dt="2023-05-11T08:29:42.560" v="1774"/>
          <ac:spMkLst>
            <pc:docMk/>
            <pc:sldMk cId="3705311384" sldId="561"/>
            <ac:spMk id="9" creationId="{A772E337-E508-1834-2C76-24D895CB6607}"/>
          </ac:spMkLst>
        </pc:spChg>
        <pc:spChg chg="mod">
          <ac:chgData name="Christoph Lippert" userId="f1aa18828af4e242" providerId="LiveId" clId="{E51DE47E-74FF-BB4B-86BD-EC4D73469B95}" dt="2023-05-11T08:29:42.560" v="1774"/>
          <ac:spMkLst>
            <pc:docMk/>
            <pc:sldMk cId="3705311384" sldId="561"/>
            <ac:spMk id="10" creationId="{14F19436-BFA4-0732-7781-C4DC42EACFE0}"/>
          </ac:spMkLst>
        </pc:spChg>
        <pc:spChg chg="mod">
          <ac:chgData name="Christoph Lippert" userId="f1aa18828af4e242" providerId="LiveId" clId="{E51DE47E-74FF-BB4B-86BD-EC4D73469B95}" dt="2023-05-11T08:29:42.560" v="1774"/>
          <ac:spMkLst>
            <pc:docMk/>
            <pc:sldMk cId="3705311384" sldId="561"/>
            <ac:spMk id="11" creationId="{3E772A2B-5E3D-1028-1CEB-D991CB7CF3F2}"/>
          </ac:spMkLst>
        </pc:spChg>
        <pc:spChg chg="mod">
          <ac:chgData name="Christoph Lippert" userId="f1aa18828af4e242" providerId="LiveId" clId="{E51DE47E-74FF-BB4B-86BD-EC4D73469B95}" dt="2023-05-11T08:29:42.560" v="1774"/>
          <ac:spMkLst>
            <pc:docMk/>
            <pc:sldMk cId="3705311384" sldId="561"/>
            <ac:spMk id="12" creationId="{C75CBBFC-9B62-0C63-8F11-E1B22B287248}"/>
          </ac:spMkLst>
        </pc:spChg>
        <pc:spChg chg="add mod">
          <ac:chgData name="Christoph Lippert" userId="f1aa18828af4e242" providerId="LiveId" clId="{E51DE47E-74FF-BB4B-86BD-EC4D73469B95}" dt="2023-05-11T08:29:42.560" v="1774"/>
          <ac:spMkLst>
            <pc:docMk/>
            <pc:sldMk cId="3705311384" sldId="561"/>
            <ac:spMk id="13" creationId="{830FDF8D-9C5A-CC9F-FA3F-59D5E38A06D1}"/>
          </ac:spMkLst>
        </pc:spChg>
        <pc:spChg chg="add mod">
          <ac:chgData name="Christoph Lippert" userId="f1aa18828af4e242" providerId="LiveId" clId="{E51DE47E-74FF-BB4B-86BD-EC4D73469B95}" dt="2023-05-11T08:29:42.560" v="1774"/>
          <ac:spMkLst>
            <pc:docMk/>
            <pc:sldMk cId="3705311384" sldId="561"/>
            <ac:spMk id="14" creationId="{376D5E4A-7D5E-6ACB-CE19-93C02EE33C8F}"/>
          </ac:spMkLst>
        </pc:spChg>
        <pc:spChg chg="add mod">
          <ac:chgData name="Christoph Lippert" userId="f1aa18828af4e242" providerId="LiveId" clId="{E51DE47E-74FF-BB4B-86BD-EC4D73469B95}" dt="2023-05-11T08:29:42.560" v="1774"/>
          <ac:spMkLst>
            <pc:docMk/>
            <pc:sldMk cId="3705311384" sldId="561"/>
            <ac:spMk id="15" creationId="{F4134AF4-E2AF-BA4F-14A8-1C50308DB8EA}"/>
          </ac:spMkLst>
        </pc:spChg>
        <pc:spChg chg="add mod">
          <ac:chgData name="Christoph Lippert" userId="f1aa18828af4e242" providerId="LiveId" clId="{E51DE47E-74FF-BB4B-86BD-EC4D73469B95}" dt="2023-05-11T08:29:42.560" v="1774"/>
          <ac:spMkLst>
            <pc:docMk/>
            <pc:sldMk cId="3705311384" sldId="561"/>
            <ac:spMk id="16" creationId="{96E68DB7-E326-DB10-4D33-9AD1DBB2FD43}"/>
          </ac:spMkLst>
        </pc:spChg>
        <pc:spChg chg="add mod">
          <ac:chgData name="Christoph Lippert" userId="f1aa18828af4e242" providerId="LiveId" clId="{E51DE47E-74FF-BB4B-86BD-EC4D73469B95}" dt="2023-05-11T08:29:42.560" v="1774"/>
          <ac:spMkLst>
            <pc:docMk/>
            <pc:sldMk cId="3705311384" sldId="561"/>
            <ac:spMk id="17" creationId="{93EA5DFF-56EF-C4E2-553C-51AFE73AE6C0}"/>
          </ac:spMkLst>
        </pc:spChg>
        <pc:spChg chg="add mod">
          <ac:chgData name="Christoph Lippert" userId="f1aa18828af4e242" providerId="LiveId" clId="{E51DE47E-74FF-BB4B-86BD-EC4D73469B95}" dt="2023-05-11T08:29:42.560" v="1774"/>
          <ac:spMkLst>
            <pc:docMk/>
            <pc:sldMk cId="3705311384" sldId="561"/>
            <ac:spMk id="18" creationId="{ED1F83E5-DAE3-891A-4920-4262E89D8610}"/>
          </ac:spMkLst>
        </pc:spChg>
        <pc:grpChg chg="add mod">
          <ac:chgData name="Christoph Lippert" userId="f1aa18828af4e242" providerId="LiveId" clId="{E51DE47E-74FF-BB4B-86BD-EC4D73469B95}" dt="2023-05-11T08:29:42.560" v="1774"/>
          <ac:grpSpMkLst>
            <pc:docMk/>
            <pc:sldMk cId="3705311384" sldId="561"/>
            <ac:grpSpMk id="4" creationId="{6B2DBA1E-7FCF-2746-D583-3F7CF8D1EF72}"/>
          </ac:grpSpMkLst>
        </pc:grpChg>
      </pc:sldChg>
      <pc:sldChg chg="addSp modSp new mod modAnim">
        <pc:chgData name="Christoph Lippert" userId="f1aa18828af4e242" providerId="LiveId" clId="{E51DE47E-74FF-BB4B-86BD-EC4D73469B95}" dt="2023-05-11T08:30:02.311" v="1778"/>
        <pc:sldMkLst>
          <pc:docMk/>
          <pc:sldMk cId="2005917002" sldId="562"/>
        </pc:sldMkLst>
        <pc:spChg chg="mod">
          <ac:chgData name="Christoph Lippert" userId="f1aa18828af4e242" providerId="LiveId" clId="{E51DE47E-74FF-BB4B-86BD-EC4D73469B95}" dt="2023-05-11T08:29:52.186" v="1776"/>
          <ac:spMkLst>
            <pc:docMk/>
            <pc:sldMk cId="2005917002" sldId="562"/>
            <ac:spMk id="2" creationId="{6CBC66DF-C7F8-8468-9BE1-B4C333EB706E}"/>
          </ac:spMkLst>
        </pc:spChg>
        <pc:spChg chg="mod">
          <ac:chgData name="Christoph Lippert" userId="f1aa18828af4e242" providerId="LiveId" clId="{E51DE47E-74FF-BB4B-86BD-EC4D73469B95}" dt="2023-05-11T08:29:55.994" v="1777"/>
          <ac:spMkLst>
            <pc:docMk/>
            <pc:sldMk cId="2005917002" sldId="562"/>
            <ac:spMk id="3" creationId="{43E54CE3-290D-3B47-CF0A-7C2654F18DBD}"/>
          </ac:spMkLst>
        </pc:spChg>
        <pc:spChg chg="mod">
          <ac:chgData name="Christoph Lippert" userId="f1aa18828af4e242" providerId="LiveId" clId="{E51DE47E-74FF-BB4B-86BD-EC4D73469B95}" dt="2023-05-11T08:30:02.311" v="1778"/>
          <ac:spMkLst>
            <pc:docMk/>
            <pc:sldMk cId="2005917002" sldId="562"/>
            <ac:spMk id="5" creationId="{D31C18AA-9952-B9E5-391E-77C98CBB75E4}"/>
          </ac:spMkLst>
        </pc:spChg>
        <pc:spChg chg="mod">
          <ac:chgData name="Christoph Lippert" userId="f1aa18828af4e242" providerId="LiveId" clId="{E51DE47E-74FF-BB4B-86BD-EC4D73469B95}" dt="2023-05-11T08:30:02.311" v="1778"/>
          <ac:spMkLst>
            <pc:docMk/>
            <pc:sldMk cId="2005917002" sldId="562"/>
            <ac:spMk id="6" creationId="{711AE0B2-528C-B6C2-CD23-9F983E81DF56}"/>
          </ac:spMkLst>
        </pc:spChg>
        <pc:spChg chg="mod">
          <ac:chgData name="Christoph Lippert" userId="f1aa18828af4e242" providerId="LiveId" clId="{E51DE47E-74FF-BB4B-86BD-EC4D73469B95}" dt="2023-05-11T08:30:02.311" v="1778"/>
          <ac:spMkLst>
            <pc:docMk/>
            <pc:sldMk cId="2005917002" sldId="562"/>
            <ac:spMk id="7" creationId="{878B39E8-9922-7671-F7F5-829682B1D1B2}"/>
          </ac:spMkLst>
        </pc:spChg>
        <pc:spChg chg="mod">
          <ac:chgData name="Christoph Lippert" userId="f1aa18828af4e242" providerId="LiveId" clId="{E51DE47E-74FF-BB4B-86BD-EC4D73469B95}" dt="2023-05-11T08:30:02.311" v="1778"/>
          <ac:spMkLst>
            <pc:docMk/>
            <pc:sldMk cId="2005917002" sldId="562"/>
            <ac:spMk id="8" creationId="{D2257EB8-D0AB-A851-7CCC-6EA63DCEC954}"/>
          </ac:spMkLst>
        </pc:spChg>
        <pc:spChg chg="mod">
          <ac:chgData name="Christoph Lippert" userId="f1aa18828af4e242" providerId="LiveId" clId="{E51DE47E-74FF-BB4B-86BD-EC4D73469B95}" dt="2023-05-11T08:30:02.311" v="1778"/>
          <ac:spMkLst>
            <pc:docMk/>
            <pc:sldMk cId="2005917002" sldId="562"/>
            <ac:spMk id="9" creationId="{D9932339-E51C-D7A7-AAB2-55EF2115CD2C}"/>
          </ac:spMkLst>
        </pc:spChg>
        <pc:spChg chg="mod">
          <ac:chgData name="Christoph Lippert" userId="f1aa18828af4e242" providerId="LiveId" clId="{E51DE47E-74FF-BB4B-86BD-EC4D73469B95}" dt="2023-05-11T08:30:02.311" v="1778"/>
          <ac:spMkLst>
            <pc:docMk/>
            <pc:sldMk cId="2005917002" sldId="562"/>
            <ac:spMk id="10" creationId="{FAF2D3E7-A9E8-94D4-6535-D798B355C9BE}"/>
          </ac:spMkLst>
        </pc:spChg>
        <pc:spChg chg="mod">
          <ac:chgData name="Christoph Lippert" userId="f1aa18828af4e242" providerId="LiveId" clId="{E51DE47E-74FF-BB4B-86BD-EC4D73469B95}" dt="2023-05-11T08:30:02.311" v="1778"/>
          <ac:spMkLst>
            <pc:docMk/>
            <pc:sldMk cId="2005917002" sldId="562"/>
            <ac:spMk id="11" creationId="{BFDE3131-43C6-953A-6331-37718DE62E27}"/>
          </ac:spMkLst>
        </pc:spChg>
        <pc:spChg chg="mod">
          <ac:chgData name="Christoph Lippert" userId="f1aa18828af4e242" providerId="LiveId" clId="{E51DE47E-74FF-BB4B-86BD-EC4D73469B95}" dt="2023-05-11T08:30:02.311" v="1778"/>
          <ac:spMkLst>
            <pc:docMk/>
            <pc:sldMk cId="2005917002" sldId="562"/>
            <ac:spMk id="12" creationId="{764BD78D-EB8D-777F-8FA3-68BC3A50A39B}"/>
          </ac:spMkLst>
        </pc:spChg>
        <pc:spChg chg="add mod">
          <ac:chgData name="Christoph Lippert" userId="f1aa18828af4e242" providerId="LiveId" clId="{E51DE47E-74FF-BB4B-86BD-EC4D73469B95}" dt="2023-05-11T08:30:02.311" v="1778"/>
          <ac:spMkLst>
            <pc:docMk/>
            <pc:sldMk cId="2005917002" sldId="562"/>
            <ac:spMk id="13" creationId="{654103A5-425C-5DBD-B690-34809755D1A7}"/>
          </ac:spMkLst>
        </pc:spChg>
        <pc:spChg chg="add mod">
          <ac:chgData name="Christoph Lippert" userId="f1aa18828af4e242" providerId="LiveId" clId="{E51DE47E-74FF-BB4B-86BD-EC4D73469B95}" dt="2023-05-11T08:30:02.311" v="1778"/>
          <ac:spMkLst>
            <pc:docMk/>
            <pc:sldMk cId="2005917002" sldId="562"/>
            <ac:spMk id="14" creationId="{6038A07D-678E-C17A-C49F-EE70A6F75F0C}"/>
          </ac:spMkLst>
        </pc:spChg>
        <pc:spChg chg="add mod">
          <ac:chgData name="Christoph Lippert" userId="f1aa18828af4e242" providerId="LiveId" clId="{E51DE47E-74FF-BB4B-86BD-EC4D73469B95}" dt="2023-05-11T08:30:02.311" v="1778"/>
          <ac:spMkLst>
            <pc:docMk/>
            <pc:sldMk cId="2005917002" sldId="562"/>
            <ac:spMk id="15" creationId="{E1C05B73-CDD7-4002-1447-EB8841D5D07B}"/>
          </ac:spMkLst>
        </pc:spChg>
        <pc:grpChg chg="add mod">
          <ac:chgData name="Christoph Lippert" userId="f1aa18828af4e242" providerId="LiveId" clId="{E51DE47E-74FF-BB4B-86BD-EC4D73469B95}" dt="2023-05-11T08:30:02.311" v="1778"/>
          <ac:grpSpMkLst>
            <pc:docMk/>
            <pc:sldMk cId="2005917002" sldId="562"/>
            <ac:grpSpMk id="4" creationId="{8811046C-B782-2AB3-8AFD-45983EAC5734}"/>
          </ac:grpSpMkLst>
        </pc:grpChg>
      </pc:sldChg>
      <pc:sldChg chg="addSp modSp new mod">
        <pc:chgData name="Christoph Lippert" userId="f1aa18828af4e242" providerId="LiveId" clId="{E51DE47E-74FF-BB4B-86BD-EC4D73469B95}" dt="2023-05-11T08:30:28.014" v="1782"/>
        <pc:sldMkLst>
          <pc:docMk/>
          <pc:sldMk cId="1926887771" sldId="563"/>
        </pc:sldMkLst>
        <pc:spChg chg="mod">
          <ac:chgData name="Christoph Lippert" userId="f1aa18828af4e242" providerId="LiveId" clId="{E51DE47E-74FF-BB4B-86BD-EC4D73469B95}" dt="2023-05-11T08:30:22.588" v="1781"/>
          <ac:spMkLst>
            <pc:docMk/>
            <pc:sldMk cId="1926887771" sldId="563"/>
            <ac:spMk id="2" creationId="{9590FD74-7DEA-683A-E085-37463FF6E345}"/>
          </ac:spMkLst>
        </pc:spChg>
        <pc:spChg chg="mod">
          <ac:chgData name="Christoph Lippert" userId="f1aa18828af4e242" providerId="LiveId" clId="{E51DE47E-74FF-BB4B-86BD-EC4D73469B95}" dt="2023-05-11T08:30:28.014" v="1782"/>
          <ac:spMkLst>
            <pc:docMk/>
            <pc:sldMk cId="1926887771" sldId="563"/>
            <ac:spMk id="3" creationId="{82F50142-DC63-F08E-0C1D-99C75EADED88}"/>
          </ac:spMkLst>
        </pc:spChg>
        <pc:graphicFrameChg chg="add mod">
          <ac:chgData name="Christoph Lippert" userId="f1aa18828af4e242" providerId="LiveId" clId="{E51DE47E-74FF-BB4B-86BD-EC4D73469B95}" dt="2023-05-11T08:30:16.709" v="1780"/>
          <ac:graphicFrameMkLst>
            <pc:docMk/>
            <pc:sldMk cId="1926887771" sldId="563"/>
            <ac:graphicFrameMk id="4" creationId="{E09B2B1E-CE81-91D1-3400-7435B678DB5D}"/>
          </ac:graphicFrameMkLst>
        </pc:graphicFrameChg>
      </pc:sldChg>
      <pc:sldChg chg="addSp modSp new mod">
        <pc:chgData name="Christoph Lippert" userId="f1aa18828af4e242" providerId="LiveId" clId="{E51DE47E-74FF-BB4B-86BD-EC4D73469B95}" dt="2023-05-11T08:30:42.822" v="1785"/>
        <pc:sldMkLst>
          <pc:docMk/>
          <pc:sldMk cId="1723693138" sldId="564"/>
        </pc:sldMkLst>
        <pc:spChg chg="mod">
          <ac:chgData name="Christoph Lippert" userId="f1aa18828af4e242" providerId="LiveId" clId="{E51DE47E-74FF-BB4B-86BD-EC4D73469B95}" dt="2023-05-11T08:30:42.822" v="1785"/>
          <ac:spMkLst>
            <pc:docMk/>
            <pc:sldMk cId="1723693138" sldId="564"/>
            <ac:spMk id="3" creationId="{1D9D5888-D350-412B-318C-A7188A2AE763}"/>
          </ac:spMkLst>
        </pc:spChg>
        <pc:picChg chg="add mod">
          <ac:chgData name="Christoph Lippert" userId="f1aa18828af4e242" providerId="LiveId" clId="{E51DE47E-74FF-BB4B-86BD-EC4D73469B95}" dt="2023-05-11T08:30:38.258" v="1784"/>
          <ac:picMkLst>
            <pc:docMk/>
            <pc:sldMk cId="1723693138" sldId="564"/>
            <ac:picMk id="4" creationId="{FA3B3310-5509-8C82-9DBE-D85914097437}"/>
          </ac:picMkLst>
        </pc:picChg>
      </pc:sldChg>
      <pc:sldChg chg="addSp modSp new mod modAnim">
        <pc:chgData name="Christoph Lippert" userId="f1aa18828af4e242" providerId="LiveId" clId="{E51DE47E-74FF-BB4B-86BD-EC4D73469B95}" dt="2023-05-11T08:31:05.714" v="1789"/>
        <pc:sldMkLst>
          <pc:docMk/>
          <pc:sldMk cId="1923602205" sldId="565"/>
        </pc:sldMkLst>
        <pc:spChg chg="mod">
          <ac:chgData name="Christoph Lippert" userId="f1aa18828af4e242" providerId="LiveId" clId="{E51DE47E-74FF-BB4B-86BD-EC4D73469B95}" dt="2023-05-11T08:31:01.300" v="1788"/>
          <ac:spMkLst>
            <pc:docMk/>
            <pc:sldMk cId="1923602205" sldId="565"/>
            <ac:spMk id="2" creationId="{462E86E5-EA6F-80AB-DB29-1E480CD65241}"/>
          </ac:spMkLst>
        </pc:spChg>
        <pc:spChg chg="mod">
          <ac:chgData name="Christoph Lippert" userId="f1aa18828af4e242" providerId="LiveId" clId="{E51DE47E-74FF-BB4B-86BD-EC4D73469B95}" dt="2023-05-11T08:31:05.714" v="1789"/>
          <ac:spMkLst>
            <pc:docMk/>
            <pc:sldMk cId="1923602205" sldId="565"/>
            <ac:spMk id="3" creationId="{4518A3C8-88DB-A0F1-09AC-03368C37AA7E}"/>
          </ac:spMkLst>
        </pc:spChg>
        <pc:graphicFrameChg chg="add mod">
          <ac:chgData name="Christoph Lippert" userId="f1aa18828af4e242" providerId="LiveId" clId="{E51DE47E-74FF-BB4B-86BD-EC4D73469B95}" dt="2023-05-11T08:30:55.855" v="1787"/>
          <ac:graphicFrameMkLst>
            <pc:docMk/>
            <pc:sldMk cId="1923602205" sldId="565"/>
            <ac:graphicFrameMk id="4" creationId="{00465BFF-FE2B-2004-DD13-94526B5A5E35}"/>
          </ac:graphicFrameMkLst>
        </pc:graphicFrameChg>
        <pc:graphicFrameChg chg="add mod">
          <ac:chgData name="Christoph Lippert" userId="f1aa18828af4e242" providerId="LiveId" clId="{E51DE47E-74FF-BB4B-86BD-EC4D73469B95}" dt="2023-05-11T08:30:55.855" v="1787"/>
          <ac:graphicFrameMkLst>
            <pc:docMk/>
            <pc:sldMk cId="1923602205" sldId="565"/>
            <ac:graphicFrameMk id="5" creationId="{153B1782-12FF-3871-C323-1A748E89E7F6}"/>
          </ac:graphicFrameMkLst>
        </pc:graphicFrameChg>
      </pc:sldChg>
      <pc:sldChg chg="addSp modSp new mod">
        <pc:chgData name="Christoph Lippert" userId="f1aa18828af4e242" providerId="LiveId" clId="{E51DE47E-74FF-BB4B-86BD-EC4D73469B95}" dt="2023-05-11T08:31:19.982" v="1792"/>
        <pc:sldMkLst>
          <pc:docMk/>
          <pc:sldMk cId="3663104678" sldId="566"/>
        </pc:sldMkLst>
        <pc:spChg chg="mod">
          <ac:chgData name="Christoph Lippert" userId="f1aa18828af4e242" providerId="LiveId" clId="{E51DE47E-74FF-BB4B-86BD-EC4D73469B95}" dt="2023-05-11T08:31:19.982" v="1792"/>
          <ac:spMkLst>
            <pc:docMk/>
            <pc:sldMk cId="3663104678" sldId="566"/>
            <ac:spMk id="3" creationId="{3C70AB6F-FB50-0F0F-82BA-1A608551A643}"/>
          </ac:spMkLst>
        </pc:spChg>
        <pc:picChg chg="add mod">
          <ac:chgData name="Christoph Lippert" userId="f1aa18828af4e242" providerId="LiveId" clId="{E51DE47E-74FF-BB4B-86BD-EC4D73469B95}" dt="2023-05-11T08:31:15" v="1791"/>
          <ac:picMkLst>
            <pc:docMk/>
            <pc:sldMk cId="3663104678" sldId="566"/>
            <ac:picMk id="4" creationId="{4004CFD6-BE48-E93B-8809-E1AFDF64664D}"/>
          </ac:picMkLst>
        </pc:picChg>
      </pc:sldChg>
      <pc:sldChg chg="modSp new mod">
        <pc:chgData name="Christoph Lippert" userId="f1aa18828af4e242" providerId="LiveId" clId="{E51DE47E-74FF-BB4B-86BD-EC4D73469B95}" dt="2023-05-11T08:31:34.078" v="1795"/>
        <pc:sldMkLst>
          <pc:docMk/>
          <pc:sldMk cId="1052668336" sldId="567"/>
        </pc:sldMkLst>
        <pc:spChg chg="mod">
          <ac:chgData name="Christoph Lippert" userId="f1aa18828af4e242" providerId="LiveId" clId="{E51DE47E-74FF-BB4B-86BD-EC4D73469B95}" dt="2023-05-11T08:31:29.220" v="1794"/>
          <ac:spMkLst>
            <pc:docMk/>
            <pc:sldMk cId="1052668336" sldId="567"/>
            <ac:spMk id="2" creationId="{FF94910F-E32E-B9AE-F322-2DC5987DA9C1}"/>
          </ac:spMkLst>
        </pc:spChg>
        <pc:spChg chg="mod">
          <ac:chgData name="Christoph Lippert" userId="f1aa18828af4e242" providerId="LiveId" clId="{E51DE47E-74FF-BB4B-86BD-EC4D73469B95}" dt="2023-05-11T08:31:34.078" v="1795"/>
          <ac:spMkLst>
            <pc:docMk/>
            <pc:sldMk cId="1052668336" sldId="567"/>
            <ac:spMk id="3" creationId="{C326EB71-53CF-9D0E-82B0-B0647C813FA8}"/>
          </ac:spMkLst>
        </pc:spChg>
      </pc:sldChg>
      <pc:sldChg chg="addSp modSp new mod modAnim">
        <pc:chgData name="Christoph Lippert" userId="f1aa18828af4e242" providerId="LiveId" clId="{E51DE47E-74FF-BB4B-86BD-EC4D73469B95}" dt="2023-05-11T08:31:50.913" v="1799"/>
        <pc:sldMkLst>
          <pc:docMk/>
          <pc:sldMk cId="2939691422" sldId="568"/>
        </pc:sldMkLst>
        <pc:spChg chg="mod">
          <ac:chgData name="Christoph Lippert" userId="f1aa18828af4e242" providerId="LiveId" clId="{E51DE47E-74FF-BB4B-86BD-EC4D73469B95}" dt="2023-05-11T08:31:41.721" v="1797"/>
          <ac:spMkLst>
            <pc:docMk/>
            <pc:sldMk cId="2939691422" sldId="568"/>
            <ac:spMk id="2" creationId="{8090D88B-3DDD-1BCF-48C5-BD56ED58E632}"/>
          </ac:spMkLst>
        </pc:spChg>
        <pc:spChg chg="mod">
          <ac:chgData name="Christoph Lippert" userId="f1aa18828af4e242" providerId="LiveId" clId="{E51DE47E-74FF-BB4B-86BD-EC4D73469B95}" dt="2023-05-11T08:31:50.913" v="1799"/>
          <ac:spMkLst>
            <pc:docMk/>
            <pc:sldMk cId="2939691422" sldId="568"/>
            <ac:spMk id="3" creationId="{90DDD7F0-3FD5-E5B1-A29A-7DA1D962F08A}"/>
          </ac:spMkLst>
        </pc:spChg>
        <pc:picChg chg="add mod">
          <ac:chgData name="Christoph Lippert" userId="f1aa18828af4e242" providerId="LiveId" clId="{E51DE47E-74FF-BB4B-86BD-EC4D73469B95}" dt="2023-05-11T08:31:45.440" v="1798"/>
          <ac:picMkLst>
            <pc:docMk/>
            <pc:sldMk cId="2939691422" sldId="568"/>
            <ac:picMk id="4" creationId="{4398E954-E8CF-78DE-F2BD-7763C8BA86AA}"/>
          </ac:picMkLst>
        </pc:picChg>
      </pc:sldChg>
      <pc:sldChg chg="addSp modSp new mod">
        <pc:chgData name="Christoph Lippert" userId="f1aa18828af4e242" providerId="LiveId" clId="{E51DE47E-74FF-BB4B-86BD-EC4D73469B95}" dt="2023-05-11T08:32:07.149" v="1802"/>
        <pc:sldMkLst>
          <pc:docMk/>
          <pc:sldMk cId="3584895205" sldId="569"/>
        </pc:sldMkLst>
        <pc:spChg chg="mod">
          <ac:chgData name="Christoph Lippert" userId="f1aa18828af4e242" providerId="LiveId" clId="{E51DE47E-74FF-BB4B-86BD-EC4D73469B95}" dt="2023-05-11T08:32:07.149" v="1802"/>
          <ac:spMkLst>
            <pc:docMk/>
            <pc:sldMk cId="3584895205" sldId="569"/>
            <ac:spMk id="3" creationId="{D3554090-ACAB-C3A4-D8B3-B3FCA0AB6B14}"/>
          </ac:spMkLst>
        </pc:spChg>
        <pc:graphicFrameChg chg="add mod">
          <ac:chgData name="Christoph Lippert" userId="f1aa18828af4e242" providerId="LiveId" clId="{E51DE47E-74FF-BB4B-86BD-EC4D73469B95}" dt="2023-05-11T08:32:01.650" v="1801"/>
          <ac:graphicFrameMkLst>
            <pc:docMk/>
            <pc:sldMk cId="3584895205" sldId="569"/>
            <ac:graphicFrameMk id="4" creationId="{0EACD7AB-E328-14F0-A141-534A4CE7BF71}"/>
          </ac:graphicFrameMkLst>
        </pc:graphicFrameChg>
      </pc:sldChg>
      <pc:sldChg chg="addSp modSp new mod">
        <pc:chgData name="Christoph Lippert" userId="f1aa18828af4e242" providerId="LiveId" clId="{E51DE47E-74FF-BB4B-86BD-EC4D73469B95}" dt="2023-05-11T08:32:32.320" v="1806"/>
        <pc:sldMkLst>
          <pc:docMk/>
          <pc:sldMk cId="3978974044" sldId="570"/>
        </pc:sldMkLst>
        <pc:spChg chg="mod">
          <ac:chgData name="Christoph Lippert" userId="f1aa18828af4e242" providerId="LiveId" clId="{E51DE47E-74FF-BB4B-86BD-EC4D73469B95}" dt="2023-05-11T08:32:22.182" v="1804"/>
          <ac:spMkLst>
            <pc:docMk/>
            <pc:sldMk cId="3978974044" sldId="570"/>
            <ac:spMk id="2" creationId="{BE9A963C-C3BE-CD1C-DF2E-E9C1A965D7C7}"/>
          </ac:spMkLst>
        </pc:spChg>
        <pc:spChg chg="mod">
          <ac:chgData name="Christoph Lippert" userId="f1aa18828af4e242" providerId="LiveId" clId="{E51DE47E-74FF-BB4B-86BD-EC4D73469B95}" dt="2023-05-11T08:32:32.320" v="1806"/>
          <ac:spMkLst>
            <pc:docMk/>
            <pc:sldMk cId="3978974044" sldId="570"/>
            <ac:spMk id="3" creationId="{B7EF986F-E8AE-CEC1-0304-01080BC93811}"/>
          </ac:spMkLst>
        </pc:spChg>
        <pc:spChg chg="add mod">
          <ac:chgData name="Christoph Lippert" userId="f1aa18828af4e242" providerId="LiveId" clId="{E51DE47E-74FF-BB4B-86BD-EC4D73469B95}" dt="2023-05-11T08:32:27.154" v="1805"/>
          <ac:spMkLst>
            <pc:docMk/>
            <pc:sldMk cId="3978974044" sldId="570"/>
            <ac:spMk id="4" creationId="{C56B1C54-0567-0C95-DEF9-44625396FD14}"/>
          </ac:spMkLst>
        </pc:spChg>
      </pc:sldChg>
      <pc:sldChg chg="addSp modSp new mod modAnim">
        <pc:chgData name="Christoph Lippert" userId="f1aa18828af4e242" providerId="LiveId" clId="{E51DE47E-74FF-BB4B-86BD-EC4D73469B95}" dt="2023-05-11T08:32:58.218" v="1809"/>
        <pc:sldMkLst>
          <pc:docMk/>
          <pc:sldMk cId="152038809" sldId="571"/>
        </pc:sldMkLst>
        <pc:spChg chg="mod">
          <ac:chgData name="Christoph Lippert" userId="f1aa18828af4e242" providerId="LiveId" clId="{E51DE47E-74FF-BB4B-86BD-EC4D73469B95}" dt="2023-05-11T08:32:58.218" v="1809"/>
          <ac:spMkLst>
            <pc:docMk/>
            <pc:sldMk cId="152038809" sldId="571"/>
            <ac:spMk id="3" creationId="{1E409DDE-CB7A-9464-D999-BF4028F8F80E}"/>
          </ac:spMkLst>
        </pc:spChg>
        <pc:picChg chg="add mod">
          <ac:chgData name="Christoph Lippert" userId="f1aa18828af4e242" providerId="LiveId" clId="{E51DE47E-74FF-BB4B-86BD-EC4D73469B95}" dt="2023-05-11T08:32:51.419" v="1808"/>
          <ac:picMkLst>
            <pc:docMk/>
            <pc:sldMk cId="152038809" sldId="571"/>
            <ac:picMk id="4" creationId="{CC7B6997-76F0-E96B-7B5B-D288C3EA113C}"/>
          </ac:picMkLst>
        </pc:picChg>
      </pc:sldChg>
      <pc:sldChg chg="addSp modSp new mod">
        <pc:chgData name="Christoph Lippert" userId="f1aa18828af4e242" providerId="LiveId" clId="{E51DE47E-74FF-BB4B-86BD-EC4D73469B95}" dt="2023-05-11T08:33:16.969" v="1812"/>
        <pc:sldMkLst>
          <pc:docMk/>
          <pc:sldMk cId="2565157732" sldId="572"/>
        </pc:sldMkLst>
        <pc:spChg chg="mod">
          <ac:chgData name="Christoph Lippert" userId="f1aa18828af4e242" providerId="LiveId" clId="{E51DE47E-74FF-BB4B-86BD-EC4D73469B95}" dt="2023-05-11T08:33:16.969" v="1812"/>
          <ac:spMkLst>
            <pc:docMk/>
            <pc:sldMk cId="2565157732" sldId="572"/>
            <ac:spMk id="3" creationId="{FD1B03D2-10BF-0BE9-70F9-6201CAA6483B}"/>
          </ac:spMkLst>
        </pc:spChg>
        <pc:picChg chg="add mod">
          <ac:chgData name="Christoph Lippert" userId="f1aa18828af4e242" providerId="LiveId" clId="{E51DE47E-74FF-BB4B-86BD-EC4D73469B95}" dt="2023-05-11T08:33:10.325" v="1811"/>
          <ac:picMkLst>
            <pc:docMk/>
            <pc:sldMk cId="2565157732" sldId="572"/>
            <ac:picMk id="4" creationId="{21A5B069-CDC9-4584-9225-0587651E6F0D}"/>
          </ac:picMkLst>
        </pc:picChg>
      </pc:sldChg>
    </pc:docChg>
  </pc:docChgLst>
  <pc:docChgLst>
    <pc:chgData name="Christoph Lippert" userId="f1aa18828af4e242" providerId="LiveId" clId="{C051B56B-BDC0-5140-9158-C6AF67221BA6}"/>
    <pc:docChg chg="undo custSel addSld delSld modSld sldOrd modMainMaster">
      <pc:chgData name="Christoph Lippert" userId="f1aa18828af4e242" providerId="LiveId" clId="{C051B56B-BDC0-5140-9158-C6AF67221BA6}" dt="2023-04-24T12:33:32.511" v="3471"/>
      <pc:docMkLst>
        <pc:docMk/>
      </pc:docMkLst>
      <pc:sldChg chg="modSp mod">
        <pc:chgData name="Christoph Lippert" userId="f1aa18828af4e242" providerId="LiveId" clId="{C051B56B-BDC0-5140-9158-C6AF67221BA6}" dt="2023-04-23T19:49:59.178" v="2518" actId="20577"/>
        <pc:sldMkLst>
          <pc:docMk/>
          <pc:sldMk cId="1734704440" sldId="271"/>
        </pc:sldMkLst>
        <pc:spChg chg="mod">
          <ac:chgData name="Christoph Lippert" userId="f1aa18828af4e242" providerId="LiveId" clId="{C051B56B-BDC0-5140-9158-C6AF67221BA6}" dt="2023-04-23T15:18:05.278" v="836" actId="20577"/>
          <ac:spMkLst>
            <pc:docMk/>
            <pc:sldMk cId="1734704440" sldId="271"/>
            <ac:spMk id="6" creationId="{D16B42D6-B7D1-151D-17E2-D12C352A3236}"/>
          </ac:spMkLst>
        </pc:spChg>
        <pc:spChg chg="mod">
          <ac:chgData name="Christoph Lippert" userId="f1aa18828af4e242" providerId="LiveId" clId="{C051B56B-BDC0-5140-9158-C6AF67221BA6}" dt="2023-04-23T19:49:59.178" v="2518" actId="20577"/>
          <ac:spMkLst>
            <pc:docMk/>
            <pc:sldMk cId="1734704440" sldId="271"/>
            <ac:spMk id="7" creationId="{7B102906-BAE2-00D0-F9F8-0F97B2760521}"/>
          </ac:spMkLst>
        </pc:spChg>
      </pc:sldChg>
      <pc:sldChg chg="modSp mod modAnim">
        <pc:chgData name="Christoph Lippert" userId="f1aa18828af4e242" providerId="LiveId" clId="{C051B56B-BDC0-5140-9158-C6AF67221BA6}" dt="2023-04-23T19:28:53.580" v="2404" actId="20577"/>
        <pc:sldMkLst>
          <pc:docMk/>
          <pc:sldMk cId="770105995" sldId="303"/>
        </pc:sldMkLst>
        <pc:spChg chg="mod">
          <ac:chgData name="Christoph Lippert" userId="f1aa18828af4e242" providerId="LiveId" clId="{C051B56B-BDC0-5140-9158-C6AF67221BA6}" dt="2023-04-23T19:28:53.580" v="2404" actId="20577"/>
          <ac:spMkLst>
            <pc:docMk/>
            <pc:sldMk cId="770105995" sldId="303"/>
            <ac:spMk id="6" creationId="{00000000-0000-0000-0000-000000000000}"/>
          </ac:spMkLst>
        </pc:spChg>
      </pc:sldChg>
      <pc:sldChg chg="modSp modAnim">
        <pc:chgData name="Christoph Lippert" userId="f1aa18828af4e242" providerId="LiveId" clId="{C051B56B-BDC0-5140-9158-C6AF67221BA6}" dt="2023-04-24T09:43:24.163" v="2690" actId="20577"/>
        <pc:sldMkLst>
          <pc:docMk/>
          <pc:sldMk cId="1972405687" sldId="414"/>
        </pc:sldMkLst>
        <pc:spChg chg="mod">
          <ac:chgData name="Christoph Lippert" userId="f1aa18828af4e242" providerId="LiveId" clId="{C051B56B-BDC0-5140-9158-C6AF67221BA6}" dt="2023-04-24T09:43:24.163" v="2690" actId="20577"/>
          <ac:spMkLst>
            <pc:docMk/>
            <pc:sldMk cId="1972405687" sldId="414"/>
            <ac:spMk id="2" creationId="{61C43A92-D9D4-3C29-9ED3-634EFB370F1F}"/>
          </ac:spMkLst>
        </pc:spChg>
      </pc:sldChg>
      <pc:sldChg chg="del">
        <pc:chgData name="Christoph Lippert" userId="f1aa18828af4e242" providerId="LiveId" clId="{C051B56B-BDC0-5140-9158-C6AF67221BA6}" dt="2023-04-23T19:34:01.745" v="2426" actId="2696"/>
        <pc:sldMkLst>
          <pc:docMk/>
          <pc:sldMk cId="2879855245" sldId="440"/>
        </pc:sldMkLst>
      </pc:sldChg>
      <pc:sldChg chg="modSp mod modAnim">
        <pc:chgData name="Christoph Lippert" userId="f1aa18828af4e242" providerId="LiveId" clId="{C051B56B-BDC0-5140-9158-C6AF67221BA6}" dt="2023-04-24T09:44:11.799" v="2692"/>
        <pc:sldMkLst>
          <pc:docMk/>
          <pc:sldMk cId="1980999623" sldId="442"/>
        </pc:sldMkLst>
        <pc:spChg chg="mod">
          <ac:chgData name="Christoph Lippert" userId="f1aa18828af4e242" providerId="LiveId" clId="{C051B56B-BDC0-5140-9158-C6AF67221BA6}" dt="2023-04-24T06:59:50.861" v="2620" actId="20577"/>
          <ac:spMkLst>
            <pc:docMk/>
            <pc:sldMk cId="1980999623" sldId="442"/>
            <ac:spMk id="2" creationId="{E8308FCC-490D-AFB2-F0EF-E5C038043DCE}"/>
          </ac:spMkLst>
        </pc:spChg>
      </pc:sldChg>
      <pc:sldChg chg="modSp mod modAnim">
        <pc:chgData name="Christoph Lippert" userId="f1aa18828af4e242" providerId="LiveId" clId="{C051B56B-BDC0-5140-9158-C6AF67221BA6}" dt="2023-04-23T13:49:17.417" v="575" actId="20577"/>
        <pc:sldMkLst>
          <pc:docMk/>
          <pc:sldMk cId="2715212580" sldId="443"/>
        </pc:sldMkLst>
        <pc:spChg chg="mod">
          <ac:chgData name="Christoph Lippert" userId="f1aa18828af4e242" providerId="LiveId" clId="{C051B56B-BDC0-5140-9158-C6AF67221BA6}" dt="2023-04-23T13:49:17.417" v="575" actId="20577"/>
          <ac:spMkLst>
            <pc:docMk/>
            <pc:sldMk cId="2715212580" sldId="443"/>
            <ac:spMk id="2" creationId="{F5671C66-3981-9753-ADC6-B7F2D3B4F26D}"/>
          </ac:spMkLst>
        </pc:spChg>
      </pc:sldChg>
      <pc:sldChg chg="modSp mod modAnim">
        <pc:chgData name="Christoph Lippert" userId="f1aa18828af4e242" providerId="LiveId" clId="{C051B56B-BDC0-5140-9158-C6AF67221BA6}" dt="2023-04-24T07:02:22.065" v="2643" actId="20577"/>
        <pc:sldMkLst>
          <pc:docMk/>
          <pc:sldMk cId="1916918103" sldId="444"/>
        </pc:sldMkLst>
        <pc:spChg chg="mod">
          <ac:chgData name="Christoph Lippert" userId="f1aa18828af4e242" providerId="LiveId" clId="{C051B56B-BDC0-5140-9158-C6AF67221BA6}" dt="2023-04-24T07:02:22.065" v="2643" actId="20577"/>
          <ac:spMkLst>
            <pc:docMk/>
            <pc:sldMk cId="1916918103" sldId="444"/>
            <ac:spMk id="2" creationId="{EF2467A7-B1FD-A4C8-70BF-AAA6A2F6AA9E}"/>
          </ac:spMkLst>
        </pc:spChg>
        <pc:spChg chg="mod">
          <ac:chgData name="Christoph Lippert" userId="f1aa18828af4e242" providerId="LiveId" clId="{C051B56B-BDC0-5140-9158-C6AF67221BA6}" dt="2023-04-23T13:55:54.184" v="641" actId="20577"/>
          <ac:spMkLst>
            <pc:docMk/>
            <pc:sldMk cId="1916918103" sldId="444"/>
            <ac:spMk id="3" creationId="{68D48AF4-B6A2-FAA2-C497-B8CC761D09CC}"/>
          </ac:spMkLst>
        </pc:spChg>
      </pc:sldChg>
      <pc:sldChg chg="modSp modAnim">
        <pc:chgData name="Christoph Lippert" userId="f1aa18828af4e242" providerId="LiveId" clId="{C051B56B-BDC0-5140-9158-C6AF67221BA6}" dt="2023-04-24T07:04:09.252" v="2645"/>
        <pc:sldMkLst>
          <pc:docMk/>
          <pc:sldMk cId="399013784" sldId="445"/>
        </pc:sldMkLst>
        <pc:spChg chg="mod">
          <ac:chgData name="Christoph Lippert" userId="f1aa18828af4e242" providerId="LiveId" clId="{C051B56B-BDC0-5140-9158-C6AF67221BA6}" dt="2023-04-24T07:03:22.753" v="2644" actId="20577"/>
          <ac:spMkLst>
            <pc:docMk/>
            <pc:sldMk cId="399013784" sldId="445"/>
            <ac:spMk id="2" creationId="{5C424CC2-0AD5-2319-878E-749C959B9A0E}"/>
          </ac:spMkLst>
        </pc:spChg>
      </pc:sldChg>
      <pc:sldChg chg="addSp modSp mod modAnim">
        <pc:chgData name="Christoph Lippert" userId="f1aa18828af4e242" providerId="LiveId" clId="{C051B56B-BDC0-5140-9158-C6AF67221BA6}" dt="2023-04-24T07:05:04.981" v="2647" actId="20577"/>
        <pc:sldMkLst>
          <pc:docMk/>
          <pc:sldMk cId="2320411243" sldId="446"/>
        </pc:sldMkLst>
        <pc:spChg chg="mod">
          <ac:chgData name="Christoph Lippert" userId="f1aa18828af4e242" providerId="LiveId" clId="{C051B56B-BDC0-5140-9158-C6AF67221BA6}" dt="2023-04-24T07:04:54.816" v="2646" actId="20577"/>
          <ac:spMkLst>
            <pc:docMk/>
            <pc:sldMk cId="2320411243" sldId="446"/>
            <ac:spMk id="2" creationId="{2227AF32-5904-3DD0-7FFD-FF41B0ABC8AE}"/>
          </ac:spMkLst>
        </pc:spChg>
        <pc:spChg chg="add mod">
          <ac:chgData name="Christoph Lippert" userId="f1aa18828af4e242" providerId="LiveId" clId="{C051B56B-BDC0-5140-9158-C6AF67221BA6}" dt="2023-04-23T19:46:13.583" v="2476" actId="14100"/>
          <ac:spMkLst>
            <pc:docMk/>
            <pc:sldMk cId="2320411243" sldId="446"/>
            <ac:spMk id="4" creationId="{38906A68-545F-FB12-7376-3E93BED7A271}"/>
          </ac:spMkLst>
        </pc:spChg>
      </pc:sldChg>
      <pc:sldChg chg="modSp mod modAnim">
        <pc:chgData name="Christoph Lippert" userId="f1aa18828af4e242" providerId="LiveId" clId="{C051B56B-BDC0-5140-9158-C6AF67221BA6}" dt="2023-04-24T09:45:31.257" v="2693"/>
        <pc:sldMkLst>
          <pc:docMk/>
          <pc:sldMk cId="1276806378" sldId="447"/>
        </pc:sldMkLst>
        <pc:spChg chg="mod">
          <ac:chgData name="Christoph Lippert" userId="f1aa18828af4e242" providerId="LiveId" clId="{C051B56B-BDC0-5140-9158-C6AF67221BA6}" dt="2023-04-23T19:41:25.690" v="2459" actId="20577"/>
          <ac:spMkLst>
            <pc:docMk/>
            <pc:sldMk cId="1276806378" sldId="447"/>
            <ac:spMk id="2" creationId="{9634F61C-F730-CBC3-88D1-14F3CA14BF4A}"/>
          </ac:spMkLst>
        </pc:spChg>
        <pc:spChg chg="mod">
          <ac:chgData name="Christoph Lippert" userId="f1aa18828af4e242" providerId="LiveId" clId="{C051B56B-BDC0-5140-9158-C6AF67221BA6}" dt="2023-04-23T13:53:52.429" v="616" actId="404"/>
          <ac:spMkLst>
            <pc:docMk/>
            <pc:sldMk cId="1276806378" sldId="447"/>
            <ac:spMk id="3" creationId="{3F828650-5970-2DAA-B997-2EC5B3A7B237}"/>
          </ac:spMkLst>
        </pc:spChg>
      </pc:sldChg>
      <pc:sldChg chg="modSp modAnim modNotesTx">
        <pc:chgData name="Christoph Lippert" userId="f1aa18828af4e242" providerId="LiveId" clId="{C051B56B-BDC0-5140-9158-C6AF67221BA6}" dt="2023-04-24T09:52:33.136" v="2704" actId="20577"/>
        <pc:sldMkLst>
          <pc:docMk/>
          <pc:sldMk cId="533728051" sldId="448"/>
        </pc:sldMkLst>
        <pc:spChg chg="mod">
          <ac:chgData name="Christoph Lippert" userId="f1aa18828af4e242" providerId="LiveId" clId="{C051B56B-BDC0-5140-9158-C6AF67221BA6}" dt="2023-04-24T09:47:19.695" v="2702" actId="13926"/>
          <ac:spMkLst>
            <pc:docMk/>
            <pc:sldMk cId="533728051" sldId="448"/>
            <ac:spMk id="2" creationId="{A683FC68-3D21-1655-595E-1567B121CF0E}"/>
          </ac:spMkLst>
        </pc:spChg>
      </pc:sldChg>
      <pc:sldChg chg="modSp modAnim">
        <pc:chgData name="Christoph Lippert" userId="f1aa18828af4e242" providerId="LiveId" clId="{C051B56B-BDC0-5140-9158-C6AF67221BA6}" dt="2023-04-24T09:52:25.760" v="2703" actId="13926"/>
        <pc:sldMkLst>
          <pc:docMk/>
          <pc:sldMk cId="250167961" sldId="449"/>
        </pc:sldMkLst>
        <pc:spChg chg="mod">
          <ac:chgData name="Christoph Lippert" userId="f1aa18828af4e242" providerId="LiveId" clId="{C051B56B-BDC0-5140-9158-C6AF67221BA6}" dt="2023-04-24T09:52:25.760" v="2703" actId="13926"/>
          <ac:spMkLst>
            <pc:docMk/>
            <pc:sldMk cId="250167961" sldId="449"/>
            <ac:spMk id="2" creationId="{894E93A2-B903-37AB-7F48-3081A77AD0AA}"/>
          </ac:spMkLst>
        </pc:spChg>
      </pc:sldChg>
      <pc:sldChg chg="modSp mod modAnim">
        <pc:chgData name="Christoph Lippert" userId="f1aa18828af4e242" providerId="LiveId" clId="{C051B56B-BDC0-5140-9158-C6AF67221BA6}" dt="2023-04-24T09:57:46.336" v="2773"/>
        <pc:sldMkLst>
          <pc:docMk/>
          <pc:sldMk cId="2234291853" sldId="450"/>
        </pc:sldMkLst>
        <pc:spChg chg="mod">
          <ac:chgData name="Christoph Lippert" userId="f1aa18828af4e242" providerId="LiveId" clId="{C051B56B-BDC0-5140-9158-C6AF67221BA6}" dt="2023-04-24T09:57:39.251" v="2772" actId="20577"/>
          <ac:spMkLst>
            <pc:docMk/>
            <pc:sldMk cId="2234291853" sldId="450"/>
            <ac:spMk id="2" creationId="{74280AB8-1EEE-1C10-7AEF-5441DBE43B82}"/>
          </ac:spMkLst>
        </pc:spChg>
      </pc:sldChg>
      <pc:sldChg chg="modAnim">
        <pc:chgData name="Christoph Lippert" userId="f1aa18828af4e242" providerId="LiveId" clId="{C051B56B-BDC0-5140-9158-C6AF67221BA6}" dt="2023-04-24T11:39:57.001" v="2777"/>
        <pc:sldMkLst>
          <pc:docMk/>
          <pc:sldMk cId="2365500032" sldId="453"/>
        </pc:sldMkLst>
      </pc:sldChg>
      <pc:sldChg chg="modAnim">
        <pc:chgData name="Christoph Lippert" userId="f1aa18828af4e242" providerId="LiveId" clId="{C051B56B-BDC0-5140-9158-C6AF67221BA6}" dt="2023-04-24T12:01:31.619" v="2782"/>
        <pc:sldMkLst>
          <pc:docMk/>
          <pc:sldMk cId="2288243555" sldId="455"/>
        </pc:sldMkLst>
      </pc:sldChg>
      <pc:sldChg chg="modSp mod modAnim">
        <pc:chgData name="Christoph Lippert" userId="f1aa18828af4e242" providerId="LiveId" clId="{C051B56B-BDC0-5140-9158-C6AF67221BA6}" dt="2023-04-24T12:10:35.556" v="2873"/>
        <pc:sldMkLst>
          <pc:docMk/>
          <pc:sldMk cId="647999914" sldId="456"/>
        </pc:sldMkLst>
        <pc:spChg chg="mod">
          <ac:chgData name="Christoph Lippert" userId="f1aa18828af4e242" providerId="LiveId" clId="{C051B56B-BDC0-5140-9158-C6AF67221BA6}" dt="2023-04-24T12:10:21.995" v="2872" actId="20577"/>
          <ac:spMkLst>
            <pc:docMk/>
            <pc:sldMk cId="647999914" sldId="456"/>
            <ac:spMk id="2" creationId="{69C3D68F-423A-211E-18A3-1E9EA46613C1}"/>
          </ac:spMkLst>
        </pc:spChg>
      </pc:sldChg>
      <pc:sldChg chg="modSp mod modAnim">
        <pc:chgData name="Christoph Lippert" userId="f1aa18828af4e242" providerId="LiveId" clId="{C051B56B-BDC0-5140-9158-C6AF67221BA6}" dt="2023-04-24T12:12:52.147" v="2897" actId="20577"/>
        <pc:sldMkLst>
          <pc:docMk/>
          <pc:sldMk cId="1759314584" sldId="457"/>
        </pc:sldMkLst>
        <pc:spChg chg="mod">
          <ac:chgData name="Christoph Lippert" userId="f1aa18828af4e242" providerId="LiveId" clId="{C051B56B-BDC0-5140-9158-C6AF67221BA6}" dt="2023-04-24T12:12:52.147" v="2897" actId="20577"/>
          <ac:spMkLst>
            <pc:docMk/>
            <pc:sldMk cId="1759314584" sldId="457"/>
            <ac:spMk id="2" creationId="{970986FD-0C22-0437-1C28-6649CEAA3F0F}"/>
          </ac:spMkLst>
        </pc:spChg>
      </pc:sldChg>
      <pc:sldChg chg="addSp delSp modSp mod modAnim">
        <pc:chgData name="Christoph Lippert" userId="f1aa18828af4e242" providerId="LiveId" clId="{C051B56B-BDC0-5140-9158-C6AF67221BA6}" dt="2023-04-23T14:14:14.864" v="710" actId="20577"/>
        <pc:sldMkLst>
          <pc:docMk/>
          <pc:sldMk cId="1460539949" sldId="458"/>
        </pc:sldMkLst>
        <pc:spChg chg="mod">
          <ac:chgData name="Christoph Lippert" userId="f1aa18828af4e242" providerId="LiveId" clId="{C051B56B-BDC0-5140-9158-C6AF67221BA6}" dt="2023-04-23T14:14:14.864" v="710" actId="20577"/>
          <ac:spMkLst>
            <pc:docMk/>
            <pc:sldMk cId="1460539949" sldId="458"/>
            <ac:spMk id="2" creationId="{8D3304C0-0697-987A-DB68-F208F9AB2BA4}"/>
          </ac:spMkLst>
        </pc:spChg>
        <pc:spChg chg="del">
          <ac:chgData name="Christoph Lippert" userId="f1aa18828af4e242" providerId="LiveId" clId="{C051B56B-BDC0-5140-9158-C6AF67221BA6}" dt="2023-04-23T14:12:17.738" v="666" actId="478"/>
          <ac:spMkLst>
            <pc:docMk/>
            <pc:sldMk cId="1460539949" sldId="458"/>
            <ac:spMk id="4" creationId="{CE577DF2-3FBB-6DB0-F1B8-706917586654}"/>
          </ac:spMkLst>
        </pc:spChg>
        <pc:picChg chg="add mod">
          <ac:chgData name="Christoph Lippert" userId="f1aa18828af4e242" providerId="LiveId" clId="{C051B56B-BDC0-5140-9158-C6AF67221BA6}" dt="2023-04-23T14:12:48.647" v="671" actId="1076"/>
          <ac:picMkLst>
            <pc:docMk/>
            <pc:sldMk cId="1460539949" sldId="458"/>
            <ac:picMk id="5" creationId="{9C29F5FB-A21A-8B68-2385-4E44C1CC232C}"/>
          </ac:picMkLst>
        </pc:picChg>
      </pc:sldChg>
      <pc:sldChg chg="del">
        <pc:chgData name="Christoph Lippert" userId="f1aa18828af4e242" providerId="LiveId" clId="{C051B56B-BDC0-5140-9158-C6AF67221BA6}" dt="2023-04-23T14:20:09.967" v="727" actId="2696"/>
        <pc:sldMkLst>
          <pc:docMk/>
          <pc:sldMk cId="2893270921" sldId="459"/>
        </pc:sldMkLst>
      </pc:sldChg>
      <pc:sldChg chg="addSp delSp modSp del mod modNotes">
        <pc:chgData name="Christoph Lippert" userId="f1aa18828af4e242" providerId="LiveId" clId="{C051B56B-BDC0-5140-9158-C6AF67221BA6}" dt="2023-04-23T14:16:11.357" v="721" actId="2696"/>
        <pc:sldMkLst>
          <pc:docMk/>
          <pc:sldMk cId="1386861243" sldId="460"/>
        </pc:sldMkLst>
        <pc:spChg chg="mod">
          <ac:chgData name="Christoph Lippert" userId="f1aa18828af4e242" providerId="LiveId" clId="{C051B56B-BDC0-5140-9158-C6AF67221BA6}" dt="2023-04-23T14:11:42.991" v="661" actId="20577"/>
          <ac:spMkLst>
            <pc:docMk/>
            <pc:sldMk cId="1386861243" sldId="460"/>
            <ac:spMk id="2" creationId="{8D3304C0-0697-987A-DB68-F208F9AB2BA4}"/>
          </ac:spMkLst>
        </pc:spChg>
        <pc:spChg chg="del">
          <ac:chgData name="Christoph Lippert" userId="f1aa18828af4e242" providerId="LiveId" clId="{C051B56B-BDC0-5140-9158-C6AF67221BA6}" dt="2023-04-23T14:11:35.242" v="658" actId="478"/>
          <ac:spMkLst>
            <pc:docMk/>
            <pc:sldMk cId="1386861243" sldId="460"/>
            <ac:spMk id="4" creationId="{CE577DF2-3FBB-6DB0-F1B8-706917586654}"/>
          </ac:spMkLst>
        </pc:spChg>
        <pc:picChg chg="add mod">
          <ac:chgData name="Christoph Lippert" userId="f1aa18828af4e242" providerId="LiveId" clId="{C051B56B-BDC0-5140-9158-C6AF67221BA6}" dt="2023-04-23T14:11:31.127" v="657" actId="14100"/>
          <ac:picMkLst>
            <pc:docMk/>
            <pc:sldMk cId="1386861243" sldId="460"/>
            <ac:picMk id="6" creationId="{7BAD641B-5F8A-6BDD-C32B-3A1AECDB2247}"/>
          </ac:picMkLst>
        </pc:picChg>
      </pc:sldChg>
      <pc:sldChg chg="addSp delSp modSp mod modAnim">
        <pc:chgData name="Christoph Lippert" userId="f1aa18828af4e242" providerId="LiveId" clId="{C051B56B-BDC0-5140-9158-C6AF67221BA6}" dt="2023-04-24T12:31:42.429" v="3455"/>
        <pc:sldMkLst>
          <pc:docMk/>
          <pc:sldMk cId="3031935932" sldId="461"/>
        </pc:sldMkLst>
        <pc:spChg chg="mod">
          <ac:chgData name="Christoph Lippert" userId="f1aa18828af4e242" providerId="LiveId" clId="{C051B56B-BDC0-5140-9158-C6AF67221BA6}" dt="2023-04-24T12:30:18.652" v="3334" actId="1038"/>
          <ac:spMkLst>
            <pc:docMk/>
            <pc:sldMk cId="3031935932" sldId="461"/>
            <ac:spMk id="2" creationId="{922929CF-722D-963D-13F2-D91534012506}"/>
          </ac:spMkLst>
        </pc:spChg>
        <pc:picChg chg="add del mod">
          <ac:chgData name="Christoph Lippert" userId="f1aa18828af4e242" providerId="LiveId" clId="{C051B56B-BDC0-5140-9158-C6AF67221BA6}" dt="2023-04-24T12:30:07.867" v="3299" actId="478"/>
          <ac:picMkLst>
            <pc:docMk/>
            <pc:sldMk cId="3031935932" sldId="461"/>
            <ac:picMk id="4" creationId="{38D0D692-D1DF-C84E-C5C0-E9BADF628D28}"/>
          </ac:picMkLst>
        </pc:picChg>
        <pc:picChg chg="add mod">
          <ac:chgData name="Christoph Lippert" userId="f1aa18828af4e242" providerId="LiveId" clId="{C051B56B-BDC0-5140-9158-C6AF67221BA6}" dt="2023-04-24T12:30:12.142" v="3300"/>
          <ac:picMkLst>
            <pc:docMk/>
            <pc:sldMk cId="3031935932" sldId="461"/>
            <ac:picMk id="5" creationId="{EDD1B51E-873D-9724-CAE9-E3EADDB5F024}"/>
          </ac:picMkLst>
        </pc:picChg>
      </pc:sldChg>
      <pc:sldChg chg="addSp modSp mod modAnim">
        <pc:chgData name="Christoph Lippert" userId="f1aa18828af4e242" providerId="LiveId" clId="{C051B56B-BDC0-5140-9158-C6AF67221BA6}" dt="2023-04-24T12:31:36.241" v="3454"/>
        <pc:sldMkLst>
          <pc:docMk/>
          <pc:sldMk cId="3511251717" sldId="462"/>
        </pc:sldMkLst>
        <pc:spChg chg="mod">
          <ac:chgData name="Christoph Lippert" userId="f1aa18828af4e242" providerId="LiveId" clId="{C051B56B-BDC0-5140-9158-C6AF67221BA6}" dt="2023-04-24T12:30:44.346" v="3379" actId="1036"/>
          <ac:spMkLst>
            <pc:docMk/>
            <pc:sldMk cId="3511251717" sldId="462"/>
            <ac:spMk id="2" creationId="{7867B6CD-C370-15F7-B30E-518B8DB7A0FC}"/>
          </ac:spMkLst>
        </pc:spChg>
        <pc:picChg chg="add mod">
          <ac:chgData name="Christoph Lippert" userId="f1aa18828af4e242" providerId="LiveId" clId="{C051B56B-BDC0-5140-9158-C6AF67221BA6}" dt="2023-04-24T12:30:27.944" v="3335"/>
          <ac:picMkLst>
            <pc:docMk/>
            <pc:sldMk cId="3511251717" sldId="462"/>
            <ac:picMk id="4" creationId="{98DC6CA1-5144-71B1-5E3B-118128CBC36B}"/>
          </ac:picMkLst>
        </pc:picChg>
      </pc:sldChg>
      <pc:sldChg chg="addSp modSp mod modAnim">
        <pc:chgData name="Christoph Lippert" userId="f1aa18828af4e242" providerId="LiveId" clId="{C051B56B-BDC0-5140-9158-C6AF67221BA6}" dt="2023-04-24T12:32:00.975" v="3457"/>
        <pc:sldMkLst>
          <pc:docMk/>
          <pc:sldMk cId="45975558" sldId="463"/>
        </pc:sldMkLst>
        <pc:spChg chg="mod">
          <ac:chgData name="Christoph Lippert" userId="f1aa18828af4e242" providerId="LiveId" clId="{C051B56B-BDC0-5140-9158-C6AF67221BA6}" dt="2023-04-24T12:31:01.873" v="3413" actId="1038"/>
          <ac:spMkLst>
            <pc:docMk/>
            <pc:sldMk cId="45975558" sldId="463"/>
            <ac:spMk id="2" creationId="{2DDEF29B-7F17-5839-4F18-63D45E793D8B}"/>
          </ac:spMkLst>
        </pc:spChg>
        <pc:picChg chg="add mod">
          <ac:chgData name="Christoph Lippert" userId="f1aa18828af4e242" providerId="LiveId" clId="{C051B56B-BDC0-5140-9158-C6AF67221BA6}" dt="2023-04-24T12:30:53.075" v="3380"/>
          <ac:picMkLst>
            <pc:docMk/>
            <pc:sldMk cId="45975558" sldId="463"/>
            <ac:picMk id="4" creationId="{C39DF8FA-8572-3981-8C0E-D501A70FA9F0}"/>
          </ac:picMkLst>
        </pc:picChg>
      </pc:sldChg>
      <pc:sldChg chg="addSp modSp mod modAnim">
        <pc:chgData name="Christoph Lippert" userId="f1aa18828af4e242" providerId="LiveId" clId="{C051B56B-BDC0-5140-9158-C6AF67221BA6}" dt="2023-04-24T12:32:10.196" v="3458"/>
        <pc:sldMkLst>
          <pc:docMk/>
          <pc:sldMk cId="914829084" sldId="464"/>
        </pc:sldMkLst>
        <pc:spChg chg="mod">
          <ac:chgData name="Christoph Lippert" userId="f1aa18828af4e242" providerId="LiveId" clId="{C051B56B-BDC0-5140-9158-C6AF67221BA6}" dt="2023-04-24T12:31:13.167" v="3452" actId="1037"/>
          <ac:spMkLst>
            <pc:docMk/>
            <pc:sldMk cId="914829084" sldId="464"/>
            <ac:spMk id="2" creationId="{C8892DB3-46E4-3B44-DECA-8CFB55451010}"/>
          </ac:spMkLst>
        </pc:spChg>
        <pc:picChg chg="add mod">
          <ac:chgData name="Christoph Lippert" userId="f1aa18828af4e242" providerId="LiveId" clId="{C051B56B-BDC0-5140-9158-C6AF67221BA6}" dt="2023-04-24T12:31:06.120" v="3414"/>
          <ac:picMkLst>
            <pc:docMk/>
            <pc:sldMk cId="914829084" sldId="464"/>
            <ac:picMk id="4" creationId="{A74459B9-206B-C364-F718-2052E0CF3DE1}"/>
          </ac:picMkLst>
        </pc:picChg>
      </pc:sldChg>
      <pc:sldChg chg="modSp mod">
        <pc:chgData name="Christoph Lippert" userId="f1aa18828af4e242" providerId="LiveId" clId="{C051B56B-BDC0-5140-9158-C6AF67221BA6}" dt="2023-04-24T12:32:55.186" v="3467" actId="14"/>
        <pc:sldMkLst>
          <pc:docMk/>
          <pc:sldMk cId="641964553" sldId="465"/>
        </pc:sldMkLst>
        <pc:spChg chg="mod">
          <ac:chgData name="Christoph Lippert" userId="f1aa18828af4e242" providerId="LiveId" clId="{C051B56B-BDC0-5140-9158-C6AF67221BA6}" dt="2023-04-24T12:32:55.186" v="3467" actId="14"/>
          <ac:spMkLst>
            <pc:docMk/>
            <pc:sldMk cId="641964553" sldId="465"/>
            <ac:spMk id="2" creationId="{958C1202-919A-DF62-2BA1-7339D56535FC}"/>
          </ac:spMkLst>
        </pc:spChg>
        <pc:spChg chg="mod">
          <ac:chgData name="Christoph Lippert" userId="f1aa18828af4e242" providerId="LiveId" clId="{C051B56B-BDC0-5140-9158-C6AF67221BA6}" dt="2023-04-24T12:32:49.696" v="3465" actId="404"/>
          <ac:spMkLst>
            <pc:docMk/>
            <pc:sldMk cId="641964553" sldId="465"/>
            <ac:spMk id="3" creationId="{BF24D8A4-3B21-84AF-D7BD-F1416A1D555C}"/>
          </ac:spMkLst>
        </pc:spChg>
      </pc:sldChg>
      <pc:sldChg chg="addSp modSp mod modAnim">
        <pc:chgData name="Christoph Lippert" userId="f1aa18828af4e242" providerId="LiveId" clId="{C051B56B-BDC0-5140-9158-C6AF67221BA6}" dt="2023-04-24T12:33:32.511" v="3471"/>
        <pc:sldMkLst>
          <pc:docMk/>
          <pc:sldMk cId="1786647470" sldId="466"/>
        </pc:sldMkLst>
        <pc:spChg chg="mod">
          <ac:chgData name="Christoph Lippert" userId="f1aa18828af4e242" providerId="LiveId" clId="{C051B56B-BDC0-5140-9158-C6AF67221BA6}" dt="2023-04-23T19:38:14.592" v="2454" actId="1037"/>
          <ac:spMkLst>
            <pc:docMk/>
            <pc:sldMk cId="1786647470" sldId="466"/>
            <ac:spMk id="2" creationId="{B6E09E53-A74A-F684-1601-1A06AA8EF4C6}"/>
          </ac:spMkLst>
        </pc:spChg>
        <pc:picChg chg="add mod">
          <ac:chgData name="Christoph Lippert" userId="f1aa18828af4e242" providerId="LiveId" clId="{C051B56B-BDC0-5140-9158-C6AF67221BA6}" dt="2023-04-23T19:38:18.261" v="2458" actId="1038"/>
          <ac:picMkLst>
            <pc:docMk/>
            <pc:sldMk cId="1786647470" sldId="466"/>
            <ac:picMk id="4" creationId="{EB452075-51BE-B21E-0958-8B0CDE4A7B60}"/>
          </ac:picMkLst>
        </pc:picChg>
      </pc:sldChg>
      <pc:sldChg chg="addSp delSp modSp mod modAnim">
        <pc:chgData name="Christoph Lippert" userId="f1aa18828af4e242" providerId="LiveId" clId="{C051B56B-BDC0-5140-9158-C6AF67221BA6}" dt="2023-04-23T19:26:40.135" v="2289" actId="167"/>
        <pc:sldMkLst>
          <pc:docMk/>
          <pc:sldMk cId="3568525648" sldId="467"/>
        </pc:sldMkLst>
        <pc:spChg chg="mod">
          <ac:chgData name="Christoph Lippert" userId="f1aa18828af4e242" providerId="LiveId" clId="{C051B56B-BDC0-5140-9158-C6AF67221BA6}" dt="2023-04-23T19:25:10.841" v="2281" actId="20577"/>
          <ac:spMkLst>
            <pc:docMk/>
            <pc:sldMk cId="3568525648" sldId="467"/>
            <ac:spMk id="2" creationId="{32C76D6F-73F4-8AD7-015B-24AD2A6E04A6}"/>
          </ac:spMkLst>
        </pc:spChg>
        <pc:spChg chg="mod">
          <ac:chgData name="Christoph Lippert" userId="f1aa18828af4e242" providerId="LiveId" clId="{C051B56B-BDC0-5140-9158-C6AF67221BA6}" dt="2023-04-23T19:17:37.352" v="2233" actId="20577"/>
          <ac:spMkLst>
            <pc:docMk/>
            <pc:sldMk cId="3568525648" sldId="467"/>
            <ac:spMk id="3" creationId="{5539C651-B26A-A44D-3AB6-2C8DBFD04836}"/>
          </ac:spMkLst>
        </pc:spChg>
        <pc:spChg chg="add mod">
          <ac:chgData name="Christoph Lippert" userId="f1aa18828af4e242" providerId="LiveId" clId="{C051B56B-BDC0-5140-9158-C6AF67221BA6}" dt="2023-04-23T19:25:54.684" v="2285" actId="167"/>
          <ac:spMkLst>
            <pc:docMk/>
            <pc:sldMk cId="3568525648" sldId="467"/>
            <ac:spMk id="5" creationId="{F74D21B1-7086-4AC7-6DA7-F317659AD0E3}"/>
          </ac:spMkLst>
        </pc:spChg>
        <pc:spChg chg="add mod">
          <ac:chgData name="Christoph Lippert" userId="f1aa18828af4e242" providerId="LiveId" clId="{C051B56B-BDC0-5140-9158-C6AF67221BA6}" dt="2023-04-23T19:26:40.135" v="2289" actId="167"/>
          <ac:spMkLst>
            <pc:docMk/>
            <pc:sldMk cId="3568525648" sldId="467"/>
            <ac:spMk id="6" creationId="{AC74DFC8-BF41-E467-0961-6CF99613658F}"/>
          </ac:spMkLst>
        </pc:spChg>
        <pc:picChg chg="add del">
          <ac:chgData name="Christoph Lippert" userId="f1aa18828af4e242" providerId="LiveId" clId="{C051B56B-BDC0-5140-9158-C6AF67221BA6}" dt="2023-04-23T19:22:32.780" v="2240" actId="478"/>
          <ac:picMkLst>
            <pc:docMk/>
            <pc:sldMk cId="3568525648" sldId="467"/>
            <ac:picMk id="4" creationId="{83C0D5F1-099B-AD72-5E16-E0FA34E72F1B}"/>
          </ac:picMkLst>
        </pc:picChg>
      </pc:sldChg>
      <pc:sldChg chg="addSp delSp modSp mod">
        <pc:chgData name="Christoph Lippert" userId="f1aa18828af4e242" providerId="LiveId" clId="{C051B56B-BDC0-5140-9158-C6AF67221BA6}" dt="2023-04-23T19:33:53.843" v="2425"/>
        <pc:sldMkLst>
          <pc:docMk/>
          <pc:sldMk cId="1534586971" sldId="468"/>
        </pc:sldMkLst>
        <pc:spChg chg="add del">
          <ac:chgData name="Christoph Lippert" userId="f1aa18828af4e242" providerId="LiveId" clId="{C051B56B-BDC0-5140-9158-C6AF67221BA6}" dt="2023-04-23T19:33:41.862" v="2423" actId="478"/>
          <ac:spMkLst>
            <pc:docMk/>
            <pc:sldMk cId="1534586971" sldId="468"/>
            <ac:spMk id="4" creationId="{1630BAF9-25E1-8ABD-E4E8-04C49F8AFFAD}"/>
          </ac:spMkLst>
        </pc:spChg>
        <pc:picChg chg="add del mod">
          <ac:chgData name="Christoph Lippert" userId="f1aa18828af4e242" providerId="LiveId" clId="{C051B56B-BDC0-5140-9158-C6AF67221BA6}" dt="2023-04-23T19:33:53.843" v="2425"/>
          <ac:picMkLst>
            <pc:docMk/>
            <pc:sldMk cId="1534586971" sldId="468"/>
            <ac:picMk id="5" creationId="{29E63B35-7CE6-451E-26F2-608B49BAEFA4}"/>
          </ac:picMkLst>
        </pc:picChg>
      </pc:sldChg>
      <pc:sldChg chg="addSp modSp del ord">
        <pc:chgData name="Christoph Lippert" userId="f1aa18828af4e242" providerId="LiveId" clId="{C051B56B-BDC0-5140-9158-C6AF67221BA6}" dt="2023-04-23T15:59:55.568" v="1321" actId="2696"/>
        <pc:sldMkLst>
          <pc:docMk/>
          <pc:sldMk cId="3992127287" sldId="469"/>
        </pc:sldMkLst>
        <pc:spChg chg="add mod">
          <ac:chgData name="Christoph Lippert" userId="f1aa18828af4e242" providerId="LiveId" clId="{C051B56B-BDC0-5140-9158-C6AF67221BA6}" dt="2023-04-23T15:17:05.804" v="792" actId="767"/>
          <ac:spMkLst>
            <pc:docMk/>
            <pc:sldMk cId="3992127287" sldId="469"/>
            <ac:spMk id="7" creationId="{C02419E2-99AC-69FB-F9CB-2FAAAD91F6ED}"/>
          </ac:spMkLst>
        </pc:spChg>
      </pc:sldChg>
      <pc:sldChg chg="del modAnim">
        <pc:chgData name="Christoph Lippert" userId="f1aa18828af4e242" providerId="LiveId" clId="{C051B56B-BDC0-5140-9158-C6AF67221BA6}" dt="2023-04-23T19:31:51.275" v="2414" actId="2696"/>
        <pc:sldMkLst>
          <pc:docMk/>
          <pc:sldMk cId="3050442453" sldId="470"/>
        </pc:sldMkLst>
      </pc:sldChg>
      <pc:sldChg chg="addSp modSp new mod modAnim modNotesTx">
        <pc:chgData name="Christoph Lippert" userId="f1aa18828af4e242" providerId="LiveId" clId="{C051B56B-BDC0-5140-9158-C6AF67221BA6}" dt="2023-04-24T06:58:15.243" v="2585"/>
        <pc:sldMkLst>
          <pc:docMk/>
          <pc:sldMk cId="1741552981" sldId="471"/>
        </pc:sldMkLst>
        <pc:spChg chg="mod">
          <ac:chgData name="Christoph Lippert" userId="f1aa18828af4e242" providerId="LiveId" clId="{C051B56B-BDC0-5140-9158-C6AF67221BA6}" dt="2023-04-23T13:41:49.951" v="494" actId="20577"/>
          <ac:spMkLst>
            <pc:docMk/>
            <pc:sldMk cId="1741552981" sldId="471"/>
            <ac:spMk id="2" creationId="{DA14233D-C779-61A5-5F64-275719F7C429}"/>
          </ac:spMkLst>
        </pc:spChg>
        <pc:spChg chg="mod">
          <ac:chgData name="Christoph Lippert" userId="f1aa18828af4e242" providerId="LiveId" clId="{C051B56B-BDC0-5140-9158-C6AF67221BA6}" dt="2023-04-22T16:05:55.814" v="57" actId="14100"/>
          <ac:spMkLst>
            <pc:docMk/>
            <pc:sldMk cId="1741552981" sldId="471"/>
            <ac:spMk id="3" creationId="{59C30A31-B710-2785-102F-DB5BB5FF9711}"/>
          </ac:spMkLst>
        </pc:spChg>
        <pc:spChg chg="add mod">
          <ac:chgData name="Christoph Lippert" userId="f1aa18828af4e242" providerId="LiveId" clId="{C051B56B-BDC0-5140-9158-C6AF67221BA6}" dt="2023-04-22T16:11:18.983" v="282" actId="404"/>
          <ac:spMkLst>
            <pc:docMk/>
            <pc:sldMk cId="1741552981" sldId="471"/>
            <ac:spMk id="5" creationId="{32638569-4A65-CDB3-B6BF-326556B2CEB6}"/>
          </ac:spMkLst>
        </pc:spChg>
        <pc:picChg chg="add mod">
          <ac:chgData name="Christoph Lippert" userId="f1aa18828af4e242" providerId="LiveId" clId="{C051B56B-BDC0-5140-9158-C6AF67221BA6}" dt="2023-04-23T13:41:53.333" v="495" actId="1076"/>
          <ac:picMkLst>
            <pc:docMk/>
            <pc:sldMk cId="1741552981" sldId="471"/>
            <ac:picMk id="7" creationId="{32CE9597-A916-9DD6-DAEE-3A6BD87BD319}"/>
          </ac:picMkLst>
        </pc:picChg>
        <pc:picChg chg="add mod">
          <ac:chgData name="Christoph Lippert" userId="f1aa18828af4e242" providerId="LiveId" clId="{C051B56B-BDC0-5140-9158-C6AF67221BA6}" dt="2023-04-22T16:06:00.386" v="59" actId="1076"/>
          <ac:picMkLst>
            <pc:docMk/>
            <pc:sldMk cId="1741552981" sldId="471"/>
            <ac:picMk id="1026" creationId="{DB94F21B-2CE6-8FEA-9430-E1ABFDF1F71E}"/>
          </ac:picMkLst>
        </pc:picChg>
      </pc:sldChg>
      <pc:sldChg chg="modSp add mod ord modAnim">
        <pc:chgData name="Christoph Lippert" userId="f1aa18828af4e242" providerId="LiveId" clId="{C051B56B-BDC0-5140-9158-C6AF67221BA6}" dt="2023-04-24T12:29:24.339" v="3295"/>
        <pc:sldMkLst>
          <pc:docMk/>
          <pc:sldMk cId="1911419120" sldId="472"/>
        </pc:sldMkLst>
        <pc:spChg chg="mod">
          <ac:chgData name="Christoph Lippert" userId="f1aa18828af4e242" providerId="LiveId" clId="{C051B56B-BDC0-5140-9158-C6AF67221BA6}" dt="2023-04-23T14:15:53.713" v="720" actId="20577"/>
          <ac:spMkLst>
            <pc:docMk/>
            <pc:sldMk cId="1911419120" sldId="472"/>
            <ac:spMk id="2" creationId="{8D3304C0-0697-987A-DB68-F208F9AB2BA4}"/>
          </ac:spMkLst>
        </pc:spChg>
        <pc:picChg chg="mod">
          <ac:chgData name="Christoph Lippert" userId="f1aa18828af4e242" providerId="LiveId" clId="{C051B56B-BDC0-5140-9158-C6AF67221BA6}" dt="2023-04-23T19:32:24.273" v="2418" actId="1035"/>
          <ac:picMkLst>
            <pc:docMk/>
            <pc:sldMk cId="1911419120" sldId="472"/>
            <ac:picMk id="5" creationId="{9C29F5FB-A21A-8B68-2385-4E44C1CC232C}"/>
          </ac:picMkLst>
        </pc:picChg>
      </pc:sldChg>
      <pc:sldChg chg="addSp delSp modSp add mod delAnim modAnim modNotesTx">
        <pc:chgData name="Christoph Lippert" userId="f1aa18828af4e242" providerId="LiveId" clId="{C051B56B-BDC0-5140-9158-C6AF67221BA6}" dt="2023-04-24T12:27:59.783" v="3291"/>
        <pc:sldMkLst>
          <pc:docMk/>
          <pc:sldMk cId="904831815" sldId="473"/>
        </pc:sldMkLst>
        <pc:spChg chg="add mod">
          <ac:chgData name="Christoph Lippert" userId="f1aa18828af4e242" providerId="LiveId" clId="{C051B56B-BDC0-5140-9158-C6AF67221BA6}" dt="2023-04-24T12:27:54.659" v="3290" actId="14100"/>
          <ac:spMkLst>
            <pc:docMk/>
            <pc:sldMk cId="904831815" sldId="473"/>
            <ac:spMk id="2" creationId="{10C87191-1F17-7B37-555F-7237C38A326C}"/>
          </ac:spMkLst>
        </pc:spChg>
        <pc:spChg chg="del">
          <ac:chgData name="Christoph Lippert" userId="f1aa18828af4e242" providerId="LiveId" clId="{C051B56B-BDC0-5140-9158-C6AF67221BA6}" dt="2023-04-23T14:19:30.651" v="723" actId="478"/>
          <ac:spMkLst>
            <pc:docMk/>
            <pc:sldMk cId="904831815" sldId="473"/>
            <ac:spMk id="2" creationId="{8D3304C0-0697-987A-DB68-F208F9AB2BA4}"/>
          </ac:spMkLst>
        </pc:spChg>
        <pc:spChg chg="add del mod">
          <ac:chgData name="Christoph Lippert" userId="f1aa18828af4e242" providerId="LiveId" clId="{C051B56B-BDC0-5140-9158-C6AF67221BA6}" dt="2023-04-23T14:19:33.983" v="724" actId="478"/>
          <ac:spMkLst>
            <pc:docMk/>
            <pc:sldMk cId="904831815" sldId="473"/>
            <ac:spMk id="6" creationId="{A1FACBB9-6346-CE17-706A-BA78DCB2CFBF}"/>
          </ac:spMkLst>
        </pc:spChg>
        <pc:graphicFrameChg chg="add mod">
          <ac:chgData name="Christoph Lippert" userId="f1aa18828af4e242" providerId="LiveId" clId="{C051B56B-BDC0-5140-9158-C6AF67221BA6}" dt="2023-04-24T12:27:04.736" v="3223" actId="1036"/>
          <ac:graphicFrameMkLst>
            <pc:docMk/>
            <pc:sldMk cId="904831815" sldId="473"/>
            <ac:graphicFrameMk id="7" creationId="{303E49F3-8D4B-FB55-900C-C847677636F4}"/>
          </ac:graphicFrameMkLst>
        </pc:graphicFrameChg>
        <pc:picChg chg="mod">
          <ac:chgData name="Christoph Lippert" userId="f1aa18828af4e242" providerId="LiveId" clId="{C051B56B-BDC0-5140-9158-C6AF67221BA6}" dt="2023-04-24T12:26:58.816" v="3220" actId="1035"/>
          <ac:picMkLst>
            <pc:docMk/>
            <pc:sldMk cId="904831815" sldId="473"/>
            <ac:picMk id="5" creationId="{9C29F5FB-A21A-8B68-2385-4E44C1CC232C}"/>
          </ac:picMkLst>
        </pc:picChg>
      </pc:sldChg>
      <pc:sldChg chg="addSp delSp modSp new mod ord">
        <pc:chgData name="Christoph Lippert" userId="f1aa18828af4e242" providerId="LiveId" clId="{C051B56B-BDC0-5140-9158-C6AF67221BA6}" dt="2023-04-23T19:30:01.738" v="2409" actId="20577"/>
        <pc:sldMkLst>
          <pc:docMk/>
          <pc:sldMk cId="2220585045" sldId="474"/>
        </pc:sldMkLst>
        <pc:spChg chg="mod">
          <ac:chgData name="Christoph Lippert" userId="f1aa18828af4e242" providerId="LiveId" clId="{C051B56B-BDC0-5140-9158-C6AF67221BA6}" dt="2023-04-23T16:06:17.159" v="1338" actId="14100"/>
          <ac:spMkLst>
            <pc:docMk/>
            <pc:sldMk cId="2220585045" sldId="474"/>
            <ac:spMk id="2" creationId="{C4709F1B-C9A8-9540-00BF-4F4EDC0AB08E}"/>
          </ac:spMkLst>
        </pc:spChg>
        <pc:spChg chg="mod">
          <ac:chgData name="Christoph Lippert" userId="f1aa18828af4e242" providerId="LiveId" clId="{C051B56B-BDC0-5140-9158-C6AF67221BA6}" dt="2023-04-23T19:30:01.738" v="2409" actId="20577"/>
          <ac:spMkLst>
            <pc:docMk/>
            <pc:sldMk cId="2220585045" sldId="474"/>
            <ac:spMk id="3" creationId="{071B5594-BDC4-8940-B692-A4C4C2A23727}"/>
          </ac:spMkLst>
        </pc:spChg>
        <pc:spChg chg="add del mod">
          <ac:chgData name="Christoph Lippert" userId="f1aa18828af4e242" providerId="LiveId" clId="{C051B56B-BDC0-5140-9158-C6AF67221BA6}" dt="2023-04-23T19:07:40.955" v="2019" actId="478"/>
          <ac:spMkLst>
            <pc:docMk/>
            <pc:sldMk cId="2220585045" sldId="474"/>
            <ac:spMk id="6" creationId="{9C0C5F1C-3FCC-38BA-02DC-AA2342AFA7EB}"/>
          </ac:spMkLst>
        </pc:spChg>
        <pc:spChg chg="add del mod">
          <ac:chgData name="Christoph Lippert" userId="f1aa18828af4e242" providerId="LiveId" clId="{C051B56B-BDC0-5140-9158-C6AF67221BA6}" dt="2023-04-23T19:08:51.925" v="2048" actId="478"/>
          <ac:spMkLst>
            <pc:docMk/>
            <pc:sldMk cId="2220585045" sldId="474"/>
            <ac:spMk id="8" creationId="{E5BF8F0F-B770-BA39-D5AB-B4F45D1A31FF}"/>
          </ac:spMkLst>
        </pc:spChg>
        <pc:spChg chg="add mod">
          <ac:chgData name="Christoph Lippert" userId="f1aa18828af4e242" providerId="LiveId" clId="{C051B56B-BDC0-5140-9158-C6AF67221BA6}" dt="2023-04-23T19:09:56.997" v="2157" actId="14100"/>
          <ac:spMkLst>
            <pc:docMk/>
            <pc:sldMk cId="2220585045" sldId="474"/>
            <ac:spMk id="9" creationId="{64A2A98F-1E3C-F60A-4360-54D044996F55}"/>
          </ac:spMkLst>
        </pc:spChg>
        <pc:picChg chg="add mod">
          <ac:chgData name="Christoph Lippert" userId="f1aa18828af4e242" providerId="LiveId" clId="{C051B56B-BDC0-5140-9158-C6AF67221BA6}" dt="2023-04-23T16:06:13.265" v="1337" actId="1076"/>
          <ac:picMkLst>
            <pc:docMk/>
            <pc:sldMk cId="2220585045" sldId="474"/>
            <ac:picMk id="5" creationId="{11308693-78C5-2466-A6A3-39B68332E383}"/>
          </ac:picMkLst>
        </pc:picChg>
      </pc:sldChg>
      <pc:sldChg chg="modSp new mod ord modAnim modShow">
        <pc:chgData name="Christoph Lippert" userId="f1aa18828af4e242" providerId="LiveId" clId="{C051B56B-BDC0-5140-9158-C6AF67221BA6}" dt="2023-04-23T19:06:01.936" v="1962" actId="20577"/>
        <pc:sldMkLst>
          <pc:docMk/>
          <pc:sldMk cId="1165248402" sldId="475"/>
        </pc:sldMkLst>
        <pc:spChg chg="mod">
          <ac:chgData name="Christoph Lippert" userId="f1aa18828af4e242" providerId="LiveId" clId="{C051B56B-BDC0-5140-9158-C6AF67221BA6}" dt="2023-04-23T19:06:01.936" v="1962" actId="20577"/>
          <ac:spMkLst>
            <pc:docMk/>
            <pc:sldMk cId="1165248402" sldId="475"/>
            <ac:spMk id="2" creationId="{1E613FD2-724B-DB77-78DB-B17A7540ED5D}"/>
          </ac:spMkLst>
        </pc:spChg>
        <pc:spChg chg="mod">
          <ac:chgData name="Christoph Lippert" userId="f1aa18828af4e242" providerId="LiveId" clId="{C051B56B-BDC0-5140-9158-C6AF67221BA6}" dt="2023-04-23T19:05:12.900" v="1936" actId="20577"/>
          <ac:spMkLst>
            <pc:docMk/>
            <pc:sldMk cId="1165248402" sldId="475"/>
            <ac:spMk id="3" creationId="{CF78A920-3D3A-6E5E-DA80-25B71FCA03B3}"/>
          </ac:spMkLst>
        </pc:spChg>
      </pc:sldChg>
      <pc:sldChg chg="modSp new del mod">
        <pc:chgData name="Christoph Lippert" userId="f1aa18828af4e242" providerId="LiveId" clId="{C051B56B-BDC0-5140-9158-C6AF67221BA6}" dt="2023-04-23T19:16:54.956" v="2221" actId="2696"/>
        <pc:sldMkLst>
          <pc:docMk/>
          <pc:sldMk cId="1308016473" sldId="476"/>
        </pc:sldMkLst>
        <pc:spChg chg="mod">
          <ac:chgData name="Christoph Lippert" userId="f1aa18828af4e242" providerId="LiveId" clId="{C051B56B-BDC0-5140-9158-C6AF67221BA6}" dt="2023-04-23T15:23:13.335" v="864"/>
          <ac:spMkLst>
            <pc:docMk/>
            <pc:sldMk cId="1308016473" sldId="476"/>
            <ac:spMk id="2" creationId="{D240F212-29A8-3DA7-C2C4-7F2B84FF5427}"/>
          </ac:spMkLst>
        </pc:spChg>
        <pc:spChg chg="mod">
          <ac:chgData name="Christoph Lippert" userId="f1aa18828af4e242" providerId="LiveId" clId="{C051B56B-BDC0-5140-9158-C6AF67221BA6}" dt="2023-04-23T15:23:07.007" v="863"/>
          <ac:spMkLst>
            <pc:docMk/>
            <pc:sldMk cId="1308016473" sldId="476"/>
            <ac:spMk id="3" creationId="{061D74F5-A5DB-2F01-C9E7-BFBDD7893BA4}"/>
          </ac:spMkLst>
        </pc:spChg>
      </pc:sldChg>
      <pc:sldChg chg="modSp new del mod">
        <pc:chgData name="Christoph Lippert" userId="f1aa18828af4e242" providerId="LiveId" clId="{C051B56B-BDC0-5140-9158-C6AF67221BA6}" dt="2023-04-23T15:39:06.803" v="1186" actId="2696"/>
        <pc:sldMkLst>
          <pc:docMk/>
          <pc:sldMk cId="316450781" sldId="477"/>
        </pc:sldMkLst>
        <pc:spChg chg="mod">
          <ac:chgData name="Christoph Lippert" userId="f1aa18828af4e242" providerId="LiveId" clId="{C051B56B-BDC0-5140-9158-C6AF67221BA6}" dt="2023-04-23T15:35:54.725" v="1140" actId="5793"/>
          <ac:spMkLst>
            <pc:docMk/>
            <pc:sldMk cId="316450781" sldId="477"/>
            <ac:spMk id="2" creationId="{AC8B79B2-893C-1D51-4758-97F58B2066DE}"/>
          </ac:spMkLst>
        </pc:spChg>
        <pc:spChg chg="mod">
          <ac:chgData name="Christoph Lippert" userId="f1aa18828af4e242" providerId="LiveId" clId="{C051B56B-BDC0-5140-9158-C6AF67221BA6}" dt="2023-04-23T15:31:53.094" v="924"/>
          <ac:spMkLst>
            <pc:docMk/>
            <pc:sldMk cId="316450781" sldId="477"/>
            <ac:spMk id="3" creationId="{EAC093FE-12D2-01BA-E163-7381D5A1D70E}"/>
          </ac:spMkLst>
        </pc:spChg>
      </pc:sldChg>
      <pc:sldChg chg="add del">
        <pc:chgData name="Christoph Lippert" userId="f1aa18828af4e242" providerId="LiveId" clId="{C051B56B-BDC0-5140-9158-C6AF67221BA6}" dt="2023-04-23T15:15:42.279" v="787"/>
        <pc:sldMkLst>
          <pc:docMk/>
          <pc:sldMk cId="2453428803" sldId="478"/>
        </pc:sldMkLst>
      </pc:sldChg>
      <pc:sldChg chg="modSp add mod modAnim">
        <pc:chgData name="Christoph Lippert" userId="f1aa18828af4e242" providerId="LiveId" clId="{C051B56B-BDC0-5140-9158-C6AF67221BA6}" dt="2023-04-23T19:04:39.826" v="1885" actId="20577"/>
        <pc:sldMkLst>
          <pc:docMk/>
          <pc:sldMk cId="3160865648" sldId="478"/>
        </pc:sldMkLst>
        <pc:spChg chg="mod">
          <ac:chgData name="Christoph Lippert" userId="f1aa18828af4e242" providerId="LiveId" clId="{C051B56B-BDC0-5140-9158-C6AF67221BA6}" dt="2023-04-23T19:04:39.826" v="1885" actId="20577"/>
          <ac:spMkLst>
            <pc:docMk/>
            <pc:sldMk cId="3160865648" sldId="478"/>
            <ac:spMk id="2" creationId="{C4709F1B-C9A8-9540-00BF-4F4EDC0AB08E}"/>
          </ac:spMkLst>
        </pc:spChg>
        <pc:spChg chg="mod">
          <ac:chgData name="Christoph Lippert" userId="f1aa18828af4e242" providerId="LiveId" clId="{C051B56B-BDC0-5140-9158-C6AF67221BA6}" dt="2023-04-23T18:46:13.241" v="1425" actId="20577"/>
          <ac:spMkLst>
            <pc:docMk/>
            <pc:sldMk cId="3160865648" sldId="478"/>
            <ac:spMk id="3" creationId="{071B5594-BDC4-8940-B692-A4C4C2A23727}"/>
          </ac:spMkLst>
        </pc:spChg>
      </pc:sldChg>
      <pc:sldChg chg="addSp delSp modSp new mod delAnim modAnim">
        <pc:chgData name="Christoph Lippert" userId="f1aa18828af4e242" providerId="LiveId" clId="{C051B56B-BDC0-5140-9158-C6AF67221BA6}" dt="2023-04-24T06:51:27.350" v="2579" actId="20577"/>
        <pc:sldMkLst>
          <pc:docMk/>
          <pc:sldMk cId="2802434625" sldId="479"/>
        </pc:sldMkLst>
        <pc:spChg chg="mod">
          <ac:chgData name="Christoph Lippert" userId="f1aa18828af4e242" providerId="LiveId" clId="{C051B56B-BDC0-5140-9158-C6AF67221BA6}" dt="2023-04-24T06:51:27.350" v="2579" actId="20577"/>
          <ac:spMkLst>
            <pc:docMk/>
            <pc:sldMk cId="2802434625" sldId="479"/>
            <ac:spMk id="2" creationId="{584ADEC5-B277-32CD-EF3F-7E427BB02BAA}"/>
          </ac:spMkLst>
        </pc:spChg>
        <pc:spChg chg="mod">
          <ac:chgData name="Christoph Lippert" userId="f1aa18828af4e242" providerId="LiveId" clId="{C051B56B-BDC0-5140-9158-C6AF67221BA6}" dt="2023-04-23T15:44:58.402" v="1251" actId="20577"/>
          <ac:spMkLst>
            <pc:docMk/>
            <pc:sldMk cId="2802434625" sldId="479"/>
            <ac:spMk id="3" creationId="{ED0526B2-99BB-0B14-C404-74093E84017C}"/>
          </ac:spMkLst>
        </pc:spChg>
        <pc:spChg chg="add del mod">
          <ac:chgData name="Christoph Lippert" userId="f1aa18828af4e242" providerId="LiveId" clId="{C051B56B-BDC0-5140-9158-C6AF67221BA6}" dt="2023-04-23T19:11:43.506" v="2158" actId="478"/>
          <ac:spMkLst>
            <pc:docMk/>
            <pc:sldMk cId="2802434625" sldId="479"/>
            <ac:spMk id="7" creationId="{E3D1F271-A772-86CF-49E8-0A42BBBC2725}"/>
          </ac:spMkLst>
        </pc:spChg>
        <pc:spChg chg="add mod">
          <ac:chgData name="Christoph Lippert" userId="f1aa18828af4e242" providerId="LiveId" clId="{C051B56B-BDC0-5140-9158-C6AF67221BA6}" dt="2023-04-23T19:12:57.489" v="2219" actId="20577"/>
          <ac:spMkLst>
            <pc:docMk/>
            <pc:sldMk cId="2802434625" sldId="479"/>
            <ac:spMk id="10" creationId="{F6C4D8C4-2505-119F-876F-D5EF3AE70D27}"/>
          </ac:spMkLst>
        </pc:spChg>
        <pc:picChg chg="add del mod">
          <ac:chgData name="Christoph Lippert" userId="f1aa18828af4e242" providerId="LiveId" clId="{C051B56B-BDC0-5140-9158-C6AF67221BA6}" dt="2023-04-23T16:04:59.295" v="1324" actId="478"/>
          <ac:picMkLst>
            <pc:docMk/>
            <pc:sldMk cId="2802434625" sldId="479"/>
            <ac:picMk id="5" creationId="{7506A87C-26D1-331C-3A19-9A5683C5F80D}"/>
          </ac:picMkLst>
        </pc:picChg>
        <pc:picChg chg="add mod">
          <ac:chgData name="Christoph Lippert" userId="f1aa18828af4e242" providerId="LiveId" clId="{C051B56B-BDC0-5140-9158-C6AF67221BA6}" dt="2023-04-23T16:05:29.847" v="1331" actId="1076"/>
          <ac:picMkLst>
            <pc:docMk/>
            <pc:sldMk cId="2802434625" sldId="479"/>
            <ac:picMk id="9" creationId="{4143BEEA-7CCA-7265-A1DF-E865F808760C}"/>
          </ac:picMkLst>
        </pc:picChg>
      </pc:sldChg>
      <pc:sldChg chg="addSp delSp modSp add mod modAnim">
        <pc:chgData name="Christoph Lippert" userId="f1aa18828af4e242" providerId="LiveId" clId="{C051B56B-BDC0-5140-9158-C6AF67221BA6}" dt="2023-04-24T06:55:09.784" v="2582"/>
        <pc:sldMkLst>
          <pc:docMk/>
          <pc:sldMk cId="2786945756" sldId="480"/>
        </pc:sldMkLst>
        <pc:spChg chg="add mod">
          <ac:chgData name="Christoph Lippert" userId="f1aa18828af4e242" providerId="LiveId" clId="{C051B56B-BDC0-5140-9158-C6AF67221BA6}" dt="2023-04-24T06:53:28.725" v="2581" actId="767"/>
          <ac:spMkLst>
            <pc:docMk/>
            <pc:sldMk cId="2786945756" sldId="480"/>
            <ac:spMk id="4" creationId="{B770F674-EE41-18AF-0A15-8C48C8919B03}"/>
          </ac:spMkLst>
        </pc:spChg>
        <pc:spChg chg="del">
          <ac:chgData name="Christoph Lippert" userId="f1aa18828af4e242" providerId="LiveId" clId="{C051B56B-BDC0-5140-9158-C6AF67221BA6}" dt="2023-04-23T16:04:53.897" v="1323" actId="478"/>
          <ac:spMkLst>
            <pc:docMk/>
            <pc:sldMk cId="2786945756" sldId="480"/>
            <ac:spMk id="7" creationId="{E3D1F271-A772-86CF-49E8-0A42BBBC2725}"/>
          </ac:spMkLst>
        </pc:spChg>
      </pc:sldChg>
      <pc:sldChg chg="modSp add modAnim">
        <pc:chgData name="Christoph Lippert" userId="f1aa18828af4e242" providerId="LiveId" clId="{C051B56B-BDC0-5140-9158-C6AF67221BA6}" dt="2023-04-23T19:29:27.941" v="2407" actId="113"/>
        <pc:sldMkLst>
          <pc:docMk/>
          <pc:sldMk cId="1908704742" sldId="481"/>
        </pc:sldMkLst>
        <pc:spChg chg="mod">
          <ac:chgData name="Christoph Lippert" userId="f1aa18828af4e242" providerId="LiveId" clId="{C051B56B-BDC0-5140-9158-C6AF67221BA6}" dt="2023-04-23T19:29:27.941" v="2407" actId="113"/>
          <ac:spMkLst>
            <pc:docMk/>
            <pc:sldMk cId="1908704742" sldId="481"/>
            <ac:spMk id="6" creationId="{00000000-0000-0000-0000-000000000000}"/>
          </ac:spMkLst>
        </pc:spChg>
      </pc:sldChg>
      <pc:sldChg chg="modSp add modAnim">
        <pc:chgData name="Christoph Lippert" userId="f1aa18828af4e242" providerId="LiveId" clId="{C051B56B-BDC0-5140-9158-C6AF67221BA6}" dt="2023-04-23T19:31:04.031" v="2413" actId="113"/>
        <pc:sldMkLst>
          <pc:docMk/>
          <pc:sldMk cId="3719033072" sldId="482"/>
        </pc:sldMkLst>
        <pc:spChg chg="mod">
          <ac:chgData name="Christoph Lippert" userId="f1aa18828af4e242" providerId="LiveId" clId="{C051B56B-BDC0-5140-9158-C6AF67221BA6}" dt="2023-04-23T19:31:04.031" v="2413" actId="113"/>
          <ac:spMkLst>
            <pc:docMk/>
            <pc:sldMk cId="3719033072" sldId="482"/>
            <ac:spMk id="6" creationId="{00000000-0000-0000-0000-000000000000}"/>
          </ac:spMkLst>
        </pc:spChg>
      </pc:sldChg>
      <pc:sldChg chg="modSp add mod">
        <pc:chgData name="Christoph Lippert" userId="f1aa18828af4e242" providerId="LiveId" clId="{C051B56B-BDC0-5140-9158-C6AF67221BA6}" dt="2023-04-23T19:31:59.487" v="2416" actId="113"/>
        <pc:sldMkLst>
          <pc:docMk/>
          <pc:sldMk cId="1323478923" sldId="483"/>
        </pc:sldMkLst>
        <pc:spChg chg="mod">
          <ac:chgData name="Christoph Lippert" userId="f1aa18828af4e242" providerId="LiveId" clId="{C051B56B-BDC0-5140-9158-C6AF67221BA6}" dt="2023-04-23T19:31:59.487" v="2416" actId="113"/>
          <ac:spMkLst>
            <pc:docMk/>
            <pc:sldMk cId="1323478923" sldId="483"/>
            <ac:spMk id="6" creationId="{00000000-0000-0000-0000-000000000000}"/>
          </ac:spMkLst>
        </pc:spChg>
      </pc:sldChg>
      <pc:sldChg chg="addSp modSp add mod modAnim">
        <pc:chgData name="Christoph Lippert" userId="f1aa18828af4e242" providerId="LiveId" clId="{C051B56B-BDC0-5140-9158-C6AF67221BA6}" dt="2023-04-23T19:34:28.794" v="2444" actId="767"/>
        <pc:sldMkLst>
          <pc:docMk/>
          <pc:sldMk cId="102472776" sldId="484"/>
        </pc:sldMkLst>
        <pc:spChg chg="mod">
          <ac:chgData name="Christoph Lippert" userId="f1aa18828af4e242" providerId="LiveId" clId="{C051B56B-BDC0-5140-9158-C6AF67221BA6}" dt="2023-04-23T19:34:20.722" v="2442" actId="20577"/>
          <ac:spMkLst>
            <pc:docMk/>
            <pc:sldMk cId="102472776" sldId="484"/>
            <ac:spMk id="4" creationId="{00000000-0000-0000-0000-000000000000}"/>
          </ac:spMkLst>
        </pc:spChg>
        <pc:spChg chg="add mod">
          <ac:chgData name="Christoph Lippert" userId="f1aa18828af4e242" providerId="LiveId" clId="{C051B56B-BDC0-5140-9158-C6AF67221BA6}" dt="2023-04-23T19:34:28.794" v="2444" actId="767"/>
          <ac:spMkLst>
            <pc:docMk/>
            <pc:sldMk cId="102472776" sldId="484"/>
            <ac:spMk id="7" creationId="{5225E81A-4E83-4931-DB52-D17701E691EC}"/>
          </ac:spMkLst>
        </pc:spChg>
      </pc:sldChg>
      <pc:sldMasterChg chg="modSp mod modSldLayout">
        <pc:chgData name="Christoph Lippert" userId="f1aa18828af4e242" providerId="LiveId" clId="{C051B56B-BDC0-5140-9158-C6AF67221BA6}" dt="2023-04-23T19:35:03.095" v="2449" actId="20577"/>
        <pc:sldMasterMkLst>
          <pc:docMk/>
          <pc:sldMasterMk cId="45069319" sldId="2147483648"/>
        </pc:sldMasterMkLst>
        <pc:spChg chg="mod">
          <ac:chgData name="Christoph Lippert" userId="f1aa18828af4e242" providerId="LiveId" clId="{C051B56B-BDC0-5140-9158-C6AF67221BA6}" dt="2023-04-23T15:17:37.479" v="829" actId="20577"/>
          <ac:spMkLst>
            <pc:docMk/>
            <pc:sldMasterMk cId="45069319" sldId="2147483648"/>
            <ac:spMk id="3" creationId="{70937C7D-7970-2DD0-9416-2BD2CE9F7DD8}"/>
          </ac:spMkLst>
        </pc:spChg>
        <pc:spChg chg="mod">
          <ac:chgData name="Christoph Lippert" userId="f1aa18828af4e242" providerId="LiveId" clId="{C051B56B-BDC0-5140-9158-C6AF67221BA6}" dt="2023-04-23T15:17:29.918" v="824" actId="20577"/>
          <ac:spMkLst>
            <pc:docMk/>
            <pc:sldMasterMk cId="45069319" sldId="2147483648"/>
            <ac:spMk id="4" creationId="{E6D6BE21-07EB-2A7A-3514-3C5C9A0F9F57}"/>
          </ac:spMkLst>
        </pc:spChg>
        <pc:spChg chg="mod">
          <ac:chgData name="Christoph Lippert" userId="f1aa18828af4e242" providerId="LiveId" clId="{C051B56B-BDC0-5140-9158-C6AF67221BA6}" dt="2023-04-23T19:35:03.095" v="2449" actId="20577"/>
          <ac:spMkLst>
            <pc:docMk/>
            <pc:sldMasterMk cId="45069319" sldId="2147483648"/>
            <ac:spMk id="5" creationId="{31263011-02B0-D99B-96F0-5F8F5F6662F7}"/>
          </ac:spMkLst>
        </pc:spChg>
        <pc:sldLayoutChg chg="addSp modSp">
          <pc:chgData name="Christoph Lippert" userId="f1aa18828af4e242" providerId="LiveId" clId="{C051B56B-BDC0-5140-9158-C6AF67221BA6}" dt="2023-04-23T19:34:52.915" v="2445" actId="767"/>
          <pc:sldLayoutMkLst>
            <pc:docMk/>
            <pc:sldMasterMk cId="45069319" sldId="2147483648"/>
            <pc:sldLayoutMk cId="3296948856" sldId="2147483662"/>
          </pc:sldLayoutMkLst>
          <pc:spChg chg="add mod">
            <ac:chgData name="Christoph Lippert" userId="f1aa18828af4e242" providerId="LiveId" clId="{C051B56B-BDC0-5140-9158-C6AF67221BA6}" dt="2023-04-23T15:17:16.105" v="793" actId="767"/>
            <ac:spMkLst>
              <pc:docMk/>
              <pc:sldMasterMk cId="45069319" sldId="2147483648"/>
              <pc:sldLayoutMk cId="3296948856" sldId="2147483662"/>
              <ac:spMk id="7" creationId="{B4BBD681-D098-E656-0B26-91FB39E80511}"/>
            </ac:spMkLst>
          </pc:spChg>
          <pc:spChg chg="add mod">
            <ac:chgData name="Christoph Lippert" userId="f1aa18828af4e242" providerId="LiveId" clId="{C051B56B-BDC0-5140-9158-C6AF67221BA6}" dt="2023-04-23T19:34:52.915" v="2445" actId="767"/>
            <ac:spMkLst>
              <pc:docMk/>
              <pc:sldMasterMk cId="45069319" sldId="2147483648"/>
              <pc:sldLayoutMk cId="3296948856" sldId="2147483662"/>
              <ac:spMk id="8" creationId="{7362E424-8F50-DB49-CE3A-025E0698EA2D}"/>
            </ac:spMkLst>
          </pc:spChg>
        </pc:sldLayoutChg>
      </pc:sldMasterChg>
    </pc:docChg>
  </pc:docChgLst>
  <pc:docChgLst>
    <pc:chgData name="Christoph Lippert" userId="f1aa18828af4e242" providerId="LiveId" clId="{31F76731-14DD-3947-97DD-49E79CE32BE3}"/>
    <pc:docChg chg="undo custSel addSld delSld modSld sldOrd">
      <pc:chgData name="Christoph Lippert" userId="f1aa18828af4e242" providerId="LiveId" clId="{31F76731-14DD-3947-97DD-49E79CE32BE3}" dt="2023-02-23T11:11:10.288" v="301" actId="20577"/>
      <pc:docMkLst>
        <pc:docMk/>
      </pc:docMkLst>
      <pc:sldChg chg="modSp mod">
        <pc:chgData name="Christoph Lippert" userId="f1aa18828af4e242" providerId="LiveId" clId="{31F76731-14DD-3947-97DD-49E79CE32BE3}" dt="2023-02-23T10:52:23.685" v="49" actId="20577"/>
        <pc:sldMkLst>
          <pc:docMk/>
          <pc:sldMk cId="1734704440" sldId="271"/>
        </pc:sldMkLst>
        <pc:spChg chg="mod">
          <ac:chgData name="Christoph Lippert" userId="f1aa18828af4e242" providerId="LiveId" clId="{31F76731-14DD-3947-97DD-49E79CE32BE3}" dt="2023-02-23T10:52:23.685" v="49" actId="20577"/>
          <ac:spMkLst>
            <pc:docMk/>
            <pc:sldMk cId="1734704440" sldId="271"/>
            <ac:spMk id="7" creationId="{7B102906-BAE2-00D0-F9F8-0F97B2760521}"/>
          </ac:spMkLst>
        </pc:spChg>
      </pc:sldChg>
      <pc:sldChg chg="modSp modAnim">
        <pc:chgData name="Christoph Lippert" userId="f1aa18828af4e242" providerId="LiveId" clId="{31F76731-14DD-3947-97DD-49E79CE32BE3}" dt="2023-02-23T11:10:17.958" v="271" actId="113"/>
        <pc:sldMkLst>
          <pc:docMk/>
          <pc:sldMk cId="770105995" sldId="303"/>
        </pc:sldMkLst>
        <pc:spChg chg="mod">
          <ac:chgData name="Christoph Lippert" userId="f1aa18828af4e242" providerId="LiveId" clId="{31F76731-14DD-3947-97DD-49E79CE32BE3}" dt="2023-02-23T11:10:17.958" v="271" actId="113"/>
          <ac:spMkLst>
            <pc:docMk/>
            <pc:sldMk cId="770105995" sldId="303"/>
            <ac:spMk id="6" creationId="{00000000-0000-0000-0000-000000000000}"/>
          </ac:spMkLst>
        </pc:spChg>
      </pc:sldChg>
      <pc:sldChg chg="modSp mod modAnim">
        <pc:chgData name="Christoph Lippert" userId="f1aa18828af4e242" providerId="LiveId" clId="{31F76731-14DD-3947-97DD-49E79CE32BE3}" dt="2023-02-23T10:52:59.282" v="71" actId="20577"/>
        <pc:sldMkLst>
          <pc:docMk/>
          <pc:sldMk cId="1972405687" sldId="414"/>
        </pc:sldMkLst>
        <pc:spChg chg="mod">
          <ac:chgData name="Christoph Lippert" userId="f1aa18828af4e242" providerId="LiveId" clId="{31F76731-14DD-3947-97DD-49E79CE32BE3}" dt="2023-02-23T10:52:50.978" v="50"/>
          <ac:spMkLst>
            <pc:docMk/>
            <pc:sldMk cId="1972405687" sldId="414"/>
            <ac:spMk id="2" creationId="{61C43A92-D9D4-3C29-9ED3-634EFB370F1F}"/>
          </ac:spMkLst>
        </pc:spChg>
        <pc:spChg chg="mod">
          <ac:chgData name="Christoph Lippert" userId="f1aa18828af4e242" providerId="LiveId" clId="{31F76731-14DD-3947-97DD-49E79CE32BE3}" dt="2023-02-23T10:52:59.282" v="71" actId="20577"/>
          <ac:spMkLst>
            <pc:docMk/>
            <pc:sldMk cId="1972405687" sldId="414"/>
            <ac:spMk id="3" creationId="{D207ACA5-30A5-ACD8-FA78-FBF0E939ECF4}"/>
          </ac:spMkLst>
        </pc:spChg>
      </pc:sldChg>
      <pc:sldChg chg="modSp modAnim modNotes">
        <pc:chgData name="Christoph Lippert" userId="f1aa18828af4e242" providerId="LiveId" clId="{31F76731-14DD-3947-97DD-49E79CE32BE3}" dt="2023-02-23T11:11:10.288" v="301" actId="20577"/>
        <pc:sldMkLst>
          <pc:docMk/>
          <pc:sldMk cId="2879855245" sldId="440"/>
        </pc:sldMkLst>
        <pc:spChg chg="mod">
          <ac:chgData name="Christoph Lippert" userId="f1aa18828af4e242" providerId="LiveId" clId="{31F76731-14DD-3947-97DD-49E79CE32BE3}" dt="2023-02-23T11:11:10.288" v="301" actId="20577"/>
          <ac:spMkLst>
            <pc:docMk/>
            <pc:sldMk cId="2879855245" sldId="440"/>
            <ac:spMk id="2" creationId="{EF4C5F51-3D47-8ED6-2A67-2E45D31F028C}"/>
          </ac:spMkLst>
        </pc:spChg>
      </pc:sldChg>
      <pc:sldChg chg="del">
        <pc:chgData name="Christoph Lippert" userId="f1aa18828af4e242" providerId="LiveId" clId="{31F76731-14DD-3947-97DD-49E79CE32BE3}" dt="2023-02-23T11:10:14.802" v="270" actId="2696"/>
        <pc:sldMkLst>
          <pc:docMk/>
          <pc:sldMk cId="984973395" sldId="441"/>
        </pc:sldMkLst>
      </pc:sldChg>
      <pc:sldChg chg="modSp new mod">
        <pc:chgData name="Christoph Lippert" userId="f1aa18828af4e242" providerId="LiveId" clId="{31F76731-14DD-3947-97DD-49E79CE32BE3}" dt="2023-02-23T10:53:44.512" v="80" actId="20577"/>
        <pc:sldMkLst>
          <pc:docMk/>
          <pc:sldMk cId="1980999623" sldId="442"/>
        </pc:sldMkLst>
        <pc:spChg chg="mod">
          <ac:chgData name="Christoph Lippert" userId="f1aa18828af4e242" providerId="LiveId" clId="{31F76731-14DD-3947-97DD-49E79CE32BE3}" dt="2023-02-23T10:53:44.512" v="80" actId="20577"/>
          <ac:spMkLst>
            <pc:docMk/>
            <pc:sldMk cId="1980999623" sldId="442"/>
            <ac:spMk id="2" creationId="{E8308FCC-490D-AFB2-F0EF-E5C038043DCE}"/>
          </ac:spMkLst>
        </pc:spChg>
        <pc:spChg chg="mod">
          <ac:chgData name="Christoph Lippert" userId="f1aa18828af4e242" providerId="LiveId" clId="{31F76731-14DD-3947-97DD-49E79CE32BE3}" dt="2023-02-23T10:53:31.878" v="77"/>
          <ac:spMkLst>
            <pc:docMk/>
            <pc:sldMk cId="1980999623" sldId="442"/>
            <ac:spMk id="3" creationId="{5131F6CE-6AC0-50BD-9ADA-D39534B75FFD}"/>
          </ac:spMkLst>
        </pc:spChg>
      </pc:sldChg>
      <pc:sldChg chg="modSp new mod">
        <pc:chgData name="Christoph Lippert" userId="f1aa18828af4e242" providerId="LiveId" clId="{31F76731-14DD-3947-97DD-49E79CE32BE3}" dt="2023-02-23T10:54:07.362" v="84" actId="404"/>
        <pc:sldMkLst>
          <pc:docMk/>
          <pc:sldMk cId="2715212580" sldId="443"/>
        </pc:sldMkLst>
        <pc:spChg chg="mod">
          <ac:chgData name="Christoph Lippert" userId="f1aa18828af4e242" providerId="LiveId" clId="{31F76731-14DD-3947-97DD-49E79CE32BE3}" dt="2023-02-23T10:54:07.362" v="84" actId="404"/>
          <ac:spMkLst>
            <pc:docMk/>
            <pc:sldMk cId="2715212580" sldId="443"/>
            <ac:spMk id="2" creationId="{F5671C66-3981-9753-ADC6-B7F2D3B4F26D}"/>
          </ac:spMkLst>
        </pc:spChg>
        <pc:spChg chg="mod">
          <ac:chgData name="Christoph Lippert" userId="f1aa18828af4e242" providerId="LiveId" clId="{31F76731-14DD-3947-97DD-49E79CE32BE3}" dt="2023-02-23T10:53:56.591" v="82"/>
          <ac:spMkLst>
            <pc:docMk/>
            <pc:sldMk cId="2715212580" sldId="443"/>
            <ac:spMk id="3" creationId="{7C0E810F-1471-EC21-8342-5D1672425931}"/>
          </ac:spMkLst>
        </pc:spChg>
      </pc:sldChg>
      <pc:sldChg chg="addSp modSp new mod">
        <pc:chgData name="Christoph Lippert" userId="f1aa18828af4e242" providerId="LiveId" clId="{31F76731-14DD-3947-97DD-49E79CE32BE3}" dt="2023-02-23T10:55:29.143" v="108" actId="1035"/>
        <pc:sldMkLst>
          <pc:docMk/>
          <pc:sldMk cId="1916918103" sldId="444"/>
        </pc:sldMkLst>
        <pc:spChg chg="mod">
          <ac:chgData name="Christoph Lippert" userId="f1aa18828af4e242" providerId="LiveId" clId="{31F76731-14DD-3947-97DD-49E79CE32BE3}" dt="2023-02-23T10:54:33.524" v="89" actId="404"/>
          <ac:spMkLst>
            <pc:docMk/>
            <pc:sldMk cId="1916918103" sldId="444"/>
            <ac:spMk id="2" creationId="{EF2467A7-B1FD-A4C8-70BF-AAA6A2F6AA9E}"/>
          </ac:spMkLst>
        </pc:spChg>
        <pc:spChg chg="mod">
          <ac:chgData name="Christoph Lippert" userId="f1aa18828af4e242" providerId="LiveId" clId="{31F76731-14DD-3947-97DD-49E79CE32BE3}" dt="2023-02-23T10:54:21.897" v="86"/>
          <ac:spMkLst>
            <pc:docMk/>
            <pc:sldMk cId="1916918103" sldId="444"/>
            <ac:spMk id="3" creationId="{68D48AF4-B6A2-FAA2-C497-B8CC761D09CC}"/>
          </ac:spMkLst>
        </pc:spChg>
        <pc:spChg chg="add mod">
          <ac:chgData name="Christoph Lippert" userId="f1aa18828af4e242" providerId="LiveId" clId="{31F76731-14DD-3947-97DD-49E79CE32BE3}" dt="2023-02-23T10:55:29.143" v="108" actId="1035"/>
          <ac:spMkLst>
            <pc:docMk/>
            <pc:sldMk cId="1916918103" sldId="444"/>
            <ac:spMk id="4" creationId="{805F6289-4BC9-C1DC-F595-520B9B33F0D5}"/>
          </ac:spMkLst>
        </pc:spChg>
        <pc:spChg chg="add mod">
          <ac:chgData name="Christoph Lippert" userId="f1aa18828af4e242" providerId="LiveId" clId="{31F76731-14DD-3947-97DD-49E79CE32BE3}" dt="2023-02-23T10:55:29.143" v="108" actId="1035"/>
          <ac:spMkLst>
            <pc:docMk/>
            <pc:sldMk cId="1916918103" sldId="444"/>
            <ac:spMk id="5" creationId="{8208760F-E2A0-A3A0-6F10-6B4D2B2ED264}"/>
          </ac:spMkLst>
        </pc:spChg>
        <pc:spChg chg="add mod">
          <ac:chgData name="Christoph Lippert" userId="f1aa18828af4e242" providerId="LiveId" clId="{31F76731-14DD-3947-97DD-49E79CE32BE3}" dt="2023-02-23T10:55:24.322" v="105" actId="1037"/>
          <ac:spMkLst>
            <pc:docMk/>
            <pc:sldMk cId="1916918103" sldId="444"/>
            <ac:spMk id="6" creationId="{9D7184B2-5468-85B8-9FDB-B66810A1BA9F}"/>
          </ac:spMkLst>
        </pc:spChg>
        <pc:spChg chg="add mod">
          <ac:chgData name="Christoph Lippert" userId="f1aa18828af4e242" providerId="LiveId" clId="{31F76731-14DD-3947-97DD-49E79CE32BE3}" dt="2023-02-23T10:55:24.322" v="105" actId="1037"/>
          <ac:spMkLst>
            <pc:docMk/>
            <pc:sldMk cId="1916918103" sldId="444"/>
            <ac:spMk id="7" creationId="{159CF9D6-30E6-C150-D7CF-8D0770FD6D06}"/>
          </ac:spMkLst>
        </pc:spChg>
      </pc:sldChg>
      <pc:sldChg chg="modSp new mod">
        <pc:chgData name="Christoph Lippert" userId="f1aa18828af4e242" providerId="LiveId" clId="{31F76731-14DD-3947-97DD-49E79CE32BE3}" dt="2023-02-23T10:55:57.448" v="112" actId="5793"/>
        <pc:sldMkLst>
          <pc:docMk/>
          <pc:sldMk cId="399013784" sldId="445"/>
        </pc:sldMkLst>
        <pc:spChg chg="mod">
          <ac:chgData name="Christoph Lippert" userId="f1aa18828af4e242" providerId="LiveId" clId="{31F76731-14DD-3947-97DD-49E79CE32BE3}" dt="2023-02-23T10:55:57.448" v="112" actId="5793"/>
          <ac:spMkLst>
            <pc:docMk/>
            <pc:sldMk cId="399013784" sldId="445"/>
            <ac:spMk id="2" creationId="{5C424CC2-0AD5-2319-878E-749C959B9A0E}"/>
          </ac:spMkLst>
        </pc:spChg>
        <pc:spChg chg="mod">
          <ac:chgData name="Christoph Lippert" userId="f1aa18828af4e242" providerId="LiveId" clId="{31F76731-14DD-3947-97DD-49E79CE32BE3}" dt="2023-02-23T10:55:49.537" v="110"/>
          <ac:spMkLst>
            <pc:docMk/>
            <pc:sldMk cId="399013784" sldId="445"/>
            <ac:spMk id="3" creationId="{7AC1D2B3-1824-8AAA-4AB7-8B593DE852AD}"/>
          </ac:spMkLst>
        </pc:spChg>
      </pc:sldChg>
      <pc:sldChg chg="modSp new mod">
        <pc:chgData name="Christoph Lippert" userId="f1aa18828af4e242" providerId="LiveId" clId="{31F76731-14DD-3947-97DD-49E79CE32BE3}" dt="2023-02-23T10:56:16.051" v="115"/>
        <pc:sldMkLst>
          <pc:docMk/>
          <pc:sldMk cId="2320411243" sldId="446"/>
        </pc:sldMkLst>
        <pc:spChg chg="mod">
          <ac:chgData name="Christoph Lippert" userId="f1aa18828af4e242" providerId="LiveId" clId="{31F76731-14DD-3947-97DD-49E79CE32BE3}" dt="2023-02-23T10:56:16.051" v="115"/>
          <ac:spMkLst>
            <pc:docMk/>
            <pc:sldMk cId="2320411243" sldId="446"/>
            <ac:spMk id="2" creationId="{2227AF32-5904-3DD0-7FFD-FF41B0ABC8AE}"/>
          </ac:spMkLst>
        </pc:spChg>
        <pc:spChg chg="mod">
          <ac:chgData name="Christoph Lippert" userId="f1aa18828af4e242" providerId="LiveId" clId="{31F76731-14DD-3947-97DD-49E79CE32BE3}" dt="2023-02-23T10:56:08.930" v="114"/>
          <ac:spMkLst>
            <pc:docMk/>
            <pc:sldMk cId="2320411243" sldId="446"/>
            <ac:spMk id="3" creationId="{1A894909-C6A9-68B4-2998-A404CB6DC03A}"/>
          </ac:spMkLst>
        </pc:spChg>
      </pc:sldChg>
      <pc:sldChg chg="modSp new mod">
        <pc:chgData name="Christoph Lippert" userId="f1aa18828af4e242" providerId="LiveId" clId="{31F76731-14DD-3947-97DD-49E79CE32BE3}" dt="2023-02-23T10:56:47.027" v="118"/>
        <pc:sldMkLst>
          <pc:docMk/>
          <pc:sldMk cId="1276806378" sldId="447"/>
        </pc:sldMkLst>
        <pc:spChg chg="mod">
          <ac:chgData name="Christoph Lippert" userId="f1aa18828af4e242" providerId="LiveId" clId="{31F76731-14DD-3947-97DD-49E79CE32BE3}" dt="2023-02-23T10:56:47.027" v="118"/>
          <ac:spMkLst>
            <pc:docMk/>
            <pc:sldMk cId="1276806378" sldId="447"/>
            <ac:spMk id="2" creationId="{9634F61C-F730-CBC3-88D1-14F3CA14BF4A}"/>
          </ac:spMkLst>
        </pc:spChg>
        <pc:spChg chg="mod">
          <ac:chgData name="Christoph Lippert" userId="f1aa18828af4e242" providerId="LiveId" clId="{31F76731-14DD-3947-97DD-49E79CE32BE3}" dt="2023-02-23T10:56:41.150" v="117"/>
          <ac:spMkLst>
            <pc:docMk/>
            <pc:sldMk cId="1276806378" sldId="447"/>
            <ac:spMk id="3" creationId="{3F828650-5970-2DAA-B997-2EC5B3A7B237}"/>
          </ac:spMkLst>
        </pc:spChg>
      </pc:sldChg>
      <pc:sldChg chg="modSp new mod">
        <pc:chgData name="Christoph Lippert" userId="f1aa18828af4e242" providerId="LiveId" clId="{31F76731-14DD-3947-97DD-49E79CE32BE3}" dt="2023-02-23T10:57:11.404" v="124" actId="5793"/>
        <pc:sldMkLst>
          <pc:docMk/>
          <pc:sldMk cId="533728051" sldId="448"/>
        </pc:sldMkLst>
        <pc:spChg chg="mod">
          <ac:chgData name="Christoph Lippert" userId="f1aa18828af4e242" providerId="LiveId" clId="{31F76731-14DD-3947-97DD-49E79CE32BE3}" dt="2023-02-23T10:57:11.404" v="124" actId="5793"/>
          <ac:spMkLst>
            <pc:docMk/>
            <pc:sldMk cId="533728051" sldId="448"/>
            <ac:spMk id="2" creationId="{A683FC68-3D21-1655-595E-1567B121CF0E}"/>
          </ac:spMkLst>
        </pc:spChg>
        <pc:spChg chg="mod">
          <ac:chgData name="Christoph Lippert" userId="f1aa18828af4e242" providerId="LiveId" clId="{31F76731-14DD-3947-97DD-49E79CE32BE3}" dt="2023-02-23T10:57:07.846" v="122"/>
          <ac:spMkLst>
            <pc:docMk/>
            <pc:sldMk cId="533728051" sldId="448"/>
            <ac:spMk id="3" creationId="{3C7DD4F8-8130-2B8D-1E9C-E52C14FC9584}"/>
          </ac:spMkLst>
        </pc:spChg>
      </pc:sldChg>
      <pc:sldChg chg="modSp new mod">
        <pc:chgData name="Christoph Lippert" userId="f1aa18828af4e242" providerId="LiveId" clId="{31F76731-14DD-3947-97DD-49E79CE32BE3}" dt="2023-02-23T10:57:27.967" v="127"/>
        <pc:sldMkLst>
          <pc:docMk/>
          <pc:sldMk cId="250167961" sldId="449"/>
        </pc:sldMkLst>
        <pc:spChg chg="mod">
          <ac:chgData name="Christoph Lippert" userId="f1aa18828af4e242" providerId="LiveId" clId="{31F76731-14DD-3947-97DD-49E79CE32BE3}" dt="2023-02-23T10:57:27.967" v="127"/>
          <ac:spMkLst>
            <pc:docMk/>
            <pc:sldMk cId="250167961" sldId="449"/>
            <ac:spMk id="2" creationId="{894E93A2-B903-37AB-7F48-3081A77AD0AA}"/>
          </ac:spMkLst>
        </pc:spChg>
        <pc:spChg chg="mod">
          <ac:chgData name="Christoph Lippert" userId="f1aa18828af4e242" providerId="LiveId" clId="{31F76731-14DD-3947-97DD-49E79CE32BE3}" dt="2023-02-23T10:57:21.973" v="126"/>
          <ac:spMkLst>
            <pc:docMk/>
            <pc:sldMk cId="250167961" sldId="449"/>
            <ac:spMk id="3" creationId="{E67E3577-9744-533F-49AF-6C5115B6D146}"/>
          </ac:spMkLst>
        </pc:spChg>
      </pc:sldChg>
      <pc:sldChg chg="modSp new mod">
        <pc:chgData name="Christoph Lippert" userId="f1aa18828af4e242" providerId="LiveId" clId="{31F76731-14DD-3947-97DD-49E79CE32BE3}" dt="2023-02-23T10:57:55.924" v="131" actId="5793"/>
        <pc:sldMkLst>
          <pc:docMk/>
          <pc:sldMk cId="2234291853" sldId="450"/>
        </pc:sldMkLst>
        <pc:spChg chg="mod">
          <ac:chgData name="Christoph Lippert" userId="f1aa18828af4e242" providerId="LiveId" clId="{31F76731-14DD-3947-97DD-49E79CE32BE3}" dt="2023-02-23T10:57:55.924" v="131" actId="5793"/>
          <ac:spMkLst>
            <pc:docMk/>
            <pc:sldMk cId="2234291853" sldId="450"/>
            <ac:spMk id="2" creationId="{74280AB8-1EEE-1C10-7AEF-5441DBE43B82}"/>
          </ac:spMkLst>
        </pc:spChg>
        <pc:spChg chg="mod">
          <ac:chgData name="Christoph Lippert" userId="f1aa18828af4e242" providerId="LiveId" clId="{31F76731-14DD-3947-97DD-49E79CE32BE3}" dt="2023-02-23T10:57:49.791" v="129"/>
          <ac:spMkLst>
            <pc:docMk/>
            <pc:sldMk cId="2234291853" sldId="450"/>
            <ac:spMk id="3" creationId="{41C438FE-94F3-132A-982D-EA552EDCD4E1}"/>
          </ac:spMkLst>
        </pc:spChg>
      </pc:sldChg>
      <pc:sldChg chg="modSp new mod">
        <pc:chgData name="Christoph Lippert" userId="f1aa18828af4e242" providerId="LiveId" clId="{31F76731-14DD-3947-97DD-49E79CE32BE3}" dt="2023-02-23T10:58:14.377" v="135" actId="5793"/>
        <pc:sldMkLst>
          <pc:docMk/>
          <pc:sldMk cId="4045827403" sldId="451"/>
        </pc:sldMkLst>
        <pc:spChg chg="mod">
          <ac:chgData name="Christoph Lippert" userId="f1aa18828af4e242" providerId="LiveId" clId="{31F76731-14DD-3947-97DD-49E79CE32BE3}" dt="2023-02-23T10:58:14.377" v="135" actId="5793"/>
          <ac:spMkLst>
            <pc:docMk/>
            <pc:sldMk cId="4045827403" sldId="451"/>
            <ac:spMk id="2" creationId="{A941ADF5-359A-44A8-3C80-AF54DD53BFDB}"/>
          </ac:spMkLst>
        </pc:spChg>
        <pc:spChg chg="mod">
          <ac:chgData name="Christoph Lippert" userId="f1aa18828af4e242" providerId="LiveId" clId="{31F76731-14DD-3947-97DD-49E79CE32BE3}" dt="2023-02-23T10:58:08.306" v="133"/>
          <ac:spMkLst>
            <pc:docMk/>
            <pc:sldMk cId="4045827403" sldId="451"/>
            <ac:spMk id="3" creationId="{8C971FBB-743D-79E0-5BDD-A4DAF5F0B2D2}"/>
          </ac:spMkLst>
        </pc:spChg>
      </pc:sldChg>
      <pc:sldChg chg="modSp new mod">
        <pc:chgData name="Christoph Lippert" userId="f1aa18828af4e242" providerId="LiveId" clId="{31F76731-14DD-3947-97DD-49E79CE32BE3}" dt="2023-02-23T10:58:32.690" v="140" actId="20577"/>
        <pc:sldMkLst>
          <pc:docMk/>
          <pc:sldMk cId="1241646635" sldId="452"/>
        </pc:sldMkLst>
        <pc:spChg chg="mod">
          <ac:chgData name="Christoph Lippert" userId="f1aa18828af4e242" providerId="LiveId" clId="{31F76731-14DD-3947-97DD-49E79CE32BE3}" dt="2023-02-23T10:58:32.690" v="140" actId="20577"/>
          <ac:spMkLst>
            <pc:docMk/>
            <pc:sldMk cId="1241646635" sldId="452"/>
            <ac:spMk id="2" creationId="{E7766C8C-399C-2D39-1CD2-CB2970BF4B4B}"/>
          </ac:spMkLst>
        </pc:spChg>
        <pc:spChg chg="mod">
          <ac:chgData name="Christoph Lippert" userId="f1aa18828af4e242" providerId="LiveId" clId="{31F76731-14DD-3947-97DD-49E79CE32BE3}" dt="2023-02-23T10:58:25.542" v="137"/>
          <ac:spMkLst>
            <pc:docMk/>
            <pc:sldMk cId="1241646635" sldId="452"/>
            <ac:spMk id="3" creationId="{E43CAF9A-DD26-9256-93C6-7490072B2ADD}"/>
          </ac:spMkLst>
        </pc:spChg>
      </pc:sldChg>
      <pc:sldChg chg="addSp modSp new mod">
        <pc:chgData name="Christoph Lippert" userId="f1aa18828af4e242" providerId="LiveId" clId="{31F76731-14DD-3947-97DD-49E79CE32BE3}" dt="2023-02-23T10:59:14.371" v="148" actId="167"/>
        <pc:sldMkLst>
          <pc:docMk/>
          <pc:sldMk cId="2365500032" sldId="453"/>
        </pc:sldMkLst>
        <pc:spChg chg="mod">
          <ac:chgData name="Christoph Lippert" userId="f1aa18828af4e242" providerId="LiveId" clId="{31F76731-14DD-3947-97DD-49E79CE32BE3}" dt="2023-02-23T10:59:00.590" v="144" actId="404"/>
          <ac:spMkLst>
            <pc:docMk/>
            <pc:sldMk cId="2365500032" sldId="453"/>
            <ac:spMk id="2" creationId="{4FE00C2D-D15A-BBC6-9382-B48A471594BE}"/>
          </ac:spMkLst>
        </pc:spChg>
        <pc:spChg chg="mod">
          <ac:chgData name="Christoph Lippert" userId="f1aa18828af4e242" providerId="LiveId" clId="{31F76731-14DD-3947-97DD-49E79CE32BE3}" dt="2023-02-23T10:58:51.271" v="142"/>
          <ac:spMkLst>
            <pc:docMk/>
            <pc:sldMk cId="2365500032" sldId="453"/>
            <ac:spMk id="3" creationId="{418C99CF-9CEB-8238-01BE-AC3490146913}"/>
          </ac:spMkLst>
        </pc:spChg>
        <pc:spChg chg="add mod">
          <ac:chgData name="Christoph Lippert" userId="f1aa18828af4e242" providerId="LiveId" clId="{31F76731-14DD-3947-97DD-49E79CE32BE3}" dt="2023-02-23T10:59:14.371" v="148" actId="167"/>
          <ac:spMkLst>
            <pc:docMk/>
            <pc:sldMk cId="2365500032" sldId="453"/>
            <ac:spMk id="4" creationId="{340E4523-8B1F-EDED-3302-11D9ECD0192D}"/>
          </ac:spMkLst>
        </pc:spChg>
      </pc:sldChg>
      <pc:sldChg chg="addSp modSp add mod">
        <pc:chgData name="Christoph Lippert" userId="f1aa18828af4e242" providerId="LiveId" clId="{31F76731-14DD-3947-97DD-49E79CE32BE3}" dt="2023-02-23T11:00:47.162" v="160" actId="14100"/>
        <pc:sldMkLst>
          <pc:docMk/>
          <pc:sldMk cId="2051649175" sldId="454"/>
        </pc:sldMkLst>
        <pc:spChg chg="mod">
          <ac:chgData name="Christoph Lippert" userId="f1aa18828af4e242" providerId="LiveId" clId="{31F76731-14DD-3947-97DD-49E79CE32BE3}" dt="2023-02-23T11:00:21.719" v="157" actId="1076"/>
          <ac:spMkLst>
            <pc:docMk/>
            <pc:sldMk cId="2051649175" sldId="454"/>
            <ac:spMk id="2" creationId="{4FE00C2D-D15A-BBC6-9382-B48A471594BE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6" creationId="{EDB604CC-141C-8442-F8B5-AC91B785B950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7" creationId="{C7B1DFFC-A2FC-4E79-647D-8087811535A2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8" creationId="{97635CCC-0826-8BA8-7FA1-654EE490888A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9" creationId="{26553BEF-8C02-522E-0E14-6857E06758B9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10" creationId="{3C221D1B-66A0-C106-A545-6E65E2B0682B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11" creationId="{2AB02A99-2E59-874D-22A0-A4084D3CDD06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12" creationId="{D74F8831-AE78-5865-59E0-1F493175D17C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13" creationId="{E519C93A-FFE7-DF6E-4BD5-E9137E9B195F}"/>
          </ac:spMkLst>
        </pc:spChg>
        <pc:grpChg chg="add mod">
          <ac:chgData name="Christoph Lippert" userId="f1aa18828af4e242" providerId="LiveId" clId="{31F76731-14DD-3947-97DD-49E79CE32BE3}" dt="2023-02-23T11:00:47.162" v="160" actId="14100"/>
          <ac:grpSpMkLst>
            <pc:docMk/>
            <pc:sldMk cId="2051649175" sldId="454"/>
            <ac:grpSpMk id="5" creationId="{6EBE7AF9-29DF-0AC8-0544-7912CA5B18FB}"/>
          </ac:grpSpMkLst>
        </pc:grpChg>
      </pc:sldChg>
      <pc:sldChg chg="modSp new mod">
        <pc:chgData name="Christoph Lippert" userId="f1aa18828af4e242" providerId="LiveId" clId="{31F76731-14DD-3947-97DD-49E79CE32BE3}" dt="2023-02-23T11:01:19.811" v="164" actId="404"/>
        <pc:sldMkLst>
          <pc:docMk/>
          <pc:sldMk cId="2288243555" sldId="455"/>
        </pc:sldMkLst>
        <pc:spChg chg="mod">
          <ac:chgData name="Christoph Lippert" userId="f1aa18828af4e242" providerId="LiveId" clId="{31F76731-14DD-3947-97DD-49E79CE32BE3}" dt="2023-02-23T11:01:19.811" v="164" actId="404"/>
          <ac:spMkLst>
            <pc:docMk/>
            <pc:sldMk cId="2288243555" sldId="455"/>
            <ac:spMk id="2" creationId="{395E8CAD-8C7E-E254-AF31-F598B1E28B4B}"/>
          </ac:spMkLst>
        </pc:spChg>
        <pc:spChg chg="mod">
          <ac:chgData name="Christoph Lippert" userId="f1aa18828af4e242" providerId="LiveId" clId="{31F76731-14DD-3947-97DD-49E79CE32BE3}" dt="2023-02-23T11:01:12.108" v="162"/>
          <ac:spMkLst>
            <pc:docMk/>
            <pc:sldMk cId="2288243555" sldId="455"/>
            <ac:spMk id="3" creationId="{35FC7907-4A36-254C-5157-87235E9F46A8}"/>
          </ac:spMkLst>
        </pc:spChg>
      </pc:sldChg>
      <pc:sldChg chg="modSp new mod">
        <pc:chgData name="Christoph Lippert" userId="f1aa18828af4e242" providerId="LiveId" clId="{31F76731-14DD-3947-97DD-49E79CE32BE3}" dt="2023-02-23T11:01:42.580" v="168" actId="404"/>
        <pc:sldMkLst>
          <pc:docMk/>
          <pc:sldMk cId="647999914" sldId="456"/>
        </pc:sldMkLst>
        <pc:spChg chg="mod">
          <ac:chgData name="Christoph Lippert" userId="f1aa18828af4e242" providerId="LiveId" clId="{31F76731-14DD-3947-97DD-49E79CE32BE3}" dt="2023-02-23T11:01:42.580" v="168" actId="404"/>
          <ac:spMkLst>
            <pc:docMk/>
            <pc:sldMk cId="647999914" sldId="456"/>
            <ac:spMk id="2" creationId="{69C3D68F-423A-211E-18A3-1E9EA46613C1}"/>
          </ac:spMkLst>
        </pc:spChg>
        <pc:spChg chg="mod">
          <ac:chgData name="Christoph Lippert" userId="f1aa18828af4e242" providerId="LiveId" clId="{31F76731-14DD-3947-97DD-49E79CE32BE3}" dt="2023-02-23T11:01:35.140" v="166"/>
          <ac:spMkLst>
            <pc:docMk/>
            <pc:sldMk cId="647999914" sldId="456"/>
            <ac:spMk id="3" creationId="{991A6F12-5B84-8845-0133-619AEEAE058D}"/>
          </ac:spMkLst>
        </pc:spChg>
      </pc:sldChg>
      <pc:sldChg chg="modSp new mod">
        <pc:chgData name="Christoph Lippert" userId="f1aa18828af4e242" providerId="LiveId" clId="{31F76731-14DD-3947-97DD-49E79CE32BE3}" dt="2023-02-23T11:02:15.099" v="171"/>
        <pc:sldMkLst>
          <pc:docMk/>
          <pc:sldMk cId="1759314584" sldId="457"/>
        </pc:sldMkLst>
        <pc:spChg chg="mod">
          <ac:chgData name="Christoph Lippert" userId="f1aa18828af4e242" providerId="LiveId" clId="{31F76731-14DD-3947-97DD-49E79CE32BE3}" dt="2023-02-23T11:02:15.099" v="171"/>
          <ac:spMkLst>
            <pc:docMk/>
            <pc:sldMk cId="1759314584" sldId="457"/>
            <ac:spMk id="2" creationId="{970986FD-0C22-0437-1C28-6649CEAA3F0F}"/>
          </ac:spMkLst>
        </pc:spChg>
        <pc:spChg chg="mod">
          <ac:chgData name="Christoph Lippert" userId="f1aa18828af4e242" providerId="LiveId" clId="{31F76731-14DD-3947-97DD-49E79CE32BE3}" dt="2023-02-23T11:02:10.803" v="170"/>
          <ac:spMkLst>
            <pc:docMk/>
            <pc:sldMk cId="1759314584" sldId="457"/>
            <ac:spMk id="3" creationId="{BD14155F-4404-60F2-93F9-DB838E262C23}"/>
          </ac:spMkLst>
        </pc:spChg>
      </pc:sldChg>
      <pc:sldChg chg="addSp modSp new mod">
        <pc:chgData name="Christoph Lippert" userId="f1aa18828af4e242" providerId="LiveId" clId="{31F76731-14DD-3947-97DD-49E79CE32BE3}" dt="2023-02-23T11:03:01.300" v="178" actId="167"/>
        <pc:sldMkLst>
          <pc:docMk/>
          <pc:sldMk cId="1460539949" sldId="458"/>
        </pc:sldMkLst>
        <pc:spChg chg="mod">
          <ac:chgData name="Christoph Lippert" userId="f1aa18828af4e242" providerId="LiveId" clId="{31F76731-14DD-3947-97DD-49E79CE32BE3}" dt="2023-02-23T11:02:46.701" v="174"/>
          <ac:spMkLst>
            <pc:docMk/>
            <pc:sldMk cId="1460539949" sldId="458"/>
            <ac:spMk id="2" creationId="{8D3304C0-0697-987A-DB68-F208F9AB2BA4}"/>
          </ac:spMkLst>
        </pc:spChg>
        <pc:spChg chg="mod">
          <ac:chgData name="Christoph Lippert" userId="f1aa18828af4e242" providerId="LiveId" clId="{31F76731-14DD-3947-97DD-49E79CE32BE3}" dt="2023-02-23T11:02:41.780" v="173"/>
          <ac:spMkLst>
            <pc:docMk/>
            <pc:sldMk cId="1460539949" sldId="458"/>
            <ac:spMk id="3" creationId="{4DA3E217-2343-AEC4-5AF0-7DD64618E59C}"/>
          </ac:spMkLst>
        </pc:spChg>
        <pc:spChg chg="add mod">
          <ac:chgData name="Christoph Lippert" userId="f1aa18828af4e242" providerId="LiveId" clId="{31F76731-14DD-3947-97DD-49E79CE32BE3}" dt="2023-02-23T11:03:01.300" v="178" actId="167"/>
          <ac:spMkLst>
            <pc:docMk/>
            <pc:sldMk cId="1460539949" sldId="458"/>
            <ac:spMk id="4" creationId="{CE577DF2-3FBB-6DB0-F1B8-706917586654}"/>
          </ac:spMkLst>
        </pc:spChg>
      </pc:sldChg>
      <pc:sldChg chg="addSp delSp modSp new mod">
        <pc:chgData name="Christoph Lippert" userId="f1aa18828af4e242" providerId="LiveId" clId="{31F76731-14DD-3947-97DD-49E79CE32BE3}" dt="2023-02-23T11:04:08.862" v="194" actId="14100"/>
        <pc:sldMkLst>
          <pc:docMk/>
          <pc:sldMk cId="2893270921" sldId="459"/>
        </pc:sldMkLst>
        <pc:spChg chg="del">
          <ac:chgData name="Christoph Lippert" userId="f1aa18828af4e242" providerId="LiveId" clId="{31F76731-14DD-3947-97DD-49E79CE32BE3}" dt="2023-02-23T11:03:24.306" v="181" actId="478"/>
          <ac:spMkLst>
            <pc:docMk/>
            <pc:sldMk cId="2893270921" sldId="459"/>
            <ac:spMk id="2" creationId="{699F344C-1416-C3A1-4C04-7B7065587183}"/>
          </ac:spMkLst>
        </pc:spChg>
        <pc:spChg chg="mod">
          <ac:chgData name="Christoph Lippert" userId="f1aa18828af4e242" providerId="LiveId" clId="{31F76731-14DD-3947-97DD-49E79CE32BE3}" dt="2023-02-23T11:03:41.543" v="186" actId="1076"/>
          <ac:spMkLst>
            <pc:docMk/>
            <pc:sldMk cId="2893270921" sldId="459"/>
            <ac:spMk id="3" creationId="{CFC2D748-D915-27D5-0DA3-8CCDD8583064}"/>
          </ac:spMkLst>
        </pc:spChg>
        <pc:spChg chg="add mod">
          <ac:chgData name="Christoph Lippert" userId="f1aa18828af4e242" providerId="LiveId" clId="{31F76731-14DD-3947-97DD-49E79CE32BE3}" dt="2023-02-23T11:03:46.281" v="188" actId="404"/>
          <ac:spMkLst>
            <pc:docMk/>
            <pc:sldMk cId="2893270921" sldId="459"/>
            <ac:spMk id="4" creationId="{A65D4EFA-E3E8-0E91-DF62-2515CB180048}"/>
          </ac:spMkLst>
        </pc:spChg>
        <pc:graphicFrameChg chg="add mod modGraphic">
          <ac:chgData name="Christoph Lippert" userId="f1aa18828af4e242" providerId="LiveId" clId="{31F76731-14DD-3947-97DD-49E79CE32BE3}" dt="2023-02-23T11:04:08.862" v="194" actId="14100"/>
          <ac:graphicFrameMkLst>
            <pc:docMk/>
            <pc:sldMk cId="2893270921" sldId="459"/>
            <ac:graphicFrameMk id="5" creationId="{56FD9545-C41F-244E-1FFD-576E032E9A0B}"/>
          </ac:graphicFrameMkLst>
        </pc:graphicFrameChg>
      </pc:sldChg>
      <pc:sldChg chg="modSp add mod ord">
        <pc:chgData name="Christoph Lippert" userId="f1aa18828af4e242" providerId="LiveId" clId="{31F76731-14DD-3947-97DD-49E79CE32BE3}" dt="2023-02-23T11:04:52.542" v="197"/>
        <pc:sldMkLst>
          <pc:docMk/>
          <pc:sldMk cId="1386861243" sldId="460"/>
        </pc:sldMkLst>
        <pc:spChg chg="mod">
          <ac:chgData name="Christoph Lippert" userId="f1aa18828af4e242" providerId="LiveId" clId="{31F76731-14DD-3947-97DD-49E79CE32BE3}" dt="2023-02-23T11:04:52.542" v="197"/>
          <ac:spMkLst>
            <pc:docMk/>
            <pc:sldMk cId="1386861243" sldId="460"/>
            <ac:spMk id="2" creationId="{8D3304C0-0697-987A-DB68-F208F9AB2BA4}"/>
          </ac:spMkLst>
        </pc:spChg>
      </pc:sldChg>
      <pc:sldChg chg="modSp new mod">
        <pc:chgData name="Christoph Lippert" userId="f1aa18828af4e242" providerId="LiveId" clId="{31F76731-14DD-3947-97DD-49E79CE32BE3}" dt="2023-02-23T11:05:19.423" v="200"/>
        <pc:sldMkLst>
          <pc:docMk/>
          <pc:sldMk cId="3031935932" sldId="461"/>
        </pc:sldMkLst>
        <pc:spChg chg="mod">
          <ac:chgData name="Christoph Lippert" userId="f1aa18828af4e242" providerId="LiveId" clId="{31F76731-14DD-3947-97DD-49E79CE32BE3}" dt="2023-02-23T11:05:19.423" v="200"/>
          <ac:spMkLst>
            <pc:docMk/>
            <pc:sldMk cId="3031935932" sldId="461"/>
            <ac:spMk id="2" creationId="{922929CF-722D-963D-13F2-D91534012506}"/>
          </ac:spMkLst>
        </pc:spChg>
        <pc:spChg chg="mod">
          <ac:chgData name="Christoph Lippert" userId="f1aa18828af4e242" providerId="LiveId" clId="{31F76731-14DD-3947-97DD-49E79CE32BE3}" dt="2023-02-23T11:05:12.931" v="199"/>
          <ac:spMkLst>
            <pc:docMk/>
            <pc:sldMk cId="3031935932" sldId="461"/>
            <ac:spMk id="3" creationId="{83E04A75-78A7-40B3-F6D1-6B72D05B3B75}"/>
          </ac:spMkLst>
        </pc:spChg>
      </pc:sldChg>
      <pc:sldChg chg="modSp new mod">
        <pc:chgData name="Christoph Lippert" userId="f1aa18828af4e242" providerId="LiveId" clId="{31F76731-14DD-3947-97DD-49E79CE32BE3}" dt="2023-02-23T11:05:40.835" v="203"/>
        <pc:sldMkLst>
          <pc:docMk/>
          <pc:sldMk cId="3511251717" sldId="462"/>
        </pc:sldMkLst>
        <pc:spChg chg="mod">
          <ac:chgData name="Christoph Lippert" userId="f1aa18828af4e242" providerId="LiveId" clId="{31F76731-14DD-3947-97DD-49E79CE32BE3}" dt="2023-02-23T11:05:40.835" v="203"/>
          <ac:spMkLst>
            <pc:docMk/>
            <pc:sldMk cId="3511251717" sldId="462"/>
            <ac:spMk id="2" creationId="{7867B6CD-C370-15F7-B30E-518B8DB7A0FC}"/>
          </ac:spMkLst>
        </pc:spChg>
        <pc:spChg chg="mod">
          <ac:chgData name="Christoph Lippert" userId="f1aa18828af4e242" providerId="LiveId" clId="{31F76731-14DD-3947-97DD-49E79CE32BE3}" dt="2023-02-23T11:05:36.384" v="202"/>
          <ac:spMkLst>
            <pc:docMk/>
            <pc:sldMk cId="3511251717" sldId="462"/>
            <ac:spMk id="3" creationId="{82DD9403-5DA1-D246-6AEB-A4926CF784AA}"/>
          </ac:spMkLst>
        </pc:spChg>
      </pc:sldChg>
      <pc:sldChg chg="modSp new mod">
        <pc:chgData name="Christoph Lippert" userId="f1aa18828af4e242" providerId="LiveId" clId="{31F76731-14DD-3947-97DD-49E79CE32BE3}" dt="2023-02-23T11:06:09.427" v="209" actId="20577"/>
        <pc:sldMkLst>
          <pc:docMk/>
          <pc:sldMk cId="45975558" sldId="463"/>
        </pc:sldMkLst>
        <pc:spChg chg="mod">
          <ac:chgData name="Christoph Lippert" userId="f1aa18828af4e242" providerId="LiveId" clId="{31F76731-14DD-3947-97DD-49E79CE32BE3}" dt="2023-02-23T11:06:09.427" v="209" actId="20577"/>
          <ac:spMkLst>
            <pc:docMk/>
            <pc:sldMk cId="45975558" sldId="463"/>
            <ac:spMk id="2" creationId="{2DDEF29B-7F17-5839-4F18-63D45E793D8B}"/>
          </ac:spMkLst>
        </pc:spChg>
        <pc:spChg chg="mod">
          <ac:chgData name="Christoph Lippert" userId="f1aa18828af4e242" providerId="LiveId" clId="{31F76731-14DD-3947-97DD-49E79CE32BE3}" dt="2023-02-23T11:05:53.859" v="205"/>
          <ac:spMkLst>
            <pc:docMk/>
            <pc:sldMk cId="45975558" sldId="463"/>
            <ac:spMk id="3" creationId="{82333833-C387-C131-46CC-3C98B819D2D3}"/>
          </ac:spMkLst>
        </pc:spChg>
      </pc:sldChg>
      <pc:sldChg chg="modSp new mod">
        <pc:chgData name="Christoph Lippert" userId="f1aa18828af4e242" providerId="LiveId" clId="{31F76731-14DD-3947-97DD-49E79CE32BE3}" dt="2023-02-23T11:06:40.118" v="214" actId="5793"/>
        <pc:sldMkLst>
          <pc:docMk/>
          <pc:sldMk cId="914829084" sldId="464"/>
        </pc:sldMkLst>
        <pc:spChg chg="mod">
          <ac:chgData name="Christoph Lippert" userId="f1aa18828af4e242" providerId="LiveId" clId="{31F76731-14DD-3947-97DD-49E79CE32BE3}" dt="2023-02-23T11:06:40.118" v="214" actId="5793"/>
          <ac:spMkLst>
            <pc:docMk/>
            <pc:sldMk cId="914829084" sldId="464"/>
            <ac:spMk id="2" creationId="{C8892DB3-46E4-3B44-DECA-8CFB55451010}"/>
          </ac:spMkLst>
        </pc:spChg>
        <pc:spChg chg="mod">
          <ac:chgData name="Christoph Lippert" userId="f1aa18828af4e242" providerId="LiveId" clId="{31F76731-14DD-3947-97DD-49E79CE32BE3}" dt="2023-02-23T11:06:26.928" v="211"/>
          <ac:spMkLst>
            <pc:docMk/>
            <pc:sldMk cId="914829084" sldId="464"/>
            <ac:spMk id="3" creationId="{896FCAC9-D72B-DA36-85D9-605208705A5E}"/>
          </ac:spMkLst>
        </pc:spChg>
      </pc:sldChg>
      <pc:sldChg chg="modSp new mod">
        <pc:chgData name="Christoph Lippert" userId="f1aa18828af4e242" providerId="LiveId" clId="{31F76731-14DD-3947-97DD-49E79CE32BE3}" dt="2023-02-23T11:07:05.693" v="217"/>
        <pc:sldMkLst>
          <pc:docMk/>
          <pc:sldMk cId="641964553" sldId="465"/>
        </pc:sldMkLst>
        <pc:spChg chg="mod">
          <ac:chgData name="Christoph Lippert" userId="f1aa18828af4e242" providerId="LiveId" clId="{31F76731-14DD-3947-97DD-49E79CE32BE3}" dt="2023-02-23T11:07:05.693" v="217"/>
          <ac:spMkLst>
            <pc:docMk/>
            <pc:sldMk cId="641964553" sldId="465"/>
            <ac:spMk id="2" creationId="{958C1202-919A-DF62-2BA1-7339D56535FC}"/>
          </ac:spMkLst>
        </pc:spChg>
        <pc:spChg chg="mod">
          <ac:chgData name="Christoph Lippert" userId="f1aa18828af4e242" providerId="LiveId" clId="{31F76731-14DD-3947-97DD-49E79CE32BE3}" dt="2023-02-23T11:07:01.011" v="216"/>
          <ac:spMkLst>
            <pc:docMk/>
            <pc:sldMk cId="641964553" sldId="465"/>
            <ac:spMk id="3" creationId="{BF24D8A4-3B21-84AF-D7BD-F1416A1D555C}"/>
          </ac:spMkLst>
        </pc:spChg>
      </pc:sldChg>
      <pc:sldChg chg="modSp new mod">
        <pc:chgData name="Christoph Lippert" userId="f1aa18828af4e242" providerId="LiveId" clId="{31F76731-14DD-3947-97DD-49E79CE32BE3}" dt="2023-02-23T11:07:26.556" v="220"/>
        <pc:sldMkLst>
          <pc:docMk/>
          <pc:sldMk cId="1786647470" sldId="466"/>
        </pc:sldMkLst>
        <pc:spChg chg="mod">
          <ac:chgData name="Christoph Lippert" userId="f1aa18828af4e242" providerId="LiveId" clId="{31F76731-14DD-3947-97DD-49E79CE32BE3}" dt="2023-02-23T11:07:26.556" v="220"/>
          <ac:spMkLst>
            <pc:docMk/>
            <pc:sldMk cId="1786647470" sldId="466"/>
            <ac:spMk id="2" creationId="{B6E09E53-A74A-F684-1601-1A06AA8EF4C6}"/>
          </ac:spMkLst>
        </pc:spChg>
        <pc:spChg chg="mod">
          <ac:chgData name="Christoph Lippert" userId="f1aa18828af4e242" providerId="LiveId" clId="{31F76731-14DD-3947-97DD-49E79CE32BE3}" dt="2023-02-23T11:07:22.316" v="219"/>
          <ac:spMkLst>
            <pc:docMk/>
            <pc:sldMk cId="1786647470" sldId="466"/>
            <ac:spMk id="3" creationId="{01FA7960-D623-BC76-708A-B0BDA7CFA776}"/>
          </ac:spMkLst>
        </pc:spChg>
      </pc:sldChg>
      <pc:sldChg chg="addSp modSp new mod">
        <pc:chgData name="Christoph Lippert" userId="f1aa18828af4e242" providerId="LiveId" clId="{31F76731-14DD-3947-97DD-49E79CE32BE3}" dt="2023-02-23T11:08:37.531" v="237" actId="1036"/>
        <pc:sldMkLst>
          <pc:docMk/>
          <pc:sldMk cId="3568525648" sldId="467"/>
        </pc:sldMkLst>
        <pc:spChg chg="mod">
          <ac:chgData name="Christoph Lippert" userId="f1aa18828af4e242" providerId="LiveId" clId="{31F76731-14DD-3947-97DD-49E79CE32BE3}" dt="2023-02-23T11:08:33.096" v="233" actId="20577"/>
          <ac:spMkLst>
            <pc:docMk/>
            <pc:sldMk cId="3568525648" sldId="467"/>
            <ac:spMk id="2" creationId="{32C76D6F-73F4-8AD7-015B-24AD2A6E04A6}"/>
          </ac:spMkLst>
        </pc:spChg>
        <pc:spChg chg="mod">
          <ac:chgData name="Christoph Lippert" userId="f1aa18828af4e242" providerId="LiveId" clId="{31F76731-14DD-3947-97DD-49E79CE32BE3}" dt="2023-02-23T11:07:50.468" v="223"/>
          <ac:spMkLst>
            <pc:docMk/>
            <pc:sldMk cId="3568525648" sldId="467"/>
            <ac:spMk id="3" creationId="{5539C651-B26A-A44D-3AB6-2C8DBFD04836}"/>
          </ac:spMkLst>
        </pc:spChg>
        <pc:picChg chg="add mod">
          <ac:chgData name="Christoph Lippert" userId="f1aa18828af4e242" providerId="LiveId" clId="{31F76731-14DD-3947-97DD-49E79CE32BE3}" dt="2023-02-23T11:08:37.531" v="237" actId="1036"/>
          <ac:picMkLst>
            <pc:docMk/>
            <pc:sldMk cId="3568525648" sldId="467"/>
            <ac:picMk id="4" creationId="{83C0D5F1-099B-AD72-5E16-E0FA34E72F1B}"/>
          </ac:picMkLst>
        </pc:picChg>
      </pc:sldChg>
      <pc:sldChg chg="addSp modSp new mod">
        <pc:chgData name="Christoph Lippert" userId="f1aa18828af4e242" providerId="LiveId" clId="{31F76731-14DD-3947-97DD-49E79CE32BE3}" dt="2023-02-23T11:09:29.113" v="245" actId="404"/>
        <pc:sldMkLst>
          <pc:docMk/>
          <pc:sldMk cId="1534586971" sldId="468"/>
        </pc:sldMkLst>
        <pc:spChg chg="mod">
          <ac:chgData name="Christoph Lippert" userId="f1aa18828af4e242" providerId="LiveId" clId="{31F76731-14DD-3947-97DD-49E79CE32BE3}" dt="2023-02-23T11:09:29.113" v="245" actId="404"/>
          <ac:spMkLst>
            <pc:docMk/>
            <pc:sldMk cId="1534586971" sldId="468"/>
            <ac:spMk id="2" creationId="{E6679BA2-934F-FFEC-970A-041CA921056E}"/>
          </ac:spMkLst>
        </pc:spChg>
        <pc:spChg chg="mod">
          <ac:chgData name="Christoph Lippert" userId="f1aa18828af4e242" providerId="LiveId" clId="{31F76731-14DD-3947-97DD-49E79CE32BE3}" dt="2023-02-23T11:09:10.887" v="242"/>
          <ac:spMkLst>
            <pc:docMk/>
            <pc:sldMk cId="1534586971" sldId="468"/>
            <ac:spMk id="3" creationId="{CF78C636-57DF-368F-4EFE-F8A3C42A1132}"/>
          </ac:spMkLst>
        </pc:spChg>
        <pc:spChg chg="add mod">
          <ac:chgData name="Christoph Lippert" userId="f1aa18828af4e242" providerId="LiveId" clId="{31F76731-14DD-3947-97DD-49E79CE32BE3}" dt="2023-02-23T11:09:24.586" v="244" actId="14100"/>
          <ac:spMkLst>
            <pc:docMk/>
            <pc:sldMk cId="1534586971" sldId="468"/>
            <ac:spMk id="4" creationId="{1630BAF9-25E1-8ABD-E4E8-04C49F8AFFAD}"/>
          </ac:spMkLst>
        </pc:spChg>
      </pc:sldChg>
      <pc:sldChg chg="add">
        <pc:chgData name="Christoph Lippert" userId="f1aa18828af4e242" providerId="LiveId" clId="{31F76731-14DD-3947-97DD-49E79CE32BE3}" dt="2023-02-23T11:10:12.999" v="269"/>
        <pc:sldMkLst>
          <pc:docMk/>
          <pc:sldMk cId="3992127287" sldId="469"/>
        </pc:sldMkLst>
      </pc:sldChg>
      <pc:sldChg chg="modSp add">
        <pc:chgData name="Christoph Lippert" userId="f1aa18828af4e242" providerId="LiveId" clId="{31F76731-14DD-3947-97DD-49E79CE32BE3}" dt="2023-02-23T11:10:41.302" v="274" actId="113"/>
        <pc:sldMkLst>
          <pc:docMk/>
          <pc:sldMk cId="3050442453" sldId="470"/>
        </pc:sldMkLst>
        <pc:spChg chg="mod">
          <ac:chgData name="Christoph Lippert" userId="f1aa18828af4e242" providerId="LiveId" clId="{31F76731-14DD-3947-97DD-49E79CE32BE3}" dt="2023-02-23T11:10:41.302" v="274" actId="113"/>
          <ac:spMkLst>
            <pc:docMk/>
            <pc:sldMk cId="3050442453" sldId="470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5/15/23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5/15/23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6368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0901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0258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0349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848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6600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675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8499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0883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093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8014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9131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3020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4049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8346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1304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1524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013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0936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55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5799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1607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852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E5EDE-4562-33D9-90DA-621337FD01FB}"/>
              </a:ext>
            </a:extLst>
          </p:cNvPr>
          <p:cNvSpPr txBox="1"/>
          <p:nvPr userDrawn="1"/>
        </p:nvSpPr>
        <p:spPr bwMode="gray">
          <a:xfrm>
            <a:off x="7768683" y="423002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7E762-F567-903A-EAF6-127E8E70540C}"/>
              </a:ext>
            </a:extLst>
          </p:cNvPr>
          <p:cNvSpPr txBox="1"/>
          <p:nvPr userDrawn="1"/>
        </p:nvSpPr>
        <p:spPr bwMode="gray">
          <a:xfrm>
            <a:off x="8125522" y="399213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BD681-D098-E656-0B26-91FB39E80511}"/>
              </a:ext>
            </a:extLst>
          </p:cNvPr>
          <p:cNvSpPr txBox="1"/>
          <p:nvPr userDrawn="1"/>
        </p:nvSpPr>
        <p:spPr bwMode="gray">
          <a:xfrm>
            <a:off x="8080744" y="42459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2E424-8F50-DB49-CE3A-025E0698EA2D}"/>
              </a:ext>
            </a:extLst>
          </p:cNvPr>
          <p:cNvSpPr txBox="1"/>
          <p:nvPr userDrawn="1"/>
        </p:nvSpPr>
        <p:spPr bwMode="gray">
          <a:xfrm>
            <a:off x="8808953" y="466972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8D1C90-D08D-23DE-3E59-B1E4F81BB06F}"/>
              </a:ext>
            </a:extLst>
          </p:cNvPr>
          <p:cNvSpPr txBox="1"/>
          <p:nvPr userDrawn="1"/>
        </p:nvSpPr>
        <p:spPr bwMode="gray">
          <a:xfrm>
            <a:off x="7697165" y="427105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41D9D-F620-EB0B-8A42-9A5F5309824A}"/>
              </a:ext>
            </a:extLst>
          </p:cNvPr>
          <p:cNvSpPr txBox="1"/>
          <p:nvPr userDrawn="1"/>
        </p:nvSpPr>
        <p:spPr bwMode="gray">
          <a:xfrm>
            <a:off x="7986532" y="429420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E7268-3D8F-0CE7-52F1-A967D280C5F4}"/>
              </a:ext>
            </a:extLst>
          </p:cNvPr>
          <p:cNvSpPr txBox="1"/>
          <p:nvPr userDrawn="1"/>
        </p:nvSpPr>
        <p:spPr bwMode="gray">
          <a:xfrm>
            <a:off x="8206451" y="424790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Programmiertechnik++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5a –</a:t>
            </a:r>
            <a:r>
              <a:rPr lang="en-US" sz="800" noProof="0" dirty="0"/>
              <a:t> </a:t>
            </a:r>
            <a:r>
              <a:rPr lang="en-US" sz="800" noProof="0" dirty="0" err="1"/>
              <a:t>Elementare</a:t>
            </a:r>
            <a:r>
              <a:rPr lang="en-US" sz="800" noProof="0" dirty="0"/>
              <a:t> </a:t>
            </a:r>
            <a:r>
              <a:rPr lang="en-US" sz="800" noProof="0" dirty="0" err="1"/>
              <a:t>Sortierverfahren</a:t>
            </a:r>
            <a:endParaRPr lang="en-US" sz="800" noProof="0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/47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MtcrEhrt_K0" TargetMode="Externa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orting-algorithms.com/bubble-sort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Insertion_sort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rting-algorithms.com/insertion-sor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5.png"/><Relationship Id="rId4" Type="http://schemas.microsoft.com/office/2007/relationships/hdphoto" Target="../media/hdphoto5.wdp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sorting-algorithms.com/shell-sort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Shellsort#Gap_sequences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rting-algorithms.com/selection-sor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9" b="11319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Programmiertechnik++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en-US" dirty="0" err="1"/>
              <a:t>Sortieren</a:t>
            </a:r>
            <a:r>
              <a:rPr lang="en-US" dirty="0"/>
              <a:t> – </a:t>
            </a:r>
            <a:r>
              <a:rPr lang="en-US" dirty="0" err="1"/>
              <a:t>Elementare</a:t>
            </a:r>
            <a:r>
              <a:rPr lang="en-US" dirty="0"/>
              <a:t> </a:t>
            </a:r>
            <a:r>
              <a:rPr lang="en-US" dirty="0" err="1"/>
              <a:t>Sortierverfahren</a:t>
            </a:r>
            <a:r>
              <a:rPr lang="en-US" dirty="0"/>
              <a:t>			slides credit: Felix Naumann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D70D62-BEDB-120F-DECC-588DD4DA78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Best </a:t>
            </a:r>
            <a:r>
              <a:rPr lang="de-DE" dirty="0" err="1"/>
              <a:t>case</a:t>
            </a:r>
            <a:endParaRPr lang="de-DE" dirty="0"/>
          </a:p>
          <a:p>
            <a:r>
              <a:rPr lang="de-DE" dirty="0"/>
              <a:t>Average </a:t>
            </a:r>
            <a:r>
              <a:rPr lang="de-DE" dirty="0" err="1"/>
              <a:t>case</a:t>
            </a:r>
            <a:endParaRPr lang="de-DE" dirty="0"/>
          </a:p>
          <a:p>
            <a:r>
              <a:rPr lang="de-DE" dirty="0" err="1"/>
              <a:t>Worst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C99CBA-FC62-054B-22EF-DA09E204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Aufwand</a:t>
            </a:r>
          </a:p>
        </p:txBody>
      </p:sp>
      <p:grpSp>
        <p:nvGrpSpPr>
          <p:cNvPr id="4" name="Gruppieren 7">
            <a:extLst>
              <a:ext uri="{FF2B5EF4-FFF2-40B4-BE49-F238E27FC236}">
                <a16:creationId xmlns:a16="http://schemas.microsoft.com/office/drawing/2014/main" id="{C87818CB-A51A-F8A1-7937-02B7C0AC2F50}"/>
              </a:ext>
            </a:extLst>
          </p:cNvPr>
          <p:cNvGrpSpPr/>
          <p:nvPr/>
        </p:nvGrpSpPr>
        <p:grpSpPr>
          <a:xfrm>
            <a:off x="35496" y="3207529"/>
            <a:ext cx="8928992" cy="1884501"/>
            <a:chOff x="551384" y="3309302"/>
            <a:chExt cx="9169400" cy="2279938"/>
          </a:xfrm>
        </p:grpSpPr>
        <p:sp>
          <p:nvSpPr>
            <p:cNvPr id="5" name="Textplatzhalter 5">
              <a:extLst>
                <a:ext uri="{FF2B5EF4-FFF2-40B4-BE49-F238E27FC236}">
                  <a16:creationId xmlns:a16="http://schemas.microsoft.com/office/drawing/2014/main" id="{448BA45B-569E-7FAC-CD55-F98F8567D57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885051"/>
              <a:ext cx="2112433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 dirty="0"/>
            </a:p>
          </p:txBody>
        </p:sp>
        <p:sp>
          <p:nvSpPr>
            <p:cNvPr id="6" name="Textplatzhalter 6">
              <a:extLst>
                <a:ext uri="{FF2B5EF4-FFF2-40B4-BE49-F238E27FC236}">
                  <a16:creationId xmlns:a16="http://schemas.microsoft.com/office/drawing/2014/main" id="{CED17EF5-68CC-A928-DB03-8503F26D23AB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7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2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7" name="Textplatzhalter 7">
              <a:extLst>
                <a:ext uri="{FF2B5EF4-FFF2-40B4-BE49-F238E27FC236}">
                  <a16:creationId xmlns:a16="http://schemas.microsoft.com/office/drawing/2014/main" id="{C785F5B7-BF95-D455-5805-E721D8FFCD0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5662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3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8" name="Textplatzhalter 8">
              <a:extLst>
                <a:ext uri="{FF2B5EF4-FFF2-40B4-BE49-F238E27FC236}">
                  <a16:creationId xmlns:a16="http://schemas.microsoft.com/office/drawing/2014/main" id="{90A92796-D9E0-9E80-CDE2-AB0CFA26CDEA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606233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4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9" name="Textplatzhalter 9">
              <a:extLst>
                <a:ext uri="{FF2B5EF4-FFF2-40B4-BE49-F238E27FC236}">
                  <a16:creationId xmlns:a16="http://schemas.microsoft.com/office/drawing/2014/main" id="{C187506A-93C5-AA3E-8551-0EC85B5D43B8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309302"/>
              <a:ext cx="2112433" cy="383729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O(</a:t>
              </a:r>
              <a:r>
                <a:rPr lang="de-DE" altLang="de-DE" i="1" dirty="0"/>
                <a:t>n</a:t>
              </a:r>
              <a:r>
                <a:rPr lang="de-DE" altLang="de-DE" dirty="0"/>
                <a:t>)</a:t>
              </a:r>
              <a:endParaRPr lang="de-DE" dirty="0"/>
            </a:p>
          </p:txBody>
        </p:sp>
        <p:sp>
          <p:nvSpPr>
            <p:cNvPr id="10" name="Textplatzhalter 10">
              <a:extLst>
                <a:ext uri="{FF2B5EF4-FFF2-40B4-BE49-F238E27FC236}">
                  <a16:creationId xmlns:a16="http://schemas.microsoft.com/office/drawing/2014/main" id="{5F78C878-00CE-77AC-C5BB-0D0E59C1940B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8" y="3309302"/>
              <a:ext cx="2112433" cy="38372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O(</a:t>
              </a:r>
              <a:r>
                <a:rPr lang="de-DE" altLang="de-DE" i="1" dirty="0"/>
                <a:t>n</a:t>
              </a:r>
              <a:r>
                <a:rPr lang="de-DE" altLang="de-DE" dirty="0"/>
                <a:t> log </a:t>
              </a:r>
              <a:r>
                <a:rPr lang="de-DE" altLang="de-DE" i="1" dirty="0"/>
                <a:t>n</a:t>
              </a:r>
              <a:r>
                <a:rPr lang="de-DE" altLang="de-DE" dirty="0"/>
                <a:t>)</a:t>
              </a:r>
              <a:endParaRPr lang="de-DE" dirty="0"/>
            </a:p>
          </p:txBody>
        </p:sp>
        <p:sp>
          <p:nvSpPr>
            <p:cNvPr id="11" name="Textplatzhalter 11">
              <a:extLst>
                <a:ext uri="{FF2B5EF4-FFF2-40B4-BE49-F238E27FC236}">
                  <a16:creationId xmlns:a16="http://schemas.microsoft.com/office/drawing/2014/main" id="{F8002069-5833-C2EF-4372-F9A230C793C9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7780" y="3309302"/>
              <a:ext cx="2112433" cy="383729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dirty="0"/>
                <a:t>O(</a:t>
              </a:r>
              <a:r>
                <a:rPr lang="de-DE" i="1" dirty="0"/>
                <a:t>n</a:t>
              </a:r>
              <a:r>
                <a:rPr lang="de-DE" dirty="0"/>
                <a:t>²)</a:t>
              </a:r>
            </a:p>
          </p:txBody>
        </p:sp>
        <p:sp>
          <p:nvSpPr>
            <p:cNvPr id="12" name="Textplatzhalter 12">
              <a:extLst>
                <a:ext uri="{FF2B5EF4-FFF2-40B4-BE49-F238E27FC236}">
                  <a16:creationId xmlns:a16="http://schemas.microsoft.com/office/drawing/2014/main" id="{8884A863-2908-4963-33BD-2AD15050C0E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598607" y="3309302"/>
              <a:ext cx="2112433" cy="383729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dirty="0">
                  <a:latin typeface="Verdana" pitchFamily="34" charset="0"/>
                </a:rPr>
                <a:t>&gt; O(</a:t>
              </a:r>
              <a:r>
                <a:rPr lang="de-DE" i="1" dirty="0">
                  <a:latin typeface="Verdana" pitchFamily="34" charset="0"/>
                </a:rPr>
                <a:t>n</a:t>
              </a:r>
              <a:r>
                <a:rPr lang="de-DE" dirty="0">
                  <a:latin typeface="Verdana" pitchFamily="34" charset="0"/>
                </a:rPr>
                <a:t>²)</a:t>
              </a:r>
            </a:p>
          </p:txBody>
        </p:sp>
      </p:grpSp>
      <p:sp>
        <p:nvSpPr>
          <p:cNvPr id="13" name="Textfeld 17">
            <a:extLst>
              <a:ext uri="{FF2B5EF4-FFF2-40B4-BE49-F238E27FC236}">
                <a16:creationId xmlns:a16="http://schemas.microsoft.com/office/drawing/2014/main" id="{899275C8-9EE4-F3ED-F984-786F09559677}"/>
              </a:ext>
            </a:extLst>
          </p:cNvPr>
          <p:cNvSpPr txBox="1"/>
          <p:nvPr/>
        </p:nvSpPr>
        <p:spPr bwMode="gray">
          <a:xfrm>
            <a:off x="4952091" y="3723878"/>
            <a:ext cx="10770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dirty="0">
                <a:latin typeface="+mn-lt"/>
              </a:rPr>
              <a:t>Best </a:t>
            </a:r>
            <a:r>
              <a:rPr lang="de-DE" dirty="0" err="1">
                <a:latin typeface="+mn-lt"/>
              </a:rPr>
              <a:t>case</a:t>
            </a:r>
            <a:endParaRPr lang="de-DE" dirty="0">
              <a:latin typeface="+mn-lt"/>
            </a:endParaRPr>
          </a:p>
        </p:txBody>
      </p:sp>
      <p:sp>
        <p:nvSpPr>
          <p:cNvPr id="14" name="Textfeld 18">
            <a:extLst>
              <a:ext uri="{FF2B5EF4-FFF2-40B4-BE49-F238E27FC236}">
                <a16:creationId xmlns:a16="http://schemas.microsoft.com/office/drawing/2014/main" id="{66222A73-7273-4C25-DD4B-6D6149443522}"/>
              </a:ext>
            </a:extLst>
          </p:cNvPr>
          <p:cNvSpPr txBox="1"/>
          <p:nvPr/>
        </p:nvSpPr>
        <p:spPr bwMode="gray">
          <a:xfrm>
            <a:off x="4952091" y="4164618"/>
            <a:ext cx="14949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dirty="0">
                <a:latin typeface="+mn-lt"/>
              </a:rPr>
              <a:t>Average </a:t>
            </a:r>
            <a:r>
              <a:rPr lang="de-DE" dirty="0" err="1">
                <a:latin typeface="+mn-lt"/>
              </a:rPr>
              <a:t>case</a:t>
            </a:r>
            <a:endParaRPr lang="de-DE" dirty="0">
              <a:latin typeface="+mn-lt"/>
            </a:endParaRPr>
          </a:p>
        </p:txBody>
      </p:sp>
      <p:sp>
        <p:nvSpPr>
          <p:cNvPr id="15" name="Textfeld 19">
            <a:extLst>
              <a:ext uri="{FF2B5EF4-FFF2-40B4-BE49-F238E27FC236}">
                <a16:creationId xmlns:a16="http://schemas.microsoft.com/office/drawing/2014/main" id="{F2528696-FBE2-089C-05FB-F3B13B2AB183}"/>
              </a:ext>
            </a:extLst>
          </p:cNvPr>
          <p:cNvSpPr txBox="1"/>
          <p:nvPr/>
        </p:nvSpPr>
        <p:spPr bwMode="gray">
          <a:xfrm>
            <a:off x="4952091" y="4609703"/>
            <a:ext cx="12299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dirty="0" err="1">
                <a:latin typeface="+mn-lt"/>
              </a:rPr>
              <a:t>Worst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case</a:t>
            </a:r>
            <a:endParaRPr lang="de-DE" dirty="0">
              <a:latin typeface="+mn-lt"/>
            </a:endParaRPr>
          </a:p>
        </p:txBody>
      </p:sp>
      <p:pic>
        <p:nvPicPr>
          <p:cNvPr id="16" name="Picture 15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F4BD4211-46D5-FCD0-B1D9-45DF72BFD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23" y="1174980"/>
            <a:ext cx="2907189" cy="196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532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1FB936-41B3-6D29-BDF1-D299F6F51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5914547" cy="3563938"/>
          </a:xfrm>
        </p:spPr>
        <p:txBody>
          <a:bodyPr/>
          <a:lstStyle/>
          <a:p>
            <a:r>
              <a:rPr lang="de-DE" altLang="de-DE" dirty="0"/>
              <a:t>In jedem Iteration </a:t>
            </a:r>
            <a:r>
              <a:rPr lang="de-DE" altLang="de-DE" i="1" dirty="0"/>
              <a:t>i</a:t>
            </a:r>
            <a:r>
              <a:rPr lang="de-DE" altLang="de-DE" dirty="0"/>
              <a:t> das Element von </a:t>
            </a:r>
            <a:r>
              <a:rPr lang="de-DE" altLang="de-DE" i="1" dirty="0" err="1"/>
              <a:t>arr</a:t>
            </a:r>
            <a:r>
              <a:rPr lang="de-DE" altLang="de-DE" dirty="0"/>
              <a:t>[</a:t>
            </a:r>
            <a:r>
              <a:rPr lang="de-DE" altLang="de-DE" i="1" dirty="0"/>
              <a:t>i</a:t>
            </a:r>
            <a:r>
              <a:rPr lang="de-DE" altLang="de-DE" dirty="0"/>
              <a:t>] mit dem kleinsten Element </a:t>
            </a:r>
            <a:r>
              <a:rPr lang="de-DE" altLang="de-DE" b="1" dirty="0"/>
              <a:t>tauschen</a:t>
            </a:r>
          </a:p>
          <a:p>
            <a:r>
              <a:rPr lang="de-DE" altLang="de-DE" i="1" dirty="0"/>
              <a:t>i</a:t>
            </a:r>
            <a:r>
              <a:rPr lang="de-DE" altLang="de-DE" dirty="0"/>
              <a:t> läuft von 0 . . . </a:t>
            </a:r>
            <a:r>
              <a:rPr lang="de-DE" altLang="de-DE" i="1" dirty="0"/>
              <a:t>n</a:t>
            </a:r>
            <a:r>
              <a:rPr lang="de-DE" altLang="de-DE" dirty="0"/>
              <a:t>-1</a:t>
            </a:r>
          </a:p>
          <a:p>
            <a:pPr lvl="1"/>
            <a:r>
              <a:rPr lang="de-DE" altLang="de-DE" dirty="0"/>
              <a:t>=&gt; </a:t>
            </a:r>
            <a:r>
              <a:rPr lang="de-DE" altLang="de-DE" i="1" dirty="0" err="1"/>
              <a:t>n</a:t>
            </a:r>
            <a:r>
              <a:rPr lang="de-DE" altLang="de-DE" dirty="0"/>
              <a:t> </a:t>
            </a:r>
            <a:r>
              <a:rPr lang="de-DE" altLang="de-DE" b="1" dirty="0"/>
              <a:t>Vertauschungen</a:t>
            </a:r>
            <a:r>
              <a:rPr lang="de-DE" altLang="de-DE" dirty="0"/>
              <a:t> (Aufrufe von </a:t>
            </a:r>
            <a:r>
              <a:rPr lang="de-DE" altLang="de-DE" dirty="0" err="1"/>
              <a:t>swap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In jeder Iteration </a:t>
            </a:r>
            <a:r>
              <a:rPr lang="de-DE" altLang="de-DE" i="1" dirty="0"/>
              <a:t>i</a:t>
            </a:r>
            <a:r>
              <a:rPr lang="de-DE" altLang="de-DE" dirty="0"/>
              <a:t> das </a:t>
            </a:r>
            <a:r>
              <a:rPr lang="de-DE" altLang="de-DE" b="1" dirty="0"/>
              <a:t>kleinste Element </a:t>
            </a:r>
            <a:r>
              <a:rPr lang="de-DE" altLang="de-DE" dirty="0"/>
              <a:t>aus </a:t>
            </a:r>
            <a:r>
              <a:rPr lang="de-DE" altLang="de-DE" i="1" dirty="0"/>
              <a:t>i</a:t>
            </a:r>
            <a:r>
              <a:rPr lang="de-DE" altLang="de-DE" dirty="0"/>
              <a:t> . . . </a:t>
            </a:r>
            <a:r>
              <a:rPr lang="de-DE" altLang="de-DE" i="1" dirty="0"/>
              <a:t>n-1</a:t>
            </a:r>
            <a:r>
              <a:rPr lang="de-DE" altLang="de-DE" dirty="0"/>
              <a:t> </a:t>
            </a:r>
            <a:r>
              <a:rPr lang="de-DE" altLang="de-DE" b="1" dirty="0"/>
              <a:t>ermitteln</a:t>
            </a:r>
          </a:p>
          <a:p>
            <a:pPr lvl="1"/>
            <a:r>
              <a:rPr lang="de-DE" altLang="de-DE" i="1" dirty="0"/>
              <a:t>(</a:t>
            </a:r>
            <a:r>
              <a:rPr lang="de-DE" altLang="de-DE" i="1" dirty="0" err="1"/>
              <a:t>n</a:t>
            </a:r>
            <a:r>
              <a:rPr lang="de-DE" altLang="de-DE" dirty="0"/>
              <a:t> − 1)− </a:t>
            </a:r>
            <a:r>
              <a:rPr lang="de-DE" altLang="de-DE" i="1" dirty="0"/>
              <a:t>i</a:t>
            </a:r>
            <a:r>
              <a:rPr lang="de-DE" altLang="de-DE" dirty="0"/>
              <a:t>  </a:t>
            </a:r>
            <a:r>
              <a:rPr lang="de-DE" altLang="de-DE" b="1" dirty="0"/>
              <a:t>Vergleiche</a:t>
            </a:r>
            <a:r>
              <a:rPr lang="de-DE" altLang="de-DE" dirty="0"/>
              <a:t> pro Iteration</a:t>
            </a:r>
          </a:p>
          <a:p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Anzahl Vergleiche identisch für </a:t>
            </a:r>
          </a:p>
          <a:p>
            <a:pPr lvl="1"/>
            <a:r>
              <a:rPr lang="de-DE" altLang="de-DE" dirty="0"/>
              <a:t>besten Fall</a:t>
            </a:r>
          </a:p>
          <a:p>
            <a:pPr lvl="1"/>
            <a:r>
              <a:rPr lang="de-DE" altLang="de-DE" dirty="0"/>
              <a:t>mittleren Fall</a:t>
            </a:r>
          </a:p>
          <a:p>
            <a:pPr lvl="1"/>
            <a:r>
              <a:rPr lang="de-DE" altLang="de-DE" dirty="0"/>
              <a:t>schlechtesten Fall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38AA9C-8557-B6EB-BCE3-D5CB69F6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Runtime Analyse Selectionsort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74D832DA-EFDC-132C-9CF7-4E5C8B76BF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528459"/>
              </p:ext>
            </p:extLst>
          </p:nvPr>
        </p:nvGraphicFramePr>
        <p:xfrm>
          <a:off x="707721" y="2859782"/>
          <a:ext cx="5216655" cy="69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35160" imgH="419040" progId="Equation.3">
                  <p:embed/>
                </p:oleObj>
              </mc:Choice>
              <mc:Fallback>
                <p:oleObj name="Equation" r:id="rId3" imgW="3035160" imgH="41904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74D832DA-EFDC-132C-9CF7-4E5C8B76BF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721" y="2859782"/>
                        <a:ext cx="5216655" cy="695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E81ED067-EAD2-546C-2CF2-0FCB10A156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23" y="1174980"/>
            <a:ext cx="2907189" cy="196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22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709F1B-C9A8-9540-00BF-4F4EDC0AB0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Relative Reihenfolge gleicher Schlüssel bleibt erhalten.</a:t>
            </a:r>
          </a:p>
          <a:p>
            <a:pPr lvl="1"/>
            <a:r>
              <a:rPr lang="de-DE" altLang="de-DE" dirty="0"/>
              <a:t>Beispiel: </a:t>
            </a:r>
          </a:p>
          <a:p>
            <a:pPr marL="536575" lvl="2" indent="0">
              <a:buNone/>
            </a:pPr>
            <a:r>
              <a:rPr lang="de-DE" altLang="de-DE" dirty="0"/>
              <a:t>alphabetisch geordnete Liste von Personen soll nach Alter sortiert werden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B5594-BDC4-8940-B692-A4C4C2A2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Stabilität von Sortierverfahren</a:t>
            </a:r>
            <a:endParaRPr lang="en-DE" dirty="0"/>
          </a:p>
        </p:txBody>
      </p:sp>
      <p:graphicFrame>
        <p:nvGraphicFramePr>
          <p:cNvPr id="4" name="Group 25">
            <a:extLst>
              <a:ext uri="{FF2B5EF4-FFF2-40B4-BE49-F238E27FC236}">
                <a16:creationId xmlns:a16="http://schemas.microsoft.com/office/drawing/2014/main" id="{212E11E1-D35F-2F78-89B6-383F2794D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183902"/>
              </p:ext>
            </p:extLst>
          </p:nvPr>
        </p:nvGraphicFramePr>
        <p:xfrm>
          <a:off x="755576" y="2499742"/>
          <a:ext cx="3124200" cy="190595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Endig, Martin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Geist, Ingolf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Höpfner, Hagen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Schallehn, Eike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26">
            <a:extLst>
              <a:ext uri="{FF2B5EF4-FFF2-40B4-BE49-F238E27FC236}">
                <a16:creationId xmlns:a16="http://schemas.microsoft.com/office/drawing/2014/main" id="{F480E0A0-0785-406E-AD03-6E8527D0C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4" y="3181236"/>
            <a:ext cx="1423639" cy="733663"/>
          </a:xfrm>
          <a:prstGeom prst="rightArrow">
            <a:avLst>
              <a:gd name="adj1" fmla="val 50000"/>
              <a:gd name="adj2" fmla="val 48395"/>
            </a:avLst>
          </a:prstGeom>
          <a:solidFill>
            <a:srgbClr val="D3F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800" dirty="0">
                <a:latin typeface="+mn-lt"/>
              </a:rPr>
              <a:t>Sortieren</a:t>
            </a:r>
          </a:p>
        </p:txBody>
      </p:sp>
      <p:graphicFrame>
        <p:nvGraphicFramePr>
          <p:cNvPr id="6" name="Group 28">
            <a:extLst>
              <a:ext uri="{FF2B5EF4-FFF2-40B4-BE49-F238E27FC236}">
                <a16:creationId xmlns:a16="http://schemas.microsoft.com/office/drawing/2014/main" id="{66046395-755A-1BC0-B2EB-63F01FD61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29010"/>
              </p:ext>
            </p:extLst>
          </p:nvPr>
        </p:nvGraphicFramePr>
        <p:xfrm>
          <a:off x="5724128" y="2533164"/>
          <a:ext cx="3124200" cy="190595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Höpfner, Hagen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Geist, Ingolf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Schallehn, Eike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Endig, Martin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180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8AEDF8-0763-0F9D-081B-384868526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Ist </a:t>
            </a:r>
            <a:r>
              <a:rPr lang="de-DE" dirty="0" err="1"/>
              <a:t>Selectionsort</a:t>
            </a:r>
            <a:r>
              <a:rPr lang="de-DE" dirty="0"/>
              <a:t> stabil? </a:t>
            </a:r>
          </a:p>
          <a:p>
            <a:pPr lvl="1"/>
            <a:r>
              <a:rPr lang="de-DE" altLang="de-DE" dirty="0"/>
              <a:t>D.h. relative Reihenfolge gleicher Schlüssel bleibt erhalten</a:t>
            </a:r>
          </a:p>
          <a:p>
            <a:pPr marL="268287" lvl="1" indent="0">
              <a:buNone/>
            </a:pPr>
            <a:endParaRPr lang="de-DE" alt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8FDB27-DCB4-9278-5B81-86CE9F42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Selectionsort</a:t>
            </a:r>
            <a:br>
              <a:rPr lang="en-DE" dirty="0"/>
            </a:br>
            <a:r>
              <a:rPr lang="en-DE" dirty="0"/>
              <a:t>Stabilität</a:t>
            </a:r>
          </a:p>
        </p:txBody>
      </p:sp>
      <p:grpSp>
        <p:nvGrpSpPr>
          <p:cNvPr id="4" name="Gruppieren 7">
            <a:extLst>
              <a:ext uri="{FF2B5EF4-FFF2-40B4-BE49-F238E27FC236}">
                <a16:creationId xmlns:a16="http://schemas.microsoft.com/office/drawing/2014/main" id="{13DB22AC-14AD-0835-6BA4-525F02F58837}"/>
              </a:ext>
            </a:extLst>
          </p:cNvPr>
          <p:cNvGrpSpPr/>
          <p:nvPr/>
        </p:nvGrpSpPr>
        <p:grpSpPr>
          <a:xfrm>
            <a:off x="266845" y="3274859"/>
            <a:ext cx="8769651" cy="1760639"/>
            <a:chOff x="551384" y="3309302"/>
            <a:chExt cx="9169400" cy="2279938"/>
          </a:xfrm>
        </p:grpSpPr>
        <p:sp>
          <p:nvSpPr>
            <p:cNvPr id="5" name="Textplatzhalter 5">
              <a:extLst>
                <a:ext uri="{FF2B5EF4-FFF2-40B4-BE49-F238E27FC236}">
                  <a16:creationId xmlns:a16="http://schemas.microsoft.com/office/drawing/2014/main" id="{0D0E07D0-176B-A6A6-983B-00E9A03761A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885051"/>
              <a:ext cx="2112433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 dirty="0"/>
            </a:p>
          </p:txBody>
        </p:sp>
        <p:sp>
          <p:nvSpPr>
            <p:cNvPr id="6" name="Textplatzhalter 6">
              <a:extLst>
                <a:ext uri="{FF2B5EF4-FFF2-40B4-BE49-F238E27FC236}">
                  <a16:creationId xmlns:a16="http://schemas.microsoft.com/office/drawing/2014/main" id="{9BFDF0E0-6F33-5B69-3B13-AB394B7ACC33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7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2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7" name="Textplatzhalter 7">
              <a:extLst>
                <a:ext uri="{FF2B5EF4-FFF2-40B4-BE49-F238E27FC236}">
                  <a16:creationId xmlns:a16="http://schemas.microsoft.com/office/drawing/2014/main" id="{0DE35AA6-69BD-06DD-627C-47C2B7BA84B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5662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3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8" name="Textplatzhalter 8">
              <a:extLst>
                <a:ext uri="{FF2B5EF4-FFF2-40B4-BE49-F238E27FC236}">
                  <a16:creationId xmlns:a16="http://schemas.microsoft.com/office/drawing/2014/main" id="{DD197021-EE41-F97B-49AC-8B08B897A26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606233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4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9" name="Textplatzhalter 9">
              <a:extLst>
                <a:ext uri="{FF2B5EF4-FFF2-40B4-BE49-F238E27FC236}">
                  <a16:creationId xmlns:a16="http://schemas.microsoft.com/office/drawing/2014/main" id="{9284FD72-5FBD-1FAE-5AA4-E7F1BA30E752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309302"/>
              <a:ext cx="2112433" cy="383729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Ja</a:t>
              </a:r>
              <a:endParaRPr lang="de-DE" dirty="0"/>
            </a:p>
          </p:txBody>
        </p:sp>
        <p:sp>
          <p:nvSpPr>
            <p:cNvPr id="10" name="Textplatzhalter 10">
              <a:extLst>
                <a:ext uri="{FF2B5EF4-FFF2-40B4-BE49-F238E27FC236}">
                  <a16:creationId xmlns:a16="http://schemas.microsoft.com/office/drawing/2014/main" id="{83C51FD3-3B56-F35E-B916-8BB33BE3835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8" y="3309302"/>
              <a:ext cx="2112433" cy="38372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Nein</a:t>
              </a:r>
              <a:endParaRPr lang="de-DE" dirty="0"/>
            </a:p>
          </p:txBody>
        </p:sp>
        <p:sp>
          <p:nvSpPr>
            <p:cNvPr id="11" name="Textplatzhalter 11">
              <a:extLst>
                <a:ext uri="{FF2B5EF4-FFF2-40B4-BE49-F238E27FC236}">
                  <a16:creationId xmlns:a16="http://schemas.microsoft.com/office/drawing/2014/main" id="{A7C3ED85-F189-7710-9175-F0FF4FF42CB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7780" y="3309302"/>
              <a:ext cx="2112433" cy="383729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dirty="0"/>
                <a:t>Weiß nicht</a:t>
              </a:r>
            </a:p>
          </p:txBody>
        </p:sp>
        <p:sp>
          <p:nvSpPr>
            <p:cNvPr id="12" name="Textplatzhalter 12">
              <a:extLst>
                <a:ext uri="{FF2B5EF4-FFF2-40B4-BE49-F238E27FC236}">
                  <a16:creationId xmlns:a16="http://schemas.microsoft.com/office/drawing/2014/main" id="{6C9E9666-73A7-9714-0D9C-9BFEDECD2EE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598607" y="3309302"/>
              <a:ext cx="2112433" cy="383729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>
                  <a:latin typeface="Verdana" pitchFamily="34" charset="0"/>
                </a:rPr>
                <a:t>Kommt drauf an</a:t>
              </a:r>
            </a:p>
          </p:txBody>
        </p:sp>
      </p:grpSp>
      <p:sp>
        <p:nvSpPr>
          <p:cNvPr id="13" name="Textfeld 16">
            <a:extLst>
              <a:ext uri="{FF2B5EF4-FFF2-40B4-BE49-F238E27FC236}">
                <a16:creationId xmlns:a16="http://schemas.microsoft.com/office/drawing/2014/main" id="{12A8153B-2DD2-0F21-E4E9-A0C3403E5387}"/>
              </a:ext>
            </a:extLst>
          </p:cNvPr>
          <p:cNvSpPr txBox="1"/>
          <p:nvPr/>
        </p:nvSpPr>
        <p:spPr bwMode="gray">
          <a:xfrm>
            <a:off x="1043608" y="3867896"/>
            <a:ext cx="720080" cy="10081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6600" dirty="0">
                <a:latin typeface="+mn-lt"/>
              </a:rPr>
              <a:t>X</a:t>
            </a:r>
          </a:p>
        </p:txBody>
      </p:sp>
      <p:pic>
        <p:nvPicPr>
          <p:cNvPr id="14" name="Picture 13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6D037D12-9B7A-C68B-8274-9FFE15226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23" y="1174980"/>
            <a:ext cx="2907189" cy="196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2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altLang="de-DE" dirty="0" err="1"/>
              <a:t>Selectionsort</a:t>
            </a:r>
            <a:endParaRPr lang="de-DE" altLang="de-DE" dirty="0"/>
          </a:p>
          <a:p>
            <a:r>
              <a:rPr lang="de-DE" altLang="de-DE" b="1" dirty="0" err="1"/>
              <a:t>Bubblesort</a:t>
            </a:r>
            <a:endParaRPr lang="de-DE" altLang="de-DE" b="1" dirty="0"/>
          </a:p>
          <a:p>
            <a:r>
              <a:rPr lang="de-DE" altLang="de-DE" dirty="0"/>
              <a:t>Insertionsort</a:t>
            </a:r>
          </a:p>
          <a:p>
            <a:r>
              <a:rPr lang="de-DE" altLang="de-DE" dirty="0" err="1"/>
              <a:t>Shellsort</a:t>
            </a:r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8B810-248A-F079-918F-F6B192E17F62}"/>
              </a:ext>
            </a:extLst>
          </p:cNvPr>
          <p:cNvSpPr txBox="1"/>
          <p:nvPr/>
        </p:nvSpPr>
        <p:spPr bwMode="gray">
          <a:xfrm>
            <a:off x="7800230" y="41982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E079E-E3EC-ED8C-D77F-6BEE29310ABF}"/>
              </a:ext>
            </a:extLst>
          </p:cNvPr>
          <p:cNvSpPr txBox="1"/>
          <p:nvPr/>
        </p:nvSpPr>
        <p:spPr bwMode="gray">
          <a:xfrm>
            <a:off x="7728668" y="39836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7B8C0-F2A2-3C02-8CED-1B84E27C96E2}"/>
              </a:ext>
            </a:extLst>
          </p:cNvPr>
          <p:cNvSpPr txBox="1"/>
          <p:nvPr/>
        </p:nvSpPr>
        <p:spPr bwMode="gray">
          <a:xfrm>
            <a:off x="7736619" y="423009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6525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4898F1-0CAF-4171-38C4-D561134C92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5005312" cy="3563938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Idee: </a:t>
            </a:r>
          </a:p>
          <a:p>
            <a:pPr marL="0" indent="0">
              <a:buNone/>
            </a:pPr>
            <a:r>
              <a:rPr lang="de-DE" altLang="de-DE" dirty="0"/>
              <a:t>Verschieden große aufsteigende Blasen („Bubbles“) in einer Flüssigkeit sortieren sich quasi von allein, da größere Blasen die kleineren „überholen“.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r>
              <a:rPr lang="de-DE" altLang="de-DE" b="1" dirty="0"/>
              <a:t>Beobachtung:</a:t>
            </a:r>
          </a:p>
          <a:p>
            <a:r>
              <a:rPr lang="de-DE" altLang="de-DE" dirty="0"/>
              <a:t>Größte Zahl rutscht in jedem Durchlauf automatisch an das Ende der Liste.</a:t>
            </a:r>
          </a:p>
          <a:p>
            <a:r>
              <a:rPr lang="de-DE" altLang="de-DE" dirty="0"/>
              <a:t>Im Durchlauf </a:t>
            </a:r>
            <a:r>
              <a:rPr lang="de-DE" altLang="de-DE" i="1" dirty="0"/>
              <a:t>i</a:t>
            </a:r>
            <a:r>
              <a:rPr lang="de-DE" altLang="de-DE" dirty="0"/>
              <a:t> Untersuchung bis Position </a:t>
            </a:r>
            <a:r>
              <a:rPr lang="de-DE" altLang="de-DE" i="1" dirty="0" err="1"/>
              <a:t>n</a:t>
            </a:r>
            <a:r>
              <a:rPr lang="de-DE" altLang="de-DE" i="1" dirty="0"/>
              <a:t> − i </a:t>
            </a:r>
            <a:r>
              <a:rPr lang="de-DE" altLang="de-DE" dirty="0"/>
              <a:t>-1</a:t>
            </a:r>
            <a:r>
              <a:rPr lang="de-DE" altLang="de-DE" i="1" dirty="0"/>
              <a:t> 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endParaRPr lang="de-DE" alt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DE8C7B-7B48-4760-D301-4292D891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BubbleSort</a:t>
            </a:r>
          </a:p>
        </p:txBody>
      </p:sp>
      <p:pic>
        <p:nvPicPr>
          <p:cNvPr id="5" name="Picture 4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9AEA2E5F-CFF7-7349-1614-D4C6D3559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31" y="1107116"/>
            <a:ext cx="3744416" cy="2031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CE5824-A2B1-B152-CF82-C6B82B9F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901" y="3138758"/>
            <a:ext cx="1815926" cy="116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4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4C0BDC-AD9B-949D-C0AC-3220B81F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Bubblesort Beispiel</a:t>
            </a:r>
          </a:p>
        </p:txBody>
      </p:sp>
      <p:graphicFrame>
        <p:nvGraphicFramePr>
          <p:cNvPr id="4" name="Group 31">
            <a:extLst>
              <a:ext uri="{FF2B5EF4-FFF2-40B4-BE49-F238E27FC236}">
                <a16:creationId xmlns:a16="http://schemas.microsoft.com/office/drawing/2014/main" id="{1975D1F4-2A04-FA3F-7E2E-87C810541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78281"/>
              </p:ext>
            </p:extLst>
          </p:nvPr>
        </p:nvGraphicFramePr>
        <p:xfrm>
          <a:off x="1703512" y="1379855"/>
          <a:ext cx="2743200" cy="457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64">
            <a:extLst>
              <a:ext uri="{FF2B5EF4-FFF2-40B4-BE49-F238E27FC236}">
                <a16:creationId xmlns:a16="http://schemas.microsoft.com/office/drawing/2014/main" id="{7494D32F-278B-7E1F-9277-E38BD28C2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29993"/>
              </p:ext>
            </p:extLst>
          </p:nvPr>
        </p:nvGraphicFramePr>
        <p:xfrm>
          <a:off x="1703512" y="2065655"/>
          <a:ext cx="2743200" cy="457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0">
            <a:extLst>
              <a:ext uri="{FF2B5EF4-FFF2-40B4-BE49-F238E27FC236}">
                <a16:creationId xmlns:a16="http://schemas.microsoft.com/office/drawing/2014/main" id="{6085B065-F3ED-75BC-9F29-DA8100C39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38396"/>
              </p:ext>
            </p:extLst>
          </p:nvPr>
        </p:nvGraphicFramePr>
        <p:xfrm>
          <a:off x="1703512" y="2751455"/>
          <a:ext cx="2743200" cy="457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96">
            <a:extLst>
              <a:ext uri="{FF2B5EF4-FFF2-40B4-BE49-F238E27FC236}">
                <a16:creationId xmlns:a16="http://schemas.microsoft.com/office/drawing/2014/main" id="{7EBE091B-A833-50A6-AA78-852763719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717272"/>
              </p:ext>
            </p:extLst>
          </p:nvPr>
        </p:nvGraphicFramePr>
        <p:xfrm>
          <a:off x="1703512" y="3437255"/>
          <a:ext cx="2743200" cy="457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9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206">
            <a:extLst>
              <a:ext uri="{FF2B5EF4-FFF2-40B4-BE49-F238E27FC236}">
                <a16:creationId xmlns:a16="http://schemas.microsoft.com/office/drawing/2014/main" id="{CC7EA14F-066E-B865-FFBF-1E8A3D797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530562"/>
              </p:ext>
            </p:extLst>
          </p:nvPr>
        </p:nvGraphicFramePr>
        <p:xfrm>
          <a:off x="1703512" y="4123055"/>
          <a:ext cx="2743200" cy="457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9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128">
            <a:extLst>
              <a:ext uri="{FF2B5EF4-FFF2-40B4-BE49-F238E27FC236}">
                <a16:creationId xmlns:a16="http://schemas.microsoft.com/office/drawing/2014/main" id="{B506A17B-BF2A-B3A6-DFBF-99456933D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34185"/>
              </p:ext>
            </p:extLst>
          </p:nvPr>
        </p:nvGraphicFramePr>
        <p:xfrm>
          <a:off x="6293296" y="1500014"/>
          <a:ext cx="2743200" cy="457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44">
            <a:extLst>
              <a:ext uri="{FF2B5EF4-FFF2-40B4-BE49-F238E27FC236}">
                <a16:creationId xmlns:a16="http://schemas.microsoft.com/office/drawing/2014/main" id="{1E3657C9-F3BC-75B5-496F-3248C625F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518902"/>
              </p:ext>
            </p:extLst>
          </p:nvPr>
        </p:nvGraphicFramePr>
        <p:xfrm>
          <a:off x="6293296" y="2185814"/>
          <a:ext cx="2743200" cy="457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160">
            <a:extLst>
              <a:ext uri="{FF2B5EF4-FFF2-40B4-BE49-F238E27FC236}">
                <a16:creationId xmlns:a16="http://schemas.microsoft.com/office/drawing/2014/main" id="{6776BFE5-156B-5154-8151-A1A834FE4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22687"/>
              </p:ext>
            </p:extLst>
          </p:nvPr>
        </p:nvGraphicFramePr>
        <p:xfrm>
          <a:off x="6293296" y="2747789"/>
          <a:ext cx="2743200" cy="457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Box 176">
            <a:extLst>
              <a:ext uri="{FF2B5EF4-FFF2-40B4-BE49-F238E27FC236}">
                <a16:creationId xmlns:a16="http://schemas.microsoft.com/office/drawing/2014/main" id="{31746FF4-DFA3-04DE-0A68-56D7DA926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56056"/>
            <a:ext cx="141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800" i="1">
                <a:latin typeface="Arial" pitchFamily="34" charset="0"/>
              </a:rPr>
              <a:t>1. Durchlauf</a:t>
            </a:r>
          </a:p>
        </p:txBody>
      </p:sp>
      <p:sp>
        <p:nvSpPr>
          <p:cNvPr id="13" name="Text Box 177">
            <a:extLst>
              <a:ext uri="{FF2B5EF4-FFF2-40B4-BE49-F238E27FC236}">
                <a16:creationId xmlns:a16="http://schemas.microsoft.com/office/drawing/2014/main" id="{0A19E82D-2925-F37C-9DEA-A305A2FD2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513456"/>
            <a:ext cx="141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800" i="1">
                <a:latin typeface="Arial" pitchFamily="34" charset="0"/>
              </a:rPr>
              <a:t>2. Durchlauf</a:t>
            </a:r>
          </a:p>
        </p:txBody>
      </p:sp>
      <p:sp>
        <p:nvSpPr>
          <p:cNvPr id="14" name="Text Box 178">
            <a:extLst>
              <a:ext uri="{FF2B5EF4-FFF2-40B4-BE49-F238E27FC236}">
                <a16:creationId xmlns:a16="http://schemas.microsoft.com/office/drawing/2014/main" id="{22C4073A-A641-5A9B-6012-8FACEF0A6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296" y="1576215"/>
            <a:ext cx="141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800" i="1">
                <a:latin typeface="Arial" pitchFamily="34" charset="0"/>
              </a:rPr>
              <a:t>3. Durchlauf</a:t>
            </a:r>
          </a:p>
        </p:txBody>
      </p:sp>
      <p:sp>
        <p:nvSpPr>
          <p:cNvPr id="15" name="Text Box 179">
            <a:extLst>
              <a:ext uri="{FF2B5EF4-FFF2-40B4-BE49-F238E27FC236}">
                <a16:creationId xmlns:a16="http://schemas.microsoft.com/office/drawing/2014/main" id="{EB19781F-2634-AB58-FEE1-CBCFE4ABF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296" y="2262015"/>
            <a:ext cx="141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800" i="1">
                <a:latin typeface="Arial" pitchFamily="34" charset="0"/>
              </a:rPr>
              <a:t>4. Durchlauf</a:t>
            </a:r>
          </a:p>
        </p:txBody>
      </p:sp>
      <p:sp>
        <p:nvSpPr>
          <p:cNvPr id="16" name="Text Box 180">
            <a:extLst>
              <a:ext uri="{FF2B5EF4-FFF2-40B4-BE49-F238E27FC236}">
                <a16:creationId xmlns:a16="http://schemas.microsoft.com/office/drawing/2014/main" id="{7A34E52D-0AD2-3D8C-658F-7B3A513E3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296" y="2795415"/>
            <a:ext cx="141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800" i="1" dirty="0">
                <a:latin typeface="Arial" pitchFamily="34" charset="0"/>
              </a:rPr>
              <a:t>5. Durchlauf</a:t>
            </a:r>
          </a:p>
        </p:txBody>
      </p:sp>
      <p:sp>
        <p:nvSpPr>
          <p:cNvPr id="17" name="Line 181">
            <a:extLst>
              <a:ext uri="{FF2B5EF4-FFF2-40B4-BE49-F238E27FC236}">
                <a16:creationId xmlns:a16="http://schemas.microsoft.com/office/drawing/2014/main" id="{D47FECCE-2A97-E7B8-2CB7-B291F690E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2112" y="120359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8" name="Line 182">
            <a:extLst>
              <a:ext uri="{FF2B5EF4-FFF2-40B4-BE49-F238E27FC236}">
                <a16:creationId xmlns:a16="http://schemas.microsoft.com/office/drawing/2014/main" id="{C357C7DA-BA70-30FC-A2C4-FA614031D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9312" y="120413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9" name="Line 183">
            <a:extLst>
              <a:ext uri="{FF2B5EF4-FFF2-40B4-BE49-F238E27FC236}">
                <a16:creationId xmlns:a16="http://schemas.microsoft.com/office/drawing/2014/main" id="{35E5C5B8-5450-9E0E-1239-35059842F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2112" y="120413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20" name="Line 184">
            <a:extLst>
              <a:ext uri="{FF2B5EF4-FFF2-40B4-BE49-F238E27FC236}">
                <a16:creationId xmlns:a16="http://schemas.microsoft.com/office/drawing/2014/main" id="{DD3C22E7-926F-F9BC-FBD4-8DBC3BCE8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6512" y="19132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21" name="Line 185">
            <a:extLst>
              <a:ext uri="{FF2B5EF4-FFF2-40B4-BE49-F238E27FC236}">
                <a16:creationId xmlns:a16="http://schemas.microsoft.com/office/drawing/2014/main" id="{5389A0FE-4FB1-4945-5DD0-4A0D75CE5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3712" y="191325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22" name="Line 186">
            <a:extLst>
              <a:ext uri="{FF2B5EF4-FFF2-40B4-BE49-F238E27FC236}">
                <a16:creationId xmlns:a16="http://schemas.microsoft.com/office/drawing/2014/main" id="{6BC3409E-B33D-837B-C255-092B1892F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6512" y="191325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23" name="Line 187">
            <a:extLst>
              <a:ext uri="{FF2B5EF4-FFF2-40B4-BE49-F238E27FC236}">
                <a16:creationId xmlns:a16="http://schemas.microsoft.com/office/drawing/2014/main" id="{436A71E2-32BC-6B1F-E088-BCD61BCED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0912" y="25990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24" name="Line 188">
            <a:extLst>
              <a:ext uri="{FF2B5EF4-FFF2-40B4-BE49-F238E27FC236}">
                <a16:creationId xmlns:a16="http://schemas.microsoft.com/office/drawing/2014/main" id="{81DEEE23-C967-674F-D220-BC7CDE3B1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8112" y="259905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25" name="Line 189">
            <a:extLst>
              <a:ext uri="{FF2B5EF4-FFF2-40B4-BE49-F238E27FC236}">
                <a16:creationId xmlns:a16="http://schemas.microsoft.com/office/drawing/2014/main" id="{22FA2B5F-FBB5-036E-6C11-DE3E11F367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0912" y="259905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26" name="Line 190">
            <a:extLst>
              <a:ext uri="{FF2B5EF4-FFF2-40B4-BE49-F238E27FC236}">
                <a16:creationId xmlns:a16="http://schemas.microsoft.com/office/drawing/2014/main" id="{AFDDEAD9-EF92-1CDE-4D66-F4004DEB3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9312" y="32848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27" name="Line 191">
            <a:extLst>
              <a:ext uri="{FF2B5EF4-FFF2-40B4-BE49-F238E27FC236}">
                <a16:creationId xmlns:a16="http://schemas.microsoft.com/office/drawing/2014/main" id="{E854C8CE-A8DC-C677-C222-113A7BA36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6512" y="328485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28" name="Line 192">
            <a:extLst>
              <a:ext uri="{FF2B5EF4-FFF2-40B4-BE49-F238E27FC236}">
                <a16:creationId xmlns:a16="http://schemas.microsoft.com/office/drawing/2014/main" id="{8E95A2E0-24AB-A916-33C1-A541552BF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9312" y="328485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29" name="Line 193">
            <a:extLst>
              <a:ext uri="{FF2B5EF4-FFF2-40B4-BE49-F238E27FC236}">
                <a16:creationId xmlns:a16="http://schemas.microsoft.com/office/drawing/2014/main" id="{00942CDA-F1F7-857C-74D6-90CAAD296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3712" y="39706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30" name="Line 194">
            <a:extLst>
              <a:ext uri="{FF2B5EF4-FFF2-40B4-BE49-F238E27FC236}">
                <a16:creationId xmlns:a16="http://schemas.microsoft.com/office/drawing/2014/main" id="{D0E716A0-7E31-F607-4108-BFEBC9FE6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0912" y="397065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31" name="Line 195">
            <a:extLst>
              <a:ext uri="{FF2B5EF4-FFF2-40B4-BE49-F238E27FC236}">
                <a16:creationId xmlns:a16="http://schemas.microsoft.com/office/drawing/2014/main" id="{C77CC46C-0E1A-8F82-2844-A49EE170B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3712" y="397065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32" name="Line 196">
            <a:extLst>
              <a:ext uri="{FF2B5EF4-FFF2-40B4-BE49-F238E27FC236}">
                <a16:creationId xmlns:a16="http://schemas.microsoft.com/office/drawing/2014/main" id="{B065B458-9F06-01F4-47A2-A580F96F9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6296" y="134761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33" name="Line 199">
            <a:extLst>
              <a:ext uri="{FF2B5EF4-FFF2-40B4-BE49-F238E27FC236}">
                <a16:creationId xmlns:a16="http://schemas.microsoft.com/office/drawing/2014/main" id="{C4480FA1-2AB7-E3B0-CC97-977613796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3496" y="134761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34" name="Line 200">
            <a:extLst>
              <a:ext uri="{FF2B5EF4-FFF2-40B4-BE49-F238E27FC236}">
                <a16:creationId xmlns:a16="http://schemas.microsoft.com/office/drawing/2014/main" id="{D1A5880A-2097-7F8A-F0D9-A3E2C3635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6296" y="134761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35" name="Line 201">
            <a:extLst>
              <a:ext uri="{FF2B5EF4-FFF2-40B4-BE49-F238E27FC236}">
                <a16:creationId xmlns:a16="http://schemas.microsoft.com/office/drawing/2014/main" id="{52500D69-4A48-A89E-BE35-67D1BFDFD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9096" y="203341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36" name="Line 202">
            <a:extLst>
              <a:ext uri="{FF2B5EF4-FFF2-40B4-BE49-F238E27FC236}">
                <a16:creationId xmlns:a16="http://schemas.microsoft.com/office/drawing/2014/main" id="{65E17293-4453-9CBF-3545-40AB789D0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6296" y="203341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37" name="Line 204">
            <a:extLst>
              <a:ext uri="{FF2B5EF4-FFF2-40B4-BE49-F238E27FC236}">
                <a16:creationId xmlns:a16="http://schemas.microsoft.com/office/drawing/2014/main" id="{B53E90ED-3E7C-1BA2-FC64-B72E0A771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9096" y="203341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pic>
        <p:nvPicPr>
          <p:cNvPr id="2" name="Picture 1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462E600B-8BC9-18D7-E568-4CCFF092A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50" y="3330714"/>
            <a:ext cx="3433704" cy="18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30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83A1A9-7996-9636-FBBB-06FD65B137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5365352" cy="3563938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Kleine Verbesserung: </a:t>
            </a:r>
          </a:p>
          <a:p>
            <a:pPr marL="0" indent="0">
              <a:buNone/>
            </a:pPr>
            <a:r>
              <a:rPr lang="de-DE" altLang="de-DE" dirty="0"/>
              <a:t>Abbrechen wenn keine Vertauschung mehr geschieht.</a:t>
            </a:r>
          </a:p>
          <a:p>
            <a:endParaRPr lang="de-DE" alt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0127CE-0B76-A189-29C4-F7CCBC6F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BubbleSort</a:t>
            </a:r>
          </a:p>
        </p:txBody>
      </p:sp>
      <p:pic>
        <p:nvPicPr>
          <p:cNvPr id="5" name="Picture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00BB38D0-52C8-2AA5-FDAB-DB8A979C4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39" y="1065014"/>
            <a:ext cx="3299261" cy="265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0390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7619EF-557A-9289-9EA7-C2C6207F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Bubblesort Anschauung</a:t>
            </a:r>
          </a:p>
        </p:txBody>
      </p:sp>
      <p:pic>
        <p:nvPicPr>
          <p:cNvPr id="4" name="Bild 4">
            <a:extLst>
              <a:ext uri="{FF2B5EF4-FFF2-40B4-BE49-F238E27FC236}">
                <a16:creationId xmlns:a16="http://schemas.microsoft.com/office/drawing/2014/main" id="{0E717FC1-7852-5379-ED2E-A6C9E6579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4" y="1051986"/>
            <a:ext cx="3795847" cy="398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5">
            <a:extLst>
              <a:ext uri="{FF2B5EF4-FFF2-40B4-BE49-F238E27FC236}">
                <a16:creationId xmlns:a16="http://schemas.microsoft.com/office/drawing/2014/main" id="{EE89807A-8217-A52E-72F2-BD3F03E796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523" y="1216596"/>
            <a:ext cx="4149893" cy="232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7">
            <a:extLst>
              <a:ext uri="{FF2B5EF4-FFF2-40B4-BE49-F238E27FC236}">
                <a16:creationId xmlns:a16="http://schemas.microsoft.com/office/drawing/2014/main" id="{85F0D0F9-733D-5856-4F64-E94BE849785A}"/>
              </a:ext>
            </a:extLst>
          </p:cNvPr>
          <p:cNvSpPr txBox="1"/>
          <p:nvPr/>
        </p:nvSpPr>
        <p:spPr>
          <a:xfrm>
            <a:off x="2063553" y="6021288"/>
            <a:ext cx="3002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+mn-lt"/>
              </a:rPr>
              <a:t>Quelle: </a:t>
            </a:r>
            <a:r>
              <a:rPr lang="de-DE" sz="1100" dirty="0" err="1">
                <a:latin typeface="+mn-lt"/>
              </a:rPr>
              <a:t>Sedgewick</a:t>
            </a:r>
            <a:r>
              <a:rPr lang="de-DE" sz="1100" dirty="0">
                <a:latin typeface="+mn-lt"/>
              </a:rPr>
              <a:t>, Algorithmen in Java</a:t>
            </a:r>
          </a:p>
        </p:txBody>
      </p:sp>
      <p:sp>
        <p:nvSpPr>
          <p:cNvPr id="7" name="Rechteck 1">
            <a:extLst>
              <a:ext uri="{FF2B5EF4-FFF2-40B4-BE49-F238E27FC236}">
                <a16:creationId xmlns:a16="http://schemas.microsoft.com/office/drawing/2014/main" id="{64C34756-259B-9FF9-9C24-770A26892A4E}"/>
              </a:ext>
            </a:extLst>
          </p:cNvPr>
          <p:cNvSpPr/>
          <p:nvPr/>
        </p:nvSpPr>
        <p:spPr>
          <a:xfrm>
            <a:off x="5159896" y="638132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>
                <a:solidFill>
                  <a:schemeClr val="bg2"/>
                </a:solidFill>
                <a:latin typeface="+mn-lt"/>
                <a:hlinkClick r:id="rId5"/>
              </a:rPr>
              <a:t>https://www.youtube.com/watch?v=MtcrEhrt_K0</a:t>
            </a:r>
            <a:r>
              <a:rPr lang="de-DE" sz="1200" dirty="0">
                <a:solidFill>
                  <a:schemeClr val="bg2"/>
                </a:solidFill>
                <a:latin typeface="+mn-lt"/>
              </a:rPr>
              <a:t> </a:t>
            </a:r>
          </a:p>
        </p:txBody>
      </p:sp>
      <p:sp>
        <p:nvSpPr>
          <p:cNvPr id="9" name="Abgerundetes Rechteck 10">
            <a:extLst>
              <a:ext uri="{FF2B5EF4-FFF2-40B4-BE49-F238E27FC236}">
                <a16:creationId xmlns:a16="http://schemas.microsoft.com/office/drawing/2014/main" id="{EC26E937-89DC-518E-9EB9-8C6C9273BB02}"/>
              </a:ext>
            </a:extLst>
          </p:cNvPr>
          <p:cNvSpPr/>
          <p:nvPr/>
        </p:nvSpPr>
        <p:spPr bwMode="auto">
          <a:xfrm>
            <a:off x="399099" y="6381328"/>
            <a:ext cx="4046299" cy="34051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Verdana" pitchFamily="34" charset="0"/>
              </a:rPr>
              <a:t>Hier: Blasen steigen von rechts nach links.</a:t>
            </a:r>
          </a:p>
        </p:txBody>
      </p:sp>
    </p:spTree>
    <p:extLst>
      <p:ext uri="{BB962C8B-B14F-4D97-AF65-F5344CB8AC3E}">
        <p14:creationId xmlns:p14="http://schemas.microsoft.com/office/powerpoint/2010/main" val="90923927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3292AD-9CFD-6DB1-F34F-0DC6FE520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Ist </a:t>
            </a:r>
            <a:r>
              <a:rPr lang="de-DE" dirty="0" err="1"/>
              <a:t>Bubblesort</a:t>
            </a:r>
            <a:r>
              <a:rPr lang="de-DE" dirty="0"/>
              <a:t> stabil? </a:t>
            </a:r>
          </a:p>
          <a:p>
            <a:pPr lvl="1"/>
            <a:r>
              <a:rPr lang="de-DE" altLang="de-DE" dirty="0"/>
              <a:t>D.h. relative Reihenfolge gleicher Schlüssel bleibt erhalten</a:t>
            </a:r>
            <a:endParaRPr lang="de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E85394-497D-5A3D-1869-C09FDA1D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Stabilität</a:t>
            </a:r>
          </a:p>
        </p:txBody>
      </p:sp>
      <p:grpSp>
        <p:nvGrpSpPr>
          <p:cNvPr id="5" name="Gruppieren 7">
            <a:extLst>
              <a:ext uri="{FF2B5EF4-FFF2-40B4-BE49-F238E27FC236}">
                <a16:creationId xmlns:a16="http://schemas.microsoft.com/office/drawing/2014/main" id="{5E9EA6B9-4098-F0FE-9F55-927695D95984}"/>
              </a:ext>
            </a:extLst>
          </p:cNvPr>
          <p:cNvGrpSpPr/>
          <p:nvPr/>
        </p:nvGrpSpPr>
        <p:grpSpPr>
          <a:xfrm>
            <a:off x="144016" y="3898701"/>
            <a:ext cx="8892480" cy="1192723"/>
            <a:chOff x="551384" y="3309302"/>
            <a:chExt cx="9169400" cy="2279938"/>
          </a:xfrm>
        </p:grpSpPr>
        <p:sp>
          <p:nvSpPr>
            <p:cNvPr id="6" name="Textplatzhalter 5">
              <a:extLst>
                <a:ext uri="{FF2B5EF4-FFF2-40B4-BE49-F238E27FC236}">
                  <a16:creationId xmlns:a16="http://schemas.microsoft.com/office/drawing/2014/main" id="{E1C84FD6-73EB-B1F7-1324-D86279978B8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885051"/>
              <a:ext cx="2112433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 dirty="0"/>
            </a:p>
          </p:txBody>
        </p:sp>
        <p:sp>
          <p:nvSpPr>
            <p:cNvPr id="7" name="Textplatzhalter 6">
              <a:extLst>
                <a:ext uri="{FF2B5EF4-FFF2-40B4-BE49-F238E27FC236}">
                  <a16:creationId xmlns:a16="http://schemas.microsoft.com/office/drawing/2014/main" id="{CEDBE35C-AB81-4ADC-191E-717D935F77E2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7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2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8" name="Textplatzhalter 7">
              <a:extLst>
                <a:ext uri="{FF2B5EF4-FFF2-40B4-BE49-F238E27FC236}">
                  <a16:creationId xmlns:a16="http://schemas.microsoft.com/office/drawing/2014/main" id="{6A4CA4C0-9E38-06B7-9106-92064B1BCB2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5662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3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9" name="Textplatzhalter 8">
              <a:extLst>
                <a:ext uri="{FF2B5EF4-FFF2-40B4-BE49-F238E27FC236}">
                  <a16:creationId xmlns:a16="http://schemas.microsoft.com/office/drawing/2014/main" id="{4D473EB5-4FF6-F00E-5F41-CF3D2C7121D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606233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4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10" name="Textplatzhalter 9">
              <a:extLst>
                <a:ext uri="{FF2B5EF4-FFF2-40B4-BE49-F238E27FC236}">
                  <a16:creationId xmlns:a16="http://schemas.microsoft.com/office/drawing/2014/main" id="{C8268155-EEBE-6592-7FD1-DF82270532D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309302"/>
              <a:ext cx="2112433" cy="383729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Ja</a:t>
              </a:r>
              <a:endParaRPr lang="de-DE" dirty="0"/>
            </a:p>
          </p:txBody>
        </p:sp>
        <p:sp>
          <p:nvSpPr>
            <p:cNvPr id="11" name="Textplatzhalter 10">
              <a:extLst>
                <a:ext uri="{FF2B5EF4-FFF2-40B4-BE49-F238E27FC236}">
                  <a16:creationId xmlns:a16="http://schemas.microsoft.com/office/drawing/2014/main" id="{7B1E88C9-E174-0F64-34C4-83AE1504BE72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8" y="3309302"/>
              <a:ext cx="2112433" cy="38372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Nein</a:t>
              </a:r>
              <a:endParaRPr lang="de-DE" dirty="0"/>
            </a:p>
          </p:txBody>
        </p:sp>
        <p:sp>
          <p:nvSpPr>
            <p:cNvPr id="12" name="Textplatzhalter 11">
              <a:extLst>
                <a:ext uri="{FF2B5EF4-FFF2-40B4-BE49-F238E27FC236}">
                  <a16:creationId xmlns:a16="http://schemas.microsoft.com/office/drawing/2014/main" id="{56CEC665-F321-F8A9-428C-37912A0C478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7780" y="3309302"/>
              <a:ext cx="2112433" cy="383729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dirty="0"/>
                <a:t>Weiß nicht</a:t>
              </a:r>
            </a:p>
          </p:txBody>
        </p:sp>
        <p:sp>
          <p:nvSpPr>
            <p:cNvPr id="13" name="Textplatzhalter 12">
              <a:extLst>
                <a:ext uri="{FF2B5EF4-FFF2-40B4-BE49-F238E27FC236}">
                  <a16:creationId xmlns:a16="http://schemas.microsoft.com/office/drawing/2014/main" id="{CC1702F3-D850-13B5-E210-53F53BD7E74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598607" y="3309302"/>
              <a:ext cx="2112433" cy="383729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>
                  <a:latin typeface="Verdana" pitchFamily="34" charset="0"/>
                </a:rPr>
                <a:t>Kommt drauf an</a:t>
              </a:r>
            </a:p>
          </p:txBody>
        </p:sp>
      </p:grpSp>
      <p:sp>
        <p:nvSpPr>
          <p:cNvPr id="14" name="Textfeld 16">
            <a:extLst>
              <a:ext uri="{FF2B5EF4-FFF2-40B4-BE49-F238E27FC236}">
                <a16:creationId xmlns:a16="http://schemas.microsoft.com/office/drawing/2014/main" id="{8EE38086-D4DD-9BB4-70EC-AE582FE68522}"/>
              </a:ext>
            </a:extLst>
          </p:cNvPr>
          <p:cNvSpPr txBox="1"/>
          <p:nvPr/>
        </p:nvSpPr>
        <p:spPr bwMode="gray">
          <a:xfrm>
            <a:off x="899592" y="4199897"/>
            <a:ext cx="720080" cy="10081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6600" dirty="0">
                <a:latin typeface="+mn-lt"/>
              </a:rPr>
              <a:t>X</a:t>
            </a:r>
          </a:p>
        </p:txBody>
      </p:sp>
      <p:pic>
        <p:nvPicPr>
          <p:cNvPr id="15" name="Picture 1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F269E86E-B58D-AF6D-8B7F-F5E0D9390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39" y="1065014"/>
            <a:ext cx="3299261" cy="265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75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709F1B-C9A8-9540-00BF-4F4EDC0AB0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Aufgabe</a:t>
            </a:r>
          </a:p>
          <a:p>
            <a:pPr lvl="1"/>
            <a:r>
              <a:rPr lang="de-DE" altLang="de-DE" dirty="0"/>
              <a:t>Ordnen von Dateien mit Datensätzen, die Schlüssel enthalten</a:t>
            </a:r>
          </a:p>
          <a:p>
            <a:pPr lvl="1"/>
            <a:r>
              <a:rPr lang="de-DE" altLang="de-DE" dirty="0"/>
              <a:t>Umordnen der Datensätze, so dass klar definierte Ordnung der Schlüssel (numerisch/alphabetisch) besteht</a:t>
            </a:r>
          </a:p>
          <a:p>
            <a:r>
              <a:rPr lang="de-DE" altLang="de-DE" dirty="0"/>
              <a:t>¼ aller Rechenzeit entfällt auf Sortiervorgänge (nach Ottmann, Widmayer)</a:t>
            </a:r>
          </a:p>
          <a:p>
            <a:r>
              <a:rPr lang="de-DE" altLang="de-DE" dirty="0"/>
              <a:t>Vereinfachung</a:t>
            </a:r>
          </a:p>
          <a:p>
            <a:pPr lvl="1"/>
            <a:r>
              <a:rPr lang="de-DE" altLang="de-DE" dirty="0"/>
              <a:t>Nur Betrachtung der Schlüssel, z.B. Array von </a:t>
            </a:r>
            <a:r>
              <a:rPr lang="de-DE" altLang="de-DE" dirty="0" err="1"/>
              <a:t>int</a:t>
            </a:r>
            <a:r>
              <a:rPr lang="de-DE" altLang="de-DE" dirty="0"/>
              <a:t>-Werten</a:t>
            </a:r>
          </a:p>
          <a:p>
            <a:r>
              <a:rPr lang="de-DE" altLang="de-DE" b="1" dirty="0"/>
              <a:t>Interne</a:t>
            </a:r>
            <a:r>
              <a:rPr lang="de-DE" altLang="de-DE" dirty="0"/>
              <a:t> Sortierverfahren: in Hauptspeicherstrukturen (Array, Listen)</a:t>
            </a:r>
          </a:p>
          <a:p>
            <a:r>
              <a:rPr lang="de-DE" altLang="de-DE" b="1" dirty="0"/>
              <a:t>Externe</a:t>
            </a:r>
            <a:r>
              <a:rPr lang="de-DE" altLang="de-DE" dirty="0"/>
              <a:t> Sortierverfahren: Datensätze auf externen Medien (Festplatte, Magnetband)</a:t>
            </a:r>
          </a:p>
          <a:p>
            <a:pPr lvl="1"/>
            <a:r>
              <a:rPr lang="de-DE" altLang="de-DE" dirty="0"/>
              <a:t>Wichtig in Datenbanksystemen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B5594-BDC4-8940-B692-A4C4C2A2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Sortieren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0865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BE551D-EA01-8A05-7E5C-6F1F885FB5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1763961"/>
          </a:xfrm>
        </p:spPr>
        <p:txBody>
          <a:bodyPr/>
          <a:lstStyle/>
          <a:p>
            <a:r>
              <a:rPr lang="de-DE" dirty="0"/>
              <a:t>Sortierter Input</a:t>
            </a:r>
          </a:p>
          <a:p>
            <a:r>
              <a:rPr lang="de-DE" dirty="0"/>
              <a:t>Umgekehrt sortierter Input</a:t>
            </a:r>
          </a:p>
          <a:p>
            <a:r>
              <a:rPr lang="de-DE" dirty="0"/>
              <a:t>Unsortierter Input</a:t>
            </a:r>
          </a:p>
          <a:p>
            <a:r>
              <a:rPr lang="de-DE" dirty="0"/>
              <a:t>Viele gleiche Werte</a:t>
            </a:r>
          </a:p>
          <a:p>
            <a:r>
              <a:rPr lang="de-DE" dirty="0">
                <a:hlinkClick r:id="rId2"/>
              </a:rPr>
              <a:t>http://www.sorting-algorithms.com/bubble-sort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1CA37-E1C4-99E0-E442-60A92471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Inputvarianten</a:t>
            </a:r>
          </a:p>
        </p:txBody>
      </p:sp>
      <p:grpSp>
        <p:nvGrpSpPr>
          <p:cNvPr id="5" name="Gruppieren 7">
            <a:extLst>
              <a:ext uri="{FF2B5EF4-FFF2-40B4-BE49-F238E27FC236}">
                <a16:creationId xmlns:a16="http://schemas.microsoft.com/office/drawing/2014/main" id="{B1EDB8B2-7B7F-7DB8-C573-1C9634EE5AFF}"/>
              </a:ext>
            </a:extLst>
          </p:cNvPr>
          <p:cNvGrpSpPr/>
          <p:nvPr/>
        </p:nvGrpSpPr>
        <p:grpSpPr>
          <a:xfrm>
            <a:off x="35496" y="3872044"/>
            <a:ext cx="9036496" cy="1219986"/>
            <a:chOff x="551384" y="3309302"/>
            <a:chExt cx="9169400" cy="2279938"/>
          </a:xfrm>
        </p:grpSpPr>
        <p:sp>
          <p:nvSpPr>
            <p:cNvPr id="6" name="Textplatzhalter 5">
              <a:extLst>
                <a:ext uri="{FF2B5EF4-FFF2-40B4-BE49-F238E27FC236}">
                  <a16:creationId xmlns:a16="http://schemas.microsoft.com/office/drawing/2014/main" id="{2C56EA8A-3074-6E9D-E8A6-748A7383C6F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885051"/>
              <a:ext cx="2112433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 dirty="0"/>
            </a:p>
          </p:txBody>
        </p:sp>
        <p:sp>
          <p:nvSpPr>
            <p:cNvPr id="7" name="Textplatzhalter 6">
              <a:extLst>
                <a:ext uri="{FF2B5EF4-FFF2-40B4-BE49-F238E27FC236}">
                  <a16:creationId xmlns:a16="http://schemas.microsoft.com/office/drawing/2014/main" id="{22EDF991-67D8-491C-D9DC-C0B73BFD164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7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2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8" name="Textplatzhalter 7">
              <a:extLst>
                <a:ext uri="{FF2B5EF4-FFF2-40B4-BE49-F238E27FC236}">
                  <a16:creationId xmlns:a16="http://schemas.microsoft.com/office/drawing/2014/main" id="{B15CA633-E55C-078B-3851-24F66E4D676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5662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3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9" name="Textplatzhalter 8">
              <a:extLst>
                <a:ext uri="{FF2B5EF4-FFF2-40B4-BE49-F238E27FC236}">
                  <a16:creationId xmlns:a16="http://schemas.microsoft.com/office/drawing/2014/main" id="{47EE4EF6-782D-50E8-2AC5-477EBF3D722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606233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4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10" name="Textplatzhalter 9">
              <a:extLst>
                <a:ext uri="{FF2B5EF4-FFF2-40B4-BE49-F238E27FC236}">
                  <a16:creationId xmlns:a16="http://schemas.microsoft.com/office/drawing/2014/main" id="{E90C0190-4E7F-15CD-09FB-93E0CF113A6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309302"/>
              <a:ext cx="2112433" cy="383729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Besonders günstig</a:t>
              </a:r>
              <a:endParaRPr lang="de-DE" dirty="0"/>
            </a:p>
          </p:txBody>
        </p:sp>
        <p:sp>
          <p:nvSpPr>
            <p:cNvPr id="11" name="Textplatzhalter 10">
              <a:extLst>
                <a:ext uri="{FF2B5EF4-FFF2-40B4-BE49-F238E27FC236}">
                  <a16:creationId xmlns:a16="http://schemas.microsoft.com/office/drawing/2014/main" id="{86DCE2DF-1ACE-6808-A2B9-934E2A98105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8" y="3309302"/>
              <a:ext cx="2112433" cy="38372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Besonders ungünstig</a:t>
              </a:r>
              <a:endParaRPr lang="de-DE" dirty="0"/>
            </a:p>
          </p:txBody>
        </p:sp>
        <p:sp>
          <p:nvSpPr>
            <p:cNvPr id="12" name="Textplatzhalter 11">
              <a:extLst>
                <a:ext uri="{FF2B5EF4-FFF2-40B4-BE49-F238E27FC236}">
                  <a16:creationId xmlns:a16="http://schemas.microsoft.com/office/drawing/2014/main" id="{10A6951F-7D24-6932-B369-5668BAB9DF6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7780" y="3309302"/>
              <a:ext cx="2112433" cy="383729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dirty="0"/>
                <a:t>Egal</a:t>
              </a:r>
            </a:p>
          </p:txBody>
        </p:sp>
        <p:sp>
          <p:nvSpPr>
            <p:cNvPr id="13" name="Textplatzhalter 12">
              <a:extLst>
                <a:ext uri="{FF2B5EF4-FFF2-40B4-BE49-F238E27FC236}">
                  <a16:creationId xmlns:a16="http://schemas.microsoft.com/office/drawing/2014/main" id="{900883A3-9EA5-ACD3-7516-11C157073838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598607" y="3309302"/>
              <a:ext cx="2112433" cy="383729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>
                  <a:latin typeface="Verdana" pitchFamily="34" charset="0"/>
                </a:rPr>
                <a:t>Günstig</a:t>
              </a:r>
            </a:p>
          </p:txBody>
        </p:sp>
      </p:grpSp>
      <p:sp>
        <p:nvSpPr>
          <p:cNvPr id="14" name="Textfeld 17">
            <a:extLst>
              <a:ext uri="{FF2B5EF4-FFF2-40B4-BE49-F238E27FC236}">
                <a16:creationId xmlns:a16="http://schemas.microsoft.com/office/drawing/2014/main" id="{AC9599DD-AC9A-1EBD-D4F1-2C1505C4A8FF}"/>
              </a:ext>
            </a:extLst>
          </p:cNvPr>
          <p:cNvSpPr txBox="1"/>
          <p:nvPr/>
        </p:nvSpPr>
        <p:spPr bwMode="gray">
          <a:xfrm>
            <a:off x="107504" y="4558182"/>
            <a:ext cx="16174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600" dirty="0">
                <a:latin typeface="+mn-lt"/>
              </a:rPr>
              <a:t>Sortierter Input</a:t>
            </a:r>
          </a:p>
        </p:txBody>
      </p:sp>
      <p:sp>
        <p:nvSpPr>
          <p:cNvPr id="15" name="Textfeld 18">
            <a:extLst>
              <a:ext uri="{FF2B5EF4-FFF2-40B4-BE49-F238E27FC236}">
                <a16:creationId xmlns:a16="http://schemas.microsoft.com/office/drawing/2014/main" id="{8C03C7C5-EB06-5EAC-6603-1D696563D69D}"/>
              </a:ext>
            </a:extLst>
          </p:cNvPr>
          <p:cNvSpPr txBox="1"/>
          <p:nvPr/>
        </p:nvSpPr>
        <p:spPr bwMode="gray">
          <a:xfrm>
            <a:off x="2675636" y="4299942"/>
            <a:ext cx="158376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600" dirty="0">
                <a:latin typeface="+mn-lt"/>
              </a:rPr>
              <a:t>Umgekehrt </a:t>
            </a:r>
            <a:br>
              <a:rPr lang="de-DE" sz="1600" dirty="0">
                <a:latin typeface="+mn-lt"/>
              </a:rPr>
            </a:br>
            <a:r>
              <a:rPr lang="de-DE" sz="1600" dirty="0">
                <a:latin typeface="+mn-lt"/>
              </a:rPr>
              <a:t>sortierter Input</a:t>
            </a:r>
          </a:p>
        </p:txBody>
      </p:sp>
      <p:sp>
        <p:nvSpPr>
          <p:cNvPr id="16" name="Textfeld 19">
            <a:extLst>
              <a:ext uri="{FF2B5EF4-FFF2-40B4-BE49-F238E27FC236}">
                <a16:creationId xmlns:a16="http://schemas.microsoft.com/office/drawing/2014/main" id="{40050105-9DC6-C47C-8A8C-338DFBA2A4A9}"/>
              </a:ext>
            </a:extLst>
          </p:cNvPr>
          <p:cNvSpPr txBox="1"/>
          <p:nvPr/>
        </p:nvSpPr>
        <p:spPr bwMode="gray">
          <a:xfrm>
            <a:off x="4740774" y="4599412"/>
            <a:ext cx="18642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600" dirty="0">
                <a:latin typeface="+mn-lt"/>
              </a:rPr>
              <a:t>Unsortierter Input</a:t>
            </a:r>
          </a:p>
        </p:txBody>
      </p:sp>
      <p:sp>
        <p:nvSpPr>
          <p:cNvPr id="17" name="Textfeld 20">
            <a:extLst>
              <a:ext uri="{FF2B5EF4-FFF2-40B4-BE49-F238E27FC236}">
                <a16:creationId xmlns:a16="http://schemas.microsoft.com/office/drawing/2014/main" id="{44A168A7-1B37-0AA5-9E91-1E382B298D8A}"/>
              </a:ext>
            </a:extLst>
          </p:cNvPr>
          <p:cNvSpPr txBox="1"/>
          <p:nvPr/>
        </p:nvSpPr>
        <p:spPr bwMode="gray">
          <a:xfrm>
            <a:off x="7178192" y="4558181"/>
            <a:ext cx="20720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600" dirty="0">
                <a:latin typeface="+mn-lt"/>
              </a:rPr>
              <a:t>Viele gleiche Werte</a:t>
            </a:r>
          </a:p>
        </p:txBody>
      </p:sp>
      <p:pic>
        <p:nvPicPr>
          <p:cNvPr id="18" name="Picture 17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5859BA48-B144-7867-5B11-6BC0A21AF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39" y="1065014"/>
            <a:ext cx="3299261" cy="265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65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2C34BD-4883-5E31-36A1-AF22C612E7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Best </a:t>
            </a:r>
            <a:r>
              <a:rPr lang="de-DE" dirty="0" err="1"/>
              <a:t>case</a:t>
            </a:r>
            <a:endParaRPr lang="de-DE" dirty="0"/>
          </a:p>
          <a:p>
            <a:r>
              <a:rPr lang="de-DE" dirty="0"/>
              <a:t>Average </a:t>
            </a:r>
            <a:r>
              <a:rPr lang="de-DE" dirty="0" err="1"/>
              <a:t>case</a:t>
            </a:r>
            <a:endParaRPr lang="de-DE" dirty="0"/>
          </a:p>
          <a:p>
            <a:r>
              <a:rPr lang="de-DE" dirty="0" err="1"/>
              <a:t>Worst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  <a:p>
            <a:endParaRPr 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CBE488-5631-7FAF-04BA-6BF26DF2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Aufwand</a:t>
            </a:r>
          </a:p>
        </p:txBody>
      </p:sp>
      <p:grpSp>
        <p:nvGrpSpPr>
          <p:cNvPr id="5" name="Gruppieren 7">
            <a:extLst>
              <a:ext uri="{FF2B5EF4-FFF2-40B4-BE49-F238E27FC236}">
                <a16:creationId xmlns:a16="http://schemas.microsoft.com/office/drawing/2014/main" id="{3290D965-CF55-AB5C-9D06-125A146E2B61}"/>
              </a:ext>
            </a:extLst>
          </p:cNvPr>
          <p:cNvGrpSpPr/>
          <p:nvPr/>
        </p:nvGrpSpPr>
        <p:grpSpPr>
          <a:xfrm>
            <a:off x="35496" y="3898700"/>
            <a:ext cx="9001000" cy="1193277"/>
            <a:chOff x="551384" y="3309302"/>
            <a:chExt cx="9169400" cy="2279938"/>
          </a:xfrm>
        </p:grpSpPr>
        <p:sp>
          <p:nvSpPr>
            <p:cNvPr id="6" name="Textplatzhalter 5">
              <a:extLst>
                <a:ext uri="{FF2B5EF4-FFF2-40B4-BE49-F238E27FC236}">
                  <a16:creationId xmlns:a16="http://schemas.microsoft.com/office/drawing/2014/main" id="{FC9A1E46-F148-8F25-1CED-8B027BFE3A1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885051"/>
              <a:ext cx="2112433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 dirty="0"/>
            </a:p>
          </p:txBody>
        </p:sp>
        <p:sp>
          <p:nvSpPr>
            <p:cNvPr id="7" name="Textplatzhalter 6">
              <a:extLst>
                <a:ext uri="{FF2B5EF4-FFF2-40B4-BE49-F238E27FC236}">
                  <a16:creationId xmlns:a16="http://schemas.microsoft.com/office/drawing/2014/main" id="{1A8FDC86-B384-517B-ACFA-7ACAA1EDFBBB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7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2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8" name="Textplatzhalter 7">
              <a:extLst>
                <a:ext uri="{FF2B5EF4-FFF2-40B4-BE49-F238E27FC236}">
                  <a16:creationId xmlns:a16="http://schemas.microsoft.com/office/drawing/2014/main" id="{04DC1BA8-BDC2-DA37-E79B-2834319132B9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5662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3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9" name="Textplatzhalter 8">
              <a:extLst>
                <a:ext uri="{FF2B5EF4-FFF2-40B4-BE49-F238E27FC236}">
                  <a16:creationId xmlns:a16="http://schemas.microsoft.com/office/drawing/2014/main" id="{6B7461C1-CA2E-2B85-FAC3-FD88AB69BCC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606233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4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10" name="Textplatzhalter 9">
              <a:extLst>
                <a:ext uri="{FF2B5EF4-FFF2-40B4-BE49-F238E27FC236}">
                  <a16:creationId xmlns:a16="http://schemas.microsoft.com/office/drawing/2014/main" id="{52ADA35B-91D1-2CA3-6C7D-7C8D1895786A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309302"/>
              <a:ext cx="2112433" cy="383729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O(</a:t>
              </a:r>
              <a:r>
                <a:rPr lang="de-DE" altLang="de-DE" i="1" dirty="0"/>
                <a:t>n</a:t>
              </a:r>
              <a:r>
                <a:rPr lang="de-DE" altLang="de-DE" dirty="0"/>
                <a:t>)</a:t>
              </a:r>
              <a:endParaRPr lang="de-DE" dirty="0"/>
            </a:p>
          </p:txBody>
        </p:sp>
        <p:sp>
          <p:nvSpPr>
            <p:cNvPr id="11" name="Textplatzhalter 10">
              <a:extLst>
                <a:ext uri="{FF2B5EF4-FFF2-40B4-BE49-F238E27FC236}">
                  <a16:creationId xmlns:a16="http://schemas.microsoft.com/office/drawing/2014/main" id="{6AC360ED-A6DA-C7C0-B81F-06582346A30B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8" y="3309302"/>
              <a:ext cx="2112433" cy="38372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O(</a:t>
              </a:r>
              <a:r>
                <a:rPr lang="de-DE" altLang="de-DE" i="1" dirty="0"/>
                <a:t>n</a:t>
              </a:r>
              <a:r>
                <a:rPr lang="de-DE" altLang="de-DE" dirty="0"/>
                <a:t> log </a:t>
              </a:r>
              <a:r>
                <a:rPr lang="de-DE" altLang="de-DE" i="1" dirty="0"/>
                <a:t>n</a:t>
              </a:r>
              <a:r>
                <a:rPr lang="de-DE" altLang="de-DE" dirty="0"/>
                <a:t>)</a:t>
              </a:r>
              <a:endParaRPr lang="de-DE" dirty="0"/>
            </a:p>
          </p:txBody>
        </p:sp>
        <p:sp>
          <p:nvSpPr>
            <p:cNvPr id="12" name="Textplatzhalter 11">
              <a:extLst>
                <a:ext uri="{FF2B5EF4-FFF2-40B4-BE49-F238E27FC236}">
                  <a16:creationId xmlns:a16="http://schemas.microsoft.com/office/drawing/2014/main" id="{51E8620B-ACFE-86B1-4DB4-07A656EC8A3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7780" y="3309302"/>
              <a:ext cx="2112433" cy="383729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dirty="0"/>
                <a:t>O(</a:t>
              </a:r>
              <a:r>
                <a:rPr lang="de-DE" i="1" dirty="0"/>
                <a:t>n</a:t>
              </a:r>
              <a:r>
                <a:rPr lang="de-DE" dirty="0"/>
                <a:t>²)</a:t>
              </a:r>
            </a:p>
          </p:txBody>
        </p:sp>
        <p:sp>
          <p:nvSpPr>
            <p:cNvPr id="13" name="Textplatzhalter 12">
              <a:extLst>
                <a:ext uri="{FF2B5EF4-FFF2-40B4-BE49-F238E27FC236}">
                  <a16:creationId xmlns:a16="http://schemas.microsoft.com/office/drawing/2014/main" id="{28FDFA01-58E5-4C0D-34BF-A2E7399BB1B9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598607" y="3309302"/>
              <a:ext cx="2112433" cy="383729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dirty="0">
                  <a:latin typeface="Verdana" pitchFamily="34" charset="0"/>
                </a:rPr>
                <a:t>&gt; O(</a:t>
              </a:r>
              <a:r>
                <a:rPr lang="de-DE" i="1" dirty="0">
                  <a:latin typeface="Verdana" pitchFamily="34" charset="0"/>
                </a:rPr>
                <a:t>n</a:t>
              </a:r>
              <a:r>
                <a:rPr lang="de-DE" dirty="0">
                  <a:latin typeface="Verdana" pitchFamily="34" charset="0"/>
                </a:rPr>
                <a:t>²)</a:t>
              </a:r>
            </a:p>
          </p:txBody>
        </p:sp>
      </p:grpSp>
      <p:sp>
        <p:nvSpPr>
          <p:cNvPr id="14" name="Textfeld 17">
            <a:extLst>
              <a:ext uri="{FF2B5EF4-FFF2-40B4-BE49-F238E27FC236}">
                <a16:creationId xmlns:a16="http://schemas.microsoft.com/office/drawing/2014/main" id="{E02AA057-62D8-52C1-1E99-AFFED263495D}"/>
              </a:ext>
            </a:extLst>
          </p:cNvPr>
          <p:cNvSpPr txBox="1"/>
          <p:nvPr/>
        </p:nvSpPr>
        <p:spPr bwMode="gray">
          <a:xfrm>
            <a:off x="251520" y="4736894"/>
            <a:ext cx="11060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dirty="0">
                <a:latin typeface="+mn-lt"/>
              </a:rPr>
              <a:t>Best </a:t>
            </a:r>
            <a:r>
              <a:rPr lang="de-DE" dirty="0" err="1">
                <a:latin typeface="+mn-lt"/>
              </a:rPr>
              <a:t>case</a:t>
            </a:r>
            <a:endParaRPr lang="de-DE" dirty="0">
              <a:latin typeface="+mn-lt"/>
            </a:endParaRPr>
          </a:p>
        </p:txBody>
      </p:sp>
      <p:sp>
        <p:nvSpPr>
          <p:cNvPr id="15" name="Textfeld 18">
            <a:extLst>
              <a:ext uri="{FF2B5EF4-FFF2-40B4-BE49-F238E27FC236}">
                <a16:creationId xmlns:a16="http://schemas.microsoft.com/office/drawing/2014/main" id="{3E28C7AC-7EBD-77FB-D486-A1D6B463FC60}"/>
              </a:ext>
            </a:extLst>
          </p:cNvPr>
          <p:cNvSpPr txBox="1"/>
          <p:nvPr/>
        </p:nvSpPr>
        <p:spPr bwMode="gray">
          <a:xfrm>
            <a:off x="4948644" y="4713065"/>
            <a:ext cx="15351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dirty="0">
                <a:latin typeface="+mn-lt"/>
              </a:rPr>
              <a:t>Average </a:t>
            </a:r>
            <a:r>
              <a:rPr lang="de-DE" dirty="0" err="1">
                <a:latin typeface="+mn-lt"/>
              </a:rPr>
              <a:t>case</a:t>
            </a:r>
            <a:endParaRPr lang="de-DE" dirty="0">
              <a:latin typeface="+mn-lt"/>
            </a:endParaRPr>
          </a:p>
        </p:txBody>
      </p:sp>
      <p:sp>
        <p:nvSpPr>
          <p:cNvPr id="16" name="Textfeld 19">
            <a:extLst>
              <a:ext uri="{FF2B5EF4-FFF2-40B4-BE49-F238E27FC236}">
                <a16:creationId xmlns:a16="http://schemas.microsoft.com/office/drawing/2014/main" id="{75F00206-24A3-1771-E848-B25D9B51262C}"/>
              </a:ext>
            </a:extLst>
          </p:cNvPr>
          <p:cNvSpPr txBox="1"/>
          <p:nvPr/>
        </p:nvSpPr>
        <p:spPr bwMode="gray">
          <a:xfrm>
            <a:off x="4948644" y="4398695"/>
            <a:ext cx="12631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dirty="0" err="1">
                <a:latin typeface="+mn-lt"/>
              </a:rPr>
              <a:t>Worst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case</a:t>
            </a:r>
            <a:endParaRPr lang="de-DE" dirty="0">
              <a:latin typeface="+mn-lt"/>
            </a:endParaRPr>
          </a:p>
        </p:txBody>
      </p:sp>
      <p:pic>
        <p:nvPicPr>
          <p:cNvPr id="17" name="Picture 1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8FB54B9B-4724-3212-16F4-39D989C73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39" y="1065014"/>
            <a:ext cx="3299261" cy="265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0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1E6E12-80F2-613E-1572-9B78958AD0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5841827" cy="3563938"/>
          </a:xfrm>
        </p:spPr>
        <p:txBody>
          <a:bodyPr/>
          <a:lstStyle/>
          <a:p>
            <a:r>
              <a:rPr lang="de-DE" altLang="de-DE" dirty="0"/>
              <a:t>Abwechselnd auf- und absteigend sortieren</a:t>
            </a:r>
          </a:p>
          <a:p>
            <a:pPr lvl="1"/>
            <a:r>
              <a:rPr lang="de-DE" altLang="de-DE" dirty="0"/>
              <a:t>Nutzt Lokalität der Daten aus </a:t>
            </a:r>
          </a:p>
          <a:p>
            <a:pPr lvl="2"/>
            <a:r>
              <a:rPr lang="de-DE" altLang="de-DE" dirty="0"/>
              <a:t>Falls Daten nicht in RAM bzw. CPU Cache passen</a:t>
            </a:r>
          </a:p>
          <a:p>
            <a:pPr lvl="1"/>
            <a:r>
              <a:rPr lang="en-US" altLang="de-DE" dirty="0" err="1"/>
              <a:t>Verschiedene</a:t>
            </a:r>
            <a:r>
              <a:rPr lang="en-US" altLang="de-DE" dirty="0"/>
              <a:t> </a:t>
            </a:r>
            <a:r>
              <a:rPr lang="en-US" altLang="de-DE" dirty="0" err="1"/>
              <a:t>Namen</a:t>
            </a:r>
            <a:r>
              <a:rPr lang="en-US" altLang="de-DE" dirty="0"/>
              <a:t>:</a:t>
            </a:r>
          </a:p>
          <a:p>
            <a:pPr marL="536575" lvl="2" indent="0">
              <a:buNone/>
            </a:pPr>
            <a:r>
              <a:rPr lang="en-US" altLang="de-DE" dirty="0"/>
              <a:t>Cocktail shaker sort, bidirectional bubble sort, cocktail sort, shaker sort, ripple sort, shuffle sort, shuttle sort</a:t>
            </a:r>
            <a:endParaRPr lang="en-US" dirty="0"/>
          </a:p>
          <a:p>
            <a:r>
              <a:rPr lang="en-US" dirty="0"/>
              <a:t>Knuth: </a:t>
            </a:r>
          </a:p>
          <a:p>
            <a:pPr marL="268287" lvl="1" indent="0">
              <a:buNone/>
            </a:pPr>
            <a:r>
              <a:rPr lang="en-US" i="1" dirty="0"/>
              <a:t>But none of these refinements leads to an algorithm better than straight insertion [that is, </a:t>
            </a:r>
            <a:r>
              <a:rPr lang="en-US" i="1" dirty="0">
                <a:hlinkClick r:id="rId2" tooltip="Insertion sort"/>
              </a:rPr>
              <a:t>insertion sort</a:t>
            </a:r>
            <a:r>
              <a:rPr lang="en-US" i="1" dirty="0"/>
              <a:t>]; and we already know that straight insertion isn't suitable for large N. [...] In short, the bubble sort seems to have nothing to recommend it, except a catchy name and the fact that it leads to some interesting theoretical problems.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75903C-5CB7-90D5-673F-B46324E3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Bubblesort Variante:</a:t>
            </a:r>
            <a:br>
              <a:rPr lang="en-DE" dirty="0"/>
            </a:br>
            <a:r>
              <a:rPr lang="en-DE" dirty="0"/>
              <a:t>Cocktail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ADDAA-2F7D-0D4B-5A9C-E81DE1A27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03" y="-1"/>
            <a:ext cx="2943398" cy="515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678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218CB60-A233-718C-FD99-A91C5DF8474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altLang="de-DE" dirty="0"/>
                  <a:t>Bester Fall: </a:t>
                </a:r>
              </a:p>
              <a:p>
                <a:pPr lvl="1"/>
                <a:r>
                  <a:rPr lang="de-DE" altLang="de-DE" dirty="0"/>
                  <a:t>normal: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altLang="de-DE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de-DE" altLang="de-DE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de-DE" altLang="de-DE" dirty="0"/>
              </a:p>
              <a:p>
                <a:pPr lvl="1"/>
                <a:r>
                  <a:rPr lang="de-DE" altLang="de-DE" dirty="0"/>
                  <a:t>optimiert: </a:t>
                </a:r>
                <a:r>
                  <a:rPr lang="de-DE" altLang="de-DE" i="1" dirty="0"/>
                  <a:t>n</a:t>
                </a:r>
              </a:p>
              <a:p>
                <a:endParaRPr lang="de-DE" altLang="de-DE" dirty="0"/>
              </a:p>
              <a:p>
                <a:r>
                  <a:rPr lang="de-DE" altLang="de-DE" dirty="0"/>
                  <a:t>Schlechtester Fall</a:t>
                </a:r>
              </a:p>
              <a:p>
                <a:pPr lvl="1"/>
                <a:r>
                  <a:rPr lang="de-DE" altLang="de-DE" dirty="0"/>
                  <a:t>normal: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altLang="de-DE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de-DE" altLang="de-DE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de-DE" altLang="de-DE" dirty="0"/>
              </a:p>
              <a:p>
                <a:pPr lvl="1"/>
                <a:r>
                  <a:rPr lang="de-DE" altLang="de-DE" dirty="0"/>
                  <a:t>optimiert: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alt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altLang="de-DE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de-DE" altLang="de-D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altLang="de-DE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de-DE" altLang="de-DE" dirty="0"/>
              </a:p>
              <a:p>
                <a:pPr lvl="1"/>
                <a:endParaRPr lang="de-DE" altLang="de-DE" dirty="0"/>
              </a:p>
              <a:p>
                <a:r>
                  <a:rPr lang="de-DE" altLang="de-DE" dirty="0"/>
                  <a:t>Durchschnittlicher Fall</a:t>
                </a:r>
              </a:p>
              <a:p>
                <a:pPr lvl="1"/>
                <a:r>
                  <a:rPr lang="de-DE" altLang="de-DE" dirty="0"/>
                  <a:t>normal: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altLang="de-DE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de-DE" altLang="de-DE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de-DE" altLang="de-DE" dirty="0"/>
              </a:p>
              <a:p>
                <a:pPr lvl="1"/>
                <a:r>
                  <a:rPr lang="de-DE" altLang="de-DE" dirty="0"/>
                  <a:t>optimiert: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alt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altLang="de-DE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de-DE" altLang="de-D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altLang="de-DE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de-DE" altLang="de-DE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218CB60-A233-718C-FD99-A91C5DF84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88E963-130C-4B91-C3E3-77634A8D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Analyse: Bubblesort</a:t>
            </a:r>
          </a:p>
        </p:txBody>
      </p:sp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A7FDF107-00F7-5DB6-969B-535FB75EF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39" y="1065014"/>
            <a:ext cx="3299261" cy="265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144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altLang="de-DE" dirty="0" err="1"/>
              <a:t>Selectionsort</a:t>
            </a:r>
            <a:endParaRPr lang="de-DE" altLang="de-DE" dirty="0"/>
          </a:p>
          <a:p>
            <a:r>
              <a:rPr lang="de-DE" altLang="de-DE" dirty="0" err="1"/>
              <a:t>Bubblesort</a:t>
            </a:r>
            <a:endParaRPr lang="de-DE" altLang="de-DE" dirty="0"/>
          </a:p>
          <a:p>
            <a:r>
              <a:rPr lang="de-DE" altLang="de-DE" b="1" dirty="0"/>
              <a:t>Insertionsort</a:t>
            </a:r>
          </a:p>
          <a:p>
            <a:r>
              <a:rPr lang="de-DE" altLang="de-DE" dirty="0" err="1"/>
              <a:t>Shellsort</a:t>
            </a:r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8B810-248A-F079-918F-F6B192E17F62}"/>
              </a:ext>
            </a:extLst>
          </p:cNvPr>
          <p:cNvSpPr txBox="1"/>
          <p:nvPr/>
        </p:nvSpPr>
        <p:spPr bwMode="gray">
          <a:xfrm>
            <a:off x="7800230" y="41982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E079E-E3EC-ED8C-D77F-6BEE29310ABF}"/>
              </a:ext>
            </a:extLst>
          </p:cNvPr>
          <p:cNvSpPr txBox="1"/>
          <p:nvPr/>
        </p:nvSpPr>
        <p:spPr bwMode="gray">
          <a:xfrm>
            <a:off x="7728668" y="39836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7B8C0-F2A2-3C02-8CED-1B84E27C96E2}"/>
              </a:ext>
            </a:extLst>
          </p:cNvPr>
          <p:cNvSpPr txBox="1"/>
          <p:nvPr/>
        </p:nvSpPr>
        <p:spPr bwMode="gray">
          <a:xfrm>
            <a:off x="7736619" y="423009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46068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94AB96-FE69-EC8E-E9BB-BCBBF585CC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013423" cy="3563938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Idee:</a:t>
            </a:r>
          </a:p>
          <a:p>
            <a:r>
              <a:rPr lang="de-DE" altLang="de-DE" dirty="0"/>
              <a:t>Umsetzung der typischen (?) menschlichen Vorgehensweise, z.B. beim Sortieren eines Kartenstapels: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altLang="de-DE" dirty="0"/>
              <a:t>Starte mit der ersten Karte einen neuen Stapel.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altLang="de-DE" dirty="0"/>
              <a:t>Nimm jeweils nächste Karte des Originalstapels und füge sie an der richtigen Stelle in den neuen Stapel ein.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A4CECF-9E7C-0BC3-45B0-D6F5B105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Sortieren durch Einfügen</a:t>
            </a:r>
            <a:br>
              <a:rPr lang="de-DE" altLang="de-DE" dirty="0"/>
            </a:br>
            <a:r>
              <a:rPr lang="de-DE" altLang="de-DE" dirty="0"/>
              <a:t>Insertionsort</a:t>
            </a:r>
            <a:endParaRPr lang="en-DE" dirty="0"/>
          </a:p>
        </p:txBody>
      </p:sp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0AEC33A5-D297-49D6-5066-BB3305684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32" y="1131591"/>
            <a:ext cx="289446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3409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6CD883-0BB4-F89D-ACC4-335849BA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</a:t>
            </a:r>
            <a:br>
              <a:rPr lang="en-DE" dirty="0"/>
            </a:br>
            <a:r>
              <a:rPr lang="en-DE" dirty="0"/>
              <a:t>Insertionsort</a:t>
            </a:r>
          </a:p>
        </p:txBody>
      </p:sp>
      <p:graphicFrame>
        <p:nvGraphicFramePr>
          <p:cNvPr id="146" name="Group 141">
            <a:extLst>
              <a:ext uri="{FF2B5EF4-FFF2-40B4-BE49-F238E27FC236}">
                <a16:creationId xmlns:a16="http://schemas.microsoft.com/office/drawing/2014/main" id="{0EDD3F3E-14E7-D473-E4C3-436E3A33A5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007134"/>
              </p:ext>
            </p:extLst>
          </p:nvPr>
        </p:nvGraphicFramePr>
        <p:xfrm>
          <a:off x="71065" y="2654125"/>
          <a:ext cx="3276799" cy="533400"/>
        </p:xfrm>
        <a:graphic>
          <a:graphicData uri="http://schemas.openxmlformats.org/drawingml/2006/table">
            <a:tbl>
              <a:tblPr/>
              <a:tblGrid>
                <a:gridCol w="5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229000" marR="229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229000" marR="229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L="229000" marR="22900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229000" marR="22900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L="229000" marR="229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229000" marR="229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Rectangle 34">
            <a:extLst>
              <a:ext uri="{FF2B5EF4-FFF2-40B4-BE49-F238E27FC236}">
                <a16:creationId xmlns:a16="http://schemas.microsoft.com/office/drawing/2014/main" id="{CFCE84AE-F03F-9609-F7B3-380F5A0CB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030" y="143639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SzPct val="8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algn="l">
              <a:spcBef>
                <a:spcPct val="20000"/>
              </a:spcBef>
              <a:buSzPct val="80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20000"/>
              </a:spcBef>
              <a:buSzPct val="60000"/>
              <a:buFont typeface="Monotype Sorts" pitchFamily="2" charset="2"/>
              <a:buChar char="n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333500" algn="l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752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de-DE" altLang="de-DE"/>
              <a:t>2</a:t>
            </a:r>
          </a:p>
        </p:txBody>
      </p:sp>
      <p:sp>
        <p:nvSpPr>
          <p:cNvPr id="149" name="Rectangle 33">
            <a:extLst>
              <a:ext uri="{FF2B5EF4-FFF2-40B4-BE49-F238E27FC236}">
                <a16:creationId xmlns:a16="http://schemas.microsoft.com/office/drawing/2014/main" id="{EFDDEA8D-8F5F-068A-38DD-B77EC5DFC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630" y="143639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SzPct val="8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algn="l">
              <a:spcBef>
                <a:spcPct val="20000"/>
              </a:spcBef>
              <a:buSzPct val="80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20000"/>
              </a:spcBef>
              <a:buSzPct val="60000"/>
              <a:buFont typeface="Monotype Sorts" pitchFamily="2" charset="2"/>
              <a:buChar char="n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333500" algn="l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752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de-DE" altLang="de-DE"/>
              <a:t>9</a:t>
            </a:r>
          </a:p>
        </p:txBody>
      </p:sp>
      <p:sp>
        <p:nvSpPr>
          <p:cNvPr id="150" name="Rectangle 32">
            <a:extLst>
              <a:ext uri="{FF2B5EF4-FFF2-40B4-BE49-F238E27FC236}">
                <a16:creationId xmlns:a16="http://schemas.microsoft.com/office/drawing/2014/main" id="{9BB6CFB3-8CE1-5AA0-7BBB-2F4071640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230" y="143639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SzPct val="8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algn="l">
              <a:spcBef>
                <a:spcPct val="20000"/>
              </a:spcBef>
              <a:buSzPct val="80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20000"/>
              </a:spcBef>
              <a:buSzPct val="60000"/>
              <a:buFont typeface="Monotype Sorts" pitchFamily="2" charset="2"/>
              <a:buChar char="n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333500" algn="l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752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de-DE" altLang="de-DE"/>
              <a:t>3</a:t>
            </a:r>
          </a:p>
        </p:txBody>
      </p:sp>
      <p:sp>
        <p:nvSpPr>
          <p:cNvPr id="151" name="Rectangle 31">
            <a:extLst>
              <a:ext uri="{FF2B5EF4-FFF2-40B4-BE49-F238E27FC236}">
                <a16:creationId xmlns:a16="http://schemas.microsoft.com/office/drawing/2014/main" id="{56706FF8-616D-81EF-9203-120A908AE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830" y="143639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SzPct val="8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algn="l">
              <a:spcBef>
                <a:spcPct val="20000"/>
              </a:spcBef>
              <a:buSzPct val="80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20000"/>
              </a:spcBef>
              <a:buSzPct val="60000"/>
              <a:buFont typeface="Monotype Sorts" pitchFamily="2" charset="2"/>
              <a:buChar char="n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333500" algn="l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752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de-DE" altLang="de-DE"/>
              <a:t>8</a:t>
            </a:r>
          </a:p>
        </p:txBody>
      </p:sp>
      <p:sp>
        <p:nvSpPr>
          <p:cNvPr id="152" name="Rectangle 30">
            <a:extLst>
              <a:ext uri="{FF2B5EF4-FFF2-40B4-BE49-F238E27FC236}">
                <a16:creationId xmlns:a16="http://schemas.microsoft.com/office/drawing/2014/main" id="{8782B734-E8FE-6E3A-4C37-B8238CDDC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30" y="143639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SzPct val="8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algn="l">
              <a:spcBef>
                <a:spcPct val="20000"/>
              </a:spcBef>
              <a:buSzPct val="80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20000"/>
              </a:spcBef>
              <a:buSzPct val="60000"/>
              <a:buFont typeface="Monotype Sorts" pitchFamily="2" charset="2"/>
              <a:buChar char="n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333500" algn="l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752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de-DE" altLang="de-DE" dirty="0"/>
              <a:t>1</a:t>
            </a:r>
          </a:p>
        </p:txBody>
      </p:sp>
      <p:sp>
        <p:nvSpPr>
          <p:cNvPr id="153" name="Rectangle 29">
            <a:extLst>
              <a:ext uri="{FF2B5EF4-FFF2-40B4-BE49-F238E27FC236}">
                <a16:creationId xmlns:a16="http://schemas.microsoft.com/office/drawing/2014/main" id="{B72D322A-CB47-16CC-8393-E2AF2481A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0" y="143639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SzPct val="8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algn="l">
              <a:spcBef>
                <a:spcPct val="20000"/>
              </a:spcBef>
              <a:buSzPct val="80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algn="l">
              <a:spcBef>
                <a:spcPct val="20000"/>
              </a:spcBef>
              <a:buSzPct val="60000"/>
              <a:buFont typeface="Monotype Sorts" pitchFamily="2" charset="2"/>
              <a:buChar char="n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333500" algn="l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752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de-DE" altLang="de-DE"/>
              <a:t>5</a:t>
            </a:r>
          </a:p>
        </p:txBody>
      </p:sp>
      <p:sp>
        <p:nvSpPr>
          <p:cNvPr id="154" name="Line 37">
            <a:extLst>
              <a:ext uri="{FF2B5EF4-FFF2-40B4-BE49-F238E27FC236}">
                <a16:creationId xmlns:a16="http://schemas.microsoft.com/office/drawing/2014/main" id="{8D3940D6-42CF-5DB3-6611-831BBD6AC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0" y="1436390"/>
            <a:ext cx="0" cy="533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57" name="Line 40">
            <a:extLst>
              <a:ext uri="{FF2B5EF4-FFF2-40B4-BE49-F238E27FC236}">
                <a16:creationId xmlns:a16="http://schemas.microsoft.com/office/drawing/2014/main" id="{62A141EC-9CEF-B9C3-4312-134983C01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0230" y="143639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58" name="Line 41">
            <a:extLst>
              <a:ext uri="{FF2B5EF4-FFF2-40B4-BE49-F238E27FC236}">
                <a16:creationId xmlns:a16="http://schemas.microsoft.com/office/drawing/2014/main" id="{D67619D9-3EA3-9C6D-3106-65AADF9A0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3630" y="143639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59" name="Line 42">
            <a:extLst>
              <a:ext uri="{FF2B5EF4-FFF2-40B4-BE49-F238E27FC236}">
                <a16:creationId xmlns:a16="http://schemas.microsoft.com/office/drawing/2014/main" id="{72363450-8665-920E-EF3A-05CF71D30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030" y="143639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60" name="Line 43">
            <a:extLst>
              <a:ext uri="{FF2B5EF4-FFF2-40B4-BE49-F238E27FC236}">
                <a16:creationId xmlns:a16="http://schemas.microsoft.com/office/drawing/2014/main" id="{609AB6BB-7E55-81ED-05CC-F2275D372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0430" y="1436389"/>
            <a:ext cx="0" cy="533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61" name="Line 35">
            <a:extLst>
              <a:ext uri="{FF2B5EF4-FFF2-40B4-BE49-F238E27FC236}">
                <a16:creationId xmlns:a16="http://schemas.microsoft.com/office/drawing/2014/main" id="{249EE8F0-A8ED-4268-D7E5-28D11F9EE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0" y="1436390"/>
            <a:ext cx="533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62" name="Line 36">
            <a:extLst>
              <a:ext uri="{FF2B5EF4-FFF2-40B4-BE49-F238E27FC236}">
                <a16:creationId xmlns:a16="http://schemas.microsoft.com/office/drawing/2014/main" id="{5A0EF1FC-82CD-C14A-51E0-A81A62F0F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0" y="1969790"/>
            <a:ext cx="533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64" name="Line 85">
            <a:extLst>
              <a:ext uri="{FF2B5EF4-FFF2-40B4-BE49-F238E27FC236}">
                <a16:creationId xmlns:a16="http://schemas.microsoft.com/office/drawing/2014/main" id="{3C9CB816-3BA0-552D-ED38-7BBCE886C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830" y="1436390"/>
            <a:ext cx="2133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5A327661-36A4-8D92-2F4E-07990FC38E5C}"/>
              </a:ext>
            </a:extLst>
          </p:cNvPr>
          <p:cNvGrpSpPr/>
          <p:nvPr/>
        </p:nvGrpSpPr>
        <p:grpSpPr>
          <a:xfrm>
            <a:off x="583430" y="1436390"/>
            <a:ext cx="533400" cy="533400"/>
            <a:chOff x="943470" y="1436390"/>
            <a:chExt cx="533400" cy="533400"/>
          </a:xfrm>
        </p:grpSpPr>
        <p:sp>
          <p:nvSpPr>
            <p:cNvPr id="155" name="Line 38">
              <a:extLst>
                <a:ext uri="{FF2B5EF4-FFF2-40B4-BE49-F238E27FC236}">
                  <a16:creationId xmlns:a16="http://schemas.microsoft.com/office/drawing/2014/main" id="{84FEBE71-2958-F10A-8D19-E3DB08F11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470" y="1436390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156" name="Line 39">
              <a:extLst>
                <a:ext uri="{FF2B5EF4-FFF2-40B4-BE49-F238E27FC236}">
                  <a16:creationId xmlns:a16="http://schemas.microsoft.com/office/drawing/2014/main" id="{621C3352-4271-10EE-810F-313079124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870" y="1436390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163" name="Line 84">
              <a:extLst>
                <a:ext uri="{FF2B5EF4-FFF2-40B4-BE49-F238E27FC236}">
                  <a16:creationId xmlns:a16="http://schemas.microsoft.com/office/drawing/2014/main" id="{EB127E9B-C1C0-42C8-C53F-1391A1C91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470" y="143639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165" name="Line 89">
              <a:extLst>
                <a:ext uri="{FF2B5EF4-FFF2-40B4-BE49-F238E27FC236}">
                  <a16:creationId xmlns:a16="http://schemas.microsoft.com/office/drawing/2014/main" id="{99AE89AD-E553-8921-AB39-3958FE642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470" y="1969790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</p:grpSp>
      <p:sp>
        <p:nvSpPr>
          <p:cNvPr id="166" name="Line 90">
            <a:extLst>
              <a:ext uri="{FF2B5EF4-FFF2-40B4-BE49-F238E27FC236}">
                <a16:creationId xmlns:a16="http://schemas.microsoft.com/office/drawing/2014/main" id="{EB8F34A2-756E-3B8E-CA72-A87AA5C71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830" y="1969790"/>
            <a:ext cx="2133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34F72872-DFA9-51B7-AA54-B7DD596989C6}"/>
              </a:ext>
            </a:extLst>
          </p:cNvPr>
          <p:cNvGrpSpPr/>
          <p:nvPr/>
        </p:nvGrpSpPr>
        <p:grpSpPr>
          <a:xfrm>
            <a:off x="278630" y="1131590"/>
            <a:ext cx="533400" cy="304800"/>
            <a:chOff x="278630" y="1131590"/>
            <a:chExt cx="533400" cy="304800"/>
          </a:xfrm>
        </p:grpSpPr>
        <p:sp>
          <p:nvSpPr>
            <p:cNvPr id="167" name="Line 93">
              <a:extLst>
                <a:ext uri="{FF2B5EF4-FFF2-40B4-BE49-F238E27FC236}">
                  <a16:creationId xmlns:a16="http://schemas.microsoft.com/office/drawing/2014/main" id="{EF383CCF-D979-5FF4-78BC-928D15AEE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630" y="113159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168" name="Line 94">
              <a:extLst>
                <a:ext uri="{FF2B5EF4-FFF2-40B4-BE49-F238E27FC236}">
                  <a16:creationId xmlns:a16="http://schemas.microsoft.com/office/drawing/2014/main" id="{C01F3067-524D-22B5-FC28-18635A4AF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30" y="11315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169" name="Line 95">
              <a:extLst>
                <a:ext uri="{FF2B5EF4-FFF2-40B4-BE49-F238E27FC236}">
                  <a16:creationId xmlns:a16="http://schemas.microsoft.com/office/drawing/2014/main" id="{D00238A4-15EE-0605-7615-FD9E89939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030" y="113159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2DC1F2E6-42BD-D317-2E2C-B573F38616A6}"/>
              </a:ext>
            </a:extLst>
          </p:cNvPr>
          <p:cNvGrpSpPr/>
          <p:nvPr/>
        </p:nvGrpSpPr>
        <p:grpSpPr>
          <a:xfrm>
            <a:off x="278630" y="1969790"/>
            <a:ext cx="533400" cy="304800"/>
            <a:chOff x="278630" y="1969790"/>
            <a:chExt cx="533400" cy="304800"/>
          </a:xfrm>
        </p:grpSpPr>
        <p:sp>
          <p:nvSpPr>
            <p:cNvPr id="170" name="Line 96">
              <a:extLst>
                <a:ext uri="{FF2B5EF4-FFF2-40B4-BE49-F238E27FC236}">
                  <a16:creationId xmlns:a16="http://schemas.microsoft.com/office/drawing/2014/main" id="{585DA576-1CE1-91C6-F0DB-039AD8C9D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030" y="196979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171" name="Line 98">
              <a:extLst>
                <a:ext uri="{FF2B5EF4-FFF2-40B4-BE49-F238E27FC236}">
                  <a16:creationId xmlns:a16="http://schemas.microsoft.com/office/drawing/2014/main" id="{21692F7C-0509-DCF2-0EEB-D04D71E4A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630" y="22745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172" name="Line 99">
              <a:extLst>
                <a:ext uri="{FF2B5EF4-FFF2-40B4-BE49-F238E27FC236}">
                  <a16:creationId xmlns:a16="http://schemas.microsoft.com/office/drawing/2014/main" id="{93C7BC8E-E4F5-E5A9-5AC0-733E4918B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630" y="196979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</p:grpSp>
      <p:grpSp>
        <p:nvGrpSpPr>
          <p:cNvPr id="173" name="Group 177">
            <a:extLst>
              <a:ext uri="{FF2B5EF4-FFF2-40B4-BE49-F238E27FC236}">
                <a16:creationId xmlns:a16="http://schemas.microsoft.com/office/drawing/2014/main" id="{C97CEF17-F9BF-EB3D-CB24-F61C5DE88F4B}"/>
              </a:ext>
            </a:extLst>
          </p:cNvPr>
          <p:cNvGrpSpPr>
            <a:grpSpLocks/>
          </p:cNvGrpSpPr>
          <p:nvPr/>
        </p:nvGrpSpPr>
        <p:grpSpPr bwMode="auto">
          <a:xfrm>
            <a:off x="50030" y="3562505"/>
            <a:ext cx="3200400" cy="1143000"/>
            <a:chOff x="144" y="2784"/>
            <a:chExt cx="2016" cy="720"/>
          </a:xfrm>
        </p:grpSpPr>
        <p:sp>
          <p:nvSpPr>
            <p:cNvPr id="174" name="Rectangle 144">
              <a:extLst>
                <a:ext uri="{FF2B5EF4-FFF2-40B4-BE49-F238E27FC236}">
                  <a16:creationId xmlns:a16="http://schemas.microsoft.com/office/drawing/2014/main" id="{22C652D3-3102-C27B-9E8F-469244178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76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ADAF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2</a:t>
              </a:r>
            </a:p>
          </p:txBody>
        </p:sp>
        <p:sp>
          <p:nvSpPr>
            <p:cNvPr id="175" name="Rectangle 145">
              <a:extLst>
                <a:ext uri="{FF2B5EF4-FFF2-40B4-BE49-F238E27FC236}">
                  <a16:creationId xmlns:a16="http://schemas.microsoft.com/office/drawing/2014/main" id="{054F571C-2EAD-BDC1-D165-86C636300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976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ADAF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9</a:t>
              </a:r>
            </a:p>
          </p:txBody>
        </p:sp>
        <p:sp>
          <p:nvSpPr>
            <p:cNvPr id="176" name="Rectangle 146">
              <a:extLst>
                <a:ext uri="{FF2B5EF4-FFF2-40B4-BE49-F238E27FC236}">
                  <a16:creationId xmlns:a16="http://schemas.microsoft.com/office/drawing/2014/main" id="{607E5942-48D5-F01E-CFA2-51ED34ADA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76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ADAF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3</a:t>
              </a:r>
            </a:p>
          </p:txBody>
        </p:sp>
        <p:sp>
          <p:nvSpPr>
            <p:cNvPr id="177" name="Rectangle 147">
              <a:extLst>
                <a:ext uri="{FF2B5EF4-FFF2-40B4-BE49-F238E27FC236}">
                  <a16:creationId xmlns:a16="http://schemas.microsoft.com/office/drawing/2014/main" id="{25683B81-EE02-35B0-72B0-CD5ECA9C4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976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ADAF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8</a:t>
              </a:r>
            </a:p>
          </p:txBody>
        </p:sp>
        <p:sp>
          <p:nvSpPr>
            <p:cNvPr id="178" name="Rectangle 148">
              <a:extLst>
                <a:ext uri="{FF2B5EF4-FFF2-40B4-BE49-F238E27FC236}">
                  <a16:creationId xmlns:a16="http://schemas.microsoft.com/office/drawing/2014/main" id="{C7995132-BE55-23C5-F767-01560AAE8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976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ADAF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5</a:t>
              </a:r>
            </a:p>
          </p:txBody>
        </p:sp>
        <p:sp>
          <p:nvSpPr>
            <p:cNvPr id="179" name="Rectangle 149">
              <a:extLst>
                <a:ext uri="{FF2B5EF4-FFF2-40B4-BE49-F238E27FC236}">
                  <a16:creationId xmlns:a16="http://schemas.microsoft.com/office/drawing/2014/main" id="{96BE3E61-F095-B42E-0ED2-AC2102794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976"/>
              <a:ext cx="33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ADAF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1</a:t>
              </a:r>
            </a:p>
          </p:txBody>
        </p:sp>
        <p:sp>
          <p:nvSpPr>
            <p:cNvPr id="180" name="Line 150">
              <a:extLst>
                <a:ext uri="{FF2B5EF4-FFF2-40B4-BE49-F238E27FC236}">
                  <a16:creationId xmlns:a16="http://schemas.microsoft.com/office/drawing/2014/main" id="{5DD1B86C-A947-6C49-7A52-C1D3308E1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976"/>
              <a:ext cx="0" cy="3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181" name="Line 153">
              <a:extLst>
                <a:ext uri="{FF2B5EF4-FFF2-40B4-BE49-F238E27FC236}">
                  <a16:creationId xmlns:a16="http://schemas.microsoft.com/office/drawing/2014/main" id="{A6A4B253-D8E2-26A1-6C6B-0E67D46B4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182" name="Line 154">
              <a:extLst>
                <a:ext uri="{FF2B5EF4-FFF2-40B4-BE49-F238E27FC236}">
                  <a16:creationId xmlns:a16="http://schemas.microsoft.com/office/drawing/2014/main" id="{C94353D9-568F-F0FD-1B31-9B8DC3CB7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97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183" name="Line 155">
              <a:extLst>
                <a:ext uri="{FF2B5EF4-FFF2-40B4-BE49-F238E27FC236}">
                  <a16:creationId xmlns:a16="http://schemas.microsoft.com/office/drawing/2014/main" id="{5AFBC6F8-9258-C75D-8258-A6C67EEB0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97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184" name="Line 156">
              <a:extLst>
                <a:ext uri="{FF2B5EF4-FFF2-40B4-BE49-F238E27FC236}">
                  <a16:creationId xmlns:a16="http://schemas.microsoft.com/office/drawing/2014/main" id="{446DE216-D43D-4A8B-AD87-4E3DE96DD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976"/>
              <a:ext cx="0" cy="3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185" name="Line 157">
              <a:extLst>
                <a:ext uri="{FF2B5EF4-FFF2-40B4-BE49-F238E27FC236}">
                  <a16:creationId xmlns:a16="http://schemas.microsoft.com/office/drawing/2014/main" id="{DC58244A-B803-0095-A32A-7F0D9B9B2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976"/>
              <a:ext cx="72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186" name="Line 158">
              <a:extLst>
                <a:ext uri="{FF2B5EF4-FFF2-40B4-BE49-F238E27FC236}">
                  <a16:creationId xmlns:a16="http://schemas.microsoft.com/office/drawing/2014/main" id="{D2A14533-6B0D-16D4-8951-C70697F5C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312"/>
              <a:ext cx="72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187" name="Line 160">
              <a:extLst>
                <a:ext uri="{FF2B5EF4-FFF2-40B4-BE49-F238E27FC236}">
                  <a16:creationId xmlns:a16="http://schemas.microsoft.com/office/drawing/2014/main" id="{4EFC3539-8CBE-D8E4-3C74-0EB13D421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76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grpSp>
          <p:nvGrpSpPr>
            <p:cNvPr id="188" name="Group 174">
              <a:extLst>
                <a:ext uri="{FF2B5EF4-FFF2-40B4-BE49-F238E27FC236}">
                  <a16:creationId xmlns:a16="http://schemas.microsoft.com/office/drawing/2014/main" id="{1A33475B-FCEF-7970-FD99-8467289089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976"/>
              <a:ext cx="336" cy="336"/>
              <a:chOff x="480" y="2976"/>
              <a:chExt cx="336" cy="336"/>
            </a:xfrm>
          </p:grpSpPr>
          <p:sp>
            <p:nvSpPr>
              <p:cNvPr id="203" name="Line 151">
                <a:extLst>
                  <a:ext uri="{FF2B5EF4-FFF2-40B4-BE49-F238E27FC236}">
                    <a16:creationId xmlns:a16="http://schemas.microsoft.com/office/drawing/2014/main" id="{E6D968FD-4E05-D57B-81E0-0CDFC0EB5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97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204" name="Line 152">
                <a:extLst>
                  <a:ext uri="{FF2B5EF4-FFF2-40B4-BE49-F238E27FC236}">
                    <a16:creationId xmlns:a16="http://schemas.microsoft.com/office/drawing/2014/main" id="{CB2351D7-E9CF-E643-51AF-C92767ED0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205" name="Line 159">
                <a:extLst>
                  <a:ext uri="{FF2B5EF4-FFF2-40B4-BE49-F238E27FC236}">
                    <a16:creationId xmlns:a16="http://schemas.microsoft.com/office/drawing/2014/main" id="{FCEEE868-D2F3-3332-E5E6-313BD60C8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976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206" name="Line 161">
                <a:extLst>
                  <a:ext uri="{FF2B5EF4-FFF2-40B4-BE49-F238E27FC236}">
                    <a16:creationId xmlns:a16="http://schemas.microsoft.com/office/drawing/2014/main" id="{EDBBE383-E0F9-F1F0-45F5-A1B0BD6A7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331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</p:grpSp>
        <p:sp>
          <p:nvSpPr>
            <p:cNvPr id="189" name="Line 162">
              <a:extLst>
                <a:ext uri="{FF2B5EF4-FFF2-40B4-BE49-F238E27FC236}">
                  <a16:creationId xmlns:a16="http://schemas.microsoft.com/office/drawing/2014/main" id="{FD1E14F8-4149-9FC5-F396-EF3339BBF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312"/>
              <a:ext cx="13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grpSp>
          <p:nvGrpSpPr>
            <p:cNvPr id="190" name="Group 169">
              <a:extLst>
                <a:ext uri="{FF2B5EF4-FFF2-40B4-BE49-F238E27FC236}">
                  <a16:creationId xmlns:a16="http://schemas.microsoft.com/office/drawing/2014/main" id="{5526B2C5-BEC8-A5C9-54A6-799E3B299C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784"/>
              <a:ext cx="336" cy="192"/>
              <a:chOff x="288" y="2784"/>
              <a:chExt cx="336" cy="192"/>
            </a:xfrm>
          </p:grpSpPr>
          <p:sp>
            <p:nvSpPr>
              <p:cNvPr id="200" name="Line 163">
                <a:extLst>
                  <a:ext uri="{FF2B5EF4-FFF2-40B4-BE49-F238E27FC236}">
                    <a16:creationId xmlns:a16="http://schemas.microsoft.com/office/drawing/2014/main" id="{D6C1830F-08CF-E967-855A-E2666AF7A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" y="27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201" name="Line 164">
                <a:extLst>
                  <a:ext uri="{FF2B5EF4-FFF2-40B4-BE49-F238E27FC236}">
                    <a16:creationId xmlns:a16="http://schemas.microsoft.com/office/drawing/2014/main" id="{BC783C48-FA90-2597-A968-A748A99736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78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202" name="Line 165">
                <a:extLst>
                  <a:ext uri="{FF2B5EF4-FFF2-40B4-BE49-F238E27FC236}">
                    <a16:creationId xmlns:a16="http://schemas.microsoft.com/office/drawing/2014/main" id="{FA3982F4-A308-BFCC-33DB-AEA667626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7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</p:grpSp>
        <p:sp>
          <p:nvSpPr>
            <p:cNvPr id="191" name="Line 166">
              <a:extLst>
                <a:ext uri="{FF2B5EF4-FFF2-40B4-BE49-F238E27FC236}">
                  <a16:creationId xmlns:a16="http://schemas.microsoft.com/office/drawing/2014/main" id="{8BDC0D42-7B0A-7A30-51F5-7E7F978FF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192" name="Line 167">
              <a:extLst>
                <a:ext uri="{FF2B5EF4-FFF2-40B4-BE49-F238E27FC236}">
                  <a16:creationId xmlns:a16="http://schemas.microsoft.com/office/drawing/2014/main" id="{818284CC-C089-553A-2068-C6606920E5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350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193" name="Line 168">
              <a:extLst>
                <a:ext uri="{FF2B5EF4-FFF2-40B4-BE49-F238E27FC236}">
                  <a16:creationId xmlns:a16="http://schemas.microsoft.com/office/drawing/2014/main" id="{703569D9-33A7-3901-0836-771A95FAC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grpSp>
          <p:nvGrpSpPr>
            <p:cNvPr id="194" name="Group 170">
              <a:extLst>
                <a:ext uri="{FF2B5EF4-FFF2-40B4-BE49-F238E27FC236}">
                  <a16:creationId xmlns:a16="http://schemas.microsoft.com/office/drawing/2014/main" id="{914BD2E3-0455-8431-E875-F339E16D0F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784"/>
              <a:ext cx="336" cy="192"/>
              <a:chOff x="288" y="2784"/>
              <a:chExt cx="336" cy="192"/>
            </a:xfrm>
          </p:grpSpPr>
          <p:sp>
            <p:nvSpPr>
              <p:cNvPr id="197" name="Line 171">
                <a:extLst>
                  <a:ext uri="{FF2B5EF4-FFF2-40B4-BE49-F238E27FC236}">
                    <a16:creationId xmlns:a16="http://schemas.microsoft.com/office/drawing/2014/main" id="{271DEDA5-F9C4-A67E-B06C-0A5A806E3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" y="27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98" name="Line 172">
                <a:extLst>
                  <a:ext uri="{FF2B5EF4-FFF2-40B4-BE49-F238E27FC236}">
                    <a16:creationId xmlns:a16="http://schemas.microsoft.com/office/drawing/2014/main" id="{829E5F76-B50E-5065-D00B-BEFC103E7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78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199" name="Line 173">
                <a:extLst>
                  <a:ext uri="{FF2B5EF4-FFF2-40B4-BE49-F238E27FC236}">
                    <a16:creationId xmlns:a16="http://schemas.microsoft.com/office/drawing/2014/main" id="{34CDB231-0F64-B976-2324-69CBFAF9B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7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</p:grpSp>
        <p:sp>
          <p:nvSpPr>
            <p:cNvPr id="195" name="Line 175">
              <a:extLst>
                <a:ext uri="{FF2B5EF4-FFF2-40B4-BE49-F238E27FC236}">
                  <a16:creationId xmlns:a16="http://schemas.microsoft.com/office/drawing/2014/main" id="{46B94D63-080C-8C12-DC33-3B3308B8C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196" name="Line 176">
              <a:extLst>
                <a:ext uri="{FF2B5EF4-FFF2-40B4-BE49-F238E27FC236}">
                  <a16:creationId xmlns:a16="http://schemas.microsoft.com/office/drawing/2014/main" id="{FEA90A83-A3C2-4CFA-330F-CA18E4CBD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7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1A9FE0F5-3A03-B659-1FBE-47B6F4E3133E}"/>
              </a:ext>
            </a:extLst>
          </p:cNvPr>
          <p:cNvGrpSpPr/>
          <p:nvPr/>
        </p:nvGrpSpPr>
        <p:grpSpPr>
          <a:xfrm>
            <a:off x="3531840" y="1436390"/>
            <a:ext cx="3200400" cy="533400"/>
            <a:chOff x="5663208" y="2107349"/>
            <a:chExt cx="3200400" cy="533400"/>
          </a:xfrm>
        </p:grpSpPr>
        <p:sp>
          <p:nvSpPr>
            <p:cNvPr id="207" name="Rectangle 179">
              <a:extLst>
                <a:ext uri="{FF2B5EF4-FFF2-40B4-BE49-F238E27FC236}">
                  <a16:creationId xmlns:a16="http://schemas.microsoft.com/office/drawing/2014/main" id="{41E4BE7B-D4AB-6434-6585-108C189B6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0208" y="2107349"/>
              <a:ext cx="5334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ADAF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2</a:t>
              </a:r>
            </a:p>
          </p:txBody>
        </p:sp>
        <p:sp>
          <p:nvSpPr>
            <p:cNvPr id="208" name="Rectangle 180">
              <a:extLst>
                <a:ext uri="{FF2B5EF4-FFF2-40B4-BE49-F238E27FC236}">
                  <a16:creationId xmlns:a16="http://schemas.microsoft.com/office/drawing/2014/main" id="{55588FC3-694C-F9C9-4983-FB6E27A37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6808" y="2107349"/>
              <a:ext cx="5334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ADAF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9</a:t>
              </a:r>
            </a:p>
          </p:txBody>
        </p:sp>
        <p:sp>
          <p:nvSpPr>
            <p:cNvPr id="209" name="Rectangle 181">
              <a:extLst>
                <a:ext uri="{FF2B5EF4-FFF2-40B4-BE49-F238E27FC236}">
                  <a16:creationId xmlns:a16="http://schemas.microsoft.com/office/drawing/2014/main" id="{7BCE72D2-B152-11DC-381F-5A7038036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3408" y="2107349"/>
              <a:ext cx="5334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ADAF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8</a:t>
              </a:r>
            </a:p>
          </p:txBody>
        </p:sp>
        <p:sp>
          <p:nvSpPr>
            <p:cNvPr id="210" name="Rectangle 182">
              <a:extLst>
                <a:ext uri="{FF2B5EF4-FFF2-40B4-BE49-F238E27FC236}">
                  <a16:creationId xmlns:a16="http://schemas.microsoft.com/office/drawing/2014/main" id="{2BF65E88-16AD-FA6E-ADF1-2814511A2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0008" y="2107349"/>
              <a:ext cx="5334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ADAF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5</a:t>
              </a:r>
            </a:p>
          </p:txBody>
        </p:sp>
        <p:sp>
          <p:nvSpPr>
            <p:cNvPr id="211" name="Rectangle 183">
              <a:extLst>
                <a:ext uri="{FF2B5EF4-FFF2-40B4-BE49-F238E27FC236}">
                  <a16:creationId xmlns:a16="http://schemas.microsoft.com/office/drawing/2014/main" id="{43B586D6-02F1-8183-B924-B43E3B4D2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6608" y="2107349"/>
              <a:ext cx="5334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ADAF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3</a:t>
              </a:r>
            </a:p>
          </p:txBody>
        </p:sp>
        <p:sp>
          <p:nvSpPr>
            <p:cNvPr id="212" name="Rectangle 184">
              <a:extLst>
                <a:ext uri="{FF2B5EF4-FFF2-40B4-BE49-F238E27FC236}">
                  <a16:creationId xmlns:a16="http://schemas.microsoft.com/office/drawing/2014/main" id="{7F65B4B4-FE6D-FF74-59F7-FA2DCE0AF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3208" y="2107349"/>
              <a:ext cx="5334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ADAF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1</a:t>
              </a:r>
            </a:p>
          </p:txBody>
        </p:sp>
        <p:sp>
          <p:nvSpPr>
            <p:cNvPr id="213" name="Line 185">
              <a:extLst>
                <a:ext uri="{FF2B5EF4-FFF2-40B4-BE49-F238E27FC236}">
                  <a16:creationId xmlns:a16="http://schemas.microsoft.com/office/drawing/2014/main" id="{73649772-E296-ED89-B9B6-007E1EA59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3208" y="2107349"/>
              <a:ext cx="0" cy="5334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14" name="Line 186">
              <a:extLst>
                <a:ext uri="{FF2B5EF4-FFF2-40B4-BE49-F238E27FC236}">
                  <a16:creationId xmlns:a16="http://schemas.microsoft.com/office/drawing/2014/main" id="{4F10687A-5001-E07D-760A-FE407AFCB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3408" y="2107349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15" name="Line 187">
              <a:extLst>
                <a:ext uri="{FF2B5EF4-FFF2-40B4-BE49-F238E27FC236}">
                  <a16:creationId xmlns:a16="http://schemas.microsoft.com/office/drawing/2014/main" id="{8F29C437-F330-CDF8-17BC-E218D18E0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6808" y="2107349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16" name="Line 188">
              <a:extLst>
                <a:ext uri="{FF2B5EF4-FFF2-40B4-BE49-F238E27FC236}">
                  <a16:creationId xmlns:a16="http://schemas.microsoft.com/office/drawing/2014/main" id="{38F17705-7B71-82D8-B04A-87DCA1E4A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0208" y="2107349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17" name="Line 189">
              <a:extLst>
                <a:ext uri="{FF2B5EF4-FFF2-40B4-BE49-F238E27FC236}">
                  <a16:creationId xmlns:a16="http://schemas.microsoft.com/office/drawing/2014/main" id="{A5D16BED-29CF-93B9-6D53-19DFD0B55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3608" y="2107349"/>
              <a:ext cx="0" cy="5334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18" name="Line 190">
              <a:extLst>
                <a:ext uri="{FF2B5EF4-FFF2-40B4-BE49-F238E27FC236}">
                  <a16:creationId xmlns:a16="http://schemas.microsoft.com/office/drawing/2014/main" id="{8EB9772B-49E4-88AA-E280-A4145A5BE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3208" y="2107349"/>
              <a:ext cx="1143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19" name="Line 191">
              <a:extLst>
                <a:ext uri="{FF2B5EF4-FFF2-40B4-BE49-F238E27FC236}">
                  <a16:creationId xmlns:a16="http://schemas.microsoft.com/office/drawing/2014/main" id="{BA70E8C4-177D-34BC-D785-816AD4D8F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3208" y="2640749"/>
              <a:ext cx="1143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20" name="Line 192">
              <a:extLst>
                <a:ext uri="{FF2B5EF4-FFF2-40B4-BE49-F238E27FC236}">
                  <a16:creationId xmlns:a16="http://schemas.microsoft.com/office/drawing/2014/main" id="{BDBE26F9-98BE-9796-B983-D1114DF7D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0008" y="2107349"/>
              <a:ext cx="21336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grpSp>
          <p:nvGrpSpPr>
            <p:cNvPr id="221" name="Group 193">
              <a:extLst>
                <a:ext uri="{FF2B5EF4-FFF2-40B4-BE49-F238E27FC236}">
                  <a16:creationId xmlns:a16="http://schemas.microsoft.com/office/drawing/2014/main" id="{253FFA36-E556-43CE-53D9-7CF7A3258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96808" y="2107349"/>
              <a:ext cx="533400" cy="533400"/>
              <a:chOff x="480" y="2976"/>
              <a:chExt cx="336" cy="336"/>
            </a:xfrm>
          </p:grpSpPr>
          <p:sp>
            <p:nvSpPr>
              <p:cNvPr id="222" name="Line 194">
                <a:extLst>
                  <a:ext uri="{FF2B5EF4-FFF2-40B4-BE49-F238E27FC236}">
                    <a16:creationId xmlns:a16="http://schemas.microsoft.com/office/drawing/2014/main" id="{1804098A-1061-5D72-7D06-3447BA7B5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97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223" name="Line 195">
                <a:extLst>
                  <a:ext uri="{FF2B5EF4-FFF2-40B4-BE49-F238E27FC236}">
                    <a16:creationId xmlns:a16="http://schemas.microsoft.com/office/drawing/2014/main" id="{665B26F3-A40E-DADF-9D8D-85AE98A3B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224" name="Line 196">
                <a:extLst>
                  <a:ext uri="{FF2B5EF4-FFF2-40B4-BE49-F238E27FC236}">
                    <a16:creationId xmlns:a16="http://schemas.microsoft.com/office/drawing/2014/main" id="{F8F73731-398E-F059-587C-22CBA17E0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976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225" name="Line 197">
                <a:extLst>
                  <a:ext uri="{FF2B5EF4-FFF2-40B4-BE49-F238E27FC236}">
                    <a16:creationId xmlns:a16="http://schemas.microsoft.com/office/drawing/2014/main" id="{59C5D052-37EA-DEAB-5F7A-DCD35011F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331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</p:grpSp>
        <p:sp>
          <p:nvSpPr>
            <p:cNvPr id="226" name="Line 198">
              <a:extLst>
                <a:ext uri="{FF2B5EF4-FFF2-40B4-BE49-F238E27FC236}">
                  <a16:creationId xmlns:a16="http://schemas.microsoft.com/office/drawing/2014/main" id="{4EDAFA1E-F10E-74B9-FC87-0539BC814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0008" y="2640749"/>
              <a:ext cx="21336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27" name="Line 210">
              <a:extLst>
                <a:ext uri="{FF2B5EF4-FFF2-40B4-BE49-F238E27FC236}">
                  <a16:creationId xmlns:a16="http://schemas.microsoft.com/office/drawing/2014/main" id="{C44A1694-2A8E-001D-1B8F-6BB2E4494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6608" y="2107349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28" name="Line 211">
              <a:extLst>
                <a:ext uri="{FF2B5EF4-FFF2-40B4-BE49-F238E27FC236}">
                  <a16:creationId xmlns:a16="http://schemas.microsoft.com/office/drawing/2014/main" id="{4BA6248A-4D10-6822-3A0E-5FC270FFF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0008" y="2107349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0E514554-EDDB-9D6A-9B7A-A37659F9536F}"/>
              </a:ext>
            </a:extLst>
          </p:cNvPr>
          <p:cNvGrpSpPr/>
          <p:nvPr/>
        </p:nvGrpSpPr>
        <p:grpSpPr>
          <a:xfrm>
            <a:off x="3531840" y="2349325"/>
            <a:ext cx="3200400" cy="1143000"/>
            <a:chOff x="5663208" y="3250349"/>
            <a:chExt cx="3200400" cy="1143000"/>
          </a:xfrm>
        </p:grpSpPr>
        <p:sp>
          <p:nvSpPr>
            <p:cNvPr id="229" name="Rectangle 212">
              <a:extLst>
                <a:ext uri="{FF2B5EF4-FFF2-40B4-BE49-F238E27FC236}">
                  <a16:creationId xmlns:a16="http://schemas.microsoft.com/office/drawing/2014/main" id="{01B7E8E8-AD34-6979-4BDD-BEEA16F07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0208" y="3555149"/>
              <a:ext cx="5334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ADAF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2</a:t>
              </a:r>
            </a:p>
          </p:txBody>
        </p:sp>
        <p:sp>
          <p:nvSpPr>
            <p:cNvPr id="230" name="Rectangle 213">
              <a:extLst>
                <a:ext uri="{FF2B5EF4-FFF2-40B4-BE49-F238E27FC236}">
                  <a16:creationId xmlns:a16="http://schemas.microsoft.com/office/drawing/2014/main" id="{FD9CA552-A3D0-3DEB-BE85-4EEE96CAA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6808" y="3555149"/>
              <a:ext cx="5334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ADAF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9</a:t>
              </a:r>
            </a:p>
          </p:txBody>
        </p:sp>
        <p:sp>
          <p:nvSpPr>
            <p:cNvPr id="231" name="Rectangle 214">
              <a:extLst>
                <a:ext uri="{FF2B5EF4-FFF2-40B4-BE49-F238E27FC236}">
                  <a16:creationId xmlns:a16="http://schemas.microsoft.com/office/drawing/2014/main" id="{CB2C197C-E146-16F5-E626-73FEFF73C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3408" y="3555149"/>
              <a:ext cx="5334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ADAF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8</a:t>
              </a:r>
            </a:p>
          </p:txBody>
        </p:sp>
        <p:sp>
          <p:nvSpPr>
            <p:cNvPr id="232" name="Rectangle 215">
              <a:extLst>
                <a:ext uri="{FF2B5EF4-FFF2-40B4-BE49-F238E27FC236}">
                  <a16:creationId xmlns:a16="http://schemas.microsoft.com/office/drawing/2014/main" id="{D5ED43AE-F798-A38B-E4D2-A4478DD01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0008" y="3555149"/>
              <a:ext cx="5334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ADAF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5</a:t>
              </a:r>
            </a:p>
          </p:txBody>
        </p:sp>
        <p:sp>
          <p:nvSpPr>
            <p:cNvPr id="233" name="Rectangle 216">
              <a:extLst>
                <a:ext uri="{FF2B5EF4-FFF2-40B4-BE49-F238E27FC236}">
                  <a16:creationId xmlns:a16="http://schemas.microsoft.com/office/drawing/2014/main" id="{4413F8B2-665A-2E10-B2BC-D117D7FC5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6608" y="3555149"/>
              <a:ext cx="5334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ADAF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3</a:t>
              </a:r>
            </a:p>
          </p:txBody>
        </p:sp>
        <p:sp>
          <p:nvSpPr>
            <p:cNvPr id="234" name="Rectangle 217">
              <a:extLst>
                <a:ext uri="{FF2B5EF4-FFF2-40B4-BE49-F238E27FC236}">
                  <a16:creationId xmlns:a16="http://schemas.microsoft.com/office/drawing/2014/main" id="{D9E08014-D950-FAAA-0FA4-064017034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3208" y="3555149"/>
              <a:ext cx="5334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ADAF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1</a:t>
              </a:r>
            </a:p>
          </p:txBody>
        </p:sp>
        <p:sp>
          <p:nvSpPr>
            <p:cNvPr id="235" name="Line 218">
              <a:extLst>
                <a:ext uri="{FF2B5EF4-FFF2-40B4-BE49-F238E27FC236}">
                  <a16:creationId xmlns:a16="http://schemas.microsoft.com/office/drawing/2014/main" id="{659E746E-959C-A1E4-CE44-D4883A862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3208" y="3555149"/>
              <a:ext cx="0" cy="5334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36" name="Line 219">
              <a:extLst>
                <a:ext uri="{FF2B5EF4-FFF2-40B4-BE49-F238E27FC236}">
                  <a16:creationId xmlns:a16="http://schemas.microsoft.com/office/drawing/2014/main" id="{DE836B43-4B17-1DF4-CBF8-AD5B01528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3408" y="3555149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37" name="Line 220">
              <a:extLst>
                <a:ext uri="{FF2B5EF4-FFF2-40B4-BE49-F238E27FC236}">
                  <a16:creationId xmlns:a16="http://schemas.microsoft.com/office/drawing/2014/main" id="{8C27C525-536F-BC6D-7F25-CA6DDA9C6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6808" y="3555149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38" name="Line 221">
              <a:extLst>
                <a:ext uri="{FF2B5EF4-FFF2-40B4-BE49-F238E27FC236}">
                  <a16:creationId xmlns:a16="http://schemas.microsoft.com/office/drawing/2014/main" id="{AC4220CD-EE6A-1E2B-271A-77B6178A3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0208" y="3555149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39" name="Line 222">
              <a:extLst>
                <a:ext uri="{FF2B5EF4-FFF2-40B4-BE49-F238E27FC236}">
                  <a16:creationId xmlns:a16="http://schemas.microsoft.com/office/drawing/2014/main" id="{DAF62494-DA3B-624B-F92B-60E2A8AED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3608" y="3555149"/>
              <a:ext cx="0" cy="5334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40" name="Line 223">
              <a:extLst>
                <a:ext uri="{FF2B5EF4-FFF2-40B4-BE49-F238E27FC236}">
                  <a16:creationId xmlns:a16="http://schemas.microsoft.com/office/drawing/2014/main" id="{5B773C0B-F823-69BE-25EB-0B2FE579C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3208" y="3555149"/>
              <a:ext cx="1143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41" name="Line 224">
              <a:extLst>
                <a:ext uri="{FF2B5EF4-FFF2-40B4-BE49-F238E27FC236}">
                  <a16:creationId xmlns:a16="http://schemas.microsoft.com/office/drawing/2014/main" id="{6399F78A-7B05-03C6-4605-526CFF00C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3208" y="4088549"/>
              <a:ext cx="1143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42" name="Line 225">
              <a:extLst>
                <a:ext uri="{FF2B5EF4-FFF2-40B4-BE49-F238E27FC236}">
                  <a16:creationId xmlns:a16="http://schemas.microsoft.com/office/drawing/2014/main" id="{0CD631AE-57C9-D74F-A18B-52B80074A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0008" y="3555149"/>
              <a:ext cx="21336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grpSp>
          <p:nvGrpSpPr>
            <p:cNvPr id="243" name="Group 226">
              <a:extLst>
                <a:ext uri="{FF2B5EF4-FFF2-40B4-BE49-F238E27FC236}">
                  <a16:creationId xmlns:a16="http://schemas.microsoft.com/office/drawing/2014/main" id="{D975EAB5-EE08-7580-7ACD-93C5FFE5C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30208" y="3555149"/>
              <a:ext cx="533400" cy="533400"/>
              <a:chOff x="480" y="2976"/>
              <a:chExt cx="336" cy="336"/>
            </a:xfrm>
          </p:grpSpPr>
          <p:sp>
            <p:nvSpPr>
              <p:cNvPr id="244" name="Line 227">
                <a:extLst>
                  <a:ext uri="{FF2B5EF4-FFF2-40B4-BE49-F238E27FC236}">
                    <a16:creationId xmlns:a16="http://schemas.microsoft.com/office/drawing/2014/main" id="{D34A93A0-996B-6ADC-C0A7-858C4AC95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97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0A9210E5-411A-6038-B323-6C0245015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246" name="Line 229">
                <a:extLst>
                  <a:ext uri="{FF2B5EF4-FFF2-40B4-BE49-F238E27FC236}">
                    <a16:creationId xmlns:a16="http://schemas.microsoft.com/office/drawing/2014/main" id="{58AD07BA-7816-4897-6F86-37BC9B9288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976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247" name="Line 230">
                <a:extLst>
                  <a:ext uri="{FF2B5EF4-FFF2-40B4-BE49-F238E27FC236}">
                    <a16:creationId xmlns:a16="http://schemas.microsoft.com/office/drawing/2014/main" id="{041D9F63-74B0-7FF5-C9F5-CFDB14D3D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331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</p:grpSp>
        <p:sp>
          <p:nvSpPr>
            <p:cNvPr id="248" name="Line 231">
              <a:extLst>
                <a:ext uri="{FF2B5EF4-FFF2-40B4-BE49-F238E27FC236}">
                  <a16:creationId xmlns:a16="http://schemas.microsoft.com/office/drawing/2014/main" id="{17598095-D923-2083-3DC9-F0BF0CB6F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0008" y="4088549"/>
              <a:ext cx="21336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grpSp>
          <p:nvGrpSpPr>
            <p:cNvPr id="249" name="Group 232">
              <a:extLst>
                <a:ext uri="{FF2B5EF4-FFF2-40B4-BE49-F238E27FC236}">
                  <a16:creationId xmlns:a16="http://schemas.microsoft.com/office/drawing/2014/main" id="{6A58E61C-17C5-A34A-FCFB-D1E1270E24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1408" y="3250349"/>
              <a:ext cx="381000" cy="304800"/>
              <a:chOff x="288" y="2784"/>
              <a:chExt cx="336" cy="192"/>
            </a:xfrm>
          </p:grpSpPr>
          <p:sp>
            <p:nvSpPr>
              <p:cNvPr id="250" name="Line 233">
                <a:extLst>
                  <a:ext uri="{FF2B5EF4-FFF2-40B4-BE49-F238E27FC236}">
                    <a16:creationId xmlns:a16="http://schemas.microsoft.com/office/drawing/2014/main" id="{7F00D857-09D0-A94A-FD31-A8EAC4597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" y="27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43B7573B-01B1-9B9E-730A-A2EC1E395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78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252" name="Line 235">
                <a:extLst>
                  <a:ext uri="{FF2B5EF4-FFF2-40B4-BE49-F238E27FC236}">
                    <a16:creationId xmlns:a16="http://schemas.microsoft.com/office/drawing/2014/main" id="{4094AAD7-DCB8-EF29-F519-BE2DA8706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7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</p:grpSp>
        <p:sp>
          <p:nvSpPr>
            <p:cNvPr id="253" name="Line 236">
              <a:extLst>
                <a:ext uri="{FF2B5EF4-FFF2-40B4-BE49-F238E27FC236}">
                  <a16:creationId xmlns:a16="http://schemas.microsoft.com/office/drawing/2014/main" id="{A727C88E-85DF-E92C-A17D-19694B36F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8808" y="4088549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54" name="Line 237">
              <a:extLst>
                <a:ext uri="{FF2B5EF4-FFF2-40B4-BE49-F238E27FC236}">
                  <a16:creationId xmlns:a16="http://schemas.microsoft.com/office/drawing/2014/main" id="{6F99579A-CEAE-BEBD-9FC4-1C414931C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25208" y="4393349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55" name="Line 238">
              <a:extLst>
                <a:ext uri="{FF2B5EF4-FFF2-40B4-BE49-F238E27FC236}">
                  <a16:creationId xmlns:a16="http://schemas.microsoft.com/office/drawing/2014/main" id="{2F26D933-3BA0-12B9-792D-9EEFE6CEB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25208" y="4088549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grpSp>
          <p:nvGrpSpPr>
            <p:cNvPr id="256" name="Group 239">
              <a:extLst>
                <a:ext uri="{FF2B5EF4-FFF2-40B4-BE49-F238E27FC236}">
                  <a16:creationId xmlns:a16="http://schemas.microsoft.com/office/drawing/2014/main" id="{A5B138E1-90A6-127E-15C9-AE35BF44B6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4808" y="3250349"/>
              <a:ext cx="381000" cy="304800"/>
              <a:chOff x="288" y="2784"/>
              <a:chExt cx="336" cy="192"/>
            </a:xfrm>
          </p:grpSpPr>
          <p:sp>
            <p:nvSpPr>
              <p:cNvPr id="257" name="Line 240">
                <a:extLst>
                  <a:ext uri="{FF2B5EF4-FFF2-40B4-BE49-F238E27FC236}">
                    <a16:creationId xmlns:a16="http://schemas.microsoft.com/office/drawing/2014/main" id="{1AC81396-2BCF-8BA9-FF39-0BE2D1BB3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" y="27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258" name="Line 241">
                <a:extLst>
                  <a:ext uri="{FF2B5EF4-FFF2-40B4-BE49-F238E27FC236}">
                    <a16:creationId xmlns:a16="http://schemas.microsoft.com/office/drawing/2014/main" id="{2CEC0B58-28A2-2417-CE26-562B49C78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78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259" name="Line 242">
                <a:extLst>
                  <a:ext uri="{FF2B5EF4-FFF2-40B4-BE49-F238E27FC236}">
                    <a16:creationId xmlns:a16="http://schemas.microsoft.com/office/drawing/2014/main" id="{E323F46F-43DE-9362-5CA1-813F0BEFE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7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</p:grpSp>
        <p:sp>
          <p:nvSpPr>
            <p:cNvPr id="260" name="Line 243">
              <a:extLst>
                <a:ext uri="{FF2B5EF4-FFF2-40B4-BE49-F238E27FC236}">
                  <a16:creationId xmlns:a16="http://schemas.microsoft.com/office/drawing/2014/main" id="{6CC2FE00-D523-FEBD-E36C-31EAD3240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6608" y="3555149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61" name="Line 244">
              <a:extLst>
                <a:ext uri="{FF2B5EF4-FFF2-40B4-BE49-F238E27FC236}">
                  <a16:creationId xmlns:a16="http://schemas.microsoft.com/office/drawing/2014/main" id="{0A8592EA-6363-9926-84A7-0D79F0101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0008" y="3555149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grpSp>
          <p:nvGrpSpPr>
            <p:cNvPr id="262" name="Group 245">
              <a:extLst>
                <a:ext uri="{FF2B5EF4-FFF2-40B4-BE49-F238E27FC236}">
                  <a16:creationId xmlns:a16="http://schemas.microsoft.com/office/drawing/2014/main" id="{D96FBC8C-F00D-E227-5371-4C67A3CE4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8208" y="3250349"/>
              <a:ext cx="381000" cy="304800"/>
              <a:chOff x="288" y="2784"/>
              <a:chExt cx="336" cy="192"/>
            </a:xfrm>
          </p:grpSpPr>
          <p:sp>
            <p:nvSpPr>
              <p:cNvPr id="263" name="Line 246">
                <a:extLst>
                  <a:ext uri="{FF2B5EF4-FFF2-40B4-BE49-F238E27FC236}">
                    <a16:creationId xmlns:a16="http://schemas.microsoft.com/office/drawing/2014/main" id="{A44D5042-D59C-2B21-F38C-61DBA4127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" y="27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264" name="Line 247">
                <a:extLst>
                  <a:ext uri="{FF2B5EF4-FFF2-40B4-BE49-F238E27FC236}">
                    <a16:creationId xmlns:a16="http://schemas.microsoft.com/office/drawing/2014/main" id="{7538AD3D-E99A-77D8-0B5E-9A5EB74CB4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78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265" name="Line 248">
                <a:extLst>
                  <a:ext uri="{FF2B5EF4-FFF2-40B4-BE49-F238E27FC236}">
                    <a16:creationId xmlns:a16="http://schemas.microsoft.com/office/drawing/2014/main" id="{9B983EFC-59C9-C61B-6721-FA499D246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7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</p:grpSp>
        <p:grpSp>
          <p:nvGrpSpPr>
            <p:cNvPr id="266" name="Group 249">
              <a:extLst>
                <a:ext uri="{FF2B5EF4-FFF2-40B4-BE49-F238E27FC236}">
                  <a16:creationId xmlns:a16="http://schemas.microsoft.com/office/drawing/2014/main" id="{AAACCEEF-A0CA-7BEA-9264-B54BD09F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01608" y="3250349"/>
              <a:ext cx="381000" cy="304800"/>
              <a:chOff x="288" y="2784"/>
              <a:chExt cx="336" cy="192"/>
            </a:xfrm>
          </p:grpSpPr>
          <p:sp>
            <p:nvSpPr>
              <p:cNvPr id="267" name="Line 250">
                <a:extLst>
                  <a:ext uri="{FF2B5EF4-FFF2-40B4-BE49-F238E27FC236}">
                    <a16:creationId xmlns:a16="http://schemas.microsoft.com/office/drawing/2014/main" id="{3AA78C9A-5FF9-1F8D-4E4E-182AFD4CB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" y="27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268" name="Line 251">
                <a:extLst>
                  <a:ext uri="{FF2B5EF4-FFF2-40B4-BE49-F238E27FC236}">
                    <a16:creationId xmlns:a16="http://schemas.microsoft.com/office/drawing/2014/main" id="{C4F0B924-6C14-066D-A4CE-606F3C4F10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78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  <p:sp>
            <p:nvSpPr>
              <p:cNvPr id="269" name="Line 252">
                <a:extLst>
                  <a:ext uri="{FF2B5EF4-FFF2-40B4-BE49-F238E27FC236}">
                    <a16:creationId xmlns:a16="http://schemas.microsoft.com/office/drawing/2014/main" id="{71F918A7-CB50-17A7-F494-7E9A73C48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7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de-DE"/>
              </a:p>
            </p:txBody>
          </p:sp>
        </p:grp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EA3CBE6B-2D91-667C-295A-0629D172D963}"/>
              </a:ext>
            </a:extLst>
          </p:cNvPr>
          <p:cNvGrpSpPr/>
          <p:nvPr/>
        </p:nvGrpSpPr>
        <p:grpSpPr>
          <a:xfrm>
            <a:off x="3530152" y="3867305"/>
            <a:ext cx="3200400" cy="533400"/>
            <a:chOff x="5436096" y="4443958"/>
            <a:chExt cx="3200400" cy="533400"/>
          </a:xfrm>
          <a:solidFill>
            <a:schemeClr val="bg1"/>
          </a:solidFill>
        </p:grpSpPr>
        <p:sp>
          <p:nvSpPr>
            <p:cNvPr id="270" name="Rectangle 253">
              <a:extLst>
                <a:ext uri="{FF2B5EF4-FFF2-40B4-BE49-F238E27FC236}">
                  <a16:creationId xmlns:a16="http://schemas.microsoft.com/office/drawing/2014/main" id="{D1959710-A32E-F4AA-A411-00C6295AD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3096" y="4443958"/>
              <a:ext cx="533400" cy="5334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9</a:t>
              </a:r>
            </a:p>
          </p:txBody>
        </p:sp>
        <p:sp>
          <p:nvSpPr>
            <p:cNvPr id="271" name="Rectangle 254">
              <a:extLst>
                <a:ext uri="{FF2B5EF4-FFF2-40B4-BE49-F238E27FC236}">
                  <a16:creationId xmlns:a16="http://schemas.microsoft.com/office/drawing/2014/main" id="{BD468697-D12A-A1EF-3D13-E9D36EB88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696" y="4443958"/>
              <a:ext cx="533400" cy="5334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8</a:t>
              </a:r>
            </a:p>
          </p:txBody>
        </p:sp>
        <p:sp>
          <p:nvSpPr>
            <p:cNvPr id="272" name="Rectangle 255">
              <a:extLst>
                <a:ext uri="{FF2B5EF4-FFF2-40B4-BE49-F238E27FC236}">
                  <a16:creationId xmlns:a16="http://schemas.microsoft.com/office/drawing/2014/main" id="{E680860D-E420-04AD-74FA-AB1C100DA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6296" y="4443958"/>
              <a:ext cx="533400" cy="5334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5</a:t>
              </a:r>
            </a:p>
          </p:txBody>
        </p:sp>
        <p:sp>
          <p:nvSpPr>
            <p:cNvPr id="273" name="Rectangle 256">
              <a:extLst>
                <a:ext uri="{FF2B5EF4-FFF2-40B4-BE49-F238E27FC236}">
                  <a16:creationId xmlns:a16="http://schemas.microsoft.com/office/drawing/2014/main" id="{3BF2C297-8FEA-E755-FF0B-59A5AAD5C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896" y="4443958"/>
              <a:ext cx="533400" cy="5334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3</a:t>
              </a:r>
            </a:p>
          </p:txBody>
        </p:sp>
        <p:sp>
          <p:nvSpPr>
            <p:cNvPr id="274" name="Rectangle 257">
              <a:extLst>
                <a:ext uri="{FF2B5EF4-FFF2-40B4-BE49-F238E27FC236}">
                  <a16:creationId xmlns:a16="http://schemas.microsoft.com/office/drawing/2014/main" id="{DBA44F19-4509-7F2D-672D-141445DD5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9496" y="4443958"/>
              <a:ext cx="533400" cy="5334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 dirty="0"/>
                <a:t>2</a:t>
              </a:r>
            </a:p>
          </p:txBody>
        </p:sp>
        <p:sp>
          <p:nvSpPr>
            <p:cNvPr id="275" name="Rectangle 258">
              <a:extLst>
                <a:ext uri="{FF2B5EF4-FFF2-40B4-BE49-F238E27FC236}">
                  <a16:creationId xmlns:a16="http://schemas.microsoft.com/office/drawing/2014/main" id="{71FF7B77-B960-018B-1353-BC2A5267B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4443958"/>
              <a:ext cx="533400" cy="5334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algn="l">
                <a:spcBef>
                  <a:spcPct val="20000"/>
                </a:spcBef>
                <a:buSzPct val="80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algn="l">
                <a:spcBef>
                  <a:spcPct val="20000"/>
                </a:spcBef>
                <a:buSzPct val="60000"/>
                <a:buFont typeface="Monotype Sorts" pitchFamily="2" charset="2"/>
                <a:buChar char="n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333500" algn="l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1752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Font typeface="Wingdings" pitchFamily="2" charset="2"/>
                <a:buNone/>
              </a:pPr>
              <a:r>
                <a:rPr lang="de-DE" altLang="de-DE"/>
                <a:t>1</a:t>
              </a:r>
            </a:p>
          </p:txBody>
        </p:sp>
        <p:sp>
          <p:nvSpPr>
            <p:cNvPr id="276" name="Line 259">
              <a:extLst>
                <a:ext uri="{FF2B5EF4-FFF2-40B4-BE49-F238E27FC236}">
                  <a16:creationId xmlns:a16="http://schemas.microsoft.com/office/drawing/2014/main" id="{1EB772E2-CB85-801B-746E-4ECC86E37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6096" y="4443958"/>
              <a:ext cx="0" cy="533400"/>
            </a:xfrm>
            <a:prstGeom prst="line">
              <a:avLst/>
            </a:prstGeom>
            <a:grp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77" name="Line 260">
              <a:extLst>
                <a:ext uri="{FF2B5EF4-FFF2-40B4-BE49-F238E27FC236}">
                  <a16:creationId xmlns:a16="http://schemas.microsoft.com/office/drawing/2014/main" id="{F90C3EB6-1228-C728-D15F-B4CC989CB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6296" y="4443958"/>
              <a:ext cx="0" cy="5334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78" name="Line 261">
              <a:extLst>
                <a:ext uri="{FF2B5EF4-FFF2-40B4-BE49-F238E27FC236}">
                  <a16:creationId xmlns:a16="http://schemas.microsoft.com/office/drawing/2014/main" id="{FE3E3E0A-2327-0536-311A-4347B8912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9696" y="4443958"/>
              <a:ext cx="0" cy="5334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79" name="Line 262">
              <a:extLst>
                <a:ext uri="{FF2B5EF4-FFF2-40B4-BE49-F238E27FC236}">
                  <a16:creationId xmlns:a16="http://schemas.microsoft.com/office/drawing/2014/main" id="{E3D1D4D8-C8AB-188C-B342-2984A7747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3096" y="4443958"/>
              <a:ext cx="0" cy="5334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80" name="Line 263">
              <a:extLst>
                <a:ext uri="{FF2B5EF4-FFF2-40B4-BE49-F238E27FC236}">
                  <a16:creationId xmlns:a16="http://schemas.microsoft.com/office/drawing/2014/main" id="{137FB880-7F86-4DA9-F252-00F53AD1C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6496" y="4443958"/>
              <a:ext cx="0" cy="533400"/>
            </a:xfrm>
            <a:prstGeom prst="line">
              <a:avLst/>
            </a:prstGeom>
            <a:grp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81" name="Line 264">
              <a:extLst>
                <a:ext uri="{FF2B5EF4-FFF2-40B4-BE49-F238E27FC236}">
                  <a16:creationId xmlns:a16="http://schemas.microsoft.com/office/drawing/2014/main" id="{9F63EDF0-A47B-8A95-24E3-0814F4EC6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6096" y="4443958"/>
              <a:ext cx="1143000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82" name="Line 265">
              <a:extLst>
                <a:ext uri="{FF2B5EF4-FFF2-40B4-BE49-F238E27FC236}">
                  <a16:creationId xmlns:a16="http://schemas.microsoft.com/office/drawing/2014/main" id="{F268162A-723E-5E75-4806-4503D8030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6096" y="4977358"/>
              <a:ext cx="1143000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83" name="Line 266">
              <a:extLst>
                <a:ext uri="{FF2B5EF4-FFF2-40B4-BE49-F238E27FC236}">
                  <a16:creationId xmlns:a16="http://schemas.microsoft.com/office/drawing/2014/main" id="{24F93D34-9C3E-9A81-8EFC-7E5816DE3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2896" y="4443958"/>
              <a:ext cx="2133600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84" name="Line 272">
              <a:extLst>
                <a:ext uri="{FF2B5EF4-FFF2-40B4-BE49-F238E27FC236}">
                  <a16:creationId xmlns:a16="http://schemas.microsoft.com/office/drawing/2014/main" id="{B3997C35-837B-262E-AD3E-F5889068A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2896" y="4977358"/>
              <a:ext cx="2133600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85" name="Line 284">
              <a:extLst>
                <a:ext uri="{FF2B5EF4-FFF2-40B4-BE49-F238E27FC236}">
                  <a16:creationId xmlns:a16="http://schemas.microsoft.com/office/drawing/2014/main" id="{CFC22B20-36EB-DA9E-70DF-6D903A1B4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9496" y="4443958"/>
              <a:ext cx="0" cy="5334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86" name="Line 285">
              <a:extLst>
                <a:ext uri="{FF2B5EF4-FFF2-40B4-BE49-F238E27FC236}">
                  <a16:creationId xmlns:a16="http://schemas.microsoft.com/office/drawing/2014/main" id="{328886BE-F7B1-8528-25D8-0C15E5E60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2896" y="4443958"/>
              <a:ext cx="0" cy="5334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</p:grpSp>
      <p:sp>
        <p:nvSpPr>
          <p:cNvPr id="287" name="Line 294">
            <a:extLst>
              <a:ext uri="{FF2B5EF4-FFF2-40B4-BE49-F238E27FC236}">
                <a16:creationId xmlns:a16="http://schemas.microsoft.com/office/drawing/2014/main" id="{D42864C5-4D4E-DF10-195E-08682B5EA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872" y="1053925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14CE1AA-FD28-E16A-D6FD-98FEE5919283}"/>
              </a:ext>
            </a:extLst>
          </p:cNvPr>
          <p:cNvSpPr txBox="1"/>
          <p:nvPr/>
        </p:nvSpPr>
        <p:spPr bwMode="gray">
          <a:xfrm>
            <a:off x="2003781" y="1828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474D798-AA8C-9311-3B67-B858E79C954F}"/>
              </a:ext>
            </a:extLst>
          </p:cNvPr>
          <p:cNvGrpSpPr/>
          <p:nvPr/>
        </p:nvGrpSpPr>
        <p:grpSpPr>
          <a:xfrm>
            <a:off x="571967" y="1436389"/>
            <a:ext cx="533400" cy="533400"/>
            <a:chOff x="943470" y="1436390"/>
            <a:chExt cx="533400" cy="533400"/>
          </a:xfrm>
        </p:grpSpPr>
        <p:sp>
          <p:nvSpPr>
            <p:cNvPr id="294" name="Line 38">
              <a:extLst>
                <a:ext uri="{FF2B5EF4-FFF2-40B4-BE49-F238E27FC236}">
                  <a16:creationId xmlns:a16="http://schemas.microsoft.com/office/drawing/2014/main" id="{EDAFC280-19CA-C538-CD90-AB215B4FC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470" y="143639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95" name="Line 39">
              <a:extLst>
                <a:ext uri="{FF2B5EF4-FFF2-40B4-BE49-F238E27FC236}">
                  <a16:creationId xmlns:a16="http://schemas.microsoft.com/office/drawing/2014/main" id="{6E914F55-00FA-4696-1BD7-9849031A2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870" y="143639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96" name="Line 84">
              <a:extLst>
                <a:ext uri="{FF2B5EF4-FFF2-40B4-BE49-F238E27FC236}">
                  <a16:creationId xmlns:a16="http://schemas.microsoft.com/office/drawing/2014/main" id="{8EFE39D2-9FD6-10EA-4C6E-8009BF9EF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470" y="1436390"/>
              <a:ext cx="5334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  <p:sp>
          <p:nvSpPr>
            <p:cNvPr id="297" name="Line 89">
              <a:extLst>
                <a:ext uri="{FF2B5EF4-FFF2-40B4-BE49-F238E27FC236}">
                  <a16:creationId xmlns:a16="http://schemas.microsoft.com/office/drawing/2014/main" id="{7E6C784D-099D-2205-12A6-5D149DBC4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470" y="1969790"/>
              <a:ext cx="5334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de-DE"/>
            </a:p>
          </p:txBody>
        </p: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id="{BEE8C28F-3403-CA30-1DB5-132621BE1426}"/>
              </a:ext>
            </a:extLst>
          </p:cNvPr>
          <p:cNvSpPr txBox="1"/>
          <p:nvPr/>
        </p:nvSpPr>
        <p:spPr bwMode="gray">
          <a:xfrm>
            <a:off x="683568" y="1995686"/>
            <a:ext cx="514675" cy="2087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key=1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573F147-B48C-D7AF-BA2C-D05663FB579E}"/>
              </a:ext>
            </a:extLst>
          </p:cNvPr>
          <p:cNvSpPr txBox="1"/>
          <p:nvPr/>
        </p:nvSpPr>
        <p:spPr bwMode="gray">
          <a:xfrm>
            <a:off x="1229860" y="3218540"/>
            <a:ext cx="514675" cy="2087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key=8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D4D8D92C-32E8-ED84-7F93-84CCFDEC7DE0}"/>
              </a:ext>
            </a:extLst>
          </p:cNvPr>
          <p:cNvSpPr txBox="1"/>
          <p:nvPr/>
        </p:nvSpPr>
        <p:spPr bwMode="gray">
          <a:xfrm>
            <a:off x="1729495" y="4424650"/>
            <a:ext cx="514675" cy="2087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key=3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906603B7-9286-253E-BD7E-DEEFC7DC8F2D}"/>
              </a:ext>
            </a:extLst>
          </p:cNvPr>
          <p:cNvSpPr txBox="1"/>
          <p:nvPr/>
        </p:nvSpPr>
        <p:spPr bwMode="gray">
          <a:xfrm>
            <a:off x="5690296" y="1972854"/>
            <a:ext cx="514675" cy="2087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key=9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DC838DA9-8D6F-D15A-1197-E99958AD3DC5}"/>
              </a:ext>
            </a:extLst>
          </p:cNvPr>
          <p:cNvSpPr txBox="1"/>
          <p:nvPr/>
        </p:nvSpPr>
        <p:spPr bwMode="gray">
          <a:xfrm>
            <a:off x="6289573" y="3218540"/>
            <a:ext cx="514675" cy="2087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key=2</a:t>
            </a:r>
          </a:p>
        </p:txBody>
      </p:sp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CBA056B9-8744-2643-7087-E4DDCB1AE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262" y="1406476"/>
            <a:ext cx="2368700" cy="188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198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0" animBg="1"/>
      <p:bldP spid="302" grpId="0"/>
      <p:bldP spid="303" grpId="0"/>
      <p:bldP spid="304" grpId="0"/>
      <p:bldP spid="305" grpId="0"/>
      <p:bldP spid="30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94AB96-FE69-EC8E-E9BB-BCBBF585CC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085432" cy="3563938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Induktionsbeweis:</a:t>
            </a:r>
          </a:p>
          <a:p>
            <a:endParaRPr lang="de-DE" altLang="de-DE" dirty="0"/>
          </a:p>
          <a:p>
            <a:r>
              <a:rPr lang="de-DE" altLang="de-DE" b="1" dirty="0"/>
              <a:t>Induktionsannahme: </a:t>
            </a:r>
            <a:r>
              <a:rPr lang="de-DE" altLang="de-DE" dirty="0"/>
              <a:t>Arrays </a:t>
            </a:r>
            <a:r>
              <a:rPr lang="de-DE" altLang="de-DE" dirty="0" err="1"/>
              <a:t>arr</a:t>
            </a:r>
            <a:r>
              <a:rPr lang="de-DE" altLang="de-DE" dirty="0"/>
              <a:t> der Länge n−1 können sortiert werden.</a:t>
            </a:r>
          </a:p>
          <a:p>
            <a:r>
              <a:rPr lang="de-DE" altLang="de-DE" b="1" dirty="0"/>
              <a:t>Induktionsanfang: </a:t>
            </a:r>
            <a:r>
              <a:rPr lang="de-DE" altLang="de-DE" dirty="0" err="1"/>
              <a:t>n</a:t>
            </a:r>
            <a:r>
              <a:rPr lang="de-DE" altLang="de-DE" dirty="0"/>
              <a:t> = 1: Arrays der Länge 1 sind sortiert.</a:t>
            </a:r>
          </a:p>
          <a:p>
            <a:r>
              <a:rPr lang="de-DE" altLang="de-DE" b="1" dirty="0"/>
              <a:t>Induktionsschritt: </a:t>
            </a:r>
            <a:r>
              <a:rPr lang="en-US" altLang="de-DE" dirty="0"/>
              <a:t>n</a:t>
            </a:r>
            <a:r>
              <a:rPr lang="de-DE" altLang="de-DE" dirty="0"/>
              <a:t>−</a:t>
            </a:r>
            <a:r>
              <a:rPr lang="en-US" altLang="de-DE" dirty="0"/>
              <a:t>1 </a:t>
            </a:r>
            <a:r>
              <a:rPr lang="de-DE" altLang="de-DE" dirty="0"/>
              <a:t>⇝ </a:t>
            </a:r>
            <a:r>
              <a:rPr lang="de-DE" altLang="de-DE" dirty="0" err="1"/>
              <a:t>n</a:t>
            </a:r>
            <a:endParaRPr lang="de-DE" altLang="de-DE" dirty="0"/>
          </a:p>
          <a:p>
            <a:pPr lvl="1"/>
            <a:r>
              <a:rPr lang="de-DE" altLang="de-DE" dirty="0"/>
              <a:t>Entnehme dem unsortierten (Teil-)Array von </a:t>
            </a:r>
            <a:r>
              <a:rPr lang="de-DE" altLang="de-DE" dirty="0" err="1"/>
              <a:t>arr</a:t>
            </a:r>
            <a:r>
              <a:rPr lang="de-DE" altLang="de-DE" dirty="0"/>
              <a:t> das erste Element</a:t>
            </a:r>
          </a:p>
          <a:p>
            <a:pPr lvl="1"/>
            <a:r>
              <a:rPr lang="de-DE" altLang="de-DE" dirty="0"/>
              <a:t>Füge das im ersten Schritt entnommene Element in den sortierten Teilarray von </a:t>
            </a:r>
            <a:r>
              <a:rPr lang="de-DE" altLang="de-DE" dirty="0" err="1"/>
              <a:t>arr</a:t>
            </a:r>
            <a:r>
              <a:rPr lang="de-DE" altLang="de-DE" dirty="0"/>
              <a:t> an der richtigen Stelle ein</a:t>
            </a:r>
          </a:p>
          <a:p>
            <a:pPr lvl="1"/>
            <a:r>
              <a:rPr lang="de-DE" altLang="de-DE" dirty="0"/>
              <a:t>Sortiere den verbleibenden Teilarray mit n−1 Elementen nach Induktionsannahme</a:t>
            </a:r>
          </a:p>
          <a:p>
            <a:pPr lvl="1"/>
            <a:endParaRPr lang="de-DE" alt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A4CECF-9E7C-0BC3-45B0-D6F5B105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Korrektheit</a:t>
            </a:r>
            <a:br>
              <a:rPr lang="de-DE" altLang="de-DE" dirty="0"/>
            </a:br>
            <a:r>
              <a:rPr lang="de-DE" altLang="de-DE" dirty="0"/>
              <a:t>Insertionsort</a:t>
            </a:r>
            <a:endParaRPr lang="en-DE" dirty="0"/>
          </a:p>
        </p:txBody>
      </p:sp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0AEC33A5-D297-49D6-5066-BB3305684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32" y="1131591"/>
            <a:ext cx="289446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771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5D746A-E676-8493-88A8-4FD1E0ED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Insertionsort: Anschauung</a:t>
            </a:r>
            <a:endParaRPr lang="en-DE" dirty="0"/>
          </a:p>
        </p:txBody>
      </p:sp>
      <p:pic>
        <p:nvPicPr>
          <p:cNvPr id="4" name="Bild 4">
            <a:extLst>
              <a:ext uri="{FF2B5EF4-FFF2-40B4-BE49-F238E27FC236}">
                <a16:creationId xmlns:a16="http://schemas.microsoft.com/office/drawing/2014/main" id="{045F9E6E-2E3C-BA7D-2D13-3C038570D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89806"/>
            <a:ext cx="3530835" cy="366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6">
            <a:extLst>
              <a:ext uri="{FF2B5EF4-FFF2-40B4-BE49-F238E27FC236}">
                <a16:creationId xmlns:a16="http://schemas.microsoft.com/office/drawing/2014/main" id="{8E353CF1-426E-CF29-1255-F41839989085}"/>
              </a:ext>
            </a:extLst>
          </p:cNvPr>
          <p:cNvSpPr txBox="1"/>
          <p:nvPr/>
        </p:nvSpPr>
        <p:spPr>
          <a:xfrm>
            <a:off x="2195736" y="4853805"/>
            <a:ext cx="3002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+mn-lt"/>
              </a:rPr>
              <a:t>Quelle: </a:t>
            </a:r>
            <a:r>
              <a:rPr lang="de-DE" sz="1100" dirty="0" err="1">
                <a:latin typeface="+mn-lt"/>
              </a:rPr>
              <a:t>Sedgewick</a:t>
            </a:r>
            <a:r>
              <a:rPr lang="de-DE" sz="1100" dirty="0">
                <a:latin typeface="+mn-lt"/>
              </a:rPr>
              <a:t>, Algorithmen in Java</a:t>
            </a:r>
          </a:p>
        </p:txBody>
      </p:sp>
      <p:pic>
        <p:nvPicPr>
          <p:cNvPr id="6" name="Picture 5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AF06144A-3648-D631-B697-D089708D7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32" y="1131591"/>
            <a:ext cx="289446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8908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7">
            <a:extLst>
              <a:ext uri="{FF2B5EF4-FFF2-40B4-BE49-F238E27FC236}">
                <a16:creationId xmlns:a16="http://schemas.microsoft.com/office/drawing/2014/main" id="{7DF012E5-B15F-4E72-0DE3-31888E38CE7A}"/>
              </a:ext>
            </a:extLst>
          </p:cNvPr>
          <p:cNvGrpSpPr/>
          <p:nvPr/>
        </p:nvGrpSpPr>
        <p:grpSpPr>
          <a:xfrm>
            <a:off x="107504" y="3500659"/>
            <a:ext cx="8856984" cy="1580459"/>
            <a:chOff x="551384" y="3309302"/>
            <a:chExt cx="9169400" cy="2279938"/>
          </a:xfrm>
        </p:grpSpPr>
        <p:sp>
          <p:nvSpPr>
            <p:cNvPr id="14" name="Textplatzhalter 9">
              <a:extLst>
                <a:ext uri="{FF2B5EF4-FFF2-40B4-BE49-F238E27FC236}">
                  <a16:creationId xmlns:a16="http://schemas.microsoft.com/office/drawing/2014/main" id="{6426D3D5-0B09-70CC-57A6-3EFD35B9715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309302"/>
              <a:ext cx="2112433" cy="383729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Ja</a:t>
              </a:r>
              <a:endParaRPr lang="de-DE" dirty="0"/>
            </a:p>
          </p:txBody>
        </p:sp>
        <p:sp>
          <p:nvSpPr>
            <p:cNvPr id="10" name="Textplatzhalter 5">
              <a:extLst>
                <a:ext uri="{FF2B5EF4-FFF2-40B4-BE49-F238E27FC236}">
                  <a16:creationId xmlns:a16="http://schemas.microsoft.com/office/drawing/2014/main" id="{91820657-17DC-405E-A08C-57AEE46751B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885051"/>
              <a:ext cx="2112433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 dirty="0"/>
            </a:p>
          </p:txBody>
        </p:sp>
        <p:sp>
          <p:nvSpPr>
            <p:cNvPr id="11" name="Textplatzhalter 6">
              <a:extLst>
                <a:ext uri="{FF2B5EF4-FFF2-40B4-BE49-F238E27FC236}">
                  <a16:creationId xmlns:a16="http://schemas.microsoft.com/office/drawing/2014/main" id="{7B307101-65C8-08C6-733E-A79C495013A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7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2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12" name="Textplatzhalter 7">
              <a:extLst>
                <a:ext uri="{FF2B5EF4-FFF2-40B4-BE49-F238E27FC236}">
                  <a16:creationId xmlns:a16="http://schemas.microsoft.com/office/drawing/2014/main" id="{2CAC1B58-6E23-66DE-FDE8-D45427D147F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5662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3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13" name="Textplatzhalter 8">
              <a:extLst>
                <a:ext uri="{FF2B5EF4-FFF2-40B4-BE49-F238E27FC236}">
                  <a16:creationId xmlns:a16="http://schemas.microsoft.com/office/drawing/2014/main" id="{69954BA0-202C-8400-FE4F-FECF3A94AA39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606233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4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15" name="Textplatzhalter 10">
              <a:extLst>
                <a:ext uri="{FF2B5EF4-FFF2-40B4-BE49-F238E27FC236}">
                  <a16:creationId xmlns:a16="http://schemas.microsoft.com/office/drawing/2014/main" id="{0FC6FC1A-9EF1-90D8-92E8-C34E85BDDFE8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8" y="3309302"/>
              <a:ext cx="2112433" cy="38372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Nein</a:t>
              </a:r>
              <a:endParaRPr lang="de-DE" dirty="0"/>
            </a:p>
          </p:txBody>
        </p:sp>
        <p:sp>
          <p:nvSpPr>
            <p:cNvPr id="16" name="Textplatzhalter 11">
              <a:extLst>
                <a:ext uri="{FF2B5EF4-FFF2-40B4-BE49-F238E27FC236}">
                  <a16:creationId xmlns:a16="http://schemas.microsoft.com/office/drawing/2014/main" id="{15B8321A-30B2-14FB-778C-EAA53A38A8E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7780" y="3309302"/>
              <a:ext cx="2112433" cy="383729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dirty="0"/>
                <a:t>Weiß nicht</a:t>
              </a:r>
            </a:p>
          </p:txBody>
        </p:sp>
        <p:sp>
          <p:nvSpPr>
            <p:cNvPr id="17" name="Textplatzhalter 12">
              <a:extLst>
                <a:ext uri="{FF2B5EF4-FFF2-40B4-BE49-F238E27FC236}">
                  <a16:creationId xmlns:a16="http://schemas.microsoft.com/office/drawing/2014/main" id="{BED088B1-B953-4502-7F88-66898CBAED9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598607" y="3309302"/>
              <a:ext cx="2112433" cy="383729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>
                  <a:latin typeface="Verdana" pitchFamily="34" charset="0"/>
                </a:rPr>
                <a:t>Kommt drauf an</a:t>
              </a: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EF044E-1D29-4850-CBCB-9A70FAC77D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Ist Insertionsort stabil? </a:t>
            </a:r>
          </a:p>
          <a:p>
            <a:pPr lvl="1"/>
            <a:r>
              <a:rPr lang="de-DE" altLang="de-DE" dirty="0"/>
              <a:t>D.h. relative Reihenfolge gleicher Schlüssel bleibt erhalten</a:t>
            </a:r>
            <a:endParaRPr lang="de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D4A076-4C5B-7097-63CB-63687F81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Stabilität</a:t>
            </a:r>
            <a:endParaRPr lang="en-DE" dirty="0"/>
          </a:p>
        </p:txBody>
      </p:sp>
      <p:sp>
        <p:nvSpPr>
          <p:cNvPr id="7" name="Textfeld 1">
            <a:extLst>
              <a:ext uri="{FF2B5EF4-FFF2-40B4-BE49-F238E27FC236}">
                <a16:creationId xmlns:a16="http://schemas.microsoft.com/office/drawing/2014/main" id="{FBF032B9-A13E-9847-FF3A-C3C4D0F95A79}"/>
              </a:ext>
            </a:extLst>
          </p:cNvPr>
          <p:cNvSpPr txBox="1"/>
          <p:nvPr/>
        </p:nvSpPr>
        <p:spPr bwMode="gray">
          <a:xfrm>
            <a:off x="611560" y="3965528"/>
            <a:ext cx="720080" cy="10081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6600" dirty="0">
                <a:latin typeface="+mn-lt"/>
              </a:rPr>
              <a:t>X</a:t>
            </a:r>
          </a:p>
        </p:txBody>
      </p:sp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DAAA2BE6-CB4D-2C6C-5000-FF3ECF844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32" y="1131591"/>
            <a:ext cx="289446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9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altLang="de-DE" dirty="0" err="1"/>
              <a:t>Selectionsort</a:t>
            </a:r>
            <a:endParaRPr lang="de-DE" altLang="de-DE" dirty="0"/>
          </a:p>
          <a:p>
            <a:r>
              <a:rPr lang="de-DE" altLang="de-DE" dirty="0" err="1"/>
              <a:t>Bubblesort</a:t>
            </a:r>
            <a:endParaRPr lang="de-DE" altLang="de-DE" dirty="0"/>
          </a:p>
          <a:p>
            <a:r>
              <a:rPr lang="de-DE" altLang="de-DE" dirty="0"/>
              <a:t>Insertionsort</a:t>
            </a:r>
          </a:p>
          <a:p>
            <a:r>
              <a:rPr lang="de-DE" altLang="de-DE" dirty="0" err="1"/>
              <a:t>Shellsort</a:t>
            </a:r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8B810-248A-F079-918F-F6B192E17F62}"/>
              </a:ext>
            </a:extLst>
          </p:cNvPr>
          <p:cNvSpPr txBox="1"/>
          <p:nvPr/>
        </p:nvSpPr>
        <p:spPr bwMode="gray">
          <a:xfrm>
            <a:off x="7800230" y="41982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E079E-E3EC-ED8C-D77F-6BEE29310ABF}"/>
              </a:ext>
            </a:extLst>
          </p:cNvPr>
          <p:cNvSpPr txBox="1"/>
          <p:nvPr/>
        </p:nvSpPr>
        <p:spPr bwMode="gray">
          <a:xfrm>
            <a:off x="7728668" y="39836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7B8C0-F2A2-3C02-8CED-1B84E27C96E2}"/>
              </a:ext>
            </a:extLst>
          </p:cNvPr>
          <p:cNvSpPr txBox="1"/>
          <p:nvPr/>
        </p:nvSpPr>
        <p:spPr bwMode="gray">
          <a:xfrm>
            <a:off x="7736619" y="423009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47796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3E4848-B307-6AB0-D657-1E60D0C3D0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Sortierter Input</a:t>
            </a:r>
          </a:p>
          <a:p>
            <a:r>
              <a:rPr lang="de-DE" dirty="0"/>
              <a:t>Umgekehrt sortierter Input</a:t>
            </a:r>
          </a:p>
          <a:p>
            <a:r>
              <a:rPr lang="de-DE" dirty="0"/>
              <a:t>Unsortierter Input</a:t>
            </a:r>
          </a:p>
          <a:p>
            <a:r>
              <a:rPr lang="de-DE" dirty="0"/>
              <a:t>Viele gleiche Werte</a:t>
            </a:r>
          </a:p>
          <a:p>
            <a:r>
              <a:rPr lang="de-DE" dirty="0">
                <a:hlinkClick r:id="rId3"/>
              </a:rPr>
              <a:t>http://www.sorting-algorithms.com/insertion-sort</a:t>
            </a:r>
            <a:r>
              <a:rPr lang="de-DE" dirty="0"/>
              <a:t> 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2502EA-F93D-AB24-93D2-2B5E2F1E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 abhängig von Inputvarianten</a:t>
            </a:r>
            <a:endParaRPr lang="en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E5C3A2B-7DF5-BF85-AAE2-5999B8ECFC29}"/>
              </a:ext>
            </a:extLst>
          </p:cNvPr>
          <p:cNvGrpSpPr/>
          <p:nvPr/>
        </p:nvGrpSpPr>
        <p:grpSpPr>
          <a:xfrm>
            <a:off x="107504" y="3500660"/>
            <a:ext cx="8856984" cy="1583914"/>
            <a:chOff x="551384" y="3309302"/>
            <a:chExt cx="9169400" cy="2279938"/>
          </a:xfrm>
        </p:grpSpPr>
        <p:sp>
          <p:nvSpPr>
            <p:cNvPr id="9" name="Textplatzhalter 5">
              <a:extLst>
                <a:ext uri="{FF2B5EF4-FFF2-40B4-BE49-F238E27FC236}">
                  <a16:creationId xmlns:a16="http://schemas.microsoft.com/office/drawing/2014/main" id="{5B54587A-8109-4D9D-3D9F-B805F80AF3E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885051"/>
              <a:ext cx="2112433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 dirty="0"/>
            </a:p>
          </p:txBody>
        </p:sp>
        <p:sp>
          <p:nvSpPr>
            <p:cNvPr id="10" name="Textplatzhalter 6">
              <a:extLst>
                <a:ext uri="{FF2B5EF4-FFF2-40B4-BE49-F238E27FC236}">
                  <a16:creationId xmlns:a16="http://schemas.microsoft.com/office/drawing/2014/main" id="{0C4C6B56-66D8-B30D-1210-E065C9CDA1C8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7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2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11" name="Textplatzhalter 7">
              <a:extLst>
                <a:ext uri="{FF2B5EF4-FFF2-40B4-BE49-F238E27FC236}">
                  <a16:creationId xmlns:a16="http://schemas.microsoft.com/office/drawing/2014/main" id="{2C0E97FB-0178-2F34-8E4B-C9254C788901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5662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3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12" name="Textplatzhalter 8">
              <a:extLst>
                <a:ext uri="{FF2B5EF4-FFF2-40B4-BE49-F238E27FC236}">
                  <a16:creationId xmlns:a16="http://schemas.microsoft.com/office/drawing/2014/main" id="{81AD604A-04CF-88F1-E08B-3055D1854BB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606233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4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13" name="Textplatzhalter 9">
              <a:extLst>
                <a:ext uri="{FF2B5EF4-FFF2-40B4-BE49-F238E27FC236}">
                  <a16:creationId xmlns:a16="http://schemas.microsoft.com/office/drawing/2014/main" id="{449781F6-05B4-0A53-4CA5-9A5249B5AB8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309302"/>
              <a:ext cx="2112433" cy="383729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Besonders günstig</a:t>
              </a:r>
              <a:endParaRPr lang="de-DE" dirty="0"/>
            </a:p>
          </p:txBody>
        </p:sp>
        <p:sp>
          <p:nvSpPr>
            <p:cNvPr id="14" name="Textplatzhalter 10">
              <a:extLst>
                <a:ext uri="{FF2B5EF4-FFF2-40B4-BE49-F238E27FC236}">
                  <a16:creationId xmlns:a16="http://schemas.microsoft.com/office/drawing/2014/main" id="{5379EC46-F61E-A766-10C9-66B7303268CA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8" y="3309302"/>
              <a:ext cx="2112433" cy="38372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Besonders ungünstig</a:t>
              </a:r>
              <a:endParaRPr lang="de-DE" dirty="0"/>
            </a:p>
          </p:txBody>
        </p:sp>
        <p:sp>
          <p:nvSpPr>
            <p:cNvPr id="15" name="Textplatzhalter 11">
              <a:extLst>
                <a:ext uri="{FF2B5EF4-FFF2-40B4-BE49-F238E27FC236}">
                  <a16:creationId xmlns:a16="http://schemas.microsoft.com/office/drawing/2014/main" id="{EDDCE043-B9CA-5068-263C-FC1F232EAC9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7780" y="3309302"/>
              <a:ext cx="2112433" cy="383729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dirty="0"/>
                <a:t>Egal</a:t>
              </a:r>
            </a:p>
          </p:txBody>
        </p:sp>
        <p:sp>
          <p:nvSpPr>
            <p:cNvPr id="16" name="Textplatzhalter 12">
              <a:extLst>
                <a:ext uri="{FF2B5EF4-FFF2-40B4-BE49-F238E27FC236}">
                  <a16:creationId xmlns:a16="http://schemas.microsoft.com/office/drawing/2014/main" id="{3A3FFA7D-6A70-AB98-3053-8226E01A1948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598607" y="3309302"/>
              <a:ext cx="2112433" cy="383729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>
                  <a:latin typeface="Verdana" pitchFamily="34" charset="0"/>
                </a:rPr>
                <a:t>Kommt drauf an</a:t>
              </a:r>
            </a:p>
          </p:txBody>
        </p:sp>
      </p:grpSp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AFAB1329-BB3C-4B48-2FDE-08B0B64CC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32" y="1131591"/>
            <a:ext cx="2894469" cy="2304256"/>
          </a:xfrm>
          <a:prstGeom prst="rect">
            <a:avLst/>
          </a:prstGeom>
        </p:spPr>
      </p:pic>
      <p:sp>
        <p:nvSpPr>
          <p:cNvPr id="5" name="Textfeld 17">
            <a:extLst>
              <a:ext uri="{FF2B5EF4-FFF2-40B4-BE49-F238E27FC236}">
                <a16:creationId xmlns:a16="http://schemas.microsoft.com/office/drawing/2014/main" id="{8B483FAD-C758-6C6B-7734-3963FF45DC54}"/>
              </a:ext>
            </a:extLst>
          </p:cNvPr>
          <p:cNvSpPr txBox="1"/>
          <p:nvPr/>
        </p:nvSpPr>
        <p:spPr bwMode="gray">
          <a:xfrm>
            <a:off x="191658" y="4659981"/>
            <a:ext cx="18194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dirty="0">
                <a:latin typeface="+mn-lt"/>
              </a:rPr>
              <a:t>Sortierter Input</a:t>
            </a:r>
          </a:p>
        </p:txBody>
      </p:sp>
      <p:sp>
        <p:nvSpPr>
          <p:cNvPr id="6" name="Textfeld 18">
            <a:extLst>
              <a:ext uri="{FF2B5EF4-FFF2-40B4-BE49-F238E27FC236}">
                <a16:creationId xmlns:a16="http://schemas.microsoft.com/office/drawing/2014/main" id="{46F625BB-981D-2A70-A1A4-3C5876BDAA85}"/>
              </a:ext>
            </a:extLst>
          </p:cNvPr>
          <p:cNvSpPr txBox="1"/>
          <p:nvPr/>
        </p:nvSpPr>
        <p:spPr bwMode="gray">
          <a:xfrm>
            <a:off x="2522694" y="4443957"/>
            <a:ext cx="178253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dirty="0">
                <a:latin typeface="+mn-lt"/>
              </a:rPr>
              <a:t>Umgekehrt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sortierter Input</a:t>
            </a:r>
          </a:p>
        </p:txBody>
      </p:sp>
      <p:sp>
        <p:nvSpPr>
          <p:cNvPr id="7" name="Textfeld 19">
            <a:extLst>
              <a:ext uri="{FF2B5EF4-FFF2-40B4-BE49-F238E27FC236}">
                <a16:creationId xmlns:a16="http://schemas.microsoft.com/office/drawing/2014/main" id="{310C34E5-8520-B5F1-B455-DAEBCD4423A6}"/>
              </a:ext>
            </a:extLst>
          </p:cNvPr>
          <p:cNvSpPr txBox="1"/>
          <p:nvPr/>
        </p:nvSpPr>
        <p:spPr bwMode="gray">
          <a:xfrm>
            <a:off x="4716016" y="4743022"/>
            <a:ext cx="20967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dirty="0">
                <a:latin typeface="+mn-lt"/>
              </a:rPr>
              <a:t>Unsortierter Input</a:t>
            </a:r>
          </a:p>
        </p:txBody>
      </p:sp>
      <p:sp>
        <p:nvSpPr>
          <p:cNvPr id="17" name="Textfeld 20">
            <a:extLst>
              <a:ext uri="{FF2B5EF4-FFF2-40B4-BE49-F238E27FC236}">
                <a16:creationId xmlns:a16="http://schemas.microsoft.com/office/drawing/2014/main" id="{2ABA9187-1714-10E8-2029-65A17943D4C9}"/>
              </a:ext>
            </a:extLst>
          </p:cNvPr>
          <p:cNvSpPr txBox="1"/>
          <p:nvPr/>
        </p:nvSpPr>
        <p:spPr bwMode="gray">
          <a:xfrm>
            <a:off x="191658" y="4011909"/>
            <a:ext cx="153888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dirty="0">
                <a:latin typeface="+mn-lt"/>
              </a:rPr>
              <a:t>Viele gleiche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Werte</a:t>
            </a:r>
          </a:p>
        </p:txBody>
      </p:sp>
    </p:spTree>
    <p:extLst>
      <p:ext uri="{BB962C8B-B14F-4D97-AF65-F5344CB8AC3E}">
        <p14:creationId xmlns:p14="http://schemas.microsoft.com/office/powerpoint/2010/main" val="851458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BBCC5D-C80B-672E-6C3B-FEA9130C0E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Best </a:t>
            </a:r>
            <a:r>
              <a:rPr lang="de-DE" dirty="0" err="1"/>
              <a:t>case</a:t>
            </a:r>
            <a:endParaRPr lang="de-DE" dirty="0"/>
          </a:p>
          <a:p>
            <a:r>
              <a:rPr lang="de-DE" dirty="0"/>
              <a:t>Average </a:t>
            </a:r>
            <a:r>
              <a:rPr lang="de-DE" dirty="0" err="1"/>
              <a:t>case</a:t>
            </a:r>
            <a:endParaRPr lang="de-DE" dirty="0"/>
          </a:p>
          <a:p>
            <a:r>
              <a:rPr lang="de-DE" dirty="0" err="1"/>
              <a:t>Worst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578E95-3CF2-EC02-33EF-DE608EB6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Aufwand</a:t>
            </a:r>
          </a:p>
        </p:txBody>
      </p:sp>
      <p:grpSp>
        <p:nvGrpSpPr>
          <p:cNvPr id="4" name="Gruppieren 7">
            <a:extLst>
              <a:ext uri="{FF2B5EF4-FFF2-40B4-BE49-F238E27FC236}">
                <a16:creationId xmlns:a16="http://schemas.microsoft.com/office/drawing/2014/main" id="{94A826F5-208B-C7A6-9B57-7FE5C0BCD55A}"/>
              </a:ext>
            </a:extLst>
          </p:cNvPr>
          <p:cNvGrpSpPr/>
          <p:nvPr/>
        </p:nvGrpSpPr>
        <p:grpSpPr>
          <a:xfrm>
            <a:off x="107504" y="3431264"/>
            <a:ext cx="8928992" cy="1608466"/>
            <a:chOff x="551384" y="3309302"/>
            <a:chExt cx="9169400" cy="2279938"/>
          </a:xfrm>
        </p:grpSpPr>
        <p:sp>
          <p:nvSpPr>
            <p:cNvPr id="5" name="Textplatzhalter 5">
              <a:extLst>
                <a:ext uri="{FF2B5EF4-FFF2-40B4-BE49-F238E27FC236}">
                  <a16:creationId xmlns:a16="http://schemas.microsoft.com/office/drawing/2014/main" id="{3D86172C-862C-D434-6F01-45B5F81D621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885051"/>
              <a:ext cx="2112433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 dirty="0"/>
            </a:p>
          </p:txBody>
        </p:sp>
        <p:sp>
          <p:nvSpPr>
            <p:cNvPr id="6" name="Textplatzhalter 6">
              <a:extLst>
                <a:ext uri="{FF2B5EF4-FFF2-40B4-BE49-F238E27FC236}">
                  <a16:creationId xmlns:a16="http://schemas.microsoft.com/office/drawing/2014/main" id="{AFDD4599-D8A5-D767-8815-1F823CC99BF1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7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2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7" name="Textplatzhalter 7">
              <a:extLst>
                <a:ext uri="{FF2B5EF4-FFF2-40B4-BE49-F238E27FC236}">
                  <a16:creationId xmlns:a16="http://schemas.microsoft.com/office/drawing/2014/main" id="{BE4461CF-F13C-33A5-306F-959E1C6FC34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5662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3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8" name="Textplatzhalter 8">
              <a:extLst>
                <a:ext uri="{FF2B5EF4-FFF2-40B4-BE49-F238E27FC236}">
                  <a16:creationId xmlns:a16="http://schemas.microsoft.com/office/drawing/2014/main" id="{BBCE3857-2212-412E-CCC2-2F868A96701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606233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4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9" name="Textplatzhalter 9">
              <a:extLst>
                <a:ext uri="{FF2B5EF4-FFF2-40B4-BE49-F238E27FC236}">
                  <a16:creationId xmlns:a16="http://schemas.microsoft.com/office/drawing/2014/main" id="{09250599-2A74-1E07-0EDE-F1BDB1504FB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309302"/>
              <a:ext cx="2112433" cy="383729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O(</a:t>
              </a:r>
              <a:r>
                <a:rPr lang="de-DE" altLang="de-DE" i="1" dirty="0"/>
                <a:t>n</a:t>
              </a:r>
              <a:r>
                <a:rPr lang="de-DE" altLang="de-DE" dirty="0"/>
                <a:t>)</a:t>
              </a:r>
              <a:endParaRPr lang="de-DE" dirty="0"/>
            </a:p>
          </p:txBody>
        </p:sp>
        <p:sp>
          <p:nvSpPr>
            <p:cNvPr id="10" name="Textplatzhalter 10">
              <a:extLst>
                <a:ext uri="{FF2B5EF4-FFF2-40B4-BE49-F238E27FC236}">
                  <a16:creationId xmlns:a16="http://schemas.microsoft.com/office/drawing/2014/main" id="{2B51F509-FCD3-5C56-C309-1D136E5CE111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8" y="3309302"/>
              <a:ext cx="2112433" cy="38372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O(</a:t>
              </a:r>
              <a:r>
                <a:rPr lang="de-DE" altLang="de-DE" i="1" dirty="0"/>
                <a:t>n</a:t>
              </a:r>
              <a:r>
                <a:rPr lang="de-DE" altLang="de-DE" dirty="0"/>
                <a:t> log </a:t>
              </a:r>
              <a:r>
                <a:rPr lang="de-DE" altLang="de-DE" i="1" dirty="0"/>
                <a:t>n</a:t>
              </a:r>
              <a:r>
                <a:rPr lang="de-DE" altLang="de-DE" dirty="0"/>
                <a:t>)</a:t>
              </a:r>
              <a:endParaRPr lang="de-DE" dirty="0"/>
            </a:p>
          </p:txBody>
        </p:sp>
        <p:sp>
          <p:nvSpPr>
            <p:cNvPr id="11" name="Textplatzhalter 11">
              <a:extLst>
                <a:ext uri="{FF2B5EF4-FFF2-40B4-BE49-F238E27FC236}">
                  <a16:creationId xmlns:a16="http://schemas.microsoft.com/office/drawing/2014/main" id="{EAE3A0FA-1075-336E-BD95-F6B9EF39677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7780" y="3309302"/>
              <a:ext cx="2112433" cy="383729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dirty="0"/>
                <a:t>O(</a:t>
              </a:r>
              <a:r>
                <a:rPr lang="de-DE" i="1" dirty="0"/>
                <a:t>n</a:t>
              </a:r>
              <a:r>
                <a:rPr lang="de-DE" dirty="0"/>
                <a:t>²)</a:t>
              </a:r>
            </a:p>
          </p:txBody>
        </p:sp>
        <p:sp>
          <p:nvSpPr>
            <p:cNvPr id="12" name="Textplatzhalter 12">
              <a:extLst>
                <a:ext uri="{FF2B5EF4-FFF2-40B4-BE49-F238E27FC236}">
                  <a16:creationId xmlns:a16="http://schemas.microsoft.com/office/drawing/2014/main" id="{1136070B-C433-B5F0-D4ED-53CBD55B97D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598607" y="3309302"/>
              <a:ext cx="2112433" cy="383729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dirty="0">
                  <a:latin typeface="Verdana" pitchFamily="34" charset="0"/>
                </a:rPr>
                <a:t>&gt; O(</a:t>
              </a:r>
              <a:r>
                <a:rPr lang="de-DE" i="1" dirty="0">
                  <a:latin typeface="Verdana" pitchFamily="34" charset="0"/>
                </a:rPr>
                <a:t>n</a:t>
              </a:r>
              <a:r>
                <a:rPr lang="de-DE" dirty="0">
                  <a:latin typeface="Verdana" pitchFamily="34" charset="0"/>
                </a:rPr>
                <a:t>²)</a:t>
              </a:r>
            </a:p>
          </p:txBody>
        </p:sp>
      </p:grpSp>
      <p:pic>
        <p:nvPicPr>
          <p:cNvPr id="14" name="Picture 1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1FAB3D85-DAA9-54BE-E3FD-60C66CC2F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32" y="1131591"/>
            <a:ext cx="2894469" cy="2304256"/>
          </a:xfrm>
          <a:prstGeom prst="rect">
            <a:avLst/>
          </a:prstGeom>
        </p:spPr>
      </p:pic>
      <p:sp>
        <p:nvSpPr>
          <p:cNvPr id="13" name="Textfeld 16">
            <a:extLst>
              <a:ext uri="{FF2B5EF4-FFF2-40B4-BE49-F238E27FC236}">
                <a16:creationId xmlns:a16="http://schemas.microsoft.com/office/drawing/2014/main" id="{1A07EBF7-5497-524E-7064-43CCF0B5623F}"/>
              </a:ext>
            </a:extLst>
          </p:cNvPr>
          <p:cNvSpPr txBox="1"/>
          <p:nvPr/>
        </p:nvSpPr>
        <p:spPr bwMode="gray">
          <a:xfrm>
            <a:off x="384004" y="4437324"/>
            <a:ext cx="11060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dirty="0">
                <a:latin typeface="+mn-lt"/>
              </a:rPr>
              <a:t>Best </a:t>
            </a:r>
            <a:r>
              <a:rPr lang="de-DE" dirty="0" err="1">
                <a:latin typeface="+mn-lt"/>
              </a:rPr>
              <a:t>case</a:t>
            </a:r>
            <a:endParaRPr lang="de-DE" dirty="0">
              <a:latin typeface="+mn-lt"/>
            </a:endParaRPr>
          </a:p>
        </p:txBody>
      </p:sp>
      <p:sp>
        <p:nvSpPr>
          <p:cNvPr id="15" name="Textfeld 17">
            <a:extLst>
              <a:ext uri="{FF2B5EF4-FFF2-40B4-BE49-F238E27FC236}">
                <a16:creationId xmlns:a16="http://schemas.microsoft.com/office/drawing/2014/main" id="{9A7E3192-62C6-0FC2-8A6D-F0FB9C694A23}"/>
              </a:ext>
            </a:extLst>
          </p:cNvPr>
          <p:cNvSpPr txBox="1"/>
          <p:nvPr/>
        </p:nvSpPr>
        <p:spPr bwMode="gray">
          <a:xfrm>
            <a:off x="5153136" y="4442717"/>
            <a:ext cx="15351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dirty="0">
                <a:latin typeface="+mn-lt"/>
              </a:rPr>
              <a:t>Average </a:t>
            </a:r>
            <a:r>
              <a:rPr lang="de-DE" dirty="0" err="1">
                <a:latin typeface="+mn-lt"/>
              </a:rPr>
              <a:t>case</a:t>
            </a:r>
            <a:endParaRPr lang="de-DE" dirty="0">
              <a:latin typeface="+mn-lt"/>
            </a:endParaRPr>
          </a:p>
        </p:txBody>
      </p:sp>
      <p:sp>
        <p:nvSpPr>
          <p:cNvPr id="16" name="Textfeld 18">
            <a:extLst>
              <a:ext uri="{FF2B5EF4-FFF2-40B4-BE49-F238E27FC236}">
                <a16:creationId xmlns:a16="http://schemas.microsoft.com/office/drawing/2014/main" id="{9ADCFA8F-9C09-D322-053B-1306BBF1E461}"/>
              </a:ext>
            </a:extLst>
          </p:cNvPr>
          <p:cNvSpPr txBox="1"/>
          <p:nvPr/>
        </p:nvSpPr>
        <p:spPr bwMode="gray">
          <a:xfrm>
            <a:off x="5153136" y="4128347"/>
            <a:ext cx="12631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dirty="0" err="1">
                <a:latin typeface="+mn-lt"/>
              </a:rPr>
              <a:t>Worst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case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4431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397594-9412-2E99-A660-4B260F736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6013424" cy="3563938"/>
          </a:xfrm>
        </p:spPr>
        <p:txBody>
          <a:bodyPr/>
          <a:lstStyle/>
          <a:p>
            <a:r>
              <a:rPr lang="de-DE" altLang="de-DE" dirty="0"/>
              <a:t>Aufwand</a:t>
            </a:r>
          </a:p>
          <a:p>
            <a:pPr lvl="1"/>
            <a:r>
              <a:rPr lang="de-DE" altLang="de-DE" dirty="0"/>
              <a:t>Anzahl der Vertauschungen</a:t>
            </a:r>
          </a:p>
          <a:p>
            <a:pPr lvl="1"/>
            <a:r>
              <a:rPr lang="de-DE" altLang="de-DE" dirty="0"/>
              <a:t>Anzahl der Vergleiche</a:t>
            </a:r>
          </a:p>
          <a:p>
            <a:pPr lvl="1"/>
            <a:r>
              <a:rPr lang="de-DE" altLang="de-DE" dirty="0"/>
              <a:t>Anzahl Vergleiche dominieren Anzahl Vertauschungen, d.h. es werden mehr Vergleiche als Vertauschungen benötigt</a:t>
            </a:r>
          </a:p>
          <a:p>
            <a:endParaRPr lang="de-DE" altLang="de-DE" dirty="0"/>
          </a:p>
          <a:p>
            <a:r>
              <a:rPr lang="de-DE" altLang="de-DE" dirty="0"/>
              <a:t>Außerdem Unterscheidung</a:t>
            </a:r>
          </a:p>
          <a:p>
            <a:pPr lvl="1"/>
            <a:r>
              <a:rPr lang="de-DE" altLang="de-DE" dirty="0"/>
              <a:t>Bester Fall: Liste ist schon sortiert</a:t>
            </a:r>
          </a:p>
          <a:p>
            <a:pPr lvl="1"/>
            <a:r>
              <a:rPr lang="de-DE" altLang="de-DE" dirty="0"/>
              <a:t>Mittlerer (zu erwartender) Fall: Liste ist unsortiert</a:t>
            </a:r>
          </a:p>
          <a:p>
            <a:pPr lvl="1"/>
            <a:r>
              <a:rPr lang="de-DE" altLang="de-DE" dirty="0"/>
              <a:t>Schlechtester Fall: z.B. Liste ist absteigend sortiert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AC485B-2A85-E500-EF7B-E523E8CD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Analyse: Insertionsort 1/4</a:t>
            </a:r>
            <a:br>
              <a:rPr lang="de-DE" altLang="de-DE" dirty="0"/>
            </a:br>
            <a:r>
              <a:rPr lang="de-DE" altLang="de-DE" dirty="0"/>
              <a:t>Überblick</a:t>
            </a:r>
            <a:endParaRPr lang="en-DE" dirty="0"/>
          </a:p>
        </p:txBody>
      </p:sp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A5CF4625-40DC-3BF1-99EB-513A8E3C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32" y="1131591"/>
            <a:ext cx="289446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14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701E47-13C8-839E-8457-D10AC9B81E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5923556" cy="3563938"/>
          </a:xfrm>
        </p:spPr>
        <p:txBody>
          <a:bodyPr/>
          <a:lstStyle/>
          <a:p>
            <a:r>
              <a:rPr lang="de-DE" altLang="de-DE" dirty="0"/>
              <a:t>Wir müssen in jedem Fall alle Elemente </a:t>
            </a:r>
            <a:r>
              <a:rPr lang="de-DE" altLang="de-DE" i="1" dirty="0"/>
              <a:t>i</a:t>
            </a:r>
            <a:r>
              <a:rPr lang="de-DE" altLang="de-DE" dirty="0"/>
              <a:t> = 1 bis </a:t>
            </a:r>
            <a:r>
              <a:rPr lang="de-DE" altLang="de-DE" i="1" dirty="0"/>
              <a:t>n-1</a:t>
            </a:r>
            <a:r>
              <a:rPr lang="de-DE" altLang="de-DE" dirty="0"/>
              <a:t> durchgehen</a:t>
            </a:r>
          </a:p>
          <a:p>
            <a:pPr lvl="1"/>
            <a:r>
              <a:rPr lang="de-DE" altLang="de-DE" dirty="0"/>
              <a:t>D. h. immer Faktor </a:t>
            </a:r>
            <a:r>
              <a:rPr lang="de-DE" altLang="de-DE" i="1" dirty="0" err="1"/>
              <a:t>n</a:t>
            </a:r>
            <a:r>
              <a:rPr lang="de-DE" altLang="de-DE" dirty="0"/>
              <a:t> − 1</a:t>
            </a:r>
          </a:p>
          <a:p>
            <a:r>
              <a:rPr lang="de-DE" altLang="de-DE" dirty="0"/>
              <a:t>Für jedes Element zur korrekten Einfügeposition zurückgehen</a:t>
            </a:r>
          </a:p>
          <a:p>
            <a:endParaRPr lang="de-DE" altLang="de-DE" dirty="0"/>
          </a:p>
          <a:p>
            <a:r>
              <a:rPr lang="de-DE" altLang="de-DE" dirty="0"/>
              <a:t>Bester Fall: Liste sortiert</a:t>
            </a:r>
          </a:p>
          <a:p>
            <a:pPr lvl="1"/>
            <a:r>
              <a:rPr lang="de-DE" altLang="de-DE" dirty="0"/>
              <a:t>Einfügeposition ist gleich nach einem Schritt an Position </a:t>
            </a:r>
            <a:r>
              <a:rPr lang="de-DE" altLang="de-DE" i="1" dirty="0"/>
              <a:t>i</a:t>
            </a:r>
            <a:r>
              <a:rPr lang="de-DE" altLang="de-DE" dirty="0"/>
              <a:t> − 1 bei jedem Rückweg 1 Vergleich</a:t>
            </a:r>
          </a:p>
          <a:p>
            <a:pPr lvl="1"/>
            <a:r>
              <a:rPr lang="de-DE" altLang="de-DE" dirty="0"/>
              <a:t>Gesamtanzahl der Vergleiche: (</a:t>
            </a:r>
            <a:r>
              <a:rPr lang="de-DE" altLang="de-DE" i="1" dirty="0" err="1"/>
              <a:t>n</a:t>
            </a:r>
            <a:r>
              <a:rPr lang="de-DE" altLang="de-DE" dirty="0"/>
              <a:t> − 1) * 1 = </a:t>
            </a:r>
            <a:r>
              <a:rPr lang="de-DE" altLang="de-DE" i="1" dirty="0" err="1"/>
              <a:t>n</a:t>
            </a:r>
            <a:r>
              <a:rPr lang="de-DE" altLang="de-DE" dirty="0"/>
              <a:t> − 1</a:t>
            </a:r>
          </a:p>
          <a:p>
            <a:pPr lvl="1"/>
            <a:r>
              <a:rPr lang="de-DE" altLang="de-DE" dirty="0"/>
              <a:t>Für große Listen abgeschätzt: </a:t>
            </a:r>
            <a:r>
              <a:rPr lang="de-DE" altLang="de-DE" i="1" dirty="0" err="1"/>
              <a:t>n</a:t>
            </a:r>
            <a:r>
              <a:rPr lang="de-DE" altLang="de-DE" dirty="0"/>
              <a:t> − 1 ≈ </a:t>
            </a:r>
            <a:r>
              <a:rPr lang="de-DE" altLang="de-DE" i="1" dirty="0" err="1"/>
              <a:t>n</a:t>
            </a:r>
            <a:endParaRPr lang="de-DE" altLang="de-DE" i="1" dirty="0"/>
          </a:p>
          <a:p>
            <a:pPr lvl="1"/>
            <a:r>
              <a:rPr lang="de-DE" altLang="de-DE" dirty="0"/>
              <a:t>”Linearer Aufwand”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24E4FE-CF2E-80E7-27C1-07F17B5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Analyse: Insertionsort 2/4</a:t>
            </a:r>
            <a:br>
              <a:rPr lang="de-DE" altLang="de-DE" dirty="0"/>
            </a:br>
            <a:r>
              <a:rPr lang="de-DE" altLang="de-DE" dirty="0"/>
              <a:t>Best Case</a:t>
            </a:r>
            <a:endParaRPr lang="en-DE" dirty="0"/>
          </a:p>
        </p:txBody>
      </p:sp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9FB51F6C-B51E-B59D-2BA9-E9FAB45EC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32" y="1131591"/>
            <a:ext cx="289446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433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987C180-8551-822D-D794-8FE687EE60D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altLang="de-DE" sz="1200" dirty="0"/>
                  <a:t>Mittlerer (zu erwartender) Fall: Liste unsortiert</a:t>
                </a:r>
              </a:p>
              <a:p>
                <a:pPr lvl="1"/>
                <a:r>
                  <a:rPr lang="de-DE" altLang="de-DE" sz="1200" dirty="0" err="1"/>
                  <a:t>Einfügeposition</a:t>
                </a:r>
                <a:r>
                  <a:rPr lang="de-DE" altLang="de-DE" sz="1200" dirty="0"/>
                  <a:t> wahrscheinlich auf der </a:t>
                </a:r>
                <a:r>
                  <a:rPr lang="de-DE" altLang="de-DE" sz="1200" dirty="0">
                    <a:solidFill>
                      <a:srgbClr val="FF0000"/>
                    </a:solidFill>
                  </a:rPr>
                  <a:t>Hälfte</a:t>
                </a:r>
                <a:r>
                  <a:rPr lang="de-DE" altLang="de-DE" sz="1200" dirty="0"/>
                  <a:t> des Rückwegs bei jedem </a:t>
                </a:r>
                <a:br>
                  <a:rPr lang="de-DE" altLang="de-DE" sz="1200" dirty="0"/>
                </a:br>
                <a:r>
                  <a:rPr lang="de-DE" altLang="de-DE" sz="1200" dirty="0"/>
                  <a:t>der </a:t>
                </a:r>
                <a:r>
                  <a:rPr lang="de-DE" altLang="de-DE" sz="1200" i="1" dirty="0"/>
                  <a:t>n</a:t>
                </a:r>
                <a:r>
                  <a:rPr lang="de-DE" altLang="de-DE" sz="1200" dirty="0"/>
                  <a:t> − 1 Rückwege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de-DE" altLang="de-DE" sz="1200" dirty="0"/>
                  <a:t>Faktor (</a:t>
                </a:r>
                <a:r>
                  <a:rPr lang="de-DE" altLang="de-DE" sz="1200" i="1" dirty="0"/>
                  <a:t>i</a:t>
                </a:r>
                <a:r>
                  <a:rPr lang="de-DE" altLang="de-DE" sz="1200" dirty="0"/>
                  <a:t> − 1)/2</a:t>
                </a:r>
              </a:p>
              <a:p>
                <a:pPr lvl="1"/>
                <a:r>
                  <a:rPr lang="de-DE" altLang="de-DE" sz="1200" dirty="0"/>
                  <a:t>Gesamtanzahl der Vergleiche: </a:t>
                </a:r>
              </a:p>
              <a:p>
                <a:pPr marL="268287" lvl="1" indent="0">
                  <a:buNone/>
                </a:pPr>
                <a:r>
                  <a:rPr lang="de-DE" altLang="de-D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alt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altLang="de-DE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altLang="de-DE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de-DE" altLang="de-DE" sz="2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de-DE" alt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altLang="de-DE" sz="20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de-DE" altLang="de-DE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de-DE" altLang="de-DE" sz="2000" i="1">
                        <a:latin typeface="Cambria Math"/>
                      </a:rPr>
                      <m:t>+…+</m:t>
                    </m:r>
                    <m:f>
                      <m:fPr>
                        <m:ctrlPr>
                          <a:rPr lang="de-DE" alt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altLang="de-DE" sz="2000" i="1">
                            <a:latin typeface="Cambria Math"/>
                          </a:rPr>
                          <m:t>𝑛</m:t>
                        </m:r>
                        <m:r>
                          <a:rPr lang="de-DE" altLang="de-DE" sz="2000" i="1">
                            <a:latin typeface="Cambria Math"/>
                          </a:rPr>
                          <m:t>−3</m:t>
                        </m:r>
                      </m:num>
                      <m:den>
                        <m:r>
                          <a:rPr lang="de-DE" altLang="de-DE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de-DE" altLang="de-DE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alt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altLang="de-DE" sz="2000" i="1">
                            <a:latin typeface="Cambria Math"/>
                          </a:rPr>
                          <m:t>𝑛</m:t>
                        </m:r>
                        <m:r>
                          <a:rPr lang="de-DE" altLang="de-DE" sz="2000" i="1">
                            <a:latin typeface="Cambria Math"/>
                          </a:rPr>
                          <m:t>−2</m:t>
                        </m:r>
                      </m:num>
                      <m:den>
                        <m:r>
                          <a:rPr lang="de-DE" altLang="de-DE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de-DE" altLang="de-DE" sz="2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de-DE" alt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altLang="de-DE" sz="2000" i="1">
                            <a:latin typeface="Cambria Math"/>
                          </a:rPr>
                          <m:t>𝑛</m:t>
                        </m:r>
                        <m:r>
                          <a:rPr lang="de-DE" altLang="de-DE" sz="2000" i="1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de-DE" altLang="de-DE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de-DE" altLang="de-DE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alt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altLang="de-DE" sz="2000" b="0" i="1" smtClean="0">
                            <a:latin typeface="Cambria Math" panose="02040503050406030204" pitchFamily="18" charset="0"/>
                          </a:rPr>
                          <m:t>1+2+</m:t>
                        </m:r>
                        <m:r>
                          <a:rPr lang="de-DE" altLang="de-DE" sz="2000" i="1">
                            <a:latin typeface="Cambria Math"/>
                          </a:rPr>
                          <m:t>…+</m:t>
                        </m:r>
                        <m:d>
                          <m:dPr>
                            <m:ctrlPr>
                              <a:rPr lang="de-DE" altLang="de-D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altLang="de-DE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altLang="de-DE" sz="20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de-DE" altLang="de-DE" sz="2000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de-DE" altLang="de-D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altLang="de-DE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altLang="de-DE" sz="20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de-DE" altLang="de-DE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de-DE" altLang="de-DE" sz="2000" dirty="0"/>
              </a:p>
              <a:p>
                <a:pPr marL="268287" lvl="1" indent="0">
                  <a:buNone/>
                </a:pPr>
                <a:r>
                  <a:rPr lang="de-DE" altLang="de-DE" sz="2000" dirty="0"/>
                  <a:t> </a:t>
                </a:r>
                <a14:m>
                  <m:oMath xmlns:m="http://schemas.openxmlformats.org/officeDocument/2006/math">
                    <m:r>
                      <a:rPr lang="de-DE" altLang="de-DE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alt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altLang="de-DE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altLang="de-DE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de-DE" altLang="de-DE" sz="2000" i="1">
                        <a:latin typeface="Cambria Math"/>
                      </a:rPr>
                      <m:t>∗</m:t>
                    </m:r>
                    <m:r>
                      <a:rPr lang="de-DE" altLang="de-DE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altLang="de-DE" sz="2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alt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DE" altLang="de-D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altLang="de-DE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altLang="de-DE" sz="20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de-DE" altLang="de-DE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de-DE" altLang="de-DE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alt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altLang="de-DE" sz="2000" i="1">
                            <a:latin typeface="Cambria Math"/>
                          </a:rPr>
                          <m:t>𝑛</m:t>
                        </m:r>
                        <m:r>
                          <a:rPr lang="de-DE" altLang="de-DE" sz="2000" i="1">
                            <a:latin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de-DE" altLang="de-D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altLang="de-DE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altLang="de-DE" sz="20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de-DE" altLang="de-DE" sz="20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de-DE" altLang="de-DE" sz="2000" i="1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de-DE" altLang="de-DE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altLang="de-DE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DE" altLang="de-DE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de-DE" altLang="de-DE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altLang="de-DE" sz="2000" i="1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de-DE" altLang="de-DE" sz="1200" dirty="0"/>
              </a:p>
              <a:p>
                <a:endParaRPr lang="de-DE" altLang="de-DE" sz="1200" dirty="0"/>
              </a:p>
              <a:p>
                <a:r>
                  <a:rPr lang="de-DE" altLang="de-DE" sz="1200" dirty="0"/>
                  <a:t>Mit jedem Vergleich „halbe“ Vertauschung</a:t>
                </a:r>
              </a:p>
              <a:p>
                <a:pPr lvl="1"/>
                <a:r>
                  <a:rPr lang="de-DE" altLang="de-DE" sz="1200" dirty="0"/>
                  <a:t>Halb: Nur ein Element wird verschoben; neues Element wird erst am Schluss eingefügt</a:t>
                </a:r>
              </a:p>
              <a:p>
                <a:pPr lvl="1"/>
                <a:r>
                  <a:rPr lang="de-DE" altLang="de-DE" sz="1200" dirty="0">
                    <a:ea typeface="Cambria Math"/>
                  </a:rPr>
                  <a:t>Im Durchschnitt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altLang="de-DE" sz="1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altLang="de-DE" sz="1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DE" altLang="de-DE" sz="12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de-DE" altLang="de-DE" sz="1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altLang="de-DE" sz="1200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de-DE" altLang="de-DE" sz="1200" dirty="0"/>
                  <a:t> Vertauschungen</a:t>
                </a:r>
              </a:p>
              <a:p>
                <a:pPr marL="633413" lvl="1" indent="0">
                  <a:buNone/>
                </a:pPr>
                <a:endParaRPr lang="de-DE" altLang="de-DE" sz="1200" dirty="0"/>
              </a:p>
              <a:p>
                <a:endParaRPr lang="en-DE" sz="12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987C180-8551-822D-D794-8FE687EE60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0A6F1C1-06FF-3AA7-2E84-0FFF521C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Analyse: Insertionsort 3/4</a:t>
            </a:r>
            <a:br>
              <a:rPr lang="de-DE" altLang="de-DE" dirty="0"/>
            </a:br>
            <a:r>
              <a:rPr lang="de-DE" altLang="de-DE" dirty="0"/>
              <a:t>Average Case</a:t>
            </a:r>
            <a:endParaRPr lang="en-DE" dirty="0"/>
          </a:p>
        </p:txBody>
      </p:sp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2CFBE40E-BA94-495A-103D-D4D608FC2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32" y="1131591"/>
            <a:ext cx="289446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8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E652D80-65F9-3C42-0670-33597D5E38D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445472" cy="3563938"/>
              </a:xfrm>
            </p:spPr>
            <p:txBody>
              <a:bodyPr/>
              <a:lstStyle/>
              <a:p>
                <a:r>
                  <a:rPr lang="de-DE" altLang="de-DE" dirty="0"/>
                  <a:t>Schlechtester Fall: Liste umgekehrt sortiert</a:t>
                </a:r>
              </a:p>
              <a:p>
                <a:pPr lvl="1"/>
                <a:r>
                  <a:rPr lang="de-DE" altLang="de-DE" dirty="0" err="1"/>
                  <a:t>Einfügeposition</a:t>
                </a:r>
                <a:r>
                  <a:rPr lang="de-DE" altLang="de-DE" dirty="0"/>
                  <a:t> am Ende des Rückwegs bei Position 1</a:t>
                </a:r>
              </a:p>
              <a:p>
                <a:pPr lvl="1"/>
                <a:r>
                  <a:rPr lang="de-DE" altLang="de-DE" dirty="0"/>
                  <a:t>D.h. bei jedem der </a:t>
                </a:r>
                <a:r>
                  <a:rPr lang="de-DE" altLang="de-DE" i="1" dirty="0"/>
                  <a:t>n</a:t>
                </a:r>
                <a:r>
                  <a:rPr lang="de-DE" altLang="de-DE" dirty="0"/>
                  <a:t> − 1 Rückwege Faktor </a:t>
                </a:r>
                <a:r>
                  <a:rPr lang="de-DE" altLang="de-DE" i="1" dirty="0"/>
                  <a:t>i</a:t>
                </a:r>
                <a:r>
                  <a:rPr lang="de-DE" altLang="de-DE" dirty="0"/>
                  <a:t> − 1</a:t>
                </a:r>
              </a:p>
              <a:p>
                <a:pPr lvl="1"/>
                <a:r>
                  <a:rPr lang="de-DE" altLang="de-DE" dirty="0"/>
                  <a:t>Analog zu vorhergehenden Überlegungen, aber doppelte Rückweglänge</a:t>
                </a:r>
              </a:p>
              <a:p>
                <a:pPr lvl="1"/>
                <a:r>
                  <a:rPr lang="de-DE" altLang="de-DE" dirty="0"/>
                  <a:t>Gesamtanzahl der Vergleiche: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altLang="de-DE" i="1">
                            <a:latin typeface="Cambria Math"/>
                          </a:rPr>
                          <m:t>𝑛</m:t>
                        </m:r>
                        <m:r>
                          <a:rPr lang="de-DE" altLang="de-DE" i="1">
                            <a:latin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de-DE" alt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altLang="de-DE" i="1">
                                <a:latin typeface="Cambria Math"/>
                              </a:rPr>
                              <m:t>𝑛</m:t>
                            </m:r>
                            <m:r>
                              <a:rPr lang="de-DE" altLang="de-DE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de-DE" altLang="de-DE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de-DE" altLang="de-DE" i="1" smtClean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altLang="de-DE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DE" altLang="de-DE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de-DE" altLang="de-DE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altLang="de-DE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de-DE" altLang="de-DE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altLang="de-D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altLang="de-D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DE" altLang="de-DE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de-DE" altLang="de-DE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r>
                      <a:rPr lang="de-DE" altLang="de-DE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de-DE" altLang="de-DE" dirty="0"/>
                  <a:t> und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altLang="de-DE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altLang="de-DE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DE" altLang="de-DE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de-DE" altLang="de-DE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altLang="de-DE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de-DE" altLang="de-DE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de-DE" altLang="de-DE" dirty="0"/>
                  <a:t>: ”quadratischer Aufwand”</a:t>
                </a:r>
              </a:p>
              <a:p>
                <a:pPr lvl="1"/>
                <a:r>
                  <a:rPr lang="de-DE" altLang="de-DE" dirty="0"/>
                  <a:t>Konstante Faktoren (1/4 bzw. 1/2) werden nicht berücksichtigt.</a:t>
                </a:r>
              </a:p>
              <a:p>
                <a:r>
                  <a:rPr lang="de-DE" altLang="de-DE" dirty="0"/>
                  <a:t>Variante: Einfügestelle mit binärer Suche bestimmen</a:t>
                </a:r>
              </a:p>
              <a:p>
                <a:pPr lvl="1"/>
                <a:r>
                  <a:rPr lang="de-DE" altLang="de-DE" dirty="0"/>
                  <a:t>Dadurch nur log </a:t>
                </a:r>
                <a:r>
                  <a:rPr lang="de-DE" altLang="de-DE" i="1" dirty="0"/>
                  <a:t>i</a:t>
                </a:r>
                <a:r>
                  <a:rPr lang="de-DE" altLang="de-DE" dirty="0"/>
                  <a:t> Vergleiche</a:t>
                </a:r>
              </a:p>
              <a:p>
                <a:pPr lvl="1"/>
                <a:r>
                  <a:rPr lang="de-DE" altLang="de-DE" dirty="0"/>
                  <a:t>Aber immer noch durchschnittlich </a:t>
                </a:r>
                <a:r>
                  <a:rPr lang="de-DE" altLang="de-DE" i="1" dirty="0"/>
                  <a:t>i</a:t>
                </a:r>
                <a:r>
                  <a:rPr lang="de-DE" altLang="de-DE" dirty="0"/>
                  <a:t>/2 Vertauschungen</a:t>
                </a:r>
              </a:p>
              <a:p>
                <a:pPr lvl="1"/>
                <a:r>
                  <a:rPr lang="de-DE" altLang="de-DE" dirty="0"/>
                  <a:t>Noch besser: Einfügen in Baumstrukturen (später)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E652D80-65F9-3C42-0670-33597D5E38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445472" cy="3563938"/>
              </a:xfrm>
              <a:blipFill>
                <a:blip r:embed="rId2"/>
                <a:stretch>
                  <a:fillRect t="-355" b="-461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1A2A36-7609-6782-7C48-84143997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Analyse: Insertionsort 4/4</a:t>
            </a:r>
            <a:br>
              <a:rPr lang="de-DE" altLang="de-DE" dirty="0"/>
            </a:br>
            <a:r>
              <a:rPr lang="de-DE" altLang="de-DE" dirty="0" err="1"/>
              <a:t>Worst</a:t>
            </a:r>
            <a:r>
              <a:rPr lang="de-DE" altLang="de-DE" dirty="0"/>
              <a:t> Case</a:t>
            </a:r>
            <a:endParaRPr lang="en-DE" dirty="0"/>
          </a:p>
        </p:txBody>
      </p:sp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BEE0D2F9-21AA-A11F-5813-A4F46AB2B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32" y="1131591"/>
            <a:ext cx="289446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23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altLang="de-DE" dirty="0" err="1"/>
              <a:t>Selectionsort</a:t>
            </a:r>
            <a:endParaRPr lang="de-DE" altLang="de-DE" dirty="0"/>
          </a:p>
          <a:p>
            <a:r>
              <a:rPr lang="de-DE" altLang="de-DE" dirty="0" err="1"/>
              <a:t>Bubblesort</a:t>
            </a:r>
            <a:endParaRPr lang="de-DE" altLang="de-DE" dirty="0"/>
          </a:p>
          <a:p>
            <a:r>
              <a:rPr lang="de-DE" altLang="de-DE" dirty="0"/>
              <a:t>Insertionsort</a:t>
            </a:r>
          </a:p>
          <a:p>
            <a:r>
              <a:rPr lang="de-DE" altLang="de-DE" b="1" dirty="0" err="1"/>
              <a:t>Shellsort</a:t>
            </a:r>
            <a:endParaRPr lang="de-DE" altLang="de-DE" b="1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8B810-248A-F079-918F-F6B192E17F62}"/>
              </a:ext>
            </a:extLst>
          </p:cNvPr>
          <p:cNvSpPr txBox="1"/>
          <p:nvPr/>
        </p:nvSpPr>
        <p:spPr bwMode="gray">
          <a:xfrm>
            <a:off x="7800230" y="41982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E079E-E3EC-ED8C-D77F-6BEE29310ABF}"/>
              </a:ext>
            </a:extLst>
          </p:cNvPr>
          <p:cNvSpPr txBox="1"/>
          <p:nvPr/>
        </p:nvSpPr>
        <p:spPr bwMode="gray">
          <a:xfrm>
            <a:off x="7728668" y="39836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7B8C0-F2A2-3C02-8CED-1B84E27C96E2}"/>
              </a:ext>
            </a:extLst>
          </p:cNvPr>
          <p:cNvSpPr txBox="1"/>
          <p:nvPr/>
        </p:nvSpPr>
        <p:spPr bwMode="gray">
          <a:xfrm>
            <a:off x="7736619" y="423009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35706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652D80-65F9-3C42-0670-33597D5E38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Nach Donald L. Shell</a:t>
            </a:r>
          </a:p>
          <a:p>
            <a:r>
              <a:rPr lang="de-DE" altLang="de-DE" dirty="0"/>
              <a:t>CACM 2(7), 1959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1A2A36-7609-6782-7C48-84143997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Shellsort</a:t>
            </a:r>
          </a:p>
        </p:txBody>
      </p:sp>
      <p:pic>
        <p:nvPicPr>
          <p:cNvPr id="4" name="Grafik 6" descr="Bildschirmausschnitt">
            <a:extLst>
              <a:ext uri="{FF2B5EF4-FFF2-40B4-BE49-F238E27FC236}">
                <a16:creationId xmlns:a16="http://schemas.microsoft.com/office/drawing/2014/main" id="{0F97740C-20C9-8B5A-7FCD-F337E4129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177" y="141488"/>
            <a:ext cx="4690411" cy="1854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7" descr="Bildschirmausschnitt">
            <a:extLst>
              <a:ext uri="{FF2B5EF4-FFF2-40B4-BE49-F238E27FC236}">
                <a16:creationId xmlns:a16="http://schemas.microsoft.com/office/drawing/2014/main" id="{170B0636-C3DF-EF0A-062A-DA5B1D6A3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160456"/>
            <a:ext cx="4946142" cy="2919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File:IBM Electronic Data Processing Machine - GPN-2000-001881.jpg">
            <a:extLst>
              <a:ext uri="{FF2B5EF4-FFF2-40B4-BE49-F238E27FC236}">
                <a16:creationId xmlns:a16="http://schemas.microsoft.com/office/drawing/2014/main" id="{4CDEE061-B4AF-970F-4712-1C5670248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87" y="1939820"/>
            <a:ext cx="3521525" cy="2791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8">
            <a:extLst>
              <a:ext uri="{FF2B5EF4-FFF2-40B4-BE49-F238E27FC236}">
                <a16:creationId xmlns:a16="http://schemas.microsoft.com/office/drawing/2014/main" id="{20311AF5-FA94-EA41-5E3E-7FAC2B033713}"/>
              </a:ext>
            </a:extLst>
          </p:cNvPr>
          <p:cNvSpPr/>
          <p:nvPr/>
        </p:nvSpPr>
        <p:spPr>
          <a:xfrm>
            <a:off x="258387" y="4861795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  <a:latin typeface="+mn-lt"/>
              </a:rPr>
              <a:t>IBM type 704 electronic data processing machine</a:t>
            </a:r>
            <a:endParaRPr lang="de-DE" sz="11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299831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DF1AAE-C76B-C3E5-9518-17455DCA2A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5005311" cy="3563938"/>
          </a:xfrm>
        </p:spPr>
        <p:txBody>
          <a:bodyPr/>
          <a:lstStyle/>
          <a:p>
            <a:pPr marL="0" indent="0">
              <a:buNone/>
            </a:pPr>
            <a:r>
              <a:rPr lang="de-DE" altLang="de-DE" sz="1100" dirty="0"/>
              <a:t>Erweiterung von Insertionsort</a:t>
            </a:r>
          </a:p>
          <a:p>
            <a:r>
              <a:rPr lang="de-DE" altLang="de-DE" sz="1100" dirty="0"/>
              <a:t>Einfügen eines Elements ineffektiv, weil viele (bis zu </a:t>
            </a:r>
            <a:r>
              <a:rPr lang="de-DE" altLang="de-DE" sz="1100" dirty="0" err="1"/>
              <a:t>n</a:t>
            </a:r>
            <a:r>
              <a:rPr lang="de-DE" altLang="de-DE" sz="1100" dirty="0"/>
              <a:t>) Elemente bewegt werden müssen</a:t>
            </a:r>
          </a:p>
          <a:p>
            <a:r>
              <a:rPr lang="de-DE" altLang="de-DE" sz="1100" dirty="0"/>
              <a:t>Zerlegen der Eingabe in h Teile der Größe </a:t>
            </a:r>
            <a:r>
              <a:rPr lang="de-DE" altLang="de-DE" sz="1100" dirty="0" err="1"/>
              <a:t>n</a:t>
            </a:r>
            <a:r>
              <a:rPr lang="de-DE" altLang="de-DE" sz="1100" dirty="0"/>
              <a:t>/h, separates Sortieren der Teile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altLang="de-DE" sz="1100" dirty="0"/>
              <a:t>Dadurch größere Sprünge einzelner Elemente</a:t>
            </a:r>
          </a:p>
          <a:p>
            <a:r>
              <a:rPr lang="de-DE" altLang="de-DE" sz="1100" dirty="0"/>
              <a:t>Wiederholen für immer kleinere h.</a:t>
            </a:r>
          </a:p>
          <a:p>
            <a:r>
              <a:rPr lang="de-DE" altLang="de-DE" sz="1100" dirty="0"/>
              <a:t>h-Sortierung: Eingabe ist überlappend in h sortierten Teilen</a:t>
            </a:r>
          </a:p>
          <a:p>
            <a:pPr lvl="1"/>
            <a:r>
              <a:rPr lang="de-DE" altLang="de-DE" sz="1100" dirty="0" err="1"/>
              <a:t>arr</a:t>
            </a:r>
            <a:r>
              <a:rPr lang="de-DE" altLang="de-DE" sz="1100" dirty="0"/>
              <a:t>[0] &lt;= </a:t>
            </a:r>
            <a:r>
              <a:rPr lang="de-DE" altLang="de-DE" sz="1100" dirty="0" err="1"/>
              <a:t>arr</a:t>
            </a:r>
            <a:r>
              <a:rPr lang="de-DE" altLang="de-DE" sz="1100" dirty="0"/>
              <a:t>[h] &lt;= </a:t>
            </a:r>
            <a:r>
              <a:rPr lang="de-DE" altLang="de-DE" sz="1100" dirty="0" err="1"/>
              <a:t>arr</a:t>
            </a:r>
            <a:r>
              <a:rPr lang="de-DE" altLang="de-DE" sz="1100" dirty="0"/>
              <a:t>[2*h] ...</a:t>
            </a:r>
          </a:p>
          <a:p>
            <a:pPr lvl="1"/>
            <a:r>
              <a:rPr lang="de-DE" altLang="de-DE" sz="1100" dirty="0" err="1"/>
              <a:t>arr</a:t>
            </a:r>
            <a:r>
              <a:rPr lang="de-DE" altLang="de-DE" sz="1100" dirty="0"/>
              <a:t>[1] &lt;= </a:t>
            </a:r>
            <a:r>
              <a:rPr lang="de-DE" altLang="de-DE" sz="1100" dirty="0" err="1"/>
              <a:t>arr</a:t>
            </a:r>
            <a:r>
              <a:rPr lang="de-DE" altLang="de-DE" sz="1100" dirty="0"/>
              <a:t>[h+1] &lt;= </a:t>
            </a:r>
            <a:r>
              <a:rPr lang="de-DE" altLang="de-DE" sz="1100" dirty="0" err="1"/>
              <a:t>arr</a:t>
            </a:r>
            <a:r>
              <a:rPr lang="de-DE" altLang="de-DE" sz="1100" dirty="0"/>
              <a:t>[2*h+1] ...</a:t>
            </a:r>
          </a:p>
          <a:p>
            <a:pPr lvl="1"/>
            <a:r>
              <a:rPr lang="de-DE" altLang="de-DE" sz="1100" dirty="0"/>
              <a:t>...</a:t>
            </a:r>
          </a:p>
          <a:p>
            <a:r>
              <a:rPr lang="de-DE" altLang="de-DE" sz="1100" dirty="0"/>
              <a:t>Sortierung zunächst für große Werte von h, danach für immer kleinere Werte</a:t>
            </a:r>
          </a:p>
          <a:p>
            <a:pPr lvl="1"/>
            <a:r>
              <a:rPr lang="de-DE" altLang="de-DE" sz="1100" dirty="0"/>
              <a:t>h = 1: Insertionsort</a:t>
            </a:r>
          </a:p>
          <a:p>
            <a:pPr lvl="1"/>
            <a:r>
              <a:rPr lang="de-DE" altLang="de-DE" sz="1100" dirty="0"/>
              <a:t>im Algorithmus: h</a:t>
            </a:r>
            <a:r>
              <a:rPr lang="de-DE" altLang="de-DE" sz="1100" baseline="-25000" dirty="0"/>
              <a:t>i+1</a:t>
            </a:r>
            <a:r>
              <a:rPr lang="de-DE" altLang="de-DE" sz="1100" dirty="0"/>
              <a:t> = 2</a:t>
            </a:r>
            <a:r>
              <a:rPr lang="de-DE" altLang="de-DE" sz="1100" dirty="0">
                <a:sym typeface="Symbol" panose="05050102010706020507" pitchFamily="18" charset="2"/>
              </a:rPr>
              <a:t></a:t>
            </a:r>
            <a:r>
              <a:rPr lang="de-DE" altLang="de-DE" sz="1100" dirty="0"/>
              <a:t>h</a:t>
            </a:r>
            <a:r>
              <a:rPr lang="de-DE" altLang="de-DE" sz="1100" baseline="-25000" dirty="0"/>
              <a:t>i</a:t>
            </a:r>
            <a:r>
              <a:rPr lang="de-DE" altLang="de-DE" sz="1100" dirty="0"/>
              <a:t> (Originalsequenz nach Shell, 1959)</a:t>
            </a:r>
          </a:p>
          <a:p>
            <a:pPr lvl="1"/>
            <a:r>
              <a:rPr lang="de-DE" altLang="de-DE" sz="1100" dirty="0"/>
              <a:t>Alternative: h</a:t>
            </a:r>
            <a:r>
              <a:rPr lang="de-DE" altLang="de-DE" sz="1100" baseline="-25000" dirty="0"/>
              <a:t>i+1</a:t>
            </a:r>
            <a:r>
              <a:rPr lang="de-DE" altLang="de-DE" sz="1100" dirty="0"/>
              <a:t> = 3</a:t>
            </a:r>
            <a:r>
              <a:rPr lang="de-DE" altLang="de-DE" sz="1100" dirty="0">
                <a:sym typeface="Symbol" panose="05050102010706020507" pitchFamily="18" charset="2"/>
              </a:rPr>
              <a:t></a:t>
            </a:r>
            <a:r>
              <a:rPr lang="de-DE" altLang="de-DE" sz="1100" dirty="0"/>
              <a:t>h</a:t>
            </a:r>
            <a:r>
              <a:rPr lang="de-DE" altLang="de-DE" sz="1100" baseline="-25000" dirty="0"/>
              <a:t>i</a:t>
            </a:r>
            <a:r>
              <a:rPr lang="de-DE" altLang="de-DE" sz="1100" dirty="0"/>
              <a:t>+1 (Knuth, 1969)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altLang="de-DE" sz="1100" dirty="0"/>
              <a:t>1 4 13 40 121 364 1093 3280 9841</a:t>
            </a:r>
          </a:p>
          <a:p>
            <a:endParaRPr lang="en-DE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03E51-D763-3995-B897-AFF2C9D6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Shellsort</a:t>
            </a:r>
            <a:endParaRPr lang="en-DE" dirty="0"/>
          </a:p>
        </p:txBody>
      </p:sp>
      <p:pic>
        <p:nvPicPr>
          <p:cNvPr id="5" name="Picture 4" descr="A picture containing text, screenshot, software, font&#10;&#10;Description automatically generated">
            <a:extLst>
              <a:ext uri="{FF2B5EF4-FFF2-40B4-BE49-F238E27FC236}">
                <a16:creationId xmlns:a16="http://schemas.microsoft.com/office/drawing/2014/main" id="{D089444D-39F6-EF79-75B8-F7E47CA2F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088711"/>
            <a:ext cx="3779912" cy="24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80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8A9418-683A-EA8D-19D2-E03CA065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Sortieren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Sprungweite</a:t>
            </a:r>
            <a:r>
              <a:rPr lang="en-GB" dirty="0"/>
              <a:t> h=4</a:t>
            </a:r>
            <a:endParaRPr lang="en-DE" dirty="0"/>
          </a:p>
        </p:txBody>
      </p:sp>
      <p:pic>
        <p:nvPicPr>
          <p:cNvPr id="4" name="Bild 4">
            <a:extLst>
              <a:ext uri="{FF2B5EF4-FFF2-40B4-BE49-F238E27FC236}">
                <a16:creationId xmlns:a16="http://schemas.microsoft.com/office/drawing/2014/main" id="{FED64938-07EA-C77A-4B5A-4CC01BDA9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87574"/>
            <a:ext cx="2482107" cy="410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5">
            <a:extLst>
              <a:ext uri="{FF2B5EF4-FFF2-40B4-BE49-F238E27FC236}">
                <a16:creationId xmlns:a16="http://schemas.microsoft.com/office/drawing/2014/main" id="{328E2BB3-B031-99C0-AE01-C29216F24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221" y="1055977"/>
            <a:ext cx="2591194" cy="402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picture containing text, screenshot, software, font&#10;&#10;Description automatically generated">
            <a:extLst>
              <a:ext uri="{FF2B5EF4-FFF2-40B4-BE49-F238E27FC236}">
                <a16:creationId xmlns:a16="http://schemas.microsoft.com/office/drawing/2014/main" id="{276EF1FE-605F-27C7-9C9C-51B26754D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088711"/>
            <a:ext cx="3779912" cy="24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389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altLang="de-DE" b="1" dirty="0" err="1"/>
              <a:t>Selectionsort</a:t>
            </a:r>
            <a:endParaRPr lang="de-DE" altLang="de-DE" b="1" dirty="0"/>
          </a:p>
          <a:p>
            <a:r>
              <a:rPr lang="de-DE" altLang="de-DE" dirty="0" err="1"/>
              <a:t>Bubblesort</a:t>
            </a:r>
            <a:endParaRPr lang="de-DE" altLang="de-DE" dirty="0"/>
          </a:p>
          <a:p>
            <a:r>
              <a:rPr lang="de-DE" altLang="de-DE" dirty="0"/>
              <a:t>Insertionsort</a:t>
            </a:r>
          </a:p>
          <a:p>
            <a:r>
              <a:rPr lang="de-DE" altLang="de-DE" dirty="0" err="1"/>
              <a:t>Shellsort</a:t>
            </a:r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8B810-248A-F079-918F-F6B192E17F62}"/>
              </a:ext>
            </a:extLst>
          </p:cNvPr>
          <p:cNvSpPr txBox="1"/>
          <p:nvPr/>
        </p:nvSpPr>
        <p:spPr bwMode="gray">
          <a:xfrm>
            <a:off x="7800230" y="41982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E079E-E3EC-ED8C-D77F-6BEE29310ABF}"/>
              </a:ext>
            </a:extLst>
          </p:cNvPr>
          <p:cNvSpPr txBox="1"/>
          <p:nvPr/>
        </p:nvSpPr>
        <p:spPr bwMode="gray">
          <a:xfrm>
            <a:off x="7728668" y="39836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7B8C0-F2A2-3C02-8CED-1B84E27C96E2}"/>
              </a:ext>
            </a:extLst>
          </p:cNvPr>
          <p:cNvSpPr txBox="1"/>
          <p:nvPr/>
        </p:nvSpPr>
        <p:spPr bwMode="gray">
          <a:xfrm>
            <a:off x="7736619" y="423009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31371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2B839A-65A2-54FF-494D-12C595960C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AC64C6-7739-1952-7EDB-6F1E0EC5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Insertionsort vs. Shellsort</a:t>
            </a:r>
          </a:p>
        </p:txBody>
      </p:sp>
      <p:pic>
        <p:nvPicPr>
          <p:cNvPr id="6" name="Picture 5" descr="A picture containing text, screenshot, font, software&#10;&#10;Description automatically generated">
            <a:extLst>
              <a:ext uri="{FF2B5EF4-FFF2-40B4-BE49-F238E27FC236}">
                <a16:creationId xmlns:a16="http://schemas.microsoft.com/office/drawing/2014/main" id="{CFAE65F0-8CE5-7E09-2F1F-2DD6515AF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" t="2034" r="6223" b="2078"/>
          <a:stretch/>
        </p:blipFill>
        <p:spPr>
          <a:xfrm>
            <a:off x="0" y="1135230"/>
            <a:ext cx="3754061" cy="2741061"/>
          </a:xfrm>
          <a:prstGeom prst="rect">
            <a:avLst/>
          </a:prstGeom>
        </p:spPr>
      </p:pic>
      <p:pic>
        <p:nvPicPr>
          <p:cNvPr id="8" name="Picture 7" descr="A picture containing text, screenshot, software, font&#10;&#10;Description automatically generated">
            <a:extLst>
              <a:ext uri="{FF2B5EF4-FFF2-40B4-BE49-F238E27FC236}">
                <a16:creationId xmlns:a16="http://schemas.microsoft.com/office/drawing/2014/main" id="{257B9427-966E-07C7-2FA6-EF777A69F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088711"/>
            <a:ext cx="4427984" cy="283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5876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DB2CC7-1666-B162-DA75-1828537F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Shellsort</a:t>
            </a:r>
            <a:r>
              <a:rPr lang="de-DE" altLang="de-DE" dirty="0"/>
              <a:t> Beispiel</a:t>
            </a:r>
            <a:endParaRPr lang="en-DE" dirty="0"/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3E3BFBD9-9E68-B12F-18BF-B5D8FECE9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94622"/>
            <a:ext cx="1977445" cy="400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6">
            <a:extLst>
              <a:ext uri="{FF2B5EF4-FFF2-40B4-BE49-F238E27FC236}">
                <a16:creationId xmlns:a16="http://schemas.microsoft.com/office/drawing/2014/main" id="{B431B472-FAE9-25E8-DD7F-FA32E2F5E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43" y="1492994"/>
            <a:ext cx="3068905" cy="264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0">
            <a:extLst>
              <a:ext uri="{FF2B5EF4-FFF2-40B4-BE49-F238E27FC236}">
                <a16:creationId xmlns:a16="http://schemas.microsoft.com/office/drawing/2014/main" id="{04A55756-55D5-25C4-E4DE-303D46A670BE}"/>
              </a:ext>
            </a:extLst>
          </p:cNvPr>
          <p:cNvSpPr txBox="1"/>
          <p:nvPr/>
        </p:nvSpPr>
        <p:spPr>
          <a:xfrm>
            <a:off x="4716016" y="4840741"/>
            <a:ext cx="3002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+mn-lt"/>
              </a:rPr>
              <a:t>Quelle: </a:t>
            </a:r>
            <a:r>
              <a:rPr lang="de-DE" sz="1100" dirty="0" err="1">
                <a:latin typeface="+mn-lt"/>
              </a:rPr>
              <a:t>Sedgewick</a:t>
            </a:r>
            <a:r>
              <a:rPr lang="de-DE" sz="1100" dirty="0">
                <a:latin typeface="+mn-lt"/>
              </a:rPr>
              <a:t>, Algorithmen in Java</a:t>
            </a:r>
          </a:p>
        </p:txBody>
      </p:sp>
      <p:pic>
        <p:nvPicPr>
          <p:cNvPr id="7" name="Picture 6" descr="A picture containing text, screenshot, software, font&#10;&#10;Description automatically generated">
            <a:extLst>
              <a:ext uri="{FF2B5EF4-FFF2-40B4-BE49-F238E27FC236}">
                <a16:creationId xmlns:a16="http://schemas.microsoft.com/office/drawing/2014/main" id="{C6E171EF-9A36-C58E-7E50-68FDDA458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088711"/>
            <a:ext cx="3779912" cy="24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09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354E93-E999-E652-9240-51B8BD293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5005312" cy="3563938"/>
          </a:xfrm>
        </p:spPr>
        <p:txBody>
          <a:bodyPr/>
          <a:lstStyle/>
          <a:p>
            <a:r>
              <a:rPr lang="en-DE" dirty="0"/>
              <a:t>Ist ShellSort stabil?</a:t>
            </a:r>
          </a:p>
          <a:p>
            <a:pPr lvl="1"/>
            <a:r>
              <a:rPr lang="de-DE" altLang="de-DE" dirty="0"/>
              <a:t>D.h. relative Reihenfolge gleicher Schlüssel bleibt erhalten</a:t>
            </a:r>
            <a:endParaRPr 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797949-6B61-13F1-5C77-C7A06654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Shellsort</a:t>
            </a:r>
            <a:br>
              <a:rPr lang="en-DE" dirty="0"/>
            </a:br>
            <a:r>
              <a:rPr lang="en-DE" dirty="0"/>
              <a:t>Stabilität</a:t>
            </a:r>
          </a:p>
        </p:txBody>
      </p:sp>
      <p:grpSp>
        <p:nvGrpSpPr>
          <p:cNvPr id="4" name="Gruppieren 7">
            <a:extLst>
              <a:ext uri="{FF2B5EF4-FFF2-40B4-BE49-F238E27FC236}">
                <a16:creationId xmlns:a16="http://schemas.microsoft.com/office/drawing/2014/main" id="{5FD19BE7-DFD8-4DCF-E69F-2627DB63AA5D}"/>
              </a:ext>
            </a:extLst>
          </p:cNvPr>
          <p:cNvGrpSpPr/>
          <p:nvPr/>
        </p:nvGrpSpPr>
        <p:grpSpPr>
          <a:xfrm>
            <a:off x="107504" y="3560976"/>
            <a:ext cx="8856984" cy="1447046"/>
            <a:chOff x="551384" y="3309302"/>
            <a:chExt cx="9169400" cy="2279938"/>
          </a:xfrm>
        </p:grpSpPr>
        <p:sp>
          <p:nvSpPr>
            <p:cNvPr id="5" name="Textplatzhalter 5">
              <a:extLst>
                <a:ext uri="{FF2B5EF4-FFF2-40B4-BE49-F238E27FC236}">
                  <a16:creationId xmlns:a16="http://schemas.microsoft.com/office/drawing/2014/main" id="{8D585384-7A5B-992C-F069-8ACC60C61A9A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885051"/>
              <a:ext cx="2112433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 dirty="0"/>
            </a:p>
          </p:txBody>
        </p:sp>
        <p:sp>
          <p:nvSpPr>
            <p:cNvPr id="6" name="Textplatzhalter 6">
              <a:extLst>
                <a:ext uri="{FF2B5EF4-FFF2-40B4-BE49-F238E27FC236}">
                  <a16:creationId xmlns:a16="http://schemas.microsoft.com/office/drawing/2014/main" id="{475ECDBC-C86B-709B-EB39-51DD821C0DC9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7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2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7" name="Textplatzhalter 7">
              <a:extLst>
                <a:ext uri="{FF2B5EF4-FFF2-40B4-BE49-F238E27FC236}">
                  <a16:creationId xmlns:a16="http://schemas.microsoft.com/office/drawing/2014/main" id="{19A7FFC5-D665-66C9-8FCE-7DBA1C1D1AAA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5662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3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8" name="Textplatzhalter 8">
              <a:extLst>
                <a:ext uri="{FF2B5EF4-FFF2-40B4-BE49-F238E27FC236}">
                  <a16:creationId xmlns:a16="http://schemas.microsoft.com/office/drawing/2014/main" id="{F74959BE-007A-4A7D-4C1C-AC89F709BBF3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606233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4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9" name="Textplatzhalter 9">
              <a:extLst>
                <a:ext uri="{FF2B5EF4-FFF2-40B4-BE49-F238E27FC236}">
                  <a16:creationId xmlns:a16="http://schemas.microsoft.com/office/drawing/2014/main" id="{6437F67D-AB6D-B73A-4384-85F96C5F2C8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309302"/>
              <a:ext cx="2112433" cy="383729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Ja</a:t>
              </a:r>
              <a:endParaRPr lang="de-DE" dirty="0"/>
            </a:p>
          </p:txBody>
        </p:sp>
        <p:sp>
          <p:nvSpPr>
            <p:cNvPr id="10" name="Textplatzhalter 10">
              <a:extLst>
                <a:ext uri="{FF2B5EF4-FFF2-40B4-BE49-F238E27FC236}">
                  <a16:creationId xmlns:a16="http://schemas.microsoft.com/office/drawing/2014/main" id="{699D60CA-9D69-7EF8-EF1B-70417E1060D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8" y="3309302"/>
              <a:ext cx="2112433" cy="38372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Nein</a:t>
              </a:r>
              <a:endParaRPr lang="de-DE" dirty="0"/>
            </a:p>
          </p:txBody>
        </p:sp>
        <p:sp>
          <p:nvSpPr>
            <p:cNvPr id="11" name="Textplatzhalter 11">
              <a:extLst>
                <a:ext uri="{FF2B5EF4-FFF2-40B4-BE49-F238E27FC236}">
                  <a16:creationId xmlns:a16="http://schemas.microsoft.com/office/drawing/2014/main" id="{708534B5-FEC5-4336-4631-EEC84476454B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7780" y="3309302"/>
              <a:ext cx="2112433" cy="383729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dirty="0"/>
                <a:t>Weiß nicht</a:t>
              </a:r>
            </a:p>
          </p:txBody>
        </p:sp>
        <p:sp>
          <p:nvSpPr>
            <p:cNvPr id="12" name="Textplatzhalter 12">
              <a:extLst>
                <a:ext uri="{FF2B5EF4-FFF2-40B4-BE49-F238E27FC236}">
                  <a16:creationId xmlns:a16="http://schemas.microsoft.com/office/drawing/2014/main" id="{11D3203B-AFF7-BBE4-7B0D-08D626CEADF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598607" y="3309302"/>
              <a:ext cx="2112433" cy="383729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>
                  <a:latin typeface="Verdana" pitchFamily="34" charset="0"/>
                </a:rPr>
                <a:t>Kommt drauf an</a:t>
              </a:r>
            </a:p>
          </p:txBody>
        </p:sp>
      </p:grpSp>
      <p:sp>
        <p:nvSpPr>
          <p:cNvPr id="13" name="Textfeld 16">
            <a:extLst>
              <a:ext uri="{FF2B5EF4-FFF2-40B4-BE49-F238E27FC236}">
                <a16:creationId xmlns:a16="http://schemas.microsoft.com/office/drawing/2014/main" id="{3C15BDCC-2EB4-2E24-DD51-E8309300235E}"/>
              </a:ext>
            </a:extLst>
          </p:cNvPr>
          <p:cNvSpPr txBox="1"/>
          <p:nvPr/>
        </p:nvSpPr>
        <p:spPr bwMode="gray">
          <a:xfrm>
            <a:off x="3131840" y="3996664"/>
            <a:ext cx="720080" cy="10081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6600" dirty="0">
                <a:latin typeface="+mn-lt"/>
              </a:rPr>
              <a:t>X</a:t>
            </a:r>
          </a:p>
        </p:txBody>
      </p:sp>
      <p:pic>
        <p:nvPicPr>
          <p:cNvPr id="15" name="Picture 14" descr="A picture containing text, screenshot, software, font&#10;&#10;Description automatically generated">
            <a:extLst>
              <a:ext uri="{FF2B5EF4-FFF2-40B4-BE49-F238E27FC236}">
                <a16:creationId xmlns:a16="http://schemas.microsoft.com/office/drawing/2014/main" id="{F8BB6394-E637-0324-2E5C-6B38DAEBE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088711"/>
            <a:ext cx="3779912" cy="24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18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7">
            <a:extLst>
              <a:ext uri="{FF2B5EF4-FFF2-40B4-BE49-F238E27FC236}">
                <a16:creationId xmlns:a16="http://schemas.microsoft.com/office/drawing/2014/main" id="{9C5A8BF4-25DF-5CA9-5766-B57A21ED088E}"/>
              </a:ext>
            </a:extLst>
          </p:cNvPr>
          <p:cNvGrpSpPr/>
          <p:nvPr/>
        </p:nvGrpSpPr>
        <p:grpSpPr>
          <a:xfrm>
            <a:off x="107504" y="3560976"/>
            <a:ext cx="8928992" cy="1474522"/>
            <a:chOff x="551384" y="3309302"/>
            <a:chExt cx="9169400" cy="2279938"/>
          </a:xfrm>
        </p:grpSpPr>
        <p:sp>
          <p:nvSpPr>
            <p:cNvPr id="5" name="Textplatzhalter 5">
              <a:extLst>
                <a:ext uri="{FF2B5EF4-FFF2-40B4-BE49-F238E27FC236}">
                  <a16:creationId xmlns:a16="http://schemas.microsoft.com/office/drawing/2014/main" id="{078EE8C4-9E7A-B2F6-9B13-01738AB86C3B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885051"/>
              <a:ext cx="2112433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 dirty="0"/>
            </a:p>
          </p:txBody>
        </p:sp>
        <p:sp>
          <p:nvSpPr>
            <p:cNvPr id="6" name="Textplatzhalter 6">
              <a:extLst>
                <a:ext uri="{FF2B5EF4-FFF2-40B4-BE49-F238E27FC236}">
                  <a16:creationId xmlns:a16="http://schemas.microsoft.com/office/drawing/2014/main" id="{51E0BA9F-EF25-15A4-70EB-91CA317FB0A2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7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2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7" name="Textplatzhalter 7">
              <a:extLst>
                <a:ext uri="{FF2B5EF4-FFF2-40B4-BE49-F238E27FC236}">
                  <a16:creationId xmlns:a16="http://schemas.microsoft.com/office/drawing/2014/main" id="{19669F54-3C94-28DB-981A-4EFD00A68109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5662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3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8" name="Textplatzhalter 8">
              <a:extLst>
                <a:ext uri="{FF2B5EF4-FFF2-40B4-BE49-F238E27FC236}">
                  <a16:creationId xmlns:a16="http://schemas.microsoft.com/office/drawing/2014/main" id="{1D64063D-EF98-89CB-96D8-90541692303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606233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4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9" name="Textplatzhalter 9">
              <a:extLst>
                <a:ext uri="{FF2B5EF4-FFF2-40B4-BE49-F238E27FC236}">
                  <a16:creationId xmlns:a16="http://schemas.microsoft.com/office/drawing/2014/main" id="{2A5AC132-E75C-C266-22F6-E4967D5698A9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309302"/>
              <a:ext cx="2112433" cy="383729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Besonders günstig</a:t>
              </a:r>
              <a:endParaRPr lang="de-DE" dirty="0"/>
            </a:p>
          </p:txBody>
        </p:sp>
        <p:sp>
          <p:nvSpPr>
            <p:cNvPr id="10" name="Textplatzhalter 10">
              <a:extLst>
                <a:ext uri="{FF2B5EF4-FFF2-40B4-BE49-F238E27FC236}">
                  <a16:creationId xmlns:a16="http://schemas.microsoft.com/office/drawing/2014/main" id="{D2DB58B0-A1E5-C56B-E630-8474285138E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8" y="3309302"/>
              <a:ext cx="2112433" cy="38372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Besonders ungünstig</a:t>
              </a:r>
              <a:endParaRPr lang="de-DE" dirty="0"/>
            </a:p>
          </p:txBody>
        </p:sp>
        <p:sp>
          <p:nvSpPr>
            <p:cNvPr id="11" name="Textplatzhalter 11">
              <a:extLst>
                <a:ext uri="{FF2B5EF4-FFF2-40B4-BE49-F238E27FC236}">
                  <a16:creationId xmlns:a16="http://schemas.microsoft.com/office/drawing/2014/main" id="{AD4E0299-09C3-66C0-D8C1-4332CE560162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7780" y="3309302"/>
              <a:ext cx="2112433" cy="383729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dirty="0"/>
                <a:t>Egal</a:t>
              </a:r>
            </a:p>
          </p:txBody>
        </p:sp>
        <p:sp>
          <p:nvSpPr>
            <p:cNvPr id="12" name="Textplatzhalter 12">
              <a:extLst>
                <a:ext uri="{FF2B5EF4-FFF2-40B4-BE49-F238E27FC236}">
                  <a16:creationId xmlns:a16="http://schemas.microsoft.com/office/drawing/2014/main" id="{E3CE8B7A-5EF9-B9BD-92FA-C261CD42E26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598607" y="3309302"/>
              <a:ext cx="2112433" cy="383729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>
                  <a:latin typeface="Verdana" pitchFamily="34" charset="0"/>
                </a:rPr>
                <a:t>Günstig</a:t>
              </a: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94EAF8-B925-EF14-D104-3B27609E2F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Sortierter Input</a:t>
            </a:r>
          </a:p>
          <a:p>
            <a:r>
              <a:rPr lang="de-DE" dirty="0"/>
              <a:t>Umgekehrt sortierter Input</a:t>
            </a:r>
          </a:p>
          <a:p>
            <a:r>
              <a:rPr lang="de-DE" dirty="0"/>
              <a:t>Unsortierter Input</a:t>
            </a:r>
          </a:p>
          <a:p>
            <a:r>
              <a:rPr lang="de-DE" dirty="0"/>
              <a:t>Viele gleiche Werte</a:t>
            </a:r>
          </a:p>
          <a:p>
            <a:r>
              <a:rPr lang="de-DE" dirty="0">
                <a:hlinkClick r:id="rId2"/>
              </a:rPr>
              <a:t>http://www.sorting-algorithms.com/shell-sort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ADFAA2-5A66-95FE-6844-D4413D59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Inputvarianten</a:t>
            </a:r>
          </a:p>
        </p:txBody>
      </p:sp>
      <p:pic>
        <p:nvPicPr>
          <p:cNvPr id="14" name="Picture 13" descr="A picture containing text, screenshot, software, font&#10;&#10;Description automatically generated">
            <a:extLst>
              <a:ext uri="{FF2B5EF4-FFF2-40B4-BE49-F238E27FC236}">
                <a16:creationId xmlns:a16="http://schemas.microsoft.com/office/drawing/2014/main" id="{785704FC-8A2F-CD8C-D1AC-6EE93DE28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088711"/>
            <a:ext cx="3779912" cy="2419143"/>
          </a:xfrm>
          <a:prstGeom prst="rect">
            <a:avLst/>
          </a:prstGeom>
        </p:spPr>
      </p:pic>
      <p:sp>
        <p:nvSpPr>
          <p:cNvPr id="13" name="Textfeld 17">
            <a:extLst>
              <a:ext uri="{FF2B5EF4-FFF2-40B4-BE49-F238E27FC236}">
                <a16:creationId xmlns:a16="http://schemas.microsoft.com/office/drawing/2014/main" id="{E3516394-0FF3-329A-233F-6D869232B3C3}"/>
              </a:ext>
            </a:extLst>
          </p:cNvPr>
          <p:cNvSpPr txBox="1"/>
          <p:nvPr/>
        </p:nvSpPr>
        <p:spPr bwMode="gray">
          <a:xfrm>
            <a:off x="7088207" y="4596610"/>
            <a:ext cx="186008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100" dirty="0">
                <a:latin typeface="+mn-lt"/>
              </a:rPr>
              <a:t>Sortierter Input (</a:t>
            </a:r>
            <a:r>
              <a:rPr lang="de-DE" sz="1100" dirty="0" err="1">
                <a:latin typeface="+mn-lt"/>
              </a:rPr>
              <a:t>best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case</a:t>
            </a:r>
            <a:r>
              <a:rPr lang="de-DE" sz="1100" dirty="0">
                <a:latin typeface="+mn-lt"/>
              </a:rPr>
              <a:t>)</a:t>
            </a:r>
          </a:p>
        </p:txBody>
      </p:sp>
      <p:sp>
        <p:nvSpPr>
          <p:cNvPr id="15" name="Textfeld 18">
            <a:extLst>
              <a:ext uri="{FF2B5EF4-FFF2-40B4-BE49-F238E27FC236}">
                <a16:creationId xmlns:a16="http://schemas.microsoft.com/office/drawing/2014/main" id="{F848F957-1C7D-9C5B-10E3-C2EE264B822F}"/>
              </a:ext>
            </a:extLst>
          </p:cNvPr>
          <p:cNvSpPr txBox="1"/>
          <p:nvPr/>
        </p:nvSpPr>
        <p:spPr bwMode="gray">
          <a:xfrm>
            <a:off x="7081735" y="4061909"/>
            <a:ext cx="202064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100" dirty="0">
                <a:latin typeface="+mn-lt"/>
              </a:rPr>
              <a:t>Umgekehrt sortierter Input (</a:t>
            </a:r>
            <a:r>
              <a:rPr lang="de-DE" sz="1100" dirty="0" err="1">
                <a:latin typeface="+mn-lt"/>
              </a:rPr>
              <a:t>worst</a:t>
            </a:r>
            <a:r>
              <a:rPr lang="de-DE" sz="1100" dirty="0">
                <a:latin typeface="+mn-lt"/>
              </a:rPr>
              <a:t> </a:t>
            </a:r>
            <a:r>
              <a:rPr lang="de-DE" sz="1100" dirty="0" err="1">
                <a:latin typeface="+mn-lt"/>
              </a:rPr>
              <a:t>case</a:t>
            </a:r>
            <a:r>
              <a:rPr lang="de-DE" sz="1100" dirty="0">
                <a:latin typeface="+mn-lt"/>
              </a:rPr>
              <a:t> ist schlimmer)</a:t>
            </a:r>
          </a:p>
        </p:txBody>
      </p:sp>
      <p:sp>
        <p:nvSpPr>
          <p:cNvPr id="16" name="Textfeld 19">
            <a:extLst>
              <a:ext uri="{FF2B5EF4-FFF2-40B4-BE49-F238E27FC236}">
                <a16:creationId xmlns:a16="http://schemas.microsoft.com/office/drawing/2014/main" id="{9F68A20D-C5E0-82B1-E66C-B6B1FCAC5005}"/>
              </a:ext>
            </a:extLst>
          </p:cNvPr>
          <p:cNvSpPr txBox="1"/>
          <p:nvPr/>
        </p:nvSpPr>
        <p:spPr bwMode="gray">
          <a:xfrm>
            <a:off x="4785851" y="4457246"/>
            <a:ext cx="119263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100" dirty="0">
                <a:latin typeface="+mn-lt"/>
              </a:rPr>
              <a:t>Unsortierter Input</a:t>
            </a:r>
          </a:p>
        </p:txBody>
      </p:sp>
      <p:sp>
        <p:nvSpPr>
          <p:cNvPr id="17" name="Textfeld 20">
            <a:extLst>
              <a:ext uri="{FF2B5EF4-FFF2-40B4-BE49-F238E27FC236}">
                <a16:creationId xmlns:a16="http://schemas.microsoft.com/office/drawing/2014/main" id="{8365385F-98CA-4633-BC91-ADCAB3AEF7A0}"/>
              </a:ext>
            </a:extLst>
          </p:cNvPr>
          <p:cNvSpPr txBox="1"/>
          <p:nvPr/>
        </p:nvSpPr>
        <p:spPr bwMode="gray">
          <a:xfrm>
            <a:off x="4838925" y="3986758"/>
            <a:ext cx="190208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100" dirty="0">
                <a:latin typeface="+mn-lt"/>
              </a:rPr>
              <a:t>Viele gleiche Werte</a:t>
            </a:r>
          </a:p>
        </p:txBody>
      </p:sp>
    </p:spTree>
    <p:extLst>
      <p:ext uri="{BB962C8B-B14F-4D97-AF65-F5344CB8AC3E}">
        <p14:creationId xmlns:p14="http://schemas.microsoft.com/office/powerpoint/2010/main" val="2360864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A6C55-DB03-FE8D-125C-6B56393D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Shellsort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Anschauung</a:t>
            </a:r>
            <a:endParaRPr lang="en-DE" dirty="0"/>
          </a:p>
        </p:txBody>
      </p:sp>
      <p:pic>
        <p:nvPicPr>
          <p:cNvPr id="4" name="Grafik 1">
            <a:extLst>
              <a:ext uri="{FF2B5EF4-FFF2-40B4-BE49-F238E27FC236}">
                <a16:creationId xmlns:a16="http://schemas.microsoft.com/office/drawing/2014/main" id="{00C19AB2-8BA1-72A1-9FEA-2639D63A39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07" b="19652"/>
          <a:stretch/>
        </p:blipFill>
        <p:spPr>
          <a:xfrm>
            <a:off x="0" y="-1"/>
            <a:ext cx="5148064" cy="5131987"/>
          </a:xfrm>
          <a:prstGeom prst="rect">
            <a:avLst/>
          </a:prstGeom>
        </p:spPr>
      </p:pic>
      <p:sp>
        <p:nvSpPr>
          <p:cNvPr id="5" name="Textfeld 10">
            <a:extLst>
              <a:ext uri="{FF2B5EF4-FFF2-40B4-BE49-F238E27FC236}">
                <a16:creationId xmlns:a16="http://schemas.microsoft.com/office/drawing/2014/main" id="{28B33BB8-779F-C77E-29EC-515BD7712610}"/>
              </a:ext>
            </a:extLst>
          </p:cNvPr>
          <p:cNvSpPr txBox="1"/>
          <p:nvPr/>
        </p:nvSpPr>
        <p:spPr>
          <a:xfrm>
            <a:off x="6660628" y="4920690"/>
            <a:ext cx="2483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+mn-lt"/>
              </a:rPr>
              <a:t>Quelle: </a:t>
            </a:r>
            <a:r>
              <a:rPr lang="de-DE" sz="1000" dirty="0" err="1">
                <a:latin typeface="+mn-lt"/>
              </a:rPr>
              <a:t>Sedgewick</a:t>
            </a:r>
            <a:r>
              <a:rPr lang="de-DE" sz="1000" dirty="0">
                <a:latin typeface="+mn-lt"/>
              </a:rPr>
              <a:t>, Algorithmen in Java</a:t>
            </a:r>
          </a:p>
        </p:txBody>
      </p:sp>
      <p:pic>
        <p:nvPicPr>
          <p:cNvPr id="7" name="Picture 6" descr="A picture containing text, screenshot, software, font&#10;&#10;Description automatically generated">
            <a:extLst>
              <a:ext uri="{FF2B5EF4-FFF2-40B4-BE49-F238E27FC236}">
                <a16:creationId xmlns:a16="http://schemas.microsoft.com/office/drawing/2014/main" id="{3836C754-D73C-53A7-83A4-53DCD2EDF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088711"/>
            <a:ext cx="3779912" cy="2419143"/>
          </a:xfrm>
          <a:prstGeom prst="rect">
            <a:avLst/>
          </a:prstGeom>
        </p:spPr>
      </p:pic>
      <p:pic>
        <p:nvPicPr>
          <p:cNvPr id="6" name="Grafik 1">
            <a:extLst>
              <a:ext uri="{FF2B5EF4-FFF2-40B4-BE49-F238E27FC236}">
                <a16:creationId xmlns:a16="http://schemas.microsoft.com/office/drawing/2014/main" id="{FDC4545A-4B22-C14C-7DC1-838937D1D7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15"/>
          <a:stretch/>
        </p:blipFill>
        <p:spPr>
          <a:xfrm>
            <a:off x="5220071" y="3782918"/>
            <a:ext cx="3895613" cy="733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6D42A7-9AD0-F6F2-D287-74B9179C1B5C}"/>
              </a:ext>
            </a:extLst>
          </p:cNvPr>
          <p:cNvSpPr txBox="1"/>
          <p:nvPr/>
        </p:nvSpPr>
        <p:spPr bwMode="gray">
          <a:xfrm>
            <a:off x="179512" y="4980066"/>
            <a:ext cx="914400" cy="1839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uniform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A8734-0111-A303-0621-980C926DDB74}"/>
              </a:ext>
            </a:extLst>
          </p:cNvPr>
          <p:cNvSpPr txBox="1"/>
          <p:nvPr/>
        </p:nvSpPr>
        <p:spPr bwMode="gray">
          <a:xfrm>
            <a:off x="1043608" y="4974575"/>
            <a:ext cx="914400" cy="1839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normalverteilt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5CD44-48C2-3A35-2603-B20F6F459B83}"/>
              </a:ext>
            </a:extLst>
          </p:cNvPr>
          <p:cNvSpPr txBox="1"/>
          <p:nvPr/>
        </p:nvSpPr>
        <p:spPr bwMode="gray">
          <a:xfrm>
            <a:off x="2217440" y="4974575"/>
            <a:ext cx="914400" cy="1839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aufsteigend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138A7-B67A-B052-543B-7BC5FBBAAE8E}"/>
              </a:ext>
            </a:extLst>
          </p:cNvPr>
          <p:cNvSpPr txBox="1"/>
          <p:nvPr/>
        </p:nvSpPr>
        <p:spPr bwMode="gray">
          <a:xfrm>
            <a:off x="3203848" y="4974575"/>
            <a:ext cx="914400" cy="1839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absteigend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B6A39-415D-A5CC-E558-486BC0477E67}"/>
              </a:ext>
            </a:extLst>
          </p:cNvPr>
          <p:cNvSpPr txBox="1"/>
          <p:nvPr/>
        </p:nvSpPr>
        <p:spPr bwMode="gray">
          <a:xfrm>
            <a:off x="4299611" y="4974575"/>
            <a:ext cx="914400" cy="1839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uniform 10</a:t>
            </a:r>
          </a:p>
        </p:txBody>
      </p:sp>
    </p:spTree>
    <p:extLst>
      <p:ext uri="{BB962C8B-B14F-4D97-AF65-F5344CB8AC3E}">
        <p14:creationId xmlns:p14="http://schemas.microsoft.com/office/powerpoint/2010/main" val="427460820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A89940-0A95-30CD-2977-977A7F4CC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Best </a:t>
            </a:r>
            <a:r>
              <a:rPr lang="de-DE" dirty="0" err="1"/>
              <a:t>case</a:t>
            </a:r>
            <a:endParaRPr lang="de-DE" dirty="0"/>
          </a:p>
          <a:p>
            <a:r>
              <a:rPr lang="de-DE" dirty="0"/>
              <a:t>Average </a:t>
            </a:r>
            <a:r>
              <a:rPr lang="de-DE" dirty="0" err="1"/>
              <a:t>case</a:t>
            </a:r>
            <a:endParaRPr lang="de-DE" dirty="0"/>
          </a:p>
          <a:p>
            <a:r>
              <a:rPr lang="de-DE" dirty="0" err="1"/>
              <a:t>Worst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1891E-D101-127E-9002-78545C9E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Aufwand</a:t>
            </a:r>
          </a:p>
        </p:txBody>
      </p:sp>
      <p:grpSp>
        <p:nvGrpSpPr>
          <p:cNvPr id="4" name="Gruppieren 7">
            <a:extLst>
              <a:ext uri="{FF2B5EF4-FFF2-40B4-BE49-F238E27FC236}">
                <a16:creationId xmlns:a16="http://schemas.microsoft.com/office/drawing/2014/main" id="{1582498E-DE35-6311-FD7A-F88860E8C6AF}"/>
              </a:ext>
            </a:extLst>
          </p:cNvPr>
          <p:cNvGrpSpPr/>
          <p:nvPr/>
        </p:nvGrpSpPr>
        <p:grpSpPr>
          <a:xfrm>
            <a:off x="107504" y="3867894"/>
            <a:ext cx="8928992" cy="1208817"/>
            <a:chOff x="551384" y="3309302"/>
            <a:chExt cx="9169400" cy="2279938"/>
          </a:xfrm>
        </p:grpSpPr>
        <p:sp>
          <p:nvSpPr>
            <p:cNvPr id="5" name="Textplatzhalter 5">
              <a:extLst>
                <a:ext uri="{FF2B5EF4-FFF2-40B4-BE49-F238E27FC236}">
                  <a16:creationId xmlns:a16="http://schemas.microsoft.com/office/drawing/2014/main" id="{D8D51407-DC25-831C-DC0A-67BAEE98561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885051"/>
              <a:ext cx="2112433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 dirty="0"/>
            </a:p>
          </p:txBody>
        </p:sp>
        <p:sp>
          <p:nvSpPr>
            <p:cNvPr id="6" name="Textplatzhalter 6">
              <a:extLst>
                <a:ext uri="{FF2B5EF4-FFF2-40B4-BE49-F238E27FC236}">
                  <a16:creationId xmlns:a16="http://schemas.microsoft.com/office/drawing/2014/main" id="{83F3038E-2D2E-9B07-A292-C2826CC223A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7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2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7" name="Textplatzhalter 7">
              <a:extLst>
                <a:ext uri="{FF2B5EF4-FFF2-40B4-BE49-F238E27FC236}">
                  <a16:creationId xmlns:a16="http://schemas.microsoft.com/office/drawing/2014/main" id="{FBCC5D38-1D86-AF7C-5119-D1DA1E3B9088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5662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3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8" name="Textplatzhalter 8">
              <a:extLst>
                <a:ext uri="{FF2B5EF4-FFF2-40B4-BE49-F238E27FC236}">
                  <a16:creationId xmlns:a16="http://schemas.microsoft.com/office/drawing/2014/main" id="{A61E5785-34EF-0A0F-085D-692CC01323A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606233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4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9" name="Textplatzhalter 9">
              <a:extLst>
                <a:ext uri="{FF2B5EF4-FFF2-40B4-BE49-F238E27FC236}">
                  <a16:creationId xmlns:a16="http://schemas.microsoft.com/office/drawing/2014/main" id="{EC59E4EA-CF13-219C-8457-4D5AA80167F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309302"/>
              <a:ext cx="2112433" cy="383729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O(</a:t>
              </a:r>
              <a:r>
                <a:rPr lang="de-DE" altLang="de-DE" i="1" dirty="0"/>
                <a:t>n</a:t>
              </a:r>
              <a:r>
                <a:rPr lang="de-DE" altLang="de-DE" dirty="0"/>
                <a:t>)</a:t>
              </a:r>
              <a:endParaRPr lang="de-DE" dirty="0"/>
            </a:p>
          </p:txBody>
        </p:sp>
        <p:sp>
          <p:nvSpPr>
            <p:cNvPr id="10" name="Textplatzhalter 10">
              <a:extLst>
                <a:ext uri="{FF2B5EF4-FFF2-40B4-BE49-F238E27FC236}">
                  <a16:creationId xmlns:a16="http://schemas.microsoft.com/office/drawing/2014/main" id="{CC130D62-ED70-14B7-2C07-F2CFB1B390B3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8" y="3309302"/>
              <a:ext cx="2112433" cy="38372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O(</a:t>
              </a:r>
              <a:r>
                <a:rPr lang="de-DE" altLang="de-DE" i="1" dirty="0"/>
                <a:t>n</a:t>
              </a:r>
              <a:r>
                <a:rPr lang="de-DE" altLang="de-DE" dirty="0"/>
                <a:t> log </a:t>
              </a:r>
              <a:r>
                <a:rPr lang="de-DE" altLang="de-DE" i="1" dirty="0"/>
                <a:t>n</a:t>
              </a:r>
              <a:r>
                <a:rPr lang="de-DE" altLang="de-DE" dirty="0"/>
                <a:t>)</a:t>
              </a:r>
              <a:endParaRPr lang="de-DE" dirty="0"/>
            </a:p>
          </p:txBody>
        </p:sp>
        <p:sp>
          <p:nvSpPr>
            <p:cNvPr id="11" name="Textplatzhalter 11">
              <a:extLst>
                <a:ext uri="{FF2B5EF4-FFF2-40B4-BE49-F238E27FC236}">
                  <a16:creationId xmlns:a16="http://schemas.microsoft.com/office/drawing/2014/main" id="{9D2082FF-4630-35DC-18EE-110C125FA9A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7780" y="3309302"/>
              <a:ext cx="2112433" cy="383729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dirty="0"/>
                <a:t>O(</a:t>
              </a:r>
              <a:r>
                <a:rPr lang="de-DE" i="1" dirty="0"/>
                <a:t>n</a:t>
              </a:r>
              <a:r>
                <a:rPr lang="de-DE" dirty="0"/>
                <a:t>²)</a:t>
              </a:r>
            </a:p>
          </p:txBody>
        </p:sp>
        <p:sp>
          <p:nvSpPr>
            <p:cNvPr id="12" name="Textplatzhalter 12">
              <a:extLst>
                <a:ext uri="{FF2B5EF4-FFF2-40B4-BE49-F238E27FC236}">
                  <a16:creationId xmlns:a16="http://schemas.microsoft.com/office/drawing/2014/main" id="{68139C6F-6305-11C3-9217-8DC16B08B1B1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598607" y="3309302"/>
              <a:ext cx="2112433" cy="383729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dirty="0">
                  <a:latin typeface="Verdana" pitchFamily="34" charset="0"/>
                </a:rPr>
                <a:t>&gt; O(</a:t>
              </a:r>
              <a:r>
                <a:rPr lang="de-DE" i="1" dirty="0">
                  <a:latin typeface="Verdana" pitchFamily="34" charset="0"/>
                </a:rPr>
                <a:t>n</a:t>
              </a:r>
              <a:r>
                <a:rPr lang="de-DE" dirty="0">
                  <a:latin typeface="Verdana" pitchFamily="34" charset="0"/>
                </a:rPr>
                <a:t>²)</a:t>
              </a:r>
            </a:p>
          </p:txBody>
        </p:sp>
      </p:grpSp>
      <p:sp>
        <p:nvSpPr>
          <p:cNvPr id="13" name="Abgerundete rechteckige Legende 20">
            <a:extLst>
              <a:ext uri="{FF2B5EF4-FFF2-40B4-BE49-F238E27FC236}">
                <a16:creationId xmlns:a16="http://schemas.microsoft.com/office/drawing/2014/main" id="{56537BCA-DB58-62EA-11F4-779E58F88503}"/>
              </a:ext>
            </a:extLst>
          </p:cNvPr>
          <p:cNvSpPr/>
          <p:nvPr/>
        </p:nvSpPr>
        <p:spPr bwMode="gray">
          <a:xfrm>
            <a:off x="2657020" y="1833243"/>
            <a:ext cx="2682676" cy="1440159"/>
          </a:xfrm>
          <a:prstGeom prst="wedgeRoundRectCallout">
            <a:avLst>
              <a:gd name="adj1" fmla="val -23841"/>
              <a:gd name="adj2" fmla="val 139661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600" dirty="0">
                <a:solidFill>
                  <a:schemeClr val="bg1"/>
                </a:solidFill>
              </a:rPr>
              <a:t>Denn: O(log n) verschiedene h-Werte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600" dirty="0">
                <a:solidFill>
                  <a:schemeClr val="bg1"/>
                </a:solidFill>
              </a:rPr>
              <a:t>in optimaler h-Sequenz</a:t>
            </a:r>
          </a:p>
        </p:txBody>
      </p:sp>
      <p:sp>
        <p:nvSpPr>
          <p:cNvPr id="14" name="Textfeld 17">
            <a:extLst>
              <a:ext uri="{FF2B5EF4-FFF2-40B4-BE49-F238E27FC236}">
                <a16:creationId xmlns:a16="http://schemas.microsoft.com/office/drawing/2014/main" id="{DC4C985C-E110-B3CD-476A-109F0488F05B}"/>
              </a:ext>
            </a:extLst>
          </p:cNvPr>
          <p:cNvSpPr txBox="1"/>
          <p:nvPr/>
        </p:nvSpPr>
        <p:spPr bwMode="gray">
          <a:xfrm>
            <a:off x="2846134" y="4524745"/>
            <a:ext cx="11060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dirty="0">
                <a:latin typeface="+mn-lt"/>
              </a:rPr>
              <a:t>Best </a:t>
            </a:r>
            <a:r>
              <a:rPr lang="de-DE" dirty="0" err="1">
                <a:latin typeface="+mn-lt"/>
              </a:rPr>
              <a:t>case</a:t>
            </a:r>
            <a:endParaRPr lang="de-DE" dirty="0">
              <a:latin typeface="+mn-lt"/>
            </a:endParaRPr>
          </a:p>
        </p:txBody>
      </p:sp>
      <p:sp>
        <p:nvSpPr>
          <p:cNvPr id="15" name="Textfeld 18">
            <a:extLst>
              <a:ext uri="{FF2B5EF4-FFF2-40B4-BE49-F238E27FC236}">
                <a16:creationId xmlns:a16="http://schemas.microsoft.com/office/drawing/2014/main" id="{F75DDF41-A191-91CC-DB78-A05FCD200C0E}"/>
              </a:ext>
            </a:extLst>
          </p:cNvPr>
          <p:cNvSpPr txBox="1"/>
          <p:nvPr/>
        </p:nvSpPr>
        <p:spPr bwMode="gray">
          <a:xfrm>
            <a:off x="5019700" y="4762341"/>
            <a:ext cx="15351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dirty="0">
                <a:latin typeface="+mn-lt"/>
              </a:rPr>
              <a:t>Average </a:t>
            </a:r>
            <a:r>
              <a:rPr lang="de-DE" dirty="0" err="1">
                <a:latin typeface="+mn-lt"/>
              </a:rPr>
              <a:t>case</a:t>
            </a:r>
            <a:endParaRPr lang="de-DE" dirty="0">
              <a:latin typeface="+mn-lt"/>
            </a:endParaRPr>
          </a:p>
        </p:txBody>
      </p:sp>
      <p:sp>
        <p:nvSpPr>
          <p:cNvPr id="16" name="Textfeld 19">
            <a:extLst>
              <a:ext uri="{FF2B5EF4-FFF2-40B4-BE49-F238E27FC236}">
                <a16:creationId xmlns:a16="http://schemas.microsoft.com/office/drawing/2014/main" id="{0C6DCD27-F643-4197-C08E-00BFC76CEABD}"/>
              </a:ext>
            </a:extLst>
          </p:cNvPr>
          <p:cNvSpPr txBox="1"/>
          <p:nvPr/>
        </p:nvSpPr>
        <p:spPr bwMode="gray">
          <a:xfrm>
            <a:off x="5019700" y="4447971"/>
            <a:ext cx="12631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dirty="0" err="1">
                <a:latin typeface="+mn-lt"/>
              </a:rPr>
              <a:t>Worst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case</a:t>
            </a:r>
            <a:endParaRPr lang="de-DE" dirty="0">
              <a:latin typeface="+mn-lt"/>
            </a:endParaRPr>
          </a:p>
        </p:txBody>
      </p:sp>
      <p:pic>
        <p:nvPicPr>
          <p:cNvPr id="18" name="Picture 17" descr="A picture containing text, screenshot, software, font&#10;&#10;Description automatically generated">
            <a:extLst>
              <a:ext uri="{FF2B5EF4-FFF2-40B4-BE49-F238E27FC236}">
                <a16:creationId xmlns:a16="http://schemas.microsoft.com/office/drawing/2014/main" id="{76FDDFF0-0069-E269-5BFA-80CE78EA4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088711"/>
            <a:ext cx="3779912" cy="24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060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03F595B-B79D-0DEA-803F-51D40E31B08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165552" cy="35639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altLang="de-DE" sz="1000" b="1" dirty="0"/>
                  <a:t>Welche ist die beste Folge für die Größe der Lücke h?</a:t>
                </a:r>
              </a:p>
              <a:p>
                <a:r>
                  <a:rPr lang="de-DE" altLang="de-DE" sz="1000" dirty="0"/>
                  <a:t>Originale Folge (von Donald L. Shell, 1959): 1 2 4 8 16 32 64 </a:t>
                </a:r>
              </a:p>
              <a:p>
                <a:pPr lvl="1"/>
                <a:r>
                  <a:rPr lang="de-DE" altLang="de-DE" sz="1000" dirty="0"/>
                  <a:t>Gut? Nicht so gut? Warum?</a:t>
                </a:r>
              </a:p>
              <a:p>
                <a:pPr lvl="1"/>
                <a:r>
                  <a:rPr lang="de-DE" altLang="de-DE" sz="1000" dirty="0"/>
                  <a:t>Ist ineffizient, weil Elemente an geraden und ungeraden Positionen bis                        		zur letzten Runde nie verglichen werden.</a:t>
                </a:r>
              </a:p>
              <a:p>
                <a:r>
                  <a:rPr lang="de-DE" altLang="de-DE" sz="1000" dirty="0"/>
                  <a:t>h</a:t>
                </a:r>
                <a:r>
                  <a:rPr lang="de-DE" altLang="de-DE" sz="1000" baseline="-25000" dirty="0"/>
                  <a:t>i+1</a:t>
                </a:r>
                <a:r>
                  <a:rPr lang="de-DE" altLang="de-DE" sz="1000" dirty="0"/>
                  <a:t> = 3*h</a:t>
                </a:r>
                <a:r>
                  <a:rPr lang="de-DE" altLang="de-DE" sz="1000" baseline="-25000" dirty="0"/>
                  <a:t>i</a:t>
                </a:r>
                <a:r>
                  <a:rPr lang="de-DE" altLang="de-DE" sz="1000" dirty="0"/>
                  <a:t>+1, also 1 4 13 40 ... wurde 1969 von Knuth vorgeschlagen</a:t>
                </a:r>
              </a:p>
              <a:p>
                <a:r>
                  <a:rPr lang="de-DE" altLang="ja-JP" sz="1000" dirty="0"/>
                  <a:t>“Optimale” Folge ist nicht bekannt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de-DE" altLang="de-DE" sz="1000" dirty="0"/>
                  <a:t>Exakte Komplexität hängt von Input ab und ist oft nicht bekannt.</a:t>
                </a:r>
              </a:p>
              <a:p>
                <a:pPr marL="0" indent="0">
                  <a:buNone/>
                </a:pPr>
                <a:r>
                  <a:rPr lang="de-DE" altLang="de-DE" sz="1000" b="1" dirty="0"/>
                  <a:t>Weitere Ergebnisse für Lückengröße:</a:t>
                </a:r>
              </a:p>
              <a:p>
                <a:r>
                  <a:rPr lang="de-DE" altLang="de-DE" sz="1000" dirty="0"/>
                  <a:t>Weniger als O(n</a:t>
                </a:r>
                <a:r>
                  <a:rPr lang="de-DE" altLang="de-DE" sz="1000" baseline="30000" dirty="0"/>
                  <a:t>3/2</a:t>
                </a:r>
                <a:r>
                  <a:rPr lang="de-DE" altLang="de-DE" sz="1000" dirty="0"/>
                  <a:t>) Vergleiche für die h-Folge 1 4 13 40 ...</a:t>
                </a:r>
              </a:p>
              <a:p>
                <a:r>
                  <a:rPr lang="de-DE" altLang="de-DE" sz="1000" dirty="0"/>
                  <a:t>Weniger als O(n</a:t>
                </a:r>
                <a:r>
                  <a:rPr lang="de-DE" altLang="de-DE" sz="1000" baseline="30000" dirty="0"/>
                  <a:t>4/3</a:t>
                </a:r>
                <a:r>
                  <a:rPr lang="de-DE" altLang="de-DE" sz="1000" dirty="0"/>
                  <a:t>) Vergleiche für die h-Folge 1, 2, 3, 4, 6, 8, 9, 12, ...  (</a:t>
                </a:r>
                <a14:m>
                  <m:oMath xmlns:m="http://schemas.openxmlformats.org/officeDocument/2006/math">
                    <m:r>
                      <a:rPr lang="de-DE" altLang="de-DE" sz="1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altLang="de-DE" sz="1000" i="1" baseline="3000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altLang="de-DE" sz="1000" i="1" dirty="0" smtClean="0">
                        <a:latin typeface="Cambria Math" panose="02040503050406030204" pitchFamily="18" charset="0"/>
                      </a:rPr>
                      <m:t>∗3</m:t>
                    </m:r>
                    <m:r>
                      <a:rPr lang="de-DE" altLang="de-DE" sz="1000" i="1" baseline="30000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DE" altLang="de-DE" sz="1000" dirty="0"/>
                  <a:t> mit </a:t>
                </a:r>
                <a14:m>
                  <m:oMath xmlns:m="http://schemas.openxmlformats.org/officeDocument/2006/math">
                    <m:r>
                      <a:rPr lang="en-US" altLang="de-DE" sz="1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de-DE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de-DE" sz="1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de-DE" sz="1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de-DE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de-DE" sz="1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de-DE" altLang="de-DE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de-DE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de-DE" sz="1000" dirty="0"/>
                  <a:t>) „Pratt Sequenz“</a:t>
                </a:r>
              </a:p>
              <a:p>
                <a:r>
                  <a:rPr lang="de-DE" altLang="de-DE" sz="1000" dirty="0"/>
                  <a:t>Eine Folge mit O(</a:t>
                </a:r>
                <a:r>
                  <a:rPr lang="de-DE" altLang="de-DE" sz="1000" dirty="0" err="1"/>
                  <a:t>n</a:t>
                </a:r>
                <a:r>
                  <a:rPr lang="de-DE" altLang="de-DE" sz="1000" dirty="0"/>
                  <a:t> log </a:t>
                </a:r>
                <a:r>
                  <a:rPr lang="de-DE" altLang="de-DE" sz="1000" dirty="0" err="1"/>
                  <a:t>n</a:t>
                </a:r>
                <a:r>
                  <a:rPr lang="de-DE" altLang="de-DE" sz="1000" dirty="0"/>
                  <a:t>) </a:t>
                </a:r>
                <a:r>
                  <a:rPr lang="de-DE" altLang="de-DE" sz="1000" dirty="0" err="1"/>
                  <a:t>average</a:t>
                </a:r>
                <a:r>
                  <a:rPr lang="de-DE" altLang="de-DE" sz="1000" dirty="0"/>
                  <a:t>/</a:t>
                </a:r>
                <a:r>
                  <a:rPr lang="de-DE" altLang="de-DE" sz="1000" dirty="0" err="1"/>
                  <a:t>worst</a:t>
                </a:r>
                <a:r>
                  <a:rPr lang="de-DE" altLang="de-DE" sz="1000" dirty="0"/>
                  <a:t> </a:t>
                </a:r>
                <a:r>
                  <a:rPr lang="de-DE" altLang="de-DE" sz="1000" dirty="0" err="1"/>
                  <a:t>case</a:t>
                </a:r>
                <a:r>
                  <a:rPr lang="de-DE" altLang="de-DE" sz="1000" dirty="0"/>
                  <a:t> ist nicht bekannt. (wahrscheinlich unmöglich) </a:t>
                </a:r>
              </a:p>
              <a:p>
                <a:r>
                  <a:rPr lang="de-DE" altLang="de-DE" sz="1000" dirty="0"/>
                  <a:t>Eine Folge mit O(n</a:t>
                </a:r>
                <a:r>
                  <a:rPr lang="de-DE" altLang="de-DE" sz="1000" baseline="30000" dirty="0"/>
                  <a:t>1+e</a:t>
                </a:r>
                <a:r>
                  <a:rPr lang="de-DE" altLang="de-DE" sz="1000" dirty="0"/>
                  <a:t>) ist prinzipiell möglich.</a:t>
                </a:r>
              </a:p>
              <a:p>
                <a:pPr marL="0" indent="0">
                  <a:buNone/>
                </a:pPr>
                <a:r>
                  <a:rPr lang="de-DE" altLang="de-DE" sz="1000" b="1" dirty="0"/>
                  <a:t>Weitere Eigenschaften von </a:t>
                </a:r>
                <a:r>
                  <a:rPr lang="de-DE" altLang="de-DE" sz="1000" b="1" dirty="0" err="1"/>
                  <a:t>Shellsort</a:t>
                </a:r>
                <a:r>
                  <a:rPr lang="de-DE" altLang="de-DE" sz="1000" b="1" dirty="0"/>
                  <a:t>:</a:t>
                </a:r>
              </a:p>
              <a:p>
                <a:r>
                  <a:rPr lang="de-DE" altLang="de-DE" sz="1000" dirty="0" err="1"/>
                  <a:t>k</a:t>
                </a:r>
                <a:r>
                  <a:rPr lang="de-DE" altLang="de-DE" sz="1000" dirty="0"/>
                  <a:t>-sortiert man eine h-sortierte Datei, so ist das Ergebnis sowohl </a:t>
                </a:r>
                <a:r>
                  <a:rPr lang="de-DE" altLang="de-DE" sz="1000" dirty="0" err="1"/>
                  <a:t>k</a:t>
                </a:r>
                <a:r>
                  <a:rPr lang="de-DE" altLang="de-DE" sz="1000" dirty="0"/>
                  <a:t>-sortiert als auch h-sortiert.</a:t>
                </a:r>
              </a:p>
              <a:p>
                <a:r>
                  <a:rPr lang="de-DE" altLang="de-DE" sz="1000" dirty="0" err="1"/>
                  <a:t>Shellsort</a:t>
                </a:r>
                <a:r>
                  <a:rPr lang="de-DE" altLang="de-DE" sz="1000" dirty="0"/>
                  <a:t> benötigt weniger als </a:t>
                </a:r>
                <a:r>
                  <a:rPr lang="de-DE" altLang="de-DE" sz="1000" dirty="0" err="1"/>
                  <a:t>n</a:t>
                </a:r>
                <a:r>
                  <a:rPr lang="de-DE" altLang="de-DE" sz="1000" dirty="0"/>
                  <a:t>(h-1)(k-1)/</a:t>
                </a:r>
                <a:r>
                  <a:rPr lang="de-DE" altLang="de-DE" sz="1000" dirty="0" err="1"/>
                  <a:t>g</a:t>
                </a:r>
                <a:r>
                  <a:rPr lang="de-DE" altLang="de-DE" sz="1000" dirty="0"/>
                  <a:t> Vergleiche, um h- und </a:t>
                </a:r>
                <a:r>
                  <a:rPr lang="de-DE" altLang="de-DE" sz="1000" dirty="0" err="1"/>
                  <a:t>k</a:t>
                </a:r>
                <a:r>
                  <a:rPr lang="de-DE" altLang="de-DE" sz="1000" dirty="0"/>
                  <a:t>-sortierte Daten zu </a:t>
                </a:r>
                <a:r>
                  <a:rPr lang="de-DE" altLang="de-DE" sz="1000" dirty="0" err="1"/>
                  <a:t>g</a:t>
                </a:r>
                <a:r>
                  <a:rPr lang="de-DE" altLang="de-DE" sz="1000" dirty="0"/>
                  <a:t>-sortieren, sofern h und </a:t>
                </a:r>
                <a:r>
                  <a:rPr lang="de-DE" altLang="de-DE" sz="1000" dirty="0" err="1"/>
                  <a:t>k</a:t>
                </a:r>
                <a:r>
                  <a:rPr lang="de-DE" altLang="de-DE" sz="1000" dirty="0"/>
                  <a:t> teilerfremd (</a:t>
                </a:r>
                <a:r>
                  <a:rPr lang="de-DE" altLang="de-DE" sz="1000" dirty="0" err="1"/>
                  <a:t>ggT</a:t>
                </a:r>
                <a:r>
                  <a:rPr lang="de-DE" altLang="de-DE" sz="1000" dirty="0"/>
                  <a:t>=1) sind.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03F595B-B79D-0DEA-803F-51D40E31B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165552" cy="3563938"/>
              </a:xfrm>
              <a:blipFill>
                <a:blip r:embed="rId2"/>
                <a:stretch>
                  <a:fillRect b="-602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466830E-5D59-3718-0B45-95BE983D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Shellsort</a:t>
            </a:r>
            <a:br>
              <a:rPr lang="en-US" altLang="de-DE" dirty="0"/>
            </a:br>
            <a:r>
              <a:rPr lang="en-US" altLang="de-DE" dirty="0"/>
              <a:t>Gap (h) </a:t>
            </a:r>
            <a:r>
              <a:rPr lang="en-US" altLang="de-DE" dirty="0" err="1"/>
              <a:t>Sequenz</a:t>
            </a:r>
            <a:endParaRPr lang="en-DE" dirty="0"/>
          </a:p>
        </p:txBody>
      </p:sp>
      <p:pic>
        <p:nvPicPr>
          <p:cNvPr id="7" name="Picture 6" descr="A picture containing text, screenshot, software, font&#10;&#10;Description automatically generated">
            <a:extLst>
              <a:ext uri="{FF2B5EF4-FFF2-40B4-BE49-F238E27FC236}">
                <a16:creationId xmlns:a16="http://schemas.microsoft.com/office/drawing/2014/main" id="{2C8A69B9-19D8-DE17-8929-D5629B76C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088711"/>
            <a:ext cx="3779912" cy="2419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98EFE0-DB8E-8001-D0CC-26B6DE612250}"/>
              </a:ext>
            </a:extLst>
          </p:cNvPr>
          <p:cNvSpPr txBox="1"/>
          <p:nvPr/>
        </p:nvSpPr>
        <p:spPr bwMode="gray">
          <a:xfrm>
            <a:off x="4644008" y="4896999"/>
            <a:ext cx="4682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DE" sz="1200" dirty="0">
                <a:hlinkClick r:id="rId4"/>
              </a:rPr>
              <a:t>https://en.wikipedia.org/wiki/Shellsort#Gap_sequences</a:t>
            </a:r>
            <a:endParaRPr lang="de-DE" altLang="de-DE" sz="1200" dirty="0"/>
          </a:p>
        </p:txBody>
      </p:sp>
    </p:spTree>
    <p:extLst>
      <p:ext uri="{BB962C8B-B14F-4D97-AF65-F5344CB8AC3E}">
        <p14:creationId xmlns:p14="http://schemas.microsoft.com/office/powerpoint/2010/main" val="27705742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3FD5D2-F681-75C4-56BF-214F2ACDB4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5005312" cy="3563938"/>
          </a:xfrm>
        </p:spPr>
        <p:txBody>
          <a:bodyPr/>
          <a:lstStyle/>
          <a:p>
            <a:r>
              <a:rPr lang="de-DE" dirty="0"/>
              <a:t>Bevorzugt, da akzeptable Laufzeiten für große Dateien</a:t>
            </a:r>
          </a:p>
          <a:p>
            <a:r>
              <a:rPr lang="de-DE" dirty="0"/>
              <a:t>Wenig Code</a:t>
            </a:r>
          </a:p>
          <a:p>
            <a:pPr lvl="1"/>
            <a:r>
              <a:rPr lang="de-DE" dirty="0"/>
              <a:t>Leicht zu implementieren, leicht zum Laufen zu bringen</a:t>
            </a:r>
          </a:p>
          <a:p>
            <a:endParaRPr lang="de-DE" dirty="0"/>
          </a:p>
          <a:p>
            <a:r>
              <a:rPr lang="de-DE" dirty="0"/>
              <a:t>„Wenn Sie ein Sortierproblem schnell lösen wollen und sich nicht mit der Schnittstelle zu einem Systemsortierverfahren herumschlagen wollen, </a:t>
            </a:r>
            <a:r>
              <a:rPr lang="de-DE" i="1" dirty="0"/>
              <a:t>verwenden Sie </a:t>
            </a:r>
            <a:r>
              <a:rPr lang="de-DE" i="1" dirty="0" err="1"/>
              <a:t>Shellsort</a:t>
            </a:r>
            <a:r>
              <a:rPr lang="de-DE" i="1" dirty="0"/>
              <a:t> </a:t>
            </a:r>
            <a:r>
              <a:rPr lang="de-DE" dirty="0"/>
              <a:t>und entscheiden Sie später selbst, ob sich der Aufwand lohnen würde, dieses Verfahren durch ein komplizierteres zu ersetzen.“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E5A99-AAAA-0AC9-0AEA-A8E1C0F1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</a:t>
            </a:r>
            <a:r>
              <a:rPr lang="de-DE" dirty="0" err="1"/>
              <a:t>Shellsort</a:t>
            </a:r>
            <a:r>
              <a:rPr lang="de-DE" dirty="0"/>
              <a:t> (nach </a:t>
            </a:r>
            <a:r>
              <a:rPr lang="de-DE" dirty="0" err="1"/>
              <a:t>Sedgewick</a:t>
            </a:r>
            <a:r>
              <a:rPr lang="de-DE" dirty="0"/>
              <a:t>)</a:t>
            </a:r>
            <a:endParaRPr lang="en-DE" dirty="0"/>
          </a:p>
        </p:txBody>
      </p:sp>
      <p:pic>
        <p:nvPicPr>
          <p:cNvPr id="5" name="Picture 4" descr="A picture containing text, screenshot, software, font&#10;&#10;Description automatically generated">
            <a:extLst>
              <a:ext uri="{FF2B5EF4-FFF2-40B4-BE49-F238E27FC236}">
                <a16:creationId xmlns:a16="http://schemas.microsoft.com/office/drawing/2014/main" id="{083EB7AD-3932-D00D-A4E7-3F67BC8A2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088711"/>
            <a:ext cx="3779912" cy="24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380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altLang="de-DE" dirty="0" err="1"/>
              <a:t>Selectionsort</a:t>
            </a:r>
            <a:endParaRPr lang="de-DE" altLang="de-DE" dirty="0"/>
          </a:p>
          <a:p>
            <a:r>
              <a:rPr lang="de-DE" altLang="de-DE" dirty="0" err="1"/>
              <a:t>Bubblesort</a:t>
            </a:r>
            <a:endParaRPr lang="de-DE" altLang="de-DE" dirty="0"/>
          </a:p>
          <a:p>
            <a:r>
              <a:rPr lang="de-DE" altLang="de-DE" dirty="0"/>
              <a:t>Insertionsort</a:t>
            </a:r>
          </a:p>
          <a:p>
            <a:r>
              <a:rPr lang="de-DE" altLang="de-DE" dirty="0" err="1"/>
              <a:t>Shellsort</a:t>
            </a:r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8B810-248A-F079-918F-F6B192E17F62}"/>
              </a:ext>
            </a:extLst>
          </p:cNvPr>
          <p:cNvSpPr txBox="1"/>
          <p:nvPr/>
        </p:nvSpPr>
        <p:spPr bwMode="gray">
          <a:xfrm>
            <a:off x="7800230" y="41982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E079E-E3EC-ED8C-D77F-6BEE29310ABF}"/>
              </a:ext>
            </a:extLst>
          </p:cNvPr>
          <p:cNvSpPr txBox="1"/>
          <p:nvPr/>
        </p:nvSpPr>
        <p:spPr bwMode="gray">
          <a:xfrm>
            <a:off x="7728668" y="39836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7B8C0-F2A2-3C02-8CED-1B84E27C96E2}"/>
              </a:ext>
            </a:extLst>
          </p:cNvPr>
          <p:cNvSpPr txBox="1"/>
          <p:nvPr/>
        </p:nvSpPr>
        <p:spPr bwMode="gray">
          <a:xfrm>
            <a:off x="7736619" y="423009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359164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1B25AB-382A-4412-12E0-0F3B87B5D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5914547" cy="3563938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Idee:</a:t>
            </a:r>
          </a:p>
          <a:p>
            <a:pPr marL="0" indent="0">
              <a:buNone/>
            </a:pPr>
            <a:r>
              <a:rPr lang="de-DE" altLang="de-DE" dirty="0"/>
              <a:t>Suche jeweils den kleinsten Wert des unsortierten Teilarrays. Tausche diesen an die erste Stelle des unsortierten Teilarrays und füge diese dem sortierten Teilarray zu; fahre dann mit dem restlichen unsortierten Teilarray fort.</a:t>
            </a:r>
          </a:p>
          <a:p>
            <a:endParaRPr lang="en-DE" dirty="0"/>
          </a:p>
          <a:p>
            <a:pPr marL="0" indent="0">
              <a:buNone/>
            </a:pPr>
            <a:endParaRPr lang="de-DE" alt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F6901D-74AC-4F17-7FB5-D9905722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Sortieren durch Selektion - </a:t>
            </a:r>
            <a:r>
              <a:rPr lang="en-DE" dirty="0"/>
              <a:t>Selectionsort</a:t>
            </a:r>
          </a:p>
        </p:txBody>
      </p:sp>
      <p:pic>
        <p:nvPicPr>
          <p:cNvPr id="5" name="Picture 4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958D1780-D0E5-0BA4-E4D7-A0C81F93C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23" y="1174980"/>
            <a:ext cx="2907189" cy="1960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6834-4804-A075-9838-4E1C4862C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23" y="3135469"/>
            <a:ext cx="1815926" cy="116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55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BB7C29-0C31-1291-5657-7CEA62BA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Selectionsort</a:t>
            </a:r>
            <a:br>
              <a:rPr lang="en-DE" dirty="0"/>
            </a:br>
            <a:r>
              <a:rPr lang="en-DE" dirty="0"/>
              <a:t>Beispiel</a:t>
            </a:r>
          </a:p>
        </p:txBody>
      </p:sp>
      <p:graphicFrame>
        <p:nvGraphicFramePr>
          <p:cNvPr id="4" name="Group 224">
            <a:extLst>
              <a:ext uri="{FF2B5EF4-FFF2-40B4-BE49-F238E27FC236}">
                <a16:creationId xmlns:a16="http://schemas.microsoft.com/office/drawing/2014/main" id="{6DBF1AA2-6710-96B9-19E3-418BD07D77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613632"/>
              </p:ext>
            </p:extLst>
          </p:nvPr>
        </p:nvGraphicFramePr>
        <p:xfrm>
          <a:off x="2785119" y="1347614"/>
          <a:ext cx="2021310" cy="396240"/>
        </p:xfrm>
        <a:graphic>
          <a:graphicData uri="http://schemas.openxmlformats.org/drawingml/2006/table">
            <a:tbl>
              <a:tblPr/>
              <a:tblGrid>
                <a:gridCol w="336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10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0" marR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L="0" marR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0" marR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L="0" marR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0" marR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244">
            <a:extLst>
              <a:ext uri="{FF2B5EF4-FFF2-40B4-BE49-F238E27FC236}">
                <a16:creationId xmlns:a16="http://schemas.microsoft.com/office/drawing/2014/main" id="{529F2BFC-7693-534C-F26A-B5E82D958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36937"/>
              </p:ext>
            </p:extLst>
          </p:nvPr>
        </p:nvGraphicFramePr>
        <p:xfrm>
          <a:off x="2790055" y="2031494"/>
          <a:ext cx="2069976" cy="396240"/>
        </p:xfrm>
        <a:graphic>
          <a:graphicData uri="http://schemas.openxmlformats.org/drawingml/2006/table">
            <a:tbl>
              <a:tblPr/>
              <a:tblGrid>
                <a:gridCol w="34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10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Line 97">
            <a:extLst>
              <a:ext uri="{FF2B5EF4-FFF2-40B4-BE49-F238E27FC236}">
                <a16:creationId xmlns:a16="http://schemas.microsoft.com/office/drawing/2014/main" id="{9C0C6429-01DF-B32D-7ED3-7720D758AE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0860" y="1095390"/>
            <a:ext cx="3449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de-DE"/>
          </a:p>
        </p:txBody>
      </p:sp>
      <p:sp>
        <p:nvSpPr>
          <p:cNvPr id="7" name="Line 98">
            <a:extLst>
              <a:ext uri="{FF2B5EF4-FFF2-40B4-BE49-F238E27FC236}">
                <a16:creationId xmlns:a16="http://schemas.microsoft.com/office/drawing/2014/main" id="{866D6AAF-1DAE-2B54-37B2-1EA7D264A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856" y="110177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8" name="Line 99">
            <a:extLst>
              <a:ext uri="{FF2B5EF4-FFF2-40B4-BE49-F238E27FC236}">
                <a16:creationId xmlns:a16="http://schemas.microsoft.com/office/drawing/2014/main" id="{BD88ABE2-3283-B5E4-CA4C-05B0EFBF5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0860" y="109539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graphicFrame>
        <p:nvGraphicFramePr>
          <p:cNvPr id="9" name="Group 226">
            <a:extLst>
              <a:ext uri="{FF2B5EF4-FFF2-40B4-BE49-F238E27FC236}">
                <a16:creationId xmlns:a16="http://schemas.microsoft.com/office/drawing/2014/main" id="{46E1A475-0CF9-4EE7-F089-D6816AFBA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09196"/>
              </p:ext>
            </p:extLst>
          </p:nvPr>
        </p:nvGraphicFramePr>
        <p:xfrm>
          <a:off x="2790055" y="2751574"/>
          <a:ext cx="2069976" cy="396240"/>
        </p:xfrm>
        <a:graphic>
          <a:graphicData uri="http://schemas.openxmlformats.org/drawingml/2006/table">
            <a:tbl>
              <a:tblPr/>
              <a:tblGrid>
                <a:gridCol w="34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10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227">
            <a:extLst>
              <a:ext uri="{FF2B5EF4-FFF2-40B4-BE49-F238E27FC236}">
                <a16:creationId xmlns:a16="http://schemas.microsoft.com/office/drawing/2014/main" id="{1BDEC15A-CEF1-A1A5-9245-750F8CBAF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473518"/>
              </p:ext>
            </p:extLst>
          </p:nvPr>
        </p:nvGraphicFramePr>
        <p:xfrm>
          <a:off x="2790056" y="3434135"/>
          <a:ext cx="2069976" cy="396240"/>
        </p:xfrm>
        <a:graphic>
          <a:graphicData uri="http://schemas.openxmlformats.org/drawingml/2006/table">
            <a:tbl>
              <a:tblPr/>
              <a:tblGrid>
                <a:gridCol w="34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10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228">
            <a:extLst>
              <a:ext uri="{FF2B5EF4-FFF2-40B4-BE49-F238E27FC236}">
                <a16:creationId xmlns:a16="http://schemas.microsoft.com/office/drawing/2014/main" id="{01B5A2D7-8A40-1C5F-ED87-36DB9E629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660744"/>
              </p:ext>
            </p:extLst>
          </p:nvPr>
        </p:nvGraphicFramePr>
        <p:xfrm>
          <a:off x="2790056" y="4191734"/>
          <a:ext cx="2069976" cy="396240"/>
        </p:xfrm>
        <a:graphic>
          <a:graphicData uri="http://schemas.openxmlformats.org/drawingml/2006/table">
            <a:tbl>
              <a:tblPr/>
              <a:tblGrid>
                <a:gridCol w="34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10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29">
            <a:extLst>
              <a:ext uri="{FF2B5EF4-FFF2-40B4-BE49-F238E27FC236}">
                <a16:creationId xmlns:a16="http://schemas.microsoft.com/office/drawing/2014/main" id="{60A9A9CC-AE61-4192-B855-FC97675CC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816667"/>
              </p:ext>
            </p:extLst>
          </p:nvPr>
        </p:nvGraphicFramePr>
        <p:xfrm>
          <a:off x="2790056" y="4695790"/>
          <a:ext cx="2069976" cy="396240"/>
        </p:xfrm>
        <a:graphic>
          <a:graphicData uri="http://schemas.openxmlformats.org/drawingml/2006/table">
            <a:tbl>
              <a:tblPr/>
              <a:tblGrid>
                <a:gridCol w="34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10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SzPct val="60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Line 284">
            <a:extLst>
              <a:ext uri="{FF2B5EF4-FFF2-40B4-BE49-F238E27FC236}">
                <a16:creationId xmlns:a16="http://schemas.microsoft.com/office/drawing/2014/main" id="{D38175A1-914D-2FE6-7009-EEB3FD3CE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6027" y="177966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4" name="Line 285">
            <a:extLst>
              <a:ext uri="{FF2B5EF4-FFF2-40B4-BE49-F238E27FC236}">
                <a16:creationId xmlns:a16="http://schemas.microsoft.com/office/drawing/2014/main" id="{B01B2345-AC30-168F-5F65-9A8AD7F7D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4008" y="177966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5" name="Line 286">
            <a:extLst>
              <a:ext uri="{FF2B5EF4-FFF2-40B4-BE49-F238E27FC236}">
                <a16:creationId xmlns:a16="http://schemas.microsoft.com/office/drawing/2014/main" id="{82BCABE3-BA57-B5A2-0BFB-8E645B150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896" y="249974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6" name="Line 287">
            <a:extLst>
              <a:ext uri="{FF2B5EF4-FFF2-40B4-BE49-F238E27FC236}">
                <a16:creationId xmlns:a16="http://schemas.microsoft.com/office/drawing/2014/main" id="{CA5F1247-8051-9BA6-94B3-4B3253709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3408" y="249974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7" name="Line 288">
            <a:extLst>
              <a:ext uri="{FF2B5EF4-FFF2-40B4-BE49-F238E27FC236}">
                <a16:creationId xmlns:a16="http://schemas.microsoft.com/office/drawing/2014/main" id="{02C61709-6935-B49B-8049-9CE224FBB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936" y="320724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8" name="Line 289">
            <a:extLst>
              <a:ext uri="{FF2B5EF4-FFF2-40B4-BE49-F238E27FC236}">
                <a16:creationId xmlns:a16="http://schemas.microsoft.com/office/drawing/2014/main" id="{281B294D-AB4B-90B9-4935-13F5EBAAC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5016" y="31910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9" name="Line 290">
            <a:extLst>
              <a:ext uri="{FF2B5EF4-FFF2-40B4-BE49-F238E27FC236}">
                <a16:creationId xmlns:a16="http://schemas.microsoft.com/office/drawing/2014/main" id="{5AF2100C-8E1F-16A7-295A-0E7129C48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93990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20" name="Line 291">
            <a:extLst>
              <a:ext uri="{FF2B5EF4-FFF2-40B4-BE49-F238E27FC236}">
                <a16:creationId xmlns:a16="http://schemas.microsoft.com/office/drawing/2014/main" id="{8EE281E4-1A61-4F38-3B90-CAE83DDF5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972" y="393990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21" name="Line 292">
            <a:extLst>
              <a:ext uri="{FF2B5EF4-FFF2-40B4-BE49-F238E27FC236}">
                <a16:creationId xmlns:a16="http://schemas.microsoft.com/office/drawing/2014/main" id="{C41EB04C-AC25-D1E4-1958-D03765041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0655" y="2054726"/>
            <a:ext cx="62099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de-DE"/>
          </a:p>
        </p:txBody>
      </p:sp>
      <p:sp>
        <p:nvSpPr>
          <p:cNvPr id="22" name="Line 293">
            <a:extLst>
              <a:ext uri="{FF2B5EF4-FFF2-40B4-BE49-F238E27FC236}">
                <a16:creationId xmlns:a16="http://schemas.microsoft.com/office/drawing/2014/main" id="{F7A437AB-EDAC-2117-464A-00CE84915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6027" y="1779662"/>
            <a:ext cx="13279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de-DE"/>
          </a:p>
        </p:txBody>
      </p:sp>
      <p:sp>
        <p:nvSpPr>
          <p:cNvPr id="23" name="Line 294">
            <a:extLst>
              <a:ext uri="{FF2B5EF4-FFF2-40B4-BE49-F238E27FC236}">
                <a16:creationId xmlns:a16="http://schemas.microsoft.com/office/drawing/2014/main" id="{44D51CBA-C86F-4035-98DF-E8994C5ED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896" y="2499742"/>
            <a:ext cx="4175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de-DE"/>
          </a:p>
        </p:txBody>
      </p:sp>
      <p:sp>
        <p:nvSpPr>
          <p:cNvPr id="24" name="Line 295">
            <a:extLst>
              <a:ext uri="{FF2B5EF4-FFF2-40B4-BE49-F238E27FC236}">
                <a16:creationId xmlns:a16="http://schemas.microsoft.com/office/drawing/2014/main" id="{92442C62-2A55-A521-091D-6122BF667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936" y="3191062"/>
            <a:ext cx="66908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de-DE"/>
          </a:p>
        </p:txBody>
      </p:sp>
      <p:sp>
        <p:nvSpPr>
          <p:cNvPr id="25" name="Line 296">
            <a:extLst>
              <a:ext uri="{FF2B5EF4-FFF2-40B4-BE49-F238E27FC236}">
                <a16:creationId xmlns:a16="http://schemas.microsoft.com/office/drawing/2014/main" id="{F21E9CE8-959E-05EC-559D-E6B43979B4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3939902"/>
            <a:ext cx="3449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de-DE"/>
          </a:p>
        </p:txBody>
      </p:sp>
      <p:sp>
        <p:nvSpPr>
          <p:cNvPr id="26" name="Text Box 297">
            <a:extLst>
              <a:ext uri="{FF2B5EF4-FFF2-40B4-BE49-F238E27FC236}">
                <a16:creationId xmlns:a16="http://schemas.microsoft.com/office/drawing/2014/main" id="{433D94EF-026F-5F11-9827-2C2812F6E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056" y="1323991"/>
            <a:ext cx="15438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800" i="1" dirty="0">
                <a:latin typeface="Arial" pitchFamily="34" charset="0"/>
              </a:rPr>
              <a:t>1. Durchlauf</a:t>
            </a:r>
          </a:p>
        </p:txBody>
      </p:sp>
      <p:sp>
        <p:nvSpPr>
          <p:cNvPr id="27" name="Text Box 298">
            <a:extLst>
              <a:ext uri="{FF2B5EF4-FFF2-40B4-BE49-F238E27FC236}">
                <a16:creationId xmlns:a16="http://schemas.microsoft.com/office/drawing/2014/main" id="{EDA794BE-8D32-4F0E-EDCA-EE2595785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055" y="4666167"/>
            <a:ext cx="15438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800" i="1" dirty="0">
                <a:latin typeface="Arial" pitchFamily="34" charset="0"/>
              </a:rPr>
              <a:t>6. Durchlauf</a:t>
            </a:r>
          </a:p>
        </p:txBody>
      </p:sp>
      <p:sp>
        <p:nvSpPr>
          <p:cNvPr id="28" name="Text Box 299">
            <a:extLst>
              <a:ext uri="{FF2B5EF4-FFF2-40B4-BE49-F238E27FC236}">
                <a16:creationId xmlns:a16="http://schemas.microsoft.com/office/drawing/2014/main" id="{02500A57-440F-D45D-EA84-1C1114CB6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055" y="4157058"/>
            <a:ext cx="15438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800" i="1" dirty="0">
                <a:latin typeface="Arial" pitchFamily="34" charset="0"/>
              </a:rPr>
              <a:t>5. Durchlauf</a:t>
            </a:r>
          </a:p>
        </p:txBody>
      </p:sp>
      <p:sp>
        <p:nvSpPr>
          <p:cNvPr id="29" name="Text Box 300">
            <a:extLst>
              <a:ext uri="{FF2B5EF4-FFF2-40B4-BE49-F238E27FC236}">
                <a16:creationId xmlns:a16="http://schemas.microsoft.com/office/drawing/2014/main" id="{7EA983AB-1979-B12E-5278-9EE509FFD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055" y="3419663"/>
            <a:ext cx="15438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800" i="1" dirty="0">
                <a:latin typeface="Arial" pitchFamily="34" charset="0"/>
              </a:rPr>
              <a:t>4. Durchlauf</a:t>
            </a:r>
          </a:p>
        </p:txBody>
      </p:sp>
      <p:sp>
        <p:nvSpPr>
          <p:cNvPr id="30" name="Text Box 301">
            <a:extLst>
              <a:ext uri="{FF2B5EF4-FFF2-40B4-BE49-F238E27FC236}">
                <a16:creationId xmlns:a16="http://schemas.microsoft.com/office/drawing/2014/main" id="{D5CBD69B-2DA3-3003-DA61-2C204B5CE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055" y="2706609"/>
            <a:ext cx="15438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800" i="1" dirty="0">
                <a:latin typeface="Arial" pitchFamily="34" charset="0"/>
              </a:rPr>
              <a:t>3. Durchlauf</a:t>
            </a:r>
          </a:p>
        </p:txBody>
      </p:sp>
      <p:sp>
        <p:nvSpPr>
          <p:cNvPr id="31" name="Text Box 302">
            <a:extLst>
              <a:ext uri="{FF2B5EF4-FFF2-40B4-BE49-F238E27FC236}">
                <a16:creationId xmlns:a16="http://schemas.microsoft.com/office/drawing/2014/main" id="{3684F583-D1F5-394A-FC0B-968639321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056" y="1982076"/>
            <a:ext cx="15438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  <a:tab pos="320040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800" i="1" dirty="0">
                <a:latin typeface="Arial" pitchFamily="34" charset="0"/>
              </a:rPr>
              <a:t>2. Durchlauf</a:t>
            </a:r>
          </a:p>
        </p:txBody>
      </p:sp>
      <p:pic>
        <p:nvPicPr>
          <p:cNvPr id="33" name="Picture 32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4BE65243-19F9-2489-50DD-7C6100CA5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23" y="1174980"/>
            <a:ext cx="2907189" cy="196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178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7" grpId="0"/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582307-BA14-15D1-A0F0-AC3AE16C1C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6085432" cy="3563938"/>
          </a:xfrm>
        </p:spPr>
        <p:txBody>
          <a:bodyPr/>
          <a:lstStyle/>
          <a:p>
            <a:r>
              <a:rPr lang="de-DE" altLang="de-DE" b="1" dirty="0"/>
              <a:t>Induktionsannahme: </a:t>
            </a:r>
          </a:p>
          <a:p>
            <a:pPr marL="268287" lvl="1" indent="0">
              <a:buNone/>
            </a:pPr>
            <a:r>
              <a:rPr lang="de-DE" altLang="de-DE" dirty="0"/>
              <a:t>Arrays der Länge n−1 können sortiert werden.</a:t>
            </a:r>
          </a:p>
          <a:p>
            <a:r>
              <a:rPr lang="de-DE" altLang="de-DE" b="1" dirty="0"/>
              <a:t>Induktionsanfang: </a:t>
            </a:r>
          </a:p>
          <a:p>
            <a:pPr marL="268287" lvl="1" indent="0">
              <a:buNone/>
            </a:pPr>
            <a:r>
              <a:rPr lang="de-DE" altLang="de-DE" dirty="0"/>
              <a:t>Arrays der Länge </a:t>
            </a:r>
            <a:r>
              <a:rPr lang="de-DE" altLang="de-DE" dirty="0" err="1"/>
              <a:t>n</a:t>
            </a:r>
            <a:r>
              <a:rPr lang="de-DE" altLang="de-DE" dirty="0"/>
              <a:t> = 1 sind sortiert.</a:t>
            </a:r>
          </a:p>
          <a:p>
            <a:r>
              <a:rPr lang="de-DE" altLang="de-DE" b="1" dirty="0"/>
              <a:t>Induktionsschritt: </a:t>
            </a:r>
            <a:r>
              <a:rPr lang="en-US" altLang="de-DE" dirty="0"/>
              <a:t>n−1 </a:t>
            </a:r>
            <a:r>
              <a:rPr lang="de-DE" altLang="de-DE" dirty="0"/>
              <a:t>⇝ </a:t>
            </a:r>
            <a:r>
              <a:rPr lang="de-DE" altLang="de-DE" dirty="0" err="1"/>
              <a:t>n</a:t>
            </a:r>
            <a:r>
              <a:rPr lang="de-DE" altLang="de-DE" dirty="0"/>
              <a:t>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altLang="de-DE" dirty="0"/>
              <a:t>Suche und entnehme das kleinste Element im (Teil-)Array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altLang="de-DE" dirty="0"/>
              <a:t>Füge das im ersten Schritt entnommene Element in den sortierten Teilarray hinter der letzten Stelle ein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altLang="de-DE" dirty="0"/>
              <a:t>Sortiere den verbleibenden Teilarray mit n−1 Elementen nach Induktionsannahme</a:t>
            </a:r>
          </a:p>
          <a:p>
            <a:endParaRPr lang="de-DE" alt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D30B6-F40E-4FC6-1C83-04E7A064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Selectionsort</a:t>
            </a:r>
            <a:br>
              <a:rPr lang="en-DE" dirty="0"/>
            </a:br>
            <a:r>
              <a:rPr lang="de-DE" altLang="de-DE" b="1" dirty="0"/>
              <a:t>Beweis der Korrektheit</a:t>
            </a:r>
            <a:endParaRPr lang="en-DE" dirty="0"/>
          </a:p>
        </p:txBody>
      </p:sp>
      <p:pic>
        <p:nvPicPr>
          <p:cNvPr id="4" name="Picture 3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49B2D000-264A-0D27-A76D-42244D270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23" y="1174980"/>
            <a:ext cx="2907189" cy="196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43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9C6AE6-FC7C-3B29-6334-53BC3F3D8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3F4B16-85AE-2216-76C9-AC0010E6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Selectionsort Anschauung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67F710BD-21BB-0F5D-915A-9F53C802D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49163"/>
            <a:ext cx="3694943" cy="390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6">
            <a:extLst>
              <a:ext uri="{FF2B5EF4-FFF2-40B4-BE49-F238E27FC236}">
                <a16:creationId xmlns:a16="http://schemas.microsoft.com/office/drawing/2014/main" id="{F1DD9D90-4D71-5BA9-EF99-C95115E0BF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719" y="1923678"/>
            <a:ext cx="4697413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7">
            <a:extLst>
              <a:ext uri="{FF2B5EF4-FFF2-40B4-BE49-F238E27FC236}">
                <a16:creationId xmlns:a16="http://schemas.microsoft.com/office/drawing/2014/main" id="{E4016B34-00D4-8805-18DA-3F1EEF970105}"/>
              </a:ext>
            </a:extLst>
          </p:cNvPr>
          <p:cNvSpPr txBox="1"/>
          <p:nvPr/>
        </p:nvSpPr>
        <p:spPr>
          <a:xfrm>
            <a:off x="7629760" y="6309320"/>
            <a:ext cx="3002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+mn-lt"/>
              </a:rPr>
              <a:t>Quelle: </a:t>
            </a:r>
            <a:r>
              <a:rPr lang="de-DE" sz="1100" dirty="0" err="1">
                <a:latin typeface="+mn-lt"/>
              </a:rPr>
              <a:t>Sedgewick</a:t>
            </a:r>
            <a:r>
              <a:rPr lang="de-DE" sz="1100" dirty="0">
                <a:latin typeface="+mn-lt"/>
              </a:rPr>
              <a:t>, Algorithmen in Java</a:t>
            </a:r>
          </a:p>
        </p:txBody>
      </p:sp>
    </p:spTree>
    <p:extLst>
      <p:ext uri="{BB962C8B-B14F-4D97-AF65-F5344CB8AC3E}">
        <p14:creationId xmlns:p14="http://schemas.microsoft.com/office/powerpoint/2010/main" val="31335274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1CF636-8E7C-24A6-9302-6689A9608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Sortierter Input</a:t>
            </a:r>
          </a:p>
          <a:p>
            <a:r>
              <a:rPr lang="de-DE" dirty="0"/>
              <a:t>Umgekehrt sortierter Input</a:t>
            </a:r>
          </a:p>
          <a:p>
            <a:r>
              <a:rPr lang="de-DE" dirty="0"/>
              <a:t>Unsortierter Input</a:t>
            </a:r>
          </a:p>
          <a:p>
            <a:r>
              <a:rPr lang="de-DE" dirty="0"/>
              <a:t>Viele gleiche Werte</a:t>
            </a:r>
          </a:p>
          <a:p>
            <a:r>
              <a:rPr lang="de-DE" dirty="0">
                <a:hlinkClick r:id="rId2"/>
              </a:rPr>
              <a:t>http://www.sorting-algorithms.com/selection-sort</a:t>
            </a:r>
            <a:r>
              <a:rPr lang="de-DE" dirty="0"/>
              <a:t> 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73AC07-DAD2-FEE6-7534-18CA6AAA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Inputvarianten</a:t>
            </a:r>
          </a:p>
        </p:txBody>
      </p:sp>
      <p:grpSp>
        <p:nvGrpSpPr>
          <p:cNvPr id="4" name="Gruppieren 7">
            <a:extLst>
              <a:ext uri="{FF2B5EF4-FFF2-40B4-BE49-F238E27FC236}">
                <a16:creationId xmlns:a16="http://schemas.microsoft.com/office/drawing/2014/main" id="{57A4C6A8-C880-4575-0FF6-78D129E388D2}"/>
              </a:ext>
            </a:extLst>
          </p:cNvPr>
          <p:cNvGrpSpPr/>
          <p:nvPr/>
        </p:nvGrpSpPr>
        <p:grpSpPr>
          <a:xfrm>
            <a:off x="551384" y="2931790"/>
            <a:ext cx="8233840" cy="2016224"/>
            <a:chOff x="551384" y="3309302"/>
            <a:chExt cx="9169400" cy="2279938"/>
          </a:xfrm>
        </p:grpSpPr>
        <p:sp>
          <p:nvSpPr>
            <p:cNvPr id="5" name="Textplatzhalter 5">
              <a:extLst>
                <a:ext uri="{FF2B5EF4-FFF2-40B4-BE49-F238E27FC236}">
                  <a16:creationId xmlns:a16="http://schemas.microsoft.com/office/drawing/2014/main" id="{D9AC336F-0566-585D-1CBC-1194F28BC3B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885051"/>
              <a:ext cx="2112433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 dirty="0"/>
            </a:p>
          </p:txBody>
        </p:sp>
        <p:sp>
          <p:nvSpPr>
            <p:cNvPr id="6" name="Textplatzhalter 6">
              <a:extLst>
                <a:ext uri="{FF2B5EF4-FFF2-40B4-BE49-F238E27FC236}">
                  <a16:creationId xmlns:a16="http://schemas.microsoft.com/office/drawing/2014/main" id="{41F9315B-8316-B611-A1DC-BBFB2ACF3B8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7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2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7" name="Textplatzhalter 7">
              <a:extLst>
                <a:ext uri="{FF2B5EF4-FFF2-40B4-BE49-F238E27FC236}">
                  <a16:creationId xmlns:a16="http://schemas.microsoft.com/office/drawing/2014/main" id="{6A1540F8-651A-9B6C-7B1B-7FAC8E0E51B1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5662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3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8" name="Textplatzhalter 8">
              <a:extLst>
                <a:ext uri="{FF2B5EF4-FFF2-40B4-BE49-F238E27FC236}">
                  <a16:creationId xmlns:a16="http://schemas.microsoft.com/office/drawing/2014/main" id="{3B30D6B1-7F92-E1C4-BE1B-0047D41D6E7A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606233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4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9" name="Textplatzhalter 9">
              <a:extLst>
                <a:ext uri="{FF2B5EF4-FFF2-40B4-BE49-F238E27FC236}">
                  <a16:creationId xmlns:a16="http://schemas.microsoft.com/office/drawing/2014/main" id="{EACBCABF-E160-CADD-0B25-297365FC069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309302"/>
              <a:ext cx="2112433" cy="383729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Besonders günstig</a:t>
              </a:r>
              <a:endParaRPr lang="de-DE" dirty="0"/>
            </a:p>
          </p:txBody>
        </p:sp>
        <p:sp>
          <p:nvSpPr>
            <p:cNvPr id="10" name="Textplatzhalter 10">
              <a:extLst>
                <a:ext uri="{FF2B5EF4-FFF2-40B4-BE49-F238E27FC236}">
                  <a16:creationId xmlns:a16="http://schemas.microsoft.com/office/drawing/2014/main" id="{083396CB-BF7E-FE40-05C7-C8070A9AB6F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8" y="3309302"/>
              <a:ext cx="2112433" cy="38372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Besonders ungünstig</a:t>
              </a:r>
              <a:endParaRPr lang="de-DE" dirty="0"/>
            </a:p>
          </p:txBody>
        </p:sp>
        <p:sp>
          <p:nvSpPr>
            <p:cNvPr id="11" name="Textplatzhalter 11">
              <a:extLst>
                <a:ext uri="{FF2B5EF4-FFF2-40B4-BE49-F238E27FC236}">
                  <a16:creationId xmlns:a16="http://schemas.microsoft.com/office/drawing/2014/main" id="{D3C0B99C-8BD9-D469-6F58-2687E2EF355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7780" y="3309302"/>
              <a:ext cx="2112433" cy="383729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dirty="0"/>
                <a:t>Egal</a:t>
              </a:r>
            </a:p>
          </p:txBody>
        </p:sp>
        <p:sp>
          <p:nvSpPr>
            <p:cNvPr id="12" name="Textplatzhalter 12">
              <a:extLst>
                <a:ext uri="{FF2B5EF4-FFF2-40B4-BE49-F238E27FC236}">
                  <a16:creationId xmlns:a16="http://schemas.microsoft.com/office/drawing/2014/main" id="{B1354E1A-D9F4-EE58-8366-43C3082340E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598607" y="3309302"/>
              <a:ext cx="2112433" cy="383729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>
                  <a:latin typeface="Verdana" pitchFamily="34" charset="0"/>
                </a:rPr>
                <a:t>Günstig</a:t>
              </a:r>
            </a:p>
          </p:txBody>
        </p:sp>
      </p:grpSp>
      <p:sp>
        <p:nvSpPr>
          <p:cNvPr id="13" name="Textfeld 17">
            <a:extLst>
              <a:ext uri="{FF2B5EF4-FFF2-40B4-BE49-F238E27FC236}">
                <a16:creationId xmlns:a16="http://schemas.microsoft.com/office/drawing/2014/main" id="{454762D1-2DB7-C37F-24C5-FED5E1E521FD}"/>
              </a:ext>
            </a:extLst>
          </p:cNvPr>
          <p:cNvSpPr txBox="1"/>
          <p:nvPr/>
        </p:nvSpPr>
        <p:spPr bwMode="gray">
          <a:xfrm>
            <a:off x="5295416" y="4022096"/>
            <a:ext cx="145240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600" dirty="0">
                <a:latin typeface="+mn-lt"/>
              </a:rPr>
              <a:t>Sortierter Input</a:t>
            </a:r>
          </a:p>
        </p:txBody>
      </p:sp>
      <p:sp>
        <p:nvSpPr>
          <p:cNvPr id="14" name="Textfeld 18">
            <a:extLst>
              <a:ext uri="{FF2B5EF4-FFF2-40B4-BE49-F238E27FC236}">
                <a16:creationId xmlns:a16="http://schemas.microsoft.com/office/drawing/2014/main" id="{5C91E569-973E-64CD-D19B-5C13EBACCB79}"/>
              </a:ext>
            </a:extLst>
          </p:cNvPr>
          <p:cNvSpPr txBox="1"/>
          <p:nvPr/>
        </p:nvSpPr>
        <p:spPr bwMode="gray">
          <a:xfrm>
            <a:off x="5295417" y="3485081"/>
            <a:ext cx="142217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600" dirty="0">
                <a:latin typeface="+mn-lt"/>
              </a:rPr>
              <a:t>Umgekehrt </a:t>
            </a:r>
            <a:br>
              <a:rPr lang="de-DE" sz="1600" dirty="0">
                <a:latin typeface="+mn-lt"/>
              </a:rPr>
            </a:br>
            <a:r>
              <a:rPr lang="de-DE" sz="1600" dirty="0">
                <a:latin typeface="+mn-lt"/>
              </a:rPr>
              <a:t>sortierter Input</a:t>
            </a:r>
          </a:p>
        </p:txBody>
      </p:sp>
      <p:sp>
        <p:nvSpPr>
          <p:cNvPr id="15" name="Textfeld 19">
            <a:extLst>
              <a:ext uri="{FF2B5EF4-FFF2-40B4-BE49-F238E27FC236}">
                <a16:creationId xmlns:a16="http://schemas.microsoft.com/office/drawing/2014/main" id="{035DDE0C-C18B-2BD2-59F2-13E1A124EE3A}"/>
              </a:ext>
            </a:extLst>
          </p:cNvPr>
          <p:cNvSpPr txBox="1"/>
          <p:nvPr/>
        </p:nvSpPr>
        <p:spPr bwMode="gray">
          <a:xfrm>
            <a:off x="5295417" y="4655233"/>
            <a:ext cx="167407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600" dirty="0">
                <a:latin typeface="+mn-lt"/>
              </a:rPr>
              <a:t>Unsortierter Input</a:t>
            </a:r>
          </a:p>
        </p:txBody>
      </p:sp>
      <p:sp>
        <p:nvSpPr>
          <p:cNvPr id="16" name="Textfeld 20">
            <a:extLst>
              <a:ext uri="{FF2B5EF4-FFF2-40B4-BE49-F238E27FC236}">
                <a16:creationId xmlns:a16="http://schemas.microsoft.com/office/drawing/2014/main" id="{6968EA0C-3CE1-CF7A-1254-DF981DFCE273}"/>
              </a:ext>
            </a:extLst>
          </p:cNvPr>
          <p:cNvSpPr txBox="1"/>
          <p:nvPr/>
        </p:nvSpPr>
        <p:spPr bwMode="gray">
          <a:xfrm>
            <a:off x="5305288" y="4356252"/>
            <a:ext cx="18606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600" dirty="0">
                <a:latin typeface="+mn-lt"/>
              </a:rPr>
              <a:t>Viele gleiche Werte</a:t>
            </a:r>
          </a:p>
        </p:txBody>
      </p:sp>
      <p:sp>
        <p:nvSpPr>
          <p:cNvPr id="17" name="Abgerundete rechteckige Legende 2">
            <a:extLst>
              <a:ext uri="{FF2B5EF4-FFF2-40B4-BE49-F238E27FC236}">
                <a16:creationId xmlns:a16="http://schemas.microsoft.com/office/drawing/2014/main" id="{62C7EA12-1D8A-9610-179A-B3310891D166}"/>
              </a:ext>
            </a:extLst>
          </p:cNvPr>
          <p:cNvSpPr/>
          <p:nvPr/>
        </p:nvSpPr>
        <p:spPr bwMode="gray">
          <a:xfrm>
            <a:off x="6528048" y="1955070"/>
            <a:ext cx="1810507" cy="591537"/>
          </a:xfrm>
          <a:prstGeom prst="wedgeRoundRectCallout">
            <a:avLst>
              <a:gd name="adj1" fmla="val -37525"/>
              <a:gd name="adj2" fmla="val 223155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600" dirty="0">
                <a:solidFill>
                  <a:schemeClr val="bg1"/>
                </a:solidFill>
              </a:rPr>
              <a:t>Jeweils: Anzahl Swaps ist klein</a:t>
            </a:r>
          </a:p>
        </p:txBody>
      </p:sp>
    </p:spTree>
    <p:extLst>
      <p:ext uri="{BB962C8B-B14F-4D97-AF65-F5344CB8AC3E}">
        <p14:creationId xmlns:p14="http://schemas.microsoft.com/office/powerpoint/2010/main" val="2304390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17477</TotalTime>
  <Words>2331</Words>
  <Application>Microsoft Macintosh PowerPoint</Application>
  <PresentationFormat>On-screen Show (16:9)</PresentationFormat>
  <Paragraphs>542</Paragraphs>
  <Slides>49</Slides>
  <Notes>24</Notes>
  <HiddenSlides>3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Cambria Math</vt:lpstr>
      <vt:lpstr>Courier New</vt:lpstr>
      <vt:lpstr>Open Sans</vt:lpstr>
      <vt:lpstr>Verdana</vt:lpstr>
      <vt:lpstr>Wingdings</vt:lpstr>
      <vt:lpstr>TEMPLATE DEF Faculty v2022</vt:lpstr>
      <vt:lpstr>Equation</vt:lpstr>
      <vt:lpstr>Programmiertechnik++</vt:lpstr>
      <vt:lpstr>Sortieren</vt:lpstr>
      <vt:lpstr>Überblick</vt:lpstr>
      <vt:lpstr>Überblick</vt:lpstr>
      <vt:lpstr>Sortieren durch Selektion - Selectionsort</vt:lpstr>
      <vt:lpstr>Selectionsort Beispiel</vt:lpstr>
      <vt:lpstr>Selectionsort Beweis der Korrektheit</vt:lpstr>
      <vt:lpstr>Selectionsort Anschauung</vt:lpstr>
      <vt:lpstr>Inputvarianten</vt:lpstr>
      <vt:lpstr>Aufwand</vt:lpstr>
      <vt:lpstr>Runtime Analyse Selectionsort</vt:lpstr>
      <vt:lpstr>Stabilität von Sortierverfahren</vt:lpstr>
      <vt:lpstr>Selectionsort Stabilität</vt:lpstr>
      <vt:lpstr>Überblick</vt:lpstr>
      <vt:lpstr>BubbleSort</vt:lpstr>
      <vt:lpstr>Bubblesort Beispiel</vt:lpstr>
      <vt:lpstr>BubbleSort</vt:lpstr>
      <vt:lpstr>Bubblesort Anschauung</vt:lpstr>
      <vt:lpstr>Stabilität</vt:lpstr>
      <vt:lpstr>Inputvarianten</vt:lpstr>
      <vt:lpstr>Aufwand</vt:lpstr>
      <vt:lpstr>Bubblesort Variante: Cocktail sort</vt:lpstr>
      <vt:lpstr>Analyse: Bubblesort</vt:lpstr>
      <vt:lpstr>Überblick</vt:lpstr>
      <vt:lpstr>Sortieren durch Einfügen Insertionsort</vt:lpstr>
      <vt:lpstr>Beispiel Insertionsort</vt:lpstr>
      <vt:lpstr>Korrektheit Insertionsort</vt:lpstr>
      <vt:lpstr>Insertionsort: Anschauung</vt:lpstr>
      <vt:lpstr>Stabilität</vt:lpstr>
      <vt:lpstr>Laufzeit abhängig von Inputvarianten</vt:lpstr>
      <vt:lpstr>Aufwand</vt:lpstr>
      <vt:lpstr>Analyse: Insertionsort 1/4 Überblick</vt:lpstr>
      <vt:lpstr>Analyse: Insertionsort 2/4 Best Case</vt:lpstr>
      <vt:lpstr>Analyse: Insertionsort 3/4 Average Case</vt:lpstr>
      <vt:lpstr>Analyse: Insertionsort 4/4 Worst Case</vt:lpstr>
      <vt:lpstr>Überblick</vt:lpstr>
      <vt:lpstr>Shellsort</vt:lpstr>
      <vt:lpstr>Shellsort</vt:lpstr>
      <vt:lpstr>Sortieren mit Sprungweite h=4</vt:lpstr>
      <vt:lpstr>Insertionsort vs. Shellsort</vt:lpstr>
      <vt:lpstr>Shellsort Beispiel</vt:lpstr>
      <vt:lpstr>Shellsort Stabilität</vt:lpstr>
      <vt:lpstr>Inputvarianten</vt:lpstr>
      <vt:lpstr>Shellsort  Anschauung</vt:lpstr>
      <vt:lpstr>Aufwand</vt:lpstr>
      <vt:lpstr>Shellsort Gap (h) Sequenz</vt:lpstr>
      <vt:lpstr>Zusammenfassung Shellsort (nach Sedgewick)</vt:lpstr>
      <vt:lpstr>Überblick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Christoph Lippert</cp:lastModifiedBy>
  <cp:revision>103</cp:revision>
  <cp:lastPrinted>2014-05-07T12:19:03Z</cp:lastPrinted>
  <dcterms:created xsi:type="dcterms:W3CDTF">2022-08-10T08:10:37Z</dcterms:created>
  <dcterms:modified xsi:type="dcterms:W3CDTF">2023-05-15T12:28:02Z</dcterms:modified>
</cp:coreProperties>
</file>