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71" r:id="rId2"/>
    <p:sldId id="575" r:id="rId3"/>
    <p:sldId id="526" r:id="rId4"/>
    <p:sldId id="576" r:id="rId5"/>
    <p:sldId id="573" r:id="rId6"/>
    <p:sldId id="529" r:id="rId7"/>
    <p:sldId id="581" r:id="rId8"/>
    <p:sldId id="580" r:id="rId9"/>
    <p:sldId id="578" r:id="rId10"/>
    <p:sldId id="582" r:id="rId11"/>
    <p:sldId id="574" r:id="rId12"/>
    <p:sldId id="534" r:id="rId13"/>
    <p:sldId id="535" r:id="rId14"/>
    <p:sldId id="536" r:id="rId15"/>
    <p:sldId id="537" r:id="rId16"/>
    <p:sldId id="538" r:id="rId17"/>
    <p:sldId id="539" r:id="rId18"/>
    <p:sldId id="583" r:id="rId19"/>
    <p:sldId id="540" r:id="rId20"/>
    <p:sldId id="541" r:id="rId21"/>
    <p:sldId id="542" r:id="rId22"/>
    <p:sldId id="543" r:id="rId23"/>
    <p:sldId id="532" r:id="rId24"/>
    <p:sldId id="544" r:id="rId25"/>
    <p:sldId id="584" r:id="rId26"/>
    <p:sldId id="546" r:id="rId27"/>
    <p:sldId id="304" r:id="rId28"/>
  </p:sldIdLst>
  <p:sldSz cx="9144000" cy="5143500" type="screen16x9"/>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FFFF00"/>
    <a:srgbClr val="000000"/>
    <a:srgbClr val="FBFCFC"/>
    <a:srgbClr val="FCFCFC"/>
    <a:srgbClr val="FCFCFD"/>
    <a:srgbClr val="FCFDFD"/>
    <a:srgbClr val="FDFDFD"/>
    <a:srgbClr val="FDFDFE"/>
    <a:srgbClr val="FD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85A12B-18C7-4542-841B-CBAA82867905}" v="11" dt="2023-05-22T05:12:04.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226"/>
    <p:restoredTop sz="84917"/>
  </p:normalViewPr>
  <p:slideViewPr>
    <p:cSldViewPr snapToObjects="1" showGuides="1">
      <p:cViewPr>
        <p:scale>
          <a:sx n="93" d="100"/>
          <a:sy n="93" d="100"/>
        </p:scale>
        <p:origin x="1544" y="472"/>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outlineViewPr>
    <p:cViewPr>
      <p:scale>
        <a:sx n="33" d="100"/>
        <a:sy n="33" d="100"/>
      </p:scale>
      <p:origin x="0" y="-8272"/>
    </p:cViewPr>
  </p:outlin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5/19/23</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5/19/23</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dirty="0"/>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21</a:t>
            </a:fld>
            <a:endParaRPr lang="en-US" b="1" dirty="0"/>
          </a:p>
        </p:txBody>
      </p:sp>
    </p:spTree>
    <p:extLst>
      <p:ext uri="{BB962C8B-B14F-4D97-AF65-F5344CB8AC3E}">
        <p14:creationId xmlns:p14="http://schemas.microsoft.com/office/powerpoint/2010/main" val="170104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de-DE" dirty="0"/>
              <a:t>Zunächst array-Teile der Größe 1 „</a:t>
            </a:r>
            <a:r>
              <a:rPr lang="de-DE" dirty="0" err="1"/>
              <a:t>mergen</a:t>
            </a:r>
            <a:r>
              <a:rPr lang="de-DE" dirty="0"/>
              <a:t>“, dann der Größe 2, dann 4 usw.</a:t>
            </a:r>
          </a:p>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24</a:t>
            </a:fld>
            <a:endParaRPr lang="en-US" b="1" dirty="0"/>
          </a:p>
        </p:txBody>
      </p:sp>
    </p:spTree>
    <p:extLst>
      <p:ext uri="{BB962C8B-B14F-4D97-AF65-F5344CB8AC3E}">
        <p14:creationId xmlns:p14="http://schemas.microsoft.com/office/powerpoint/2010/main" val="41799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34872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4</a:t>
            </a:fld>
            <a:endParaRPr lang="en-US" b="1" dirty="0"/>
          </a:p>
        </p:txBody>
      </p:sp>
    </p:spTree>
    <p:extLst>
      <p:ext uri="{BB962C8B-B14F-4D97-AF65-F5344CB8AC3E}">
        <p14:creationId xmlns:p14="http://schemas.microsoft.com/office/powerpoint/2010/main" val="3614049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6</a:t>
            </a:fld>
            <a:endParaRPr lang="en-US" b="1" dirty="0"/>
          </a:p>
        </p:txBody>
      </p:sp>
    </p:spTree>
    <p:extLst>
      <p:ext uri="{BB962C8B-B14F-4D97-AF65-F5344CB8AC3E}">
        <p14:creationId xmlns:p14="http://schemas.microsoft.com/office/powerpoint/2010/main" val="68408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7</a:t>
            </a:fld>
            <a:endParaRPr lang="en-US" b="1" dirty="0"/>
          </a:p>
        </p:txBody>
      </p:sp>
    </p:spTree>
    <p:extLst>
      <p:ext uri="{BB962C8B-B14F-4D97-AF65-F5344CB8AC3E}">
        <p14:creationId xmlns:p14="http://schemas.microsoft.com/office/powerpoint/2010/main" val="4212341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8</a:t>
            </a:fld>
            <a:endParaRPr lang="en-US" b="1" dirty="0"/>
          </a:p>
        </p:txBody>
      </p:sp>
    </p:spTree>
    <p:extLst>
      <p:ext uri="{BB962C8B-B14F-4D97-AF65-F5344CB8AC3E}">
        <p14:creationId xmlns:p14="http://schemas.microsoft.com/office/powerpoint/2010/main" val="183261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9</a:t>
            </a:fld>
            <a:endParaRPr lang="en-US" b="1" dirty="0"/>
          </a:p>
        </p:txBody>
      </p:sp>
    </p:spTree>
    <p:extLst>
      <p:ext uri="{BB962C8B-B14F-4D97-AF65-F5344CB8AC3E}">
        <p14:creationId xmlns:p14="http://schemas.microsoft.com/office/powerpoint/2010/main" val="20485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10</a:t>
            </a:fld>
            <a:endParaRPr lang="en-US" b="1" dirty="0"/>
          </a:p>
        </p:txBody>
      </p:sp>
    </p:spTree>
    <p:extLst>
      <p:ext uri="{BB962C8B-B14F-4D97-AF65-F5344CB8AC3E}">
        <p14:creationId xmlns:p14="http://schemas.microsoft.com/office/powerpoint/2010/main" val="4211266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r>
              <a:rPr lang="en-US"/>
              <a:t>Chart </a:t>
            </a:r>
            <a:fld id="{4CBF50E3-ED67-46F2-ABFC-A36EE1082CF7}" type="slidenum">
              <a:rPr lang="en-US" b="1" smtClean="0"/>
              <a:pPr/>
              <a:t>11</a:t>
            </a:fld>
            <a:endParaRPr lang="en-US" b="1" dirty="0"/>
          </a:p>
        </p:txBody>
      </p:sp>
    </p:spTree>
    <p:extLst>
      <p:ext uri="{BB962C8B-B14F-4D97-AF65-F5344CB8AC3E}">
        <p14:creationId xmlns:p14="http://schemas.microsoft.com/office/powerpoint/2010/main" val="5839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D4E7ADB-7DF0-CA7D-D844-49687372DED4}"/>
              </a:ext>
            </a:extLst>
          </p:cNvPr>
          <p:cNvSpPr/>
          <p:nvPr userDrawn="1"/>
        </p:nvSpPr>
        <p:spPr bwMode="gray">
          <a:xfrm>
            <a:off x="1588595" y="3610713"/>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2932113"/>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179389" y="2926794"/>
            <a:ext cx="8601073" cy="2057956"/>
          </a:xfrm>
          <a:prstGeom prst="rect">
            <a:avLst/>
          </a:prstGeom>
          <a:solidFill>
            <a:schemeClr val="accent1">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3" y="2926794"/>
            <a:ext cx="8421689" cy="1031637"/>
          </a:xfrm>
          <a:noFill/>
        </p:spPr>
        <p:txBody>
          <a:bodyPr lIns="108000" tIns="0"/>
          <a:lstStyle>
            <a:lvl1pPr>
              <a:defRPr sz="2000">
                <a:solidFill>
                  <a:schemeClr val="bg1"/>
                </a:solidFill>
              </a:defRPr>
            </a:lvl1pPr>
          </a:lstStyle>
          <a:p>
            <a:r>
              <a:rPr lang="en-US" dirty="0"/>
              <a:t>Presentation title</a:t>
            </a:r>
            <a:br>
              <a:rPr lang="en-US" dirty="0"/>
            </a:br>
            <a:r>
              <a:rPr lang="en-US" dirty="0"/>
              <a:t>up to maximum 2 lines</a:t>
            </a:r>
          </a:p>
        </p:txBody>
      </p:sp>
      <p:sp>
        <p:nvSpPr>
          <p:cNvPr id="3" name="Subtitle 2"/>
          <p:cNvSpPr>
            <a:spLocks noGrp="1"/>
          </p:cNvSpPr>
          <p:nvPr>
            <p:ph type="subTitle" idx="1" hasCustomPrompt="1"/>
          </p:nvPr>
        </p:nvSpPr>
        <p:spPr bwMode="gray">
          <a:xfrm>
            <a:off x="358773" y="3958431"/>
            <a:ext cx="8421689"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49792829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s (with Header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671649"/>
            <a:ext cx="1584325" cy="3132125"/>
          </a:xfrm>
          <a:prstGeom prst="rect">
            <a:avLst/>
          </a:prstGeom>
        </p:spPr>
        <p:txBody>
          <a:bodyPr tIns="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10" name="Text Placeholder 10"/>
          <p:cNvSpPr>
            <a:spLocks noGrp="1"/>
          </p:cNvSpPr>
          <p:nvPr>
            <p:ph type="body" sz="quarter" idx="14"/>
          </p:nvPr>
        </p:nvSpPr>
        <p:spPr bwMode="gray">
          <a:xfrm>
            <a:off x="2124076" y="1671649"/>
            <a:ext cx="1585913" cy="3132125"/>
          </a:xfrm>
          <a:prstGeom prst="rect">
            <a:avLst/>
          </a:prstGeo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12" name="Text Placeholder 10"/>
          <p:cNvSpPr>
            <a:spLocks noGrp="1"/>
          </p:cNvSpPr>
          <p:nvPr>
            <p:ph type="body" sz="quarter" idx="15"/>
          </p:nvPr>
        </p:nvSpPr>
        <p:spPr bwMode="gray">
          <a:xfrm>
            <a:off x="3886985" y="1671649"/>
            <a:ext cx="1585913" cy="3132125"/>
          </a:xfrm>
          <a:prstGeom prst="rect">
            <a:avLst/>
          </a:prstGeo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13" name="Text Placeholder 10"/>
          <p:cNvSpPr>
            <a:spLocks noGrp="1"/>
          </p:cNvSpPr>
          <p:nvPr>
            <p:ph type="body" sz="quarter" idx="16"/>
          </p:nvPr>
        </p:nvSpPr>
        <p:spPr bwMode="gray">
          <a:xfrm>
            <a:off x="5649913" y="1671649"/>
            <a:ext cx="1585913" cy="3132125"/>
          </a:xfrm>
          <a:prstGeom prst="rect">
            <a:avLst/>
          </a:prstGeo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4" name="Text Placeholder 3"/>
          <p:cNvSpPr>
            <a:spLocks noGrp="1"/>
          </p:cNvSpPr>
          <p:nvPr>
            <p:ph type="body" sz="quarter" idx="17" hasCustomPrompt="1"/>
          </p:nvPr>
        </p:nvSpPr>
        <p:spPr bwMode="gray">
          <a:xfrm>
            <a:off x="358776" y="1239838"/>
            <a:ext cx="1584325" cy="287797"/>
          </a:xfrm>
          <a:prstGeom prst="rect">
            <a:avLst/>
          </a:prstGeom>
          <a:solidFill>
            <a:schemeClr val="accent1"/>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noProof="0"/>
              <a:t>Topic 1</a:t>
            </a:r>
          </a:p>
        </p:txBody>
      </p:sp>
      <p:sp>
        <p:nvSpPr>
          <p:cNvPr id="14" name="Text Placeholder 3"/>
          <p:cNvSpPr>
            <a:spLocks noGrp="1"/>
          </p:cNvSpPr>
          <p:nvPr>
            <p:ph type="body" sz="quarter" idx="18" hasCustomPrompt="1"/>
          </p:nvPr>
        </p:nvSpPr>
        <p:spPr bwMode="gray">
          <a:xfrm>
            <a:off x="2124076" y="1239838"/>
            <a:ext cx="1584325" cy="287797"/>
          </a:xfrm>
          <a:prstGeom prst="rect">
            <a:avLst/>
          </a:prstGeom>
          <a:solidFill>
            <a:schemeClr val="accent2"/>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noProof="0"/>
              <a:t>Topic 2</a:t>
            </a:r>
          </a:p>
        </p:txBody>
      </p:sp>
      <p:sp>
        <p:nvSpPr>
          <p:cNvPr id="15" name="Text Placeholder 3"/>
          <p:cNvSpPr>
            <a:spLocks noGrp="1"/>
          </p:cNvSpPr>
          <p:nvPr>
            <p:ph type="body" sz="quarter" idx="19" hasCustomPrompt="1"/>
          </p:nvPr>
        </p:nvSpPr>
        <p:spPr bwMode="gray">
          <a:xfrm>
            <a:off x="3888573" y="1239838"/>
            <a:ext cx="1584325" cy="287797"/>
          </a:xfrm>
          <a:prstGeom prst="rect">
            <a:avLst/>
          </a:prstGeom>
          <a:solidFill>
            <a:schemeClr val="accent3"/>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noProof="0"/>
              <a:t>Topic 3</a:t>
            </a:r>
          </a:p>
        </p:txBody>
      </p:sp>
      <p:sp>
        <p:nvSpPr>
          <p:cNvPr id="16" name="Text Placeholder 3"/>
          <p:cNvSpPr>
            <a:spLocks noGrp="1"/>
          </p:cNvSpPr>
          <p:nvPr>
            <p:ph type="body" sz="quarter" idx="20" hasCustomPrompt="1"/>
          </p:nvPr>
        </p:nvSpPr>
        <p:spPr bwMode="gray">
          <a:xfrm>
            <a:off x="5644193" y="1239838"/>
            <a:ext cx="1584325" cy="287797"/>
          </a:xfrm>
          <a:prstGeom prst="rect">
            <a:avLst/>
          </a:prstGeom>
          <a:solidFill>
            <a:schemeClr val="accent4"/>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noProof="0"/>
              <a:t>Topic 4</a:t>
            </a:r>
          </a:p>
        </p:txBody>
      </p:sp>
      <p:sp>
        <p:nvSpPr>
          <p:cNvPr id="7" name="Titel 6"/>
          <p:cNvSpPr>
            <a:spLocks noGrp="1"/>
          </p:cNvSpPr>
          <p:nvPr>
            <p:ph type="title" hasCustomPrompt="1"/>
          </p:nvPr>
        </p:nvSpPr>
        <p:spPr/>
        <p:txBody>
          <a:bodyPr/>
          <a:lstStyle/>
          <a:p>
            <a:r>
              <a:rPr lang="en-US" noProof="0"/>
              <a:t>Write your title</a:t>
            </a:r>
            <a:br>
              <a:rPr lang="en-US" noProof="0"/>
            </a:br>
            <a:r>
              <a:rPr lang="en-US" noProof="0"/>
              <a:t>- maximum 2 lines</a:t>
            </a:r>
          </a:p>
        </p:txBody>
      </p:sp>
    </p:spTree>
    <p:extLst>
      <p:ext uri="{BB962C8B-B14F-4D97-AF65-F5344CB8AC3E}">
        <p14:creationId xmlns:p14="http://schemas.microsoft.com/office/powerpoint/2010/main" val="68435982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icture 25%)">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5" y="1239837"/>
            <a:ext cx="5111751" cy="3563938"/>
          </a:xfrm>
          <a:prstGeom prst="rect">
            <a:avLst/>
          </a:prstGeo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4" name="Picture Placeholder 3"/>
          <p:cNvSpPr>
            <a:spLocks noGrp="1"/>
          </p:cNvSpPr>
          <p:nvPr>
            <p:ph type="pic" sz="quarter" idx="14" hasCustomPrompt="1"/>
          </p:nvPr>
        </p:nvSpPr>
        <p:spPr bwMode="gray">
          <a:xfrm>
            <a:off x="179388" y="1239838"/>
            <a:ext cx="1763712" cy="3563937"/>
          </a:xfrm>
          <a:prstGeom prst="rect">
            <a:avLst/>
          </a:prstGeom>
          <a:noFill/>
        </p:spPr>
        <p:txBody>
          <a:bodyPr anchor="ctr"/>
          <a:lstStyle>
            <a:lvl1pPr algn="ctr">
              <a:defRPr i="1"/>
            </a:lvl1pPr>
          </a:lstStyle>
          <a:p>
            <a:r>
              <a:rPr lang="en-US" noProof="0"/>
              <a:t>Insert picture by </a:t>
            </a:r>
            <a:br>
              <a:rPr lang="en-US" noProof="0"/>
            </a:br>
            <a:r>
              <a:rPr lang="en-US" noProof="0"/>
              <a:t>clicking the icon</a:t>
            </a:r>
          </a:p>
          <a:p>
            <a:endParaRPr lang="en-US" noProof="0"/>
          </a:p>
          <a:p>
            <a:endParaRPr lang="en-US" noProof="0"/>
          </a:p>
          <a:p>
            <a:endParaRPr lang="en-US" noProof="0"/>
          </a:p>
          <a:p>
            <a:endParaRPr lang="en-US" noProof="0"/>
          </a:p>
        </p:txBody>
      </p:sp>
      <p:sp>
        <p:nvSpPr>
          <p:cNvPr id="7" name="Titel 6"/>
          <p:cNvSpPr>
            <a:spLocks noGrp="1"/>
          </p:cNvSpPr>
          <p:nvPr>
            <p:ph type="title" hasCustomPrompt="1"/>
          </p:nvPr>
        </p:nvSpPr>
        <p:spPr/>
        <p:txBody>
          <a:bodyPr/>
          <a:lstStyle/>
          <a:p>
            <a:r>
              <a:rPr lang="en-US" noProof="0"/>
              <a:t>Write your title</a:t>
            </a:r>
            <a:br>
              <a:rPr lang="en-US" noProof="0"/>
            </a:br>
            <a:r>
              <a:rPr lang="en-US" noProof="0"/>
              <a:t>- maximum 2 lines</a:t>
            </a:r>
          </a:p>
        </p:txBody>
      </p:sp>
    </p:spTree>
    <p:extLst>
      <p:ext uri="{BB962C8B-B14F-4D97-AF65-F5344CB8AC3E}">
        <p14:creationId xmlns:p14="http://schemas.microsoft.com/office/powerpoint/2010/main" val="17516719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icture 50%)">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0" y="1239837"/>
            <a:ext cx="3348037" cy="3563938"/>
          </a:xfrm>
          <a:prstGeom prst="rect">
            <a:avLst/>
          </a:prstGeo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4" name="Picture Placeholder 3"/>
          <p:cNvSpPr>
            <a:spLocks noGrp="1"/>
          </p:cNvSpPr>
          <p:nvPr>
            <p:ph type="pic" sz="quarter" idx="14" hasCustomPrompt="1"/>
          </p:nvPr>
        </p:nvSpPr>
        <p:spPr bwMode="gray">
          <a:xfrm>
            <a:off x="179389" y="1239838"/>
            <a:ext cx="3529012" cy="3563937"/>
          </a:xfrm>
          <a:prstGeom prst="rect">
            <a:avLst/>
          </a:prstGeom>
          <a:noFill/>
        </p:spPr>
        <p:txBody>
          <a:bodyPr anchor="ctr"/>
          <a:lstStyle>
            <a:lvl1pPr algn="ctr">
              <a:defRPr i="1"/>
            </a:lvl1pPr>
          </a:lstStyle>
          <a:p>
            <a:r>
              <a:rPr lang="en-US" noProof="0"/>
              <a:t>Insert picture by </a:t>
            </a:r>
            <a:br>
              <a:rPr lang="en-US" noProof="0"/>
            </a:br>
            <a:r>
              <a:rPr lang="en-US" noProof="0"/>
              <a:t>clicking the icon</a:t>
            </a:r>
          </a:p>
          <a:p>
            <a:endParaRPr lang="en-US" noProof="0"/>
          </a:p>
          <a:p>
            <a:endParaRPr lang="en-US" noProof="0"/>
          </a:p>
          <a:p>
            <a:endParaRPr lang="en-US" noProof="0"/>
          </a:p>
          <a:p>
            <a:endParaRPr lang="en-US" noProof="0"/>
          </a:p>
        </p:txBody>
      </p:sp>
      <p:sp>
        <p:nvSpPr>
          <p:cNvPr id="7" name="Titel 6"/>
          <p:cNvSpPr>
            <a:spLocks noGrp="1"/>
          </p:cNvSpPr>
          <p:nvPr>
            <p:ph type="title" hasCustomPrompt="1"/>
          </p:nvPr>
        </p:nvSpPr>
        <p:spPr/>
        <p:txBody>
          <a:bodyPr/>
          <a:lstStyle/>
          <a:p>
            <a:r>
              <a:rPr lang="en-US" noProof="0"/>
              <a:t>Write your title</a:t>
            </a:r>
            <a:br>
              <a:rPr lang="en-US" noProof="0"/>
            </a:br>
            <a:r>
              <a:rPr lang="en-US" noProof="0"/>
              <a:t>- maximum 2 lines</a:t>
            </a:r>
          </a:p>
        </p:txBody>
      </p:sp>
    </p:spTree>
    <p:extLst>
      <p:ext uri="{BB962C8B-B14F-4D97-AF65-F5344CB8AC3E}">
        <p14:creationId xmlns:p14="http://schemas.microsoft.com/office/powerpoint/2010/main" val="1823356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icture 75%)">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2" y="1239837"/>
            <a:ext cx="1584325" cy="3563938"/>
          </a:xfrm>
          <a:prstGeom prst="rect">
            <a:avLst/>
          </a:prstGeo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4" name="Picture Placeholder 3"/>
          <p:cNvSpPr>
            <a:spLocks noGrp="1"/>
          </p:cNvSpPr>
          <p:nvPr>
            <p:ph type="pic" sz="quarter" idx="14" hasCustomPrompt="1"/>
          </p:nvPr>
        </p:nvSpPr>
        <p:spPr bwMode="gray">
          <a:xfrm>
            <a:off x="179387" y="1239838"/>
            <a:ext cx="5292725" cy="3563937"/>
          </a:xfrm>
          <a:prstGeom prst="rect">
            <a:avLst/>
          </a:prstGeom>
          <a:noFill/>
        </p:spPr>
        <p:txBody>
          <a:bodyPr anchor="ctr"/>
          <a:lstStyle>
            <a:lvl1pPr algn="ctr">
              <a:defRPr i="1"/>
            </a:lvl1pPr>
          </a:lstStyle>
          <a:p>
            <a:r>
              <a:rPr lang="en-US" noProof="0"/>
              <a:t>Insert picture by </a:t>
            </a:r>
            <a:br>
              <a:rPr lang="en-US" noProof="0"/>
            </a:br>
            <a:r>
              <a:rPr lang="en-US" noProof="0"/>
              <a:t>clicking the icon</a:t>
            </a:r>
          </a:p>
          <a:p>
            <a:endParaRPr lang="en-US" noProof="0"/>
          </a:p>
          <a:p>
            <a:endParaRPr lang="en-US" noProof="0"/>
          </a:p>
          <a:p>
            <a:endParaRPr lang="en-US" noProof="0"/>
          </a:p>
          <a:p>
            <a:endParaRPr lang="en-US" noProof="0"/>
          </a:p>
        </p:txBody>
      </p:sp>
      <p:sp>
        <p:nvSpPr>
          <p:cNvPr id="7" name="Titel 6"/>
          <p:cNvSpPr>
            <a:spLocks noGrp="1"/>
          </p:cNvSpPr>
          <p:nvPr>
            <p:ph type="title" hasCustomPrompt="1"/>
          </p:nvPr>
        </p:nvSpPr>
        <p:spPr/>
        <p:txBody>
          <a:bodyPr/>
          <a:lstStyle/>
          <a:p>
            <a:r>
              <a:rPr lang="en-US" noProof="0"/>
              <a:t>Write your title</a:t>
            </a:r>
            <a:br>
              <a:rPr lang="en-US" noProof="0"/>
            </a:br>
            <a:r>
              <a:rPr lang="en-US" noProof="0"/>
              <a:t>- maximum 2 lines</a:t>
            </a:r>
          </a:p>
        </p:txBody>
      </p:sp>
    </p:spTree>
    <p:extLst>
      <p:ext uri="{BB962C8B-B14F-4D97-AF65-F5344CB8AC3E}">
        <p14:creationId xmlns:p14="http://schemas.microsoft.com/office/powerpoint/2010/main" val="11198163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a:t>Insert picture by </a:t>
            </a:r>
            <a:br>
              <a:rPr lang="en-US" noProof="0"/>
            </a:br>
            <a:r>
              <a:rPr lang="en-US" noProof="0"/>
              <a:t>clicking the icon</a:t>
            </a:r>
          </a:p>
          <a:p>
            <a:endParaRPr lang="en-US" noProof="0"/>
          </a:p>
          <a:p>
            <a:endParaRPr lang="en-US" noProof="0"/>
          </a:p>
          <a:p>
            <a:endParaRPr lang="en-US" noProof="0"/>
          </a:p>
          <a:p>
            <a:endParaRPr lang="en-US" noProof="0"/>
          </a:p>
        </p:txBody>
      </p:sp>
      <p:sp>
        <p:nvSpPr>
          <p:cNvPr id="7" name="Titel 6"/>
          <p:cNvSpPr>
            <a:spLocks noGrp="1"/>
          </p:cNvSpPr>
          <p:nvPr>
            <p:ph type="title" hasCustomPrompt="1"/>
          </p:nvPr>
        </p:nvSpPr>
        <p:spPr/>
        <p:txBody>
          <a:bodyPr/>
          <a:lstStyle/>
          <a:p>
            <a:r>
              <a:rPr lang="en-US" noProof="0"/>
              <a:t>Write your title</a:t>
            </a:r>
            <a:br>
              <a:rPr lang="en-US" noProof="0"/>
            </a:br>
            <a:r>
              <a:rPr lang="en-US" noProof="0"/>
              <a:t>- maximum 2 lines</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a:t>Insert picture by </a:t>
            </a:r>
            <a:br>
              <a:rPr lang="en-US" noProof="0"/>
            </a:br>
            <a:r>
              <a:rPr lang="en-US" noProof="0"/>
              <a:t>clicking the icon</a:t>
            </a:r>
          </a:p>
          <a:p>
            <a:endParaRPr lang="en-US" noProof="0"/>
          </a:p>
          <a:p>
            <a:endParaRPr lang="en-US" noProof="0"/>
          </a:p>
          <a:p>
            <a:endParaRPr lang="en-US" noProof="0"/>
          </a:p>
          <a:p>
            <a:endParaRPr lang="en-US" noProof="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en-US" noProof="0" dirty="0"/>
              <a:t>Presentation title</a:t>
            </a:r>
            <a:br>
              <a:rPr lang="en-US" noProof="0" dirty="0"/>
            </a:br>
            <a:r>
              <a:rPr lang="en-US" noProof="0" dirty="0"/>
              <a:t>up to maximum 2 lines</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9B42E9-6004-B682-9BB2-B6781818F1BD}"/>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9"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0150"/>
          </a:xfrm>
          <a:prstGeom prst="rect">
            <a:avLst/>
          </a:prstGeom>
          <a:noFill/>
          <a:ln>
            <a:noFill/>
          </a:ln>
        </p:spPr>
        <p:txBody>
          <a:bodyPr anchor="ctr"/>
          <a:lstStyle>
            <a:lvl1pPr algn="ctr">
              <a:defRPr i="1"/>
            </a:lvl1pPr>
          </a:lstStyle>
          <a:p>
            <a:r>
              <a:rPr lang="en-US" noProof="0"/>
              <a:t>Insert picture by </a:t>
            </a:r>
            <a:br>
              <a:rPr lang="en-US" noProof="0"/>
            </a:br>
            <a:r>
              <a:rPr lang="en-US" noProof="0"/>
              <a:t>clicking the icon</a:t>
            </a:r>
          </a:p>
          <a:p>
            <a:endParaRPr lang="en-US" noProof="0"/>
          </a:p>
          <a:p>
            <a:endParaRPr lang="en-US" noProof="0"/>
          </a:p>
          <a:p>
            <a:endParaRPr lang="en-US" noProof="0"/>
          </a:p>
          <a:p>
            <a:endParaRPr lang="en-US" noProof="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1">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en-US" noProof="0" dirty="0"/>
              <a:t>Presentation title</a:t>
            </a:r>
            <a:br>
              <a:rPr lang="en-US" noProof="0" dirty="0"/>
            </a:br>
            <a:r>
              <a:rPr lang="en-US" noProof="0" dirty="0"/>
              <a:t>up to maximum</a:t>
            </a:r>
            <a:br>
              <a:rPr lang="en-US" noProof="0" dirty="0"/>
            </a:br>
            <a:r>
              <a:rPr lang="en-US" noProof="0" dirty="0"/>
              <a:t>2 lines</a:t>
            </a:r>
          </a:p>
        </p:txBody>
      </p:sp>
    </p:spTree>
    <p:extLst>
      <p:ext uri="{BB962C8B-B14F-4D97-AF65-F5344CB8AC3E}">
        <p14:creationId xmlns:p14="http://schemas.microsoft.com/office/powerpoint/2010/main" val="23143006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en-US" dirty="0"/>
              <a:t>Presentation title</a:t>
            </a:r>
            <a:br>
              <a:rPr lang="en-US" dirty="0"/>
            </a:br>
            <a:r>
              <a:rPr lang="en-US" dirty="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a:t>Insert picture by </a:t>
            </a:r>
            <a:br>
              <a:rPr lang="en-US" noProof="0"/>
            </a:br>
            <a:r>
              <a:rPr lang="en-US" noProof="0"/>
              <a:t>clicking the icon</a:t>
            </a:r>
          </a:p>
          <a:p>
            <a:endParaRPr lang="en-US" noProof="0"/>
          </a:p>
          <a:p>
            <a:endParaRPr lang="en-US" noProof="0"/>
          </a:p>
          <a:p>
            <a:endParaRPr lang="en-US" noProof="0"/>
          </a:p>
          <a:p>
            <a:endParaRPr lang="en-US" noProof="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en-US" noProof="0" dirty="0"/>
              <a:t>Presentation title</a:t>
            </a:r>
            <a:br>
              <a:rPr lang="en-US" noProof="0" dirty="0"/>
            </a:br>
            <a:r>
              <a:rPr lang="en-US" noProof="0" dirty="0"/>
              <a:t>up to maximum</a:t>
            </a:r>
            <a:br>
              <a:rPr lang="en-US" noProof="0" dirty="0"/>
            </a:br>
            <a:r>
              <a:rPr lang="en-US" noProof="0" dirty="0"/>
              <a:t>2 lines</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GB" noProof="0"/>
              <a:t>Click to edit Master text styles</a:t>
            </a:r>
          </a:p>
        </p:txBody>
      </p:sp>
      <p:sp>
        <p:nvSpPr>
          <p:cNvPr id="2" name="Titel 1"/>
          <p:cNvSpPr>
            <a:spLocks noGrp="1"/>
          </p:cNvSpPr>
          <p:nvPr>
            <p:ph type="title" hasCustomPrompt="1"/>
          </p:nvPr>
        </p:nvSpPr>
        <p:spPr/>
        <p:txBody>
          <a:bodyPr/>
          <a:lstStyle/>
          <a:p>
            <a:r>
              <a:rPr lang="en-US" noProof="0" dirty="0"/>
              <a:t>Overview</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
        <p:nvSpPr>
          <p:cNvPr id="5" name="TextBox 4">
            <a:extLst>
              <a:ext uri="{FF2B5EF4-FFF2-40B4-BE49-F238E27FC236}">
                <a16:creationId xmlns:a16="http://schemas.microsoft.com/office/drawing/2014/main" id="{9D8E5EDE-4562-33D9-90DA-621337FD01FB}"/>
              </a:ext>
            </a:extLst>
          </p:cNvPr>
          <p:cNvSpPr txBox="1"/>
          <p:nvPr userDrawn="1"/>
        </p:nvSpPr>
        <p:spPr bwMode="gray">
          <a:xfrm>
            <a:off x="7768683" y="4230029"/>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
        <p:nvSpPr>
          <p:cNvPr id="6" name="TextBox 5">
            <a:extLst>
              <a:ext uri="{FF2B5EF4-FFF2-40B4-BE49-F238E27FC236}">
                <a16:creationId xmlns:a16="http://schemas.microsoft.com/office/drawing/2014/main" id="{5CF7E762-F567-903A-EAF6-127E8E70540C}"/>
              </a:ext>
            </a:extLst>
          </p:cNvPr>
          <p:cNvSpPr txBox="1"/>
          <p:nvPr userDrawn="1"/>
        </p:nvSpPr>
        <p:spPr bwMode="gray">
          <a:xfrm>
            <a:off x="8125522" y="3992137"/>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
        <p:nvSpPr>
          <p:cNvPr id="7" name="TextBox 6">
            <a:extLst>
              <a:ext uri="{FF2B5EF4-FFF2-40B4-BE49-F238E27FC236}">
                <a16:creationId xmlns:a16="http://schemas.microsoft.com/office/drawing/2014/main" id="{B4BBD681-D098-E656-0B26-91FB39E80511}"/>
              </a:ext>
            </a:extLst>
          </p:cNvPr>
          <p:cNvSpPr txBox="1"/>
          <p:nvPr userDrawn="1"/>
        </p:nvSpPr>
        <p:spPr bwMode="gray">
          <a:xfrm>
            <a:off x="8080744" y="4245935"/>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
        <p:nvSpPr>
          <p:cNvPr id="8" name="TextBox 7">
            <a:extLst>
              <a:ext uri="{FF2B5EF4-FFF2-40B4-BE49-F238E27FC236}">
                <a16:creationId xmlns:a16="http://schemas.microsoft.com/office/drawing/2014/main" id="{7362E424-8F50-DB49-CE3A-025E0698EA2D}"/>
              </a:ext>
            </a:extLst>
          </p:cNvPr>
          <p:cNvSpPr txBox="1"/>
          <p:nvPr userDrawn="1"/>
        </p:nvSpPr>
        <p:spPr bwMode="gray">
          <a:xfrm>
            <a:off x="8808953" y="4669722"/>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
        <p:nvSpPr>
          <p:cNvPr id="9" name="TextBox 8">
            <a:extLst>
              <a:ext uri="{FF2B5EF4-FFF2-40B4-BE49-F238E27FC236}">
                <a16:creationId xmlns:a16="http://schemas.microsoft.com/office/drawing/2014/main" id="{BF22DA17-0521-CB87-2F65-125198C8F205}"/>
              </a:ext>
            </a:extLst>
          </p:cNvPr>
          <p:cNvSpPr txBox="1"/>
          <p:nvPr userDrawn="1"/>
        </p:nvSpPr>
        <p:spPr bwMode="gray">
          <a:xfrm>
            <a:off x="7675418" y="4197927"/>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en-US" noProof="0"/>
              <a:t>Write your title</a:t>
            </a:r>
            <a:br>
              <a:rPr lang="en-US" noProof="0"/>
            </a:br>
            <a:r>
              <a:rPr lang="en-US" noProof="0"/>
              <a:t>- maximum 2 lines</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5" name="Titel 4"/>
          <p:cNvSpPr>
            <a:spLocks noGrp="1"/>
          </p:cNvSpPr>
          <p:nvPr>
            <p:ph type="title" hasCustomPrompt="1"/>
          </p:nvPr>
        </p:nvSpPr>
        <p:spPr/>
        <p:txBody>
          <a:bodyPr/>
          <a:lstStyle/>
          <a:p>
            <a:r>
              <a:rPr lang="en-US" noProof="0"/>
              <a:t>Write your title</a:t>
            </a:r>
            <a:br>
              <a:rPr lang="en-US" noProof="0"/>
            </a:br>
            <a:r>
              <a:rPr lang="en-US" noProof="0"/>
              <a:t>- maximum 2 lines</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en-US" noProof="0"/>
              <a:t>Write your title</a:t>
            </a:r>
            <a:br>
              <a:rPr lang="en-US" noProof="0"/>
            </a:br>
            <a:r>
              <a:rPr lang="en-US" noProof="0"/>
              <a:t>- maximum 2 lines</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s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1584325" cy="3563938"/>
          </a:xfrm>
          <a:prstGeom prst="rect">
            <a:avLst/>
          </a:prstGeo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10" name="Text Placeholder 10"/>
          <p:cNvSpPr>
            <a:spLocks noGrp="1"/>
          </p:cNvSpPr>
          <p:nvPr>
            <p:ph type="body" sz="quarter" idx="14"/>
          </p:nvPr>
        </p:nvSpPr>
        <p:spPr bwMode="gray">
          <a:xfrm>
            <a:off x="2124076" y="1239837"/>
            <a:ext cx="1585913" cy="3563938"/>
          </a:xfrm>
          <a:prstGeom prst="rect">
            <a:avLst/>
          </a:prstGeo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12" name="Text Placeholder 10"/>
          <p:cNvSpPr>
            <a:spLocks noGrp="1"/>
          </p:cNvSpPr>
          <p:nvPr>
            <p:ph type="body" sz="quarter" idx="15"/>
          </p:nvPr>
        </p:nvSpPr>
        <p:spPr bwMode="gray">
          <a:xfrm>
            <a:off x="3886985" y="1239837"/>
            <a:ext cx="1585913" cy="3563938"/>
          </a:xfrm>
          <a:prstGeom prst="rect">
            <a:avLst/>
          </a:prstGeo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13" name="Text Placeholder 10"/>
          <p:cNvSpPr>
            <a:spLocks noGrp="1"/>
          </p:cNvSpPr>
          <p:nvPr>
            <p:ph type="body" sz="quarter" idx="16"/>
          </p:nvPr>
        </p:nvSpPr>
        <p:spPr bwMode="gray">
          <a:xfrm>
            <a:off x="5649913" y="1239837"/>
            <a:ext cx="1585913" cy="3563938"/>
          </a:xfrm>
          <a:prstGeom prst="rect">
            <a:avLst/>
          </a:prstGeo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Titel 5"/>
          <p:cNvSpPr>
            <a:spLocks noGrp="1"/>
          </p:cNvSpPr>
          <p:nvPr>
            <p:ph type="title" hasCustomPrompt="1"/>
          </p:nvPr>
        </p:nvSpPr>
        <p:spPr/>
        <p:txBody>
          <a:bodyPr/>
          <a:lstStyle/>
          <a:p>
            <a:r>
              <a:rPr lang="en-US" noProof="0"/>
              <a:t>Write your title</a:t>
            </a:r>
            <a:br>
              <a:rPr lang="en-US" noProof="0"/>
            </a:br>
            <a:r>
              <a:rPr lang="en-US" noProof="0"/>
              <a:t>- maximum 2 lines</a:t>
            </a:r>
          </a:p>
        </p:txBody>
      </p:sp>
    </p:spTree>
    <p:extLst>
      <p:ext uri="{BB962C8B-B14F-4D97-AF65-F5344CB8AC3E}">
        <p14:creationId xmlns:p14="http://schemas.microsoft.com/office/powerpoint/2010/main" val="4053668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Programmiertechnik++</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800" noProof="0" dirty="0"/>
              <a:t>Unit 5b –</a:t>
            </a:r>
            <a:r>
              <a:rPr lang="en-US" sz="800" noProof="0" dirty="0" err="1"/>
              <a:t>Mergesort</a:t>
            </a:r>
            <a:endParaRPr lang="en-US" sz="800" noProof="0" dirty="0"/>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/26</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649665" y="239817"/>
            <a:ext cx="1308999" cy="741766"/>
          </a:xfrm>
          <a:prstGeom prst="rect">
            <a:avLst/>
          </a:prstGeom>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9" r:id="rId4"/>
    <p:sldLayoutId id="2147483662" r:id="rId5"/>
    <p:sldLayoutId id="2147483650" r:id="rId6"/>
    <p:sldLayoutId id="2147483664" r:id="rId7"/>
    <p:sldLayoutId id="2147483652" r:id="rId8"/>
    <p:sldLayoutId id="2147483653" r:id="rId9"/>
    <p:sldLayoutId id="2147483660" r:id="rId10"/>
    <p:sldLayoutId id="2147483654" r:id="rId11"/>
    <p:sldLayoutId id="2147483655" r:id="rId12"/>
    <p:sldLayoutId id="2147483656" r:id="rId13"/>
    <p:sldLayoutId id="2147483657" r:id="rId14"/>
    <p:sldLayoutId id="2147483665" r:id="rId15"/>
    <p:sldLayoutId id="2147483663" r:id="rId16"/>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sorting-algorithms.com/merge-sort"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light&#10;&#10;Description automatically generated">
            <a:extLst>
              <a:ext uri="{FF2B5EF4-FFF2-40B4-BE49-F238E27FC236}">
                <a16:creationId xmlns:a16="http://schemas.microsoft.com/office/drawing/2014/main" id="{D29351EF-6C46-C314-2EF0-2DDECEA967B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1319" b="11319"/>
          <a:stretch>
            <a:fillRect/>
          </a:stretch>
        </p:blipFill>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Programmiertechnik++</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 Christoph Lippert</a:t>
            </a:r>
          </a:p>
          <a:p>
            <a:pPr algn="l"/>
            <a:r>
              <a:rPr lang="en-US" dirty="0" err="1"/>
              <a:t>Sortieren</a:t>
            </a:r>
            <a:r>
              <a:rPr lang="en-US" dirty="0"/>
              <a:t> – </a:t>
            </a:r>
            <a:r>
              <a:rPr lang="en-US" dirty="0" err="1"/>
              <a:t>Mergesort</a:t>
            </a:r>
            <a:r>
              <a:rPr lang="en-US" dirty="0"/>
              <a:t>					slides credit: Felix Naumann</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AD1EBA-1455-D69B-D6E3-ABA717FD59B1}"/>
              </a:ext>
            </a:extLst>
          </p:cNvPr>
          <p:cNvSpPr>
            <a:spLocks noGrp="1"/>
          </p:cNvSpPr>
          <p:nvPr>
            <p:ph type="title"/>
          </p:nvPr>
        </p:nvSpPr>
        <p:spPr/>
        <p:txBody>
          <a:bodyPr/>
          <a:lstStyle/>
          <a:p>
            <a:r>
              <a:rPr lang="de-DE" altLang="de-DE" dirty="0" err="1"/>
              <a:t>Mergesort</a:t>
            </a:r>
            <a:r>
              <a:rPr lang="de-DE" altLang="de-DE" dirty="0"/>
              <a:t> mit Hilfsarray</a:t>
            </a:r>
            <a:br>
              <a:rPr lang="de-DE" altLang="de-DE" dirty="0"/>
            </a:br>
            <a:r>
              <a:rPr lang="de-DE" altLang="de-DE" dirty="0"/>
              <a:t>Beispiel </a:t>
            </a:r>
            <a:r>
              <a:rPr lang="de-DE" altLang="de-DE" dirty="0" err="1"/>
              <a:t>merge</a:t>
            </a:r>
            <a:endParaRPr lang="en-DE" dirty="0"/>
          </a:p>
        </p:txBody>
      </p:sp>
      <p:pic>
        <p:nvPicPr>
          <p:cNvPr id="155" name="Picture 154" descr="A screenshot of a computer program&#10;&#10;Description automatically generated with medium confidence">
            <a:extLst>
              <a:ext uri="{FF2B5EF4-FFF2-40B4-BE49-F238E27FC236}">
                <a16:creationId xmlns:a16="http://schemas.microsoft.com/office/drawing/2014/main" id="{DACE961C-799E-BD44-AA90-8F2451395219}"/>
              </a:ext>
            </a:extLst>
          </p:cNvPr>
          <p:cNvPicPr>
            <a:picLocks noChangeAspect="1"/>
          </p:cNvPicPr>
          <p:nvPr/>
        </p:nvPicPr>
        <p:blipFill rotWithShape="1">
          <a:blip r:embed="rId3">
            <a:extLst>
              <a:ext uri="{28A0092B-C50C-407E-A947-70E740481C1C}">
                <a14:useLocalDpi xmlns:a14="http://schemas.microsoft.com/office/drawing/2010/main" val="0"/>
              </a:ext>
            </a:extLst>
          </a:blip>
          <a:srcRect l="2595" r="2048"/>
          <a:stretch/>
        </p:blipFill>
        <p:spPr>
          <a:xfrm>
            <a:off x="5796136" y="-570"/>
            <a:ext cx="3352132" cy="5143500"/>
          </a:xfrm>
          <a:prstGeom prst="rect">
            <a:avLst/>
          </a:prstGeom>
        </p:spPr>
      </p:pic>
      <p:pic>
        <p:nvPicPr>
          <p:cNvPr id="5" name="Grafik 7">
            <a:extLst>
              <a:ext uri="{FF2B5EF4-FFF2-40B4-BE49-F238E27FC236}">
                <a16:creationId xmlns:a16="http://schemas.microsoft.com/office/drawing/2014/main" id="{A28C03FD-D582-88C7-7AF8-B111ED9B2F4C}"/>
              </a:ext>
            </a:extLst>
          </p:cNvPr>
          <p:cNvPicPr>
            <a:picLocks noChangeAspect="1"/>
          </p:cNvPicPr>
          <p:nvPr/>
        </p:nvPicPr>
        <p:blipFill>
          <a:blip r:embed="rId4"/>
          <a:stretch>
            <a:fillRect/>
          </a:stretch>
        </p:blipFill>
        <p:spPr>
          <a:xfrm>
            <a:off x="395536" y="2067694"/>
            <a:ext cx="4977694" cy="1665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20359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03788F30-AB24-ED93-2506-A3A8371997FF}"/>
              </a:ext>
            </a:extLst>
          </p:cNvPr>
          <p:cNvSpPr/>
          <p:nvPr/>
        </p:nvSpPr>
        <p:spPr bwMode="gray">
          <a:xfrm>
            <a:off x="2750617" y="108001"/>
            <a:ext cx="4608512" cy="5035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sp>
        <p:nvSpPr>
          <p:cNvPr id="3" name="Title 2">
            <a:extLst>
              <a:ext uri="{FF2B5EF4-FFF2-40B4-BE49-F238E27FC236}">
                <a16:creationId xmlns:a16="http://schemas.microsoft.com/office/drawing/2014/main" id="{E9AD1EBA-1455-D69B-D6E3-ABA717FD59B1}"/>
              </a:ext>
            </a:extLst>
          </p:cNvPr>
          <p:cNvSpPr>
            <a:spLocks noGrp="1"/>
          </p:cNvSpPr>
          <p:nvPr>
            <p:ph type="title"/>
          </p:nvPr>
        </p:nvSpPr>
        <p:spPr/>
        <p:txBody>
          <a:bodyPr/>
          <a:lstStyle/>
          <a:p>
            <a:r>
              <a:rPr lang="de-DE" altLang="de-DE" dirty="0" err="1"/>
              <a:t>MergeSort</a:t>
            </a:r>
            <a:r>
              <a:rPr lang="de-DE" altLang="de-DE" dirty="0"/>
              <a:t>: Beispiel</a:t>
            </a:r>
            <a:endParaRPr lang="en-DE" dirty="0"/>
          </a:p>
        </p:txBody>
      </p:sp>
      <p:sp>
        <p:nvSpPr>
          <p:cNvPr id="4" name="Rectangle 5">
            <a:extLst>
              <a:ext uri="{FF2B5EF4-FFF2-40B4-BE49-F238E27FC236}">
                <a16:creationId xmlns:a16="http://schemas.microsoft.com/office/drawing/2014/main" id="{5110F1B0-0ACD-FC45-D2C4-3A485A69CB97}"/>
              </a:ext>
            </a:extLst>
          </p:cNvPr>
          <p:cNvSpPr>
            <a:spLocks noChangeArrowheads="1"/>
          </p:cNvSpPr>
          <p:nvPr/>
        </p:nvSpPr>
        <p:spPr bwMode="auto">
          <a:xfrm>
            <a:off x="627566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5" name="Rectangle 6">
            <a:extLst>
              <a:ext uri="{FF2B5EF4-FFF2-40B4-BE49-F238E27FC236}">
                <a16:creationId xmlns:a16="http://schemas.microsoft.com/office/drawing/2014/main" id="{E3D75914-8FBD-996E-93CA-6650E9B85CF0}"/>
              </a:ext>
            </a:extLst>
          </p:cNvPr>
          <p:cNvSpPr>
            <a:spLocks noChangeArrowheads="1"/>
          </p:cNvSpPr>
          <p:nvPr/>
        </p:nvSpPr>
        <p:spPr bwMode="auto">
          <a:xfrm>
            <a:off x="593593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6" name="Rectangle 7">
            <a:extLst>
              <a:ext uri="{FF2B5EF4-FFF2-40B4-BE49-F238E27FC236}">
                <a16:creationId xmlns:a16="http://schemas.microsoft.com/office/drawing/2014/main" id="{F68C3258-318D-EC52-9761-90D7C6466CE5}"/>
              </a:ext>
            </a:extLst>
          </p:cNvPr>
          <p:cNvSpPr>
            <a:spLocks noChangeArrowheads="1"/>
          </p:cNvSpPr>
          <p:nvPr/>
        </p:nvSpPr>
        <p:spPr bwMode="auto">
          <a:xfrm>
            <a:off x="559462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7" name="Rectangle 8">
            <a:extLst>
              <a:ext uri="{FF2B5EF4-FFF2-40B4-BE49-F238E27FC236}">
                <a16:creationId xmlns:a16="http://schemas.microsoft.com/office/drawing/2014/main" id="{9206A691-2ABB-F07C-6A11-3781D9E92557}"/>
              </a:ext>
            </a:extLst>
          </p:cNvPr>
          <p:cNvSpPr>
            <a:spLocks noChangeArrowheads="1"/>
          </p:cNvSpPr>
          <p:nvPr/>
        </p:nvSpPr>
        <p:spPr bwMode="auto">
          <a:xfrm>
            <a:off x="525331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8" name="Rectangle 9">
            <a:extLst>
              <a:ext uri="{FF2B5EF4-FFF2-40B4-BE49-F238E27FC236}">
                <a16:creationId xmlns:a16="http://schemas.microsoft.com/office/drawing/2014/main" id="{0D0B857B-3504-925E-44E6-C43512F5297A}"/>
              </a:ext>
            </a:extLst>
          </p:cNvPr>
          <p:cNvSpPr>
            <a:spLocks noChangeArrowheads="1"/>
          </p:cNvSpPr>
          <p:nvPr/>
        </p:nvSpPr>
        <p:spPr bwMode="auto">
          <a:xfrm>
            <a:off x="491358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9" name="Rectangle 10">
            <a:extLst>
              <a:ext uri="{FF2B5EF4-FFF2-40B4-BE49-F238E27FC236}">
                <a16:creationId xmlns:a16="http://schemas.microsoft.com/office/drawing/2014/main" id="{1A4EFC85-3D40-1AA1-C042-0581233CC53B}"/>
              </a:ext>
            </a:extLst>
          </p:cNvPr>
          <p:cNvSpPr>
            <a:spLocks noChangeArrowheads="1"/>
          </p:cNvSpPr>
          <p:nvPr/>
        </p:nvSpPr>
        <p:spPr bwMode="auto">
          <a:xfrm>
            <a:off x="457227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dirty="0">
                <a:latin typeface="+mn-lt"/>
              </a:rPr>
              <a:t>5</a:t>
            </a:r>
          </a:p>
        </p:txBody>
      </p:sp>
      <p:sp>
        <p:nvSpPr>
          <p:cNvPr id="10" name="Line 11">
            <a:extLst>
              <a:ext uri="{FF2B5EF4-FFF2-40B4-BE49-F238E27FC236}">
                <a16:creationId xmlns:a16="http://schemas.microsoft.com/office/drawing/2014/main" id="{1615F565-B7AD-9EF9-A9C4-5537A10F3D70}"/>
              </a:ext>
            </a:extLst>
          </p:cNvPr>
          <p:cNvSpPr>
            <a:spLocks noChangeShapeType="1"/>
          </p:cNvSpPr>
          <p:nvPr/>
        </p:nvSpPr>
        <p:spPr bwMode="auto">
          <a:xfrm>
            <a:off x="4572273" y="5621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 name="Line 12">
            <a:extLst>
              <a:ext uri="{FF2B5EF4-FFF2-40B4-BE49-F238E27FC236}">
                <a16:creationId xmlns:a16="http://schemas.microsoft.com/office/drawing/2014/main" id="{F9D00CD5-688E-07E9-7898-2646BC1A57F0}"/>
              </a:ext>
            </a:extLst>
          </p:cNvPr>
          <p:cNvSpPr>
            <a:spLocks noChangeShapeType="1"/>
          </p:cNvSpPr>
          <p:nvPr/>
        </p:nvSpPr>
        <p:spPr bwMode="auto">
          <a:xfrm>
            <a:off x="4572273" y="9050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 name="Line 13">
            <a:extLst>
              <a:ext uri="{FF2B5EF4-FFF2-40B4-BE49-F238E27FC236}">
                <a16:creationId xmlns:a16="http://schemas.microsoft.com/office/drawing/2014/main" id="{B689A3A2-9C65-531E-0169-08BD79618DEA}"/>
              </a:ext>
            </a:extLst>
          </p:cNvPr>
          <p:cNvSpPr>
            <a:spLocks noChangeShapeType="1"/>
          </p:cNvSpPr>
          <p:nvPr/>
        </p:nvSpPr>
        <p:spPr bwMode="auto">
          <a:xfrm>
            <a:off x="45722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 name="Line 14">
            <a:extLst>
              <a:ext uri="{FF2B5EF4-FFF2-40B4-BE49-F238E27FC236}">
                <a16:creationId xmlns:a16="http://schemas.microsoft.com/office/drawing/2014/main" id="{203D35BD-756B-B711-8521-24E33609C5DE}"/>
              </a:ext>
            </a:extLst>
          </p:cNvPr>
          <p:cNvSpPr>
            <a:spLocks noChangeShapeType="1"/>
          </p:cNvSpPr>
          <p:nvPr/>
        </p:nvSpPr>
        <p:spPr bwMode="auto">
          <a:xfrm>
            <a:off x="491358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 name="Line 15">
            <a:extLst>
              <a:ext uri="{FF2B5EF4-FFF2-40B4-BE49-F238E27FC236}">
                <a16:creationId xmlns:a16="http://schemas.microsoft.com/office/drawing/2014/main" id="{99C2A4DF-3757-BE2D-B572-8AF48A852C0D}"/>
              </a:ext>
            </a:extLst>
          </p:cNvPr>
          <p:cNvSpPr>
            <a:spLocks noChangeShapeType="1"/>
          </p:cNvSpPr>
          <p:nvPr/>
        </p:nvSpPr>
        <p:spPr bwMode="auto">
          <a:xfrm>
            <a:off x="525331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5" name="Line 16">
            <a:extLst>
              <a:ext uri="{FF2B5EF4-FFF2-40B4-BE49-F238E27FC236}">
                <a16:creationId xmlns:a16="http://schemas.microsoft.com/office/drawing/2014/main" id="{CFBF20A8-6A5B-DC30-5F6B-3D3B9A2968CD}"/>
              </a:ext>
            </a:extLst>
          </p:cNvPr>
          <p:cNvSpPr>
            <a:spLocks noChangeShapeType="1"/>
          </p:cNvSpPr>
          <p:nvPr/>
        </p:nvSpPr>
        <p:spPr bwMode="auto">
          <a:xfrm>
            <a:off x="5594623" y="5621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 name="Line 17">
            <a:extLst>
              <a:ext uri="{FF2B5EF4-FFF2-40B4-BE49-F238E27FC236}">
                <a16:creationId xmlns:a16="http://schemas.microsoft.com/office/drawing/2014/main" id="{A0524E78-8496-BBEF-3297-FC8DA3BC5CDA}"/>
              </a:ext>
            </a:extLst>
          </p:cNvPr>
          <p:cNvSpPr>
            <a:spLocks noChangeShapeType="1"/>
          </p:cNvSpPr>
          <p:nvPr/>
        </p:nvSpPr>
        <p:spPr bwMode="auto">
          <a:xfrm>
            <a:off x="593593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 name="Line 18">
            <a:extLst>
              <a:ext uri="{FF2B5EF4-FFF2-40B4-BE49-F238E27FC236}">
                <a16:creationId xmlns:a16="http://schemas.microsoft.com/office/drawing/2014/main" id="{CF103907-FCB8-FE95-0F3D-B3518B0FB06E}"/>
              </a:ext>
            </a:extLst>
          </p:cNvPr>
          <p:cNvSpPr>
            <a:spLocks noChangeShapeType="1"/>
          </p:cNvSpPr>
          <p:nvPr/>
        </p:nvSpPr>
        <p:spPr bwMode="auto">
          <a:xfrm>
            <a:off x="627566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 name="Line 19">
            <a:extLst>
              <a:ext uri="{FF2B5EF4-FFF2-40B4-BE49-F238E27FC236}">
                <a16:creationId xmlns:a16="http://schemas.microsoft.com/office/drawing/2014/main" id="{67A5E258-B231-07FC-A885-D5F9BBED1B48}"/>
              </a:ext>
            </a:extLst>
          </p:cNvPr>
          <p:cNvSpPr>
            <a:spLocks noChangeShapeType="1"/>
          </p:cNvSpPr>
          <p:nvPr/>
        </p:nvSpPr>
        <p:spPr bwMode="auto">
          <a:xfrm>
            <a:off x="66169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 name="Rectangle 21">
            <a:extLst>
              <a:ext uri="{FF2B5EF4-FFF2-40B4-BE49-F238E27FC236}">
                <a16:creationId xmlns:a16="http://schemas.microsoft.com/office/drawing/2014/main" id="{EA285286-14B5-FBDB-0ABB-165ABB317F31}"/>
              </a:ext>
            </a:extLst>
          </p:cNvPr>
          <p:cNvSpPr>
            <a:spLocks noChangeArrowheads="1"/>
          </p:cNvSpPr>
          <p:nvPr/>
        </p:nvSpPr>
        <p:spPr bwMode="auto">
          <a:xfrm>
            <a:off x="50834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20" name="Rectangle 22">
            <a:extLst>
              <a:ext uri="{FF2B5EF4-FFF2-40B4-BE49-F238E27FC236}">
                <a16:creationId xmlns:a16="http://schemas.microsoft.com/office/drawing/2014/main" id="{3DE6E076-3EAE-7DC5-A2E5-A11F8CB9F0B8}"/>
              </a:ext>
            </a:extLst>
          </p:cNvPr>
          <p:cNvSpPr>
            <a:spLocks noChangeArrowheads="1"/>
          </p:cNvSpPr>
          <p:nvPr/>
        </p:nvSpPr>
        <p:spPr bwMode="auto">
          <a:xfrm>
            <a:off x="4742136"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1" name="Rectangle 23">
            <a:extLst>
              <a:ext uri="{FF2B5EF4-FFF2-40B4-BE49-F238E27FC236}">
                <a16:creationId xmlns:a16="http://schemas.microsoft.com/office/drawing/2014/main" id="{CE4136E8-D947-792F-A263-401DC3CC8BAA}"/>
              </a:ext>
            </a:extLst>
          </p:cNvPr>
          <p:cNvSpPr>
            <a:spLocks noChangeArrowheads="1"/>
          </p:cNvSpPr>
          <p:nvPr/>
        </p:nvSpPr>
        <p:spPr bwMode="auto">
          <a:xfrm>
            <a:off x="4402411"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2" name="Line 24">
            <a:extLst>
              <a:ext uri="{FF2B5EF4-FFF2-40B4-BE49-F238E27FC236}">
                <a16:creationId xmlns:a16="http://schemas.microsoft.com/office/drawing/2014/main" id="{CD945C3E-05DA-220F-9962-E4E3F18551C0}"/>
              </a:ext>
            </a:extLst>
          </p:cNvPr>
          <p:cNvSpPr>
            <a:spLocks noChangeShapeType="1"/>
          </p:cNvSpPr>
          <p:nvPr/>
        </p:nvSpPr>
        <p:spPr bwMode="auto">
          <a:xfrm>
            <a:off x="4402410"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 name="Line 25">
            <a:extLst>
              <a:ext uri="{FF2B5EF4-FFF2-40B4-BE49-F238E27FC236}">
                <a16:creationId xmlns:a16="http://schemas.microsoft.com/office/drawing/2014/main" id="{74F013C8-1CEE-10C8-C670-A7E6E6D60DC6}"/>
              </a:ext>
            </a:extLst>
          </p:cNvPr>
          <p:cNvSpPr>
            <a:spLocks noChangeShapeType="1"/>
          </p:cNvSpPr>
          <p:nvPr/>
        </p:nvSpPr>
        <p:spPr bwMode="auto">
          <a:xfrm>
            <a:off x="440241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 name="Line 26">
            <a:extLst>
              <a:ext uri="{FF2B5EF4-FFF2-40B4-BE49-F238E27FC236}">
                <a16:creationId xmlns:a16="http://schemas.microsoft.com/office/drawing/2014/main" id="{B51B3DB9-F81F-7065-AB05-824A2732C0D5}"/>
              </a:ext>
            </a:extLst>
          </p:cNvPr>
          <p:cNvSpPr>
            <a:spLocks noChangeShapeType="1"/>
          </p:cNvSpPr>
          <p:nvPr/>
        </p:nvSpPr>
        <p:spPr bwMode="auto">
          <a:xfrm>
            <a:off x="4742135"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 name="Line 27">
            <a:extLst>
              <a:ext uri="{FF2B5EF4-FFF2-40B4-BE49-F238E27FC236}">
                <a16:creationId xmlns:a16="http://schemas.microsoft.com/office/drawing/2014/main" id="{52646C95-CD91-966C-B0F4-A8D61C9E5E73}"/>
              </a:ext>
            </a:extLst>
          </p:cNvPr>
          <p:cNvSpPr>
            <a:spLocks noChangeShapeType="1"/>
          </p:cNvSpPr>
          <p:nvPr/>
        </p:nvSpPr>
        <p:spPr bwMode="auto">
          <a:xfrm>
            <a:off x="5083448"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 name="Line 28">
            <a:extLst>
              <a:ext uri="{FF2B5EF4-FFF2-40B4-BE49-F238E27FC236}">
                <a16:creationId xmlns:a16="http://schemas.microsoft.com/office/drawing/2014/main" id="{8DA30C7A-B704-E54F-C2FF-1A533A6D7A0F}"/>
              </a:ext>
            </a:extLst>
          </p:cNvPr>
          <p:cNvSpPr>
            <a:spLocks noChangeShapeType="1"/>
          </p:cNvSpPr>
          <p:nvPr/>
        </p:nvSpPr>
        <p:spPr bwMode="auto">
          <a:xfrm>
            <a:off x="542476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 name="Line 29">
            <a:extLst>
              <a:ext uri="{FF2B5EF4-FFF2-40B4-BE49-F238E27FC236}">
                <a16:creationId xmlns:a16="http://schemas.microsoft.com/office/drawing/2014/main" id="{05081857-540F-9DF4-DCEA-D56049A05FC3}"/>
              </a:ext>
            </a:extLst>
          </p:cNvPr>
          <p:cNvSpPr>
            <a:spLocks noChangeShapeType="1"/>
          </p:cNvSpPr>
          <p:nvPr/>
        </p:nvSpPr>
        <p:spPr bwMode="auto">
          <a:xfrm>
            <a:off x="4402410"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 name="Rectangle 31">
            <a:extLst>
              <a:ext uri="{FF2B5EF4-FFF2-40B4-BE49-F238E27FC236}">
                <a16:creationId xmlns:a16="http://schemas.microsoft.com/office/drawing/2014/main" id="{EFB6BF49-D2E7-0FAB-4C42-1DA1EAFD9818}"/>
              </a:ext>
            </a:extLst>
          </p:cNvPr>
          <p:cNvSpPr>
            <a:spLocks noChangeArrowheads="1"/>
          </p:cNvSpPr>
          <p:nvPr/>
        </p:nvSpPr>
        <p:spPr bwMode="auto">
          <a:xfrm>
            <a:off x="6389961"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9" name="Rectangle 32">
            <a:extLst>
              <a:ext uri="{FF2B5EF4-FFF2-40B4-BE49-F238E27FC236}">
                <a16:creationId xmlns:a16="http://schemas.microsoft.com/office/drawing/2014/main" id="{97EDE99B-1E22-7099-96D3-3F124A22B525}"/>
              </a:ext>
            </a:extLst>
          </p:cNvPr>
          <p:cNvSpPr>
            <a:spLocks noChangeArrowheads="1"/>
          </p:cNvSpPr>
          <p:nvPr/>
        </p:nvSpPr>
        <p:spPr bwMode="auto">
          <a:xfrm>
            <a:off x="60486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30" name="Rectangle 33">
            <a:extLst>
              <a:ext uri="{FF2B5EF4-FFF2-40B4-BE49-F238E27FC236}">
                <a16:creationId xmlns:a16="http://schemas.microsoft.com/office/drawing/2014/main" id="{35F540B0-4FB3-6D22-A63E-D04307EDDA5B}"/>
              </a:ext>
            </a:extLst>
          </p:cNvPr>
          <p:cNvSpPr>
            <a:spLocks noChangeArrowheads="1"/>
          </p:cNvSpPr>
          <p:nvPr/>
        </p:nvSpPr>
        <p:spPr bwMode="auto">
          <a:xfrm>
            <a:off x="5708924"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31" name="Line 34">
            <a:extLst>
              <a:ext uri="{FF2B5EF4-FFF2-40B4-BE49-F238E27FC236}">
                <a16:creationId xmlns:a16="http://schemas.microsoft.com/office/drawing/2014/main" id="{DA6C70B2-B477-338D-61C1-FEAB7B7F80A8}"/>
              </a:ext>
            </a:extLst>
          </p:cNvPr>
          <p:cNvSpPr>
            <a:spLocks noChangeShapeType="1"/>
          </p:cNvSpPr>
          <p:nvPr/>
        </p:nvSpPr>
        <p:spPr bwMode="auto">
          <a:xfrm>
            <a:off x="5708923"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2" name="Line 35">
            <a:extLst>
              <a:ext uri="{FF2B5EF4-FFF2-40B4-BE49-F238E27FC236}">
                <a16:creationId xmlns:a16="http://schemas.microsoft.com/office/drawing/2014/main" id="{05276827-5A1F-3631-DE06-D3AD37A2D306}"/>
              </a:ext>
            </a:extLst>
          </p:cNvPr>
          <p:cNvSpPr>
            <a:spLocks noChangeShapeType="1"/>
          </p:cNvSpPr>
          <p:nvPr/>
        </p:nvSpPr>
        <p:spPr bwMode="auto">
          <a:xfrm>
            <a:off x="570892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3" name="Line 36">
            <a:extLst>
              <a:ext uri="{FF2B5EF4-FFF2-40B4-BE49-F238E27FC236}">
                <a16:creationId xmlns:a16="http://schemas.microsoft.com/office/drawing/2014/main" id="{7A0E2A8E-E58F-8E70-1B23-F7152FA065AE}"/>
              </a:ext>
            </a:extLst>
          </p:cNvPr>
          <p:cNvSpPr>
            <a:spLocks noChangeShapeType="1"/>
          </p:cNvSpPr>
          <p:nvPr/>
        </p:nvSpPr>
        <p:spPr bwMode="auto">
          <a:xfrm>
            <a:off x="6048648"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4" name="Line 37">
            <a:extLst>
              <a:ext uri="{FF2B5EF4-FFF2-40B4-BE49-F238E27FC236}">
                <a16:creationId xmlns:a16="http://schemas.microsoft.com/office/drawing/2014/main" id="{073AAFD8-9B83-573E-0CFB-E6A17882069D}"/>
              </a:ext>
            </a:extLst>
          </p:cNvPr>
          <p:cNvSpPr>
            <a:spLocks noChangeShapeType="1"/>
          </p:cNvSpPr>
          <p:nvPr/>
        </p:nvSpPr>
        <p:spPr bwMode="auto">
          <a:xfrm>
            <a:off x="6389960"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5" name="Line 38">
            <a:extLst>
              <a:ext uri="{FF2B5EF4-FFF2-40B4-BE49-F238E27FC236}">
                <a16:creationId xmlns:a16="http://schemas.microsoft.com/office/drawing/2014/main" id="{113EEDE7-1012-6421-B182-86CB07966302}"/>
              </a:ext>
            </a:extLst>
          </p:cNvPr>
          <p:cNvSpPr>
            <a:spLocks noChangeShapeType="1"/>
          </p:cNvSpPr>
          <p:nvPr/>
        </p:nvSpPr>
        <p:spPr bwMode="auto">
          <a:xfrm>
            <a:off x="673127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6" name="Line 39">
            <a:extLst>
              <a:ext uri="{FF2B5EF4-FFF2-40B4-BE49-F238E27FC236}">
                <a16:creationId xmlns:a16="http://schemas.microsoft.com/office/drawing/2014/main" id="{B728E292-AD8A-87A2-C00A-989D0EC0E390}"/>
              </a:ext>
            </a:extLst>
          </p:cNvPr>
          <p:cNvSpPr>
            <a:spLocks noChangeShapeType="1"/>
          </p:cNvSpPr>
          <p:nvPr/>
        </p:nvSpPr>
        <p:spPr bwMode="auto">
          <a:xfrm>
            <a:off x="5708923"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7" name="Rectangle 41">
            <a:extLst>
              <a:ext uri="{FF2B5EF4-FFF2-40B4-BE49-F238E27FC236}">
                <a16:creationId xmlns:a16="http://schemas.microsoft.com/office/drawing/2014/main" id="{0F960164-23C9-7435-6497-2718B6134B0F}"/>
              </a:ext>
            </a:extLst>
          </p:cNvPr>
          <p:cNvSpPr>
            <a:spLocks noChangeArrowheads="1"/>
          </p:cNvSpPr>
          <p:nvPr/>
        </p:nvSpPr>
        <p:spPr bwMode="auto">
          <a:xfrm>
            <a:off x="4515123"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38" name="Rectangle 42">
            <a:extLst>
              <a:ext uri="{FF2B5EF4-FFF2-40B4-BE49-F238E27FC236}">
                <a16:creationId xmlns:a16="http://schemas.microsoft.com/office/drawing/2014/main" id="{99BB01EB-0A78-DEC3-8537-C145549EEAA1}"/>
              </a:ext>
            </a:extLst>
          </p:cNvPr>
          <p:cNvSpPr>
            <a:spLocks noChangeArrowheads="1"/>
          </p:cNvSpPr>
          <p:nvPr/>
        </p:nvSpPr>
        <p:spPr bwMode="auto">
          <a:xfrm>
            <a:off x="4173811" y="17940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39" name="Line 43">
            <a:extLst>
              <a:ext uri="{FF2B5EF4-FFF2-40B4-BE49-F238E27FC236}">
                <a16:creationId xmlns:a16="http://schemas.microsoft.com/office/drawing/2014/main" id="{B2E63272-2B93-2380-560F-AB5F97B67D36}"/>
              </a:ext>
            </a:extLst>
          </p:cNvPr>
          <p:cNvSpPr>
            <a:spLocks noChangeShapeType="1"/>
          </p:cNvSpPr>
          <p:nvPr/>
        </p:nvSpPr>
        <p:spPr bwMode="auto">
          <a:xfrm>
            <a:off x="4173811" y="17940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0" name="Line 44">
            <a:extLst>
              <a:ext uri="{FF2B5EF4-FFF2-40B4-BE49-F238E27FC236}">
                <a16:creationId xmlns:a16="http://schemas.microsoft.com/office/drawing/2014/main" id="{439AFFAD-62E5-69A6-4426-06930544BE82}"/>
              </a:ext>
            </a:extLst>
          </p:cNvPr>
          <p:cNvSpPr>
            <a:spLocks noChangeShapeType="1"/>
          </p:cNvSpPr>
          <p:nvPr/>
        </p:nvSpPr>
        <p:spPr bwMode="auto">
          <a:xfrm>
            <a:off x="417381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1" name="Line 45">
            <a:extLst>
              <a:ext uri="{FF2B5EF4-FFF2-40B4-BE49-F238E27FC236}">
                <a16:creationId xmlns:a16="http://schemas.microsoft.com/office/drawing/2014/main" id="{CF53F6AF-F900-27E0-EBB8-75436081075B}"/>
              </a:ext>
            </a:extLst>
          </p:cNvPr>
          <p:cNvSpPr>
            <a:spLocks noChangeShapeType="1"/>
          </p:cNvSpPr>
          <p:nvPr/>
        </p:nvSpPr>
        <p:spPr bwMode="auto">
          <a:xfrm>
            <a:off x="4515123"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2" name="Line 46">
            <a:extLst>
              <a:ext uri="{FF2B5EF4-FFF2-40B4-BE49-F238E27FC236}">
                <a16:creationId xmlns:a16="http://schemas.microsoft.com/office/drawing/2014/main" id="{933EE0C3-9FD1-5989-0B9E-781A379BC5A1}"/>
              </a:ext>
            </a:extLst>
          </p:cNvPr>
          <p:cNvSpPr>
            <a:spLocks noChangeShapeType="1"/>
          </p:cNvSpPr>
          <p:nvPr/>
        </p:nvSpPr>
        <p:spPr bwMode="auto">
          <a:xfrm>
            <a:off x="4856435"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3" name="Line 47">
            <a:extLst>
              <a:ext uri="{FF2B5EF4-FFF2-40B4-BE49-F238E27FC236}">
                <a16:creationId xmlns:a16="http://schemas.microsoft.com/office/drawing/2014/main" id="{76D16281-D768-E17C-4822-4BC76D8640F4}"/>
              </a:ext>
            </a:extLst>
          </p:cNvPr>
          <p:cNvSpPr>
            <a:spLocks noChangeShapeType="1"/>
          </p:cNvSpPr>
          <p:nvPr/>
        </p:nvSpPr>
        <p:spPr bwMode="auto">
          <a:xfrm>
            <a:off x="4173811" y="21369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4" name="Rectangle 49">
            <a:extLst>
              <a:ext uri="{FF2B5EF4-FFF2-40B4-BE49-F238E27FC236}">
                <a16:creationId xmlns:a16="http://schemas.microsoft.com/office/drawing/2014/main" id="{013C8077-709E-2D84-2FD5-77B79465BE56}"/>
              </a:ext>
            </a:extLst>
          </p:cNvPr>
          <p:cNvSpPr>
            <a:spLocks noChangeArrowheads="1"/>
          </p:cNvSpPr>
          <p:nvPr/>
        </p:nvSpPr>
        <p:spPr bwMode="auto">
          <a:xfrm>
            <a:off x="50834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45" name="Line 50">
            <a:extLst>
              <a:ext uri="{FF2B5EF4-FFF2-40B4-BE49-F238E27FC236}">
                <a16:creationId xmlns:a16="http://schemas.microsoft.com/office/drawing/2014/main" id="{DB5E5FDC-729E-18F3-56C3-3C02E3F1B01C}"/>
              </a:ext>
            </a:extLst>
          </p:cNvPr>
          <p:cNvSpPr>
            <a:spLocks noChangeShapeType="1"/>
          </p:cNvSpPr>
          <p:nvPr/>
        </p:nvSpPr>
        <p:spPr bwMode="auto">
          <a:xfrm>
            <a:off x="5083448" y="17940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6" name="Line 51">
            <a:extLst>
              <a:ext uri="{FF2B5EF4-FFF2-40B4-BE49-F238E27FC236}">
                <a16:creationId xmlns:a16="http://schemas.microsoft.com/office/drawing/2014/main" id="{4769521A-6BE6-9F84-0CBF-EFBE46584B82}"/>
              </a:ext>
            </a:extLst>
          </p:cNvPr>
          <p:cNvSpPr>
            <a:spLocks noChangeShapeType="1"/>
          </p:cNvSpPr>
          <p:nvPr/>
        </p:nvSpPr>
        <p:spPr bwMode="auto">
          <a:xfrm>
            <a:off x="5083448" y="21369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7" name="Line 52">
            <a:extLst>
              <a:ext uri="{FF2B5EF4-FFF2-40B4-BE49-F238E27FC236}">
                <a16:creationId xmlns:a16="http://schemas.microsoft.com/office/drawing/2014/main" id="{7EF45824-5289-0E44-4B49-6E1AA3B0C6D5}"/>
              </a:ext>
            </a:extLst>
          </p:cNvPr>
          <p:cNvSpPr>
            <a:spLocks noChangeShapeType="1"/>
          </p:cNvSpPr>
          <p:nvPr/>
        </p:nvSpPr>
        <p:spPr bwMode="auto">
          <a:xfrm>
            <a:off x="5083448"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8" name="Line 53">
            <a:extLst>
              <a:ext uri="{FF2B5EF4-FFF2-40B4-BE49-F238E27FC236}">
                <a16:creationId xmlns:a16="http://schemas.microsoft.com/office/drawing/2014/main" id="{45678E01-996A-0AE4-7889-1D8AAE880E30}"/>
              </a:ext>
            </a:extLst>
          </p:cNvPr>
          <p:cNvSpPr>
            <a:spLocks noChangeShapeType="1"/>
          </p:cNvSpPr>
          <p:nvPr/>
        </p:nvSpPr>
        <p:spPr bwMode="auto">
          <a:xfrm>
            <a:off x="54247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9" name="Rectangle 55">
            <a:extLst>
              <a:ext uri="{FF2B5EF4-FFF2-40B4-BE49-F238E27FC236}">
                <a16:creationId xmlns:a16="http://schemas.microsoft.com/office/drawing/2014/main" id="{FAE7B12B-CE5B-392C-44C3-36BA3D08D68A}"/>
              </a:ext>
            </a:extLst>
          </p:cNvPr>
          <p:cNvSpPr>
            <a:spLocks noChangeArrowheads="1"/>
          </p:cNvSpPr>
          <p:nvPr/>
        </p:nvSpPr>
        <p:spPr bwMode="auto">
          <a:xfrm>
            <a:off x="4629424" y="2398937"/>
            <a:ext cx="339725"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50" name="Line 56">
            <a:extLst>
              <a:ext uri="{FF2B5EF4-FFF2-40B4-BE49-F238E27FC236}">
                <a16:creationId xmlns:a16="http://schemas.microsoft.com/office/drawing/2014/main" id="{53BBB669-28AE-414D-FAB3-65885C6AF790}"/>
              </a:ext>
            </a:extLst>
          </p:cNvPr>
          <p:cNvSpPr>
            <a:spLocks noChangeShapeType="1"/>
          </p:cNvSpPr>
          <p:nvPr/>
        </p:nvSpPr>
        <p:spPr bwMode="auto">
          <a:xfrm>
            <a:off x="4629424" y="2398936"/>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1" name="Line 57">
            <a:extLst>
              <a:ext uri="{FF2B5EF4-FFF2-40B4-BE49-F238E27FC236}">
                <a16:creationId xmlns:a16="http://schemas.microsoft.com/office/drawing/2014/main" id="{6CC494FB-A361-5853-5D1A-108FB3FD1398}"/>
              </a:ext>
            </a:extLst>
          </p:cNvPr>
          <p:cNvSpPr>
            <a:spLocks noChangeShapeType="1"/>
          </p:cNvSpPr>
          <p:nvPr/>
        </p:nvSpPr>
        <p:spPr bwMode="auto">
          <a:xfrm>
            <a:off x="4629424" y="2743423"/>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2" name="Line 58">
            <a:extLst>
              <a:ext uri="{FF2B5EF4-FFF2-40B4-BE49-F238E27FC236}">
                <a16:creationId xmlns:a16="http://schemas.microsoft.com/office/drawing/2014/main" id="{336EF7AB-386E-120E-4C52-71FF96A0A456}"/>
              </a:ext>
            </a:extLst>
          </p:cNvPr>
          <p:cNvSpPr>
            <a:spLocks noChangeShapeType="1"/>
          </p:cNvSpPr>
          <p:nvPr/>
        </p:nvSpPr>
        <p:spPr bwMode="auto">
          <a:xfrm>
            <a:off x="46294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3" name="Line 59">
            <a:extLst>
              <a:ext uri="{FF2B5EF4-FFF2-40B4-BE49-F238E27FC236}">
                <a16:creationId xmlns:a16="http://schemas.microsoft.com/office/drawing/2014/main" id="{71355A7B-3912-46CF-7261-5E3A22255E32}"/>
              </a:ext>
            </a:extLst>
          </p:cNvPr>
          <p:cNvSpPr>
            <a:spLocks noChangeShapeType="1"/>
          </p:cNvSpPr>
          <p:nvPr/>
        </p:nvSpPr>
        <p:spPr bwMode="auto">
          <a:xfrm>
            <a:off x="49691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4" name="Rectangle 61">
            <a:extLst>
              <a:ext uri="{FF2B5EF4-FFF2-40B4-BE49-F238E27FC236}">
                <a16:creationId xmlns:a16="http://schemas.microsoft.com/office/drawing/2014/main" id="{EE236FA8-D621-2317-FBAD-5B5A321B8E15}"/>
              </a:ext>
            </a:extLst>
          </p:cNvPr>
          <p:cNvSpPr>
            <a:spLocks noChangeArrowheads="1"/>
          </p:cNvSpPr>
          <p:nvPr/>
        </p:nvSpPr>
        <p:spPr bwMode="auto">
          <a:xfrm>
            <a:off x="4173811" y="2398937"/>
            <a:ext cx="341313"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55" name="Line 62">
            <a:extLst>
              <a:ext uri="{FF2B5EF4-FFF2-40B4-BE49-F238E27FC236}">
                <a16:creationId xmlns:a16="http://schemas.microsoft.com/office/drawing/2014/main" id="{2C8C48CF-D642-C6EC-0E0B-49A431C43DDD}"/>
              </a:ext>
            </a:extLst>
          </p:cNvPr>
          <p:cNvSpPr>
            <a:spLocks noChangeShapeType="1"/>
          </p:cNvSpPr>
          <p:nvPr/>
        </p:nvSpPr>
        <p:spPr bwMode="auto">
          <a:xfrm>
            <a:off x="4173811" y="2398936"/>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6" name="Line 63">
            <a:extLst>
              <a:ext uri="{FF2B5EF4-FFF2-40B4-BE49-F238E27FC236}">
                <a16:creationId xmlns:a16="http://schemas.microsoft.com/office/drawing/2014/main" id="{99EE4666-265C-7503-A6EA-84D01C9D92F2}"/>
              </a:ext>
            </a:extLst>
          </p:cNvPr>
          <p:cNvSpPr>
            <a:spLocks noChangeShapeType="1"/>
          </p:cNvSpPr>
          <p:nvPr/>
        </p:nvSpPr>
        <p:spPr bwMode="auto">
          <a:xfrm>
            <a:off x="4173811" y="2743423"/>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7" name="Line 64">
            <a:extLst>
              <a:ext uri="{FF2B5EF4-FFF2-40B4-BE49-F238E27FC236}">
                <a16:creationId xmlns:a16="http://schemas.microsoft.com/office/drawing/2014/main" id="{6EC32A15-B022-E571-9550-C37FDC240279}"/>
              </a:ext>
            </a:extLst>
          </p:cNvPr>
          <p:cNvSpPr>
            <a:spLocks noChangeShapeType="1"/>
          </p:cNvSpPr>
          <p:nvPr/>
        </p:nvSpPr>
        <p:spPr bwMode="auto">
          <a:xfrm>
            <a:off x="417381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8" name="Line 65">
            <a:extLst>
              <a:ext uri="{FF2B5EF4-FFF2-40B4-BE49-F238E27FC236}">
                <a16:creationId xmlns:a16="http://schemas.microsoft.com/office/drawing/2014/main" id="{DD93E07D-1366-6C0A-665B-F42383EAD3B8}"/>
              </a:ext>
            </a:extLst>
          </p:cNvPr>
          <p:cNvSpPr>
            <a:spLocks noChangeShapeType="1"/>
          </p:cNvSpPr>
          <p:nvPr/>
        </p:nvSpPr>
        <p:spPr bwMode="auto">
          <a:xfrm>
            <a:off x="45151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9" name="Rectangle 67">
            <a:extLst>
              <a:ext uri="{FF2B5EF4-FFF2-40B4-BE49-F238E27FC236}">
                <a16:creationId xmlns:a16="http://schemas.microsoft.com/office/drawing/2014/main" id="{6AD62938-A5DD-B6F5-F950-BC1EF186A30D}"/>
              </a:ext>
            </a:extLst>
          </p:cNvPr>
          <p:cNvSpPr>
            <a:spLocks noChangeArrowheads="1"/>
          </p:cNvSpPr>
          <p:nvPr/>
        </p:nvSpPr>
        <p:spPr bwMode="auto">
          <a:xfrm>
            <a:off x="60486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60" name="Rectangle 68">
            <a:extLst>
              <a:ext uri="{FF2B5EF4-FFF2-40B4-BE49-F238E27FC236}">
                <a16:creationId xmlns:a16="http://schemas.microsoft.com/office/drawing/2014/main" id="{C2FFC9AD-DA61-210A-CDF2-9BC11DAD4B9C}"/>
              </a:ext>
            </a:extLst>
          </p:cNvPr>
          <p:cNvSpPr>
            <a:spLocks noChangeArrowheads="1"/>
          </p:cNvSpPr>
          <p:nvPr/>
        </p:nvSpPr>
        <p:spPr bwMode="auto">
          <a:xfrm>
            <a:off x="5708924" y="17940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61" name="Line 69">
            <a:extLst>
              <a:ext uri="{FF2B5EF4-FFF2-40B4-BE49-F238E27FC236}">
                <a16:creationId xmlns:a16="http://schemas.microsoft.com/office/drawing/2014/main" id="{52C605C7-441A-E64A-4123-456993839A7C}"/>
              </a:ext>
            </a:extLst>
          </p:cNvPr>
          <p:cNvSpPr>
            <a:spLocks noChangeShapeType="1"/>
          </p:cNvSpPr>
          <p:nvPr/>
        </p:nvSpPr>
        <p:spPr bwMode="auto">
          <a:xfrm>
            <a:off x="5708924" y="17940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2" name="Line 70">
            <a:extLst>
              <a:ext uri="{FF2B5EF4-FFF2-40B4-BE49-F238E27FC236}">
                <a16:creationId xmlns:a16="http://schemas.microsoft.com/office/drawing/2014/main" id="{7A5C945E-4BA4-3D9B-5F76-DB4DD0432820}"/>
              </a:ext>
            </a:extLst>
          </p:cNvPr>
          <p:cNvSpPr>
            <a:spLocks noChangeShapeType="1"/>
          </p:cNvSpPr>
          <p:nvPr/>
        </p:nvSpPr>
        <p:spPr bwMode="auto">
          <a:xfrm>
            <a:off x="5708923"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3" name="Line 71">
            <a:extLst>
              <a:ext uri="{FF2B5EF4-FFF2-40B4-BE49-F238E27FC236}">
                <a16:creationId xmlns:a16="http://schemas.microsoft.com/office/drawing/2014/main" id="{425D1FA2-61CA-8AFA-7C3D-2B73B6140B68}"/>
              </a:ext>
            </a:extLst>
          </p:cNvPr>
          <p:cNvSpPr>
            <a:spLocks noChangeShapeType="1"/>
          </p:cNvSpPr>
          <p:nvPr/>
        </p:nvSpPr>
        <p:spPr bwMode="auto">
          <a:xfrm>
            <a:off x="6048648"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4" name="Line 72">
            <a:extLst>
              <a:ext uri="{FF2B5EF4-FFF2-40B4-BE49-F238E27FC236}">
                <a16:creationId xmlns:a16="http://schemas.microsoft.com/office/drawing/2014/main" id="{A02EC919-3A62-1DA3-2AA0-05AF26A4CDB4}"/>
              </a:ext>
            </a:extLst>
          </p:cNvPr>
          <p:cNvSpPr>
            <a:spLocks noChangeShapeType="1"/>
          </p:cNvSpPr>
          <p:nvPr/>
        </p:nvSpPr>
        <p:spPr bwMode="auto">
          <a:xfrm>
            <a:off x="63899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5" name="Line 73">
            <a:extLst>
              <a:ext uri="{FF2B5EF4-FFF2-40B4-BE49-F238E27FC236}">
                <a16:creationId xmlns:a16="http://schemas.microsoft.com/office/drawing/2014/main" id="{65B96DF9-F661-7F89-6987-3191E78299B8}"/>
              </a:ext>
            </a:extLst>
          </p:cNvPr>
          <p:cNvSpPr>
            <a:spLocks noChangeShapeType="1"/>
          </p:cNvSpPr>
          <p:nvPr/>
        </p:nvSpPr>
        <p:spPr bwMode="auto">
          <a:xfrm>
            <a:off x="5708924" y="21369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6" name="Rectangle 75">
            <a:extLst>
              <a:ext uri="{FF2B5EF4-FFF2-40B4-BE49-F238E27FC236}">
                <a16:creationId xmlns:a16="http://schemas.microsoft.com/office/drawing/2014/main" id="{E42486E8-30CC-142E-ED16-5FC62C69620D}"/>
              </a:ext>
            </a:extLst>
          </p:cNvPr>
          <p:cNvSpPr>
            <a:spLocks noChangeArrowheads="1"/>
          </p:cNvSpPr>
          <p:nvPr/>
        </p:nvSpPr>
        <p:spPr bwMode="auto">
          <a:xfrm>
            <a:off x="6559823" y="1789336"/>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67" name="Line 76">
            <a:extLst>
              <a:ext uri="{FF2B5EF4-FFF2-40B4-BE49-F238E27FC236}">
                <a16:creationId xmlns:a16="http://schemas.microsoft.com/office/drawing/2014/main" id="{FE6246A5-60F5-516B-B331-ABC19A6685ED}"/>
              </a:ext>
            </a:extLst>
          </p:cNvPr>
          <p:cNvSpPr>
            <a:spLocks noChangeShapeType="1"/>
          </p:cNvSpPr>
          <p:nvPr/>
        </p:nvSpPr>
        <p:spPr bwMode="auto">
          <a:xfrm>
            <a:off x="6559823" y="17893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8" name="Line 77">
            <a:extLst>
              <a:ext uri="{FF2B5EF4-FFF2-40B4-BE49-F238E27FC236}">
                <a16:creationId xmlns:a16="http://schemas.microsoft.com/office/drawing/2014/main" id="{01D07388-6D43-C998-2B15-3B4A16291537}"/>
              </a:ext>
            </a:extLst>
          </p:cNvPr>
          <p:cNvSpPr>
            <a:spLocks noChangeShapeType="1"/>
          </p:cNvSpPr>
          <p:nvPr/>
        </p:nvSpPr>
        <p:spPr bwMode="auto">
          <a:xfrm>
            <a:off x="6559823" y="21322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9" name="Line 78">
            <a:extLst>
              <a:ext uri="{FF2B5EF4-FFF2-40B4-BE49-F238E27FC236}">
                <a16:creationId xmlns:a16="http://schemas.microsoft.com/office/drawing/2014/main" id="{2774563E-D604-7E00-3A27-05B8E3459EF4}"/>
              </a:ext>
            </a:extLst>
          </p:cNvPr>
          <p:cNvSpPr>
            <a:spLocks noChangeShapeType="1"/>
          </p:cNvSpPr>
          <p:nvPr/>
        </p:nvSpPr>
        <p:spPr bwMode="auto">
          <a:xfrm>
            <a:off x="6559823"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0" name="Line 79">
            <a:extLst>
              <a:ext uri="{FF2B5EF4-FFF2-40B4-BE49-F238E27FC236}">
                <a16:creationId xmlns:a16="http://schemas.microsoft.com/office/drawing/2014/main" id="{4B05A2FF-DDD7-E943-4DD0-CDCAB1119DEB}"/>
              </a:ext>
            </a:extLst>
          </p:cNvPr>
          <p:cNvSpPr>
            <a:spLocks noChangeShapeType="1"/>
          </p:cNvSpPr>
          <p:nvPr/>
        </p:nvSpPr>
        <p:spPr bwMode="auto">
          <a:xfrm>
            <a:off x="6901135"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1" name="Rectangle 81">
            <a:extLst>
              <a:ext uri="{FF2B5EF4-FFF2-40B4-BE49-F238E27FC236}">
                <a16:creationId xmlns:a16="http://schemas.microsoft.com/office/drawing/2014/main" id="{F087D1DA-29A4-9EE5-9F89-49031A3843C7}"/>
              </a:ext>
            </a:extLst>
          </p:cNvPr>
          <p:cNvSpPr>
            <a:spLocks noChangeArrowheads="1"/>
          </p:cNvSpPr>
          <p:nvPr/>
        </p:nvSpPr>
        <p:spPr bwMode="auto">
          <a:xfrm>
            <a:off x="6048648"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72" name="Line 82">
            <a:extLst>
              <a:ext uri="{FF2B5EF4-FFF2-40B4-BE49-F238E27FC236}">
                <a16:creationId xmlns:a16="http://schemas.microsoft.com/office/drawing/2014/main" id="{7126B10F-CF45-0D09-BDA0-E144EBB10B31}"/>
              </a:ext>
            </a:extLst>
          </p:cNvPr>
          <p:cNvSpPr>
            <a:spLocks noChangeShapeType="1"/>
          </p:cNvSpPr>
          <p:nvPr/>
        </p:nvSpPr>
        <p:spPr bwMode="auto">
          <a:xfrm>
            <a:off x="6048648"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3" name="Line 83">
            <a:extLst>
              <a:ext uri="{FF2B5EF4-FFF2-40B4-BE49-F238E27FC236}">
                <a16:creationId xmlns:a16="http://schemas.microsoft.com/office/drawing/2014/main" id="{10CCFD7B-F090-F60B-87E1-E3C05F99790F}"/>
              </a:ext>
            </a:extLst>
          </p:cNvPr>
          <p:cNvSpPr>
            <a:spLocks noChangeShapeType="1"/>
          </p:cNvSpPr>
          <p:nvPr/>
        </p:nvSpPr>
        <p:spPr bwMode="auto">
          <a:xfrm>
            <a:off x="6048648"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4" name="Line 84">
            <a:extLst>
              <a:ext uri="{FF2B5EF4-FFF2-40B4-BE49-F238E27FC236}">
                <a16:creationId xmlns:a16="http://schemas.microsoft.com/office/drawing/2014/main" id="{2B1A0718-91F5-4BC8-73FF-782FBAAB19B8}"/>
              </a:ext>
            </a:extLst>
          </p:cNvPr>
          <p:cNvSpPr>
            <a:spLocks noChangeShapeType="1"/>
          </p:cNvSpPr>
          <p:nvPr/>
        </p:nvSpPr>
        <p:spPr bwMode="auto">
          <a:xfrm>
            <a:off x="60486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5" name="Line 85">
            <a:extLst>
              <a:ext uri="{FF2B5EF4-FFF2-40B4-BE49-F238E27FC236}">
                <a16:creationId xmlns:a16="http://schemas.microsoft.com/office/drawing/2014/main" id="{2CA932CB-5621-2B68-DE55-1D6D6090F5EF}"/>
              </a:ext>
            </a:extLst>
          </p:cNvPr>
          <p:cNvSpPr>
            <a:spLocks noChangeShapeType="1"/>
          </p:cNvSpPr>
          <p:nvPr/>
        </p:nvSpPr>
        <p:spPr bwMode="auto">
          <a:xfrm>
            <a:off x="638996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6" name="Rectangle 87">
            <a:extLst>
              <a:ext uri="{FF2B5EF4-FFF2-40B4-BE49-F238E27FC236}">
                <a16:creationId xmlns:a16="http://schemas.microsoft.com/office/drawing/2014/main" id="{2A800E23-36B2-9B1A-070B-7E3E1BDF149E}"/>
              </a:ext>
            </a:extLst>
          </p:cNvPr>
          <p:cNvSpPr>
            <a:spLocks noChangeArrowheads="1"/>
          </p:cNvSpPr>
          <p:nvPr/>
        </p:nvSpPr>
        <p:spPr bwMode="auto">
          <a:xfrm>
            <a:off x="5594623"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77" name="Line 88">
            <a:extLst>
              <a:ext uri="{FF2B5EF4-FFF2-40B4-BE49-F238E27FC236}">
                <a16:creationId xmlns:a16="http://schemas.microsoft.com/office/drawing/2014/main" id="{36C75E5F-E8A5-E83F-1165-9C0CEF48EAF4}"/>
              </a:ext>
            </a:extLst>
          </p:cNvPr>
          <p:cNvSpPr>
            <a:spLocks noChangeShapeType="1"/>
          </p:cNvSpPr>
          <p:nvPr/>
        </p:nvSpPr>
        <p:spPr bwMode="auto">
          <a:xfrm>
            <a:off x="5594623"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8" name="Line 89">
            <a:extLst>
              <a:ext uri="{FF2B5EF4-FFF2-40B4-BE49-F238E27FC236}">
                <a16:creationId xmlns:a16="http://schemas.microsoft.com/office/drawing/2014/main" id="{0535C206-C205-C439-AFEA-D20AFD7F51D4}"/>
              </a:ext>
            </a:extLst>
          </p:cNvPr>
          <p:cNvSpPr>
            <a:spLocks noChangeShapeType="1"/>
          </p:cNvSpPr>
          <p:nvPr/>
        </p:nvSpPr>
        <p:spPr bwMode="auto">
          <a:xfrm>
            <a:off x="5594623"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9" name="Line 90">
            <a:extLst>
              <a:ext uri="{FF2B5EF4-FFF2-40B4-BE49-F238E27FC236}">
                <a16:creationId xmlns:a16="http://schemas.microsoft.com/office/drawing/2014/main" id="{0AA46CD8-ACEB-4E18-570D-2B006B961B59}"/>
              </a:ext>
            </a:extLst>
          </p:cNvPr>
          <p:cNvSpPr>
            <a:spLocks noChangeShapeType="1"/>
          </p:cNvSpPr>
          <p:nvPr/>
        </p:nvSpPr>
        <p:spPr bwMode="auto">
          <a:xfrm>
            <a:off x="55946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0" name="Line 91">
            <a:extLst>
              <a:ext uri="{FF2B5EF4-FFF2-40B4-BE49-F238E27FC236}">
                <a16:creationId xmlns:a16="http://schemas.microsoft.com/office/drawing/2014/main" id="{3859E460-AB79-8246-E8C8-8805B38EBC34}"/>
              </a:ext>
            </a:extLst>
          </p:cNvPr>
          <p:cNvSpPr>
            <a:spLocks noChangeShapeType="1"/>
          </p:cNvSpPr>
          <p:nvPr/>
        </p:nvSpPr>
        <p:spPr bwMode="auto">
          <a:xfrm>
            <a:off x="5935935"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2" name="Line 146">
            <a:extLst>
              <a:ext uri="{FF2B5EF4-FFF2-40B4-BE49-F238E27FC236}">
                <a16:creationId xmlns:a16="http://schemas.microsoft.com/office/drawing/2014/main" id="{F4C6D38C-810F-9322-D76C-1CF252D82B3A}"/>
              </a:ext>
            </a:extLst>
          </p:cNvPr>
          <p:cNvSpPr>
            <a:spLocks noChangeShapeType="1"/>
          </p:cNvSpPr>
          <p:nvPr/>
        </p:nvSpPr>
        <p:spPr bwMode="auto">
          <a:xfrm flipH="1">
            <a:off x="4913586" y="925737"/>
            <a:ext cx="169863"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3" name="Line 147">
            <a:extLst>
              <a:ext uri="{FF2B5EF4-FFF2-40B4-BE49-F238E27FC236}">
                <a16:creationId xmlns:a16="http://schemas.microsoft.com/office/drawing/2014/main" id="{C1B769BB-30BF-FB6E-C557-AECD8822BA1F}"/>
              </a:ext>
            </a:extLst>
          </p:cNvPr>
          <p:cNvSpPr>
            <a:spLocks noChangeShapeType="1"/>
          </p:cNvSpPr>
          <p:nvPr/>
        </p:nvSpPr>
        <p:spPr bwMode="auto">
          <a:xfrm>
            <a:off x="6048648" y="925737"/>
            <a:ext cx="171450"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4" name="Line 148">
            <a:extLst>
              <a:ext uri="{FF2B5EF4-FFF2-40B4-BE49-F238E27FC236}">
                <a16:creationId xmlns:a16="http://schemas.microsoft.com/office/drawing/2014/main" id="{762CA2F7-05A0-EB9F-5B05-414AC4A2F5D5}"/>
              </a:ext>
            </a:extLst>
          </p:cNvPr>
          <p:cNvSpPr>
            <a:spLocks noChangeShapeType="1"/>
          </p:cNvSpPr>
          <p:nvPr/>
        </p:nvSpPr>
        <p:spPr bwMode="auto">
          <a:xfrm flipH="1">
            <a:off x="4515123" y="1530573"/>
            <a:ext cx="227012"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5" name="Line 149">
            <a:extLst>
              <a:ext uri="{FF2B5EF4-FFF2-40B4-BE49-F238E27FC236}">
                <a16:creationId xmlns:a16="http://schemas.microsoft.com/office/drawing/2014/main" id="{52DEE532-C749-C367-FEC6-4509F677C676}"/>
              </a:ext>
            </a:extLst>
          </p:cNvPr>
          <p:cNvSpPr>
            <a:spLocks noChangeShapeType="1"/>
          </p:cNvSpPr>
          <p:nvPr/>
        </p:nvSpPr>
        <p:spPr bwMode="auto">
          <a:xfrm>
            <a:off x="5253310"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6" name="Line 150">
            <a:extLst>
              <a:ext uri="{FF2B5EF4-FFF2-40B4-BE49-F238E27FC236}">
                <a16:creationId xmlns:a16="http://schemas.microsoft.com/office/drawing/2014/main" id="{9A49E405-1F37-168B-749F-DB4C42AA1C2E}"/>
              </a:ext>
            </a:extLst>
          </p:cNvPr>
          <p:cNvSpPr>
            <a:spLocks noChangeShapeType="1"/>
          </p:cNvSpPr>
          <p:nvPr/>
        </p:nvSpPr>
        <p:spPr bwMode="auto">
          <a:xfrm>
            <a:off x="6048648"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7" name="Line 151">
            <a:extLst>
              <a:ext uri="{FF2B5EF4-FFF2-40B4-BE49-F238E27FC236}">
                <a16:creationId xmlns:a16="http://schemas.microsoft.com/office/drawing/2014/main" id="{FD1A2EDB-8BCD-41EC-FF24-753CD6532319}"/>
              </a:ext>
            </a:extLst>
          </p:cNvPr>
          <p:cNvSpPr>
            <a:spLocks noChangeShapeType="1"/>
          </p:cNvSpPr>
          <p:nvPr/>
        </p:nvSpPr>
        <p:spPr bwMode="auto">
          <a:xfrm>
            <a:off x="6504261" y="1530573"/>
            <a:ext cx="227013"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8" name="Line 152">
            <a:extLst>
              <a:ext uri="{FF2B5EF4-FFF2-40B4-BE49-F238E27FC236}">
                <a16:creationId xmlns:a16="http://schemas.microsoft.com/office/drawing/2014/main" id="{EEBEC4DC-7882-D5D2-7234-3424A9CFA7A0}"/>
              </a:ext>
            </a:extLst>
          </p:cNvPr>
          <p:cNvSpPr>
            <a:spLocks noChangeShapeType="1"/>
          </p:cNvSpPr>
          <p:nvPr/>
        </p:nvSpPr>
        <p:spPr bwMode="auto">
          <a:xfrm>
            <a:off x="4345260"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9" name="Line 153">
            <a:extLst>
              <a:ext uri="{FF2B5EF4-FFF2-40B4-BE49-F238E27FC236}">
                <a16:creationId xmlns:a16="http://schemas.microsoft.com/office/drawing/2014/main" id="{70DAFF41-E668-77F2-5D3F-ADE4C9978CE3}"/>
              </a:ext>
            </a:extLst>
          </p:cNvPr>
          <p:cNvSpPr>
            <a:spLocks noChangeShapeType="1"/>
          </p:cNvSpPr>
          <p:nvPr/>
        </p:nvSpPr>
        <p:spPr bwMode="auto">
          <a:xfrm>
            <a:off x="46849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0" name="Line 154">
            <a:extLst>
              <a:ext uri="{FF2B5EF4-FFF2-40B4-BE49-F238E27FC236}">
                <a16:creationId xmlns:a16="http://schemas.microsoft.com/office/drawing/2014/main" id="{348565FF-54F3-0BF5-B206-C03818AE1550}"/>
              </a:ext>
            </a:extLst>
          </p:cNvPr>
          <p:cNvSpPr>
            <a:spLocks noChangeShapeType="1"/>
          </p:cNvSpPr>
          <p:nvPr/>
        </p:nvSpPr>
        <p:spPr bwMode="auto">
          <a:xfrm flipH="1">
            <a:off x="57644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1" name="Line 155">
            <a:extLst>
              <a:ext uri="{FF2B5EF4-FFF2-40B4-BE49-F238E27FC236}">
                <a16:creationId xmlns:a16="http://schemas.microsoft.com/office/drawing/2014/main" id="{1969FD2C-972D-621F-2CC6-13211FAF1451}"/>
              </a:ext>
            </a:extLst>
          </p:cNvPr>
          <p:cNvSpPr>
            <a:spLocks noChangeShapeType="1"/>
          </p:cNvSpPr>
          <p:nvPr/>
        </p:nvSpPr>
        <p:spPr bwMode="auto">
          <a:xfrm>
            <a:off x="6220098"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2" name="Line 156">
            <a:extLst>
              <a:ext uri="{FF2B5EF4-FFF2-40B4-BE49-F238E27FC236}">
                <a16:creationId xmlns:a16="http://schemas.microsoft.com/office/drawing/2014/main" id="{C156C491-93B4-4A0E-6D65-48B9C2CD610A}"/>
              </a:ext>
            </a:extLst>
          </p:cNvPr>
          <p:cNvSpPr>
            <a:spLocks noChangeShapeType="1"/>
          </p:cNvSpPr>
          <p:nvPr/>
        </p:nvSpPr>
        <p:spPr bwMode="auto">
          <a:xfrm>
            <a:off x="6731274" y="2136998"/>
            <a:ext cx="166687" cy="162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3" name="Line 157">
            <a:extLst>
              <a:ext uri="{FF2B5EF4-FFF2-40B4-BE49-F238E27FC236}">
                <a16:creationId xmlns:a16="http://schemas.microsoft.com/office/drawing/2014/main" id="{3A99812D-1FE8-A143-EEE7-19DF6E2E08DC}"/>
              </a:ext>
            </a:extLst>
          </p:cNvPr>
          <p:cNvSpPr>
            <a:spLocks noChangeShapeType="1"/>
          </p:cNvSpPr>
          <p:nvPr/>
        </p:nvSpPr>
        <p:spPr bwMode="auto">
          <a:xfrm>
            <a:off x="5764486" y="2743424"/>
            <a:ext cx="295275"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4" name="Line 158">
            <a:extLst>
              <a:ext uri="{FF2B5EF4-FFF2-40B4-BE49-F238E27FC236}">
                <a16:creationId xmlns:a16="http://schemas.microsoft.com/office/drawing/2014/main" id="{4B383C23-8DC5-FBDE-9EDA-E1055AE471E2}"/>
              </a:ext>
            </a:extLst>
          </p:cNvPr>
          <p:cNvSpPr>
            <a:spLocks noChangeShapeType="1"/>
          </p:cNvSpPr>
          <p:nvPr/>
        </p:nvSpPr>
        <p:spPr bwMode="auto">
          <a:xfrm>
            <a:off x="6261374" y="2743424"/>
            <a:ext cx="17938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5" name="Line 159">
            <a:extLst>
              <a:ext uri="{FF2B5EF4-FFF2-40B4-BE49-F238E27FC236}">
                <a16:creationId xmlns:a16="http://schemas.microsoft.com/office/drawing/2014/main" id="{4A578465-4683-52D6-2E3F-9B2A43DF4A5C}"/>
              </a:ext>
            </a:extLst>
          </p:cNvPr>
          <p:cNvSpPr>
            <a:spLocks noChangeShapeType="1"/>
          </p:cNvSpPr>
          <p:nvPr/>
        </p:nvSpPr>
        <p:spPr bwMode="auto">
          <a:xfrm>
            <a:off x="4799285" y="2743424"/>
            <a:ext cx="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6" name="Line 160">
            <a:extLst>
              <a:ext uri="{FF2B5EF4-FFF2-40B4-BE49-F238E27FC236}">
                <a16:creationId xmlns:a16="http://schemas.microsoft.com/office/drawing/2014/main" id="{C8830D2D-2E08-FADC-5266-3E0DA822FF63}"/>
              </a:ext>
            </a:extLst>
          </p:cNvPr>
          <p:cNvSpPr>
            <a:spLocks noChangeShapeType="1"/>
          </p:cNvSpPr>
          <p:nvPr/>
        </p:nvSpPr>
        <p:spPr bwMode="auto">
          <a:xfrm>
            <a:off x="4288110" y="2743424"/>
            <a:ext cx="17145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7" name="Rectangle 93">
            <a:extLst>
              <a:ext uri="{FF2B5EF4-FFF2-40B4-BE49-F238E27FC236}">
                <a16:creationId xmlns:a16="http://schemas.microsoft.com/office/drawing/2014/main" id="{09CD8426-C4D5-DDA1-2A86-F6253435B226}"/>
              </a:ext>
            </a:extLst>
          </p:cNvPr>
          <p:cNvSpPr>
            <a:spLocks noChangeArrowheads="1"/>
          </p:cNvSpPr>
          <p:nvPr/>
        </p:nvSpPr>
        <p:spPr bwMode="auto">
          <a:xfrm>
            <a:off x="4691335" y="3178398"/>
            <a:ext cx="363538"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98" name="Rectangle 94">
            <a:extLst>
              <a:ext uri="{FF2B5EF4-FFF2-40B4-BE49-F238E27FC236}">
                <a16:creationId xmlns:a16="http://schemas.microsoft.com/office/drawing/2014/main" id="{74744B0F-0A1E-F878-D101-66519CDB65CE}"/>
              </a:ext>
            </a:extLst>
          </p:cNvPr>
          <p:cNvSpPr>
            <a:spLocks noChangeArrowheads="1"/>
          </p:cNvSpPr>
          <p:nvPr/>
        </p:nvSpPr>
        <p:spPr bwMode="auto">
          <a:xfrm>
            <a:off x="43277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99" name="Line 95">
            <a:extLst>
              <a:ext uri="{FF2B5EF4-FFF2-40B4-BE49-F238E27FC236}">
                <a16:creationId xmlns:a16="http://schemas.microsoft.com/office/drawing/2014/main" id="{1809D802-C663-63D0-0B1C-9286C42EF30A}"/>
              </a:ext>
            </a:extLst>
          </p:cNvPr>
          <p:cNvSpPr>
            <a:spLocks noChangeShapeType="1"/>
          </p:cNvSpPr>
          <p:nvPr/>
        </p:nvSpPr>
        <p:spPr bwMode="auto">
          <a:xfrm>
            <a:off x="4327799" y="31783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0" name="Line 96">
            <a:extLst>
              <a:ext uri="{FF2B5EF4-FFF2-40B4-BE49-F238E27FC236}">
                <a16:creationId xmlns:a16="http://schemas.microsoft.com/office/drawing/2014/main" id="{495A7CFA-98C6-506A-CD0E-316F95C382F1}"/>
              </a:ext>
            </a:extLst>
          </p:cNvPr>
          <p:cNvSpPr>
            <a:spLocks noChangeShapeType="1"/>
          </p:cNvSpPr>
          <p:nvPr/>
        </p:nvSpPr>
        <p:spPr bwMode="auto">
          <a:xfrm>
            <a:off x="43277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1" name="Line 97">
            <a:extLst>
              <a:ext uri="{FF2B5EF4-FFF2-40B4-BE49-F238E27FC236}">
                <a16:creationId xmlns:a16="http://schemas.microsoft.com/office/drawing/2014/main" id="{8E38201D-8C89-58EA-5369-90E79C7609E7}"/>
              </a:ext>
            </a:extLst>
          </p:cNvPr>
          <p:cNvSpPr>
            <a:spLocks noChangeShapeType="1"/>
          </p:cNvSpPr>
          <p:nvPr/>
        </p:nvSpPr>
        <p:spPr bwMode="auto">
          <a:xfrm>
            <a:off x="46913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2" name="Line 98">
            <a:extLst>
              <a:ext uri="{FF2B5EF4-FFF2-40B4-BE49-F238E27FC236}">
                <a16:creationId xmlns:a16="http://schemas.microsoft.com/office/drawing/2014/main" id="{CF4DDAE7-6E44-FB7C-DC78-6E68C5353855}"/>
              </a:ext>
            </a:extLst>
          </p:cNvPr>
          <p:cNvSpPr>
            <a:spLocks noChangeShapeType="1"/>
          </p:cNvSpPr>
          <p:nvPr/>
        </p:nvSpPr>
        <p:spPr bwMode="auto">
          <a:xfrm>
            <a:off x="5054873"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3" name="Line 99">
            <a:extLst>
              <a:ext uri="{FF2B5EF4-FFF2-40B4-BE49-F238E27FC236}">
                <a16:creationId xmlns:a16="http://schemas.microsoft.com/office/drawing/2014/main" id="{14F9E8B1-7C1D-6883-4538-F94B39C3E963}"/>
              </a:ext>
            </a:extLst>
          </p:cNvPr>
          <p:cNvSpPr>
            <a:spLocks noChangeShapeType="1"/>
          </p:cNvSpPr>
          <p:nvPr/>
        </p:nvSpPr>
        <p:spPr bwMode="auto">
          <a:xfrm>
            <a:off x="4327799" y="34831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4" name="Rectangle 101">
            <a:extLst>
              <a:ext uri="{FF2B5EF4-FFF2-40B4-BE49-F238E27FC236}">
                <a16:creationId xmlns:a16="http://schemas.microsoft.com/office/drawing/2014/main" id="{4E1F5380-F2F5-7CB6-6012-E59D3D959C4F}"/>
              </a:ext>
            </a:extLst>
          </p:cNvPr>
          <p:cNvSpPr>
            <a:spLocks noChangeArrowheads="1"/>
          </p:cNvSpPr>
          <p:nvPr/>
        </p:nvSpPr>
        <p:spPr bwMode="auto">
          <a:xfrm>
            <a:off x="6329636" y="3178398"/>
            <a:ext cx="365125"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05" name="Rectangle 102">
            <a:extLst>
              <a:ext uri="{FF2B5EF4-FFF2-40B4-BE49-F238E27FC236}">
                <a16:creationId xmlns:a16="http://schemas.microsoft.com/office/drawing/2014/main" id="{3661849F-F1A9-4E92-343A-A7A107F87959}"/>
              </a:ext>
            </a:extLst>
          </p:cNvPr>
          <p:cNvSpPr>
            <a:spLocks noChangeArrowheads="1"/>
          </p:cNvSpPr>
          <p:nvPr/>
        </p:nvSpPr>
        <p:spPr bwMode="auto">
          <a:xfrm>
            <a:off x="59660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06" name="Line 103">
            <a:extLst>
              <a:ext uri="{FF2B5EF4-FFF2-40B4-BE49-F238E27FC236}">
                <a16:creationId xmlns:a16="http://schemas.microsoft.com/office/drawing/2014/main" id="{9BEAE032-87D5-8441-4373-971AB79353DF}"/>
              </a:ext>
            </a:extLst>
          </p:cNvPr>
          <p:cNvSpPr>
            <a:spLocks noChangeShapeType="1"/>
          </p:cNvSpPr>
          <p:nvPr/>
        </p:nvSpPr>
        <p:spPr bwMode="auto">
          <a:xfrm>
            <a:off x="5966098" y="31783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7" name="Line 104">
            <a:extLst>
              <a:ext uri="{FF2B5EF4-FFF2-40B4-BE49-F238E27FC236}">
                <a16:creationId xmlns:a16="http://schemas.microsoft.com/office/drawing/2014/main" id="{9AEF2C85-15B5-2E86-405E-0ECED1CBF493}"/>
              </a:ext>
            </a:extLst>
          </p:cNvPr>
          <p:cNvSpPr>
            <a:spLocks noChangeShapeType="1"/>
          </p:cNvSpPr>
          <p:nvPr/>
        </p:nvSpPr>
        <p:spPr bwMode="auto">
          <a:xfrm>
            <a:off x="59660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8" name="Line 105">
            <a:extLst>
              <a:ext uri="{FF2B5EF4-FFF2-40B4-BE49-F238E27FC236}">
                <a16:creationId xmlns:a16="http://schemas.microsoft.com/office/drawing/2014/main" id="{D7CCE01E-2FB8-F444-D665-CD89FBEFE75E}"/>
              </a:ext>
            </a:extLst>
          </p:cNvPr>
          <p:cNvSpPr>
            <a:spLocks noChangeShapeType="1"/>
          </p:cNvSpPr>
          <p:nvPr/>
        </p:nvSpPr>
        <p:spPr bwMode="auto">
          <a:xfrm>
            <a:off x="63296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9" name="Line 106">
            <a:extLst>
              <a:ext uri="{FF2B5EF4-FFF2-40B4-BE49-F238E27FC236}">
                <a16:creationId xmlns:a16="http://schemas.microsoft.com/office/drawing/2014/main" id="{20CC26C1-4C46-FB01-CF2A-7A511812FAAA}"/>
              </a:ext>
            </a:extLst>
          </p:cNvPr>
          <p:cNvSpPr>
            <a:spLocks noChangeShapeType="1"/>
          </p:cNvSpPr>
          <p:nvPr/>
        </p:nvSpPr>
        <p:spPr bwMode="auto">
          <a:xfrm>
            <a:off x="6694760"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0" name="Line 107">
            <a:extLst>
              <a:ext uri="{FF2B5EF4-FFF2-40B4-BE49-F238E27FC236}">
                <a16:creationId xmlns:a16="http://schemas.microsoft.com/office/drawing/2014/main" id="{9B626ADA-EE31-3F6B-05B2-D9655D6BBCAD}"/>
              </a:ext>
            </a:extLst>
          </p:cNvPr>
          <p:cNvSpPr>
            <a:spLocks noChangeShapeType="1"/>
          </p:cNvSpPr>
          <p:nvPr/>
        </p:nvSpPr>
        <p:spPr bwMode="auto">
          <a:xfrm>
            <a:off x="5966098" y="34831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1" name="Rectangle 109">
            <a:extLst>
              <a:ext uri="{FF2B5EF4-FFF2-40B4-BE49-F238E27FC236}">
                <a16:creationId xmlns:a16="http://schemas.microsoft.com/office/drawing/2014/main" id="{09EEF743-3FF1-BEDC-CEEC-A59D3F78BF1B}"/>
              </a:ext>
            </a:extLst>
          </p:cNvPr>
          <p:cNvSpPr>
            <a:spLocks noChangeArrowheads="1"/>
          </p:cNvSpPr>
          <p:nvPr/>
        </p:nvSpPr>
        <p:spPr bwMode="auto">
          <a:xfrm>
            <a:off x="5054874" y="3768949"/>
            <a:ext cx="365125"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12" name="Rectangle 110">
            <a:extLst>
              <a:ext uri="{FF2B5EF4-FFF2-40B4-BE49-F238E27FC236}">
                <a16:creationId xmlns:a16="http://schemas.microsoft.com/office/drawing/2014/main" id="{E730AEE2-3066-A97E-0F96-F8BFC4AF06CC}"/>
              </a:ext>
            </a:extLst>
          </p:cNvPr>
          <p:cNvSpPr>
            <a:spLocks noChangeArrowheads="1"/>
          </p:cNvSpPr>
          <p:nvPr/>
        </p:nvSpPr>
        <p:spPr bwMode="auto">
          <a:xfrm>
            <a:off x="4691335" y="3768949"/>
            <a:ext cx="363538"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13" name="Rectangle 111">
            <a:extLst>
              <a:ext uri="{FF2B5EF4-FFF2-40B4-BE49-F238E27FC236}">
                <a16:creationId xmlns:a16="http://schemas.microsoft.com/office/drawing/2014/main" id="{A216CEA0-51D2-2BFD-7651-4C7749C177A0}"/>
              </a:ext>
            </a:extLst>
          </p:cNvPr>
          <p:cNvSpPr>
            <a:spLocks noChangeArrowheads="1"/>
          </p:cNvSpPr>
          <p:nvPr/>
        </p:nvSpPr>
        <p:spPr bwMode="auto">
          <a:xfrm>
            <a:off x="4327799" y="3768949"/>
            <a:ext cx="363537"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14" name="Line 112">
            <a:extLst>
              <a:ext uri="{FF2B5EF4-FFF2-40B4-BE49-F238E27FC236}">
                <a16:creationId xmlns:a16="http://schemas.microsoft.com/office/drawing/2014/main" id="{B1AC8EAE-BADD-5532-ABF1-A62FCF17C446}"/>
              </a:ext>
            </a:extLst>
          </p:cNvPr>
          <p:cNvSpPr>
            <a:spLocks noChangeShapeType="1"/>
          </p:cNvSpPr>
          <p:nvPr/>
        </p:nvSpPr>
        <p:spPr bwMode="auto">
          <a:xfrm>
            <a:off x="4327798" y="376894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5" name="Line 113">
            <a:extLst>
              <a:ext uri="{FF2B5EF4-FFF2-40B4-BE49-F238E27FC236}">
                <a16:creationId xmlns:a16="http://schemas.microsoft.com/office/drawing/2014/main" id="{E8702F9D-0C1F-8A82-83AD-09DFDD464E4D}"/>
              </a:ext>
            </a:extLst>
          </p:cNvPr>
          <p:cNvSpPr>
            <a:spLocks noChangeShapeType="1"/>
          </p:cNvSpPr>
          <p:nvPr/>
        </p:nvSpPr>
        <p:spPr bwMode="auto">
          <a:xfrm>
            <a:off x="43277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6" name="Line 114">
            <a:extLst>
              <a:ext uri="{FF2B5EF4-FFF2-40B4-BE49-F238E27FC236}">
                <a16:creationId xmlns:a16="http://schemas.microsoft.com/office/drawing/2014/main" id="{3161AC92-FAEE-15EE-7999-1F1D3706E50F}"/>
              </a:ext>
            </a:extLst>
          </p:cNvPr>
          <p:cNvSpPr>
            <a:spLocks noChangeShapeType="1"/>
          </p:cNvSpPr>
          <p:nvPr/>
        </p:nvSpPr>
        <p:spPr bwMode="auto">
          <a:xfrm>
            <a:off x="4691335"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7" name="Line 115">
            <a:extLst>
              <a:ext uri="{FF2B5EF4-FFF2-40B4-BE49-F238E27FC236}">
                <a16:creationId xmlns:a16="http://schemas.microsoft.com/office/drawing/2014/main" id="{BA4603EA-979C-073C-42F5-F72177433640}"/>
              </a:ext>
            </a:extLst>
          </p:cNvPr>
          <p:cNvSpPr>
            <a:spLocks noChangeShapeType="1"/>
          </p:cNvSpPr>
          <p:nvPr/>
        </p:nvSpPr>
        <p:spPr bwMode="auto">
          <a:xfrm>
            <a:off x="5054873"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8" name="Line 116">
            <a:extLst>
              <a:ext uri="{FF2B5EF4-FFF2-40B4-BE49-F238E27FC236}">
                <a16:creationId xmlns:a16="http://schemas.microsoft.com/office/drawing/2014/main" id="{0E5F1939-1D2C-0AA7-7A46-4041CD88DC05}"/>
              </a:ext>
            </a:extLst>
          </p:cNvPr>
          <p:cNvSpPr>
            <a:spLocks noChangeShapeType="1"/>
          </p:cNvSpPr>
          <p:nvPr/>
        </p:nvSpPr>
        <p:spPr bwMode="auto">
          <a:xfrm>
            <a:off x="54199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9" name="Line 117">
            <a:extLst>
              <a:ext uri="{FF2B5EF4-FFF2-40B4-BE49-F238E27FC236}">
                <a16:creationId xmlns:a16="http://schemas.microsoft.com/office/drawing/2014/main" id="{668FF15B-FB01-1901-6EE5-EF053E8BC1BA}"/>
              </a:ext>
            </a:extLst>
          </p:cNvPr>
          <p:cNvSpPr>
            <a:spLocks noChangeShapeType="1"/>
          </p:cNvSpPr>
          <p:nvPr/>
        </p:nvSpPr>
        <p:spPr bwMode="auto">
          <a:xfrm>
            <a:off x="4327798" y="4072161"/>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0" name="Rectangle 119">
            <a:extLst>
              <a:ext uri="{FF2B5EF4-FFF2-40B4-BE49-F238E27FC236}">
                <a16:creationId xmlns:a16="http://schemas.microsoft.com/office/drawing/2014/main" id="{79DC5E16-B5F7-957E-49BD-F1E53F34A802}"/>
              </a:ext>
            </a:extLst>
          </p:cNvPr>
          <p:cNvSpPr>
            <a:spLocks noChangeArrowheads="1"/>
          </p:cNvSpPr>
          <p:nvPr/>
        </p:nvSpPr>
        <p:spPr bwMode="auto">
          <a:xfrm>
            <a:off x="6694760" y="37641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21" name="Rectangle 120">
            <a:extLst>
              <a:ext uri="{FF2B5EF4-FFF2-40B4-BE49-F238E27FC236}">
                <a16:creationId xmlns:a16="http://schemas.microsoft.com/office/drawing/2014/main" id="{56B1820F-F5B2-B03C-7AA8-2D7470170310}"/>
              </a:ext>
            </a:extLst>
          </p:cNvPr>
          <p:cNvSpPr>
            <a:spLocks noChangeArrowheads="1"/>
          </p:cNvSpPr>
          <p:nvPr/>
        </p:nvSpPr>
        <p:spPr bwMode="auto">
          <a:xfrm>
            <a:off x="6329636" y="37641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22" name="Rectangle 121">
            <a:extLst>
              <a:ext uri="{FF2B5EF4-FFF2-40B4-BE49-F238E27FC236}">
                <a16:creationId xmlns:a16="http://schemas.microsoft.com/office/drawing/2014/main" id="{AB95B755-B8D2-7C8F-04AC-A845450CBDCB}"/>
              </a:ext>
            </a:extLst>
          </p:cNvPr>
          <p:cNvSpPr>
            <a:spLocks noChangeArrowheads="1"/>
          </p:cNvSpPr>
          <p:nvPr/>
        </p:nvSpPr>
        <p:spPr bwMode="auto">
          <a:xfrm>
            <a:off x="5966099" y="37641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23" name="Line 122">
            <a:extLst>
              <a:ext uri="{FF2B5EF4-FFF2-40B4-BE49-F238E27FC236}">
                <a16:creationId xmlns:a16="http://schemas.microsoft.com/office/drawing/2014/main" id="{9F555939-1782-9437-2489-DCCD62542C6B}"/>
              </a:ext>
            </a:extLst>
          </p:cNvPr>
          <p:cNvSpPr>
            <a:spLocks noChangeShapeType="1"/>
          </p:cNvSpPr>
          <p:nvPr/>
        </p:nvSpPr>
        <p:spPr bwMode="auto">
          <a:xfrm>
            <a:off x="5966098" y="3764186"/>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4" name="Line 123">
            <a:extLst>
              <a:ext uri="{FF2B5EF4-FFF2-40B4-BE49-F238E27FC236}">
                <a16:creationId xmlns:a16="http://schemas.microsoft.com/office/drawing/2014/main" id="{597D617B-2D5F-72AB-1294-0B963DCAE403}"/>
              </a:ext>
            </a:extLst>
          </p:cNvPr>
          <p:cNvSpPr>
            <a:spLocks noChangeShapeType="1"/>
          </p:cNvSpPr>
          <p:nvPr/>
        </p:nvSpPr>
        <p:spPr bwMode="auto">
          <a:xfrm>
            <a:off x="59660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5" name="Line 124">
            <a:extLst>
              <a:ext uri="{FF2B5EF4-FFF2-40B4-BE49-F238E27FC236}">
                <a16:creationId xmlns:a16="http://schemas.microsoft.com/office/drawing/2014/main" id="{3C334092-E8DE-CAE5-92C9-141DF9B2278A}"/>
              </a:ext>
            </a:extLst>
          </p:cNvPr>
          <p:cNvSpPr>
            <a:spLocks noChangeShapeType="1"/>
          </p:cNvSpPr>
          <p:nvPr/>
        </p:nvSpPr>
        <p:spPr bwMode="auto">
          <a:xfrm>
            <a:off x="6329635"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6" name="Line 125">
            <a:extLst>
              <a:ext uri="{FF2B5EF4-FFF2-40B4-BE49-F238E27FC236}">
                <a16:creationId xmlns:a16="http://schemas.microsoft.com/office/drawing/2014/main" id="{B2025C62-7044-CA27-AF16-D42154B27F60}"/>
              </a:ext>
            </a:extLst>
          </p:cNvPr>
          <p:cNvSpPr>
            <a:spLocks noChangeShapeType="1"/>
          </p:cNvSpPr>
          <p:nvPr/>
        </p:nvSpPr>
        <p:spPr bwMode="auto">
          <a:xfrm>
            <a:off x="6694760"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7" name="Line 126">
            <a:extLst>
              <a:ext uri="{FF2B5EF4-FFF2-40B4-BE49-F238E27FC236}">
                <a16:creationId xmlns:a16="http://schemas.microsoft.com/office/drawing/2014/main" id="{FDEF73CC-C442-AE16-EFAE-50613BC628FC}"/>
              </a:ext>
            </a:extLst>
          </p:cNvPr>
          <p:cNvSpPr>
            <a:spLocks noChangeShapeType="1"/>
          </p:cNvSpPr>
          <p:nvPr/>
        </p:nvSpPr>
        <p:spPr bwMode="auto">
          <a:xfrm>
            <a:off x="70582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8" name="Line 127">
            <a:extLst>
              <a:ext uri="{FF2B5EF4-FFF2-40B4-BE49-F238E27FC236}">
                <a16:creationId xmlns:a16="http://schemas.microsoft.com/office/drawing/2014/main" id="{5350C053-E97A-13E5-8DF2-F16E147BFC8E}"/>
              </a:ext>
            </a:extLst>
          </p:cNvPr>
          <p:cNvSpPr>
            <a:spLocks noChangeShapeType="1"/>
          </p:cNvSpPr>
          <p:nvPr/>
        </p:nvSpPr>
        <p:spPr bwMode="auto">
          <a:xfrm>
            <a:off x="5966098" y="406739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9" name="Rectangle 129">
            <a:extLst>
              <a:ext uri="{FF2B5EF4-FFF2-40B4-BE49-F238E27FC236}">
                <a16:creationId xmlns:a16="http://schemas.microsoft.com/office/drawing/2014/main" id="{65AE0E7D-BF6A-7782-4CB9-411A756B4751}"/>
              </a:ext>
            </a:extLst>
          </p:cNvPr>
          <p:cNvSpPr>
            <a:spLocks noChangeArrowheads="1"/>
          </p:cNvSpPr>
          <p:nvPr/>
        </p:nvSpPr>
        <p:spPr bwMode="auto">
          <a:xfrm>
            <a:off x="6694760"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30" name="Rectangle 130">
            <a:extLst>
              <a:ext uri="{FF2B5EF4-FFF2-40B4-BE49-F238E27FC236}">
                <a16:creationId xmlns:a16="http://schemas.microsoft.com/office/drawing/2014/main" id="{A3C2D3B7-A74D-1CE5-6FD6-C667A333CD96}"/>
              </a:ext>
            </a:extLst>
          </p:cNvPr>
          <p:cNvSpPr>
            <a:spLocks noChangeArrowheads="1"/>
          </p:cNvSpPr>
          <p:nvPr/>
        </p:nvSpPr>
        <p:spPr bwMode="auto">
          <a:xfrm>
            <a:off x="6329636"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31" name="Rectangle 131">
            <a:extLst>
              <a:ext uri="{FF2B5EF4-FFF2-40B4-BE49-F238E27FC236}">
                <a16:creationId xmlns:a16="http://schemas.microsoft.com/office/drawing/2014/main" id="{C2D55ABA-E74F-1979-62D1-993D985293C1}"/>
              </a:ext>
            </a:extLst>
          </p:cNvPr>
          <p:cNvSpPr>
            <a:spLocks noChangeArrowheads="1"/>
          </p:cNvSpPr>
          <p:nvPr/>
        </p:nvSpPr>
        <p:spPr bwMode="auto">
          <a:xfrm>
            <a:off x="59660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32" name="Rectangle 132">
            <a:extLst>
              <a:ext uri="{FF2B5EF4-FFF2-40B4-BE49-F238E27FC236}">
                <a16:creationId xmlns:a16="http://schemas.microsoft.com/office/drawing/2014/main" id="{98980ED9-F765-3160-2B20-0F4F28B5BE5B}"/>
              </a:ext>
            </a:extLst>
          </p:cNvPr>
          <p:cNvSpPr>
            <a:spLocks noChangeArrowheads="1"/>
          </p:cNvSpPr>
          <p:nvPr/>
        </p:nvSpPr>
        <p:spPr bwMode="auto">
          <a:xfrm>
            <a:off x="5600974"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33" name="Rectangle 133">
            <a:extLst>
              <a:ext uri="{FF2B5EF4-FFF2-40B4-BE49-F238E27FC236}">
                <a16:creationId xmlns:a16="http://schemas.microsoft.com/office/drawing/2014/main" id="{DD77016B-5F44-CDC5-0096-E3B655E16AE0}"/>
              </a:ext>
            </a:extLst>
          </p:cNvPr>
          <p:cNvSpPr>
            <a:spLocks noChangeArrowheads="1"/>
          </p:cNvSpPr>
          <p:nvPr/>
        </p:nvSpPr>
        <p:spPr bwMode="auto">
          <a:xfrm>
            <a:off x="5237435"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34" name="Rectangle 134">
            <a:extLst>
              <a:ext uri="{FF2B5EF4-FFF2-40B4-BE49-F238E27FC236}">
                <a16:creationId xmlns:a16="http://schemas.microsoft.com/office/drawing/2014/main" id="{1FA8293D-3633-5199-BB0D-BD8B053461A4}"/>
              </a:ext>
            </a:extLst>
          </p:cNvPr>
          <p:cNvSpPr>
            <a:spLocks noChangeArrowheads="1"/>
          </p:cNvSpPr>
          <p:nvPr/>
        </p:nvSpPr>
        <p:spPr bwMode="auto">
          <a:xfrm>
            <a:off x="48738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35" name="Line 135">
            <a:extLst>
              <a:ext uri="{FF2B5EF4-FFF2-40B4-BE49-F238E27FC236}">
                <a16:creationId xmlns:a16="http://schemas.microsoft.com/office/drawing/2014/main" id="{356F74F9-82A7-CEC7-2AD6-B8A4897EDE1F}"/>
              </a:ext>
            </a:extLst>
          </p:cNvPr>
          <p:cNvSpPr>
            <a:spLocks noChangeShapeType="1"/>
          </p:cNvSpPr>
          <p:nvPr/>
        </p:nvSpPr>
        <p:spPr bwMode="auto">
          <a:xfrm>
            <a:off x="4873898" y="4500786"/>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6" name="Line 136">
            <a:extLst>
              <a:ext uri="{FF2B5EF4-FFF2-40B4-BE49-F238E27FC236}">
                <a16:creationId xmlns:a16="http://schemas.microsoft.com/office/drawing/2014/main" id="{B0F56BF0-36FE-304C-E230-F29D5573DBC9}"/>
              </a:ext>
            </a:extLst>
          </p:cNvPr>
          <p:cNvSpPr>
            <a:spLocks noChangeShapeType="1"/>
          </p:cNvSpPr>
          <p:nvPr/>
        </p:nvSpPr>
        <p:spPr bwMode="auto">
          <a:xfrm>
            <a:off x="4873898" y="4803998"/>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7" name="Line 137">
            <a:extLst>
              <a:ext uri="{FF2B5EF4-FFF2-40B4-BE49-F238E27FC236}">
                <a16:creationId xmlns:a16="http://schemas.microsoft.com/office/drawing/2014/main" id="{B0DDBC13-7F1B-DF44-EBD6-C2CEF3FA6A84}"/>
              </a:ext>
            </a:extLst>
          </p:cNvPr>
          <p:cNvSpPr>
            <a:spLocks noChangeShapeType="1"/>
          </p:cNvSpPr>
          <p:nvPr/>
        </p:nvSpPr>
        <p:spPr bwMode="auto">
          <a:xfrm>
            <a:off x="48738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8" name="Line 138">
            <a:extLst>
              <a:ext uri="{FF2B5EF4-FFF2-40B4-BE49-F238E27FC236}">
                <a16:creationId xmlns:a16="http://schemas.microsoft.com/office/drawing/2014/main" id="{75210962-64FE-E804-0189-B270EDD9DC07}"/>
              </a:ext>
            </a:extLst>
          </p:cNvPr>
          <p:cNvSpPr>
            <a:spLocks noChangeShapeType="1"/>
          </p:cNvSpPr>
          <p:nvPr/>
        </p:nvSpPr>
        <p:spPr bwMode="auto">
          <a:xfrm>
            <a:off x="52374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9" name="Line 139">
            <a:extLst>
              <a:ext uri="{FF2B5EF4-FFF2-40B4-BE49-F238E27FC236}">
                <a16:creationId xmlns:a16="http://schemas.microsoft.com/office/drawing/2014/main" id="{C7B693A8-80D7-743C-C684-88529893A19A}"/>
              </a:ext>
            </a:extLst>
          </p:cNvPr>
          <p:cNvSpPr>
            <a:spLocks noChangeShapeType="1"/>
          </p:cNvSpPr>
          <p:nvPr/>
        </p:nvSpPr>
        <p:spPr bwMode="auto">
          <a:xfrm>
            <a:off x="5600973"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0" name="Line 140">
            <a:extLst>
              <a:ext uri="{FF2B5EF4-FFF2-40B4-BE49-F238E27FC236}">
                <a16:creationId xmlns:a16="http://schemas.microsoft.com/office/drawing/2014/main" id="{B88220E4-9AA2-D015-1AD9-538380630815}"/>
              </a:ext>
            </a:extLst>
          </p:cNvPr>
          <p:cNvSpPr>
            <a:spLocks noChangeShapeType="1"/>
          </p:cNvSpPr>
          <p:nvPr/>
        </p:nvSpPr>
        <p:spPr bwMode="auto">
          <a:xfrm>
            <a:off x="59660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1" name="Line 141">
            <a:extLst>
              <a:ext uri="{FF2B5EF4-FFF2-40B4-BE49-F238E27FC236}">
                <a16:creationId xmlns:a16="http://schemas.microsoft.com/office/drawing/2014/main" id="{D712794F-869D-DD22-AA84-DB434CACA9F4}"/>
              </a:ext>
            </a:extLst>
          </p:cNvPr>
          <p:cNvSpPr>
            <a:spLocks noChangeShapeType="1"/>
          </p:cNvSpPr>
          <p:nvPr/>
        </p:nvSpPr>
        <p:spPr bwMode="auto">
          <a:xfrm>
            <a:off x="63296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2" name="Line 142">
            <a:extLst>
              <a:ext uri="{FF2B5EF4-FFF2-40B4-BE49-F238E27FC236}">
                <a16:creationId xmlns:a16="http://schemas.microsoft.com/office/drawing/2014/main" id="{A56BB12B-34CE-CCFD-A707-B58ECC0F1A7C}"/>
              </a:ext>
            </a:extLst>
          </p:cNvPr>
          <p:cNvSpPr>
            <a:spLocks noChangeShapeType="1"/>
          </p:cNvSpPr>
          <p:nvPr/>
        </p:nvSpPr>
        <p:spPr bwMode="auto">
          <a:xfrm>
            <a:off x="6694760"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3" name="Line 143">
            <a:extLst>
              <a:ext uri="{FF2B5EF4-FFF2-40B4-BE49-F238E27FC236}">
                <a16:creationId xmlns:a16="http://schemas.microsoft.com/office/drawing/2014/main" id="{5EA780E9-6FA9-8328-3C43-0316F4FC883E}"/>
              </a:ext>
            </a:extLst>
          </p:cNvPr>
          <p:cNvSpPr>
            <a:spLocks noChangeShapeType="1"/>
          </p:cNvSpPr>
          <p:nvPr/>
        </p:nvSpPr>
        <p:spPr bwMode="auto">
          <a:xfrm>
            <a:off x="70582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5" name="Line 165">
            <a:extLst>
              <a:ext uri="{FF2B5EF4-FFF2-40B4-BE49-F238E27FC236}">
                <a16:creationId xmlns:a16="http://schemas.microsoft.com/office/drawing/2014/main" id="{2ECF5AD1-340D-2DF9-2497-6DA5570662A0}"/>
              </a:ext>
            </a:extLst>
          </p:cNvPr>
          <p:cNvSpPr>
            <a:spLocks noChangeShapeType="1"/>
          </p:cNvSpPr>
          <p:nvPr/>
        </p:nvSpPr>
        <p:spPr bwMode="auto">
          <a:xfrm>
            <a:off x="46913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6" name="Line 166">
            <a:extLst>
              <a:ext uri="{FF2B5EF4-FFF2-40B4-BE49-F238E27FC236}">
                <a16:creationId xmlns:a16="http://schemas.microsoft.com/office/drawing/2014/main" id="{AC7220CD-EFA2-89D5-0D37-85A895B0147B}"/>
              </a:ext>
            </a:extLst>
          </p:cNvPr>
          <p:cNvSpPr>
            <a:spLocks noChangeShapeType="1"/>
          </p:cNvSpPr>
          <p:nvPr/>
        </p:nvSpPr>
        <p:spPr bwMode="auto">
          <a:xfrm flipH="1">
            <a:off x="5221560" y="2162398"/>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7" name="Line 167">
            <a:extLst>
              <a:ext uri="{FF2B5EF4-FFF2-40B4-BE49-F238E27FC236}">
                <a16:creationId xmlns:a16="http://schemas.microsoft.com/office/drawing/2014/main" id="{D344D007-5FE2-7772-5100-47523D0C88AE}"/>
              </a:ext>
            </a:extLst>
          </p:cNvPr>
          <p:cNvSpPr>
            <a:spLocks noChangeShapeType="1"/>
          </p:cNvSpPr>
          <p:nvPr/>
        </p:nvSpPr>
        <p:spPr bwMode="auto">
          <a:xfrm>
            <a:off x="63296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8" name="Line 168">
            <a:extLst>
              <a:ext uri="{FF2B5EF4-FFF2-40B4-BE49-F238E27FC236}">
                <a16:creationId xmlns:a16="http://schemas.microsoft.com/office/drawing/2014/main" id="{8845443A-0888-864B-FB6D-D827B4D4EE03}"/>
              </a:ext>
            </a:extLst>
          </p:cNvPr>
          <p:cNvSpPr>
            <a:spLocks noChangeShapeType="1"/>
          </p:cNvSpPr>
          <p:nvPr/>
        </p:nvSpPr>
        <p:spPr bwMode="auto">
          <a:xfrm>
            <a:off x="4873899" y="4072162"/>
            <a:ext cx="727075"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9" name="Line 169">
            <a:extLst>
              <a:ext uri="{FF2B5EF4-FFF2-40B4-BE49-F238E27FC236}">
                <a16:creationId xmlns:a16="http://schemas.microsoft.com/office/drawing/2014/main" id="{D0EA22A2-011C-C909-7884-34F675878EEE}"/>
              </a:ext>
            </a:extLst>
          </p:cNvPr>
          <p:cNvSpPr>
            <a:spLocks noChangeShapeType="1"/>
          </p:cNvSpPr>
          <p:nvPr/>
        </p:nvSpPr>
        <p:spPr bwMode="auto">
          <a:xfrm flipH="1">
            <a:off x="6329636" y="4072162"/>
            <a:ext cx="182563"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53" name="Geschweifte Klammer links 150">
            <a:extLst>
              <a:ext uri="{FF2B5EF4-FFF2-40B4-BE49-F238E27FC236}">
                <a16:creationId xmlns:a16="http://schemas.microsoft.com/office/drawing/2014/main" id="{898A4F72-CC08-7C0E-B846-0BDB96057DCF}"/>
              </a:ext>
            </a:extLst>
          </p:cNvPr>
          <p:cNvSpPr/>
          <p:nvPr/>
        </p:nvSpPr>
        <p:spPr bwMode="gray">
          <a:xfrm>
            <a:off x="4174327" y="3219822"/>
            <a:ext cx="158079" cy="1800200"/>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4" name="Textfeld 151">
            <a:extLst>
              <a:ext uri="{FF2B5EF4-FFF2-40B4-BE49-F238E27FC236}">
                <a16:creationId xmlns:a16="http://schemas.microsoft.com/office/drawing/2014/main" id="{4B974C1A-9C3A-0306-1670-6664BD0142C1}"/>
              </a:ext>
            </a:extLst>
          </p:cNvPr>
          <p:cNvSpPr txBox="1"/>
          <p:nvPr/>
        </p:nvSpPr>
        <p:spPr bwMode="gray">
          <a:xfrm>
            <a:off x="3166518" y="3740535"/>
            <a:ext cx="914400" cy="914400"/>
          </a:xfrm>
          <a:prstGeom prst="rect">
            <a:avLst/>
          </a:prstGeom>
          <a:noFill/>
        </p:spPr>
        <p:txBody>
          <a:bodyPr wrap="none" lIns="0" tIns="0" rIns="0" bIns="0" rtlCol="0">
            <a:noAutofit/>
          </a:bodyPr>
          <a:lstStyle/>
          <a:p>
            <a:pPr algn="r">
              <a:spcBef>
                <a:spcPts val="300"/>
              </a:spcBef>
              <a:spcAft>
                <a:spcPts val="300"/>
              </a:spcAft>
              <a:buClr>
                <a:schemeClr val="accent1"/>
              </a:buClr>
              <a:buSzPct val="90000"/>
            </a:pPr>
            <a:r>
              <a:rPr lang="de-DE" sz="1600" dirty="0">
                <a:latin typeface="+mn-lt"/>
              </a:rPr>
              <a:t>Zusätzlich</a:t>
            </a:r>
            <a:br>
              <a:rPr lang="de-DE" sz="1600" dirty="0">
                <a:latin typeface="+mn-lt"/>
              </a:rPr>
            </a:br>
            <a:r>
              <a:rPr lang="de-DE" sz="1600" dirty="0">
                <a:latin typeface="+mn-lt"/>
              </a:rPr>
              <a:t>benötigter</a:t>
            </a:r>
            <a:br>
              <a:rPr lang="de-DE" sz="1600" dirty="0">
                <a:latin typeface="+mn-lt"/>
              </a:rPr>
            </a:br>
            <a:r>
              <a:rPr lang="de-DE" sz="1600" dirty="0">
                <a:latin typeface="+mn-lt"/>
              </a:rPr>
              <a:t>Platz</a:t>
            </a:r>
          </a:p>
        </p:txBody>
      </p:sp>
      <p:sp>
        <p:nvSpPr>
          <p:cNvPr id="159" name="Text Placeholder 1">
            <a:extLst>
              <a:ext uri="{FF2B5EF4-FFF2-40B4-BE49-F238E27FC236}">
                <a16:creationId xmlns:a16="http://schemas.microsoft.com/office/drawing/2014/main" id="{242910DB-68C5-E82C-08F0-662DF3B8236A}"/>
              </a:ext>
            </a:extLst>
          </p:cNvPr>
          <p:cNvSpPr>
            <a:spLocks noGrp="1"/>
          </p:cNvSpPr>
          <p:nvPr>
            <p:ph type="body" sz="quarter" idx="13"/>
          </p:nvPr>
        </p:nvSpPr>
        <p:spPr>
          <a:xfrm>
            <a:off x="358776" y="1239837"/>
            <a:ext cx="3411015" cy="3563938"/>
          </a:xfrm>
        </p:spPr>
        <p:txBody>
          <a:bodyPr/>
          <a:lstStyle/>
          <a:p>
            <a:r>
              <a:rPr lang="de-DE" sz="1200" dirty="0"/>
              <a:t>Problem: </a:t>
            </a:r>
            <a:r>
              <a:rPr lang="de-DE" sz="1200" dirty="0" err="1"/>
              <a:t>Merging</a:t>
            </a:r>
            <a:r>
              <a:rPr lang="de-DE" sz="1200" dirty="0"/>
              <a:t> in jeweils neues Array</a:t>
            </a:r>
          </a:p>
          <a:p>
            <a:pPr lvl="1"/>
            <a:r>
              <a:rPr lang="de-DE" sz="1200" dirty="0"/>
              <a:t>Wegen Rekursion:</a:t>
            </a:r>
          </a:p>
          <a:p>
            <a:pPr marL="268287" lvl="1" indent="0">
              <a:buNone/>
            </a:pPr>
            <a:r>
              <a:rPr lang="de-DE" sz="1200" dirty="0"/>
              <a:t>	Platz auf jeder Stufe</a:t>
            </a:r>
          </a:p>
          <a:p>
            <a:pPr lvl="1"/>
            <a:r>
              <a:rPr lang="de-DE" sz="1200" dirty="0"/>
              <a:t>Platzbedarf: </a:t>
            </a:r>
            <a:r>
              <a:rPr lang="de-DE" sz="1200" i="1" dirty="0" err="1"/>
              <a:t>n</a:t>
            </a:r>
            <a:r>
              <a:rPr lang="de-DE" sz="1200" dirty="0"/>
              <a:t> log </a:t>
            </a:r>
            <a:r>
              <a:rPr lang="de-DE" sz="1200" i="1" dirty="0" err="1"/>
              <a:t>n</a:t>
            </a:r>
            <a:endParaRPr lang="de-DE" sz="1200" i="1" dirty="0"/>
          </a:p>
          <a:p>
            <a:r>
              <a:rPr lang="de-DE" sz="1200" dirty="0"/>
              <a:t>Besser: </a:t>
            </a:r>
          </a:p>
          <a:p>
            <a:pPr lvl="1"/>
            <a:r>
              <a:rPr lang="de-DE" sz="1200" dirty="0"/>
              <a:t>Erst eine Seite des Arrays in-place sortieren</a:t>
            </a:r>
          </a:p>
          <a:p>
            <a:pPr lvl="1"/>
            <a:r>
              <a:rPr lang="de-DE" sz="1200" dirty="0"/>
              <a:t>Dann andere Seite in-place sortieren</a:t>
            </a:r>
          </a:p>
          <a:p>
            <a:pPr lvl="1"/>
            <a:r>
              <a:rPr lang="de-DE" sz="1200" dirty="0"/>
              <a:t>Dann </a:t>
            </a:r>
            <a:r>
              <a:rPr lang="de-DE" sz="1200" dirty="0" err="1"/>
              <a:t>Mergen</a:t>
            </a:r>
            <a:r>
              <a:rPr lang="de-DE" sz="1200" dirty="0"/>
              <a:t> durch Verschiebung innerhalb des Gesamtarrays</a:t>
            </a:r>
          </a:p>
          <a:p>
            <a:endParaRPr lang="de-DE" sz="1200" dirty="0"/>
          </a:p>
          <a:p>
            <a:r>
              <a:rPr lang="de-DE" sz="1200" dirty="0"/>
              <a:t>Jetzt: Lösung mit Hilfsarray</a:t>
            </a:r>
          </a:p>
          <a:p>
            <a:pPr lvl="1"/>
            <a:r>
              <a:rPr lang="de-DE" sz="1200" dirty="0"/>
              <a:t>„Abstraktes In-Place-</a:t>
            </a:r>
            <a:r>
              <a:rPr lang="de-DE" sz="1200" dirty="0" err="1"/>
              <a:t>Mergen</a:t>
            </a:r>
            <a:r>
              <a:rPr lang="de-DE" sz="1200" dirty="0"/>
              <a:t>“</a:t>
            </a:r>
          </a:p>
        </p:txBody>
      </p:sp>
    </p:spTree>
    <p:extLst>
      <p:ext uri="{BB962C8B-B14F-4D97-AF65-F5344CB8AC3E}">
        <p14:creationId xmlns:p14="http://schemas.microsoft.com/office/powerpoint/2010/main" val="20433647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7A756A-7F0B-74E6-A9DC-BA8574D57CBF}"/>
              </a:ext>
            </a:extLst>
          </p:cNvPr>
          <p:cNvSpPr>
            <a:spLocks noGrp="1"/>
          </p:cNvSpPr>
          <p:nvPr>
            <p:ph type="body" sz="quarter" idx="13"/>
          </p:nvPr>
        </p:nvSpPr>
        <p:spPr/>
        <p:txBody>
          <a:bodyPr/>
          <a:lstStyle/>
          <a:p>
            <a:endParaRPr lang="en-DE"/>
          </a:p>
        </p:txBody>
      </p:sp>
      <p:sp>
        <p:nvSpPr>
          <p:cNvPr id="3" name="Title 2">
            <a:extLst>
              <a:ext uri="{FF2B5EF4-FFF2-40B4-BE49-F238E27FC236}">
                <a16:creationId xmlns:a16="http://schemas.microsoft.com/office/drawing/2014/main" id="{ED37F9FE-4175-3689-19AF-D0D910444744}"/>
              </a:ext>
            </a:extLst>
          </p:cNvPr>
          <p:cNvSpPr>
            <a:spLocks noGrp="1"/>
          </p:cNvSpPr>
          <p:nvPr>
            <p:ph type="title"/>
          </p:nvPr>
        </p:nvSpPr>
        <p:spPr/>
        <p:txBody>
          <a:bodyPr/>
          <a:lstStyle/>
          <a:p>
            <a:r>
              <a:rPr lang="de-DE" dirty="0" err="1"/>
              <a:t>Mergesort</a:t>
            </a:r>
            <a:br>
              <a:rPr lang="de-DE" dirty="0"/>
            </a:br>
            <a:r>
              <a:rPr lang="de-DE" dirty="0"/>
              <a:t>Trace</a:t>
            </a:r>
            <a:endParaRPr lang="en-DE" dirty="0"/>
          </a:p>
        </p:txBody>
      </p:sp>
      <p:pic>
        <p:nvPicPr>
          <p:cNvPr id="4" name="Grafik 4">
            <a:extLst>
              <a:ext uri="{FF2B5EF4-FFF2-40B4-BE49-F238E27FC236}">
                <a16:creationId xmlns:a16="http://schemas.microsoft.com/office/drawing/2014/main" id="{CB6A5987-530D-89FF-806F-67460BAD6C99}"/>
              </a:ext>
            </a:extLst>
          </p:cNvPr>
          <p:cNvPicPr>
            <a:picLocks noChangeAspect="1"/>
          </p:cNvPicPr>
          <p:nvPr/>
        </p:nvPicPr>
        <p:blipFill rotWithShape="1">
          <a:blip r:embed="rId2"/>
          <a:srcRect t="990" b="-1"/>
          <a:stretch/>
        </p:blipFill>
        <p:spPr>
          <a:xfrm>
            <a:off x="165574" y="915565"/>
            <a:ext cx="8812852" cy="4215119"/>
          </a:xfrm>
          <a:prstGeom prst="rect">
            <a:avLst/>
          </a:prstGeom>
        </p:spPr>
      </p:pic>
    </p:spTree>
    <p:extLst>
      <p:ext uri="{BB962C8B-B14F-4D97-AF65-F5344CB8AC3E}">
        <p14:creationId xmlns:p14="http://schemas.microsoft.com/office/powerpoint/2010/main" val="37957558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1E8597-51DB-D61A-C97E-A3F7BA252D86}"/>
              </a:ext>
            </a:extLst>
          </p:cNvPr>
          <p:cNvSpPr>
            <a:spLocks noGrp="1"/>
          </p:cNvSpPr>
          <p:nvPr>
            <p:ph type="body" sz="quarter" idx="13"/>
          </p:nvPr>
        </p:nvSpPr>
        <p:spPr>
          <a:xfrm>
            <a:off x="358777" y="1239837"/>
            <a:ext cx="5509368" cy="3563938"/>
          </a:xfrm>
        </p:spPr>
        <p:txBody>
          <a:bodyPr/>
          <a:lstStyle/>
          <a:p>
            <a:r>
              <a:rPr lang="de-DE" dirty="0"/>
              <a:t>Ist </a:t>
            </a:r>
            <a:r>
              <a:rPr lang="de-DE" dirty="0" err="1"/>
              <a:t>Mergesort</a:t>
            </a:r>
            <a:r>
              <a:rPr lang="de-DE" dirty="0"/>
              <a:t> stabil? </a:t>
            </a:r>
          </a:p>
          <a:p>
            <a:pPr lvl="1"/>
            <a:r>
              <a:rPr lang="de-DE" altLang="de-DE" dirty="0"/>
              <a:t>D.h. relative Reihenfolge gleicher Schlüssel bleibt erhalten</a:t>
            </a:r>
            <a:endParaRPr lang="de-DE" dirty="0"/>
          </a:p>
          <a:p>
            <a:endParaRPr lang="en-DE" dirty="0"/>
          </a:p>
        </p:txBody>
      </p:sp>
      <p:sp>
        <p:nvSpPr>
          <p:cNvPr id="3" name="Title 2">
            <a:extLst>
              <a:ext uri="{FF2B5EF4-FFF2-40B4-BE49-F238E27FC236}">
                <a16:creationId xmlns:a16="http://schemas.microsoft.com/office/drawing/2014/main" id="{8123C7C3-3AE6-BD59-06BE-CECF73B50528}"/>
              </a:ext>
            </a:extLst>
          </p:cNvPr>
          <p:cNvSpPr>
            <a:spLocks noGrp="1"/>
          </p:cNvSpPr>
          <p:nvPr>
            <p:ph type="title"/>
          </p:nvPr>
        </p:nvSpPr>
        <p:spPr/>
        <p:txBody>
          <a:bodyPr/>
          <a:lstStyle/>
          <a:p>
            <a:r>
              <a:rPr lang="en-DE" dirty="0"/>
              <a:t>Stabilität</a:t>
            </a:r>
          </a:p>
        </p:txBody>
      </p:sp>
      <p:pic>
        <p:nvPicPr>
          <p:cNvPr id="15" name="Picture 14" descr="A screenshot of a computer program&#10;&#10;Description automatically generated with medium confidence">
            <a:extLst>
              <a:ext uri="{FF2B5EF4-FFF2-40B4-BE49-F238E27FC236}">
                <a16:creationId xmlns:a16="http://schemas.microsoft.com/office/drawing/2014/main" id="{D8B0DA89-3997-731E-F2DD-9BD0FBF10138}"/>
              </a:ext>
            </a:extLst>
          </p:cNvPr>
          <p:cNvPicPr>
            <a:picLocks noChangeAspect="1"/>
          </p:cNvPicPr>
          <p:nvPr/>
        </p:nvPicPr>
        <p:blipFill rotWithShape="1">
          <a:blip r:embed="rId2">
            <a:extLst>
              <a:ext uri="{28A0092B-C50C-407E-A947-70E740481C1C}">
                <a14:useLocalDpi xmlns:a14="http://schemas.microsoft.com/office/drawing/2010/main" val="0"/>
              </a:ext>
            </a:extLst>
          </a:blip>
          <a:srcRect l="2595" r="2048"/>
          <a:stretch/>
        </p:blipFill>
        <p:spPr>
          <a:xfrm>
            <a:off x="5796136" y="-570"/>
            <a:ext cx="3352132" cy="5143500"/>
          </a:xfrm>
          <a:prstGeom prst="rect">
            <a:avLst/>
          </a:prstGeom>
        </p:spPr>
      </p:pic>
      <p:grpSp>
        <p:nvGrpSpPr>
          <p:cNvPr id="4" name="Gruppieren 7">
            <a:extLst>
              <a:ext uri="{FF2B5EF4-FFF2-40B4-BE49-F238E27FC236}">
                <a16:creationId xmlns:a16="http://schemas.microsoft.com/office/drawing/2014/main" id="{BF8E3F30-076F-DF07-CB25-85D74736C3CA}"/>
              </a:ext>
            </a:extLst>
          </p:cNvPr>
          <p:cNvGrpSpPr/>
          <p:nvPr/>
        </p:nvGrpSpPr>
        <p:grpSpPr>
          <a:xfrm>
            <a:off x="35496" y="3363838"/>
            <a:ext cx="5688632" cy="1644185"/>
            <a:chOff x="551384" y="3309302"/>
            <a:chExt cx="9169400" cy="2279938"/>
          </a:xfrm>
        </p:grpSpPr>
        <p:sp>
          <p:nvSpPr>
            <p:cNvPr id="5" name="Textplatzhalter 5">
              <a:extLst>
                <a:ext uri="{FF2B5EF4-FFF2-40B4-BE49-F238E27FC236}">
                  <a16:creationId xmlns:a16="http://schemas.microsoft.com/office/drawing/2014/main" id="{0FB78377-F8F9-06F0-AF54-D52E148E947E}"/>
                </a:ext>
              </a:extLst>
            </p:cNvPr>
            <p:cNvSpPr txBox="1">
              <a:spLocks/>
            </p:cNvSpPr>
            <p:nvPr/>
          </p:nvSpPr>
          <p:spPr bwMode="gray">
            <a:xfrm>
              <a:off x="551384" y="3885051"/>
              <a:ext cx="2112433"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dk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dk1"/>
                  </a:solidFill>
                  <a:latin typeface="+mn-lt"/>
                  <a:ea typeface="+mn-ea"/>
                  <a:cs typeface="+mn-cs"/>
                </a:defRPr>
              </a:lvl9pPr>
            </a:lstStyle>
            <a:p>
              <a:pPr fontAlgn="auto"/>
              <a:endParaRPr lang="de-DE" dirty="0"/>
            </a:p>
          </p:txBody>
        </p:sp>
        <p:sp>
          <p:nvSpPr>
            <p:cNvPr id="6" name="Textplatzhalter 6">
              <a:extLst>
                <a:ext uri="{FF2B5EF4-FFF2-40B4-BE49-F238E27FC236}">
                  <a16:creationId xmlns:a16="http://schemas.microsoft.com/office/drawing/2014/main" id="{994EEEEB-19E7-02CF-3B44-6B3E65B0A9DA}"/>
                </a:ext>
              </a:extLst>
            </p:cNvPr>
            <p:cNvSpPr txBox="1">
              <a:spLocks/>
            </p:cNvSpPr>
            <p:nvPr/>
          </p:nvSpPr>
          <p:spPr bwMode="gray">
            <a:xfrm>
              <a:off x="2905117"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2"/>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2"/>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2"/>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2"/>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2"/>
                  </a:solidFill>
                  <a:latin typeface="+mn-lt"/>
                  <a:ea typeface="+mn-ea"/>
                  <a:cs typeface="+mn-cs"/>
                </a:defRPr>
              </a:lvl9pPr>
            </a:lstStyle>
            <a:p>
              <a:pPr fontAlgn="auto"/>
              <a:endParaRPr lang="de-DE"/>
            </a:p>
          </p:txBody>
        </p:sp>
        <p:sp>
          <p:nvSpPr>
            <p:cNvPr id="7" name="Textplatzhalter 7">
              <a:extLst>
                <a:ext uri="{FF2B5EF4-FFF2-40B4-BE49-F238E27FC236}">
                  <a16:creationId xmlns:a16="http://schemas.microsoft.com/office/drawing/2014/main" id="{AB1B9A1D-0C82-3C58-F885-1BE4B17FDA03}"/>
                </a:ext>
              </a:extLst>
            </p:cNvPr>
            <p:cNvSpPr txBox="1">
              <a:spLocks/>
            </p:cNvSpPr>
            <p:nvPr/>
          </p:nvSpPr>
          <p:spPr bwMode="gray">
            <a:xfrm>
              <a:off x="5255662"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3"/>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3"/>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3"/>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3"/>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3"/>
                  </a:solidFill>
                  <a:latin typeface="+mn-lt"/>
                  <a:ea typeface="+mn-ea"/>
                  <a:cs typeface="+mn-cs"/>
                </a:defRPr>
              </a:lvl9pPr>
            </a:lstStyle>
            <a:p>
              <a:pPr fontAlgn="auto"/>
              <a:endParaRPr lang="de-DE"/>
            </a:p>
          </p:txBody>
        </p:sp>
        <p:sp>
          <p:nvSpPr>
            <p:cNvPr id="8" name="Textplatzhalter 8">
              <a:extLst>
                <a:ext uri="{FF2B5EF4-FFF2-40B4-BE49-F238E27FC236}">
                  <a16:creationId xmlns:a16="http://schemas.microsoft.com/office/drawing/2014/main" id="{7C068C61-DB36-09E7-15D5-74829039D9E8}"/>
                </a:ext>
              </a:extLst>
            </p:cNvPr>
            <p:cNvSpPr txBox="1">
              <a:spLocks/>
            </p:cNvSpPr>
            <p:nvPr/>
          </p:nvSpPr>
          <p:spPr bwMode="gray">
            <a:xfrm>
              <a:off x="7606233"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4"/>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4"/>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4"/>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4"/>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4"/>
                  </a:solidFill>
                  <a:latin typeface="+mn-lt"/>
                  <a:ea typeface="+mn-ea"/>
                  <a:cs typeface="+mn-cs"/>
                </a:defRPr>
              </a:lvl9pPr>
            </a:lstStyle>
            <a:p>
              <a:pPr fontAlgn="auto"/>
              <a:endParaRPr lang="de-DE"/>
            </a:p>
          </p:txBody>
        </p:sp>
        <p:sp>
          <p:nvSpPr>
            <p:cNvPr id="9" name="Textplatzhalter 9">
              <a:extLst>
                <a:ext uri="{FF2B5EF4-FFF2-40B4-BE49-F238E27FC236}">
                  <a16:creationId xmlns:a16="http://schemas.microsoft.com/office/drawing/2014/main" id="{E55EA60B-3558-5D1D-D772-CC28C1F5A088}"/>
                </a:ext>
              </a:extLst>
            </p:cNvPr>
            <p:cNvSpPr txBox="1">
              <a:spLocks/>
            </p:cNvSpPr>
            <p:nvPr/>
          </p:nvSpPr>
          <p:spPr bwMode="gray">
            <a:xfrm>
              <a:off x="551384" y="3309302"/>
              <a:ext cx="2112433" cy="383729"/>
            </a:xfrm>
            <a:prstGeom prst="rect">
              <a:avLst/>
            </a:prstGeom>
            <a:solidFill>
              <a:schemeClr val="accent1"/>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altLang="de-DE" sz="1050" dirty="0"/>
                <a:t>Ja</a:t>
              </a:r>
              <a:endParaRPr lang="de-DE" sz="1050" dirty="0"/>
            </a:p>
          </p:txBody>
        </p:sp>
        <p:sp>
          <p:nvSpPr>
            <p:cNvPr id="10" name="Textplatzhalter 10">
              <a:extLst>
                <a:ext uri="{FF2B5EF4-FFF2-40B4-BE49-F238E27FC236}">
                  <a16:creationId xmlns:a16="http://schemas.microsoft.com/office/drawing/2014/main" id="{266F568D-F55E-91C2-9543-27A8DA679C6A}"/>
                </a:ext>
              </a:extLst>
            </p:cNvPr>
            <p:cNvSpPr txBox="1">
              <a:spLocks/>
            </p:cNvSpPr>
            <p:nvPr/>
          </p:nvSpPr>
          <p:spPr bwMode="gray">
            <a:xfrm>
              <a:off x="2905118" y="3309302"/>
              <a:ext cx="2112433" cy="383729"/>
            </a:xfrm>
            <a:prstGeom prst="rect">
              <a:avLst/>
            </a:prstGeom>
            <a:solidFill>
              <a:schemeClr val="accent2"/>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altLang="de-DE" sz="1050" dirty="0"/>
                <a:t>Nein</a:t>
              </a:r>
              <a:endParaRPr lang="de-DE" sz="1050" dirty="0"/>
            </a:p>
          </p:txBody>
        </p:sp>
        <p:sp>
          <p:nvSpPr>
            <p:cNvPr id="11" name="Textplatzhalter 11">
              <a:extLst>
                <a:ext uri="{FF2B5EF4-FFF2-40B4-BE49-F238E27FC236}">
                  <a16:creationId xmlns:a16="http://schemas.microsoft.com/office/drawing/2014/main" id="{9E1A6C6D-139F-0EE4-57D9-3EC064762C64}"/>
                </a:ext>
              </a:extLst>
            </p:cNvPr>
            <p:cNvSpPr txBox="1">
              <a:spLocks/>
            </p:cNvSpPr>
            <p:nvPr/>
          </p:nvSpPr>
          <p:spPr bwMode="gray">
            <a:xfrm>
              <a:off x="5257780" y="3309302"/>
              <a:ext cx="2112433" cy="383729"/>
            </a:xfrm>
            <a:prstGeom prst="rect">
              <a:avLst/>
            </a:prstGeom>
            <a:solidFill>
              <a:schemeClr val="accent3"/>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sz="1050" dirty="0"/>
                <a:t>Weiß nicht</a:t>
              </a:r>
            </a:p>
          </p:txBody>
        </p:sp>
        <p:sp>
          <p:nvSpPr>
            <p:cNvPr id="12" name="Textplatzhalter 12">
              <a:extLst>
                <a:ext uri="{FF2B5EF4-FFF2-40B4-BE49-F238E27FC236}">
                  <a16:creationId xmlns:a16="http://schemas.microsoft.com/office/drawing/2014/main" id="{CC599E6C-3845-3C6C-DB79-D019EB7E108C}"/>
                </a:ext>
              </a:extLst>
            </p:cNvPr>
            <p:cNvSpPr txBox="1">
              <a:spLocks/>
            </p:cNvSpPr>
            <p:nvPr/>
          </p:nvSpPr>
          <p:spPr bwMode="gray">
            <a:xfrm>
              <a:off x="7598607" y="3309302"/>
              <a:ext cx="2112433" cy="383729"/>
            </a:xfrm>
            <a:prstGeom prst="rect">
              <a:avLst/>
            </a:prstGeom>
            <a:solidFill>
              <a:schemeClr val="accent4"/>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sz="1050" dirty="0">
                  <a:latin typeface="+mj-lt"/>
                </a:rPr>
                <a:t>Kommt drauf an</a:t>
              </a:r>
            </a:p>
          </p:txBody>
        </p:sp>
      </p:grpSp>
      <p:sp>
        <p:nvSpPr>
          <p:cNvPr id="13" name="Textfeld 16">
            <a:extLst>
              <a:ext uri="{FF2B5EF4-FFF2-40B4-BE49-F238E27FC236}">
                <a16:creationId xmlns:a16="http://schemas.microsoft.com/office/drawing/2014/main" id="{605638C4-7716-66C7-FCF3-D347B5241764}"/>
              </a:ext>
            </a:extLst>
          </p:cNvPr>
          <p:cNvSpPr txBox="1"/>
          <p:nvPr/>
        </p:nvSpPr>
        <p:spPr bwMode="gray">
          <a:xfrm>
            <a:off x="1907704" y="3939902"/>
            <a:ext cx="720080" cy="1008110"/>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6600" dirty="0">
                <a:latin typeface="+mn-lt"/>
              </a:rPr>
              <a:t>X</a:t>
            </a:r>
          </a:p>
        </p:txBody>
      </p:sp>
    </p:spTree>
    <p:extLst>
      <p:ext uri="{BB962C8B-B14F-4D97-AF65-F5344CB8AC3E}">
        <p14:creationId xmlns:p14="http://schemas.microsoft.com/office/powerpoint/2010/main" val="2923598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D5F725-8D49-1FDE-C65B-4BE4A42CAB6D}"/>
              </a:ext>
            </a:extLst>
          </p:cNvPr>
          <p:cNvSpPr>
            <a:spLocks noGrp="1"/>
          </p:cNvSpPr>
          <p:nvPr>
            <p:ph type="body" sz="quarter" idx="13"/>
          </p:nvPr>
        </p:nvSpPr>
        <p:spPr/>
        <p:txBody>
          <a:bodyPr/>
          <a:lstStyle/>
          <a:p>
            <a:r>
              <a:rPr lang="de-DE" dirty="0"/>
              <a:t>Sortierter Input</a:t>
            </a:r>
          </a:p>
          <a:p>
            <a:r>
              <a:rPr lang="de-DE" dirty="0"/>
              <a:t>Umgekehrt sortierter Input</a:t>
            </a:r>
          </a:p>
          <a:p>
            <a:r>
              <a:rPr lang="de-DE" dirty="0"/>
              <a:t>Unsortierter Input</a:t>
            </a:r>
          </a:p>
          <a:p>
            <a:r>
              <a:rPr lang="de-DE" dirty="0"/>
              <a:t>Viele gleiche Werte</a:t>
            </a:r>
          </a:p>
          <a:p>
            <a:r>
              <a:rPr lang="de-DE" dirty="0">
                <a:hlinkClick r:id="rId2"/>
              </a:rPr>
              <a:t>http://www.sorting-algorithms.com/merge-sort</a:t>
            </a:r>
            <a:r>
              <a:rPr lang="de-DE" dirty="0"/>
              <a:t> </a:t>
            </a:r>
          </a:p>
          <a:p>
            <a:endParaRPr lang="de-DE" dirty="0"/>
          </a:p>
          <a:p>
            <a:endParaRPr lang="de-DE" dirty="0"/>
          </a:p>
          <a:p>
            <a:endParaRPr lang="de-DE" dirty="0"/>
          </a:p>
          <a:p>
            <a:endParaRPr lang="en-DE" dirty="0"/>
          </a:p>
        </p:txBody>
      </p:sp>
      <p:sp>
        <p:nvSpPr>
          <p:cNvPr id="3" name="Title 2">
            <a:extLst>
              <a:ext uri="{FF2B5EF4-FFF2-40B4-BE49-F238E27FC236}">
                <a16:creationId xmlns:a16="http://schemas.microsoft.com/office/drawing/2014/main" id="{DD41EC23-1E8F-3392-F69B-1665D8D88CAE}"/>
              </a:ext>
            </a:extLst>
          </p:cNvPr>
          <p:cNvSpPr>
            <a:spLocks noGrp="1"/>
          </p:cNvSpPr>
          <p:nvPr>
            <p:ph type="title"/>
          </p:nvPr>
        </p:nvSpPr>
        <p:spPr/>
        <p:txBody>
          <a:bodyPr/>
          <a:lstStyle/>
          <a:p>
            <a:r>
              <a:rPr lang="en-DE" dirty="0"/>
              <a:t>Inputvarianten</a:t>
            </a:r>
          </a:p>
        </p:txBody>
      </p:sp>
      <p:grpSp>
        <p:nvGrpSpPr>
          <p:cNvPr id="4" name="Gruppieren 7">
            <a:extLst>
              <a:ext uri="{FF2B5EF4-FFF2-40B4-BE49-F238E27FC236}">
                <a16:creationId xmlns:a16="http://schemas.microsoft.com/office/drawing/2014/main" id="{7BD8506F-C40E-E5CF-B843-9BB7AD9DB01B}"/>
              </a:ext>
            </a:extLst>
          </p:cNvPr>
          <p:cNvGrpSpPr/>
          <p:nvPr/>
        </p:nvGrpSpPr>
        <p:grpSpPr>
          <a:xfrm>
            <a:off x="72008" y="3219822"/>
            <a:ext cx="5652120" cy="1872156"/>
            <a:chOff x="551384" y="3191392"/>
            <a:chExt cx="9169400" cy="2397848"/>
          </a:xfrm>
        </p:grpSpPr>
        <p:sp>
          <p:nvSpPr>
            <p:cNvPr id="5" name="Textplatzhalter 5">
              <a:extLst>
                <a:ext uri="{FF2B5EF4-FFF2-40B4-BE49-F238E27FC236}">
                  <a16:creationId xmlns:a16="http://schemas.microsoft.com/office/drawing/2014/main" id="{91361E0C-FA34-221C-71CF-43E6CF57F371}"/>
                </a:ext>
              </a:extLst>
            </p:cNvPr>
            <p:cNvSpPr txBox="1">
              <a:spLocks/>
            </p:cNvSpPr>
            <p:nvPr/>
          </p:nvSpPr>
          <p:spPr bwMode="gray">
            <a:xfrm>
              <a:off x="551384" y="3885051"/>
              <a:ext cx="2112433"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dk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dk1"/>
                  </a:solidFill>
                  <a:latin typeface="+mn-lt"/>
                  <a:ea typeface="+mn-ea"/>
                  <a:cs typeface="+mn-cs"/>
                </a:defRPr>
              </a:lvl9pPr>
            </a:lstStyle>
            <a:p>
              <a:pPr fontAlgn="auto"/>
              <a:endParaRPr lang="de-DE" dirty="0"/>
            </a:p>
          </p:txBody>
        </p:sp>
        <p:sp>
          <p:nvSpPr>
            <p:cNvPr id="6" name="Textplatzhalter 6">
              <a:extLst>
                <a:ext uri="{FF2B5EF4-FFF2-40B4-BE49-F238E27FC236}">
                  <a16:creationId xmlns:a16="http://schemas.microsoft.com/office/drawing/2014/main" id="{72492C45-4F83-2F32-7276-E4BD98DBEBE0}"/>
                </a:ext>
              </a:extLst>
            </p:cNvPr>
            <p:cNvSpPr txBox="1">
              <a:spLocks/>
            </p:cNvSpPr>
            <p:nvPr/>
          </p:nvSpPr>
          <p:spPr bwMode="gray">
            <a:xfrm>
              <a:off x="2905117"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2"/>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2"/>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2"/>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2"/>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2"/>
                  </a:solidFill>
                  <a:latin typeface="+mn-lt"/>
                  <a:ea typeface="+mn-ea"/>
                  <a:cs typeface="+mn-cs"/>
                </a:defRPr>
              </a:lvl9pPr>
            </a:lstStyle>
            <a:p>
              <a:pPr fontAlgn="auto"/>
              <a:endParaRPr lang="de-DE"/>
            </a:p>
          </p:txBody>
        </p:sp>
        <p:sp>
          <p:nvSpPr>
            <p:cNvPr id="7" name="Textplatzhalter 7">
              <a:extLst>
                <a:ext uri="{FF2B5EF4-FFF2-40B4-BE49-F238E27FC236}">
                  <a16:creationId xmlns:a16="http://schemas.microsoft.com/office/drawing/2014/main" id="{BD9A6476-4E2A-97A2-4091-0D86ECA8477E}"/>
                </a:ext>
              </a:extLst>
            </p:cNvPr>
            <p:cNvSpPr txBox="1">
              <a:spLocks/>
            </p:cNvSpPr>
            <p:nvPr/>
          </p:nvSpPr>
          <p:spPr bwMode="gray">
            <a:xfrm>
              <a:off x="5255662"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3"/>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3"/>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3"/>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3"/>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3"/>
                  </a:solidFill>
                  <a:latin typeface="+mn-lt"/>
                  <a:ea typeface="+mn-ea"/>
                  <a:cs typeface="+mn-cs"/>
                </a:defRPr>
              </a:lvl9pPr>
            </a:lstStyle>
            <a:p>
              <a:pPr fontAlgn="auto"/>
              <a:endParaRPr lang="de-DE"/>
            </a:p>
          </p:txBody>
        </p:sp>
        <p:sp>
          <p:nvSpPr>
            <p:cNvPr id="8" name="Textplatzhalter 8">
              <a:extLst>
                <a:ext uri="{FF2B5EF4-FFF2-40B4-BE49-F238E27FC236}">
                  <a16:creationId xmlns:a16="http://schemas.microsoft.com/office/drawing/2014/main" id="{42BBD12D-9B99-BCE0-5080-E51511E3475D}"/>
                </a:ext>
              </a:extLst>
            </p:cNvPr>
            <p:cNvSpPr txBox="1">
              <a:spLocks/>
            </p:cNvSpPr>
            <p:nvPr/>
          </p:nvSpPr>
          <p:spPr bwMode="gray">
            <a:xfrm>
              <a:off x="7606233"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4"/>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4"/>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4"/>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4"/>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4"/>
                  </a:solidFill>
                  <a:latin typeface="+mn-lt"/>
                  <a:ea typeface="+mn-ea"/>
                  <a:cs typeface="+mn-cs"/>
                </a:defRPr>
              </a:lvl9pPr>
            </a:lstStyle>
            <a:p>
              <a:pPr fontAlgn="auto"/>
              <a:endParaRPr lang="de-DE"/>
            </a:p>
          </p:txBody>
        </p:sp>
        <p:sp>
          <p:nvSpPr>
            <p:cNvPr id="9" name="Textplatzhalter 9">
              <a:extLst>
                <a:ext uri="{FF2B5EF4-FFF2-40B4-BE49-F238E27FC236}">
                  <a16:creationId xmlns:a16="http://schemas.microsoft.com/office/drawing/2014/main" id="{C3D3CFDE-69F6-E2B0-5C27-CB666C08CE3D}"/>
                </a:ext>
              </a:extLst>
            </p:cNvPr>
            <p:cNvSpPr txBox="1">
              <a:spLocks/>
            </p:cNvSpPr>
            <p:nvPr/>
          </p:nvSpPr>
          <p:spPr bwMode="gray">
            <a:xfrm>
              <a:off x="551384" y="3191392"/>
              <a:ext cx="2112433" cy="501639"/>
            </a:xfrm>
            <a:prstGeom prst="rect">
              <a:avLst/>
            </a:prstGeom>
            <a:solidFill>
              <a:schemeClr val="accent1"/>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altLang="de-DE" dirty="0"/>
                <a:t>Besonders günstig</a:t>
              </a:r>
              <a:endParaRPr lang="de-DE" dirty="0"/>
            </a:p>
          </p:txBody>
        </p:sp>
        <p:sp>
          <p:nvSpPr>
            <p:cNvPr id="10" name="Textplatzhalter 10">
              <a:extLst>
                <a:ext uri="{FF2B5EF4-FFF2-40B4-BE49-F238E27FC236}">
                  <a16:creationId xmlns:a16="http://schemas.microsoft.com/office/drawing/2014/main" id="{6AD1022C-FBD7-4A40-68E6-5E4013FD3C84}"/>
                </a:ext>
              </a:extLst>
            </p:cNvPr>
            <p:cNvSpPr txBox="1">
              <a:spLocks/>
            </p:cNvSpPr>
            <p:nvPr/>
          </p:nvSpPr>
          <p:spPr bwMode="gray">
            <a:xfrm>
              <a:off x="2905118" y="3191392"/>
              <a:ext cx="2112433" cy="501639"/>
            </a:xfrm>
            <a:prstGeom prst="rect">
              <a:avLst/>
            </a:prstGeom>
            <a:solidFill>
              <a:schemeClr val="accent2"/>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altLang="de-DE" dirty="0"/>
                <a:t>Besonders ungünstig</a:t>
              </a:r>
              <a:endParaRPr lang="de-DE" dirty="0"/>
            </a:p>
          </p:txBody>
        </p:sp>
        <p:sp>
          <p:nvSpPr>
            <p:cNvPr id="11" name="Textplatzhalter 11">
              <a:extLst>
                <a:ext uri="{FF2B5EF4-FFF2-40B4-BE49-F238E27FC236}">
                  <a16:creationId xmlns:a16="http://schemas.microsoft.com/office/drawing/2014/main" id="{C8907411-AD32-8016-529C-775355A1F458}"/>
                </a:ext>
              </a:extLst>
            </p:cNvPr>
            <p:cNvSpPr txBox="1">
              <a:spLocks/>
            </p:cNvSpPr>
            <p:nvPr/>
          </p:nvSpPr>
          <p:spPr bwMode="gray">
            <a:xfrm>
              <a:off x="5257780" y="3191392"/>
              <a:ext cx="2112433" cy="501639"/>
            </a:xfrm>
            <a:prstGeom prst="rect">
              <a:avLst/>
            </a:prstGeom>
            <a:solidFill>
              <a:schemeClr val="accent3"/>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dirty="0"/>
                <a:t>Egal</a:t>
              </a:r>
            </a:p>
          </p:txBody>
        </p:sp>
        <p:sp>
          <p:nvSpPr>
            <p:cNvPr id="12" name="Textplatzhalter 12">
              <a:extLst>
                <a:ext uri="{FF2B5EF4-FFF2-40B4-BE49-F238E27FC236}">
                  <a16:creationId xmlns:a16="http://schemas.microsoft.com/office/drawing/2014/main" id="{77EFFED6-6C9F-60F5-8A45-F21B83F682E6}"/>
                </a:ext>
              </a:extLst>
            </p:cNvPr>
            <p:cNvSpPr txBox="1">
              <a:spLocks/>
            </p:cNvSpPr>
            <p:nvPr/>
          </p:nvSpPr>
          <p:spPr bwMode="gray">
            <a:xfrm>
              <a:off x="7598607" y="3191392"/>
              <a:ext cx="2112433" cy="501639"/>
            </a:xfrm>
            <a:prstGeom prst="rect">
              <a:avLst/>
            </a:prstGeom>
            <a:solidFill>
              <a:schemeClr val="accent4"/>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dirty="0">
                  <a:latin typeface="Verdana" pitchFamily="34" charset="0"/>
                </a:rPr>
                <a:t>Günstig</a:t>
              </a:r>
            </a:p>
          </p:txBody>
        </p:sp>
      </p:grpSp>
      <p:sp>
        <p:nvSpPr>
          <p:cNvPr id="13" name="Textfeld 17">
            <a:extLst>
              <a:ext uri="{FF2B5EF4-FFF2-40B4-BE49-F238E27FC236}">
                <a16:creationId xmlns:a16="http://schemas.microsoft.com/office/drawing/2014/main" id="{AC6ADE5A-095D-34D9-8AE5-E704708CE707}"/>
              </a:ext>
            </a:extLst>
          </p:cNvPr>
          <p:cNvSpPr txBox="1"/>
          <p:nvPr/>
        </p:nvSpPr>
        <p:spPr bwMode="gray">
          <a:xfrm>
            <a:off x="3051114" y="3804667"/>
            <a:ext cx="1013098" cy="169277"/>
          </a:xfrm>
          <a:prstGeom prst="rect">
            <a:avLst/>
          </a:prstGeom>
          <a:noFill/>
        </p:spPr>
        <p:txBody>
          <a:bodyPr wrap="none" lIns="0" tIns="0" rIns="0" bIns="0" rtlCol="0">
            <a:spAutoFit/>
          </a:bodyPr>
          <a:lstStyle/>
          <a:p>
            <a:pPr>
              <a:spcBef>
                <a:spcPts val="300"/>
              </a:spcBef>
              <a:spcAft>
                <a:spcPts val="300"/>
              </a:spcAft>
              <a:buClr>
                <a:schemeClr val="accent1"/>
              </a:buClr>
              <a:buSzPct val="90000"/>
            </a:pPr>
            <a:r>
              <a:rPr lang="de-DE" sz="1100" dirty="0">
                <a:latin typeface="+mn-lt"/>
              </a:rPr>
              <a:t>Sortierter Input</a:t>
            </a:r>
          </a:p>
        </p:txBody>
      </p:sp>
      <p:sp>
        <p:nvSpPr>
          <p:cNvPr id="14" name="Textfeld 18">
            <a:extLst>
              <a:ext uri="{FF2B5EF4-FFF2-40B4-BE49-F238E27FC236}">
                <a16:creationId xmlns:a16="http://schemas.microsoft.com/office/drawing/2014/main" id="{7EAE233C-ECC3-C8DC-DB52-82ABB355608A}"/>
              </a:ext>
            </a:extLst>
          </p:cNvPr>
          <p:cNvSpPr txBox="1"/>
          <p:nvPr/>
        </p:nvSpPr>
        <p:spPr bwMode="gray">
          <a:xfrm>
            <a:off x="3064464" y="4094148"/>
            <a:ext cx="1003480" cy="338554"/>
          </a:xfrm>
          <a:prstGeom prst="rect">
            <a:avLst/>
          </a:prstGeom>
          <a:noFill/>
        </p:spPr>
        <p:txBody>
          <a:bodyPr wrap="none" lIns="0" tIns="0" rIns="0" bIns="0" rtlCol="0">
            <a:spAutoFit/>
          </a:bodyPr>
          <a:lstStyle/>
          <a:p>
            <a:pPr>
              <a:spcBef>
                <a:spcPts val="300"/>
              </a:spcBef>
              <a:spcAft>
                <a:spcPts val="300"/>
              </a:spcAft>
              <a:buClr>
                <a:schemeClr val="accent1"/>
              </a:buClr>
              <a:buSzPct val="90000"/>
            </a:pPr>
            <a:r>
              <a:rPr lang="de-DE" sz="1100" dirty="0">
                <a:latin typeface="+mn-lt"/>
              </a:rPr>
              <a:t>Umgekehrt </a:t>
            </a:r>
            <a:br>
              <a:rPr lang="de-DE" sz="1100" dirty="0">
                <a:latin typeface="+mn-lt"/>
              </a:rPr>
            </a:br>
            <a:r>
              <a:rPr lang="de-DE" sz="1100" dirty="0">
                <a:latin typeface="+mn-lt"/>
              </a:rPr>
              <a:t>sortierter Input</a:t>
            </a:r>
          </a:p>
        </p:txBody>
      </p:sp>
      <p:sp>
        <p:nvSpPr>
          <p:cNvPr id="15" name="Textfeld 19">
            <a:extLst>
              <a:ext uri="{FF2B5EF4-FFF2-40B4-BE49-F238E27FC236}">
                <a16:creationId xmlns:a16="http://schemas.microsoft.com/office/drawing/2014/main" id="{374B5A8B-5A51-7CD7-E640-BC54F4E3F3C4}"/>
              </a:ext>
            </a:extLst>
          </p:cNvPr>
          <p:cNvSpPr txBox="1"/>
          <p:nvPr/>
        </p:nvSpPr>
        <p:spPr bwMode="gray">
          <a:xfrm>
            <a:off x="3019326" y="4544618"/>
            <a:ext cx="1192634" cy="169277"/>
          </a:xfrm>
          <a:prstGeom prst="rect">
            <a:avLst/>
          </a:prstGeom>
          <a:noFill/>
        </p:spPr>
        <p:txBody>
          <a:bodyPr wrap="none" lIns="0" tIns="0" rIns="0" bIns="0" rtlCol="0">
            <a:spAutoFit/>
          </a:bodyPr>
          <a:lstStyle/>
          <a:p>
            <a:pPr>
              <a:spcBef>
                <a:spcPts val="300"/>
              </a:spcBef>
              <a:spcAft>
                <a:spcPts val="300"/>
              </a:spcAft>
              <a:buClr>
                <a:schemeClr val="accent1"/>
              </a:buClr>
              <a:buSzPct val="90000"/>
            </a:pPr>
            <a:r>
              <a:rPr lang="de-DE" sz="1100" dirty="0">
                <a:latin typeface="+mn-lt"/>
              </a:rPr>
              <a:t>Unsortierter Input</a:t>
            </a:r>
          </a:p>
        </p:txBody>
      </p:sp>
      <p:sp>
        <p:nvSpPr>
          <p:cNvPr id="16" name="Textfeld 20">
            <a:extLst>
              <a:ext uri="{FF2B5EF4-FFF2-40B4-BE49-F238E27FC236}">
                <a16:creationId xmlns:a16="http://schemas.microsoft.com/office/drawing/2014/main" id="{D78FD6FD-D3FA-92A0-EA9B-9B0EFBD62A2C}"/>
              </a:ext>
            </a:extLst>
          </p:cNvPr>
          <p:cNvSpPr txBox="1"/>
          <p:nvPr/>
        </p:nvSpPr>
        <p:spPr bwMode="gray">
          <a:xfrm>
            <a:off x="2996629" y="4790713"/>
            <a:ext cx="2072093" cy="169277"/>
          </a:xfrm>
          <a:prstGeom prst="rect">
            <a:avLst/>
          </a:prstGeom>
          <a:noFill/>
        </p:spPr>
        <p:txBody>
          <a:bodyPr wrap="square" lIns="0" tIns="0" rIns="0" bIns="0" rtlCol="0">
            <a:spAutoFit/>
          </a:bodyPr>
          <a:lstStyle/>
          <a:p>
            <a:pPr>
              <a:spcBef>
                <a:spcPts val="300"/>
              </a:spcBef>
              <a:spcAft>
                <a:spcPts val="300"/>
              </a:spcAft>
              <a:buClr>
                <a:schemeClr val="accent1"/>
              </a:buClr>
              <a:buSzPct val="90000"/>
            </a:pPr>
            <a:r>
              <a:rPr lang="de-DE" sz="1100" dirty="0">
                <a:latin typeface="+mn-lt"/>
              </a:rPr>
              <a:t>Viele gleiche Werte</a:t>
            </a:r>
          </a:p>
        </p:txBody>
      </p:sp>
      <p:pic>
        <p:nvPicPr>
          <p:cNvPr id="18" name="Picture 17" descr="A screenshot of a computer program&#10;&#10;Description automatically generated with medium confidence">
            <a:extLst>
              <a:ext uri="{FF2B5EF4-FFF2-40B4-BE49-F238E27FC236}">
                <a16:creationId xmlns:a16="http://schemas.microsoft.com/office/drawing/2014/main" id="{7127CBE3-4DEF-AABF-6C3A-CAFC98AC24BA}"/>
              </a:ext>
            </a:extLst>
          </p:cNvPr>
          <p:cNvPicPr>
            <a:picLocks noChangeAspect="1"/>
          </p:cNvPicPr>
          <p:nvPr/>
        </p:nvPicPr>
        <p:blipFill rotWithShape="1">
          <a:blip r:embed="rId3">
            <a:extLst>
              <a:ext uri="{28A0092B-C50C-407E-A947-70E740481C1C}">
                <a14:useLocalDpi xmlns:a14="http://schemas.microsoft.com/office/drawing/2010/main" val="0"/>
              </a:ext>
            </a:extLst>
          </a:blip>
          <a:srcRect l="2595" r="2048"/>
          <a:stretch/>
        </p:blipFill>
        <p:spPr>
          <a:xfrm>
            <a:off x="5796136" y="-570"/>
            <a:ext cx="3352132" cy="5143500"/>
          </a:xfrm>
          <a:prstGeom prst="rect">
            <a:avLst/>
          </a:prstGeom>
        </p:spPr>
      </p:pic>
    </p:spTree>
    <p:extLst>
      <p:ext uri="{BB962C8B-B14F-4D97-AF65-F5344CB8AC3E}">
        <p14:creationId xmlns:p14="http://schemas.microsoft.com/office/powerpoint/2010/main" val="267841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ABEFB6-1CE7-CCE8-09C3-ECDE26EB2FAD}"/>
              </a:ext>
            </a:extLst>
          </p:cNvPr>
          <p:cNvSpPr>
            <a:spLocks noGrp="1"/>
          </p:cNvSpPr>
          <p:nvPr>
            <p:ph type="body" sz="quarter" idx="13"/>
          </p:nvPr>
        </p:nvSpPr>
        <p:spPr/>
        <p:txBody>
          <a:bodyPr/>
          <a:lstStyle/>
          <a:p>
            <a:r>
              <a:rPr lang="de-DE" dirty="0"/>
              <a:t>Best </a:t>
            </a:r>
            <a:r>
              <a:rPr lang="de-DE" dirty="0" err="1"/>
              <a:t>case</a:t>
            </a:r>
            <a:endParaRPr lang="de-DE" dirty="0"/>
          </a:p>
          <a:p>
            <a:r>
              <a:rPr lang="de-DE" dirty="0"/>
              <a:t>Average </a:t>
            </a:r>
            <a:r>
              <a:rPr lang="de-DE" dirty="0" err="1"/>
              <a:t>case</a:t>
            </a:r>
            <a:endParaRPr lang="de-DE" dirty="0"/>
          </a:p>
          <a:p>
            <a:r>
              <a:rPr lang="de-DE" dirty="0" err="1"/>
              <a:t>Worst</a:t>
            </a:r>
            <a:r>
              <a:rPr lang="de-DE" dirty="0"/>
              <a:t> </a:t>
            </a:r>
            <a:r>
              <a:rPr lang="de-DE" dirty="0" err="1"/>
              <a:t>case</a:t>
            </a:r>
            <a:endParaRPr lang="de-DE" dirty="0"/>
          </a:p>
          <a:p>
            <a:endParaRPr lang="de-DE" dirty="0"/>
          </a:p>
          <a:p>
            <a:endParaRPr lang="en-DE" dirty="0"/>
          </a:p>
        </p:txBody>
      </p:sp>
      <p:sp>
        <p:nvSpPr>
          <p:cNvPr id="3" name="Title 2">
            <a:extLst>
              <a:ext uri="{FF2B5EF4-FFF2-40B4-BE49-F238E27FC236}">
                <a16:creationId xmlns:a16="http://schemas.microsoft.com/office/drawing/2014/main" id="{D7AC1780-7DA3-2E77-7E73-9B5E172147B1}"/>
              </a:ext>
            </a:extLst>
          </p:cNvPr>
          <p:cNvSpPr>
            <a:spLocks noGrp="1"/>
          </p:cNvSpPr>
          <p:nvPr>
            <p:ph type="title"/>
          </p:nvPr>
        </p:nvSpPr>
        <p:spPr/>
        <p:txBody>
          <a:bodyPr/>
          <a:lstStyle/>
          <a:p>
            <a:r>
              <a:rPr lang="de-DE" dirty="0"/>
              <a:t>Aufwand</a:t>
            </a:r>
            <a:endParaRPr lang="en-DE" dirty="0"/>
          </a:p>
        </p:txBody>
      </p:sp>
      <p:grpSp>
        <p:nvGrpSpPr>
          <p:cNvPr id="4" name="Gruppieren 7">
            <a:extLst>
              <a:ext uri="{FF2B5EF4-FFF2-40B4-BE49-F238E27FC236}">
                <a16:creationId xmlns:a16="http://schemas.microsoft.com/office/drawing/2014/main" id="{12756B95-D61B-ED24-0CD9-A27CFE91D90E}"/>
              </a:ext>
            </a:extLst>
          </p:cNvPr>
          <p:cNvGrpSpPr/>
          <p:nvPr/>
        </p:nvGrpSpPr>
        <p:grpSpPr>
          <a:xfrm>
            <a:off x="35496" y="3291830"/>
            <a:ext cx="5688632" cy="1800148"/>
            <a:chOff x="551384" y="3309302"/>
            <a:chExt cx="9169400" cy="2279938"/>
          </a:xfrm>
        </p:grpSpPr>
        <p:sp>
          <p:nvSpPr>
            <p:cNvPr id="5" name="Textplatzhalter 5">
              <a:extLst>
                <a:ext uri="{FF2B5EF4-FFF2-40B4-BE49-F238E27FC236}">
                  <a16:creationId xmlns:a16="http://schemas.microsoft.com/office/drawing/2014/main" id="{1F376DBA-4FA5-7F82-FA9B-EC87C8757610}"/>
                </a:ext>
              </a:extLst>
            </p:cNvPr>
            <p:cNvSpPr txBox="1">
              <a:spLocks/>
            </p:cNvSpPr>
            <p:nvPr/>
          </p:nvSpPr>
          <p:spPr bwMode="gray">
            <a:xfrm>
              <a:off x="551384" y="3885051"/>
              <a:ext cx="2112433"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dk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dk1"/>
                  </a:solidFill>
                  <a:latin typeface="+mn-lt"/>
                  <a:ea typeface="+mn-ea"/>
                  <a:cs typeface="+mn-cs"/>
                </a:defRPr>
              </a:lvl9pPr>
            </a:lstStyle>
            <a:p>
              <a:pPr fontAlgn="auto"/>
              <a:endParaRPr lang="de-DE" dirty="0"/>
            </a:p>
          </p:txBody>
        </p:sp>
        <p:sp>
          <p:nvSpPr>
            <p:cNvPr id="6" name="Textplatzhalter 6">
              <a:extLst>
                <a:ext uri="{FF2B5EF4-FFF2-40B4-BE49-F238E27FC236}">
                  <a16:creationId xmlns:a16="http://schemas.microsoft.com/office/drawing/2014/main" id="{C643F6B6-6EC0-2333-BDA7-B0A9707764B2}"/>
                </a:ext>
              </a:extLst>
            </p:cNvPr>
            <p:cNvSpPr txBox="1">
              <a:spLocks/>
            </p:cNvSpPr>
            <p:nvPr/>
          </p:nvSpPr>
          <p:spPr bwMode="gray">
            <a:xfrm>
              <a:off x="2905117"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2"/>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2"/>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2"/>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2"/>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2"/>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2"/>
                  </a:solidFill>
                  <a:latin typeface="+mn-lt"/>
                  <a:ea typeface="+mn-ea"/>
                  <a:cs typeface="+mn-cs"/>
                </a:defRPr>
              </a:lvl9pPr>
            </a:lstStyle>
            <a:p>
              <a:pPr fontAlgn="auto"/>
              <a:endParaRPr lang="de-DE"/>
            </a:p>
          </p:txBody>
        </p:sp>
        <p:sp>
          <p:nvSpPr>
            <p:cNvPr id="7" name="Textplatzhalter 7">
              <a:extLst>
                <a:ext uri="{FF2B5EF4-FFF2-40B4-BE49-F238E27FC236}">
                  <a16:creationId xmlns:a16="http://schemas.microsoft.com/office/drawing/2014/main" id="{324C6354-2A46-D14D-E849-B925A0237855}"/>
                </a:ext>
              </a:extLst>
            </p:cNvPr>
            <p:cNvSpPr txBox="1">
              <a:spLocks/>
            </p:cNvSpPr>
            <p:nvPr/>
          </p:nvSpPr>
          <p:spPr bwMode="gray">
            <a:xfrm>
              <a:off x="5255662"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3"/>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3"/>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3"/>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3"/>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3"/>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3"/>
                  </a:solidFill>
                  <a:latin typeface="+mn-lt"/>
                  <a:ea typeface="+mn-ea"/>
                  <a:cs typeface="+mn-cs"/>
                </a:defRPr>
              </a:lvl9pPr>
            </a:lstStyle>
            <a:p>
              <a:pPr fontAlgn="auto"/>
              <a:endParaRPr lang="de-DE"/>
            </a:p>
          </p:txBody>
        </p:sp>
        <p:sp>
          <p:nvSpPr>
            <p:cNvPr id="8" name="Textplatzhalter 8">
              <a:extLst>
                <a:ext uri="{FF2B5EF4-FFF2-40B4-BE49-F238E27FC236}">
                  <a16:creationId xmlns:a16="http://schemas.microsoft.com/office/drawing/2014/main" id="{CF371235-9CC3-0388-221E-65033351A4EC}"/>
                </a:ext>
              </a:extLst>
            </p:cNvPr>
            <p:cNvSpPr txBox="1">
              <a:spLocks/>
            </p:cNvSpPr>
            <p:nvPr/>
          </p:nvSpPr>
          <p:spPr bwMode="gray">
            <a:xfrm>
              <a:off x="7606233" y="3885051"/>
              <a:ext cx="2114551" cy="1704189"/>
            </a:xfrm>
            <a:prstGeom prst="rect">
              <a:avLst/>
            </a:prstGeom>
          </p:spPr>
          <p:style>
            <a:lnRef idx="2">
              <a:schemeClr val="accent1"/>
            </a:lnRef>
            <a:fillRef idx="1">
              <a:schemeClr val="lt1"/>
            </a:fillRef>
            <a:effectRef idx="0">
              <a:schemeClr val="accent1"/>
            </a:effectRef>
            <a:fontRef idx="minor">
              <a:schemeClr val="dk1"/>
            </a:fontRef>
          </p:style>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dk1"/>
                  </a:solidFill>
                  <a:latin typeface="+mn-lt"/>
                  <a:ea typeface="+mn-ea"/>
                  <a:cs typeface="+mn-cs"/>
                </a:defRPr>
              </a:lvl1pPr>
              <a:lvl2pPr marL="180975" indent="-180975"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2pPr>
              <a:lvl3pPr marL="360000" indent="-180000"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3pPr>
              <a:lvl4pPr marL="538163" indent="-180000" algn="l" defTabSz="914400" rtl="0" eaLnBrk="1" latinLnBrk="0" hangingPunct="1">
                <a:lnSpc>
                  <a:spcPct val="100000"/>
                </a:lnSpc>
                <a:spcBef>
                  <a:spcPts val="300"/>
                </a:spcBef>
                <a:spcAft>
                  <a:spcPts val="300"/>
                </a:spcAft>
                <a:buClr>
                  <a:schemeClr val="accent4"/>
                </a:buClr>
                <a:buSzPct val="100000"/>
                <a:buFont typeface="Arial" panose="020B0604020202020204" pitchFamily="34" charset="0"/>
                <a:buChar char="–"/>
                <a:defRPr sz="1400" kern="1200">
                  <a:solidFill>
                    <a:schemeClr val="dk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4"/>
                </a:buClr>
                <a:buSzPct val="100000"/>
                <a:buFont typeface="+mj-lt"/>
                <a:buAutoNum type="arabicPeriod"/>
                <a:defRPr sz="1400" kern="1200">
                  <a:solidFill>
                    <a:schemeClr val="dk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4"/>
                </a:buClr>
                <a:buSzPct val="100000"/>
                <a:buFont typeface="+mj-lt"/>
                <a:buAutoNum type="alphaLcParenR"/>
                <a:defRPr sz="1400" kern="1200">
                  <a:solidFill>
                    <a:schemeClr val="dk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4"/>
                </a:buClr>
                <a:buSzPct val="90000"/>
                <a:buFont typeface="Arial" panose="020B0604020202020204" pitchFamily="34" charset="0"/>
                <a:buNone/>
                <a:defRPr sz="1600" kern="1200" cap="all" baseline="0">
                  <a:solidFill>
                    <a:schemeClr val="dk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4"/>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4"/>
                  </a:solidFill>
                  <a:latin typeface="+mn-lt"/>
                  <a:ea typeface="+mn-ea"/>
                  <a:cs typeface="+mn-cs"/>
                </a:defRPr>
              </a:lvl9pPr>
            </a:lstStyle>
            <a:p>
              <a:pPr fontAlgn="auto"/>
              <a:endParaRPr lang="de-DE"/>
            </a:p>
          </p:txBody>
        </p:sp>
        <p:sp>
          <p:nvSpPr>
            <p:cNvPr id="9" name="Textplatzhalter 9">
              <a:extLst>
                <a:ext uri="{FF2B5EF4-FFF2-40B4-BE49-F238E27FC236}">
                  <a16:creationId xmlns:a16="http://schemas.microsoft.com/office/drawing/2014/main" id="{68508CA7-1E53-E899-1DB1-C67475798BA0}"/>
                </a:ext>
              </a:extLst>
            </p:cNvPr>
            <p:cNvSpPr txBox="1">
              <a:spLocks/>
            </p:cNvSpPr>
            <p:nvPr/>
          </p:nvSpPr>
          <p:spPr bwMode="gray">
            <a:xfrm>
              <a:off x="551384" y="3309302"/>
              <a:ext cx="2112433" cy="383729"/>
            </a:xfrm>
            <a:prstGeom prst="rect">
              <a:avLst/>
            </a:prstGeom>
            <a:solidFill>
              <a:schemeClr val="accent1"/>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altLang="de-DE" dirty="0"/>
                <a:t>O(</a:t>
              </a:r>
              <a:r>
                <a:rPr lang="de-DE" altLang="de-DE" i="1" dirty="0"/>
                <a:t>n</a:t>
              </a:r>
              <a:r>
                <a:rPr lang="de-DE" altLang="de-DE" dirty="0"/>
                <a:t>)</a:t>
              </a:r>
              <a:endParaRPr lang="de-DE" dirty="0"/>
            </a:p>
          </p:txBody>
        </p:sp>
        <p:sp>
          <p:nvSpPr>
            <p:cNvPr id="10" name="Textplatzhalter 10">
              <a:extLst>
                <a:ext uri="{FF2B5EF4-FFF2-40B4-BE49-F238E27FC236}">
                  <a16:creationId xmlns:a16="http://schemas.microsoft.com/office/drawing/2014/main" id="{8273C6A1-247F-DE84-1B96-48B3AEFEADAA}"/>
                </a:ext>
              </a:extLst>
            </p:cNvPr>
            <p:cNvSpPr txBox="1">
              <a:spLocks/>
            </p:cNvSpPr>
            <p:nvPr/>
          </p:nvSpPr>
          <p:spPr bwMode="gray">
            <a:xfrm>
              <a:off x="2905118" y="3309302"/>
              <a:ext cx="2112433" cy="383729"/>
            </a:xfrm>
            <a:prstGeom prst="rect">
              <a:avLst/>
            </a:prstGeom>
            <a:solidFill>
              <a:schemeClr val="accent2"/>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altLang="de-DE" dirty="0"/>
                <a:t>O(</a:t>
              </a:r>
              <a:r>
                <a:rPr lang="de-DE" altLang="de-DE" i="1" dirty="0"/>
                <a:t>n</a:t>
              </a:r>
              <a:r>
                <a:rPr lang="de-DE" altLang="de-DE" dirty="0"/>
                <a:t> log </a:t>
              </a:r>
              <a:r>
                <a:rPr lang="de-DE" altLang="de-DE" i="1" dirty="0"/>
                <a:t>n</a:t>
              </a:r>
              <a:r>
                <a:rPr lang="de-DE" altLang="de-DE" dirty="0"/>
                <a:t>)</a:t>
              </a:r>
              <a:endParaRPr lang="de-DE" dirty="0"/>
            </a:p>
          </p:txBody>
        </p:sp>
        <p:sp>
          <p:nvSpPr>
            <p:cNvPr id="11" name="Textplatzhalter 11">
              <a:extLst>
                <a:ext uri="{FF2B5EF4-FFF2-40B4-BE49-F238E27FC236}">
                  <a16:creationId xmlns:a16="http://schemas.microsoft.com/office/drawing/2014/main" id="{47B16AF9-AC41-D203-7B39-421F8D8CED46}"/>
                </a:ext>
              </a:extLst>
            </p:cNvPr>
            <p:cNvSpPr txBox="1">
              <a:spLocks/>
            </p:cNvSpPr>
            <p:nvPr/>
          </p:nvSpPr>
          <p:spPr bwMode="gray">
            <a:xfrm>
              <a:off x="5257780" y="3309302"/>
              <a:ext cx="2112433" cy="383729"/>
            </a:xfrm>
            <a:prstGeom prst="rect">
              <a:avLst/>
            </a:prstGeom>
            <a:solidFill>
              <a:schemeClr val="accent3"/>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fontAlgn="auto"/>
              <a:r>
                <a:rPr lang="de-DE" dirty="0"/>
                <a:t>O(</a:t>
              </a:r>
              <a:r>
                <a:rPr lang="de-DE" i="1" dirty="0"/>
                <a:t>n</a:t>
              </a:r>
              <a:r>
                <a:rPr lang="de-DE" dirty="0"/>
                <a:t>²)</a:t>
              </a:r>
            </a:p>
          </p:txBody>
        </p:sp>
        <p:sp>
          <p:nvSpPr>
            <p:cNvPr id="12" name="Textplatzhalter 12">
              <a:extLst>
                <a:ext uri="{FF2B5EF4-FFF2-40B4-BE49-F238E27FC236}">
                  <a16:creationId xmlns:a16="http://schemas.microsoft.com/office/drawing/2014/main" id="{E2D26D36-69D8-1E62-610D-089A01037EC0}"/>
                </a:ext>
              </a:extLst>
            </p:cNvPr>
            <p:cNvSpPr txBox="1">
              <a:spLocks/>
            </p:cNvSpPr>
            <p:nvPr/>
          </p:nvSpPr>
          <p:spPr bwMode="gray">
            <a:xfrm>
              <a:off x="7598607" y="3309302"/>
              <a:ext cx="2112433" cy="383729"/>
            </a:xfrm>
            <a:prstGeom prst="rect">
              <a:avLst/>
            </a:prstGeom>
            <a:solidFill>
              <a:schemeClr val="accent4"/>
            </a:solidFill>
          </p:spPr>
          <p:txBody>
            <a:bodyPr vert="horz" wrap="square" lIns="72000" tIns="36000" rIns="72000" bIns="36000" rtlCol="0" anchor="ctr" anchorCtr="0">
              <a:noAutofit/>
            </a:bodyPr>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ct val="100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ct val="1000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pPr algn="ctr"/>
              <a:r>
                <a:rPr lang="de-DE" dirty="0">
                  <a:latin typeface="Verdana" pitchFamily="34" charset="0"/>
                </a:rPr>
                <a:t>&gt; O(</a:t>
              </a:r>
              <a:r>
                <a:rPr lang="de-DE" i="1" dirty="0">
                  <a:latin typeface="Verdana" pitchFamily="34" charset="0"/>
                </a:rPr>
                <a:t>n</a:t>
              </a:r>
              <a:r>
                <a:rPr lang="de-DE" dirty="0">
                  <a:latin typeface="Verdana" pitchFamily="34" charset="0"/>
                </a:rPr>
                <a:t>²)</a:t>
              </a:r>
            </a:p>
          </p:txBody>
        </p:sp>
      </p:grpSp>
      <p:sp>
        <p:nvSpPr>
          <p:cNvPr id="13" name="Textfeld 17">
            <a:extLst>
              <a:ext uri="{FF2B5EF4-FFF2-40B4-BE49-F238E27FC236}">
                <a16:creationId xmlns:a16="http://schemas.microsoft.com/office/drawing/2014/main" id="{443E587A-7E20-4838-97B4-1CB29BF78AE2}"/>
              </a:ext>
            </a:extLst>
          </p:cNvPr>
          <p:cNvSpPr txBox="1"/>
          <p:nvPr/>
        </p:nvSpPr>
        <p:spPr bwMode="gray">
          <a:xfrm>
            <a:off x="1578273" y="3903663"/>
            <a:ext cx="896079" cy="246221"/>
          </a:xfrm>
          <a:prstGeom prst="rect">
            <a:avLst/>
          </a:prstGeom>
          <a:noFill/>
        </p:spPr>
        <p:txBody>
          <a:bodyPr wrap="none" lIns="0" tIns="0" rIns="0" bIns="0" rtlCol="0">
            <a:spAutoFit/>
          </a:bodyPr>
          <a:lstStyle/>
          <a:p>
            <a:pPr>
              <a:spcBef>
                <a:spcPts val="300"/>
              </a:spcBef>
              <a:spcAft>
                <a:spcPts val="300"/>
              </a:spcAft>
              <a:buClr>
                <a:schemeClr val="accent1"/>
              </a:buClr>
              <a:buSzPct val="90000"/>
            </a:pPr>
            <a:r>
              <a:rPr lang="de-DE" sz="1600" dirty="0">
                <a:latin typeface="+mn-lt"/>
              </a:rPr>
              <a:t>Best </a:t>
            </a:r>
            <a:r>
              <a:rPr lang="de-DE" sz="1600" dirty="0" err="1">
                <a:latin typeface="+mn-lt"/>
              </a:rPr>
              <a:t>case</a:t>
            </a:r>
            <a:endParaRPr lang="de-DE" sz="1600" dirty="0">
              <a:latin typeface="+mn-lt"/>
            </a:endParaRPr>
          </a:p>
        </p:txBody>
      </p:sp>
      <p:sp>
        <p:nvSpPr>
          <p:cNvPr id="14" name="Textfeld 18">
            <a:extLst>
              <a:ext uri="{FF2B5EF4-FFF2-40B4-BE49-F238E27FC236}">
                <a16:creationId xmlns:a16="http://schemas.microsoft.com/office/drawing/2014/main" id="{430EF27A-E7E2-D0DD-CCF8-89932B9AA6C1}"/>
              </a:ext>
            </a:extLst>
          </p:cNvPr>
          <p:cNvSpPr txBox="1"/>
          <p:nvPr/>
        </p:nvSpPr>
        <p:spPr bwMode="gray">
          <a:xfrm>
            <a:off x="1547664" y="4231021"/>
            <a:ext cx="1246239" cy="246221"/>
          </a:xfrm>
          <a:prstGeom prst="rect">
            <a:avLst/>
          </a:prstGeom>
          <a:noFill/>
        </p:spPr>
        <p:txBody>
          <a:bodyPr wrap="none" lIns="0" tIns="0" rIns="0" bIns="0" rtlCol="0">
            <a:spAutoFit/>
          </a:bodyPr>
          <a:lstStyle/>
          <a:p>
            <a:pPr>
              <a:spcBef>
                <a:spcPts val="300"/>
              </a:spcBef>
              <a:spcAft>
                <a:spcPts val="300"/>
              </a:spcAft>
              <a:buClr>
                <a:schemeClr val="accent1"/>
              </a:buClr>
              <a:buSzPct val="90000"/>
            </a:pPr>
            <a:r>
              <a:rPr lang="de-DE" sz="1600" dirty="0">
                <a:latin typeface="+mn-lt"/>
              </a:rPr>
              <a:t>Average </a:t>
            </a:r>
            <a:r>
              <a:rPr lang="de-DE" sz="1600" dirty="0" err="1">
                <a:latin typeface="+mn-lt"/>
              </a:rPr>
              <a:t>case</a:t>
            </a:r>
            <a:endParaRPr lang="de-DE" sz="1600" dirty="0">
              <a:latin typeface="+mn-lt"/>
            </a:endParaRPr>
          </a:p>
        </p:txBody>
      </p:sp>
      <p:sp>
        <p:nvSpPr>
          <p:cNvPr id="15" name="Textfeld 19">
            <a:extLst>
              <a:ext uri="{FF2B5EF4-FFF2-40B4-BE49-F238E27FC236}">
                <a16:creationId xmlns:a16="http://schemas.microsoft.com/office/drawing/2014/main" id="{7D66A0DF-EB9A-6AA4-FBB1-3C184805FEC0}"/>
              </a:ext>
            </a:extLst>
          </p:cNvPr>
          <p:cNvSpPr txBox="1"/>
          <p:nvPr/>
        </p:nvSpPr>
        <p:spPr bwMode="gray">
          <a:xfrm>
            <a:off x="1658738" y="4587974"/>
            <a:ext cx="1041054" cy="246221"/>
          </a:xfrm>
          <a:prstGeom prst="rect">
            <a:avLst/>
          </a:prstGeom>
          <a:noFill/>
        </p:spPr>
        <p:txBody>
          <a:bodyPr wrap="none" lIns="0" tIns="0" rIns="0" bIns="0" rtlCol="0">
            <a:spAutoFit/>
          </a:bodyPr>
          <a:lstStyle/>
          <a:p>
            <a:pPr>
              <a:spcBef>
                <a:spcPts val="300"/>
              </a:spcBef>
              <a:spcAft>
                <a:spcPts val="300"/>
              </a:spcAft>
              <a:buClr>
                <a:schemeClr val="accent1"/>
              </a:buClr>
              <a:buSzPct val="90000"/>
            </a:pPr>
            <a:r>
              <a:rPr lang="de-DE" sz="1600" dirty="0" err="1">
                <a:latin typeface="+mn-lt"/>
              </a:rPr>
              <a:t>Worst</a:t>
            </a:r>
            <a:r>
              <a:rPr lang="de-DE" sz="1600" dirty="0">
                <a:latin typeface="+mn-lt"/>
              </a:rPr>
              <a:t> </a:t>
            </a:r>
            <a:r>
              <a:rPr lang="de-DE" sz="1600" dirty="0" err="1">
                <a:latin typeface="+mn-lt"/>
              </a:rPr>
              <a:t>case</a:t>
            </a:r>
            <a:endParaRPr lang="de-DE" sz="1600" dirty="0">
              <a:latin typeface="+mn-lt"/>
            </a:endParaRPr>
          </a:p>
        </p:txBody>
      </p:sp>
      <p:pic>
        <p:nvPicPr>
          <p:cNvPr id="17" name="Picture 16" descr="A screenshot of a computer program&#10;&#10;Description automatically generated with medium confidence">
            <a:extLst>
              <a:ext uri="{FF2B5EF4-FFF2-40B4-BE49-F238E27FC236}">
                <a16:creationId xmlns:a16="http://schemas.microsoft.com/office/drawing/2014/main" id="{6DE91CD9-C5E5-EBC6-0E9B-7DB6D67062C2}"/>
              </a:ext>
            </a:extLst>
          </p:cNvPr>
          <p:cNvPicPr>
            <a:picLocks noChangeAspect="1"/>
          </p:cNvPicPr>
          <p:nvPr/>
        </p:nvPicPr>
        <p:blipFill rotWithShape="1">
          <a:blip r:embed="rId2">
            <a:extLst>
              <a:ext uri="{28A0092B-C50C-407E-A947-70E740481C1C}">
                <a14:useLocalDpi xmlns:a14="http://schemas.microsoft.com/office/drawing/2010/main" val="0"/>
              </a:ext>
            </a:extLst>
          </a:blip>
          <a:srcRect l="2595" r="2048"/>
          <a:stretch/>
        </p:blipFill>
        <p:spPr>
          <a:xfrm>
            <a:off x="5796136" y="-570"/>
            <a:ext cx="3352132" cy="5143500"/>
          </a:xfrm>
          <a:prstGeom prst="rect">
            <a:avLst/>
          </a:prstGeom>
        </p:spPr>
      </p:pic>
    </p:spTree>
    <p:extLst>
      <p:ext uri="{BB962C8B-B14F-4D97-AF65-F5344CB8AC3E}">
        <p14:creationId xmlns:p14="http://schemas.microsoft.com/office/powerpoint/2010/main" val="3675936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program&#10;&#10;Description automatically generated with medium confidence">
            <a:extLst>
              <a:ext uri="{FF2B5EF4-FFF2-40B4-BE49-F238E27FC236}">
                <a16:creationId xmlns:a16="http://schemas.microsoft.com/office/drawing/2014/main" id="{778AFB81-3B72-2FCF-F7EF-981F5EAE13CE}"/>
              </a:ext>
            </a:extLst>
          </p:cNvPr>
          <p:cNvPicPr>
            <a:picLocks noChangeAspect="1"/>
          </p:cNvPicPr>
          <p:nvPr/>
        </p:nvPicPr>
        <p:blipFill rotWithShape="1">
          <a:blip r:embed="rId2">
            <a:extLst>
              <a:ext uri="{28A0092B-C50C-407E-A947-70E740481C1C}">
                <a14:useLocalDpi xmlns:a14="http://schemas.microsoft.com/office/drawing/2010/main" val="0"/>
              </a:ext>
            </a:extLst>
          </a:blip>
          <a:srcRect l="2595" r="2048"/>
          <a:stretch/>
        </p:blipFill>
        <p:spPr>
          <a:xfrm>
            <a:off x="5796136" y="-570"/>
            <a:ext cx="3352132" cy="5143500"/>
          </a:xfrm>
          <a:prstGeom prst="rect">
            <a:avLst/>
          </a:prstGeom>
        </p:spPr>
      </p:pic>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324DC625-541E-6E98-59CF-83905E64D421}"/>
                  </a:ext>
                </a:extLst>
              </p:cNvPr>
              <p:cNvSpPr>
                <a:spLocks noGrp="1"/>
              </p:cNvSpPr>
              <p:nvPr>
                <p:ph type="body" sz="quarter" idx="13"/>
              </p:nvPr>
            </p:nvSpPr>
            <p:spPr>
              <a:xfrm>
                <a:off x="358776" y="1048382"/>
                <a:ext cx="5221336" cy="3563938"/>
              </a:xfrm>
            </p:spPr>
            <p:txBody>
              <a:bodyPr/>
              <a:lstStyle/>
              <a:p>
                <a:r>
                  <a:rPr lang="de-DE" altLang="de-DE" dirty="0"/>
                  <a:t>Array der Länge </a:t>
                </a:r>
                <a:r>
                  <a:rPr lang="de-DE" altLang="de-DE" i="1" dirty="0"/>
                  <a:t>n</a:t>
                </a:r>
                <a:r>
                  <a:rPr lang="de-DE" altLang="de-DE" dirty="0"/>
                  <a:t>, Anzahl der Vergleiche := </a:t>
                </a:r>
                <a:r>
                  <a:rPr lang="de-DE" altLang="de-DE" i="1" dirty="0" err="1"/>
                  <a:t>V</a:t>
                </a:r>
                <a:r>
                  <a:rPr lang="de-DE" altLang="de-DE" i="1" baseline="-25000" dirty="0" err="1"/>
                  <a:t>n</a:t>
                </a:r>
                <a:endParaRPr lang="de-DE" altLang="de-DE" i="1" baseline="-25000" dirty="0"/>
              </a:p>
              <a:p>
                <a:pPr marL="268287" lvl="1" indent="0">
                  <a:buNone/>
                </a:pPr>
                <a:r>
                  <a:rPr lang="de-DE" altLang="de-DE" b="0" dirty="0"/>
                  <a:t>	</a:t>
                </a:r>
                <a14:m>
                  <m:oMath xmlns:m="http://schemas.openxmlformats.org/officeDocument/2006/math">
                    <m:sSub>
                      <m:sSubPr>
                        <m:ctrlPr>
                          <a:rPr lang="de-DE" altLang="de-DE" b="0" i="1" smtClean="0">
                            <a:latin typeface="Cambria Math" panose="02040503050406030204" pitchFamily="18" charset="0"/>
                          </a:rPr>
                        </m:ctrlPr>
                      </m:sSubPr>
                      <m:e>
                        <m:r>
                          <a:rPr lang="de-DE" altLang="de-DE" b="0" i="1" smtClean="0">
                            <a:latin typeface="Cambria Math"/>
                          </a:rPr>
                          <m:t>𝑉</m:t>
                        </m:r>
                      </m:e>
                      <m:sub>
                        <m:r>
                          <a:rPr lang="de-DE" altLang="de-DE" b="0" i="1" smtClean="0">
                            <a:latin typeface="Cambria Math"/>
                          </a:rPr>
                          <m:t>𝑛</m:t>
                        </m:r>
                      </m:sub>
                    </m:sSub>
                    <m:r>
                      <a:rPr lang="de-DE" altLang="de-DE" b="0" i="1" smtClean="0">
                        <a:latin typeface="Cambria Math"/>
                      </a:rPr>
                      <m:t>=2</m:t>
                    </m:r>
                    <m:sSub>
                      <m:sSubPr>
                        <m:ctrlPr>
                          <a:rPr lang="de-DE" altLang="de-DE" b="0" i="1" smtClean="0">
                            <a:latin typeface="Cambria Math" panose="02040503050406030204" pitchFamily="18" charset="0"/>
                          </a:rPr>
                        </m:ctrlPr>
                      </m:sSubPr>
                      <m:e>
                        <m:r>
                          <a:rPr lang="de-DE" altLang="de-DE" b="0" i="1" smtClean="0">
                            <a:latin typeface="Cambria Math"/>
                          </a:rPr>
                          <m:t>𝑉</m:t>
                        </m:r>
                      </m:e>
                      <m:sub>
                        <m:r>
                          <a:rPr lang="de-DE" altLang="de-DE" b="0" i="1" smtClean="0">
                            <a:latin typeface="Cambria Math"/>
                          </a:rPr>
                          <m:t>𝑛</m:t>
                        </m:r>
                        <m:r>
                          <a:rPr lang="de-DE" altLang="de-DE" b="0" i="1" smtClean="0">
                            <a:latin typeface="Cambria Math"/>
                          </a:rPr>
                          <m:t>/2</m:t>
                        </m:r>
                      </m:sub>
                    </m:sSub>
                    <m:r>
                      <a:rPr lang="de-DE" altLang="de-DE" b="0" i="1" smtClean="0">
                        <a:latin typeface="Cambria Math"/>
                      </a:rPr>
                      <m:t>+</m:t>
                    </m:r>
                    <m:r>
                      <a:rPr lang="de-DE" altLang="de-DE" b="0" i="1" smtClean="0">
                        <a:latin typeface="Cambria Math"/>
                      </a:rPr>
                      <m:t>𝑛</m:t>
                    </m:r>
                  </m:oMath>
                </a14:m>
                <a:r>
                  <a:rPr lang="de-DE" altLang="de-DE" dirty="0"/>
                  <a:t> 	für </a:t>
                </a:r>
                <a:r>
                  <a:rPr lang="de-DE" altLang="de-DE" i="1" dirty="0"/>
                  <a:t>n</a:t>
                </a:r>
                <a:r>
                  <a:rPr lang="de-DE" altLang="de-DE" dirty="0"/>
                  <a:t> ≥ 2 mit </a:t>
                </a:r>
                <a:r>
                  <a:rPr lang="de-DE" altLang="de-DE" i="1" dirty="0"/>
                  <a:t>V</a:t>
                </a:r>
                <a:r>
                  <a:rPr lang="de-DE" altLang="de-DE" baseline="-25000" dirty="0"/>
                  <a:t>1</a:t>
                </a:r>
                <a:r>
                  <a:rPr lang="de-DE" altLang="de-DE" dirty="0"/>
                  <a:t> = 0</a:t>
                </a:r>
              </a:p>
              <a:p>
                <a:endParaRPr lang="de-DE" altLang="de-DE" dirty="0"/>
              </a:p>
              <a:p>
                <a:endParaRPr lang="de-DE" altLang="de-DE" dirty="0"/>
              </a:p>
              <a:p>
                <a:pPr marL="0" indent="0">
                  <a:buNone/>
                </a:pPr>
                <a:endParaRPr lang="de-DE" altLang="de-DE" dirty="0"/>
              </a:p>
              <a:p>
                <a:r>
                  <a:rPr lang="de-DE" altLang="de-DE" dirty="0"/>
                  <a:t>Annahme zur Vereinfachung: </a:t>
                </a:r>
                <a14:m>
                  <m:oMath xmlns:m="http://schemas.openxmlformats.org/officeDocument/2006/math">
                    <m:r>
                      <m:rPr>
                        <m:sty m:val="p"/>
                      </m:rPr>
                      <a:rPr lang="de-DE" altLang="de-DE" b="0" i="0" smtClean="0">
                        <a:latin typeface="Cambria Math"/>
                      </a:rPr>
                      <m:t>n</m:t>
                    </m:r>
                    <m:r>
                      <a:rPr lang="de-DE" altLang="de-DE" b="0" i="0" smtClean="0">
                        <a:latin typeface="Cambria Math"/>
                      </a:rPr>
                      <m:t>=</m:t>
                    </m:r>
                    <m:sSup>
                      <m:sSupPr>
                        <m:ctrlPr>
                          <a:rPr lang="de-DE" altLang="de-DE" i="1">
                            <a:latin typeface="Cambria Math" panose="02040503050406030204" pitchFamily="18" charset="0"/>
                          </a:rPr>
                        </m:ctrlPr>
                      </m:sSupPr>
                      <m:e>
                        <m:r>
                          <a:rPr lang="de-DE" altLang="de-DE" i="1">
                            <a:latin typeface="Cambria Math"/>
                          </a:rPr>
                          <m:t>2</m:t>
                        </m:r>
                      </m:e>
                      <m:sup>
                        <m:r>
                          <a:rPr lang="de-DE" altLang="de-DE" i="1">
                            <a:latin typeface="Cambria Math"/>
                          </a:rPr>
                          <m:t>𝑁</m:t>
                        </m:r>
                      </m:sup>
                    </m:sSup>
                  </m:oMath>
                </a14:m>
                <a:r>
                  <a:rPr lang="de-DE" altLang="de-DE" dirty="0"/>
                  <a:t> (</a:t>
                </a:r>
                <a:r>
                  <a:rPr lang="de-DE" altLang="de-DE" i="1" dirty="0"/>
                  <a:t>n</a:t>
                </a:r>
                <a:r>
                  <a:rPr lang="de-DE" altLang="de-DE" dirty="0"/>
                  <a:t> ist Zweierpotenz)</a:t>
                </a:r>
              </a:p>
              <a:p>
                <a:pPr marL="268287" lvl="1" indent="0">
                  <a:buNone/>
                </a:pPr>
                <a14:m>
                  <m:oMathPara xmlns:m="http://schemas.openxmlformats.org/officeDocument/2006/math">
                    <m:oMathParaPr>
                      <m:jc m:val="centerGroup"/>
                    </m:oMathParaPr>
                    <m:oMath xmlns:m="http://schemas.openxmlformats.org/officeDocument/2006/math">
                      <m:sSub>
                        <m:sSubPr>
                          <m:ctrlPr>
                            <a:rPr lang="de-DE" altLang="de-DE" i="1" smtClean="0">
                              <a:latin typeface="Cambria Math" panose="02040503050406030204" pitchFamily="18" charset="0"/>
                            </a:rPr>
                          </m:ctrlPr>
                        </m:sSubPr>
                        <m:e>
                          <m:r>
                            <a:rPr lang="de-DE" altLang="de-DE" b="0" i="1" smtClean="0">
                              <a:latin typeface="Cambria Math"/>
                            </a:rPr>
                            <m:t>𝑉</m:t>
                          </m:r>
                        </m:e>
                        <m:sub>
                          <m:sSup>
                            <m:sSupPr>
                              <m:ctrlPr>
                                <a:rPr lang="de-DE" altLang="de-DE" i="1" smtClean="0">
                                  <a:latin typeface="Cambria Math" panose="02040503050406030204" pitchFamily="18" charset="0"/>
                                </a:rPr>
                              </m:ctrlPr>
                            </m:sSupPr>
                            <m:e>
                              <m:r>
                                <a:rPr lang="de-DE" altLang="de-DE" b="0" i="1" smtClean="0">
                                  <a:latin typeface="Cambria Math"/>
                                </a:rPr>
                                <m:t>2</m:t>
                              </m:r>
                            </m:e>
                            <m:sup>
                              <m:r>
                                <a:rPr lang="de-DE" altLang="de-DE" b="0" i="1" smtClean="0">
                                  <a:latin typeface="Cambria Math"/>
                                </a:rPr>
                                <m:t>𝑁</m:t>
                              </m:r>
                            </m:sup>
                          </m:sSup>
                        </m:sub>
                      </m:sSub>
                      <m:r>
                        <a:rPr lang="de-DE" altLang="de-DE" b="0" i="1" smtClean="0">
                          <a:latin typeface="Cambria Math"/>
                        </a:rPr>
                        <m:t>=2</m:t>
                      </m:r>
                      <m:sSub>
                        <m:sSubPr>
                          <m:ctrlPr>
                            <a:rPr lang="de-DE" altLang="de-DE" b="0" i="1" smtClean="0">
                              <a:latin typeface="Cambria Math" panose="02040503050406030204" pitchFamily="18" charset="0"/>
                            </a:rPr>
                          </m:ctrlPr>
                        </m:sSubPr>
                        <m:e>
                          <m:r>
                            <a:rPr lang="de-DE" altLang="de-DE" b="0" i="1" smtClean="0">
                              <a:latin typeface="Cambria Math"/>
                            </a:rPr>
                            <m:t>𝑉</m:t>
                          </m:r>
                        </m:e>
                        <m:sub>
                          <m:sSup>
                            <m:sSupPr>
                              <m:ctrlPr>
                                <a:rPr lang="de-DE" altLang="de-DE" b="0" i="1" smtClean="0">
                                  <a:latin typeface="Cambria Math" panose="02040503050406030204" pitchFamily="18" charset="0"/>
                                </a:rPr>
                              </m:ctrlPr>
                            </m:sSupPr>
                            <m:e>
                              <m:r>
                                <a:rPr lang="de-DE" altLang="de-DE" b="0" i="1" smtClean="0">
                                  <a:latin typeface="Cambria Math"/>
                                </a:rPr>
                                <m:t>2</m:t>
                              </m:r>
                            </m:e>
                            <m:sup>
                              <m:r>
                                <a:rPr lang="de-DE" altLang="de-DE" b="0" i="1" smtClean="0">
                                  <a:latin typeface="Cambria Math"/>
                                </a:rPr>
                                <m:t>𝑁</m:t>
                              </m:r>
                              <m:r>
                                <a:rPr lang="de-DE" altLang="de-DE" b="0" i="1" smtClean="0">
                                  <a:latin typeface="Cambria Math"/>
                                </a:rPr>
                                <m:t>−1</m:t>
                              </m:r>
                            </m:sup>
                          </m:sSup>
                        </m:sub>
                      </m:sSub>
                      <m:r>
                        <a:rPr lang="de-DE" altLang="de-DE" b="0" i="1" smtClean="0">
                          <a:latin typeface="Cambria Math"/>
                        </a:rPr>
                        <m:t>+</m:t>
                      </m:r>
                      <m:sSup>
                        <m:sSupPr>
                          <m:ctrlPr>
                            <a:rPr lang="de-DE" altLang="de-DE" b="0" i="1" smtClean="0">
                              <a:latin typeface="Cambria Math" panose="02040503050406030204" pitchFamily="18" charset="0"/>
                            </a:rPr>
                          </m:ctrlPr>
                        </m:sSupPr>
                        <m:e>
                          <m:r>
                            <a:rPr lang="de-DE" altLang="de-DE" b="0" i="1" smtClean="0">
                              <a:latin typeface="Cambria Math"/>
                            </a:rPr>
                            <m:t>2</m:t>
                          </m:r>
                        </m:e>
                        <m:sup>
                          <m:r>
                            <a:rPr lang="de-DE" altLang="de-DE" b="0" i="1" smtClean="0">
                              <a:latin typeface="Cambria Math"/>
                            </a:rPr>
                            <m:t>𝑁</m:t>
                          </m:r>
                        </m:sup>
                      </m:sSup>
                    </m:oMath>
                  </m:oMathPara>
                </a14:m>
                <a:endParaRPr lang="de-DE" altLang="de-DE"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de-DE" altLang="de-DE" i="1">
                          <a:latin typeface="Cambria Math"/>
                          <a:ea typeface="Cambria Math"/>
                        </a:rPr>
                        <m:t>⟺  </m:t>
                      </m:r>
                      <m:f>
                        <m:fPr>
                          <m:ctrlPr>
                            <a:rPr lang="de-DE" altLang="de-DE" i="1">
                              <a:latin typeface="Cambria Math" panose="02040503050406030204" pitchFamily="18" charset="0"/>
                              <a:ea typeface="Cambria Math"/>
                            </a:rPr>
                          </m:ctrlPr>
                        </m:fPr>
                        <m:num>
                          <m:sSub>
                            <m:sSubPr>
                              <m:ctrlPr>
                                <a:rPr lang="de-DE" altLang="de-DE" i="1">
                                  <a:latin typeface="Cambria Math" panose="02040503050406030204" pitchFamily="18" charset="0"/>
                                  <a:ea typeface="Cambria Math"/>
                                </a:rPr>
                              </m:ctrlPr>
                            </m:sSubPr>
                            <m:e>
                              <m:r>
                                <a:rPr lang="de-DE" altLang="de-DE" i="1">
                                  <a:latin typeface="Cambria Math"/>
                                  <a:ea typeface="Cambria Math"/>
                                </a:rPr>
                                <m:t>𝑉</m:t>
                              </m:r>
                            </m:e>
                            <m:sub>
                              <m:sSup>
                                <m:sSupPr>
                                  <m:ctrlPr>
                                    <a:rPr lang="de-DE" altLang="de-DE" i="1">
                                      <a:latin typeface="Cambria Math" panose="02040503050406030204" pitchFamily="18" charset="0"/>
                                      <a:ea typeface="Cambria Math"/>
                                    </a:rPr>
                                  </m:ctrlPr>
                                </m:sSupPr>
                                <m:e>
                                  <m:r>
                                    <a:rPr lang="de-DE" altLang="de-DE" i="1">
                                      <a:latin typeface="Cambria Math" panose="02040503050406030204" pitchFamily="18" charset="0"/>
                                      <a:ea typeface="Cambria Math"/>
                                    </a:rPr>
                                    <m:t>2</m:t>
                                  </m:r>
                                </m:e>
                                <m:sup>
                                  <m:r>
                                    <a:rPr lang="de-DE" altLang="de-DE" i="1">
                                      <a:latin typeface="Cambria Math" panose="02040503050406030204" pitchFamily="18" charset="0"/>
                                      <a:ea typeface="Cambria Math"/>
                                    </a:rPr>
                                    <m:t>𝑁</m:t>
                                  </m:r>
                                </m:sup>
                              </m:sSup>
                            </m:sub>
                          </m:sSub>
                        </m:num>
                        <m:den>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sup>
                          </m:sSup>
                        </m:den>
                      </m:f>
                      <m:r>
                        <a:rPr lang="de-DE" altLang="de-DE" i="1">
                          <a:latin typeface="Cambria Math"/>
                          <a:ea typeface="Cambria Math"/>
                        </a:rPr>
                        <m:t>=</m:t>
                      </m:r>
                      <m:f>
                        <m:fPr>
                          <m:ctrlPr>
                            <a:rPr lang="de-DE" altLang="de-DE" i="1">
                              <a:latin typeface="Cambria Math" panose="02040503050406030204" pitchFamily="18" charset="0"/>
                              <a:ea typeface="Cambria Math"/>
                            </a:rPr>
                          </m:ctrlPr>
                        </m:fPr>
                        <m:num>
                          <m:r>
                            <a:rPr lang="de-DE" altLang="de-DE" i="1">
                              <a:latin typeface="Cambria Math"/>
                              <a:ea typeface="Cambria Math"/>
                            </a:rPr>
                            <m:t>2</m:t>
                          </m:r>
                          <m:sSub>
                            <m:sSubPr>
                              <m:ctrlPr>
                                <a:rPr lang="de-DE" altLang="de-DE" i="1">
                                  <a:latin typeface="Cambria Math" panose="02040503050406030204" pitchFamily="18" charset="0"/>
                                  <a:ea typeface="Cambria Math"/>
                                </a:rPr>
                              </m:ctrlPr>
                            </m:sSubPr>
                            <m:e>
                              <m:r>
                                <a:rPr lang="de-DE" altLang="de-DE" i="1">
                                  <a:latin typeface="Cambria Math"/>
                                  <a:ea typeface="Cambria Math"/>
                                </a:rPr>
                                <m:t>𝑉</m:t>
                              </m:r>
                            </m:e>
                            <m:sub>
                              <m:sSup>
                                <m:sSupPr>
                                  <m:ctrlPr>
                                    <a:rPr lang="de-DE" altLang="de-DE" i="1">
                                      <a:latin typeface="Cambria Math" panose="02040503050406030204" pitchFamily="18" charset="0"/>
                                      <a:ea typeface="Cambria Math"/>
                                    </a:rPr>
                                  </m:ctrlPr>
                                </m:sSupPr>
                                <m:e>
                                  <m:r>
                                    <a:rPr lang="de-DE" altLang="de-DE" i="1">
                                      <a:latin typeface="Cambria Math" panose="02040503050406030204" pitchFamily="18" charset="0"/>
                                      <a:ea typeface="Cambria Math"/>
                                    </a:rPr>
                                    <m:t>2</m:t>
                                  </m:r>
                                </m:e>
                                <m:sup>
                                  <m:r>
                                    <a:rPr lang="de-DE" altLang="de-DE" i="1">
                                      <a:latin typeface="Cambria Math" panose="02040503050406030204" pitchFamily="18" charset="0"/>
                                      <a:ea typeface="Cambria Math"/>
                                    </a:rPr>
                                    <m:t>𝑁</m:t>
                                  </m:r>
                                  <m:r>
                                    <a:rPr lang="de-DE" altLang="de-DE" i="1">
                                      <a:latin typeface="Cambria Math" panose="02040503050406030204" pitchFamily="18" charset="0"/>
                                      <a:ea typeface="Cambria Math"/>
                                    </a:rPr>
                                    <m:t>−1</m:t>
                                  </m:r>
                                </m:sup>
                              </m:sSup>
                            </m:sub>
                          </m:sSub>
                          <m:r>
                            <a:rPr lang="de-DE" altLang="de-DE" i="1">
                              <a:latin typeface="Cambria Math"/>
                              <a:ea typeface="Cambria Math"/>
                            </a:rPr>
                            <m:t>+</m:t>
                          </m:r>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sup>
                          </m:sSup>
                        </m:num>
                        <m:den>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sup>
                          </m:sSup>
                        </m:den>
                      </m:f>
                      <m:r>
                        <a:rPr lang="de-DE" altLang="de-DE" i="1">
                          <a:latin typeface="Cambria Math"/>
                          <a:ea typeface="Cambria Math"/>
                        </a:rPr>
                        <m:t>=</m:t>
                      </m:r>
                      <m:f>
                        <m:fPr>
                          <m:ctrlPr>
                            <a:rPr lang="de-DE" altLang="de-DE" i="1">
                              <a:latin typeface="Cambria Math" panose="02040503050406030204" pitchFamily="18" charset="0"/>
                              <a:ea typeface="Cambria Math"/>
                            </a:rPr>
                          </m:ctrlPr>
                        </m:fPr>
                        <m:num>
                          <m:r>
                            <a:rPr lang="de-DE" altLang="de-DE" b="0" i="1" smtClean="0">
                              <a:latin typeface="Cambria Math" panose="02040503050406030204" pitchFamily="18" charset="0"/>
                              <a:ea typeface="Cambria Math"/>
                            </a:rPr>
                            <m:t>2</m:t>
                          </m:r>
                          <m:sSub>
                            <m:sSubPr>
                              <m:ctrlPr>
                                <a:rPr lang="de-DE" altLang="de-DE" i="1">
                                  <a:latin typeface="Cambria Math" panose="02040503050406030204" pitchFamily="18" charset="0"/>
                                  <a:ea typeface="Cambria Math"/>
                                </a:rPr>
                              </m:ctrlPr>
                            </m:sSubPr>
                            <m:e>
                              <m:r>
                                <a:rPr lang="de-DE" altLang="de-DE" i="1">
                                  <a:latin typeface="Cambria Math"/>
                                  <a:ea typeface="Cambria Math"/>
                                </a:rPr>
                                <m:t>𝑉</m:t>
                              </m:r>
                            </m:e>
                            <m:sub>
                              <m:sSup>
                                <m:sSupPr>
                                  <m:ctrlPr>
                                    <a:rPr lang="de-DE" altLang="de-DE" i="1">
                                      <a:latin typeface="Cambria Math" panose="02040503050406030204" pitchFamily="18" charset="0"/>
                                      <a:ea typeface="Cambria Math"/>
                                    </a:rPr>
                                  </m:ctrlPr>
                                </m:sSupPr>
                                <m:e>
                                  <m:r>
                                    <a:rPr lang="de-DE" altLang="de-DE" i="1">
                                      <a:latin typeface="Cambria Math" panose="02040503050406030204" pitchFamily="18" charset="0"/>
                                      <a:ea typeface="Cambria Math"/>
                                    </a:rPr>
                                    <m:t>2</m:t>
                                  </m:r>
                                </m:e>
                                <m:sup>
                                  <m:r>
                                    <a:rPr lang="de-DE" altLang="de-DE" i="1">
                                      <a:latin typeface="Cambria Math" panose="02040503050406030204" pitchFamily="18" charset="0"/>
                                      <a:ea typeface="Cambria Math"/>
                                    </a:rPr>
                                    <m:t>𝑁</m:t>
                                  </m:r>
                                  <m:r>
                                    <a:rPr lang="de-DE" altLang="de-DE" i="1">
                                      <a:latin typeface="Cambria Math" panose="02040503050406030204" pitchFamily="18" charset="0"/>
                                      <a:ea typeface="Cambria Math"/>
                                    </a:rPr>
                                    <m:t>−1</m:t>
                                  </m:r>
                                </m:sup>
                              </m:sSup>
                            </m:sub>
                          </m:sSub>
                        </m:num>
                        <m:den>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sup>
                          </m:sSup>
                        </m:den>
                      </m:f>
                      <m:r>
                        <a:rPr lang="de-DE" altLang="de-DE" i="1">
                          <a:latin typeface="Cambria Math"/>
                          <a:ea typeface="Cambria Math"/>
                        </a:rPr>
                        <m:t>+1</m:t>
                      </m:r>
                    </m:oMath>
                  </m:oMathPara>
                </a14:m>
                <a:endParaRPr lang="de-DE" altLang="de-DE" i="1" dirty="0">
                  <a:latin typeface="Cambria Math"/>
                  <a:ea typeface="Cambria Math"/>
                </a:endParaRPr>
              </a:p>
              <a:p>
                <a:pPr marL="268287" lvl="1" indent="0">
                  <a:buNone/>
                </a:pPr>
                <a14:m>
                  <m:oMathPara xmlns:m="http://schemas.openxmlformats.org/officeDocument/2006/math">
                    <m:oMathParaPr>
                      <m:jc m:val="centerGroup"/>
                    </m:oMathParaPr>
                    <m:oMath xmlns:m="http://schemas.openxmlformats.org/officeDocument/2006/math">
                      <m:r>
                        <a:rPr lang="de-DE" altLang="de-DE" i="1">
                          <a:latin typeface="Cambria Math"/>
                          <a:ea typeface="Cambria Math"/>
                        </a:rPr>
                        <m:t>=</m:t>
                      </m:r>
                      <m:f>
                        <m:fPr>
                          <m:ctrlPr>
                            <a:rPr lang="de-DE" altLang="de-DE" i="1">
                              <a:latin typeface="Cambria Math" panose="02040503050406030204" pitchFamily="18" charset="0"/>
                              <a:ea typeface="Cambria Math"/>
                            </a:rPr>
                          </m:ctrlPr>
                        </m:fPr>
                        <m:num>
                          <m:sSub>
                            <m:sSubPr>
                              <m:ctrlPr>
                                <a:rPr lang="de-DE" altLang="de-DE" i="1">
                                  <a:latin typeface="Cambria Math" panose="02040503050406030204" pitchFamily="18" charset="0"/>
                                  <a:ea typeface="Cambria Math"/>
                                </a:rPr>
                              </m:ctrlPr>
                            </m:sSubPr>
                            <m:e>
                              <m:r>
                                <a:rPr lang="de-DE" altLang="de-DE" i="1">
                                  <a:latin typeface="Cambria Math"/>
                                  <a:ea typeface="Cambria Math"/>
                                </a:rPr>
                                <m:t>𝑉</m:t>
                              </m:r>
                            </m:e>
                            <m:sub>
                              <m:sSup>
                                <m:sSupPr>
                                  <m:ctrlPr>
                                    <a:rPr lang="de-DE" altLang="de-DE" i="1">
                                      <a:latin typeface="Cambria Math" panose="02040503050406030204" pitchFamily="18" charset="0"/>
                                      <a:ea typeface="Cambria Math"/>
                                    </a:rPr>
                                  </m:ctrlPr>
                                </m:sSupPr>
                                <m:e>
                                  <m:r>
                                    <a:rPr lang="de-DE" altLang="de-DE" i="1">
                                      <a:latin typeface="Cambria Math" panose="02040503050406030204" pitchFamily="18" charset="0"/>
                                      <a:ea typeface="Cambria Math"/>
                                    </a:rPr>
                                    <m:t>2</m:t>
                                  </m:r>
                                </m:e>
                                <m:sup>
                                  <m:r>
                                    <a:rPr lang="de-DE" altLang="de-DE" i="1">
                                      <a:latin typeface="Cambria Math" panose="02040503050406030204" pitchFamily="18" charset="0"/>
                                      <a:ea typeface="Cambria Math"/>
                                    </a:rPr>
                                    <m:t>𝑁</m:t>
                                  </m:r>
                                  <m:r>
                                    <a:rPr lang="de-DE" altLang="de-DE" i="1">
                                      <a:latin typeface="Cambria Math" panose="02040503050406030204" pitchFamily="18" charset="0"/>
                                      <a:ea typeface="Cambria Math"/>
                                    </a:rPr>
                                    <m:t>−1</m:t>
                                  </m:r>
                                </m:sup>
                              </m:sSup>
                            </m:sub>
                          </m:sSub>
                        </m:num>
                        <m:den>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r>
                                <a:rPr lang="de-DE" altLang="de-DE" i="1">
                                  <a:latin typeface="Cambria Math"/>
                                  <a:ea typeface="Cambria Math"/>
                                </a:rPr>
                                <m:t>−1</m:t>
                              </m:r>
                            </m:sup>
                          </m:sSup>
                        </m:den>
                      </m:f>
                      <m:r>
                        <a:rPr lang="de-DE" altLang="de-DE" i="1">
                          <a:latin typeface="Cambria Math"/>
                          <a:ea typeface="Cambria Math"/>
                        </a:rPr>
                        <m:t>+1</m:t>
                      </m:r>
                    </m:oMath>
                  </m:oMathPara>
                </a14:m>
                <a:endParaRPr lang="de-DE" altLang="de-DE" dirty="0"/>
              </a:p>
              <a:p>
                <a:pPr lvl="1"/>
                <a:r>
                  <a:rPr lang="de-DE" altLang="de-DE" dirty="0"/>
                  <a:t>Sukzessive </a:t>
                </a:r>
                <a14:m>
                  <m:oMath xmlns:m="http://schemas.openxmlformats.org/officeDocument/2006/math">
                    <m:f>
                      <m:fPr>
                        <m:ctrlPr>
                          <a:rPr lang="de-DE" altLang="de-DE" i="1">
                            <a:latin typeface="Cambria Math" panose="02040503050406030204" pitchFamily="18" charset="0"/>
                            <a:ea typeface="Cambria Math"/>
                          </a:rPr>
                        </m:ctrlPr>
                      </m:fPr>
                      <m:num>
                        <m:sSub>
                          <m:sSubPr>
                            <m:ctrlPr>
                              <a:rPr lang="de-DE" altLang="de-DE" i="1">
                                <a:latin typeface="Cambria Math" panose="02040503050406030204" pitchFamily="18" charset="0"/>
                                <a:ea typeface="Cambria Math"/>
                              </a:rPr>
                            </m:ctrlPr>
                          </m:sSubPr>
                          <m:e>
                            <m:r>
                              <a:rPr lang="de-DE" altLang="de-DE" i="1">
                                <a:latin typeface="Cambria Math"/>
                                <a:ea typeface="Cambria Math"/>
                              </a:rPr>
                              <m:t>𝑉</m:t>
                            </m:r>
                          </m:e>
                          <m:sub>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r>
                                  <a:rPr lang="de-DE" altLang="de-DE" i="1">
                                    <a:latin typeface="Cambria Math"/>
                                    <a:ea typeface="Cambria Math"/>
                                  </a:rPr>
                                  <m:t>−</m:t>
                                </m:r>
                                <m:r>
                                  <a:rPr lang="de-DE" altLang="de-DE" i="1">
                                    <a:latin typeface="Cambria Math"/>
                                    <a:ea typeface="Cambria Math"/>
                                  </a:rPr>
                                  <m:t>𝑖</m:t>
                                </m:r>
                              </m:sup>
                            </m:sSup>
                          </m:sub>
                        </m:sSub>
                      </m:num>
                      <m:den>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r>
                              <a:rPr lang="de-DE" altLang="de-DE" i="1">
                                <a:latin typeface="Cambria Math"/>
                                <a:ea typeface="Cambria Math"/>
                              </a:rPr>
                              <m:t>−</m:t>
                            </m:r>
                            <m:r>
                              <a:rPr lang="de-DE" altLang="de-DE" b="0" i="1" smtClean="0">
                                <a:latin typeface="Cambria Math"/>
                                <a:ea typeface="Cambria Math"/>
                              </a:rPr>
                              <m:t>𝑖</m:t>
                            </m:r>
                          </m:sup>
                        </m:sSup>
                      </m:den>
                    </m:f>
                  </m:oMath>
                </a14:m>
                <a:r>
                  <a:rPr lang="de-DE" altLang="de-DE" dirty="0"/>
                  <a:t> ersetzen bis </a:t>
                </a:r>
                <a:r>
                  <a:rPr lang="de-DE" altLang="de-DE" i="1" dirty="0"/>
                  <a:t>i</a:t>
                </a:r>
                <a:r>
                  <a:rPr lang="de-DE" altLang="de-DE" dirty="0"/>
                  <a:t> = </a:t>
                </a:r>
                <a:r>
                  <a:rPr lang="de-DE" altLang="de-DE" i="1" dirty="0"/>
                  <a:t>N:  </a:t>
                </a:r>
                <a:endParaRPr lang="de-DE" altLang="de-DE" i="1" dirty="0">
                  <a:latin typeface="Cambria Math"/>
                  <a:ea typeface="Cambria Math"/>
                </a:endParaRPr>
              </a:p>
              <a:p>
                <a:pPr marL="268287" lvl="1" indent="0">
                  <a:buNone/>
                </a:pPr>
                <a14:m>
                  <m:oMathPara xmlns:m="http://schemas.openxmlformats.org/officeDocument/2006/math">
                    <m:oMathParaPr>
                      <m:jc m:val="centerGroup"/>
                    </m:oMathParaPr>
                    <m:oMath xmlns:m="http://schemas.openxmlformats.org/officeDocument/2006/math">
                      <m:r>
                        <a:rPr lang="de-DE" altLang="de-DE" i="1" smtClean="0">
                          <a:latin typeface="Cambria Math"/>
                          <a:ea typeface="Cambria Math"/>
                        </a:rPr>
                        <m:t>⇒</m:t>
                      </m:r>
                      <m:r>
                        <a:rPr lang="de-DE" altLang="de-DE" b="0" i="1" smtClean="0">
                          <a:latin typeface="Cambria Math"/>
                          <a:ea typeface="Cambria Math"/>
                        </a:rPr>
                        <m:t> </m:t>
                      </m:r>
                      <m:f>
                        <m:fPr>
                          <m:ctrlPr>
                            <a:rPr lang="de-DE" altLang="de-DE" i="1">
                              <a:latin typeface="Cambria Math" panose="02040503050406030204" pitchFamily="18" charset="0"/>
                              <a:ea typeface="Cambria Math"/>
                            </a:rPr>
                          </m:ctrlPr>
                        </m:fPr>
                        <m:num>
                          <m:sSub>
                            <m:sSubPr>
                              <m:ctrlPr>
                                <a:rPr lang="de-DE" altLang="de-DE" i="1">
                                  <a:latin typeface="Cambria Math" panose="02040503050406030204" pitchFamily="18" charset="0"/>
                                  <a:ea typeface="Cambria Math"/>
                                </a:rPr>
                              </m:ctrlPr>
                            </m:sSubPr>
                            <m:e>
                              <m:r>
                                <a:rPr lang="de-DE" altLang="de-DE" i="1">
                                  <a:latin typeface="Cambria Math"/>
                                  <a:ea typeface="Cambria Math"/>
                                </a:rPr>
                                <m:t>𝑉</m:t>
                              </m:r>
                            </m:e>
                            <m:sub>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sup>
                              </m:sSup>
                            </m:sub>
                          </m:sSub>
                        </m:num>
                        <m:den>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sup>
                          </m:sSup>
                        </m:den>
                      </m:f>
                      <m:r>
                        <a:rPr lang="de-DE" altLang="de-DE" b="0" i="1" smtClean="0">
                          <a:latin typeface="Cambria Math"/>
                          <a:ea typeface="Cambria Math"/>
                        </a:rPr>
                        <m:t>=</m:t>
                      </m:r>
                      <m:r>
                        <a:rPr lang="de-DE" altLang="de-DE" b="0" i="1" smtClean="0">
                          <a:latin typeface="Cambria Math"/>
                          <a:ea typeface="Cambria Math"/>
                        </a:rPr>
                        <m:t>𝑁</m:t>
                      </m:r>
                      <m:r>
                        <a:rPr lang="de-DE" altLang="de-DE" b="0" i="1" smtClean="0">
                          <a:latin typeface="Cambria Math"/>
                          <a:ea typeface="Cambria Math"/>
                        </a:rPr>
                        <m:t> ⇔ </m:t>
                      </m:r>
                      <m:sSub>
                        <m:sSubPr>
                          <m:ctrlPr>
                            <a:rPr lang="de-DE" altLang="de-DE" i="1">
                              <a:latin typeface="Cambria Math" panose="02040503050406030204" pitchFamily="18" charset="0"/>
                              <a:ea typeface="Cambria Math"/>
                            </a:rPr>
                          </m:ctrlPr>
                        </m:sSubPr>
                        <m:e>
                          <m:r>
                            <a:rPr lang="de-DE" altLang="de-DE" i="1">
                              <a:latin typeface="Cambria Math"/>
                              <a:ea typeface="Cambria Math"/>
                            </a:rPr>
                            <m:t>𝑉</m:t>
                          </m:r>
                        </m:e>
                        <m:sub>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sup>
                          </m:sSup>
                        </m:sub>
                      </m:sSub>
                      <m:r>
                        <a:rPr lang="de-DE" altLang="de-DE" b="0" i="1" smtClean="0">
                          <a:latin typeface="Cambria Math" panose="02040503050406030204" pitchFamily="18" charset="0"/>
                          <a:ea typeface="Cambria Math"/>
                        </a:rPr>
                        <m:t>=</m:t>
                      </m:r>
                      <m:sSup>
                        <m:sSupPr>
                          <m:ctrlPr>
                            <a:rPr lang="de-DE" altLang="de-DE" i="1">
                              <a:latin typeface="Cambria Math" panose="02040503050406030204" pitchFamily="18" charset="0"/>
                              <a:ea typeface="Cambria Math"/>
                            </a:rPr>
                          </m:ctrlPr>
                        </m:sSupPr>
                        <m:e>
                          <m:r>
                            <a:rPr lang="de-DE" altLang="de-DE" i="1">
                              <a:latin typeface="Cambria Math"/>
                              <a:ea typeface="Cambria Math"/>
                            </a:rPr>
                            <m:t>2</m:t>
                          </m:r>
                        </m:e>
                        <m:sup>
                          <m:r>
                            <a:rPr lang="de-DE" altLang="de-DE" i="1">
                              <a:latin typeface="Cambria Math"/>
                              <a:ea typeface="Cambria Math"/>
                            </a:rPr>
                            <m:t>𝑁</m:t>
                          </m:r>
                        </m:sup>
                      </m:sSup>
                      <m:r>
                        <a:rPr lang="de-DE" altLang="de-DE" i="1" smtClean="0">
                          <a:latin typeface="Cambria Math"/>
                          <a:ea typeface="Cambria Math"/>
                        </a:rPr>
                        <m:t>∙</m:t>
                      </m:r>
                      <m:r>
                        <a:rPr lang="de-DE" altLang="de-DE" b="0" i="1" smtClean="0">
                          <a:latin typeface="Cambria Math"/>
                          <a:ea typeface="Cambria Math"/>
                        </a:rPr>
                        <m:t>𝑁</m:t>
                      </m:r>
                    </m:oMath>
                  </m:oMathPara>
                </a14:m>
                <a:endParaRPr lang="de-DE" altLang="de-DE" b="0" i="1" dirty="0">
                  <a:ea typeface="Cambria Math"/>
                </a:endParaRPr>
              </a:p>
              <a:p>
                <a:pPr marL="536575" lvl="2" indent="0">
                  <a:buNone/>
                </a:pPr>
                <a:r>
                  <a:rPr lang="de-DE" altLang="de-DE" dirty="0"/>
                  <a:t>Da </a:t>
                </a:r>
                <a14:m>
                  <m:oMath xmlns:m="http://schemas.openxmlformats.org/officeDocument/2006/math">
                    <m:r>
                      <m:rPr>
                        <m:sty m:val="p"/>
                      </m:rPr>
                      <a:rPr lang="de-DE" altLang="de-DE">
                        <a:latin typeface="Cambria Math"/>
                      </a:rPr>
                      <m:t>n</m:t>
                    </m:r>
                    <m:r>
                      <a:rPr lang="de-DE" altLang="de-DE">
                        <a:latin typeface="Cambria Math"/>
                      </a:rPr>
                      <m:t>=</m:t>
                    </m:r>
                    <m:sSup>
                      <m:sSupPr>
                        <m:ctrlPr>
                          <a:rPr lang="de-DE" altLang="de-DE" i="1">
                            <a:latin typeface="Cambria Math" panose="02040503050406030204" pitchFamily="18" charset="0"/>
                          </a:rPr>
                        </m:ctrlPr>
                      </m:sSupPr>
                      <m:e>
                        <m:r>
                          <a:rPr lang="de-DE" altLang="de-DE" i="1">
                            <a:latin typeface="Cambria Math"/>
                          </a:rPr>
                          <m:t>2</m:t>
                        </m:r>
                      </m:e>
                      <m:sup>
                        <m:r>
                          <a:rPr lang="de-DE" altLang="de-DE" i="1">
                            <a:latin typeface="Cambria Math"/>
                          </a:rPr>
                          <m:t>𝑁</m:t>
                        </m:r>
                      </m:sup>
                    </m:sSup>
                  </m:oMath>
                </a14:m>
                <a:r>
                  <a:rPr lang="de-DE" altLang="de-DE" dirty="0"/>
                  <a:t>: </a:t>
                </a:r>
                <a14:m>
                  <m:oMath xmlns:m="http://schemas.openxmlformats.org/officeDocument/2006/math">
                    <m:sSub>
                      <m:sSubPr>
                        <m:ctrlPr>
                          <a:rPr lang="de-DE" altLang="de-DE" i="1" dirty="0" smtClean="0">
                            <a:latin typeface="Cambria Math" panose="02040503050406030204" pitchFamily="18" charset="0"/>
                          </a:rPr>
                        </m:ctrlPr>
                      </m:sSubPr>
                      <m:e>
                        <m:r>
                          <a:rPr lang="de-DE" altLang="de-DE" b="0" i="1" dirty="0" smtClean="0">
                            <a:latin typeface="Cambria Math"/>
                          </a:rPr>
                          <m:t>𝑉</m:t>
                        </m:r>
                      </m:e>
                      <m:sub>
                        <m:r>
                          <a:rPr lang="de-DE" altLang="de-DE" b="0" i="1" dirty="0" smtClean="0">
                            <a:latin typeface="Cambria Math"/>
                          </a:rPr>
                          <m:t>𝑛</m:t>
                        </m:r>
                      </m:sub>
                    </m:sSub>
                    <m:r>
                      <a:rPr lang="de-DE" altLang="de-DE" b="0" i="1" dirty="0" smtClean="0">
                        <a:latin typeface="Cambria Math"/>
                      </a:rPr>
                      <m:t>=</m:t>
                    </m:r>
                    <m:r>
                      <a:rPr lang="de-DE" altLang="de-DE" b="0" i="1" dirty="0" smtClean="0">
                        <a:latin typeface="Cambria Math"/>
                      </a:rPr>
                      <m:t>𝑛</m:t>
                    </m:r>
                    <m:r>
                      <a:rPr lang="de-DE" altLang="de-DE" b="0" i="1" dirty="0" smtClean="0">
                        <a:latin typeface="Cambria Math"/>
                      </a:rPr>
                      <m:t> </m:t>
                    </m:r>
                    <m:r>
                      <a:rPr lang="de-DE" altLang="de-DE" b="0" i="1" dirty="0" smtClean="0">
                        <a:latin typeface="Cambria Math"/>
                      </a:rPr>
                      <m:t>𝑙𝑜𝑔</m:t>
                    </m:r>
                    <m:r>
                      <a:rPr lang="de-DE" altLang="de-DE" b="0" i="1" dirty="0" smtClean="0">
                        <a:latin typeface="Cambria Math"/>
                      </a:rPr>
                      <m:t> </m:t>
                    </m:r>
                    <m:r>
                      <a:rPr lang="de-DE" altLang="de-DE" b="0" i="1" dirty="0" smtClean="0">
                        <a:latin typeface="Cambria Math"/>
                      </a:rPr>
                      <m:t>𝑛</m:t>
                    </m:r>
                  </m:oMath>
                </a14:m>
                <a:endParaRPr lang="de-DE" altLang="de-DE" dirty="0"/>
              </a:p>
              <a:p>
                <a:endParaRPr lang="en-DE" dirty="0"/>
              </a:p>
            </p:txBody>
          </p:sp>
        </mc:Choice>
        <mc:Fallback>
          <p:sp>
            <p:nvSpPr>
              <p:cNvPr id="2" name="Text Placeholder 1">
                <a:extLst>
                  <a:ext uri="{FF2B5EF4-FFF2-40B4-BE49-F238E27FC236}">
                    <a16:creationId xmlns:a16="http://schemas.microsoft.com/office/drawing/2014/main" id="{324DC625-541E-6E98-59CF-83905E64D421}"/>
                  </a:ext>
                </a:extLst>
              </p:cNvPr>
              <p:cNvSpPr>
                <a:spLocks noGrp="1" noRot="1" noChangeAspect="1" noMove="1" noResize="1" noEditPoints="1" noAdjustHandles="1" noChangeArrowheads="1" noChangeShapeType="1" noTextEdit="1"/>
              </p:cNvSpPr>
              <p:nvPr>
                <p:ph type="body" sz="quarter" idx="13"/>
              </p:nvPr>
            </p:nvSpPr>
            <p:spPr>
              <a:xfrm>
                <a:off x="358776" y="1048382"/>
                <a:ext cx="5221336" cy="3563938"/>
              </a:xfrm>
              <a:blipFill>
                <a:blip r:embed="rId3"/>
                <a:stretch>
                  <a:fillRect t="-355" b="-15957"/>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4E687266-10DC-BA68-E51E-536614520B9C}"/>
              </a:ext>
            </a:extLst>
          </p:cNvPr>
          <p:cNvSpPr>
            <a:spLocks noGrp="1"/>
          </p:cNvSpPr>
          <p:nvPr>
            <p:ph type="title"/>
          </p:nvPr>
        </p:nvSpPr>
        <p:spPr/>
        <p:txBody>
          <a:bodyPr/>
          <a:lstStyle/>
          <a:p>
            <a:r>
              <a:rPr lang="de-DE" altLang="de-DE" dirty="0"/>
              <a:t>Analyse: </a:t>
            </a:r>
            <a:r>
              <a:rPr lang="de-DE" altLang="de-DE" dirty="0" err="1"/>
              <a:t>MergeSort</a:t>
            </a:r>
            <a:endParaRPr lang="en-DE" dirty="0"/>
          </a:p>
        </p:txBody>
      </p:sp>
      <p:sp>
        <p:nvSpPr>
          <p:cNvPr id="6" name="Abgerundete rechteckige Legende 6">
            <a:extLst>
              <a:ext uri="{FF2B5EF4-FFF2-40B4-BE49-F238E27FC236}">
                <a16:creationId xmlns:a16="http://schemas.microsoft.com/office/drawing/2014/main" id="{A688E035-74DA-189E-3A7D-D8A82D6BB0F8}"/>
              </a:ext>
            </a:extLst>
          </p:cNvPr>
          <p:cNvSpPr/>
          <p:nvPr/>
        </p:nvSpPr>
        <p:spPr bwMode="gray">
          <a:xfrm>
            <a:off x="4067944" y="3435846"/>
            <a:ext cx="1656184" cy="576064"/>
          </a:xfrm>
          <a:prstGeom prst="wedgeRoundRectCallout">
            <a:avLst>
              <a:gd name="adj1" fmla="val -91642"/>
              <a:gd name="adj2" fmla="val 10880"/>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de-DE" sz="1600" dirty="0">
                <a:solidFill>
                  <a:schemeClr val="bg1"/>
                </a:solidFill>
              </a:rPr>
              <a:t>von 2</a:t>
            </a:r>
            <a:r>
              <a:rPr lang="de-DE" sz="1600" baseline="30000" dirty="0">
                <a:solidFill>
                  <a:schemeClr val="bg1"/>
                </a:solidFill>
              </a:rPr>
              <a:t>N</a:t>
            </a:r>
            <a:r>
              <a:rPr lang="de-DE" sz="1600" dirty="0">
                <a:solidFill>
                  <a:schemeClr val="bg1"/>
                </a:solidFill>
              </a:rPr>
              <a:t> auf 2</a:t>
            </a:r>
            <a:r>
              <a:rPr lang="de-DE" sz="1600" baseline="30000" dirty="0">
                <a:solidFill>
                  <a:schemeClr val="bg1"/>
                </a:solidFill>
              </a:rPr>
              <a:t>N-1</a:t>
            </a:r>
            <a:r>
              <a:rPr lang="de-DE" sz="1600" dirty="0">
                <a:solidFill>
                  <a:schemeClr val="bg1"/>
                </a:solidFill>
              </a:rPr>
              <a:t> </a:t>
            </a:r>
          </a:p>
          <a:p>
            <a:pPr algn="ctr">
              <a:spcBef>
                <a:spcPts val="300"/>
              </a:spcBef>
              <a:spcAft>
                <a:spcPts val="300"/>
              </a:spcAft>
            </a:pPr>
            <a:r>
              <a:rPr lang="de-DE" sz="1600" dirty="0">
                <a:solidFill>
                  <a:schemeClr val="bg1"/>
                </a:solidFill>
              </a:rPr>
              <a:t>nur +1</a:t>
            </a:r>
          </a:p>
        </p:txBody>
      </p:sp>
      <p:sp>
        <p:nvSpPr>
          <p:cNvPr id="5" name="Abgerundete rechteckige Legende 6">
            <a:extLst>
              <a:ext uri="{FF2B5EF4-FFF2-40B4-BE49-F238E27FC236}">
                <a16:creationId xmlns:a16="http://schemas.microsoft.com/office/drawing/2014/main" id="{88EDCE3C-8C46-46FB-520C-8B82D2E9D4E7}"/>
              </a:ext>
            </a:extLst>
          </p:cNvPr>
          <p:cNvSpPr/>
          <p:nvPr/>
        </p:nvSpPr>
        <p:spPr bwMode="gray">
          <a:xfrm>
            <a:off x="755576" y="1851670"/>
            <a:ext cx="1422536" cy="576064"/>
          </a:xfrm>
          <a:prstGeom prst="wedgeRoundRectCallout">
            <a:avLst>
              <a:gd name="adj1" fmla="val 27464"/>
              <a:gd name="adj2" fmla="val -79359"/>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de-DE" sz="1600" dirty="0">
                <a:solidFill>
                  <a:schemeClr val="bg1"/>
                </a:solidFill>
              </a:rPr>
              <a:t>2 Teilarrays sortieren</a:t>
            </a:r>
          </a:p>
        </p:txBody>
      </p:sp>
      <p:sp>
        <p:nvSpPr>
          <p:cNvPr id="7" name="Abgerundete rechteckige Legende 6">
            <a:extLst>
              <a:ext uri="{FF2B5EF4-FFF2-40B4-BE49-F238E27FC236}">
                <a16:creationId xmlns:a16="http://schemas.microsoft.com/office/drawing/2014/main" id="{9E89377E-1AA3-0497-F414-BE68FA2570A1}"/>
              </a:ext>
            </a:extLst>
          </p:cNvPr>
          <p:cNvSpPr/>
          <p:nvPr/>
        </p:nvSpPr>
        <p:spPr bwMode="gray">
          <a:xfrm>
            <a:off x="2450041" y="1851670"/>
            <a:ext cx="1422536" cy="576064"/>
          </a:xfrm>
          <a:prstGeom prst="wedgeRoundRectCallout">
            <a:avLst>
              <a:gd name="adj1" fmla="val -44851"/>
              <a:gd name="adj2" fmla="val -7652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de-DE" sz="1600" dirty="0" err="1">
                <a:solidFill>
                  <a:schemeClr val="bg1"/>
                </a:solidFill>
              </a:rPr>
              <a:t>merge</a:t>
            </a:r>
            <a:r>
              <a:rPr lang="de-DE" sz="1600" dirty="0">
                <a:solidFill>
                  <a:schemeClr val="bg1"/>
                </a:solidFill>
              </a:rPr>
              <a:t> der Teilarrays</a:t>
            </a:r>
          </a:p>
        </p:txBody>
      </p:sp>
      <p:sp>
        <p:nvSpPr>
          <p:cNvPr id="8" name="Rectangle 7">
            <a:extLst>
              <a:ext uri="{FF2B5EF4-FFF2-40B4-BE49-F238E27FC236}">
                <a16:creationId xmlns:a16="http://schemas.microsoft.com/office/drawing/2014/main" id="{03031201-2E4A-5A71-089C-19ACD61B306A}"/>
              </a:ext>
            </a:extLst>
          </p:cNvPr>
          <p:cNvSpPr/>
          <p:nvPr/>
        </p:nvSpPr>
        <p:spPr bwMode="gray">
          <a:xfrm>
            <a:off x="1835696" y="4825106"/>
            <a:ext cx="1080120" cy="317824"/>
          </a:xfrm>
          <a:prstGeom prst="rect">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spTree>
    <p:extLst>
      <p:ext uri="{BB962C8B-B14F-4D97-AF65-F5344CB8AC3E}">
        <p14:creationId xmlns:p14="http://schemas.microsoft.com/office/powerpoint/2010/main" val="2350392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5"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F11F0E-4935-A2B0-7903-93DD6EA01796}"/>
              </a:ext>
            </a:extLst>
          </p:cNvPr>
          <p:cNvSpPr>
            <a:spLocks noGrp="1"/>
          </p:cNvSpPr>
          <p:nvPr>
            <p:ph type="body" sz="quarter" idx="13"/>
          </p:nvPr>
        </p:nvSpPr>
        <p:spPr/>
        <p:txBody>
          <a:bodyPr/>
          <a:lstStyle/>
          <a:p>
            <a:r>
              <a:rPr lang="de-DE" sz="1200" dirty="0"/>
              <a:t>Laufzeitschätzung</a:t>
            </a:r>
          </a:p>
          <a:p>
            <a:pPr lvl="1"/>
            <a:r>
              <a:rPr lang="de-DE" sz="1200" dirty="0"/>
              <a:t>Laptop: 10</a:t>
            </a:r>
            <a:r>
              <a:rPr lang="de-DE" sz="1200" baseline="30000" dirty="0"/>
              <a:t>8</a:t>
            </a:r>
            <a:r>
              <a:rPr lang="de-DE" sz="1200" dirty="0"/>
              <a:t> Vergleiche / Sekunde</a:t>
            </a:r>
          </a:p>
          <a:p>
            <a:pPr lvl="1"/>
            <a:r>
              <a:rPr lang="de-DE" sz="1200" dirty="0"/>
              <a:t>Supercomputer: 10</a:t>
            </a:r>
            <a:r>
              <a:rPr lang="de-DE" sz="1200" baseline="30000" dirty="0"/>
              <a:t>12</a:t>
            </a:r>
            <a:r>
              <a:rPr lang="de-DE" sz="1200" dirty="0"/>
              <a:t> Vergleiche / Sekunde</a:t>
            </a:r>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r>
              <a:rPr lang="de-DE" sz="1200" dirty="0"/>
              <a:t>Schlussfolgerung: Gute Algorithmen sind besser als gute Computer!</a:t>
            </a:r>
          </a:p>
          <a:p>
            <a:r>
              <a:rPr lang="de-DE" sz="1200" dirty="0"/>
              <a:t>Parallele/verteilte Verarbeitung gut möglich (Divide &amp; </a:t>
            </a:r>
            <a:r>
              <a:rPr lang="de-DE" sz="1200" dirty="0" err="1"/>
              <a:t>Conquer</a:t>
            </a:r>
            <a:r>
              <a:rPr lang="de-DE" sz="1200" dirty="0"/>
              <a:t>)</a:t>
            </a:r>
          </a:p>
          <a:p>
            <a:endParaRPr lang="en-DE" sz="1200" dirty="0"/>
          </a:p>
        </p:txBody>
      </p:sp>
      <p:sp>
        <p:nvSpPr>
          <p:cNvPr id="3" name="Title 2">
            <a:extLst>
              <a:ext uri="{FF2B5EF4-FFF2-40B4-BE49-F238E27FC236}">
                <a16:creationId xmlns:a16="http://schemas.microsoft.com/office/drawing/2014/main" id="{D67226B3-7452-1DC7-0A45-E8145AAAA4EE}"/>
              </a:ext>
            </a:extLst>
          </p:cNvPr>
          <p:cNvSpPr>
            <a:spLocks noGrp="1"/>
          </p:cNvSpPr>
          <p:nvPr>
            <p:ph type="title"/>
          </p:nvPr>
        </p:nvSpPr>
        <p:spPr/>
        <p:txBody>
          <a:bodyPr/>
          <a:lstStyle/>
          <a:p>
            <a:r>
              <a:rPr lang="de-DE" altLang="de-DE" dirty="0"/>
              <a:t>Analyse: </a:t>
            </a:r>
            <a:r>
              <a:rPr lang="de-DE" altLang="de-DE" dirty="0" err="1"/>
              <a:t>MergeSort</a:t>
            </a:r>
            <a:endParaRPr lang="en-DE" dirty="0"/>
          </a:p>
        </p:txBody>
      </p:sp>
      <p:pic>
        <p:nvPicPr>
          <p:cNvPr id="4" name="Grafik 5">
            <a:extLst>
              <a:ext uri="{FF2B5EF4-FFF2-40B4-BE49-F238E27FC236}">
                <a16:creationId xmlns:a16="http://schemas.microsoft.com/office/drawing/2014/main" id="{369642A7-C82A-FBA0-FF7F-7EA53EC7D829}"/>
              </a:ext>
            </a:extLst>
          </p:cNvPr>
          <p:cNvPicPr>
            <a:picLocks noChangeAspect="1"/>
          </p:cNvPicPr>
          <p:nvPr/>
        </p:nvPicPr>
        <p:blipFill>
          <a:blip r:embed="rId2"/>
          <a:stretch>
            <a:fillRect/>
          </a:stretch>
        </p:blipFill>
        <p:spPr>
          <a:xfrm>
            <a:off x="35496" y="2139702"/>
            <a:ext cx="5531541" cy="1763961"/>
          </a:xfrm>
          <a:prstGeom prst="rect">
            <a:avLst/>
          </a:prstGeom>
        </p:spPr>
      </p:pic>
      <p:pic>
        <p:nvPicPr>
          <p:cNvPr id="5" name="Picture 4" descr="A screenshot of a computer program&#10;&#10;Description automatically generated with medium confidence">
            <a:extLst>
              <a:ext uri="{FF2B5EF4-FFF2-40B4-BE49-F238E27FC236}">
                <a16:creationId xmlns:a16="http://schemas.microsoft.com/office/drawing/2014/main" id="{C48B17A8-BFBD-5D44-06B7-67CEDB6ACEF4}"/>
              </a:ext>
            </a:extLst>
          </p:cNvPr>
          <p:cNvPicPr>
            <a:picLocks noChangeAspect="1"/>
          </p:cNvPicPr>
          <p:nvPr/>
        </p:nvPicPr>
        <p:blipFill rotWithShape="1">
          <a:blip r:embed="rId3">
            <a:extLst>
              <a:ext uri="{28A0092B-C50C-407E-A947-70E740481C1C}">
                <a14:useLocalDpi xmlns:a14="http://schemas.microsoft.com/office/drawing/2010/main" val="0"/>
              </a:ext>
            </a:extLst>
          </a:blip>
          <a:srcRect l="2595" r="2048"/>
          <a:stretch/>
        </p:blipFill>
        <p:spPr>
          <a:xfrm>
            <a:off x="5796136" y="-570"/>
            <a:ext cx="3352132" cy="5143500"/>
          </a:xfrm>
          <a:prstGeom prst="rect">
            <a:avLst/>
          </a:prstGeom>
        </p:spPr>
      </p:pic>
    </p:spTree>
    <p:extLst>
      <p:ext uri="{BB962C8B-B14F-4D97-AF65-F5344CB8AC3E}">
        <p14:creationId xmlns:p14="http://schemas.microsoft.com/office/powerpoint/2010/main" val="14905147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5BCEE2-CDF1-CA2C-DB25-E08FF91DDBFE}"/>
              </a:ext>
            </a:extLst>
          </p:cNvPr>
          <p:cNvSpPr>
            <a:spLocks noGrp="1"/>
          </p:cNvSpPr>
          <p:nvPr>
            <p:ph type="body" sz="quarter" idx="13"/>
          </p:nvPr>
        </p:nvSpPr>
        <p:spPr>
          <a:xfrm>
            <a:off x="323528" y="1239837"/>
            <a:ext cx="3467044" cy="3563938"/>
          </a:xfrm>
        </p:spPr>
        <p:txBody>
          <a:bodyPr/>
          <a:lstStyle/>
          <a:p>
            <a:r>
              <a:rPr lang="en-GB" sz="1200" dirty="0" err="1"/>
              <a:t>rekursive</a:t>
            </a:r>
            <a:r>
              <a:rPr lang="en-GB" sz="1200" dirty="0"/>
              <a:t> </a:t>
            </a:r>
            <a:r>
              <a:rPr lang="en-GB" sz="1200" dirty="0" err="1"/>
              <a:t>Aufrufe</a:t>
            </a:r>
            <a:r>
              <a:rPr lang="en-GB" sz="1200" dirty="0"/>
              <a:t> von </a:t>
            </a:r>
            <a:r>
              <a:rPr lang="en-GB" sz="1200" dirty="0" err="1"/>
              <a:t>mergesort</a:t>
            </a:r>
            <a:r>
              <a:rPr lang="en-GB" sz="1200" dirty="0"/>
              <a:t> in </a:t>
            </a:r>
            <a:r>
              <a:rPr lang="en-GB" sz="1200" dirty="0" err="1"/>
              <a:t>einem</a:t>
            </a:r>
            <a:r>
              <a:rPr lang="en-GB" sz="1200" dirty="0"/>
              <a:t> </a:t>
            </a:r>
            <a:r>
              <a:rPr lang="en-GB" sz="1200" dirty="0" err="1"/>
              <a:t>eigenen</a:t>
            </a:r>
            <a:r>
              <a:rPr lang="en-GB" sz="1200" dirty="0"/>
              <a:t> Thread </a:t>
            </a:r>
            <a:r>
              <a:rPr lang="en-GB" sz="1200" dirty="0" err="1"/>
              <a:t>ausgeführt</a:t>
            </a:r>
            <a:r>
              <a:rPr lang="en-GB" sz="1200" dirty="0"/>
              <a:t>. </a:t>
            </a:r>
          </a:p>
          <a:p>
            <a:r>
              <a:rPr lang="en-GB" sz="1200" dirty="0" err="1"/>
              <a:t>Aufruf</a:t>
            </a:r>
            <a:r>
              <a:rPr lang="en-GB" sz="1200" dirty="0"/>
              <a:t> von std::async </a:t>
            </a:r>
            <a:r>
              <a:rPr lang="en-GB" sz="1200" dirty="0" err="1"/>
              <a:t>gibt</a:t>
            </a:r>
            <a:r>
              <a:rPr lang="en-GB" sz="1200" dirty="0"/>
              <a:t> </a:t>
            </a:r>
            <a:r>
              <a:rPr lang="en-GB" sz="1200" dirty="0" err="1"/>
              <a:t>ein</a:t>
            </a:r>
            <a:r>
              <a:rPr lang="en-GB" sz="1200" dirty="0"/>
              <a:t> std::future-</a:t>
            </a:r>
            <a:r>
              <a:rPr lang="en-GB" sz="1200" dirty="0" err="1"/>
              <a:t>Objekt</a:t>
            </a:r>
            <a:r>
              <a:rPr lang="en-GB" sz="1200" dirty="0"/>
              <a:t> </a:t>
            </a:r>
            <a:r>
              <a:rPr lang="en-GB" sz="1200" dirty="0" err="1"/>
              <a:t>zurück</a:t>
            </a:r>
            <a:endParaRPr lang="en-GB" sz="1200" dirty="0"/>
          </a:p>
          <a:p>
            <a:r>
              <a:rPr lang="en-GB" sz="1200" dirty="0"/>
              <a:t>wait </a:t>
            </a:r>
            <a:r>
              <a:rPr lang="en-GB" sz="1200" dirty="0" err="1"/>
              <a:t>stellt</a:t>
            </a:r>
            <a:r>
              <a:rPr lang="en-GB" sz="1200" dirty="0"/>
              <a:t> </a:t>
            </a:r>
            <a:r>
              <a:rPr lang="en-GB" sz="1200" dirty="0" err="1"/>
              <a:t>sicher</a:t>
            </a:r>
            <a:r>
              <a:rPr lang="en-GB" sz="1200" dirty="0"/>
              <a:t>, </a:t>
            </a:r>
            <a:r>
              <a:rPr lang="en-GB" sz="1200" dirty="0" err="1"/>
              <a:t>dass</a:t>
            </a:r>
            <a:r>
              <a:rPr lang="en-GB" sz="1200" dirty="0"/>
              <a:t> der Thread seine Arbeit </a:t>
            </a:r>
            <a:r>
              <a:rPr lang="en-GB" sz="1200" dirty="0" err="1"/>
              <a:t>abgeschlossen</a:t>
            </a:r>
            <a:r>
              <a:rPr lang="en-GB" sz="1200" dirty="0"/>
              <a:t> hat, bevor </a:t>
            </a:r>
            <a:r>
              <a:rPr lang="en-GB" sz="1200" dirty="0" err="1"/>
              <a:t>wir</a:t>
            </a:r>
            <a:r>
              <a:rPr lang="en-GB" sz="1200" dirty="0"/>
              <a:t> </a:t>
            </a:r>
            <a:r>
              <a:rPr lang="en-GB" sz="1200" dirty="0" err="1"/>
              <a:t>fortfahren</a:t>
            </a:r>
            <a:r>
              <a:rPr lang="en-GB" sz="1200" dirty="0"/>
              <a:t>.</a:t>
            </a:r>
          </a:p>
          <a:p>
            <a:pPr marL="0" indent="0">
              <a:buNone/>
            </a:pPr>
            <a:r>
              <a:rPr lang="en-GB" sz="1200" b="1" dirty="0"/>
              <a:t>Problem:</a:t>
            </a:r>
          </a:p>
          <a:p>
            <a:r>
              <a:rPr lang="en-GB" sz="1200" dirty="0" err="1"/>
              <a:t>Starten</a:t>
            </a:r>
            <a:r>
              <a:rPr lang="en-GB" sz="1200" dirty="0"/>
              <a:t> von Threads </a:t>
            </a:r>
            <a:r>
              <a:rPr lang="en-GB" sz="1200" dirty="0" err="1"/>
              <a:t>generiert</a:t>
            </a:r>
            <a:r>
              <a:rPr lang="en-GB" sz="1200" dirty="0"/>
              <a:t> Overhead-Zeit.</a:t>
            </a:r>
          </a:p>
          <a:p>
            <a:pPr marL="0" indent="0">
              <a:buNone/>
            </a:pPr>
            <a:r>
              <a:rPr lang="en-GB" sz="1200" b="1" dirty="0" err="1"/>
              <a:t>mögliche</a:t>
            </a:r>
            <a:r>
              <a:rPr lang="en-GB" sz="1200" b="1" dirty="0"/>
              <a:t> </a:t>
            </a:r>
            <a:r>
              <a:rPr lang="en-GB" sz="1200" b="1" dirty="0" err="1"/>
              <a:t>Lösung</a:t>
            </a:r>
            <a:r>
              <a:rPr lang="en-GB" sz="1200" b="1" dirty="0"/>
              <a:t>:</a:t>
            </a:r>
          </a:p>
          <a:p>
            <a:r>
              <a:rPr lang="en-GB" sz="1200" dirty="0" err="1"/>
              <a:t>Schwellenwertgröße</a:t>
            </a:r>
            <a:r>
              <a:rPr lang="en-GB" sz="1200" dirty="0"/>
              <a:t> für </a:t>
            </a:r>
            <a:r>
              <a:rPr lang="en-GB" sz="1200" i="1" dirty="0"/>
              <a:t>n</a:t>
            </a:r>
            <a:r>
              <a:rPr lang="en-GB" sz="1200" dirty="0"/>
              <a:t> </a:t>
            </a:r>
            <a:r>
              <a:rPr lang="en-GB" sz="1200" dirty="0" err="1"/>
              <a:t>festlegen</a:t>
            </a:r>
            <a:r>
              <a:rPr lang="en-GB" sz="1200" dirty="0"/>
              <a:t>, </a:t>
            </a:r>
            <a:r>
              <a:rPr lang="en-GB" sz="1200" dirty="0" err="1"/>
              <a:t>bei</a:t>
            </a:r>
            <a:r>
              <a:rPr lang="en-GB" sz="1200" dirty="0"/>
              <a:t> der das </a:t>
            </a:r>
            <a:r>
              <a:rPr lang="en-GB" sz="1200" dirty="0" err="1"/>
              <a:t>Programm</a:t>
            </a:r>
            <a:r>
              <a:rPr lang="en-GB" sz="1200" dirty="0"/>
              <a:t> auf </a:t>
            </a:r>
            <a:r>
              <a:rPr lang="en-GB" sz="1200" dirty="0" err="1"/>
              <a:t>sequentielle</a:t>
            </a:r>
            <a:r>
              <a:rPr lang="en-GB" sz="1200" dirty="0"/>
              <a:t> </a:t>
            </a:r>
            <a:r>
              <a:rPr lang="en-GB" sz="1200" dirty="0" err="1"/>
              <a:t>Sortierung</a:t>
            </a:r>
            <a:r>
              <a:rPr lang="en-GB" sz="1200" dirty="0"/>
              <a:t> </a:t>
            </a:r>
            <a:r>
              <a:rPr lang="en-GB" sz="1200" dirty="0" err="1"/>
              <a:t>umsteigt</a:t>
            </a:r>
            <a:r>
              <a:rPr lang="en-GB" sz="1200" dirty="0"/>
              <a:t>.</a:t>
            </a:r>
          </a:p>
          <a:p>
            <a:r>
              <a:rPr lang="en-GB" sz="1200" dirty="0" err="1"/>
              <a:t>insbesondere</a:t>
            </a:r>
            <a:r>
              <a:rPr lang="en-GB" sz="1200" dirty="0"/>
              <a:t> für </a:t>
            </a:r>
            <a:r>
              <a:rPr lang="en-GB" sz="1200" dirty="0" err="1"/>
              <a:t>sehr</a:t>
            </a:r>
            <a:r>
              <a:rPr lang="en-GB" sz="1200" dirty="0"/>
              <a:t> </a:t>
            </a:r>
            <a:r>
              <a:rPr lang="en-GB" sz="1200" dirty="0" err="1"/>
              <a:t>große</a:t>
            </a:r>
            <a:r>
              <a:rPr lang="en-GB" sz="1200" dirty="0"/>
              <a:t> Arrays </a:t>
            </a:r>
            <a:r>
              <a:rPr lang="en-GB" sz="1200" dirty="0" err="1"/>
              <a:t>effizientere</a:t>
            </a:r>
            <a:r>
              <a:rPr lang="en-GB" sz="1200" dirty="0"/>
              <a:t> </a:t>
            </a:r>
            <a:r>
              <a:rPr lang="en-GB" sz="1200" dirty="0" err="1"/>
              <a:t>Paralleliserung</a:t>
            </a:r>
            <a:r>
              <a:rPr lang="en-GB" sz="1200" dirty="0"/>
              <a:t> </a:t>
            </a:r>
            <a:r>
              <a:rPr lang="en-GB" sz="1200" dirty="0" err="1"/>
              <a:t>möglich</a:t>
            </a:r>
            <a:endParaRPr lang="en-GB" sz="1200" dirty="0"/>
          </a:p>
        </p:txBody>
      </p:sp>
      <p:sp>
        <p:nvSpPr>
          <p:cNvPr id="3" name="Title 2">
            <a:extLst>
              <a:ext uri="{FF2B5EF4-FFF2-40B4-BE49-F238E27FC236}">
                <a16:creationId xmlns:a16="http://schemas.microsoft.com/office/drawing/2014/main" id="{EA20548E-109A-6CF0-8456-DCB34F3B47B5}"/>
              </a:ext>
            </a:extLst>
          </p:cNvPr>
          <p:cNvSpPr>
            <a:spLocks noGrp="1"/>
          </p:cNvSpPr>
          <p:nvPr>
            <p:ph type="title"/>
          </p:nvPr>
        </p:nvSpPr>
        <p:spPr/>
        <p:txBody>
          <a:bodyPr/>
          <a:lstStyle/>
          <a:p>
            <a:r>
              <a:rPr lang="en-DE" dirty="0"/>
              <a:t>Mergesort Verbesserung:</a:t>
            </a:r>
            <a:br>
              <a:rPr lang="en-DE" dirty="0"/>
            </a:br>
            <a:r>
              <a:rPr lang="en-DE" dirty="0"/>
              <a:t>(einfache) Parallelisierung</a:t>
            </a:r>
          </a:p>
        </p:txBody>
      </p:sp>
      <p:pic>
        <p:nvPicPr>
          <p:cNvPr id="9" name="Picture 8" descr="A screenshot of a computer program&#10;&#10;Description automatically generated with medium confidence">
            <a:extLst>
              <a:ext uri="{FF2B5EF4-FFF2-40B4-BE49-F238E27FC236}">
                <a16:creationId xmlns:a16="http://schemas.microsoft.com/office/drawing/2014/main" id="{09A78CAB-7455-EEB7-37A2-7B5EF9165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0"/>
            <a:ext cx="5426699" cy="5143500"/>
          </a:xfrm>
          <a:prstGeom prst="rect">
            <a:avLst/>
          </a:prstGeom>
        </p:spPr>
      </p:pic>
    </p:spTree>
    <p:extLst>
      <p:ext uri="{BB962C8B-B14F-4D97-AF65-F5344CB8AC3E}">
        <p14:creationId xmlns:p14="http://schemas.microsoft.com/office/powerpoint/2010/main" val="1497699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 shot of a computer code&#10;&#10;Description automatically generated with low confidence">
            <a:extLst>
              <a:ext uri="{FF2B5EF4-FFF2-40B4-BE49-F238E27FC236}">
                <a16:creationId xmlns:a16="http://schemas.microsoft.com/office/drawing/2014/main" id="{CB89F102-11E9-069F-E3E6-EC6217BFD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9" y="1035589"/>
            <a:ext cx="4894521" cy="4142436"/>
          </a:xfrm>
          <a:prstGeom prst="rect">
            <a:avLst/>
          </a:prstGeom>
        </p:spPr>
      </p:pic>
      <p:sp>
        <p:nvSpPr>
          <p:cNvPr id="2" name="Text Placeholder 1">
            <a:extLst>
              <a:ext uri="{FF2B5EF4-FFF2-40B4-BE49-F238E27FC236}">
                <a16:creationId xmlns:a16="http://schemas.microsoft.com/office/drawing/2014/main" id="{B861A883-F433-FD24-15BE-277ECB45504E}"/>
              </a:ext>
            </a:extLst>
          </p:cNvPr>
          <p:cNvSpPr>
            <a:spLocks noGrp="1"/>
          </p:cNvSpPr>
          <p:nvPr>
            <p:ph type="body" sz="quarter" idx="13"/>
          </p:nvPr>
        </p:nvSpPr>
        <p:spPr>
          <a:xfrm>
            <a:off x="5364088" y="1239837"/>
            <a:ext cx="3493144" cy="3563938"/>
          </a:xfrm>
        </p:spPr>
        <p:txBody>
          <a:bodyPr/>
          <a:lstStyle/>
          <a:p>
            <a:pPr marL="0" indent="0">
              <a:buNone/>
            </a:pPr>
            <a:r>
              <a:rPr lang="de-DE" b="1" dirty="0"/>
              <a:t>Problem:</a:t>
            </a:r>
          </a:p>
          <a:p>
            <a:r>
              <a:rPr lang="de-DE" dirty="0"/>
              <a:t>Tiefe Rekursionsstufen von </a:t>
            </a:r>
            <a:r>
              <a:rPr lang="de-DE" dirty="0" err="1"/>
              <a:t>Mergesort</a:t>
            </a:r>
            <a:r>
              <a:rPr lang="de-DE" dirty="0"/>
              <a:t> haben hohen Overhead</a:t>
            </a:r>
          </a:p>
          <a:p>
            <a:pPr marL="0" indent="0">
              <a:buNone/>
            </a:pPr>
            <a:r>
              <a:rPr lang="de-DE" b="1" dirty="0"/>
              <a:t>Lösung: </a:t>
            </a:r>
          </a:p>
          <a:p>
            <a:r>
              <a:rPr lang="de-DE" dirty="0"/>
              <a:t>Auf Insertionsort oder andere in-place Verfahren ausweichen</a:t>
            </a:r>
          </a:p>
          <a:p>
            <a:pPr lvl="1"/>
            <a:r>
              <a:rPr lang="de-DE" dirty="0"/>
              <a:t>10% - 15% Verbesserung</a:t>
            </a:r>
          </a:p>
          <a:p>
            <a:endParaRPr lang="en-DE" dirty="0"/>
          </a:p>
        </p:txBody>
      </p:sp>
      <p:sp>
        <p:nvSpPr>
          <p:cNvPr id="3" name="Title 2">
            <a:extLst>
              <a:ext uri="{FF2B5EF4-FFF2-40B4-BE49-F238E27FC236}">
                <a16:creationId xmlns:a16="http://schemas.microsoft.com/office/drawing/2014/main" id="{E5EE91AB-77F2-9D01-7144-AC4287AC659B}"/>
              </a:ext>
            </a:extLst>
          </p:cNvPr>
          <p:cNvSpPr>
            <a:spLocks noGrp="1"/>
          </p:cNvSpPr>
          <p:nvPr>
            <p:ph type="title"/>
          </p:nvPr>
        </p:nvSpPr>
        <p:spPr/>
        <p:txBody>
          <a:bodyPr/>
          <a:lstStyle/>
          <a:p>
            <a:r>
              <a:rPr lang="de-DE" dirty="0" err="1"/>
              <a:t>Mergesort</a:t>
            </a:r>
            <a:r>
              <a:rPr lang="de-DE" dirty="0"/>
              <a:t> Verbesserung:</a:t>
            </a:r>
            <a:br>
              <a:rPr lang="de-DE" dirty="0"/>
            </a:br>
            <a:r>
              <a:rPr lang="de-DE" dirty="0"/>
              <a:t>Umstieg auf Insertionsort</a:t>
            </a:r>
            <a:endParaRPr lang="en-DE" dirty="0"/>
          </a:p>
        </p:txBody>
      </p:sp>
    </p:spTree>
    <p:extLst>
      <p:ext uri="{BB962C8B-B14F-4D97-AF65-F5344CB8AC3E}">
        <p14:creationId xmlns:p14="http://schemas.microsoft.com/office/powerpoint/2010/main" val="31473326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AD09EA-72B9-DE8F-36DC-D303E5EC6A21}"/>
              </a:ext>
            </a:extLst>
          </p:cNvPr>
          <p:cNvSpPr>
            <a:spLocks noGrp="1"/>
          </p:cNvSpPr>
          <p:nvPr>
            <p:ph type="body" sz="quarter" idx="13"/>
          </p:nvPr>
        </p:nvSpPr>
        <p:spPr/>
        <p:txBody>
          <a:bodyPr/>
          <a:lstStyle/>
          <a:p>
            <a:r>
              <a:rPr lang="de-DE" altLang="de-DE" dirty="0"/>
              <a:t>Elementare Sortierverfahren (letzter Montag)</a:t>
            </a:r>
          </a:p>
          <a:p>
            <a:pPr lvl="1"/>
            <a:r>
              <a:rPr lang="de-DE" altLang="de-DE" dirty="0" err="1"/>
              <a:t>Selectionsort</a:t>
            </a:r>
            <a:endParaRPr lang="de-DE" altLang="de-DE" dirty="0"/>
          </a:p>
          <a:p>
            <a:pPr lvl="1"/>
            <a:r>
              <a:rPr lang="de-DE" altLang="de-DE" dirty="0" err="1"/>
              <a:t>Bubblesort</a:t>
            </a:r>
            <a:endParaRPr lang="de-DE" altLang="de-DE" dirty="0"/>
          </a:p>
          <a:p>
            <a:pPr lvl="1"/>
            <a:r>
              <a:rPr lang="de-DE" altLang="de-DE" dirty="0"/>
              <a:t>Insertionsort</a:t>
            </a:r>
          </a:p>
          <a:p>
            <a:pPr lvl="1"/>
            <a:r>
              <a:rPr lang="de-DE" altLang="de-DE" dirty="0" err="1"/>
              <a:t>Shellsort</a:t>
            </a:r>
            <a:endParaRPr lang="de-DE" altLang="de-DE" dirty="0"/>
          </a:p>
          <a:p>
            <a:r>
              <a:rPr lang="de-DE" altLang="de-DE" b="1" dirty="0" err="1"/>
              <a:t>Mergesort</a:t>
            </a:r>
            <a:r>
              <a:rPr lang="de-DE" altLang="de-DE" b="1" dirty="0"/>
              <a:t> </a:t>
            </a:r>
            <a:r>
              <a:rPr lang="de-DE" altLang="de-DE" dirty="0"/>
              <a:t>(heute)</a:t>
            </a:r>
          </a:p>
          <a:p>
            <a:r>
              <a:rPr lang="de-DE" altLang="de-DE" dirty="0" err="1"/>
              <a:t>Quicksort</a:t>
            </a:r>
            <a:r>
              <a:rPr lang="de-DE" altLang="de-DE" dirty="0"/>
              <a:t> (Donnerstag)</a:t>
            </a:r>
          </a:p>
          <a:p>
            <a:r>
              <a:rPr lang="de-DE" altLang="de-DE" dirty="0" err="1">
                <a:solidFill>
                  <a:schemeClr val="tx2"/>
                </a:solidFill>
              </a:rPr>
              <a:t>Countingsort</a:t>
            </a:r>
            <a:endParaRPr lang="de-DE" altLang="de-DE" dirty="0">
              <a:solidFill>
                <a:schemeClr val="tx2"/>
              </a:solidFill>
            </a:endParaRPr>
          </a:p>
          <a:p>
            <a:endParaRPr lang="de-DE" altLang="de-DE" b="1" dirty="0"/>
          </a:p>
          <a:p>
            <a:endParaRPr lang="de-DE" altLang="de-DE" dirty="0"/>
          </a:p>
          <a:p>
            <a:endParaRPr lang="en-DE" dirty="0"/>
          </a:p>
        </p:txBody>
      </p:sp>
      <p:sp>
        <p:nvSpPr>
          <p:cNvPr id="3" name="Title 2">
            <a:extLst>
              <a:ext uri="{FF2B5EF4-FFF2-40B4-BE49-F238E27FC236}">
                <a16:creationId xmlns:a16="http://schemas.microsoft.com/office/drawing/2014/main" id="{2934C440-A02A-158C-F94F-63882E38DD71}"/>
              </a:ext>
            </a:extLst>
          </p:cNvPr>
          <p:cNvSpPr>
            <a:spLocks noGrp="1"/>
          </p:cNvSpPr>
          <p:nvPr>
            <p:ph type="title"/>
          </p:nvPr>
        </p:nvSpPr>
        <p:spPr/>
        <p:txBody>
          <a:bodyPr/>
          <a:lstStyle/>
          <a:p>
            <a:r>
              <a:rPr lang="en-DE" dirty="0"/>
              <a:t>Überblick</a:t>
            </a:r>
          </a:p>
        </p:txBody>
      </p:sp>
    </p:spTree>
    <p:extLst>
      <p:ext uri="{BB962C8B-B14F-4D97-AF65-F5344CB8AC3E}">
        <p14:creationId xmlns:p14="http://schemas.microsoft.com/office/powerpoint/2010/main" val="3371919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0E979B-9EA7-8C64-16D5-B69BC90F26B1}"/>
              </a:ext>
            </a:extLst>
          </p:cNvPr>
          <p:cNvSpPr>
            <a:spLocks noGrp="1"/>
          </p:cNvSpPr>
          <p:nvPr>
            <p:ph type="title"/>
          </p:nvPr>
        </p:nvSpPr>
        <p:spPr/>
        <p:txBody>
          <a:bodyPr/>
          <a:lstStyle/>
          <a:p>
            <a:r>
              <a:rPr lang="de-DE" dirty="0" err="1"/>
              <a:t>Mergesort</a:t>
            </a:r>
            <a:r>
              <a:rPr lang="de-DE" dirty="0"/>
              <a:t> Verbesserung:</a:t>
            </a:r>
            <a:br>
              <a:rPr lang="de-DE" dirty="0"/>
            </a:br>
            <a:r>
              <a:rPr lang="de-DE" dirty="0"/>
              <a:t>Umstieg auf Insertionsort</a:t>
            </a:r>
            <a:endParaRPr lang="en-DE" dirty="0"/>
          </a:p>
        </p:txBody>
      </p:sp>
      <p:pic>
        <p:nvPicPr>
          <p:cNvPr id="4" name="Picture 2" descr="Mergesort visualization">
            <a:extLst>
              <a:ext uri="{FF2B5EF4-FFF2-40B4-BE49-F238E27FC236}">
                <a16:creationId xmlns:a16="http://schemas.microsoft.com/office/drawing/2014/main" id="{4FC0063C-D730-A877-710B-53AD118C6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761"/>
            <a:ext cx="3644608" cy="5144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9C63BFE9-C105-C87F-D262-24DBE6344829}"/>
              </a:ext>
            </a:extLst>
          </p:cNvPr>
          <p:cNvSpPr>
            <a:spLocks noGrp="1"/>
          </p:cNvSpPr>
          <p:nvPr>
            <p:ph type="body" sz="quarter" idx="13"/>
          </p:nvPr>
        </p:nvSpPr>
        <p:spPr/>
        <p:txBody>
          <a:bodyPr/>
          <a:lstStyle/>
          <a:p>
            <a:pPr marL="0" indent="0">
              <a:buNone/>
            </a:pPr>
            <a:endParaRPr lang="en-DE" dirty="0"/>
          </a:p>
        </p:txBody>
      </p:sp>
      <p:pic>
        <p:nvPicPr>
          <p:cNvPr id="8" name="Picture 7" descr="A screen shot of a computer code&#10;&#10;Description automatically generated with low confidence">
            <a:extLst>
              <a:ext uri="{FF2B5EF4-FFF2-40B4-BE49-F238E27FC236}">
                <a16:creationId xmlns:a16="http://schemas.microsoft.com/office/drawing/2014/main" id="{3039B711-F504-7D9F-55CC-090CE97D9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035589"/>
            <a:ext cx="4894521" cy="4142436"/>
          </a:xfrm>
          <a:prstGeom prst="rect">
            <a:avLst/>
          </a:prstGeom>
        </p:spPr>
      </p:pic>
    </p:spTree>
    <p:extLst>
      <p:ext uri="{BB962C8B-B14F-4D97-AF65-F5344CB8AC3E}">
        <p14:creationId xmlns:p14="http://schemas.microsoft.com/office/powerpoint/2010/main" val="18696247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ADFA3E-3F11-AF1A-B71C-14F86F6976B3}"/>
              </a:ext>
            </a:extLst>
          </p:cNvPr>
          <p:cNvSpPr>
            <a:spLocks noGrp="1"/>
          </p:cNvSpPr>
          <p:nvPr>
            <p:ph type="body" sz="quarter" idx="13"/>
          </p:nvPr>
        </p:nvSpPr>
        <p:spPr>
          <a:xfrm>
            <a:off x="358777" y="1239837"/>
            <a:ext cx="5293344" cy="3563938"/>
          </a:xfrm>
        </p:spPr>
        <p:txBody>
          <a:bodyPr/>
          <a:lstStyle/>
          <a:p>
            <a:r>
              <a:rPr lang="de-DE" dirty="0"/>
              <a:t>Prüfen ob bereits sortiert</a:t>
            </a:r>
          </a:p>
          <a:p>
            <a:pPr lvl="1"/>
            <a:r>
              <a:rPr lang="de-DE" dirty="0"/>
              <a:t>Ist größtes Element links ≤ kleinstes Element rechts?</a:t>
            </a:r>
          </a:p>
          <a:p>
            <a:pPr lvl="1"/>
            <a:endParaRPr lang="de-DE" dirty="0"/>
          </a:p>
          <a:p>
            <a:r>
              <a:rPr lang="de-DE" dirty="0"/>
              <a:t>Es werden immer noch alle rekursiven Aufrufe getätigt</a:t>
            </a:r>
          </a:p>
          <a:p>
            <a:pPr lvl="1"/>
            <a:r>
              <a:rPr lang="de-DE" dirty="0"/>
              <a:t>Aber lineare Zeit für jedes schon sortierte Teilarray</a:t>
            </a:r>
          </a:p>
          <a:p>
            <a:pPr lvl="2"/>
            <a:r>
              <a:rPr lang="de-DE" dirty="0"/>
              <a:t>kein Aufruf von </a:t>
            </a:r>
            <a:r>
              <a:rPr lang="de-DE" dirty="0" err="1"/>
              <a:t>merge</a:t>
            </a:r>
            <a:r>
              <a:rPr lang="de-DE" dirty="0"/>
              <a:t> für sortierte Arrays</a:t>
            </a:r>
          </a:p>
          <a:p>
            <a:pPr lvl="2"/>
            <a:r>
              <a:rPr lang="de-DE" dirty="0"/>
              <a:t>=&gt; Best </a:t>
            </a:r>
            <a:r>
              <a:rPr lang="de-DE" dirty="0" err="1"/>
              <a:t>case</a:t>
            </a:r>
            <a:r>
              <a:rPr lang="de-DE" dirty="0"/>
              <a:t>: </a:t>
            </a:r>
            <a:r>
              <a:rPr lang="de-DE" i="1" dirty="0"/>
              <a:t>O(</a:t>
            </a:r>
            <a:r>
              <a:rPr lang="de-DE" i="1" dirty="0" err="1"/>
              <a:t>n</a:t>
            </a:r>
            <a:r>
              <a:rPr lang="de-DE" i="1" dirty="0"/>
              <a:t>)</a:t>
            </a:r>
            <a:r>
              <a:rPr lang="de-DE" dirty="0"/>
              <a:t> </a:t>
            </a:r>
          </a:p>
          <a:p>
            <a:endParaRPr lang="en-DE" dirty="0"/>
          </a:p>
        </p:txBody>
      </p:sp>
      <p:sp>
        <p:nvSpPr>
          <p:cNvPr id="3" name="Title 2">
            <a:extLst>
              <a:ext uri="{FF2B5EF4-FFF2-40B4-BE49-F238E27FC236}">
                <a16:creationId xmlns:a16="http://schemas.microsoft.com/office/drawing/2014/main" id="{4EDADCD7-A3A7-41EA-35D4-066F2FAABF51}"/>
              </a:ext>
            </a:extLst>
          </p:cNvPr>
          <p:cNvSpPr>
            <a:spLocks noGrp="1"/>
          </p:cNvSpPr>
          <p:nvPr>
            <p:ph type="title"/>
          </p:nvPr>
        </p:nvSpPr>
        <p:spPr/>
        <p:txBody>
          <a:bodyPr/>
          <a:lstStyle/>
          <a:p>
            <a:r>
              <a:rPr lang="de-DE" dirty="0" err="1"/>
              <a:t>Mergesort</a:t>
            </a:r>
            <a:r>
              <a:rPr lang="de-DE" dirty="0"/>
              <a:t> Verbesserung:</a:t>
            </a:r>
            <a:br>
              <a:rPr lang="de-DE" dirty="0"/>
            </a:br>
            <a:r>
              <a:rPr lang="de-DE" dirty="0"/>
              <a:t>Abbruch bei sortiertem Array</a:t>
            </a:r>
            <a:endParaRPr lang="en-DE" dirty="0"/>
          </a:p>
        </p:txBody>
      </p:sp>
      <p:pic>
        <p:nvPicPr>
          <p:cNvPr id="6" name="Picture 5" descr="A picture containing text, screenshot, font&#10;&#10;Description automatically generated">
            <a:extLst>
              <a:ext uri="{FF2B5EF4-FFF2-40B4-BE49-F238E27FC236}">
                <a16:creationId xmlns:a16="http://schemas.microsoft.com/office/drawing/2014/main" id="{B1238F5B-4B17-A701-812D-BDD6F8CEB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162" y="1096293"/>
            <a:ext cx="3549650" cy="2950914"/>
          </a:xfrm>
          <a:prstGeom prst="rect">
            <a:avLst/>
          </a:prstGeom>
        </p:spPr>
      </p:pic>
    </p:spTree>
    <p:extLst>
      <p:ext uri="{BB962C8B-B14F-4D97-AF65-F5344CB8AC3E}">
        <p14:creationId xmlns:p14="http://schemas.microsoft.com/office/powerpoint/2010/main" val="2844036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6C23FF-07C0-B170-9B9B-2CE0FB5C33CD}"/>
              </a:ext>
            </a:extLst>
          </p:cNvPr>
          <p:cNvSpPr>
            <a:spLocks noGrp="1"/>
          </p:cNvSpPr>
          <p:nvPr>
            <p:ph type="body" sz="quarter" idx="13"/>
          </p:nvPr>
        </p:nvSpPr>
        <p:spPr>
          <a:xfrm>
            <a:off x="358777" y="1239837"/>
            <a:ext cx="4032484" cy="3563938"/>
          </a:xfrm>
        </p:spPr>
        <p:txBody>
          <a:bodyPr/>
          <a:lstStyle/>
          <a:p>
            <a:pPr marL="0" indent="0">
              <a:buNone/>
            </a:pPr>
            <a:r>
              <a:rPr lang="de-DE" b="1" dirty="0"/>
              <a:t>Idee: </a:t>
            </a:r>
          </a:p>
          <a:p>
            <a:pPr marL="0" indent="0">
              <a:buNone/>
            </a:pPr>
            <a:r>
              <a:rPr lang="de-DE" dirty="0"/>
              <a:t>Abwechselnd Hilfsarray und Originalarray verwenden</a:t>
            </a:r>
          </a:p>
          <a:p>
            <a:r>
              <a:rPr lang="de-DE" dirty="0"/>
              <a:t>Am Ende wird a sortiert sein, da Teilarrays im äußersten Aufruf in a </a:t>
            </a:r>
            <a:r>
              <a:rPr lang="de-DE" dirty="0" err="1"/>
              <a:t>gemerged</a:t>
            </a:r>
            <a:r>
              <a:rPr lang="de-DE" dirty="0"/>
              <a:t> werden.</a:t>
            </a:r>
          </a:p>
          <a:p>
            <a:endParaRPr lang="en-DE" dirty="0"/>
          </a:p>
        </p:txBody>
      </p:sp>
      <p:sp>
        <p:nvSpPr>
          <p:cNvPr id="3" name="Title 2">
            <a:extLst>
              <a:ext uri="{FF2B5EF4-FFF2-40B4-BE49-F238E27FC236}">
                <a16:creationId xmlns:a16="http://schemas.microsoft.com/office/drawing/2014/main" id="{02B3C084-4E0F-79C9-FE83-C02A61E6137F}"/>
              </a:ext>
            </a:extLst>
          </p:cNvPr>
          <p:cNvSpPr>
            <a:spLocks noGrp="1"/>
          </p:cNvSpPr>
          <p:nvPr>
            <p:ph type="title"/>
          </p:nvPr>
        </p:nvSpPr>
        <p:spPr/>
        <p:txBody>
          <a:bodyPr/>
          <a:lstStyle/>
          <a:p>
            <a:r>
              <a:rPr lang="de-DE" dirty="0" err="1"/>
              <a:t>Mergesort</a:t>
            </a:r>
            <a:r>
              <a:rPr lang="de-DE" dirty="0"/>
              <a:t> Verbesserung</a:t>
            </a:r>
            <a:br>
              <a:rPr lang="de-DE" dirty="0"/>
            </a:br>
            <a:r>
              <a:rPr lang="de-DE" dirty="0"/>
              <a:t>Kopieren in Hilfsarray vermeiden</a:t>
            </a:r>
            <a:endParaRPr lang="en-DE" dirty="0"/>
          </a:p>
        </p:txBody>
      </p:sp>
      <p:pic>
        <p:nvPicPr>
          <p:cNvPr id="6" name="Picture 5" descr="A screenshot of a computer program&#10;&#10;Description automatically generated with medium confidence">
            <a:extLst>
              <a:ext uri="{FF2B5EF4-FFF2-40B4-BE49-F238E27FC236}">
                <a16:creationId xmlns:a16="http://schemas.microsoft.com/office/drawing/2014/main" id="{6AB6FA7E-7485-B35A-51C2-ABA13DE0A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260" y="0"/>
            <a:ext cx="4785207" cy="5143500"/>
          </a:xfrm>
          <a:prstGeom prst="rect">
            <a:avLst/>
          </a:prstGeom>
        </p:spPr>
      </p:pic>
    </p:spTree>
    <p:extLst>
      <p:ext uri="{BB962C8B-B14F-4D97-AF65-F5344CB8AC3E}">
        <p14:creationId xmlns:p14="http://schemas.microsoft.com/office/powerpoint/2010/main" val="24442090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315AA0-6C56-3A95-A527-A18373857026}"/>
              </a:ext>
            </a:extLst>
          </p:cNvPr>
          <p:cNvSpPr>
            <a:spLocks noGrp="1"/>
          </p:cNvSpPr>
          <p:nvPr>
            <p:ph type="body" sz="quarter" idx="13"/>
          </p:nvPr>
        </p:nvSpPr>
        <p:spPr>
          <a:xfrm>
            <a:off x="358777" y="1239837"/>
            <a:ext cx="4347253" cy="3563938"/>
          </a:xfrm>
        </p:spPr>
        <p:txBody>
          <a:bodyPr/>
          <a:lstStyle/>
          <a:p>
            <a:r>
              <a:rPr lang="de-DE" dirty="0"/>
              <a:t>spart Platz (kein </a:t>
            </a:r>
            <a:r>
              <a:rPr lang="de-DE" dirty="0" err="1"/>
              <a:t>aux</a:t>
            </a:r>
            <a:r>
              <a:rPr lang="de-DE" dirty="0"/>
              <a:t>),</a:t>
            </a:r>
          </a:p>
          <a:p>
            <a:r>
              <a:rPr lang="de-DE" dirty="0"/>
              <a:t>erhöht Anzahl Operationen (verschieben)</a:t>
            </a:r>
          </a:p>
          <a:p>
            <a:pPr marL="0" indent="0">
              <a:buNone/>
            </a:pPr>
            <a:r>
              <a:rPr lang="de-DE" b="1" dirty="0"/>
              <a:t>Funktionsweise:</a:t>
            </a:r>
          </a:p>
          <a:p>
            <a:r>
              <a:rPr lang="de-DE" dirty="0"/>
              <a:t>Zwei Cursor bewegen sich nach rechts</a:t>
            </a:r>
          </a:p>
          <a:p>
            <a:r>
              <a:rPr lang="de-DE" dirty="0"/>
              <a:t>Falls rechtes Element größer: Erhöhe nur linken Cursor</a:t>
            </a:r>
          </a:p>
          <a:p>
            <a:r>
              <a:rPr lang="de-DE" dirty="0"/>
              <a:t>Falls rechtes Element klein: Füge Element an richtige Stelle ein</a:t>
            </a:r>
          </a:p>
          <a:p>
            <a:pPr lvl="1"/>
            <a:r>
              <a:rPr lang="de-DE" dirty="0"/>
              <a:t>Durch Verschieben aller Elemente zwischen den beiden Cursors</a:t>
            </a:r>
          </a:p>
          <a:p>
            <a:pPr lvl="1"/>
            <a:endParaRPr lang="de-DE" dirty="0"/>
          </a:p>
          <a:p>
            <a:pPr lvl="1"/>
            <a:endParaRPr lang="de-DE" dirty="0"/>
          </a:p>
          <a:p>
            <a:endParaRPr lang="de-DE" dirty="0"/>
          </a:p>
          <a:p>
            <a:endParaRPr lang="en-DE" dirty="0"/>
          </a:p>
        </p:txBody>
      </p:sp>
      <p:sp>
        <p:nvSpPr>
          <p:cNvPr id="3" name="Title 2">
            <a:extLst>
              <a:ext uri="{FF2B5EF4-FFF2-40B4-BE49-F238E27FC236}">
                <a16:creationId xmlns:a16="http://schemas.microsoft.com/office/drawing/2014/main" id="{C4447FCA-8D8A-A16E-BEF6-1A88609851DD}"/>
              </a:ext>
            </a:extLst>
          </p:cNvPr>
          <p:cNvSpPr>
            <a:spLocks noGrp="1"/>
          </p:cNvSpPr>
          <p:nvPr>
            <p:ph type="title"/>
          </p:nvPr>
        </p:nvSpPr>
        <p:spPr/>
        <p:txBody>
          <a:bodyPr/>
          <a:lstStyle/>
          <a:p>
            <a:r>
              <a:rPr lang="de-DE" dirty="0"/>
              <a:t>In-place </a:t>
            </a:r>
            <a:r>
              <a:rPr lang="de-DE" dirty="0" err="1"/>
              <a:t>Merging</a:t>
            </a:r>
            <a:endParaRPr lang="en-DE" dirty="0"/>
          </a:p>
        </p:txBody>
      </p:sp>
      <p:pic>
        <p:nvPicPr>
          <p:cNvPr id="6" name="Picture 5" descr="A screenshot of a computer program&#10;&#10;Description automatically generated with medium confidence">
            <a:extLst>
              <a:ext uri="{FF2B5EF4-FFF2-40B4-BE49-F238E27FC236}">
                <a16:creationId xmlns:a16="http://schemas.microsoft.com/office/drawing/2014/main" id="{BCA61FD2-B01A-3C0B-9FCD-B80E1FA5D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59" y="0"/>
            <a:ext cx="4347253" cy="5143500"/>
          </a:xfrm>
          <a:prstGeom prst="rect">
            <a:avLst/>
          </a:prstGeom>
        </p:spPr>
      </p:pic>
    </p:spTree>
    <p:extLst>
      <p:ext uri="{BB962C8B-B14F-4D97-AF65-F5344CB8AC3E}">
        <p14:creationId xmlns:p14="http://schemas.microsoft.com/office/powerpoint/2010/main" val="357449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CA05FF-ACB5-6BD7-D74D-DB8E93617A96}"/>
              </a:ext>
            </a:extLst>
          </p:cNvPr>
          <p:cNvSpPr>
            <a:spLocks noGrp="1"/>
          </p:cNvSpPr>
          <p:nvPr>
            <p:ph type="title"/>
          </p:nvPr>
        </p:nvSpPr>
        <p:spPr>
          <a:xfrm>
            <a:off x="358777" y="108001"/>
            <a:ext cx="3781176" cy="927588"/>
          </a:xfrm>
        </p:spPr>
        <p:txBody>
          <a:bodyPr/>
          <a:lstStyle/>
          <a:p>
            <a:r>
              <a:rPr lang="de-DE" dirty="0"/>
              <a:t>Iterative </a:t>
            </a:r>
            <a:r>
              <a:rPr lang="de-DE" dirty="0" err="1"/>
              <a:t>Mergesort</a:t>
            </a:r>
            <a:r>
              <a:rPr lang="de-DE" dirty="0"/>
              <a:t> Variante:</a:t>
            </a:r>
            <a:br>
              <a:rPr lang="de-DE" dirty="0"/>
            </a:br>
            <a:r>
              <a:rPr lang="de-DE" dirty="0" err="1"/>
              <a:t>Bottom-up</a:t>
            </a:r>
            <a:r>
              <a:rPr lang="de-DE" dirty="0"/>
              <a:t> </a:t>
            </a:r>
            <a:r>
              <a:rPr lang="de-DE" dirty="0" err="1"/>
              <a:t>Mergesort</a:t>
            </a:r>
            <a:endParaRPr lang="en-DE" dirty="0"/>
          </a:p>
        </p:txBody>
      </p:sp>
      <p:pic>
        <p:nvPicPr>
          <p:cNvPr id="4" name="Grafik 6">
            <a:extLst>
              <a:ext uri="{FF2B5EF4-FFF2-40B4-BE49-F238E27FC236}">
                <a16:creationId xmlns:a16="http://schemas.microsoft.com/office/drawing/2014/main" id="{6AEAE484-DDB2-12B2-4519-14A9F4823B23}"/>
              </a:ext>
            </a:extLst>
          </p:cNvPr>
          <p:cNvPicPr>
            <a:picLocks noChangeAspect="1"/>
          </p:cNvPicPr>
          <p:nvPr/>
        </p:nvPicPr>
        <p:blipFill>
          <a:blip r:embed="rId3"/>
          <a:stretch>
            <a:fillRect/>
          </a:stretch>
        </p:blipFill>
        <p:spPr>
          <a:xfrm>
            <a:off x="22952" y="1046805"/>
            <a:ext cx="4324008" cy="2389041"/>
          </a:xfrm>
          <a:prstGeom prst="rect">
            <a:avLst/>
          </a:prstGeom>
        </p:spPr>
      </p:pic>
      <p:pic>
        <p:nvPicPr>
          <p:cNvPr id="8" name="Picture 7" descr="A screenshot of a computer program&#10;&#10;Description automatically generated with medium confidence">
            <a:extLst>
              <a:ext uri="{FF2B5EF4-FFF2-40B4-BE49-F238E27FC236}">
                <a16:creationId xmlns:a16="http://schemas.microsoft.com/office/drawing/2014/main" id="{70C5CFC8-05A7-7029-FABA-3FE945A40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0666"/>
            <a:ext cx="4860032" cy="5156278"/>
          </a:xfrm>
          <a:prstGeom prst="rect">
            <a:avLst/>
          </a:prstGeom>
        </p:spPr>
      </p:pic>
    </p:spTree>
    <p:extLst>
      <p:ext uri="{BB962C8B-B14F-4D97-AF65-F5344CB8AC3E}">
        <p14:creationId xmlns:p14="http://schemas.microsoft.com/office/powerpoint/2010/main" val="17854479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44F0D4-4D2A-7D1D-9172-8F4182673697}"/>
              </a:ext>
            </a:extLst>
          </p:cNvPr>
          <p:cNvSpPr>
            <a:spLocks noGrp="1"/>
          </p:cNvSpPr>
          <p:nvPr>
            <p:ph type="body" sz="quarter" idx="13"/>
          </p:nvPr>
        </p:nvSpPr>
        <p:spPr>
          <a:xfrm>
            <a:off x="358777" y="1239837"/>
            <a:ext cx="3997200" cy="3563938"/>
          </a:xfrm>
        </p:spPr>
        <p:txBody>
          <a:bodyPr/>
          <a:lstStyle/>
          <a:p>
            <a:r>
              <a:rPr lang="de-DE" dirty="0"/>
              <a:t>Prüfe auf sortierte Teilarrays („</a:t>
            </a:r>
            <a:r>
              <a:rPr lang="de-DE" dirty="0" err="1"/>
              <a:t>runs</a:t>
            </a:r>
            <a:r>
              <a:rPr lang="de-DE" dirty="0"/>
              <a:t>“) in einem ersten Durchlauf</a:t>
            </a:r>
          </a:p>
          <a:p>
            <a:r>
              <a:rPr lang="de-DE" dirty="0" err="1"/>
              <a:t>merge</a:t>
            </a:r>
            <a:r>
              <a:rPr lang="de-DE" dirty="0"/>
              <a:t> iterativ (</a:t>
            </a:r>
            <a:r>
              <a:rPr lang="de-DE" dirty="0" err="1"/>
              <a:t>Bottom-up</a:t>
            </a:r>
            <a:r>
              <a:rPr lang="de-DE" dirty="0"/>
              <a:t>) alle </a:t>
            </a:r>
            <a:r>
              <a:rPr lang="de-DE" dirty="0" err="1"/>
              <a:t>runs</a:t>
            </a:r>
            <a:r>
              <a:rPr lang="de-DE" dirty="0"/>
              <a:t>, bis keine mehr da sind.</a:t>
            </a:r>
          </a:p>
          <a:p>
            <a:r>
              <a:rPr lang="de-DE" dirty="0"/>
              <a:t>Benötigt </a:t>
            </a:r>
            <a:r>
              <a:rPr lang="de-DE" dirty="0" err="1"/>
              <a:t>arrays</a:t>
            </a:r>
            <a:r>
              <a:rPr lang="de-DE" dirty="0"/>
              <a:t> variabler Größe</a:t>
            </a:r>
          </a:p>
          <a:p>
            <a:pPr lvl="1"/>
            <a:r>
              <a:rPr lang="de-DE" dirty="0" err="1"/>
              <a:t>std</a:t>
            </a:r>
            <a:r>
              <a:rPr lang="de-DE" dirty="0"/>
              <a:t>::</a:t>
            </a:r>
            <a:r>
              <a:rPr lang="de-DE" dirty="0" err="1"/>
              <a:t>vector</a:t>
            </a:r>
            <a:endParaRPr lang="de-DE" dirty="0"/>
          </a:p>
          <a:p>
            <a:pPr lvl="1"/>
            <a:r>
              <a:rPr lang="de-DE" dirty="0" err="1"/>
              <a:t>std</a:t>
            </a:r>
            <a:r>
              <a:rPr lang="de-DE" dirty="0"/>
              <a:t>::</a:t>
            </a:r>
            <a:r>
              <a:rPr lang="de-DE" dirty="0" err="1"/>
              <a:t>vector</a:t>
            </a:r>
            <a:r>
              <a:rPr lang="de-DE" dirty="0"/>
              <a:t>&lt;T&gt; </a:t>
            </a:r>
            <a:r>
              <a:rPr lang="de-DE" dirty="0" err="1"/>
              <a:t>aux</a:t>
            </a:r>
            <a:r>
              <a:rPr lang="de-DE" dirty="0"/>
              <a:t>(a + </a:t>
            </a:r>
            <a:r>
              <a:rPr lang="de-DE" dirty="0" err="1"/>
              <a:t>low</a:t>
            </a:r>
            <a:r>
              <a:rPr lang="de-DE" dirty="0"/>
              <a:t>, a + high + 1); kopiert den Teilarray</a:t>
            </a:r>
          </a:p>
          <a:p>
            <a:pPr lvl="1"/>
            <a:r>
              <a:rPr lang="de-DE" dirty="0"/>
              <a:t>T muss „Copy </a:t>
            </a:r>
            <a:r>
              <a:rPr lang="de-DE" dirty="0" err="1"/>
              <a:t>Assignable</a:t>
            </a:r>
            <a:r>
              <a:rPr lang="de-DE" dirty="0"/>
              <a:t>“ und „Move </a:t>
            </a:r>
            <a:r>
              <a:rPr lang="de-DE" dirty="0" err="1"/>
              <a:t>Assignable</a:t>
            </a:r>
            <a:r>
              <a:rPr lang="de-DE" dirty="0"/>
              <a:t>“ sein</a:t>
            </a:r>
          </a:p>
          <a:p>
            <a:r>
              <a:rPr lang="de-DE" dirty="0"/>
              <a:t>Best </a:t>
            </a:r>
            <a:r>
              <a:rPr lang="de-DE" dirty="0" err="1"/>
              <a:t>case</a:t>
            </a:r>
            <a:r>
              <a:rPr lang="de-DE" dirty="0"/>
              <a:t> O(</a:t>
            </a:r>
            <a:r>
              <a:rPr lang="de-DE" dirty="0" err="1"/>
              <a:t>n</a:t>
            </a:r>
            <a:r>
              <a:rPr lang="de-DE" dirty="0"/>
              <a:t>)</a:t>
            </a:r>
          </a:p>
          <a:p>
            <a:endParaRPr lang="en-DE" dirty="0"/>
          </a:p>
        </p:txBody>
      </p:sp>
      <p:sp>
        <p:nvSpPr>
          <p:cNvPr id="3" name="Title 2">
            <a:extLst>
              <a:ext uri="{FF2B5EF4-FFF2-40B4-BE49-F238E27FC236}">
                <a16:creationId xmlns:a16="http://schemas.microsoft.com/office/drawing/2014/main" id="{878EB79F-946D-C600-9FAB-573E76298FCE}"/>
              </a:ext>
            </a:extLst>
          </p:cNvPr>
          <p:cNvSpPr>
            <a:spLocks noGrp="1"/>
          </p:cNvSpPr>
          <p:nvPr>
            <p:ph type="title"/>
          </p:nvPr>
        </p:nvSpPr>
        <p:spPr/>
        <p:txBody>
          <a:bodyPr/>
          <a:lstStyle/>
          <a:p>
            <a:r>
              <a:rPr lang="de-DE" dirty="0" err="1"/>
              <a:t>Mergesort</a:t>
            </a:r>
            <a:r>
              <a:rPr lang="de-DE" dirty="0"/>
              <a:t> Variante:</a:t>
            </a:r>
            <a:br>
              <a:rPr lang="de-DE" dirty="0"/>
            </a:br>
            <a:r>
              <a:rPr lang="de-DE" dirty="0"/>
              <a:t>„Natural </a:t>
            </a:r>
            <a:r>
              <a:rPr lang="de-DE" dirty="0" err="1"/>
              <a:t>Mergesort</a:t>
            </a:r>
            <a:r>
              <a:rPr lang="de-DE" dirty="0"/>
              <a:t>“</a:t>
            </a:r>
            <a:endParaRPr lang="en-DE" dirty="0"/>
          </a:p>
        </p:txBody>
      </p:sp>
      <p:pic>
        <p:nvPicPr>
          <p:cNvPr id="5" name="Picture 4" descr="A screen shot of a computer program&#10;&#10;Description automatically generated with low confidence">
            <a:extLst>
              <a:ext uri="{FF2B5EF4-FFF2-40B4-BE49-F238E27FC236}">
                <a16:creationId xmlns:a16="http://schemas.microsoft.com/office/drawing/2014/main" id="{9A3FBD62-CFBB-783F-0902-DD1083453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29813"/>
            <a:ext cx="4716016" cy="5203080"/>
          </a:xfrm>
          <a:prstGeom prst="rect">
            <a:avLst/>
          </a:prstGeom>
        </p:spPr>
      </p:pic>
    </p:spTree>
    <p:extLst>
      <p:ext uri="{BB962C8B-B14F-4D97-AF65-F5344CB8AC3E}">
        <p14:creationId xmlns:p14="http://schemas.microsoft.com/office/powerpoint/2010/main" val="210397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67396A-A5B6-943D-E188-7E6193BBE6B4}"/>
              </a:ext>
            </a:extLst>
          </p:cNvPr>
          <p:cNvSpPr>
            <a:spLocks noGrp="1"/>
          </p:cNvSpPr>
          <p:nvPr>
            <p:ph type="body" sz="quarter" idx="13"/>
          </p:nvPr>
        </p:nvSpPr>
        <p:spPr/>
        <p:txBody>
          <a:bodyPr/>
          <a:lstStyle/>
          <a:p>
            <a:r>
              <a:rPr lang="en-US" dirty="0"/>
              <a:t>public static void sort(Object[] a) </a:t>
            </a:r>
          </a:p>
          <a:p>
            <a:pPr lvl="1"/>
            <a:r>
              <a:rPr lang="en-US" dirty="0" err="1"/>
              <a:t>Durch</a:t>
            </a:r>
            <a:r>
              <a:rPr lang="en-US" dirty="0"/>
              <a:t> </a:t>
            </a:r>
            <a:r>
              <a:rPr lang="en-US" dirty="0" err="1"/>
              <a:t>Mergesort</a:t>
            </a:r>
            <a:r>
              <a:rPr lang="en-US" dirty="0"/>
              <a:t> </a:t>
            </a:r>
            <a:r>
              <a:rPr lang="en-US" dirty="0" err="1"/>
              <a:t>implementiert</a:t>
            </a:r>
            <a:endParaRPr lang="en-US" dirty="0"/>
          </a:p>
          <a:p>
            <a:r>
              <a:rPr lang="en-US" dirty="0"/>
              <a:t>Implementation note: This implementation is a stable, adaptive, iterative </a:t>
            </a:r>
            <a:r>
              <a:rPr lang="en-US" dirty="0" err="1"/>
              <a:t>mergesort</a:t>
            </a:r>
            <a:r>
              <a:rPr lang="en-US" dirty="0"/>
              <a:t> that requires far fewer than n lg(n) comparisons when the input array is partially sorted, while offering the performance of a traditional </a:t>
            </a:r>
            <a:r>
              <a:rPr lang="en-US" dirty="0" err="1"/>
              <a:t>mergesort</a:t>
            </a:r>
            <a:r>
              <a:rPr lang="en-US" dirty="0"/>
              <a:t> when the input array is randomly ordered. </a:t>
            </a:r>
          </a:p>
          <a:p>
            <a:r>
              <a:rPr lang="en-US" dirty="0"/>
              <a:t>If the input array is nearly sorted, the implementation requires approximately n comparisons. Temporary storage requirements vary from a small constant for nearly sorted input arrays to n/2 object references for randomly ordered input arrays.</a:t>
            </a:r>
          </a:p>
          <a:p>
            <a:r>
              <a:rPr lang="en-US" dirty="0"/>
              <a:t>The implementation takes equal advantage of ascending and descending order in its input array, and can take advantage of ascending and descending order in different parts of the the same input array. It is well-suited to merging two or more sorted arrays: simply concatenate the arrays and sort the resulting array.</a:t>
            </a:r>
          </a:p>
          <a:p>
            <a:endParaRPr lang="de-DE" dirty="0"/>
          </a:p>
          <a:p>
            <a:endParaRPr lang="en-DE" dirty="0"/>
          </a:p>
        </p:txBody>
      </p:sp>
      <p:sp>
        <p:nvSpPr>
          <p:cNvPr id="3" name="Title 2">
            <a:extLst>
              <a:ext uri="{FF2B5EF4-FFF2-40B4-BE49-F238E27FC236}">
                <a16:creationId xmlns:a16="http://schemas.microsoft.com/office/drawing/2014/main" id="{DBE6F3FC-70A3-7555-15D2-35C00F297710}"/>
              </a:ext>
            </a:extLst>
          </p:cNvPr>
          <p:cNvSpPr>
            <a:spLocks noGrp="1"/>
          </p:cNvSpPr>
          <p:nvPr>
            <p:ph type="title"/>
          </p:nvPr>
        </p:nvSpPr>
        <p:spPr/>
        <p:txBody>
          <a:bodyPr/>
          <a:lstStyle/>
          <a:p>
            <a:r>
              <a:rPr lang="de-DE" dirty="0" err="1"/>
              <a:t>Mergesort</a:t>
            </a:r>
            <a:r>
              <a:rPr lang="de-DE" dirty="0"/>
              <a:t> und Java</a:t>
            </a:r>
            <a:endParaRPr lang="en-DE" dirty="0"/>
          </a:p>
        </p:txBody>
      </p:sp>
    </p:spTree>
    <p:extLst>
      <p:ext uri="{BB962C8B-B14F-4D97-AF65-F5344CB8AC3E}">
        <p14:creationId xmlns:p14="http://schemas.microsoft.com/office/powerpoint/2010/main" val="2922173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7FE570-8124-7700-B982-E6B15BB78051}"/>
              </a:ext>
            </a:extLst>
          </p:cNvPr>
          <p:cNvSpPr>
            <a:spLocks noGrp="1"/>
          </p:cNvSpPr>
          <p:nvPr>
            <p:ph type="body" sz="quarter" idx="13"/>
          </p:nvPr>
        </p:nvSpPr>
        <p:spPr>
          <a:xfrm>
            <a:off x="358777" y="1239837"/>
            <a:ext cx="5437359" cy="3563938"/>
          </a:xfrm>
        </p:spPr>
        <p:txBody>
          <a:bodyPr/>
          <a:lstStyle/>
          <a:p>
            <a:pPr marL="0" indent="0">
              <a:buNone/>
            </a:pPr>
            <a:r>
              <a:rPr lang="de-DE" altLang="de-DE" b="1" dirty="0"/>
              <a:t>Idee:</a:t>
            </a:r>
          </a:p>
          <a:p>
            <a:pPr marL="342900" indent="-342900">
              <a:buFont typeface="+mj-lt"/>
              <a:buAutoNum type="arabicPeriod"/>
            </a:pPr>
            <a:r>
              <a:rPr lang="de-DE" altLang="de-DE" dirty="0"/>
              <a:t>Teile die zu sortierenden Array a in zwei Hälften</a:t>
            </a:r>
          </a:p>
          <a:p>
            <a:pPr lvl="1"/>
            <a:r>
              <a:rPr lang="de-DE" altLang="de-DE" dirty="0"/>
              <a:t>L = a[0:mid-1]</a:t>
            </a:r>
          </a:p>
          <a:p>
            <a:pPr lvl="1"/>
            <a:r>
              <a:rPr lang="de-DE" altLang="de-DE" dirty="0"/>
              <a:t>R = a[mid:n-1]</a:t>
            </a:r>
          </a:p>
          <a:p>
            <a:pPr marL="342900" indent="-342900">
              <a:buFont typeface="+mj-lt"/>
              <a:buAutoNum type="arabicPeriod"/>
            </a:pPr>
            <a:r>
              <a:rPr lang="de-DE" altLang="de-DE" dirty="0"/>
              <a:t>Sortiere L und R jeweils mit </a:t>
            </a:r>
            <a:r>
              <a:rPr lang="de-DE" altLang="de-DE" dirty="0" err="1"/>
              <a:t>mergesort</a:t>
            </a:r>
            <a:endParaRPr lang="de-DE" altLang="de-DE" dirty="0"/>
          </a:p>
          <a:p>
            <a:pPr marL="342900" indent="-342900">
              <a:buFont typeface="+mj-lt"/>
              <a:buAutoNum type="arabicPeriod"/>
            </a:pPr>
            <a:r>
              <a:rPr lang="de-DE" altLang="de-DE" dirty="0"/>
              <a:t>Führe die Ergebnisse in einen sortierten Array zusammen (</a:t>
            </a:r>
            <a:r>
              <a:rPr lang="de-DE" altLang="de-DE" dirty="0" err="1"/>
              <a:t>merge</a:t>
            </a:r>
            <a:r>
              <a:rPr lang="de-DE" altLang="de-DE" dirty="0"/>
              <a:t>)</a:t>
            </a:r>
          </a:p>
          <a:p>
            <a:pPr marL="0" indent="0">
              <a:buNone/>
            </a:pPr>
            <a:endParaRPr lang="de-DE" altLang="de-DE" dirty="0"/>
          </a:p>
          <a:p>
            <a:pPr marL="0" indent="0">
              <a:buNone/>
            </a:pPr>
            <a:r>
              <a:rPr lang="de-DE" altLang="de-DE" b="1" dirty="0"/>
              <a:t>Entwurfsmuster:</a:t>
            </a:r>
            <a:r>
              <a:rPr lang="de-DE" altLang="de-DE" dirty="0"/>
              <a:t> Divide-and-</a:t>
            </a:r>
            <a:r>
              <a:rPr lang="de-DE" altLang="de-DE" dirty="0" err="1"/>
              <a:t>Conquer</a:t>
            </a:r>
            <a:endParaRPr lang="de-DE" altLang="de-DE" dirty="0"/>
          </a:p>
          <a:p>
            <a:pPr marL="708026" indent="-342900">
              <a:buFont typeface="+mj-lt"/>
              <a:buAutoNum type="arabicPeriod"/>
            </a:pPr>
            <a:endParaRPr lang="de-DE" altLang="de-DE" dirty="0"/>
          </a:p>
        </p:txBody>
      </p:sp>
      <p:sp>
        <p:nvSpPr>
          <p:cNvPr id="3" name="Title 2">
            <a:extLst>
              <a:ext uri="{FF2B5EF4-FFF2-40B4-BE49-F238E27FC236}">
                <a16:creationId xmlns:a16="http://schemas.microsoft.com/office/drawing/2014/main" id="{D18928E1-4165-C843-679E-9A7D7A8C71CB}"/>
              </a:ext>
            </a:extLst>
          </p:cNvPr>
          <p:cNvSpPr>
            <a:spLocks noGrp="1"/>
          </p:cNvSpPr>
          <p:nvPr>
            <p:ph type="title"/>
          </p:nvPr>
        </p:nvSpPr>
        <p:spPr/>
        <p:txBody>
          <a:bodyPr/>
          <a:lstStyle/>
          <a:p>
            <a:r>
              <a:rPr lang="en-DE" dirty="0"/>
              <a:t>Mergesort</a:t>
            </a:r>
            <a:br>
              <a:rPr lang="en-DE" dirty="0"/>
            </a:br>
            <a:r>
              <a:rPr lang="en-DE" dirty="0"/>
              <a:t>Prinzip</a:t>
            </a:r>
          </a:p>
        </p:txBody>
      </p:sp>
      <p:pic>
        <p:nvPicPr>
          <p:cNvPr id="5" name="Picture 4" descr="A screenshot of a computer program&#10;&#10;Description automatically generated with medium confidence">
            <a:extLst>
              <a:ext uri="{FF2B5EF4-FFF2-40B4-BE49-F238E27FC236}">
                <a16:creationId xmlns:a16="http://schemas.microsoft.com/office/drawing/2014/main" id="{7C4A298E-B4DE-8D6A-911A-8D5F70117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989" y="0"/>
            <a:ext cx="3221011" cy="5143500"/>
          </a:xfrm>
          <a:prstGeom prst="rect">
            <a:avLst/>
          </a:prstGeom>
        </p:spPr>
      </p:pic>
    </p:spTree>
    <p:extLst>
      <p:ext uri="{BB962C8B-B14F-4D97-AF65-F5344CB8AC3E}">
        <p14:creationId xmlns:p14="http://schemas.microsoft.com/office/powerpoint/2010/main" val="25390951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7FE570-8124-7700-B982-E6B15BB78051}"/>
              </a:ext>
            </a:extLst>
          </p:cNvPr>
          <p:cNvSpPr>
            <a:spLocks noGrp="1"/>
          </p:cNvSpPr>
          <p:nvPr>
            <p:ph type="body" sz="quarter" idx="13"/>
          </p:nvPr>
        </p:nvSpPr>
        <p:spPr>
          <a:xfrm>
            <a:off x="358777" y="1239837"/>
            <a:ext cx="5437359" cy="3563938"/>
          </a:xfrm>
        </p:spPr>
        <p:txBody>
          <a:bodyPr/>
          <a:lstStyle/>
          <a:p>
            <a:pPr marL="0" indent="0">
              <a:buNone/>
            </a:pPr>
            <a:r>
              <a:rPr lang="de-DE" altLang="de-DE" b="1" dirty="0"/>
              <a:t>Idee:</a:t>
            </a:r>
          </a:p>
          <a:p>
            <a:pPr marL="342900" indent="-342900">
              <a:buFont typeface="+mj-lt"/>
              <a:buAutoNum type="arabicPeriod"/>
            </a:pPr>
            <a:r>
              <a:rPr lang="de-DE" altLang="de-DE" dirty="0"/>
              <a:t>Teile die zu sortierenden Array a[</a:t>
            </a:r>
            <a:r>
              <a:rPr lang="de-DE" altLang="de-DE" dirty="0" err="1"/>
              <a:t>lo:hi</a:t>
            </a:r>
            <a:r>
              <a:rPr lang="de-DE" altLang="de-DE" dirty="0"/>
              <a:t>] in zwei Teile</a:t>
            </a:r>
          </a:p>
          <a:p>
            <a:pPr lvl="1"/>
            <a:r>
              <a:rPr lang="de-DE" altLang="de-DE" dirty="0"/>
              <a:t>a[</a:t>
            </a:r>
            <a:r>
              <a:rPr lang="de-DE" altLang="de-DE" dirty="0" err="1"/>
              <a:t>lo:mid</a:t>
            </a:r>
            <a:r>
              <a:rPr lang="de-DE" altLang="de-DE" dirty="0"/>
              <a:t>]</a:t>
            </a:r>
          </a:p>
          <a:p>
            <a:pPr lvl="1"/>
            <a:r>
              <a:rPr lang="de-DE" altLang="de-DE" dirty="0"/>
              <a:t>a[mid+1:hi]</a:t>
            </a:r>
          </a:p>
          <a:p>
            <a:pPr marL="342900" indent="-342900">
              <a:buFont typeface="+mj-lt"/>
              <a:buAutoNum type="arabicPeriod"/>
            </a:pPr>
            <a:r>
              <a:rPr lang="de-DE" altLang="de-DE" dirty="0"/>
              <a:t>Sortiere diese jeweils mit </a:t>
            </a:r>
            <a:r>
              <a:rPr lang="de-DE" altLang="de-DE" dirty="0" err="1"/>
              <a:t>mergesort</a:t>
            </a:r>
            <a:endParaRPr lang="de-DE" altLang="de-DE" dirty="0"/>
          </a:p>
          <a:p>
            <a:pPr marL="342900" indent="-342900">
              <a:buFont typeface="+mj-lt"/>
              <a:buAutoNum type="arabicPeriod"/>
            </a:pPr>
            <a:r>
              <a:rPr lang="de-DE" altLang="de-DE" dirty="0"/>
              <a:t>Führe die Ergebnisse zusammen (</a:t>
            </a:r>
            <a:r>
              <a:rPr lang="de-DE" altLang="de-DE" dirty="0" err="1"/>
              <a:t>merge</a:t>
            </a:r>
            <a:r>
              <a:rPr lang="de-DE" altLang="de-DE" dirty="0"/>
              <a:t>)</a:t>
            </a:r>
          </a:p>
          <a:p>
            <a:pPr marL="0" indent="0">
              <a:buNone/>
            </a:pPr>
            <a:endParaRPr lang="de-DE" altLang="de-DE" dirty="0"/>
          </a:p>
          <a:p>
            <a:pPr marL="0" indent="0">
              <a:buNone/>
            </a:pPr>
            <a:r>
              <a:rPr lang="de-DE" altLang="de-DE" b="1" dirty="0"/>
              <a:t>Entwurfsmuster:</a:t>
            </a:r>
            <a:r>
              <a:rPr lang="de-DE" altLang="de-DE" dirty="0"/>
              <a:t> Divide-and-</a:t>
            </a:r>
            <a:r>
              <a:rPr lang="de-DE" altLang="de-DE" dirty="0" err="1"/>
              <a:t>Conquer</a:t>
            </a:r>
            <a:endParaRPr lang="de-DE" altLang="de-DE" dirty="0"/>
          </a:p>
          <a:p>
            <a:pPr marL="708026" indent="-342900">
              <a:buFont typeface="+mj-lt"/>
              <a:buAutoNum type="arabicPeriod"/>
            </a:pPr>
            <a:endParaRPr lang="de-DE" altLang="de-DE" dirty="0"/>
          </a:p>
        </p:txBody>
      </p:sp>
      <p:sp>
        <p:nvSpPr>
          <p:cNvPr id="3" name="Title 2">
            <a:extLst>
              <a:ext uri="{FF2B5EF4-FFF2-40B4-BE49-F238E27FC236}">
                <a16:creationId xmlns:a16="http://schemas.microsoft.com/office/drawing/2014/main" id="{D18928E1-4165-C843-679E-9A7D7A8C71CB}"/>
              </a:ext>
            </a:extLst>
          </p:cNvPr>
          <p:cNvSpPr>
            <a:spLocks noGrp="1"/>
          </p:cNvSpPr>
          <p:nvPr>
            <p:ph type="title"/>
          </p:nvPr>
        </p:nvSpPr>
        <p:spPr/>
        <p:txBody>
          <a:bodyPr/>
          <a:lstStyle/>
          <a:p>
            <a:r>
              <a:rPr lang="en-DE" dirty="0"/>
              <a:t>Mergesort</a:t>
            </a:r>
            <a:br>
              <a:rPr lang="en-DE" dirty="0"/>
            </a:br>
            <a:r>
              <a:rPr lang="en-DE" dirty="0"/>
              <a:t>Prinzip</a:t>
            </a:r>
          </a:p>
        </p:txBody>
      </p:sp>
      <p:pic>
        <p:nvPicPr>
          <p:cNvPr id="8" name="Picture 7" descr="A picture containing text, screenshot, font&#10;&#10;Description automatically generated">
            <a:extLst>
              <a:ext uri="{FF2B5EF4-FFF2-40B4-BE49-F238E27FC236}">
                <a16:creationId xmlns:a16="http://schemas.microsoft.com/office/drawing/2014/main" id="{D1F145E7-EAD3-87DD-89B4-A4342C9F7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344" y="1131590"/>
            <a:ext cx="3738655" cy="1584176"/>
          </a:xfrm>
          <a:prstGeom prst="rect">
            <a:avLst/>
          </a:prstGeom>
        </p:spPr>
      </p:pic>
    </p:spTree>
    <p:extLst>
      <p:ext uri="{BB962C8B-B14F-4D97-AF65-F5344CB8AC3E}">
        <p14:creationId xmlns:p14="http://schemas.microsoft.com/office/powerpoint/2010/main" val="17508150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7FE570-8124-7700-B982-E6B15BB78051}"/>
              </a:ext>
            </a:extLst>
          </p:cNvPr>
          <p:cNvSpPr>
            <a:spLocks noGrp="1"/>
          </p:cNvSpPr>
          <p:nvPr>
            <p:ph type="body" sz="quarter" idx="13"/>
          </p:nvPr>
        </p:nvSpPr>
        <p:spPr>
          <a:xfrm>
            <a:off x="358777" y="1239837"/>
            <a:ext cx="5149327" cy="3563938"/>
          </a:xfrm>
        </p:spPr>
        <p:txBody>
          <a:bodyPr/>
          <a:lstStyle/>
          <a:p>
            <a:pPr marL="0" indent="0">
              <a:buNone/>
            </a:pPr>
            <a:r>
              <a:rPr lang="de-DE" altLang="de-DE" b="1" dirty="0"/>
              <a:t>Induktionsannahme:</a:t>
            </a:r>
          </a:p>
          <a:p>
            <a:r>
              <a:rPr lang="de-DE" altLang="de-DE" dirty="0"/>
              <a:t>Arrays der Länge </a:t>
            </a:r>
            <a:r>
              <a:rPr lang="de-DE" altLang="de-DE" i="1" dirty="0" err="1"/>
              <a:t>n</a:t>
            </a:r>
            <a:r>
              <a:rPr lang="de-DE" altLang="de-DE" dirty="0"/>
              <a:t>/2 können sortiert werden.</a:t>
            </a:r>
          </a:p>
          <a:p>
            <a:pPr marL="0" indent="0">
              <a:buNone/>
            </a:pPr>
            <a:r>
              <a:rPr lang="de-DE" altLang="de-DE" b="1" dirty="0"/>
              <a:t>Induktionsanfang: </a:t>
            </a:r>
            <a:r>
              <a:rPr lang="de-DE" altLang="de-DE" i="1" dirty="0" err="1"/>
              <a:t>n</a:t>
            </a:r>
            <a:r>
              <a:rPr lang="de-DE" altLang="de-DE" dirty="0"/>
              <a:t> = 1: trivial</a:t>
            </a:r>
          </a:p>
          <a:p>
            <a:pPr marL="0" indent="0">
              <a:buNone/>
            </a:pPr>
            <a:r>
              <a:rPr lang="de-DE" altLang="de-DE" b="1" dirty="0"/>
              <a:t>Induktionsschritt: </a:t>
            </a:r>
            <a:r>
              <a:rPr lang="en-US" altLang="de-DE" i="1" dirty="0"/>
              <a:t>n</a:t>
            </a:r>
            <a:r>
              <a:rPr lang="en-US" altLang="de-DE" dirty="0"/>
              <a:t>/2 </a:t>
            </a:r>
            <a:r>
              <a:rPr lang="de-DE" altLang="de-DE" dirty="0"/>
              <a:t>⇝ </a:t>
            </a:r>
            <a:r>
              <a:rPr lang="de-DE" altLang="de-DE" i="1" dirty="0" err="1"/>
              <a:t>n</a:t>
            </a:r>
            <a:r>
              <a:rPr lang="de-DE" altLang="de-DE" dirty="0"/>
              <a:t> : </a:t>
            </a:r>
          </a:p>
          <a:p>
            <a:r>
              <a:rPr lang="de-DE" altLang="de-DE" dirty="0"/>
              <a:t>Teile das (Teil-)Array a der Länge </a:t>
            </a:r>
            <a:r>
              <a:rPr lang="de-DE" altLang="de-DE" i="1" dirty="0" err="1"/>
              <a:t>n</a:t>
            </a:r>
            <a:r>
              <a:rPr lang="de-DE" altLang="de-DE" dirty="0"/>
              <a:t> in zwei gleich große Hälften L und R</a:t>
            </a:r>
          </a:p>
          <a:p>
            <a:r>
              <a:rPr lang="de-DE" altLang="de-DE" dirty="0"/>
              <a:t>Sortiere beide Teilarrays mit </a:t>
            </a:r>
            <a:r>
              <a:rPr lang="de-DE" altLang="de-DE" i="1" dirty="0" err="1"/>
              <a:t>n</a:t>
            </a:r>
            <a:r>
              <a:rPr lang="de-DE" altLang="de-DE" dirty="0"/>
              <a:t>/2 Elementen nach Induktionsannahme</a:t>
            </a:r>
          </a:p>
          <a:p>
            <a:r>
              <a:rPr lang="de-DE" altLang="de-DE" dirty="0"/>
              <a:t>Füge die beiden sortierten Teilarrays zu einem Array zusammen (</a:t>
            </a:r>
            <a:r>
              <a:rPr lang="de-DE" altLang="de-DE" dirty="0" err="1"/>
              <a:t>merge</a:t>
            </a:r>
            <a:r>
              <a:rPr lang="de-DE" altLang="de-DE" dirty="0"/>
              <a:t>), indem jeweils das kleinste Element der beiden Teilarrays entfernt und in den zusammengefügten Array aufgenommen wird (erfordert </a:t>
            </a:r>
            <a:r>
              <a:rPr lang="de-DE" altLang="de-DE" i="1" dirty="0" err="1"/>
              <a:t>n</a:t>
            </a:r>
            <a:r>
              <a:rPr lang="de-DE" altLang="de-DE" dirty="0"/>
              <a:t> Schritte)</a:t>
            </a:r>
          </a:p>
          <a:p>
            <a:endParaRPr lang="de-DE" altLang="de-DE" dirty="0"/>
          </a:p>
          <a:p>
            <a:endParaRPr lang="en-DE" dirty="0"/>
          </a:p>
        </p:txBody>
      </p:sp>
      <p:sp>
        <p:nvSpPr>
          <p:cNvPr id="3" name="Title 2">
            <a:extLst>
              <a:ext uri="{FF2B5EF4-FFF2-40B4-BE49-F238E27FC236}">
                <a16:creationId xmlns:a16="http://schemas.microsoft.com/office/drawing/2014/main" id="{D18928E1-4165-C843-679E-9A7D7A8C71CB}"/>
              </a:ext>
            </a:extLst>
          </p:cNvPr>
          <p:cNvSpPr>
            <a:spLocks noGrp="1"/>
          </p:cNvSpPr>
          <p:nvPr>
            <p:ph type="title"/>
          </p:nvPr>
        </p:nvSpPr>
        <p:spPr/>
        <p:txBody>
          <a:bodyPr/>
          <a:lstStyle/>
          <a:p>
            <a:r>
              <a:rPr lang="en-DE" dirty="0"/>
              <a:t>Mergesort</a:t>
            </a:r>
            <a:br>
              <a:rPr lang="en-DE" dirty="0"/>
            </a:br>
            <a:r>
              <a:rPr lang="en-DE" dirty="0"/>
              <a:t>Korrektheit</a:t>
            </a:r>
          </a:p>
        </p:txBody>
      </p:sp>
      <p:pic>
        <p:nvPicPr>
          <p:cNvPr id="4" name="Picture 3" descr="A screenshot of a computer program&#10;&#10;Description automatically generated with medium confidence">
            <a:extLst>
              <a:ext uri="{FF2B5EF4-FFF2-40B4-BE49-F238E27FC236}">
                <a16:creationId xmlns:a16="http://schemas.microsoft.com/office/drawing/2014/main" id="{712217FF-32E8-54B5-650E-26B6BECC8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989" y="0"/>
            <a:ext cx="3221011" cy="5143500"/>
          </a:xfrm>
          <a:prstGeom prst="rect">
            <a:avLst/>
          </a:prstGeom>
        </p:spPr>
      </p:pic>
    </p:spTree>
    <p:extLst>
      <p:ext uri="{BB962C8B-B14F-4D97-AF65-F5344CB8AC3E}">
        <p14:creationId xmlns:p14="http://schemas.microsoft.com/office/powerpoint/2010/main" val="744961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AD1EBA-1455-D69B-D6E3-ABA717FD59B1}"/>
              </a:ext>
            </a:extLst>
          </p:cNvPr>
          <p:cNvSpPr>
            <a:spLocks noGrp="1"/>
          </p:cNvSpPr>
          <p:nvPr>
            <p:ph type="title"/>
          </p:nvPr>
        </p:nvSpPr>
        <p:spPr/>
        <p:txBody>
          <a:bodyPr/>
          <a:lstStyle/>
          <a:p>
            <a:r>
              <a:rPr lang="de-DE" altLang="de-DE" dirty="0" err="1"/>
              <a:t>Mergesort</a:t>
            </a:r>
            <a:br>
              <a:rPr lang="de-DE" altLang="de-DE" dirty="0"/>
            </a:br>
            <a:r>
              <a:rPr lang="de-DE" altLang="de-DE" dirty="0"/>
              <a:t>Beispiel</a:t>
            </a:r>
            <a:endParaRPr lang="en-DE" dirty="0"/>
          </a:p>
        </p:txBody>
      </p:sp>
      <p:grpSp>
        <p:nvGrpSpPr>
          <p:cNvPr id="2" name="Group 1">
            <a:extLst>
              <a:ext uri="{FF2B5EF4-FFF2-40B4-BE49-F238E27FC236}">
                <a16:creationId xmlns:a16="http://schemas.microsoft.com/office/drawing/2014/main" id="{4BEF3E6A-274A-7E6A-63DE-56035FB83634}"/>
              </a:ext>
            </a:extLst>
          </p:cNvPr>
          <p:cNvGrpSpPr/>
          <p:nvPr/>
        </p:nvGrpSpPr>
        <p:grpSpPr>
          <a:xfrm>
            <a:off x="1763688" y="108001"/>
            <a:ext cx="4724400" cy="5035499"/>
            <a:chOff x="3087960" y="108001"/>
            <a:chExt cx="4724400" cy="5035499"/>
          </a:xfrm>
        </p:grpSpPr>
        <p:sp>
          <p:nvSpPr>
            <p:cNvPr id="151" name="Rectangle 150">
              <a:extLst>
                <a:ext uri="{FF2B5EF4-FFF2-40B4-BE49-F238E27FC236}">
                  <a16:creationId xmlns:a16="http://schemas.microsoft.com/office/drawing/2014/main" id="{03788F30-AB24-ED93-2506-A3A8371997FF}"/>
                </a:ext>
              </a:extLst>
            </p:cNvPr>
            <p:cNvSpPr/>
            <p:nvPr/>
          </p:nvSpPr>
          <p:spPr bwMode="gray">
            <a:xfrm>
              <a:off x="3278066" y="108001"/>
              <a:ext cx="4030238" cy="5035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sp>
          <p:nvSpPr>
            <p:cNvPr id="4" name="Rectangle 5">
              <a:extLst>
                <a:ext uri="{FF2B5EF4-FFF2-40B4-BE49-F238E27FC236}">
                  <a16:creationId xmlns:a16="http://schemas.microsoft.com/office/drawing/2014/main" id="{5110F1B0-0ACD-FC45-D2C4-3A485A69CB97}"/>
                </a:ext>
              </a:extLst>
            </p:cNvPr>
            <p:cNvSpPr>
              <a:spLocks noChangeArrowheads="1"/>
            </p:cNvSpPr>
            <p:nvPr/>
          </p:nvSpPr>
          <p:spPr bwMode="auto">
            <a:xfrm>
              <a:off x="627566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5" name="Rectangle 6">
              <a:extLst>
                <a:ext uri="{FF2B5EF4-FFF2-40B4-BE49-F238E27FC236}">
                  <a16:creationId xmlns:a16="http://schemas.microsoft.com/office/drawing/2014/main" id="{E3D75914-8FBD-996E-93CA-6650E9B85CF0}"/>
                </a:ext>
              </a:extLst>
            </p:cNvPr>
            <p:cNvSpPr>
              <a:spLocks noChangeArrowheads="1"/>
            </p:cNvSpPr>
            <p:nvPr/>
          </p:nvSpPr>
          <p:spPr bwMode="auto">
            <a:xfrm>
              <a:off x="593593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6" name="Rectangle 7">
              <a:extLst>
                <a:ext uri="{FF2B5EF4-FFF2-40B4-BE49-F238E27FC236}">
                  <a16:creationId xmlns:a16="http://schemas.microsoft.com/office/drawing/2014/main" id="{F68C3258-318D-EC52-9761-90D7C6466CE5}"/>
                </a:ext>
              </a:extLst>
            </p:cNvPr>
            <p:cNvSpPr>
              <a:spLocks noChangeArrowheads="1"/>
            </p:cNvSpPr>
            <p:nvPr/>
          </p:nvSpPr>
          <p:spPr bwMode="auto">
            <a:xfrm>
              <a:off x="559462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7" name="Rectangle 8">
              <a:extLst>
                <a:ext uri="{FF2B5EF4-FFF2-40B4-BE49-F238E27FC236}">
                  <a16:creationId xmlns:a16="http://schemas.microsoft.com/office/drawing/2014/main" id="{9206A691-2ABB-F07C-6A11-3781D9E92557}"/>
                </a:ext>
              </a:extLst>
            </p:cNvPr>
            <p:cNvSpPr>
              <a:spLocks noChangeArrowheads="1"/>
            </p:cNvSpPr>
            <p:nvPr/>
          </p:nvSpPr>
          <p:spPr bwMode="auto">
            <a:xfrm>
              <a:off x="525331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8" name="Rectangle 9">
              <a:extLst>
                <a:ext uri="{FF2B5EF4-FFF2-40B4-BE49-F238E27FC236}">
                  <a16:creationId xmlns:a16="http://schemas.microsoft.com/office/drawing/2014/main" id="{0D0B857B-3504-925E-44E6-C43512F5297A}"/>
                </a:ext>
              </a:extLst>
            </p:cNvPr>
            <p:cNvSpPr>
              <a:spLocks noChangeArrowheads="1"/>
            </p:cNvSpPr>
            <p:nvPr/>
          </p:nvSpPr>
          <p:spPr bwMode="auto">
            <a:xfrm>
              <a:off x="491358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9" name="Rectangle 10">
              <a:extLst>
                <a:ext uri="{FF2B5EF4-FFF2-40B4-BE49-F238E27FC236}">
                  <a16:creationId xmlns:a16="http://schemas.microsoft.com/office/drawing/2014/main" id="{1A4EFC85-3D40-1AA1-C042-0581233CC53B}"/>
                </a:ext>
              </a:extLst>
            </p:cNvPr>
            <p:cNvSpPr>
              <a:spLocks noChangeArrowheads="1"/>
            </p:cNvSpPr>
            <p:nvPr/>
          </p:nvSpPr>
          <p:spPr bwMode="auto">
            <a:xfrm>
              <a:off x="457227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dirty="0">
                  <a:latin typeface="+mn-lt"/>
                </a:rPr>
                <a:t>5</a:t>
              </a:r>
            </a:p>
          </p:txBody>
        </p:sp>
        <p:sp>
          <p:nvSpPr>
            <p:cNvPr id="10" name="Line 11">
              <a:extLst>
                <a:ext uri="{FF2B5EF4-FFF2-40B4-BE49-F238E27FC236}">
                  <a16:creationId xmlns:a16="http://schemas.microsoft.com/office/drawing/2014/main" id="{1615F565-B7AD-9EF9-A9C4-5537A10F3D70}"/>
                </a:ext>
              </a:extLst>
            </p:cNvPr>
            <p:cNvSpPr>
              <a:spLocks noChangeShapeType="1"/>
            </p:cNvSpPr>
            <p:nvPr/>
          </p:nvSpPr>
          <p:spPr bwMode="auto">
            <a:xfrm>
              <a:off x="4572273" y="5621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 name="Line 12">
              <a:extLst>
                <a:ext uri="{FF2B5EF4-FFF2-40B4-BE49-F238E27FC236}">
                  <a16:creationId xmlns:a16="http://schemas.microsoft.com/office/drawing/2014/main" id="{F9D00CD5-688E-07E9-7898-2646BC1A57F0}"/>
                </a:ext>
              </a:extLst>
            </p:cNvPr>
            <p:cNvSpPr>
              <a:spLocks noChangeShapeType="1"/>
            </p:cNvSpPr>
            <p:nvPr/>
          </p:nvSpPr>
          <p:spPr bwMode="auto">
            <a:xfrm>
              <a:off x="4572273" y="9050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 name="Line 13">
              <a:extLst>
                <a:ext uri="{FF2B5EF4-FFF2-40B4-BE49-F238E27FC236}">
                  <a16:creationId xmlns:a16="http://schemas.microsoft.com/office/drawing/2014/main" id="{B689A3A2-9C65-531E-0169-08BD79618DEA}"/>
                </a:ext>
              </a:extLst>
            </p:cNvPr>
            <p:cNvSpPr>
              <a:spLocks noChangeShapeType="1"/>
            </p:cNvSpPr>
            <p:nvPr/>
          </p:nvSpPr>
          <p:spPr bwMode="auto">
            <a:xfrm>
              <a:off x="45722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 name="Line 14">
              <a:extLst>
                <a:ext uri="{FF2B5EF4-FFF2-40B4-BE49-F238E27FC236}">
                  <a16:creationId xmlns:a16="http://schemas.microsoft.com/office/drawing/2014/main" id="{203D35BD-756B-B711-8521-24E33609C5DE}"/>
                </a:ext>
              </a:extLst>
            </p:cNvPr>
            <p:cNvSpPr>
              <a:spLocks noChangeShapeType="1"/>
            </p:cNvSpPr>
            <p:nvPr/>
          </p:nvSpPr>
          <p:spPr bwMode="auto">
            <a:xfrm>
              <a:off x="491358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 name="Line 15">
              <a:extLst>
                <a:ext uri="{FF2B5EF4-FFF2-40B4-BE49-F238E27FC236}">
                  <a16:creationId xmlns:a16="http://schemas.microsoft.com/office/drawing/2014/main" id="{99C2A4DF-3757-BE2D-B572-8AF48A852C0D}"/>
                </a:ext>
              </a:extLst>
            </p:cNvPr>
            <p:cNvSpPr>
              <a:spLocks noChangeShapeType="1"/>
            </p:cNvSpPr>
            <p:nvPr/>
          </p:nvSpPr>
          <p:spPr bwMode="auto">
            <a:xfrm>
              <a:off x="525331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5" name="Line 16">
              <a:extLst>
                <a:ext uri="{FF2B5EF4-FFF2-40B4-BE49-F238E27FC236}">
                  <a16:creationId xmlns:a16="http://schemas.microsoft.com/office/drawing/2014/main" id="{CFBF20A8-6A5B-DC30-5F6B-3D3B9A2968CD}"/>
                </a:ext>
              </a:extLst>
            </p:cNvPr>
            <p:cNvSpPr>
              <a:spLocks noChangeShapeType="1"/>
            </p:cNvSpPr>
            <p:nvPr/>
          </p:nvSpPr>
          <p:spPr bwMode="auto">
            <a:xfrm>
              <a:off x="5594623" y="5621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 name="Line 17">
              <a:extLst>
                <a:ext uri="{FF2B5EF4-FFF2-40B4-BE49-F238E27FC236}">
                  <a16:creationId xmlns:a16="http://schemas.microsoft.com/office/drawing/2014/main" id="{A0524E78-8496-BBEF-3297-FC8DA3BC5CDA}"/>
                </a:ext>
              </a:extLst>
            </p:cNvPr>
            <p:cNvSpPr>
              <a:spLocks noChangeShapeType="1"/>
            </p:cNvSpPr>
            <p:nvPr/>
          </p:nvSpPr>
          <p:spPr bwMode="auto">
            <a:xfrm>
              <a:off x="593593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 name="Line 18">
              <a:extLst>
                <a:ext uri="{FF2B5EF4-FFF2-40B4-BE49-F238E27FC236}">
                  <a16:creationId xmlns:a16="http://schemas.microsoft.com/office/drawing/2014/main" id="{CF103907-FCB8-FE95-0F3D-B3518B0FB06E}"/>
                </a:ext>
              </a:extLst>
            </p:cNvPr>
            <p:cNvSpPr>
              <a:spLocks noChangeShapeType="1"/>
            </p:cNvSpPr>
            <p:nvPr/>
          </p:nvSpPr>
          <p:spPr bwMode="auto">
            <a:xfrm>
              <a:off x="627566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 name="Line 19">
              <a:extLst>
                <a:ext uri="{FF2B5EF4-FFF2-40B4-BE49-F238E27FC236}">
                  <a16:creationId xmlns:a16="http://schemas.microsoft.com/office/drawing/2014/main" id="{67A5E258-B231-07FC-A885-D5F9BBED1B48}"/>
                </a:ext>
              </a:extLst>
            </p:cNvPr>
            <p:cNvSpPr>
              <a:spLocks noChangeShapeType="1"/>
            </p:cNvSpPr>
            <p:nvPr/>
          </p:nvSpPr>
          <p:spPr bwMode="auto">
            <a:xfrm>
              <a:off x="66169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 name="Rectangle 21">
              <a:extLst>
                <a:ext uri="{FF2B5EF4-FFF2-40B4-BE49-F238E27FC236}">
                  <a16:creationId xmlns:a16="http://schemas.microsoft.com/office/drawing/2014/main" id="{EA285286-14B5-FBDB-0ABB-165ABB317F31}"/>
                </a:ext>
              </a:extLst>
            </p:cNvPr>
            <p:cNvSpPr>
              <a:spLocks noChangeArrowheads="1"/>
            </p:cNvSpPr>
            <p:nvPr/>
          </p:nvSpPr>
          <p:spPr bwMode="auto">
            <a:xfrm>
              <a:off x="50834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20" name="Rectangle 22">
              <a:extLst>
                <a:ext uri="{FF2B5EF4-FFF2-40B4-BE49-F238E27FC236}">
                  <a16:creationId xmlns:a16="http://schemas.microsoft.com/office/drawing/2014/main" id="{3DE6E076-3EAE-7DC5-A2E5-A11F8CB9F0B8}"/>
                </a:ext>
              </a:extLst>
            </p:cNvPr>
            <p:cNvSpPr>
              <a:spLocks noChangeArrowheads="1"/>
            </p:cNvSpPr>
            <p:nvPr/>
          </p:nvSpPr>
          <p:spPr bwMode="auto">
            <a:xfrm>
              <a:off x="4742136"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1" name="Rectangle 23">
              <a:extLst>
                <a:ext uri="{FF2B5EF4-FFF2-40B4-BE49-F238E27FC236}">
                  <a16:creationId xmlns:a16="http://schemas.microsoft.com/office/drawing/2014/main" id="{CE4136E8-D947-792F-A263-401DC3CC8BAA}"/>
                </a:ext>
              </a:extLst>
            </p:cNvPr>
            <p:cNvSpPr>
              <a:spLocks noChangeArrowheads="1"/>
            </p:cNvSpPr>
            <p:nvPr/>
          </p:nvSpPr>
          <p:spPr bwMode="auto">
            <a:xfrm>
              <a:off x="4402411"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2" name="Line 24">
              <a:extLst>
                <a:ext uri="{FF2B5EF4-FFF2-40B4-BE49-F238E27FC236}">
                  <a16:creationId xmlns:a16="http://schemas.microsoft.com/office/drawing/2014/main" id="{CD945C3E-05DA-220F-9962-E4E3F18551C0}"/>
                </a:ext>
              </a:extLst>
            </p:cNvPr>
            <p:cNvSpPr>
              <a:spLocks noChangeShapeType="1"/>
            </p:cNvSpPr>
            <p:nvPr/>
          </p:nvSpPr>
          <p:spPr bwMode="auto">
            <a:xfrm>
              <a:off x="4402410"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 name="Line 25">
              <a:extLst>
                <a:ext uri="{FF2B5EF4-FFF2-40B4-BE49-F238E27FC236}">
                  <a16:creationId xmlns:a16="http://schemas.microsoft.com/office/drawing/2014/main" id="{74F013C8-1CEE-10C8-C670-A7E6E6D60DC6}"/>
                </a:ext>
              </a:extLst>
            </p:cNvPr>
            <p:cNvSpPr>
              <a:spLocks noChangeShapeType="1"/>
            </p:cNvSpPr>
            <p:nvPr/>
          </p:nvSpPr>
          <p:spPr bwMode="auto">
            <a:xfrm>
              <a:off x="440241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 name="Line 26">
              <a:extLst>
                <a:ext uri="{FF2B5EF4-FFF2-40B4-BE49-F238E27FC236}">
                  <a16:creationId xmlns:a16="http://schemas.microsoft.com/office/drawing/2014/main" id="{B51B3DB9-F81F-7065-AB05-824A2732C0D5}"/>
                </a:ext>
              </a:extLst>
            </p:cNvPr>
            <p:cNvSpPr>
              <a:spLocks noChangeShapeType="1"/>
            </p:cNvSpPr>
            <p:nvPr/>
          </p:nvSpPr>
          <p:spPr bwMode="auto">
            <a:xfrm>
              <a:off x="4742135"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 name="Line 27">
              <a:extLst>
                <a:ext uri="{FF2B5EF4-FFF2-40B4-BE49-F238E27FC236}">
                  <a16:creationId xmlns:a16="http://schemas.microsoft.com/office/drawing/2014/main" id="{52646C95-CD91-966C-B0F4-A8D61C9E5E73}"/>
                </a:ext>
              </a:extLst>
            </p:cNvPr>
            <p:cNvSpPr>
              <a:spLocks noChangeShapeType="1"/>
            </p:cNvSpPr>
            <p:nvPr/>
          </p:nvSpPr>
          <p:spPr bwMode="auto">
            <a:xfrm>
              <a:off x="5083448"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 name="Line 28">
              <a:extLst>
                <a:ext uri="{FF2B5EF4-FFF2-40B4-BE49-F238E27FC236}">
                  <a16:creationId xmlns:a16="http://schemas.microsoft.com/office/drawing/2014/main" id="{8DA30C7A-B704-E54F-C2FF-1A533A6D7A0F}"/>
                </a:ext>
              </a:extLst>
            </p:cNvPr>
            <p:cNvSpPr>
              <a:spLocks noChangeShapeType="1"/>
            </p:cNvSpPr>
            <p:nvPr/>
          </p:nvSpPr>
          <p:spPr bwMode="auto">
            <a:xfrm>
              <a:off x="542476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 name="Line 29">
              <a:extLst>
                <a:ext uri="{FF2B5EF4-FFF2-40B4-BE49-F238E27FC236}">
                  <a16:creationId xmlns:a16="http://schemas.microsoft.com/office/drawing/2014/main" id="{05081857-540F-9DF4-DCEA-D56049A05FC3}"/>
                </a:ext>
              </a:extLst>
            </p:cNvPr>
            <p:cNvSpPr>
              <a:spLocks noChangeShapeType="1"/>
            </p:cNvSpPr>
            <p:nvPr/>
          </p:nvSpPr>
          <p:spPr bwMode="auto">
            <a:xfrm>
              <a:off x="4402410"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 name="Rectangle 31">
              <a:extLst>
                <a:ext uri="{FF2B5EF4-FFF2-40B4-BE49-F238E27FC236}">
                  <a16:creationId xmlns:a16="http://schemas.microsoft.com/office/drawing/2014/main" id="{EFB6BF49-D2E7-0FAB-4C42-1DA1EAFD9818}"/>
                </a:ext>
              </a:extLst>
            </p:cNvPr>
            <p:cNvSpPr>
              <a:spLocks noChangeArrowheads="1"/>
            </p:cNvSpPr>
            <p:nvPr/>
          </p:nvSpPr>
          <p:spPr bwMode="auto">
            <a:xfrm>
              <a:off x="6389961"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9" name="Rectangle 32">
              <a:extLst>
                <a:ext uri="{FF2B5EF4-FFF2-40B4-BE49-F238E27FC236}">
                  <a16:creationId xmlns:a16="http://schemas.microsoft.com/office/drawing/2014/main" id="{97EDE99B-1E22-7099-96D3-3F124A22B525}"/>
                </a:ext>
              </a:extLst>
            </p:cNvPr>
            <p:cNvSpPr>
              <a:spLocks noChangeArrowheads="1"/>
            </p:cNvSpPr>
            <p:nvPr/>
          </p:nvSpPr>
          <p:spPr bwMode="auto">
            <a:xfrm>
              <a:off x="60486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30" name="Rectangle 33">
              <a:extLst>
                <a:ext uri="{FF2B5EF4-FFF2-40B4-BE49-F238E27FC236}">
                  <a16:creationId xmlns:a16="http://schemas.microsoft.com/office/drawing/2014/main" id="{35F540B0-4FB3-6D22-A63E-D04307EDDA5B}"/>
                </a:ext>
              </a:extLst>
            </p:cNvPr>
            <p:cNvSpPr>
              <a:spLocks noChangeArrowheads="1"/>
            </p:cNvSpPr>
            <p:nvPr/>
          </p:nvSpPr>
          <p:spPr bwMode="auto">
            <a:xfrm>
              <a:off x="5708924"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31" name="Line 34">
              <a:extLst>
                <a:ext uri="{FF2B5EF4-FFF2-40B4-BE49-F238E27FC236}">
                  <a16:creationId xmlns:a16="http://schemas.microsoft.com/office/drawing/2014/main" id="{DA6C70B2-B477-338D-61C1-FEAB7B7F80A8}"/>
                </a:ext>
              </a:extLst>
            </p:cNvPr>
            <p:cNvSpPr>
              <a:spLocks noChangeShapeType="1"/>
            </p:cNvSpPr>
            <p:nvPr/>
          </p:nvSpPr>
          <p:spPr bwMode="auto">
            <a:xfrm>
              <a:off x="5708923"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2" name="Line 35">
              <a:extLst>
                <a:ext uri="{FF2B5EF4-FFF2-40B4-BE49-F238E27FC236}">
                  <a16:creationId xmlns:a16="http://schemas.microsoft.com/office/drawing/2014/main" id="{05276827-5A1F-3631-DE06-D3AD37A2D306}"/>
                </a:ext>
              </a:extLst>
            </p:cNvPr>
            <p:cNvSpPr>
              <a:spLocks noChangeShapeType="1"/>
            </p:cNvSpPr>
            <p:nvPr/>
          </p:nvSpPr>
          <p:spPr bwMode="auto">
            <a:xfrm>
              <a:off x="570892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3" name="Line 36">
              <a:extLst>
                <a:ext uri="{FF2B5EF4-FFF2-40B4-BE49-F238E27FC236}">
                  <a16:creationId xmlns:a16="http://schemas.microsoft.com/office/drawing/2014/main" id="{7A0E2A8E-E58F-8E70-1B23-F7152FA065AE}"/>
                </a:ext>
              </a:extLst>
            </p:cNvPr>
            <p:cNvSpPr>
              <a:spLocks noChangeShapeType="1"/>
            </p:cNvSpPr>
            <p:nvPr/>
          </p:nvSpPr>
          <p:spPr bwMode="auto">
            <a:xfrm>
              <a:off x="6048648"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4" name="Line 37">
              <a:extLst>
                <a:ext uri="{FF2B5EF4-FFF2-40B4-BE49-F238E27FC236}">
                  <a16:creationId xmlns:a16="http://schemas.microsoft.com/office/drawing/2014/main" id="{073AAFD8-9B83-573E-0CFB-E6A17882069D}"/>
                </a:ext>
              </a:extLst>
            </p:cNvPr>
            <p:cNvSpPr>
              <a:spLocks noChangeShapeType="1"/>
            </p:cNvSpPr>
            <p:nvPr/>
          </p:nvSpPr>
          <p:spPr bwMode="auto">
            <a:xfrm>
              <a:off x="6389960"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5" name="Line 38">
              <a:extLst>
                <a:ext uri="{FF2B5EF4-FFF2-40B4-BE49-F238E27FC236}">
                  <a16:creationId xmlns:a16="http://schemas.microsoft.com/office/drawing/2014/main" id="{113EEDE7-1012-6421-B182-86CB07966302}"/>
                </a:ext>
              </a:extLst>
            </p:cNvPr>
            <p:cNvSpPr>
              <a:spLocks noChangeShapeType="1"/>
            </p:cNvSpPr>
            <p:nvPr/>
          </p:nvSpPr>
          <p:spPr bwMode="auto">
            <a:xfrm>
              <a:off x="673127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6" name="Line 39">
              <a:extLst>
                <a:ext uri="{FF2B5EF4-FFF2-40B4-BE49-F238E27FC236}">
                  <a16:creationId xmlns:a16="http://schemas.microsoft.com/office/drawing/2014/main" id="{B728E292-AD8A-87A2-C00A-989D0EC0E390}"/>
                </a:ext>
              </a:extLst>
            </p:cNvPr>
            <p:cNvSpPr>
              <a:spLocks noChangeShapeType="1"/>
            </p:cNvSpPr>
            <p:nvPr/>
          </p:nvSpPr>
          <p:spPr bwMode="auto">
            <a:xfrm>
              <a:off x="5708923"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7" name="Rectangle 41">
              <a:extLst>
                <a:ext uri="{FF2B5EF4-FFF2-40B4-BE49-F238E27FC236}">
                  <a16:creationId xmlns:a16="http://schemas.microsoft.com/office/drawing/2014/main" id="{0F960164-23C9-7435-6497-2718B6134B0F}"/>
                </a:ext>
              </a:extLst>
            </p:cNvPr>
            <p:cNvSpPr>
              <a:spLocks noChangeArrowheads="1"/>
            </p:cNvSpPr>
            <p:nvPr/>
          </p:nvSpPr>
          <p:spPr bwMode="auto">
            <a:xfrm>
              <a:off x="4515123"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38" name="Rectangle 42">
              <a:extLst>
                <a:ext uri="{FF2B5EF4-FFF2-40B4-BE49-F238E27FC236}">
                  <a16:creationId xmlns:a16="http://schemas.microsoft.com/office/drawing/2014/main" id="{99BB01EB-0A78-DEC3-8537-C145549EEAA1}"/>
                </a:ext>
              </a:extLst>
            </p:cNvPr>
            <p:cNvSpPr>
              <a:spLocks noChangeArrowheads="1"/>
            </p:cNvSpPr>
            <p:nvPr/>
          </p:nvSpPr>
          <p:spPr bwMode="auto">
            <a:xfrm>
              <a:off x="4173811" y="17940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39" name="Line 43">
              <a:extLst>
                <a:ext uri="{FF2B5EF4-FFF2-40B4-BE49-F238E27FC236}">
                  <a16:creationId xmlns:a16="http://schemas.microsoft.com/office/drawing/2014/main" id="{B2E63272-2B93-2380-560F-AB5F97B67D36}"/>
                </a:ext>
              </a:extLst>
            </p:cNvPr>
            <p:cNvSpPr>
              <a:spLocks noChangeShapeType="1"/>
            </p:cNvSpPr>
            <p:nvPr/>
          </p:nvSpPr>
          <p:spPr bwMode="auto">
            <a:xfrm>
              <a:off x="4173811" y="17940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0" name="Line 44">
              <a:extLst>
                <a:ext uri="{FF2B5EF4-FFF2-40B4-BE49-F238E27FC236}">
                  <a16:creationId xmlns:a16="http://schemas.microsoft.com/office/drawing/2014/main" id="{439AFFAD-62E5-69A6-4426-06930544BE82}"/>
                </a:ext>
              </a:extLst>
            </p:cNvPr>
            <p:cNvSpPr>
              <a:spLocks noChangeShapeType="1"/>
            </p:cNvSpPr>
            <p:nvPr/>
          </p:nvSpPr>
          <p:spPr bwMode="auto">
            <a:xfrm>
              <a:off x="417381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1" name="Line 45">
              <a:extLst>
                <a:ext uri="{FF2B5EF4-FFF2-40B4-BE49-F238E27FC236}">
                  <a16:creationId xmlns:a16="http://schemas.microsoft.com/office/drawing/2014/main" id="{CF53F6AF-F900-27E0-EBB8-75436081075B}"/>
                </a:ext>
              </a:extLst>
            </p:cNvPr>
            <p:cNvSpPr>
              <a:spLocks noChangeShapeType="1"/>
            </p:cNvSpPr>
            <p:nvPr/>
          </p:nvSpPr>
          <p:spPr bwMode="auto">
            <a:xfrm>
              <a:off x="4515123"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2" name="Line 46">
              <a:extLst>
                <a:ext uri="{FF2B5EF4-FFF2-40B4-BE49-F238E27FC236}">
                  <a16:creationId xmlns:a16="http://schemas.microsoft.com/office/drawing/2014/main" id="{933EE0C3-9FD1-5989-0B9E-781A379BC5A1}"/>
                </a:ext>
              </a:extLst>
            </p:cNvPr>
            <p:cNvSpPr>
              <a:spLocks noChangeShapeType="1"/>
            </p:cNvSpPr>
            <p:nvPr/>
          </p:nvSpPr>
          <p:spPr bwMode="auto">
            <a:xfrm>
              <a:off x="4856435"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3" name="Line 47">
              <a:extLst>
                <a:ext uri="{FF2B5EF4-FFF2-40B4-BE49-F238E27FC236}">
                  <a16:creationId xmlns:a16="http://schemas.microsoft.com/office/drawing/2014/main" id="{76D16281-D768-E17C-4822-4BC76D8640F4}"/>
                </a:ext>
              </a:extLst>
            </p:cNvPr>
            <p:cNvSpPr>
              <a:spLocks noChangeShapeType="1"/>
            </p:cNvSpPr>
            <p:nvPr/>
          </p:nvSpPr>
          <p:spPr bwMode="auto">
            <a:xfrm>
              <a:off x="4173811" y="21369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4" name="Rectangle 49">
              <a:extLst>
                <a:ext uri="{FF2B5EF4-FFF2-40B4-BE49-F238E27FC236}">
                  <a16:creationId xmlns:a16="http://schemas.microsoft.com/office/drawing/2014/main" id="{013C8077-709E-2D84-2FD5-77B79465BE56}"/>
                </a:ext>
              </a:extLst>
            </p:cNvPr>
            <p:cNvSpPr>
              <a:spLocks noChangeArrowheads="1"/>
            </p:cNvSpPr>
            <p:nvPr/>
          </p:nvSpPr>
          <p:spPr bwMode="auto">
            <a:xfrm>
              <a:off x="50834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45" name="Line 50">
              <a:extLst>
                <a:ext uri="{FF2B5EF4-FFF2-40B4-BE49-F238E27FC236}">
                  <a16:creationId xmlns:a16="http://schemas.microsoft.com/office/drawing/2014/main" id="{DB5E5FDC-729E-18F3-56C3-3C02E3F1B01C}"/>
                </a:ext>
              </a:extLst>
            </p:cNvPr>
            <p:cNvSpPr>
              <a:spLocks noChangeShapeType="1"/>
            </p:cNvSpPr>
            <p:nvPr/>
          </p:nvSpPr>
          <p:spPr bwMode="auto">
            <a:xfrm>
              <a:off x="5083448" y="17940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6" name="Line 51">
              <a:extLst>
                <a:ext uri="{FF2B5EF4-FFF2-40B4-BE49-F238E27FC236}">
                  <a16:creationId xmlns:a16="http://schemas.microsoft.com/office/drawing/2014/main" id="{4769521A-6BE6-9F84-0CBF-EFBE46584B82}"/>
                </a:ext>
              </a:extLst>
            </p:cNvPr>
            <p:cNvSpPr>
              <a:spLocks noChangeShapeType="1"/>
            </p:cNvSpPr>
            <p:nvPr/>
          </p:nvSpPr>
          <p:spPr bwMode="auto">
            <a:xfrm>
              <a:off x="5083448" y="21369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7" name="Line 52">
              <a:extLst>
                <a:ext uri="{FF2B5EF4-FFF2-40B4-BE49-F238E27FC236}">
                  <a16:creationId xmlns:a16="http://schemas.microsoft.com/office/drawing/2014/main" id="{7EF45824-5289-0E44-4B49-6E1AA3B0C6D5}"/>
                </a:ext>
              </a:extLst>
            </p:cNvPr>
            <p:cNvSpPr>
              <a:spLocks noChangeShapeType="1"/>
            </p:cNvSpPr>
            <p:nvPr/>
          </p:nvSpPr>
          <p:spPr bwMode="auto">
            <a:xfrm>
              <a:off x="5083448"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8" name="Line 53">
              <a:extLst>
                <a:ext uri="{FF2B5EF4-FFF2-40B4-BE49-F238E27FC236}">
                  <a16:creationId xmlns:a16="http://schemas.microsoft.com/office/drawing/2014/main" id="{45678E01-996A-0AE4-7889-1D8AAE880E30}"/>
                </a:ext>
              </a:extLst>
            </p:cNvPr>
            <p:cNvSpPr>
              <a:spLocks noChangeShapeType="1"/>
            </p:cNvSpPr>
            <p:nvPr/>
          </p:nvSpPr>
          <p:spPr bwMode="auto">
            <a:xfrm>
              <a:off x="54247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49" name="Rectangle 55">
              <a:extLst>
                <a:ext uri="{FF2B5EF4-FFF2-40B4-BE49-F238E27FC236}">
                  <a16:creationId xmlns:a16="http://schemas.microsoft.com/office/drawing/2014/main" id="{FAE7B12B-CE5B-392C-44C3-36BA3D08D68A}"/>
                </a:ext>
              </a:extLst>
            </p:cNvPr>
            <p:cNvSpPr>
              <a:spLocks noChangeArrowheads="1"/>
            </p:cNvSpPr>
            <p:nvPr/>
          </p:nvSpPr>
          <p:spPr bwMode="auto">
            <a:xfrm>
              <a:off x="4629424" y="2398937"/>
              <a:ext cx="339725"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50" name="Line 56">
              <a:extLst>
                <a:ext uri="{FF2B5EF4-FFF2-40B4-BE49-F238E27FC236}">
                  <a16:creationId xmlns:a16="http://schemas.microsoft.com/office/drawing/2014/main" id="{53BBB669-28AE-414D-FAB3-65885C6AF790}"/>
                </a:ext>
              </a:extLst>
            </p:cNvPr>
            <p:cNvSpPr>
              <a:spLocks noChangeShapeType="1"/>
            </p:cNvSpPr>
            <p:nvPr/>
          </p:nvSpPr>
          <p:spPr bwMode="auto">
            <a:xfrm>
              <a:off x="4629424" y="2398936"/>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1" name="Line 57">
              <a:extLst>
                <a:ext uri="{FF2B5EF4-FFF2-40B4-BE49-F238E27FC236}">
                  <a16:creationId xmlns:a16="http://schemas.microsoft.com/office/drawing/2014/main" id="{6CC494FB-A361-5853-5D1A-108FB3FD1398}"/>
                </a:ext>
              </a:extLst>
            </p:cNvPr>
            <p:cNvSpPr>
              <a:spLocks noChangeShapeType="1"/>
            </p:cNvSpPr>
            <p:nvPr/>
          </p:nvSpPr>
          <p:spPr bwMode="auto">
            <a:xfrm>
              <a:off x="4629424" y="2743423"/>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2" name="Line 58">
              <a:extLst>
                <a:ext uri="{FF2B5EF4-FFF2-40B4-BE49-F238E27FC236}">
                  <a16:creationId xmlns:a16="http://schemas.microsoft.com/office/drawing/2014/main" id="{336EF7AB-386E-120E-4C52-71FF96A0A456}"/>
                </a:ext>
              </a:extLst>
            </p:cNvPr>
            <p:cNvSpPr>
              <a:spLocks noChangeShapeType="1"/>
            </p:cNvSpPr>
            <p:nvPr/>
          </p:nvSpPr>
          <p:spPr bwMode="auto">
            <a:xfrm>
              <a:off x="46294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3" name="Line 59">
              <a:extLst>
                <a:ext uri="{FF2B5EF4-FFF2-40B4-BE49-F238E27FC236}">
                  <a16:creationId xmlns:a16="http://schemas.microsoft.com/office/drawing/2014/main" id="{71355A7B-3912-46CF-7261-5E3A22255E32}"/>
                </a:ext>
              </a:extLst>
            </p:cNvPr>
            <p:cNvSpPr>
              <a:spLocks noChangeShapeType="1"/>
            </p:cNvSpPr>
            <p:nvPr/>
          </p:nvSpPr>
          <p:spPr bwMode="auto">
            <a:xfrm>
              <a:off x="49691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4" name="Rectangle 61">
              <a:extLst>
                <a:ext uri="{FF2B5EF4-FFF2-40B4-BE49-F238E27FC236}">
                  <a16:creationId xmlns:a16="http://schemas.microsoft.com/office/drawing/2014/main" id="{EE236FA8-D621-2317-FBAD-5B5A321B8E15}"/>
                </a:ext>
              </a:extLst>
            </p:cNvPr>
            <p:cNvSpPr>
              <a:spLocks noChangeArrowheads="1"/>
            </p:cNvSpPr>
            <p:nvPr/>
          </p:nvSpPr>
          <p:spPr bwMode="auto">
            <a:xfrm>
              <a:off x="4173811" y="2398937"/>
              <a:ext cx="341313"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55" name="Line 62">
              <a:extLst>
                <a:ext uri="{FF2B5EF4-FFF2-40B4-BE49-F238E27FC236}">
                  <a16:creationId xmlns:a16="http://schemas.microsoft.com/office/drawing/2014/main" id="{2C8C48CF-D642-C6EC-0E0B-49A431C43DDD}"/>
                </a:ext>
              </a:extLst>
            </p:cNvPr>
            <p:cNvSpPr>
              <a:spLocks noChangeShapeType="1"/>
            </p:cNvSpPr>
            <p:nvPr/>
          </p:nvSpPr>
          <p:spPr bwMode="auto">
            <a:xfrm>
              <a:off x="4173811" y="2398936"/>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6" name="Line 63">
              <a:extLst>
                <a:ext uri="{FF2B5EF4-FFF2-40B4-BE49-F238E27FC236}">
                  <a16:creationId xmlns:a16="http://schemas.microsoft.com/office/drawing/2014/main" id="{99EE4666-265C-7503-A6EA-84D01C9D92F2}"/>
                </a:ext>
              </a:extLst>
            </p:cNvPr>
            <p:cNvSpPr>
              <a:spLocks noChangeShapeType="1"/>
            </p:cNvSpPr>
            <p:nvPr/>
          </p:nvSpPr>
          <p:spPr bwMode="auto">
            <a:xfrm>
              <a:off x="4173811" y="2743423"/>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7" name="Line 64">
              <a:extLst>
                <a:ext uri="{FF2B5EF4-FFF2-40B4-BE49-F238E27FC236}">
                  <a16:creationId xmlns:a16="http://schemas.microsoft.com/office/drawing/2014/main" id="{6EC32A15-B022-E571-9550-C37FDC240279}"/>
                </a:ext>
              </a:extLst>
            </p:cNvPr>
            <p:cNvSpPr>
              <a:spLocks noChangeShapeType="1"/>
            </p:cNvSpPr>
            <p:nvPr/>
          </p:nvSpPr>
          <p:spPr bwMode="auto">
            <a:xfrm>
              <a:off x="417381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8" name="Line 65">
              <a:extLst>
                <a:ext uri="{FF2B5EF4-FFF2-40B4-BE49-F238E27FC236}">
                  <a16:creationId xmlns:a16="http://schemas.microsoft.com/office/drawing/2014/main" id="{DD93E07D-1366-6C0A-665B-F42383EAD3B8}"/>
                </a:ext>
              </a:extLst>
            </p:cNvPr>
            <p:cNvSpPr>
              <a:spLocks noChangeShapeType="1"/>
            </p:cNvSpPr>
            <p:nvPr/>
          </p:nvSpPr>
          <p:spPr bwMode="auto">
            <a:xfrm>
              <a:off x="45151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59" name="Rectangle 67">
              <a:extLst>
                <a:ext uri="{FF2B5EF4-FFF2-40B4-BE49-F238E27FC236}">
                  <a16:creationId xmlns:a16="http://schemas.microsoft.com/office/drawing/2014/main" id="{6AD62938-A5DD-B6F5-F950-BC1EF186A30D}"/>
                </a:ext>
              </a:extLst>
            </p:cNvPr>
            <p:cNvSpPr>
              <a:spLocks noChangeArrowheads="1"/>
            </p:cNvSpPr>
            <p:nvPr/>
          </p:nvSpPr>
          <p:spPr bwMode="auto">
            <a:xfrm>
              <a:off x="60486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60" name="Rectangle 68">
              <a:extLst>
                <a:ext uri="{FF2B5EF4-FFF2-40B4-BE49-F238E27FC236}">
                  <a16:creationId xmlns:a16="http://schemas.microsoft.com/office/drawing/2014/main" id="{C2FFC9AD-DA61-210A-CDF2-9BC11DAD4B9C}"/>
                </a:ext>
              </a:extLst>
            </p:cNvPr>
            <p:cNvSpPr>
              <a:spLocks noChangeArrowheads="1"/>
            </p:cNvSpPr>
            <p:nvPr/>
          </p:nvSpPr>
          <p:spPr bwMode="auto">
            <a:xfrm>
              <a:off x="5708924" y="17940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61" name="Line 69">
              <a:extLst>
                <a:ext uri="{FF2B5EF4-FFF2-40B4-BE49-F238E27FC236}">
                  <a16:creationId xmlns:a16="http://schemas.microsoft.com/office/drawing/2014/main" id="{52C605C7-441A-E64A-4123-456993839A7C}"/>
                </a:ext>
              </a:extLst>
            </p:cNvPr>
            <p:cNvSpPr>
              <a:spLocks noChangeShapeType="1"/>
            </p:cNvSpPr>
            <p:nvPr/>
          </p:nvSpPr>
          <p:spPr bwMode="auto">
            <a:xfrm>
              <a:off x="5708924" y="17940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2" name="Line 70">
              <a:extLst>
                <a:ext uri="{FF2B5EF4-FFF2-40B4-BE49-F238E27FC236}">
                  <a16:creationId xmlns:a16="http://schemas.microsoft.com/office/drawing/2014/main" id="{7A5C945E-4BA4-3D9B-5F76-DB4DD0432820}"/>
                </a:ext>
              </a:extLst>
            </p:cNvPr>
            <p:cNvSpPr>
              <a:spLocks noChangeShapeType="1"/>
            </p:cNvSpPr>
            <p:nvPr/>
          </p:nvSpPr>
          <p:spPr bwMode="auto">
            <a:xfrm>
              <a:off x="5708923"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3" name="Line 71">
              <a:extLst>
                <a:ext uri="{FF2B5EF4-FFF2-40B4-BE49-F238E27FC236}">
                  <a16:creationId xmlns:a16="http://schemas.microsoft.com/office/drawing/2014/main" id="{425D1FA2-61CA-8AFA-7C3D-2B73B6140B68}"/>
                </a:ext>
              </a:extLst>
            </p:cNvPr>
            <p:cNvSpPr>
              <a:spLocks noChangeShapeType="1"/>
            </p:cNvSpPr>
            <p:nvPr/>
          </p:nvSpPr>
          <p:spPr bwMode="auto">
            <a:xfrm>
              <a:off x="6048648"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4" name="Line 72">
              <a:extLst>
                <a:ext uri="{FF2B5EF4-FFF2-40B4-BE49-F238E27FC236}">
                  <a16:creationId xmlns:a16="http://schemas.microsoft.com/office/drawing/2014/main" id="{A02EC919-3A62-1DA3-2AA0-05AF26A4CDB4}"/>
                </a:ext>
              </a:extLst>
            </p:cNvPr>
            <p:cNvSpPr>
              <a:spLocks noChangeShapeType="1"/>
            </p:cNvSpPr>
            <p:nvPr/>
          </p:nvSpPr>
          <p:spPr bwMode="auto">
            <a:xfrm>
              <a:off x="63899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5" name="Line 73">
              <a:extLst>
                <a:ext uri="{FF2B5EF4-FFF2-40B4-BE49-F238E27FC236}">
                  <a16:creationId xmlns:a16="http://schemas.microsoft.com/office/drawing/2014/main" id="{65B96DF9-F661-7F89-6987-3191E78299B8}"/>
                </a:ext>
              </a:extLst>
            </p:cNvPr>
            <p:cNvSpPr>
              <a:spLocks noChangeShapeType="1"/>
            </p:cNvSpPr>
            <p:nvPr/>
          </p:nvSpPr>
          <p:spPr bwMode="auto">
            <a:xfrm>
              <a:off x="5708924" y="21369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6" name="Rectangle 75">
              <a:extLst>
                <a:ext uri="{FF2B5EF4-FFF2-40B4-BE49-F238E27FC236}">
                  <a16:creationId xmlns:a16="http://schemas.microsoft.com/office/drawing/2014/main" id="{E42486E8-30CC-142E-ED16-5FC62C69620D}"/>
                </a:ext>
              </a:extLst>
            </p:cNvPr>
            <p:cNvSpPr>
              <a:spLocks noChangeArrowheads="1"/>
            </p:cNvSpPr>
            <p:nvPr/>
          </p:nvSpPr>
          <p:spPr bwMode="auto">
            <a:xfrm>
              <a:off x="6559823" y="1789336"/>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67" name="Line 76">
              <a:extLst>
                <a:ext uri="{FF2B5EF4-FFF2-40B4-BE49-F238E27FC236}">
                  <a16:creationId xmlns:a16="http://schemas.microsoft.com/office/drawing/2014/main" id="{FE6246A5-60F5-516B-B331-ABC19A6685ED}"/>
                </a:ext>
              </a:extLst>
            </p:cNvPr>
            <p:cNvSpPr>
              <a:spLocks noChangeShapeType="1"/>
            </p:cNvSpPr>
            <p:nvPr/>
          </p:nvSpPr>
          <p:spPr bwMode="auto">
            <a:xfrm>
              <a:off x="6559823" y="17893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8" name="Line 77">
              <a:extLst>
                <a:ext uri="{FF2B5EF4-FFF2-40B4-BE49-F238E27FC236}">
                  <a16:creationId xmlns:a16="http://schemas.microsoft.com/office/drawing/2014/main" id="{01D07388-6D43-C998-2B15-3B4A16291537}"/>
                </a:ext>
              </a:extLst>
            </p:cNvPr>
            <p:cNvSpPr>
              <a:spLocks noChangeShapeType="1"/>
            </p:cNvSpPr>
            <p:nvPr/>
          </p:nvSpPr>
          <p:spPr bwMode="auto">
            <a:xfrm>
              <a:off x="6559823" y="21322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69" name="Line 78">
              <a:extLst>
                <a:ext uri="{FF2B5EF4-FFF2-40B4-BE49-F238E27FC236}">
                  <a16:creationId xmlns:a16="http://schemas.microsoft.com/office/drawing/2014/main" id="{2774563E-D604-7E00-3A27-05B8E3459EF4}"/>
                </a:ext>
              </a:extLst>
            </p:cNvPr>
            <p:cNvSpPr>
              <a:spLocks noChangeShapeType="1"/>
            </p:cNvSpPr>
            <p:nvPr/>
          </p:nvSpPr>
          <p:spPr bwMode="auto">
            <a:xfrm>
              <a:off x="6559823"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0" name="Line 79">
              <a:extLst>
                <a:ext uri="{FF2B5EF4-FFF2-40B4-BE49-F238E27FC236}">
                  <a16:creationId xmlns:a16="http://schemas.microsoft.com/office/drawing/2014/main" id="{4B05A2FF-DDD7-E943-4DD0-CDCAB1119DEB}"/>
                </a:ext>
              </a:extLst>
            </p:cNvPr>
            <p:cNvSpPr>
              <a:spLocks noChangeShapeType="1"/>
            </p:cNvSpPr>
            <p:nvPr/>
          </p:nvSpPr>
          <p:spPr bwMode="auto">
            <a:xfrm>
              <a:off x="6901135"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1" name="Rectangle 81">
              <a:extLst>
                <a:ext uri="{FF2B5EF4-FFF2-40B4-BE49-F238E27FC236}">
                  <a16:creationId xmlns:a16="http://schemas.microsoft.com/office/drawing/2014/main" id="{F087D1DA-29A4-9EE5-9F89-49031A3843C7}"/>
                </a:ext>
              </a:extLst>
            </p:cNvPr>
            <p:cNvSpPr>
              <a:spLocks noChangeArrowheads="1"/>
            </p:cNvSpPr>
            <p:nvPr/>
          </p:nvSpPr>
          <p:spPr bwMode="auto">
            <a:xfrm>
              <a:off x="6048648"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72" name="Line 82">
              <a:extLst>
                <a:ext uri="{FF2B5EF4-FFF2-40B4-BE49-F238E27FC236}">
                  <a16:creationId xmlns:a16="http://schemas.microsoft.com/office/drawing/2014/main" id="{7126B10F-CF45-0D09-BDA0-E144EBB10B31}"/>
                </a:ext>
              </a:extLst>
            </p:cNvPr>
            <p:cNvSpPr>
              <a:spLocks noChangeShapeType="1"/>
            </p:cNvSpPr>
            <p:nvPr/>
          </p:nvSpPr>
          <p:spPr bwMode="auto">
            <a:xfrm>
              <a:off x="6048648"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3" name="Line 83">
              <a:extLst>
                <a:ext uri="{FF2B5EF4-FFF2-40B4-BE49-F238E27FC236}">
                  <a16:creationId xmlns:a16="http://schemas.microsoft.com/office/drawing/2014/main" id="{10CCFD7B-F090-F60B-87E1-E3C05F99790F}"/>
                </a:ext>
              </a:extLst>
            </p:cNvPr>
            <p:cNvSpPr>
              <a:spLocks noChangeShapeType="1"/>
            </p:cNvSpPr>
            <p:nvPr/>
          </p:nvSpPr>
          <p:spPr bwMode="auto">
            <a:xfrm>
              <a:off x="6048648"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4" name="Line 84">
              <a:extLst>
                <a:ext uri="{FF2B5EF4-FFF2-40B4-BE49-F238E27FC236}">
                  <a16:creationId xmlns:a16="http://schemas.microsoft.com/office/drawing/2014/main" id="{2B1A0718-91F5-4BC8-73FF-782FBAAB19B8}"/>
                </a:ext>
              </a:extLst>
            </p:cNvPr>
            <p:cNvSpPr>
              <a:spLocks noChangeShapeType="1"/>
            </p:cNvSpPr>
            <p:nvPr/>
          </p:nvSpPr>
          <p:spPr bwMode="auto">
            <a:xfrm>
              <a:off x="60486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5" name="Line 85">
              <a:extLst>
                <a:ext uri="{FF2B5EF4-FFF2-40B4-BE49-F238E27FC236}">
                  <a16:creationId xmlns:a16="http://schemas.microsoft.com/office/drawing/2014/main" id="{2CA932CB-5621-2B68-DE55-1D6D6090F5EF}"/>
                </a:ext>
              </a:extLst>
            </p:cNvPr>
            <p:cNvSpPr>
              <a:spLocks noChangeShapeType="1"/>
            </p:cNvSpPr>
            <p:nvPr/>
          </p:nvSpPr>
          <p:spPr bwMode="auto">
            <a:xfrm>
              <a:off x="638996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6" name="Rectangle 87">
              <a:extLst>
                <a:ext uri="{FF2B5EF4-FFF2-40B4-BE49-F238E27FC236}">
                  <a16:creationId xmlns:a16="http://schemas.microsoft.com/office/drawing/2014/main" id="{2A800E23-36B2-9B1A-070B-7E3E1BDF149E}"/>
                </a:ext>
              </a:extLst>
            </p:cNvPr>
            <p:cNvSpPr>
              <a:spLocks noChangeArrowheads="1"/>
            </p:cNvSpPr>
            <p:nvPr/>
          </p:nvSpPr>
          <p:spPr bwMode="auto">
            <a:xfrm>
              <a:off x="5594623"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77" name="Line 88">
              <a:extLst>
                <a:ext uri="{FF2B5EF4-FFF2-40B4-BE49-F238E27FC236}">
                  <a16:creationId xmlns:a16="http://schemas.microsoft.com/office/drawing/2014/main" id="{36C75E5F-E8A5-E83F-1165-9C0CEF48EAF4}"/>
                </a:ext>
              </a:extLst>
            </p:cNvPr>
            <p:cNvSpPr>
              <a:spLocks noChangeShapeType="1"/>
            </p:cNvSpPr>
            <p:nvPr/>
          </p:nvSpPr>
          <p:spPr bwMode="auto">
            <a:xfrm>
              <a:off x="5594623"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8" name="Line 89">
              <a:extLst>
                <a:ext uri="{FF2B5EF4-FFF2-40B4-BE49-F238E27FC236}">
                  <a16:creationId xmlns:a16="http://schemas.microsoft.com/office/drawing/2014/main" id="{0535C206-C205-C439-AFEA-D20AFD7F51D4}"/>
                </a:ext>
              </a:extLst>
            </p:cNvPr>
            <p:cNvSpPr>
              <a:spLocks noChangeShapeType="1"/>
            </p:cNvSpPr>
            <p:nvPr/>
          </p:nvSpPr>
          <p:spPr bwMode="auto">
            <a:xfrm>
              <a:off x="5594623"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79" name="Line 90">
              <a:extLst>
                <a:ext uri="{FF2B5EF4-FFF2-40B4-BE49-F238E27FC236}">
                  <a16:creationId xmlns:a16="http://schemas.microsoft.com/office/drawing/2014/main" id="{0AA46CD8-ACEB-4E18-570D-2B006B961B59}"/>
                </a:ext>
              </a:extLst>
            </p:cNvPr>
            <p:cNvSpPr>
              <a:spLocks noChangeShapeType="1"/>
            </p:cNvSpPr>
            <p:nvPr/>
          </p:nvSpPr>
          <p:spPr bwMode="auto">
            <a:xfrm>
              <a:off x="55946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0" name="Line 91">
              <a:extLst>
                <a:ext uri="{FF2B5EF4-FFF2-40B4-BE49-F238E27FC236}">
                  <a16:creationId xmlns:a16="http://schemas.microsoft.com/office/drawing/2014/main" id="{3859E460-AB79-8246-E8C8-8805B38EBC34}"/>
                </a:ext>
              </a:extLst>
            </p:cNvPr>
            <p:cNvSpPr>
              <a:spLocks noChangeShapeType="1"/>
            </p:cNvSpPr>
            <p:nvPr/>
          </p:nvSpPr>
          <p:spPr bwMode="auto">
            <a:xfrm>
              <a:off x="5935935"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1" name="Text Box 144">
              <a:extLst>
                <a:ext uri="{FF2B5EF4-FFF2-40B4-BE49-F238E27FC236}">
                  <a16:creationId xmlns:a16="http://schemas.microsoft.com/office/drawing/2014/main" id="{0FCBEA2B-BB9B-0CD6-2CE8-97C932D1DC95}"/>
                </a:ext>
              </a:extLst>
            </p:cNvPr>
            <p:cNvSpPr txBox="1">
              <a:spLocks noChangeArrowheads="1"/>
            </p:cNvSpPr>
            <p:nvPr/>
          </p:nvSpPr>
          <p:spPr bwMode="auto">
            <a:xfrm>
              <a:off x="3278066" y="622523"/>
              <a:ext cx="705641"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2400300" algn="l"/>
                  <a:tab pos="3200400" algn="l"/>
                  <a:tab pos="4457700" algn="l"/>
                </a:tabLst>
                <a:defRPr sz="2400">
                  <a:solidFill>
                    <a:schemeClr val="tx1"/>
                  </a:solidFill>
                  <a:latin typeface="Times New Roman" pitchFamily="18" charset="0"/>
                </a:defRPr>
              </a:lvl1pPr>
              <a:lvl2pPr algn="l">
                <a:tabLst>
                  <a:tab pos="2400300" algn="l"/>
                  <a:tab pos="3200400" algn="l"/>
                  <a:tab pos="4457700" algn="l"/>
                </a:tabLst>
                <a:defRPr sz="2400">
                  <a:solidFill>
                    <a:schemeClr val="tx1"/>
                  </a:solidFill>
                  <a:latin typeface="Times New Roman" pitchFamily="18" charset="0"/>
                </a:defRPr>
              </a:lvl2pPr>
              <a:lvl3pPr algn="l">
                <a:tabLst>
                  <a:tab pos="2400300" algn="l"/>
                  <a:tab pos="3200400" algn="l"/>
                  <a:tab pos="4457700" algn="l"/>
                </a:tabLst>
                <a:defRPr sz="2400">
                  <a:solidFill>
                    <a:schemeClr val="tx1"/>
                  </a:solidFill>
                  <a:latin typeface="Times New Roman" pitchFamily="18" charset="0"/>
                </a:defRPr>
              </a:lvl3pPr>
              <a:lvl4pPr algn="l">
                <a:tabLst>
                  <a:tab pos="2400300" algn="l"/>
                  <a:tab pos="3200400" algn="l"/>
                  <a:tab pos="4457700" algn="l"/>
                </a:tabLst>
                <a:defRPr sz="2400">
                  <a:solidFill>
                    <a:schemeClr val="tx1"/>
                  </a:solidFill>
                  <a:latin typeface="Times New Roman" pitchFamily="18" charset="0"/>
                </a:defRPr>
              </a:lvl4pPr>
              <a:lvl5pPr algn="l">
                <a:tabLst>
                  <a:tab pos="2400300" algn="l"/>
                  <a:tab pos="3200400" algn="l"/>
                  <a:tab pos="4457700" algn="l"/>
                </a:tabLst>
                <a:defRPr sz="2400">
                  <a:solidFill>
                    <a:schemeClr val="tx1"/>
                  </a:solidFill>
                  <a:latin typeface="Times New Roman" pitchFamily="18" charset="0"/>
                </a:defRPr>
              </a:lvl5pPr>
              <a:lvl6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6pPr>
              <a:lvl7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7pPr>
              <a:lvl8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8pPr>
              <a:lvl9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9pPr>
            </a:lstStyle>
            <a:p>
              <a:pPr algn="ctr"/>
              <a:r>
                <a:rPr lang="de-DE" altLang="de-DE" sz="1800">
                  <a:latin typeface="+mn-lt"/>
                </a:rPr>
                <a:t>Split</a:t>
              </a:r>
            </a:p>
          </p:txBody>
        </p:sp>
        <p:sp>
          <p:nvSpPr>
            <p:cNvPr id="82" name="Line 146">
              <a:extLst>
                <a:ext uri="{FF2B5EF4-FFF2-40B4-BE49-F238E27FC236}">
                  <a16:creationId xmlns:a16="http://schemas.microsoft.com/office/drawing/2014/main" id="{F4C6D38C-810F-9322-D76C-1CF252D82B3A}"/>
                </a:ext>
              </a:extLst>
            </p:cNvPr>
            <p:cNvSpPr>
              <a:spLocks noChangeShapeType="1"/>
            </p:cNvSpPr>
            <p:nvPr/>
          </p:nvSpPr>
          <p:spPr bwMode="auto">
            <a:xfrm flipH="1">
              <a:off x="4913586" y="925737"/>
              <a:ext cx="169863"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3" name="Line 147">
              <a:extLst>
                <a:ext uri="{FF2B5EF4-FFF2-40B4-BE49-F238E27FC236}">
                  <a16:creationId xmlns:a16="http://schemas.microsoft.com/office/drawing/2014/main" id="{C1B769BB-30BF-FB6E-C557-AECD8822BA1F}"/>
                </a:ext>
              </a:extLst>
            </p:cNvPr>
            <p:cNvSpPr>
              <a:spLocks noChangeShapeType="1"/>
            </p:cNvSpPr>
            <p:nvPr/>
          </p:nvSpPr>
          <p:spPr bwMode="auto">
            <a:xfrm>
              <a:off x="6048648" y="925737"/>
              <a:ext cx="171450"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4" name="Line 148">
              <a:extLst>
                <a:ext uri="{FF2B5EF4-FFF2-40B4-BE49-F238E27FC236}">
                  <a16:creationId xmlns:a16="http://schemas.microsoft.com/office/drawing/2014/main" id="{762CA2F7-05A0-EB9F-5B05-414AC4A2F5D5}"/>
                </a:ext>
              </a:extLst>
            </p:cNvPr>
            <p:cNvSpPr>
              <a:spLocks noChangeShapeType="1"/>
            </p:cNvSpPr>
            <p:nvPr/>
          </p:nvSpPr>
          <p:spPr bwMode="auto">
            <a:xfrm flipH="1">
              <a:off x="4515123" y="1530573"/>
              <a:ext cx="227012"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5" name="Line 149">
              <a:extLst>
                <a:ext uri="{FF2B5EF4-FFF2-40B4-BE49-F238E27FC236}">
                  <a16:creationId xmlns:a16="http://schemas.microsoft.com/office/drawing/2014/main" id="{52DEE532-C749-C367-FEC6-4509F677C676}"/>
                </a:ext>
              </a:extLst>
            </p:cNvPr>
            <p:cNvSpPr>
              <a:spLocks noChangeShapeType="1"/>
            </p:cNvSpPr>
            <p:nvPr/>
          </p:nvSpPr>
          <p:spPr bwMode="auto">
            <a:xfrm>
              <a:off x="5253310"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6" name="Line 150">
              <a:extLst>
                <a:ext uri="{FF2B5EF4-FFF2-40B4-BE49-F238E27FC236}">
                  <a16:creationId xmlns:a16="http://schemas.microsoft.com/office/drawing/2014/main" id="{9A49E405-1F37-168B-749F-DB4C42AA1C2E}"/>
                </a:ext>
              </a:extLst>
            </p:cNvPr>
            <p:cNvSpPr>
              <a:spLocks noChangeShapeType="1"/>
            </p:cNvSpPr>
            <p:nvPr/>
          </p:nvSpPr>
          <p:spPr bwMode="auto">
            <a:xfrm>
              <a:off x="6048648"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7" name="Line 151">
              <a:extLst>
                <a:ext uri="{FF2B5EF4-FFF2-40B4-BE49-F238E27FC236}">
                  <a16:creationId xmlns:a16="http://schemas.microsoft.com/office/drawing/2014/main" id="{FD1A2EDB-8BCD-41EC-FF24-753CD6532319}"/>
                </a:ext>
              </a:extLst>
            </p:cNvPr>
            <p:cNvSpPr>
              <a:spLocks noChangeShapeType="1"/>
            </p:cNvSpPr>
            <p:nvPr/>
          </p:nvSpPr>
          <p:spPr bwMode="auto">
            <a:xfrm>
              <a:off x="6504261" y="1530573"/>
              <a:ext cx="227013"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8" name="Line 152">
              <a:extLst>
                <a:ext uri="{FF2B5EF4-FFF2-40B4-BE49-F238E27FC236}">
                  <a16:creationId xmlns:a16="http://schemas.microsoft.com/office/drawing/2014/main" id="{EEBEC4DC-7882-D5D2-7234-3424A9CFA7A0}"/>
                </a:ext>
              </a:extLst>
            </p:cNvPr>
            <p:cNvSpPr>
              <a:spLocks noChangeShapeType="1"/>
            </p:cNvSpPr>
            <p:nvPr/>
          </p:nvSpPr>
          <p:spPr bwMode="auto">
            <a:xfrm>
              <a:off x="4345260"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89" name="Line 153">
              <a:extLst>
                <a:ext uri="{FF2B5EF4-FFF2-40B4-BE49-F238E27FC236}">
                  <a16:creationId xmlns:a16="http://schemas.microsoft.com/office/drawing/2014/main" id="{70DAFF41-E668-77F2-5D3F-ADE4C9978CE3}"/>
                </a:ext>
              </a:extLst>
            </p:cNvPr>
            <p:cNvSpPr>
              <a:spLocks noChangeShapeType="1"/>
            </p:cNvSpPr>
            <p:nvPr/>
          </p:nvSpPr>
          <p:spPr bwMode="auto">
            <a:xfrm>
              <a:off x="46849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0" name="Line 154">
              <a:extLst>
                <a:ext uri="{FF2B5EF4-FFF2-40B4-BE49-F238E27FC236}">
                  <a16:creationId xmlns:a16="http://schemas.microsoft.com/office/drawing/2014/main" id="{348565FF-54F3-0BF5-B206-C03818AE1550}"/>
                </a:ext>
              </a:extLst>
            </p:cNvPr>
            <p:cNvSpPr>
              <a:spLocks noChangeShapeType="1"/>
            </p:cNvSpPr>
            <p:nvPr/>
          </p:nvSpPr>
          <p:spPr bwMode="auto">
            <a:xfrm flipH="1">
              <a:off x="57644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1" name="Line 155">
              <a:extLst>
                <a:ext uri="{FF2B5EF4-FFF2-40B4-BE49-F238E27FC236}">
                  <a16:creationId xmlns:a16="http://schemas.microsoft.com/office/drawing/2014/main" id="{1969FD2C-972D-621F-2CC6-13211FAF1451}"/>
                </a:ext>
              </a:extLst>
            </p:cNvPr>
            <p:cNvSpPr>
              <a:spLocks noChangeShapeType="1"/>
            </p:cNvSpPr>
            <p:nvPr/>
          </p:nvSpPr>
          <p:spPr bwMode="auto">
            <a:xfrm>
              <a:off x="6220098"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2" name="Line 156">
              <a:extLst>
                <a:ext uri="{FF2B5EF4-FFF2-40B4-BE49-F238E27FC236}">
                  <a16:creationId xmlns:a16="http://schemas.microsoft.com/office/drawing/2014/main" id="{C156C491-93B4-4A0E-6D65-48B9C2CD610A}"/>
                </a:ext>
              </a:extLst>
            </p:cNvPr>
            <p:cNvSpPr>
              <a:spLocks noChangeShapeType="1"/>
            </p:cNvSpPr>
            <p:nvPr/>
          </p:nvSpPr>
          <p:spPr bwMode="auto">
            <a:xfrm>
              <a:off x="6731274" y="2136998"/>
              <a:ext cx="166687" cy="162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3" name="Line 157">
              <a:extLst>
                <a:ext uri="{FF2B5EF4-FFF2-40B4-BE49-F238E27FC236}">
                  <a16:creationId xmlns:a16="http://schemas.microsoft.com/office/drawing/2014/main" id="{3A99812D-1FE8-A143-EEE7-19DF6E2E08DC}"/>
                </a:ext>
              </a:extLst>
            </p:cNvPr>
            <p:cNvSpPr>
              <a:spLocks noChangeShapeType="1"/>
            </p:cNvSpPr>
            <p:nvPr/>
          </p:nvSpPr>
          <p:spPr bwMode="auto">
            <a:xfrm>
              <a:off x="5764486" y="2743424"/>
              <a:ext cx="295275"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4" name="Line 158">
              <a:extLst>
                <a:ext uri="{FF2B5EF4-FFF2-40B4-BE49-F238E27FC236}">
                  <a16:creationId xmlns:a16="http://schemas.microsoft.com/office/drawing/2014/main" id="{4B383C23-8DC5-FBDE-9EDA-E1055AE471E2}"/>
                </a:ext>
              </a:extLst>
            </p:cNvPr>
            <p:cNvSpPr>
              <a:spLocks noChangeShapeType="1"/>
            </p:cNvSpPr>
            <p:nvPr/>
          </p:nvSpPr>
          <p:spPr bwMode="auto">
            <a:xfrm>
              <a:off x="6261374" y="2743424"/>
              <a:ext cx="17938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5" name="Line 159">
              <a:extLst>
                <a:ext uri="{FF2B5EF4-FFF2-40B4-BE49-F238E27FC236}">
                  <a16:creationId xmlns:a16="http://schemas.microsoft.com/office/drawing/2014/main" id="{4A578465-4683-52D6-2E3F-9B2A43DF4A5C}"/>
                </a:ext>
              </a:extLst>
            </p:cNvPr>
            <p:cNvSpPr>
              <a:spLocks noChangeShapeType="1"/>
            </p:cNvSpPr>
            <p:nvPr/>
          </p:nvSpPr>
          <p:spPr bwMode="auto">
            <a:xfrm>
              <a:off x="4799285" y="2743424"/>
              <a:ext cx="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6" name="Line 160">
              <a:extLst>
                <a:ext uri="{FF2B5EF4-FFF2-40B4-BE49-F238E27FC236}">
                  <a16:creationId xmlns:a16="http://schemas.microsoft.com/office/drawing/2014/main" id="{C8830D2D-2E08-FADC-5266-3E0DA822FF63}"/>
                </a:ext>
              </a:extLst>
            </p:cNvPr>
            <p:cNvSpPr>
              <a:spLocks noChangeShapeType="1"/>
            </p:cNvSpPr>
            <p:nvPr/>
          </p:nvSpPr>
          <p:spPr bwMode="auto">
            <a:xfrm>
              <a:off x="4288110" y="2743424"/>
              <a:ext cx="17145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97" name="Rectangle 93">
              <a:extLst>
                <a:ext uri="{FF2B5EF4-FFF2-40B4-BE49-F238E27FC236}">
                  <a16:creationId xmlns:a16="http://schemas.microsoft.com/office/drawing/2014/main" id="{09CD8426-C4D5-DDA1-2A86-F6253435B226}"/>
                </a:ext>
              </a:extLst>
            </p:cNvPr>
            <p:cNvSpPr>
              <a:spLocks noChangeArrowheads="1"/>
            </p:cNvSpPr>
            <p:nvPr/>
          </p:nvSpPr>
          <p:spPr bwMode="auto">
            <a:xfrm>
              <a:off x="4691335" y="3178398"/>
              <a:ext cx="363538"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98" name="Rectangle 94">
              <a:extLst>
                <a:ext uri="{FF2B5EF4-FFF2-40B4-BE49-F238E27FC236}">
                  <a16:creationId xmlns:a16="http://schemas.microsoft.com/office/drawing/2014/main" id="{74744B0F-0A1E-F878-D101-66519CDB65CE}"/>
                </a:ext>
              </a:extLst>
            </p:cNvPr>
            <p:cNvSpPr>
              <a:spLocks noChangeArrowheads="1"/>
            </p:cNvSpPr>
            <p:nvPr/>
          </p:nvSpPr>
          <p:spPr bwMode="auto">
            <a:xfrm>
              <a:off x="43277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99" name="Line 95">
              <a:extLst>
                <a:ext uri="{FF2B5EF4-FFF2-40B4-BE49-F238E27FC236}">
                  <a16:creationId xmlns:a16="http://schemas.microsoft.com/office/drawing/2014/main" id="{1809D802-C663-63D0-0B1C-9286C42EF30A}"/>
                </a:ext>
              </a:extLst>
            </p:cNvPr>
            <p:cNvSpPr>
              <a:spLocks noChangeShapeType="1"/>
            </p:cNvSpPr>
            <p:nvPr/>
          </p:nvSpPr>
          <p:spPr bwMode="auto">
            <a:xfrm>
              <a:off x="4327799" y="31783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0" name="Line 96">
              <a:extLst>
                <a:ext uri="{FF2B5EF4-FFF2-40B4-BE49-F238E27FC236}">
                  <a16:creationId xmlns:a16="http://schemas.microsoft.com/office/drawing/2014/main" id="{495A7CFA-98C6-506A-CD0E-316F95C382F1}"/>
                </a:ext>
              </a:extLst>
            </p:cNvPr>
            <p:cNvSpPr>
              <a:spLocks noChangeShapeType="1"/>
            </p:cNvSpPr>
            <p:nvPr/>
          </p:nvSpPr>
          <p:spPr bwMode="auto">
            <a:xfrm>
              <a:off x="43277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1" name="Line 97">
              <a:extLst>
                <a:ext uri="{FF2B5EF4-FFF2-40B4-BE49-F238E27FC236}">
                  <a16:creationId xmlns:a16="http://schemas.microsoft.com/office/drawing/2014/main" id="{8E38201D-8C89-58EA-5369-90E79C7609E7}"/>
                </a:ext>
              </a:extLst>
            </p:cNvPr>
            <p:cNvSpPr>
              <a:spLocks noChangeShapeType="1"/>
            </p:cNvSpPr>
            <p:nvPr/>
          </p:nvSpPr>
          <p:spPr bwMode="auto">
            <a:xfrm>
              <a:off x="46913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2" name="Line 98">
              <a:extLst>
                <a:ext uri="{FF2B5EF4-FFF2-40B4-BE49-F238E27FC236}">
                  <a16:creationId xmlns:a16="http://schemas.microsoft.com/office/drawing/2014/main" id="{CF4DDAE7-6E44-FB7C-DC78-6E68C5353855}"/>
                </a:ext>
              </a:extLst>
            </p:cNvPr>
            <p:cNvSpPr>
              <a:spLocks noChangeShapeType="1"/>
            </p:cNvSpPr>
            <p:nvPr/>
          </p:nvSpPr>
          <p:spPr bwMode="auto">
            <a:xfrm>
              <a:off x="5054873"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3" name="Line 99">
              <a:extLst>
                <a:ext uri="{FF2B5EF4-FFF2-40B4-BE49-F238E27FC236}">
                  <a16:creationId xmlns:a16="http://schemas.microsoft.com/office/drawing/2014/main" id="{14F9E8B1-7C1D-6883-4538-F94B39C3E963}"/>
                </a:ext>
              </a:extLst>
            </p:cNvPr>
            <p:cNvSpPr>
              <a:spLocks noChangeShapeType="1"/>
            </p:cNvSpPr>
            <p:nvPr/>
          </p:nvSpPr>
          <p:spPr bwMode="auto">
            <a:xfrm>
              <a:off x="4327799" y="34831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4" name="Rectangle 101">
              <a:extLst>
                <a:ext uri="{FF2B5EF4-FFF2-40B4-BE49-F238E27FC236}">
                  <a16:creationId xmlns:a16="http://schemas.microsoft.com/office/drawing/2014/main" id="{4E1F5380-F2F5-7CB6-6012-E59D3D959C4F}"/>
                </a:ext>
              </a:extLst>
            </p:cNvPr>
            <p:cNvSpPr>
              <a:spLocks noChangeArrowheads="1"/>
            </p:cNvSpPr>
            <p:nvPr/>
          </p:nvSpPr>
          <p:spPr bwMode="auto">
            <a:xfrm>
              <a:off x="6329636" y="3178398"/>
              <a:ext cx="365125"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05" name="Rectangle 102">
              <a:extLst>
                <a:ext uri="{FF2B5EF4-FFF2-40B4-BE49-F238E27FC236}">
                  <a16:creationId xmlns:a16="http://schemas.microsoft.com/office/drawing/2014/main" id="{3661849F-F1A9-4E92-343A-A7A107F87959}"/>
                </a:ext>
              </a:extLst>
            </p:cNvPr>
            <p:cNvSpPr>
              <a:spLocks noChangeArrowheads="1"/>
            </p:cNvSpPr>
            <p:nvPr/>
          </p:nvSpPr>
          <p:spPr bwMode="auto">
            <a:xfrm>
              <a:off x="59660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06" name="Line 103">
              <a:extLst>
                <a:ext uri="{FF2B5EF4-FFF2-40B4-BE49-F238E27FC236}">
                  <a16:creationId xmlns:a16="http://schemas.microsoft.com/office/drawing/2014/main" id="{9BEAE032-87D5-8441-4373-971AB79353DF}"/>
                </a:ext>
              </a:extLst>
            </p:cNvPr>
            <p:cNvSpPr>
              <a:spLocks noChangeShapeType="1"/>
            </p:cNvSpPr>
            <p:nvPr/>
          </p:nvSpPr>
          <p:spPr bwMode="auto">
            <a:xfrm>
              <a:off x="5966098" y="31783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7" name="Line 104">
              <a:extLst>
                <a:ext uri="{FF2B5EF4-FFF2-40B4-BE49-F238E27FC236}">
                  <a16:creationId xmlns:a16="http://schemas.microsoft.com/office/drawing/2014/main" id="{9AEF2C85-15B5-2E86-405E-0ECED1CBF493}"/>
                </a:ext>
              </a:extLst>
            </p:cNvPr>
            <p:cNvSpPr>
              <a:spLocks noChangeShapeType="1"/>
            </p:cNvSpPr>
            <p:nvPr/>
          </p:nvSpPr>
          <p:spPr bwMode="auto">
            <a:xfrm>
              <a:off x="59660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8" name="Line 105">
              <a:extLst>
                <a:ext uri="{FF2B5EF4-FFF2-40B4-BE49-F238E27FC236}">
                  <a16:creationId xmlns:a16="http://schemas.microsoft.com/office/drawing/2014/main" id="{D7CCE01E-2FB8-F444-D665-CD89FBEFE75E}"/>
                </a:ext>
              </a:extLst>
            </p:cNvPr>
            <p:cNvSpPr>
              <a:spLocks noChangeShapeType="1"/>
            </p:cNvSpPr>
            <p:nvPr/>
          </p:nvSpPr>
          <p:spPr bwMode="auto">
            <a:xfrm>
              <a:off x="63296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09" name="Line 106">
              <a:extLst>
                <a:ext uri="{FF2B5EF4-FFF2-40B4-BE49-F238E27FC236}">
                  <a16:creationId xmlns:a16="http://schemas.microsoft.com/office/drawing/2014/main" id="{20CC26C1-4C46-FB01-CF2A-7A511812FAAA}"/>
                </a:ext>
              </a:extLst>
            </p:cNvPr>
            <p:cNvSpPr>
              <a:spLocks noChangeShapeType="1"/>
            </p:cNvSpPr>
            <p:nvPr/>
          </p:nvSpPr>
          <p:spPr bwMode="auto">
            <a:xfrm>
              <a:off x="6694760"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0" name="Line 107">
              <a:extLst>
                <a:ext uri="{FF2B5EF4-FFF2-40B4-BE49-F238E27FC236}">
                  <a16:creationId xmlns:a16="http://schemas.microsoft.com/office/drawing/2014/main" id="{9B626ADA-EE31-3F6B-05B2-D9655D6BBCAD}"/>
                </a:ext>
              </a:extLst>
            </p:cNvPr>
            <p:cNvSpPr>
              <a:spLocks noChangeShapeType="1"/>
            </p:cNvSpPr>
            <p:nvPr/>
          </p:nvSpPr>
          <p:spPr bwMode="auto">
            <a:xfrm>
              <a:off x="5966098" y="34831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1" name="Rectangle 109">
              <a:extLst>
                <a:ext uri="{FF2B5EF4-FFF2-40B4-BE49-F238E27FC236}">
                  <a16:creationId xmlns:a16="http://schemas.microsoft.com/office/drawing/2014/main" id="{09EEF743-3FF1-BEDC-CEEC-A59D3F78BF1B}"/>
                </a:ext>
              </a:extLst>
            </p:cNvPr>
            <p:cNvSpPr>
              <a:spLocks noChangeArrowheads="1"/>
            </p:cNvSpPr>
            <p:nvPr/>
          </p:nvSpPr>
          <p:spPr bwMode="auto">
            <a:xfrm>
              <a:off x="5054874" y="3768949"/>
              <a:ext cx="365125"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12" name="Rectangle 110">
              <a:extLst>
                <a:ext uri="{FF2B5EF4-FFF2-40B4-BE49-F238E27FC236}">
                  <a16:creationId xmlns:a16="http://schemas.microsoft.com/office/drawing/2014/main" id="{E730AEE2-3066-A97E-0F96-F8BFC4AF06CC}"/>
                </a:ext>
              </a:extLst>
            </p:cNvPr>
            <p:cNvSpPr>
              <a:spLocks noChangeArrowheads="1"/>
            </p:cNvSpPr>
            <p:nvPr/>
          </p:nvSpPr>
          <p:spPr bwMode="auto">
            <a:xfrm>
              <a:off x="4691335" y="3768949"/>
              <a:ext cx="363538"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13" name="Rectangle 111">
              <a:extLst>
                <a:ext uri="{FF2B5EF4-FFF2-40B4-BE49-F238E27FC236}">
                  <a16:creationId xmlns:a16="http://schemas.microsoft.com/office/drawing/2014/main" id="{A216CEA0-51D2-2BFD-7651-4C7749C177A0}"/>
                </a:ext>
              </a:extLst>
            </p:cNvPr>
            <p:cNvSpPr>
              <a:spLocks noChangeArrowheads="1"/>
            </p:cNvSpPr>
            <p:nvPr/>
          </p:nvSpPr>
          <p:spPr bwMode="auto">
            <a:xfrm>
              <a:off x="4327799" y="3768949"/>
              <a:ext cx="363537"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14" name="Line 112">
              <a:extLst>
                <a:ext uri="{FF2B5EF4-FFF2-40B4-BE49-F238E27FC236}">
                  <a16:creationId xmlns:a16="http://schemas.microsoft.com/office/drawing/2014/main" id="{B1AC8EAE-BADD-5532-ABF1-A62FCF17C446}"/>
                </a:ext>
              </a:extLst>
            </p:cNvPr>
            <p:cNvSpPr>
              <a:spLocks noChangeShapeType="1"/>
            </p:cNvSpPr>
            <p:nvPr/>
          </p:nvSpPr>
          <p:spPr bwMode="auto">
            <a:xfrm>
              <a:off x="4327798" y="376894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5" name="Line 113">
              <a:extLst>
                <a:ext uri="{FF2B5EF4-FFF2-40B4-BE49-F238E27FC236}">
                  <a16:creationId xmlns:a16="http://schemas.microsoft.com/office/drawing/2014/main" id="{E8702F9D-0C1F-8A82-83AD-09DFDD464E4D}"/>
                </a:ext>
              </a:extLst>
            </p:cNvPr>
            <p:cNvSpPr>
              <a:spLocks noChangeShapeType="1"/>
            </p:cNvSpPr>
            <p:nvPr/>
          </p:nvSpPr>
          <p:spPr bwMode="auto">
            <a:xfrm>
              <a:off x="43277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6" name="Line 114">
              <a:extLst>
                <a:ext uri="{FF2B5EF4-FFF2-40B4-BE49-F238E27FC236}">
                  <a16:creationId xmlns:a16="http://schemas.microsoft.com/office/drawing/2014/main" id="{3161AC92-FAEE-15EE-7999-1F1D3706E50F}"/>
                </a:ext>
              </a:extLst>
            </p:cNvPr>
            <p:cNvSpPr>
              <a:spLocks noChangeShapeType="1"/>
            </p:cNvSpPr>
            <p:nvPr/>
          </p:nvSpPr>
          <p:spPr bwMode="auto">
            <a:xfrm>
              <a:off x="4691335"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7" name="Line 115">
              <a:extLst>
                <a:ext uri="{FF2B5EF4-FFF2-40B4-BE49-F238E27FC236}">
                  <a16:creationId xmlns:a16="http://schemas.microsoft.com/office/drawing/2014/main" id="{BA4603EA-979C-073C-42F5-F72177433640}"/>
                </a:ext>
              </a:extLst>
            </p:cNvPr>
            <p:cNvSpPr>
              <a:spLocks noChangeShapeType="1"/>
            </p:cNvSpPr>
            <p:nvPr/>
          </p:nvSpPr>
          <p:spPr bwMode="auto">
            <a:xfrm>
              <a:off x="5054873"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8" name="Line 116">
              <a:extLst>
                <a:ext uri="{FF2B5EF4-FFF2-40B4-BE49-F238E27FC236}">
                  <a16:creationId xmlns:a16="http://schemas.microsoft.com/office/drawing/2014/main" id="{0E5F1939-1D2C-0AA7-7A46-4041CD88DC05}"/>
                </a:ext>
              </a:extLst>
            </p:cNvPr>
            <p:cNvSpPr>
              <a:spLocks noChangeShapeType="1"/>
            </p:cNvSpPr>
            <p:nvPr/>
          </p:nvSpPr>
          <p:spPr bwMode="auto">
            <a:xfrm>
              <a:off x="54199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19" name="Line 117">
              <a:extLst>
                <a:ext uri="{FF2B5EF4-FFF2-40B4-BE49-F238E27FC236}">
                  <a16:creationId xmlns:a16="http://schemas.microsoft.com/office/drawing/2014/main" id="{668FF15B-FB01-1901-6EE5-EF053E8BC1BA}"/>
                </a:ext>
              </a:extLst>
            </p:cNvPr>
            <p:cNvSpPr>
              <a:spLocks noChangeShapeType="1"/>
            </p:cNvSpPr>
            <p:nvPr/>
          </p:nvSpPr>
          <p:spPr bwMode="auto">
            <a:xfrm>
              <a:off x="4327798" y="4072161"/>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0" name="Rectangle 119">
              <a:extLst>
                <a:ext uri="{FF2B5EF4-FFF2-40B4-BE49-F238E27FC236}">
                  <a16:creationId xmlns:a16="http://schemas.microsoft.com/office/drawing/2014/main" id="{79DC5E16-B5F7-957E-49BD-F1E53F34A802}"/>
                </a:ext>
              </a:extLst>
            </p:cNvPr>
            <p:cNvSpPr>
              <a:spLocks noChangeArrowheads="1"/>
            </p:cNvSpPr>
            <p:nvPr/>
          </p:nvSpPr>
          <p:spPr bwMode="auto">
            <a:xfrm>
              <a:off x="6694760" y="37641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21" name="Rectangle 120">
              <a:extLst>
                <a:ext uri="{FF2B5EF4-FFF2-40B4-BE49-F238E27FC236}">
                  <a16:creationId xmlns:a16="http://schemas.microsoft.com/office/drawing/2014/main" id="{56B1820F-F5B2-B03C-7AA8-2D7470170310}"/>
                </a:ext>
              </a:extLst>
            </p:cNvPr>
            <p:cNvSpPr>
              <a:spLocks noChangeArrowheads="1"/>
            </p:cNvSpPr>
            <p:nvPr/>
          </p:nvSpPr>
          <p:spPr bwMode="auto">
            <a:xfrm>
              <a:off x="6329636" y="37641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22" name="Rectangle 121">
              <a:extLst>
                <a:ext uri="{FF2B5EF4-FFF2-40B4-BE49-F238E27FC236}">
                  <a16:creationId xmlns:a16="http://schemas.microsoft.com/office/drawing/2014/main" id="{AB95B755-B8D2-7C8F-04AC-A845450CBDCB}"/>
                </a:ext>
              </a:extLst>
            </p:cNvPr>
            <p:cNvSpPr>
              <a:spLocks noChangeArrowheads="1"/>
            </p:cNvSpPr>
            <p:nvPr/>
          </p:nvSpPr>
          <p:spPr bwMode="auto">
            <a:xfrm>
              <a:off x="5966099" y="37641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23" name="Line 122">
              <a:extLst>
                <a:ext uri="{FF2B5EF4-FFF2-40B4-BE49-F238E27FC236}">
                  <a16:creationId xmlns:a16="http://schemas.microsoft.com/office/drawing/2014/main" id="{9F555939-1782-9437-2489-DCCD62542C6B}"/>
                </a:ext>
              </a:extLst>
            </p:cNvPr>
            <p:cNvSpPr>
              <a:spLocks noChangeShapeType="1"/>
            </p:cNvSpPr>
            <p:nvPr/>
          </p:nvSpPr>
          <p:spPr bwMode="auto">
            <a:xfrm>
              <a:off x="5966098" y="3764186"/>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4" name="Line 123">
              <a:extLst>
                <a:ext uri="{FF2B5EF4-FFF2-40B4-BE49-F238E27FC236}">
                  <a16:creationId xmlns:a16="http://schemas.microsoft.com/office/drawing/2014/main" id="{597D617B-2D5F-72AB-1294-0B963DCAE403}"/>
                </a:ext>
              </a:extLst>
            </p:cNvPr>
            <p:cNvSpPr>
              <a:spLocks noChangeShapeType="1"/>
            </p:cNvSpPr>
            <p:nvPr/>
          </p:nvSpPr>
          <p:spPr bwMode="auto">
            <a:xfrm>
              <a:off x="59660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5" name="Line 124">
              <a:extLst>
                <a:ext uri="{FF2B5EF4-FFF2-40B4-BE49-F238E27FC236}">
                  <a16:creationId xmlns:a16="http://schemas.microsoft.com/office/drawing/2014/main" id="{3C334092-E8DE-CAE5-92C9-141DF9B2278A}"/>
                </a:ext>
              </a:extLst>
            </p:cNvPr>
            <p:cNvSpPr>
              <a:spLocks noChangeShapeType="1"/>
            </p:cNvSpPr>
            <p:nvPr/>
          </p:nvSpPr>
          <p:spPr bwMode="auto">
            <a:xfrm>
              <a:off x="6329635"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6" name="Line 125">
              <a:extLst>
                <a:ext uri="{FF2B5EF4-FFF2-40B4-BE49-F238E27FC236}">
                  <a16:creationId xmlns:a16="http://schemas.microsoft.com/office/drawing/2014/main" id="{B2025C62-7044-CA27-AF16-D42154B27F60}"/>
                </a:ext>
              </a:extLst>
            </p:cNvPr>
            <p:cNvSpPr>
              <a:spLocks noChangeShapeType="1"/>
            </p:cNvSpPr>
            <p:nvPr/>
          </p:nvSpPr>
          <p:spPr bwMode="auto">
            <a:xfrm>
              <a:off x="6694760"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7" name="Line 126">
              <a:extLst>
                <a:ext uri="{FF2B5EF4-FFF2-40B4-BE49-F238E27FC236}">
                  <a16:creationId xmlns:a16="http://schemas.microsoft.com/office/drawing/2014/main" id="{FDEF73CC-C442-AE16-EFAE-50613BC628FC}"/>
                </a:ext>
              </a:extLst>
            </p:cNvPr>
            <p:cNvSpPr>
              <a:spLocks noChangeShapeType="1"/>
            </p:cNvSpPr>
            <p:nvPr/>
          </p:nvSpPr>
          <p:spPr bwMode="auto">
            <a:xfrm>
              <a:off x="70582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8" name="Line 127">
              <a:extLst>
                <a:ext uri="{FF2B5EF4-FFF2-40B4-BE49-F238E27FC236}">
                  <a16:creationId xmlns:a16="http://schemas.microsoft.com/office/drawing/2014/main" id="{5350C053-E97A-13E5-8DF2-F16E147BFC8E}"/>
                </a:ext>
              </a:extLst>
            </p:cNvPr>
            <p:cNvSpPr>
              <a:spLocks noChangeShapeType="1"/>
            </p:cNvSpPr>
            <p:nvPr/>
          </p:nvSpPr>
          <p:spPr bwMode="auto">
            <a:xfrm>
              <a:off x="5966098" y="406739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29" name="Rectangle 129">
              <a:extLst>
                <a:ext uri="{FF2B5EF4-FFF2-40B4-BE49-F238E27FC236}">
                  <a16:creationId xmlns:a16="http://schemas.microsoft.com/office/drawing/2014/main" id="{65AE0E7D-BF6A-7782-4CB9-411A756B4751}"/>
                </a:ext>
              </a:extLst>
            </p:cNvPr>
            <p:cNvSpPr>
              <a:spLocks noChangeArrowheads="1"/>
            </p:cNvSpPr>
            <p:nvPr/>
          </p:nvSpPr>
          <p:spPr bwMode="auto">
            <a:xfrm>
              <a:off x="6694760"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30" name="Rectangle 130">
              <a:extLst>
                <a:ext uri="{FF2B5EF4-FFF2-40B4-BE49-F238E27FC236}">
                  <a16:creationId xmlns:a16="http://schemas.microsoft.com/office/drawing/2014/main" id="{A3C2D3B7-A74D-1CE5-6FD6-C667A333CD96}"/>
                </a:ext>
              </a:extLst>
            </p:cNvPr>
            <p:cNvSpPr>
              <a:spLocks noChangeArrowheads="1"/>
            </p:cNvSpPr>
            <p:nvPr/>
          </p:nvSpPr>
          <p:spPr bwMode="auto">
            <a:xfrm>
              <a:off x="6329636"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31" name="Rectangle 131">
              <a:extLst>
                <a:ext uri="{FF2B5EF4-FFF2-40B4-BE49-F238E27FC236}">
                  <a16:creationId xmlns:a16="http://schemas.microsoft.com/office/drawing/2014/main" id="{C2D55ABA-E74F-1979-62D1-993D985293C1}"/>
                </a:ext>
              </a:extLst>
            </p:cNvPr>
            <p:cNvSpPr>
              <a:spLocks noChangeArrowheads="1"/>
            </p:cNvSpPr>
            <p:nvPr/>
          </p:nvSpPr>
          <p:spPr bwMode="auto">
            <a:xfrm>
              <a:off x="59660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32" name="Rectangle 132">
              <a:extLst>
                <a:ext uri="{FF2B5EF4-FFF2-40B4-BE49-F238E27FC236}">
                  <a16:creationId xmlns:a16="http://schemas.microsoft.com/office/drawing/2014/main" id="{98980ED9-F765-3160-2B20-0F4F28B5BE5B}"/>
                </a:ext>
              </a:extLst>
            </p:cNvPr>
            <p:cNvSpPr>
              <a:spLocks noChangeArrowheads="1"/>
            </p:cNvSpPr>
            <p:nvPr/>
          </p:nvSpPr>
          <p:spPr bwMode="auto">
            <a:xfrm>
              <a:off x="5600974"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33" name="Rectangle 133">
              <a:extLst>
                <a:ext uri="{FF2B5EF4-FFF2-40B4-BE49-F238E27FC236}">
                  <a16:creationId xmlns:a16="http://schemas.microsoft.com/office/drawing/2014/main" id="{DD77016B-5F44-CDC5-0096-E3B655E16AE0}"/>
                </a:ext>
              </a:extLst>
            </p:cNvPr>
            <p:cNvSpPr>
              <a:spLocks noChangeArrowheads="1"/>
            </p:cNvSpPr>
            <p:nvPr/>
          </p:nvSpPr>
          <p:spPr bwMode="auto">
            <a:xfrm>
              <a:off x="5237435"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34" name="Rectangle 134">
              <a:extLst>
                <a:ext uri="{FF2B5EF4-FFF2-40B4-BE49-F238E27FC236}">
                  <a16:creationId xmlns:a16="http://schemas.microsoft.com/office/drawing/2014/main" id="{1FA8293D-3633-5199-BB0D-BD8B053461A4}"/>
                </a:ext>
              </a:extLst>
            </p:cNvPr>
            <p:cNvSpPr>
              <a:spLocks noChangeArrowheads="1"/>
            </p:cNvSpPr>
            <p:nvPr/>
          </p:nvSpPr>
          <p:spPr bwMode="auto">
            <a:xfrm>
              <a:off x="48738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35" name="Line 135">
              <a:extLst>
                <a:ext uri="{FF2B5EF4-FFF2-40B4-BE49-F238E27FC236}">
                  <a16:creationId xmlns:a16="http://schemas.microsoft.com/office/drawing/2014/main" id="{356F74F9-82A7-CEC7-2AD6-B8A4897EDE1F}"/>
                </a:ext>
              </a:extLst>
            </p:cNvPr>
            <p:cNvSpPr>
              <a:spLocks noChangeShapeType="1"/>
            </p:cNvSpPr>
            <p:nvPr/>
          </p:nvSpPr>
          <p:spPr bwMode="auto">
            <a:xfrm>
              <a:off x="4873898" y="4500786"/>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6" name="Line 136">
              <a:extLst>
                <a:ext uri="{FF2B5EF4-FFF2-40B4-BE49-F238E27FC236}">
                  <a16:creationId xmlns:a16="http://schemas.microsoft.com/office/drawing/2014/main" id="{B0F56BF0-36FE-304C-E230-F29D5573DBC9}"/>
                </a:ext>
              </a:extLst>
            </p:cNvPr>
            <p:cNvSpPr>
              <a:spLocks noChangeShapeType="1"/>
            </p:cNvSpPr>
            <p:nvPr/>
          </p:nvSpPr>
          <p:spPr bwMode="auto">
            <a:xfrm>
              <a:off x="4873898" y="4803998"/>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7" name="Line 137">
              <a:extLst>
                <a:ext uri="{FF2B5EF4-FFF2-40B4-BE49-F238E27FC236}">
                  <a16:creationId xmlns:a16="http://schemas.microsoft.com/office/drawing/2014/main" id="{B0DDBC13-7F1B-DF44-EBD6-C2CEF3FA6A84}"/>
                </a:ext>
              </a:extLst>
            </p:cNvPr>
            <p:cNvSpPr>
              <a:spLocks noChangeShapeType="1"/>
            </p:cNvSpPr>
            <p:nvPr/>
          </p:nvSpPr>
          <p:spPr bwMode="auto">
            <a:xfrm>
              <a:off x="48738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8" name="Line 138">
              <a:extLst>
                <a:ext uri="{FF2B5EF4-FFF2-40B4-BE49-F238E27FC236}">
                  <a16:creationId xmlns:a16="http://schemas.microsoft.com/office/drawing/2014/main" id="{75210962-64FE-E804-0189-B270EDD9DC07}"/>
                </a:ext>
              </a:extLst>
            </p:cNvPr>
            <p:cNvSpPr>
              <a:spLocks noChangeShapeType="1"/>
            </p:cNvSpPr>
            <p:nvPr/>
          </p:nvSpPr>
          <p:spPr bwMode="auto">
            <a:xfrm>
              <a:off x="52374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39" name="Line 139">
              <a:extLst>
                <a:ext uri="{FF2B5EF4-FFF2-40B4-BE49-F238E27FC236}">
                  <a16:creationId xmlns:a16="http://schemas.microsoft.com/office/drawing/2014/main" id="{C7B693A8-80D7-743C-C684-88529893A19A}"/>
                </a:ext>
              </a:extLst>
            </p:cNvPr>
            <p:cNvSpPr>
              <a:spLocks noChangeShapeType="1"/>
            </p:cNvSpPr>
            <p:nvPr/>
          </p:nvSpPr>
          <p:spPr bwMode="auto">
            <a:xfrm>
              <a:off x="5600973"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0" name="Line 140">
              <a:extLst>
                <a:ext uri="{FF2B5EF4-FFF2-40B4-BE49-F238E27FC236}">
                  <a16:creationId xmlns:a16="http://schemas.microsoft.com/office/drawing/2014/main" id="{B88220E4-9AA2-D015-1AD9-538380630815}"/>
                </a:ext>
              </a:extLst>
            </p:cNvPr>
            <p:cNvSpPr>
              <a:spLocks noChangeShapeType="1"/>
            </p:cNvSpPr>
            <p:nvPr/>
          </p:nvSpPr>
          <p:spPr bwMode="auto">
            <a:xfrm>
              <a:off x="59660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1" name="Line 141">
              <a:extLst>
                <a:ext uri="{FF2B5EF4-FFF2-40B4-BE49-F238E27FC236}">
                  <a16:creationId xmlns:a16="http://schemas.microsoft.com/office/drawing/2014/main" id="{D712794F-869D-DD22-AA84-DB434CACA9F4}"/>
                </a:ext>
              </a:extLst>
            </p:cNvPr>
            <p:cNvSpPr>
              <a:spLocks noChangeShapeType="1"/>
            </p:cNvSpPr>
            <p:nvPr/>
          </p:nvSpPr>
          <p:spPr bwMode="auto">
            <a:xfrm>
              <a:off x="63296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2" name="Line 142">
              <a:extLst>
                <a:ext uri="{FF2B5EF4-FFF2-40B4-BE49-F238E27FC236}">
                  <a16:creationId xmlns:a16="http://schemas.microsoft.com/office/drawing/2014/main" id="{A56BB12B-34CE-CCFD-A707-B58ECC0F1A7C}"/>
                </a:ext>
              </a:extLst>
            </p:cNvPr>
            <p:cNvSpPr>
              <a:spLocks noChangeShapeType="1"/>
            </p:cNvSpPr>
            <p:nvPr/>
          </p:nvSpPr>
          <p:spPr bwMode="auto">
            <a:xfrm>
              <a:off x="6694760"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3" name="Line 143">
              <a:extLst>
                <a:ext uri="{FF2B5EF4-FFF2-40B4-BE49-F238E27FC236}">
                  <a16:creationId xmlns:a16="http://schemas.microsoft.com/office/drawing/2014/main" id="{5EA780E9-6FA9-8328-3C43-0316F4FC883E}"/>
                </a:ext>
              </a:extLst>
            </p:cNvPr>
            <p:cNvSpPr>
              <a:spLocks noChangeShapeType="1"/>
            </p:cNvSpPr>
            <p:nvPr/>
          </p:nvSpPr>
          <p:spPr bwMode="auto">
            <a:xfrm>
              <a:off x="70582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4" name="Text Box 145">
              <a:extLst>
                <a:ext uri="{FF2B5EF4-FFF2-40B4-BE49-F238E27FC236}">
                  <a16:creationId xmlns:a16="http://schemas.microsoft.com/office/drawing/2014/main" id="{4BC19D95-B251-4D55-88F8-4197F8631F33}"/>
                </a:ext>
              </a:extLst>
            </p:cNvPr>
            <p:cNvSpPr txBox="1">
              <a:spLocks noChangeArrowheads="1"/>
            </p:cNvSpPr>
            <p:nvPr/>
          </p:nvSpPr>
          <p:spPr bwMode="auto">
            <a:xfrm>
              <a:off x="3284287" y="3106961"/>
              <a:ext cx="89639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2400300" algn="l"/>
                  <a:tab pos="3200400" algn="l"/>
                  <a:tab pos="4457700" algn="l"/>
                </a:tabLst>
                <a:defRPr sz="2400">
                  <a:solidFill>
                    <a:schemeClr val="tx1"/>
                  </a:solidFill>
                  <a:latin typeface="Times New Roman" pitchFamily="18" charset="0"/>
                </a:defRPr>
              </a:lvl1pPr>
              <a:lvl2pPr algn="l">
                <a:tabLst>
                  <a:tab pos="2400300" algn="l"/>
                  <a:tab pos="3200400" algn="l"/>
                  <a:tab pos="4457700" algn="l"/>
                </a:tabLst>
                <a:defRPr sz="2400">
                  <a:solidFill>
                    <a:schemeClr val="tx1"/>
                  </a:solidFill>
                  <a:latin typeface="Times New Roman" pitchFamily="18" charset="0"/>
                </a:defRPr>
              </a:lvl2pPr>
              <a:lvl3pPr algn="l">
                <a:tabLst>
                  <a:tab pos="2400300" algn="l"/>
                  <a:tab pos="3200400" algn="l"/>
                  <a:tab pos="4457700" algn="l"/>
                </a:tabLst>
                <a:defRPr sz="2400">
                  <a:solidFill>
                    <a:schemeClr val="tx1"/>
                  </a:solidFill>
                  <a:latin typeface="Times New Roman" pitchFamily="18" charset="0"/>
                </a:defRPr>
              </a:lvl3pPr>
              <a:lvl4pPr algn="l">
                <a:tabLst>
                  <a:tab pos="2400300" algn="l"/>
                  <a:tab pos="3200400" algn="l"/>
                  <a:tab pos="4457700" algn="l"/>
                </a:tabLst>
                <a:defRPr sz="2400">
                  <a:solidFill>
                    <a:schemeClr val="tx1"/>
                  </a:solidFill>
                  <a:latin typeface="Times New Roman" pitchFamily="18" charset="0"/>
                </a:defRPr>
              </a:lvl4pPr>
              <a:lvl5pPr algn="l">
                <a:tabLst>
                  <a:tab pos="2400300" algn="l"/>
                  <a:tab pos="3200400" algn="l"/>
                  <a:tab pos="4457700" algn="l"/>
                </a:tabLst>
                <a:defRPr sz="2400">
                  <a:solidFill>
                    <a:schemeClr val="tx1"/>
                  </a:solidFill>
                  <a:latin typeface="Times New Roman" pitchFamily="18" charset="0"/>
                </a:defRPr>
              </a:lvl5pPr>
              <a:lvl6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6pPr>
              <a:lvl7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7pPr>
              <a:lvl8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8pPr>
              <a:lvl9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9pPr>
            </a:lstStyle>
            <a:p>
              <a:pPr algn="ctr"/>
              <a:r>
                <a:rPr lang="de-DE" altLang="de-DE" sz="1800">
                  <a:latin typeface="+mn-lt"/>
                </a:rPr>
                <a:t>Merge</a:t>
              </a:r>
            </a:p>
          </p:txBody>
        </p:sp>
        <p:sp>
          <p:nvSpPr>
            <p:cNvPr id="145" name="Line 165">
              <a:extLst>
                <a:ext uri="{FF2B5EF4-FFF2-40B4-BE49-F238E27FC236}">
                  <a16:creationId xmlns:a16="http://schemas.microsoft.com/office/drawing/2014/main" id="{2ECF5AD1-340D-2DF9-2497-6DA5570662A0}"/>
                </a:ext>
              </a:extLst>
            </p:cNvPr>
            <p:cNvSpPr>
              <a:spLocks noChangeShapeType="1"/>
            </p:cNvSpPr>
            <p:nvPr/>
          </p:nvSpPr>
          <p:spPr bwMode="auto">
            <a:xfrm>
              <a:off x="46913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6" name="Line 166">
              <a:extLst>
                <a:ext uri="{FF2B5EF4-FFF2-40B4-BE49-F238E27FC236}">
                  <a16:creationId xmlns:a16="http://schemas.microsoft.com/office/drawing/2014/main" id="{AC7220CD-EFA2-89D5-0D37-85A895B0147B}"/>
                </a:ext>
              </a:extLst>
            </p:cNvPr>
            <p:cNvSpPr>
              <a:spLocks noChangeShapeType="1"/>
            </p:cNvSpPr>
            <p:nvPr/>
          </p:nvSpPr>
          <p:spPr bwMode="auto">
            <a:xfrm flipH="1">
              <a:off x="5221560" y="2162398"/>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7" name="Line 167">
              <a:extLst>
                <a:ext uri="{FF2B5EF4-FFF2-40B4-BE49-F238E27FC236}">
                  <a16:creationId xmlns:a16="http://schemas.microsoft.com/office/drawing/2014/main" id="{D344D007-5FE2-7772-5100-47523D0C88AE}"/>
                </a:ext>
              </a:extLst>
            </p:cNvPr>
            <p:cNvSpPr>
              <a:spLocks noChangeShapeType="1"/>
            </p:cNvSpPr>
            <p:nvPr/>
          </p:nvSpPr>
          <p:spPr bwMode="auto">
            <a:xfrm>
              <a:off x="63296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8" name="Line 168">
              <a:extLst>
                <a:ext uri="{FF2B5EF4-FFF2-40B4-BE49-F238E27FC236}">
                  <a16:creationId xmlns:a16="http://schemas.microsoft.com/office/drawing/2014/main" id="{8845443A-0888-864B-FB6D-D827B4D4EE03}"/>
                </a:ext>
              </a:extLst>
            </p:cNvPr>
            <p:cNvSpPr>
              <a:spLocks noChangeShapeType="1"/>
            </p:cNvSpPr>
            <p:nvPr/>
          </p:nvSpPr>
          <p:spPr bwMode="auto">
            <a:xfrm>
              <a:off x="4873899" y="4072162"/>
              <a:ext cx="727075"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49" name="Line 169">
              <a:extLst>
                <a:ext uri="{FF2B5EF4-FFF2-40B4-BE49-F238E27FC236}">
                  <a16:creationId xmlns:a16="http://schemas.microsoft.com/office/drawing/2014/main" id="{D0EA22A2-011C-C909-7884-34F675878EEE}"/>
                </a:ext>
              </a:extLst>
            </p:cNvPr>
            <p:cNvSpPr>
              <a:spLocks noChangeShapeType="1"/>
            </p:cNvSpPr>
            <p:nvPr/>
          </p:nvSpPr>
          <p:spPr bwMode="auto">
            <a:xfrm flipH="1">
              <a:off x="6329636" y="4072162"/>
              <a:ext cx="182563"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50" name="Line 170">
              <a:extLst>
                <a:ext uri="{FF2B5EF4-FFF2-40B4-BE49-F238E27FC236}">
                  <a16:creationId xmlns:a16="http://schemas.microsoft.com/office/drawing/2014/main" id="{B30D3227-56EC-23E5-DD5A-FBC05B9446BA}"/>
                </a:ext>
              </a:extLst>
            </p:cNvPr>
            <p:cNvSpPr>
              <a:spLocks noChangeShapeType="1"/>
            </p:cNvSpPr>
            <p:nvPr/>
          </p:nvSpPr>
          <p:spPr bwMode="auto">
            <a:xfrm>
              <a:off x="3087960" y="2924398"/>
              <a:ext cx="4724400"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grpSp>
      <p:pic>
        <p:nvPicPr>
          <p:cNvPr id="153" name="Picture 152" descr="A screenshot of a computer program&#10;&#10;Description automatically generated with medium confidence">
            <a:extLst>
              <a:ext uri="{FF2B5EF4-FFF2-40B4-BE49-F238E27FC236}">
                <a16:creationId xmlns:a16="http://schemas.microsoft.com/office/drawing/2014/main" id="{CF0AB13F-C08B-EF5F-D5DE-04139C8AF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989" y="0"/>
            <a:ext cx="3221011" cy="5143500"/>
          </a:xfrm>
          <a:prstGeom prst="rect">
            <a:avLst/>
          </a:prstGeom>
        </p:spPr>
      </p:pic>
    </p:spTree>
    <p:extLst>
      <p:ext uri="{BB962C8B-B14F-4D97-AF65-F5344CB8AC3E}">
        <p14:creationId xmlns:p14="http://schemas.microsoft.com/office/powerpoint/2010/main" val="32409929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30188783-50B7-383E-C85B-46C3726A90E4}"/>
              </a:ext>
            </a:extLst>
          </p:cNvPr>
          <p:cNvGrpSpPr/>
          <p:nvPr/>
        </p:nvGrpSpPr>
        <p:grpSpPr>
          <a:xfrm>
            <a:off x="1763688" y="108001"/>
            <a:ext cx="4724400" cy="5035499"/>
            <a:chOff x="3087960" y="108001"/>
            <a:chExt cx="4724400" cy="5035499"/>
          </a:xfrm>
        </p:grpSpPr>
        <p:sp>
          <p:nvSpPr>
            <p:cNvPr id="156" name="Rectangle 155">
              <a:extLst>
                <a:ext uri="{FF2B5EF4-FFF2-40B4-BE49-F238E27FC236}">
                  <a16:creationId xmlns:a16="http://schemas.microsoft.com/office/drawing/2014/main" id="{5EA1C646-BEA0-B55E-12F9-AA5B99893147}"/>
                </a:ext>
              </a:extLst>
            </p:cNvPr>
            <p:cNvSpPr/>
            <p:nvPr/>
          </p:nvSpPr>
          <p:spPr bwMode="gray">
            <a:xfrm>
              <a:off x="3278066" y="108001"/>
              <a:ext cx="4030238" cy="5035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sp>
          <p:nvSpPr>
            <p:cNvPr id="157" name="Rectangle 5">
              <a:extLst>
                <a:ext uri="{FF2B5EF4-FFF2-40B4-BE49-F238E27FC236}">
                  <a16:creationId xmlns:a16="http://schemas.microsoft.com/office/drawing/2014/main" id="{B7A80193-47FB-41F1-404C-D47B80309F19}"/>
                </a:ext>
              </a:extLst>
            </p:cNvPr>
            <p:cNvSpPr>
              <a:spLocks noChangeArrowheads="1"/>
            </p:cNvSpPr>
            <p:nvPr/>
          </p:nvSpPr>
          <p:spPr bwMode="auto">
            <a:xfrm>
              <a:off x="627566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58" name="Rectangle 6">
              <a:extLst>
                <a:ext uri="{FF2B5EF4-FFF2-40B4-BE49-F238E27FC236}">
                  <a16:creationId xmlns:a16="http://schemas.microsoft.com/office/drawing/2014/main" id="{92D2A3C3-43A8-FAA8-BE22-FDD0CEEBA13A}"/>
                </a:ext>
              </a:extLst>
            </p:cNvPr>
            <p:cNvSpPr>
              <a:spLocks noChangeArrowheads="1"/>
            </p:cNvSpPr>
            <p:nvPr/>
          </p:nvSpPr>
          <p:spPr bwMode="auto">
            <a:xfrm>
              <a:off x="593593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59" name="Rectangle 7">
              <a:extLst>
                <a:ext uri="{FF2B5EF4-FFF2-40B4-BE49-F238E27FC236}">
                  <a16:creationId xmlns:a16="http://schemas.microsoft.com/office/drawing/2014/main" id="{E49B92BF-FB35-7F1B-453B-23EE68DD1546}"/>
                </a:ext>
              </a:extLst>
            </p:cNvPr>
            <p:cNvSpPr>
              <a:spLocks noChangeArrowheads="1"/>
            </p:cNvSpPr>
            <p:nvPr/>
          </p:nvSpPr>
          <p:spPr bwMode="auto">
            <a:xfrm>
              <a:off x="559462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60" name="Rectangle 8">
              <a:extLst>
                <a:ext uri="{FF2B5EF4-FFF2-40B4-BE49-F238E27FC236}">
                  <a16:creationId xmlns:a16="http://schemas.microsoft.com/office/drawing/2014/main" id="{F9DBF0A9-C6D7-9140-AA94-4D15169C8AD2}"/>
                </a:ext>
              </a:extLst>
            </p:cNvPr>
            <p:cNvSpPr>
              <a:spLocks noChangeArrowheads="1"/>
            </p:cNvSpPr>
            <p:nvPr/>
          </p:nvSpPr>
          <p:spPr bwMode="auto">
            <a:xfrm>
              <a:off x="525331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61" name="Rectangle 9">
              <a:extLst>
                <a:ext uri="{FF2B5EF4-FFF2-40B4-BE49-F238E27FC236}">
                  <a16:creationId xmlns:a16="http://schemas.microsoft.com/office/drawing/2014/main" id="{FD878E0B-A189-3D0A-E8DF-2BA884C1C99E}"/>
                </a:ext>
              </a:extLst>
            </p:cNvPr>
            <p:cNvSpPr>
              <a:spLocks noChangeArrowheads="1"/>
            </p:cNvSpPr>
            <p:nvPr/>
          </p:nvSpPr>
          <p:spPr bwMode="auto">
            <a:xfrm>
              <a:off x="491358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62" name="Rectangle 10">
              <a:extLst>
                <a:ext uri="{FF2B5EF4-FFF2-40B4-BE49-F238E27FC236}">
                  <a16:creationId xmlns:a16="http://schemas.microsoft.com/office/drawing/2014/main" id="{E7CA8359-9880-0816-051C-B91EF833CD61}"/>
                </a:ext>
              </a:extLst>
            </p:cNvPr>
            <p:cNvSpPr>
              <a:spLocks noChangeArrowheads="1"/>
            </p:cNvSpPr>
            <p:nvPr/>
          </p:nvSpPr>
          <p:spPr bwMode="auto">
            <a:xfrm>
              <a:off x="457227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dirty="0">
                  <a:latin typeface="+mn-lt"/>
                </a:rPr>
                <a:t>5</a:t>
              </a:r>
            </a:p>
          </p:txBody>
        </p:sp>
        <p:sp>
          <p:nvSpPr>
            <p:cNvPr id="163" name="Line 11">
              <a:extLst>
                <a:ext uri="{FF2B5EF4-FFF2-40B4-BE49-F238E27FC236}">
                  <a16:creationId xmlns:a16="http://schemas.microsoft.com/office/drawing/2014/main" id="{A530C6A3-9049-0A90-3130-1C431B2994AC}"/>
                </a:ext>
              </a:extLst>
            </p:cNvPr>
            <p:cNvSpPr>
              <a:spLocks noChangeShapeType="1"/>
            </p:cNvSpPr>
            <p:nvPr/>
          </p:nvSpPr>
          <p:spPr bwMode="auto">
            <a:xfrm>
              <a:off x="4572273" y="5621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4" name="Line 12">
              <a:extLst>
                <a:ext uri="{FF2B5EF4-FFF2-40B4-BE49-F238E27FC236}">
                  <a16:creationId xmlns:a16="http://schemas.microsoft.com/office/drawing/2014/main" id="{A6B26A0F-7E4C-4BEA-3D1B-5F3AB177A6DA}"/>
                </a:ext>
              </a:extLst>
            </p:cNvPr>
            <p:cNvSpPr>
              <a:spLocks noChangeShapeType="1"/>
            </p:cNvSpPr>
            <p:nvPr/>
          </p:nvSpPr>
          <p:spPr bwMode="auto">
            <a:xfrm>
              <a:off x="4572273" y="9050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5" name="Line 13">
              <a:extLst>
                <a:ext uri="{FF2B5EF4-FFF2-40B4-BE49-F238E27FC236}">
                  <a16:creationId xmlns:a16="http://schemas.microsoft.com/office/drawing/2014/main" id="{441495FB-4D4C-521F-7D22-E088FDAB2EF3}"/>
                </a:ext>
              </a:extLst>
            </p:cNvPr>
            <p:cNvSpPr>
              <a:spLocks noChangeShapeType="1"/>
            </p:cNvSpPr>
            <p:nvPr/>
          </p:nvSpPr>
          <p:spPr bwMode="auto">
            <a:xfrm>
              <a:off x="45722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6" name="Line 14">
              <a:extLst>
                <a:ext uri="{FF2B5EF4-FFF2-40B4-BE49-F238E27FC236}">
                  <a16:creationId xmlns:a16="http://schemas.microsoft.com/office/drawing/2014/main" id="{3B86DB62-4545-DD98-BAB5-EE3EFEB3249A}"/>
                </a:ext>
              </a:extLst>
            </p:cNvPr>
            <p:cNvSpPr>
              <a:spLocks noChangeShapeType="1"/>
            </p:cNvSpPr>
            <p:nvPr/>
          </p:nvSpPr>
          <p:spPr bwMode="auto">
            <a:xfrm>
              <a:off x="491358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7" name="Line 15">
              <a:extLst>
                <a:ext uri="{FF2B5EF4-FFF2-40B4-BE49-F238E27FC236}">
                  <a16:creationId xmlns:a16="http://schemas.microsoft.com/office/drawing/2014/main" id="{9E5E4100-9465-5FF5-D4FE-521897A83503}"/>
                </a:ext>
              </a:extLst>
            </p:cNvPr>
            <p:cNvSpPr>
              <a:spLocks noChangeShapeType="1"/>
            </p:cNvSpPr>
            <p:nvPr/>
          </p:nvSpPr>
          <p:spPr bwMode="auto">
            <a:xfrm>
              <a:off x="525331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8" name="Line 16">
              <a:extLst>
                <a:ext uri="{FF2B5EF4-FFF2-40B4-BE49-F238E27FC236}">
                  <a16:creationId xmlns:a16="http://schemas.microsoft.com/office/drawing/2014/main" id="{FDCBAE8B-D8EA-6BE9-4F9B-A16AFB38E2BA}"/>
                </a:ext>
              </a:extLst>
            </p:cNvPr>
            <p:cNvSpPr>
              <a:spLocks noChangeShapeType="1"/>
            </p:cNvSpPr>
            <p:nvPr/>
          </p:nvSpPr>
          <p:spPr bwMode="auto">
            <a:xfrm>
              <a:off x="5594623" y="5621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9" name="Line 17">
              <a:extLst>
                <a:ext uri="{FF2B5EF4-FFF2-40B4-BE49-F238E27FC236}">
                  <a16:creationId xmlns:a16="http://schemas.microsoft.com/office/drawing/2014/main" id="{CE2C11EC-F1BF-17B4-FE9A-229E13B926F4}"/>
                </a:ext>
              </a:extLst>
            </p:cNvPr>
            <p:cNvSpPr>
              <a:spLocks noChangeShapeType="1"/>
            </p:cNvSpPr>
            <p:nvPr/>
          </p:nvSpPr>
          <p:spPr bwMode="auto">
            <a:xfrm>
              <a:off x="593593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0" name="Line 18">
              <a:extLst>
                <a:ext uri="{FF2B5EF4-FFF2-40B4-BE49-F238E27FC236}">
                  <a16:creationId xmlns:a16="http://schemas.microsoft.com/office/drawing/2014/main" id="{1822C596-63EC-E74D-9121-D561E8DBEC58}"/>
                </a:ext>
              </a:extLst>
            </p:cNvPr>
            <p:cNvSpPr>
              <a:spLocks noChangeShapeType="1"/>
            </p:cNvSpPr>
            <p:nvPr/>
          </p:nvSpPr>
          <p:spPr bwMode="auto">
            <a:xfrm>
              <a:off x="627566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1" name="Line 19">
              <a:extLst>
                <a:ext uri="{FF2B5EF4-FFF2-40B4-BE49-F238E27FC236}">
                  <a16:creationId xmlns:a16="http://schemas.microsoft.com/office/drawing/2014/main" id="{20CB80CD-E662-E824-074B-913D99C1DD25}"/>
                </a:ext>
              </a:extLst>
            </p:cNvPr>
            <p:cNvSpPr>
              <a:spLocks noChangeShapeType="1"/>
            </p:cNvSpPr>
            <p:nvPr/>
          </p:nvSpPr>
          <p:spPr bwMode="auto">
            <a:xfrm>
              <a:off x="66169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2" name="Rectangle 21">
              <a:extLst>
                <a:ext uri="{FF2B5EF4-FFF2-40B4-BE49-F238E27FC236}">
                  <a16:creationId xmlns:a16="http://schemas.microsoft.com/office/drawing/2014/main" id="{D040C187-5ECC-F64B-5479-67E7A28AFEB1}"/>
                </a:ext>
              </a:extLst>
            </p:cNvPr>
            <p:cNvSpPr>
              <a:spLocks noChangeArrowheads="1"/>
            </p:cNvSpPr>
            <p:nvPr/>
          </p:nvSpPr>
          <p:spPr bwMode="auto">
            <a:xfrm>
              <a:off x="50834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73" name="Rectangle 22">
              <a:extLst>
                <a:ext uri="{FF2B5EF4-FFF2-40B4-BE49-F238E27FC236}">
                  <a16:creationId xmlns:a16="http://schemas.microsoft.com/office/drawing/2014/main" id="{94F41E2F-CEF9-9E01-655F-432344E836ED}"/>
                </a:ext>
              </a:extLst>
            </p:cNvPr>
            <p:cNvSpPr>
              <a:spLocks noChangeArrowheads="1"/>
            </p:cNvSpPr>
            <p:nvPr/>
          </p:nvSpPr>
          <p:spPr bwMode="auto">
            <a:xfrm>
              <a:off x="4742136"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74" name="Rectangle 23">
              <a:extLst>
                <a:ext uri="{FF2B5EF4-FFF2-40B4-BE49-F238E27FC236}">
                  <a16:creationId xmlns:a16="http://schemas.microsoft.com/office/drawing/2014/main" id="{AACA76B2-CC48-E240-232D-D51B81E3739A}"/>
                </a:ext>
              </a:extLst>
            </p:cNvPr>
            <p:cNvSpPr>
              <a:spLocks noChangeArrowheads="1"/>
            </p:cNvSpPr>
            <p:nvPr/>
          </p:nvSpPr>
          <p:spPr bwMode="auto">
            <a:xfrm>
              <a:off x="4402411"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75" name="Line 24">
              <a:extLst>
                <a:ext uri="{FF2B5EF4-FFF2-40B4-BE49-F238E27FC236}">
                  <a16:creationId xmlns:a16="http://schemas.microsoft.com/office/drawing/2014/main" id="{B9348DD0-1666-C2B6-3B91-7A4825C7D58A}"/>
                </a:ext>
              </a:extLst>
            </p:cNvPr>
            <p:cNvSpPr>
              <a:spLocks noChangeShapeType="1"/>
            </p:cNvSpPr>
            <p:nvPr/>
          </p:nvSpPr>
          <p:spPr bwMode="auto">
            <a:xfrm>
              <a:off x="4402410"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6" name="Line 25">
              <a:extLst>
                <a:ext uri="{FF2B5EF4-FFF2-40B4-BE49-F238E27FC236}">
                  <a16:creationId xmlns:a16="http://schemas.microsoft.com/office/drawing/2014/main" id="{8AAEE901-5D27-E79E-AE05-1111CE7FD0C4}"/>
                </a:ext>
              </a:extLst>
            </p:cNvPr>
            <p:cNvSpPr>
              <a:spLocks noChangeShapeType="1"/>
            </p:cNvSpPr>
            <p:nvPr/>
          </p:nvSpPr>
          <p:spPr bwMode="auto">
            <a:xfrm>
              <a:off x="440241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7" name="Line 26">
              <a:extLst>
                <a:ext uri="{FF2B5EF4-FFF2-40B4-BE49-F238E27FC236}">
                  <a16:creationId xmlns:a16="http://schemas.microsoft.com/office/drawing/2014/main" id="{A0F5ACC1-2CDA-0FB1-B938-52688B54AF3C}"/>
                </a:ext>
              </a:extLst>
            </p:cNvPr>
            <p:cNvSpPr>
              <a:spLocks noChangeShapeType="1"/>
            </p:cNvSpPr>
            <p:nvPr/>
          </p:nvSpPr>
          <p:spPr bwMode="auto">
            <a:xfrm>
              <a:off x="4742135"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8" name="Line 27">
              <a:extLst>
                <a:ext uri="{FF2B5EF4-FFF2-40B4-BE49-F238E27FC236}">
                  <a16:creationId xmlns:a16="http://schemas.microsoft.com/office/drawing/2014/main" id="{3E131431-B724-7BB1-70EA-977A9097D80F}"/>
                </a:ext>
              </a:extLst>
            </p:cNvPr>
            <p:cNvSpPr>
              <a:spLocks noChangeShapeType="1"/>
            </p:cNvSpPr>
            <p:nvPr/>
          </p:nvSpPr>
          <p:spPr bwMode="auto">
            <a:xfrm>
              <a:off x="5083448"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9" name="Line 28">
              <a:extLst>
                <a:ext uri="{FF2B5EF4-FFF2-40B4-BE49-F238E27FC236}">
                  <a16:creationId xmlns:a16="http://schemas.microsoft.com/office/drawing/2014/main" id="{4EEC9CA0-A63A-C1BA-5000-B5445858E77C}"/>
                </a:ext>
              </a:extLst>
            </p:cNvPr>
            <p:cNvSpPr>
              <a:spLocks noChangeShapeType="1"/>
            </p:cNvSpPr>
            <p:nvPr/>
          </p:nvSpPr>
          <p:spPr bwMode="auto">
            <a:xfrm>
              <a:off x="542476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0" name="Line 29">
              <a:extLst>
                <a:ext uri="{FF2B5EF4-FFF2-40B4-BE49-F238E27FC236}">
                  <a16:creationId xmlns:a16="http://schemas.microsoft.com/office/drawing/2014/main" id="{45E2440C-78FE-044A-7D9E-2909A940367B}"/>
                </a:ext>
              </a:extLst>
            </p:cNvPr>
            <p:cNvSpPr>
              <a:spLocks noChangeShapeType="1"/>
            </p:cNvSpPr>
            <p:nvPr/>
          </p:nvSpPr>
          <p:spPr bwMode="auto">
            <a:xfrm>
              <a:off x="4402410"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1" name="Rectangle 31">
              <a:extLst>
                <a:ext uri="{FF2B5EF4-FFF2-40B4-BE49-F238E27FC236}">
                  <a16:creationId xmlns:a16="http://schemas.microsoft.com/office/drawing/2014/main" id="{15FC0AFC-F757-72A4-4B51-3812452187A3}"/>
                </a:ext>
              </a:extLst>
            </p:cNvPr>
            <p:cNvSpPr>
              <a:spLocks noChangeArrowheads="1"/>
            </p:cNvSpPr>
            <p:nvPr/>
          </p:nvSpPr>
          <p:spPr bwMode="auto">
            <a:xfrm>
              <a:off x="6389961"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82" name="Rectangle 32">
              <a:extLst>
                <a:ext uri="{FF2B5EF4-FFF2-40B4-BE49-F238E27FC236}">
                  <a16:creationId xmlns:a16="http://schemas.microsoft.com/office/drawing/2014/main" id="{B9CFFA94-930D-32D3-7B07-29E4FE472270}"/>
                </a:ext>
              </a:extLst>
            </p:cNvPr>
            <p:cNvSpPr>
              <a:spLocks noChangeArrowheads="1"/>
            </p:cNvSpPr>
            <p:nvPr/>
          </p:nvSpPr>
          <p:spPr bwMode="auto">
            <a:xfrm>
              <a:off x="60486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83" name="Rectangle 33">
              <a:extLst>
                <a:ext uri="{FF2B5EF4-FFF2-40B4-BE49-F238E27FC236}">
                  <a16:creationId xmlns:a16="http://schemas.microsoft.com/office/drawing/2014/main" id="{E57283D7-FD1B-1386-DBAC-6FA7245C4261}"/>
                </a:ext>
              </a:extLst>
            </p:cNvPr>
            <p:cNvSpPr>
              <a:spLocks noChangeArrowheads="1"/>
            </p:cNvSpPr>
            <p:nvPr/>
          </p:nvSpPr>
          <p:spPr bwMode="auto">
            <a:xfrm>
              <a:off x="5708924"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84" name="Line 34">
              <a:extLst>
                <a:ext uri="{FF2B5EF4-FFF2-40B4-BE49-F238E27FC236}">
                  <a16:creationId xmlns:a16="http://schemas.microsoft.com/office/drawing/2014/main" id="{D40B9702-700A-E769-66AB-6BC4AA6218D9}"/>
                </a:ext>
              </a:extLst>
            </p:cNvPr>
            <p:cNvSpPr>
              <a:spLocks noChangeShapeType="1"/>
            </p:cNvSpPr>
            <p:nvPr/>
          </p:nvSpPr>
          <p:spPr bwMode="auto">
            <a:xfrm>
              <a:off x="5708923"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5" name="Line 35">
              <a:extLst>
                <a:ext uri="{FF2B5EF4-FFF2-40B4-BE49-F238E27FC236}">
                  <a16:creationId xmlns:a16="http://schemas.microsoft.com/office/drawing/2014/main" id="{1BD86D82-8DE4-06BC-8AD3-E9456AA7D338}"/>
                </a:ext>
              </a:extLst>
            </p:cNvPr>
            <p:cNvSpPr>
              <a:spLocks noChangeShapeType="1"/>
            </p:cNvSpPr>
            <p:nvPr/>
          </p:nvSpPr>
          <p:spPr bwMode="auto">
            <a:xfrm>
              <a:off x="570892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6" name="Line 36">
              <a:extLst>
                <a:ext uri="{FF2B5EF4-FFF2-40B4-BE49-F238E27FC236}">
                  <a16:creationId xmlns:a16="http://schemas.microsoft.com/office/drawing/2014/main" id="{D9F4F728-3927-0E87-E4CB-F9A5DFE6E420}"/>
                </a:ext>
              </a:extLst>
            </p:cNvPr>
            <p:cNvSpPr>
              <a:spLocks noChangeShapeType="1"/>
            </p:cNvSpPr>
            <p:nvPr/>
          </p:nvSpPr>
          <p:spPr bwMode="auto">
            <a:xfrm>
              <a:off x="6048648"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7" name="Line 37">
              <a:extLst>
                <a:ext uri="{FF2B5EF4-FFF2-40B4-BE49-F238E27FC236}">
                  <a16:creationId xmlns:a16="http://schemas.microsoft.com/office/drawing/2014/main" id="{2DE22217-6581-A116-416B-599CF2084448}"/>
                </a:ext>
              </a:extLst>
            </p:cNvPr>
            <p:cNvSpPr>
              <a:spLocks noChangeShapeType="1"/>
            </p:cNvSpPr>
            <p:nvPr/>
          </p:nvSpPr>
          <p:spPr bwMode="auto">
            <a:xfrm>
              <a:off x="6389960"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8" name="Line 38">
              <a:extLst>
                <a:ext uri="{FF2B5EF4-FFF2-40B4-BE49-F238E27FC236}">
                  <a16:creationId xmlns:a16="http://schemas.microsoft.com/office/drawing/2014/main" id="{7AA5720B-ED65-635E-4946-492BF37B689A}"/>
                </a:ext>
              </a:extLst>
            </p:cNvPr>
            <p:cNvSpPr>
              <a:spLocks noChangeShapeType="1"/>
            </p:cNvSpPr>
            <p:nvPr/>
          </p:nvSpPr>
          <p:spPr bwMode="auto">
            <a:xfrm>
              <a:off x="673127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9" name="Line 39">
              <a:extLst>
                <a:ext uri="{FF2B5EF4-FFF2-40B4-BE49-F238E27FC236}">
                  <a16:creationId xmlns:a16="http://schemas.microsoft.com/office/drawing/2014/main" id="{2CA4BE33-BCC4-D807-CA95-7BE8A08778F3}"/>
                </a:ext>
              </a:extLst>
            </p:cNvPr>
            <p:cNvSpPr>
              <a:spLocks noChangeShapeType="1"/>
            </p:cNvSpPr>
            <p:nvPr/>
          </p:nvSpPr>
          <p:spPr bwMode="auto">
            <a:xfrm>
              <a:off x="5708923"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0" name="Rectangle 41">
              <a:extLst>
                <a:ext uri="{FF2B5EF4-FFF2-40B4-BE49-F238E27FC236}">
                  <a16:creationId xmlns:a16="http://schemas.microsoft.com/office/drawing/2014/main" id="{792B14B7-6126-680D-4927-7300A0CC4283}"/>
                </a:ext>
              </a:extLst>
            </p:cNvPr>
            <p:cNvSpPr>
              <a:spLocks noChangeArrowheads="1"/>
            </p:cNvSpPr>
            <p:nvPr/>
          </p:nvSpPr>
          <p:spPr bwMode="auto">
            <a:xfrm>
              <a:off x="4515123"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91" name="Rectangle 42">
              <a:extLst>
                <a:ext uri="{FF2B5EF4-FFF2-40B4-BE49-F238E27FC236}">
                  <a16:creationId xmlns:a16="http://schemas.microsoft.com/office/drawing/2014/main" id="{DEC847A4-C735-5F9A-A249-B6D008A68FE7}"/>
                </a:ext>
              </a:extLst>
            </p:cNvPr>
            <p:cNvSpPr>
              <a:spLocks noChangeArrowheads="1"/>
            </p:cNvSpPr>
            <p:nvPr/>
          </p:nvSpPr>
          <p:spPr bwMode="auto">
            <a:xfrm>
              <a:off x="4173811" y="17940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92" name="Line 43">
              <a:extLst>
                <a:ext uri="{FF2B5EF4-FFF2-40B4-BE49-F238E27FC236}">
                  <a16:creationId xmlns:a16="http://schemas.microsoft.com/office/drawing/2014/main" id="{79DE82BF-9AC4-8BEE-16F5-679F3307D55A}"/>
                </a:ext>
              </a:extLst>
            </p:cNvPr>
            <p:cNvSpPr>
              <a:spLocks noChangeShapeType="1"/>
            </p:cNvSpPr>
            <p:nvPr/>
          </p:nvSpPr>
          <p:spPr bwMode="auto">
            <a:xfrm>
              <a:off x="4173811" y="17940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3" name="Line 44">
              <a:extLst>
                <a:ext uri="{FF2B5EF4-FFF2-40B4-BE49-F238E27FC236}">
                  <a16:creationId xmlns:a16="http://schemas.microsoft.com/office/drawing/2014/main" id="{F22E3BB2-F90B-0536-F1FB-D9414793F993}"/>
                </a:ext>
              </a:extLst>
            </p:cNvPr>
            <p:cNvSpPr>
              <a:spLocks noChangeShapeType="1"/>
            </p:cNvSpPr>
            <p:nvPr/>
          </p:nvSpPr>
          <p:spPr bwMode="auto">
            <a:xfrm>
              <a:off x="417381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4" name="Line 45">
              <a:extLst>
                <a:ext uri="{FF2B5EF4-FFF2-40B4-BE49-F238E27FC236}">
                  <a16:creationId xmlns:a16="http://schemas.microsoft.com/office/drawing/2014/main" id="{2BE1EE30-BFAE-B7E3-CAC1-11A07225E072}"/>
                </a:ext>
              </a:extLst>
            </p:cNvPr>
            <p:cNvSpPr>
              <a:spLocks noChangeShapeType="1"/>
            </p:cNvSpPr>
            <p:nvPr/>
          </p:nvSpPr>
          <p:spPr bwMode="auto">
            <a:xfrm>
              <a:off x="4515123"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5" name="Line 46">
              <a:extLst>
                <a:ext uri="{FF2B5EF4-FFF2-40B4-BE49-F238E27FC236}">
                  <a16:creationId xmlns:a16="http://schemas.microsoft.com/office/drawing/2014/main" id="{AF640853-7C3B-2C2F-271A-01FBDB4B7DDD}"/>
                </a:ext>
              </a:extLst>
            </p:cNvPr>
            <p:cNvSpPr>
              <a:spLocks noChangeShapeType="1"/>
            </p:cNvSpPr>
            <p:nvPr/>
          </p:nvSpPr>
          <p:spPr bwMode="auto">
            <a:xfrm>
              <a:off x="4856435"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6" name="Line 47">
              <a:extLst>
                <a:ext uri="{FF2B5EF4-FFF2-40B4-BE49-F238E27FC236}">
                  <a16:creationId xmlns:a16="http://schemas.microsoft.com/office/drawing/2014/main" id="{AEDF3723-FACC-17D7-F7AE-DE07E21B7D0E}"/>
                </a:ext>
              </a:extLst>
            </p:cNvPr>
            <p:cNvSpPr>
              <a:spLocks noChangeShapeType="1"/>
            </p:cNvSpPr>
            <p:nvPr/>
          </p:nvSpPr>
          <p:spPr bwMode="auto">
            <a:xfrm>
              <a:off x="4173811" y="21369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7" name="Rectangle 49">
              <a:extLst>
                <a:ext uri="{FF2B5EF4-FFF2-40B4-BE49-F238E27FC236}">
                  <a16:creationId xmlns:a16="http://schemas.microsoft.com/office/drawing/2014/main" id="{A3E20221-C3D0-0832-A1C9-214CA8685764}"/>
                </a:ext>
              </a:extLst>
            </p:cNvPr>
            <p:cNvSpPr>
              <a:spLocks noChangeArrowheads="1"/>
            </p:cNvSpPr>
            <p:nvPr/>
          </p:nvSpPr>
          <p:spPr bwMode="auto">
            <a:xfrm>
              <a:off x="50834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98" name="Line 50">
              <a:extLst>
                <a:ext uri="{FF2B5EF4-FFF2-40B4-BE49-F238E27FC236}">
                  <a16:creationId xmlns:a16="http://schemas.microsoft.com/office/drawing/2014/main" id="{F47C62A4-3FE4-E65A-41B2-F32448B808C6}"/>
                </a:ext>
              </a:extLst>
            </p:cNvPr>
            <p:cNvSpPr>
              <a:spLocks noChangeShapeType="1"/>
            </p:cNvSpPr>
            <p:nvPr/>
          </p:nvSpPr>
          <p:spPr bwMode="auto">
            <a:xfrm>
              <a:off x="5083448" y="17940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9" name="Line 51">
              <a:extLst>
                <a:ext uri="{FF2B5EF4-FFF2-40B4-BE49-F238E27FC236}">
                  <a16:creationId xmlns:a16="http://schemas.microsoft.com/office/drawing/2014/main" id="{755D5730-8688-FFC3-9D47-9371BCD9FC7C}"/>
                </a:ext>
              </a:extLst>
            </p:cNvPr>
            <p:cNvSpPr>
              <a:spLocks noChangeShapeType="1"/>
            </p:cNvSpPr>
            <p:nvPr/>
          </p:nvSpPr>
          <p:spPr bwMode="auto">
            <a:xfrm>
              <a:off x="5083448" y="21369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0" name="Line 52">
              <a:extLst>
                <a:ext uri="{FF2B5EF4-FFF2-40B4-BE49-F238E27FC236}">
                  <a16:creationId xmlns:a16="http://schemas.microsoft.com/office/drawing/2014/main" id="{157E70C7-79EF-2AB6-A294-D3C60C163BF6}"/>
                </a:ext>
              </a:extLst>
            </p:cNvPr>
            <p:cNvSpPr>
              <a:spLocks noChangeShapeType="1"/>
            </p:cNvSpPr>
            <p:nvPr/>
          </p:nvSpPr>
          <p:spPr bwMode="auto">
            <a:xfrm>
              <a:off x="5083448"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1" name="Line 53">
              <a:extLst>
                <a:ext uri="{FF2B5EF4-FFF2-40B4-BE49-F238E27FC236}">
                  <a16:creationId xmlns:a16="http://schemas.microsoft.com/office/drawing/2014/main" id="{F4262054-B2F3-8945-69DA-CFF5060C5FF8}"/>
                </a:ext>
              </a:extLst>
            </p:cNvPr>
            <p:cNvSpPr>
              <a:spLocks noChangeShapeType="1"/>
            </p:cNvSpPr>
            <p:nvPr/>
          </p:nvSpPr>
          <p:spPr bwMode="auto">
            <a:xfrm>
              <a:off x="54247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2" name="Rectangle 55">
              <a:extLst>
                <a:ext uri="{FF2B5EF4-FFF2-40B4-BE49-F238E27FC236}">
                  <a16:creationId xmlns:a16="http://schemas.microsoft.com/office/drawing/2014/main" id="{0317509A-7F3C-9820-2147-F5037F55399C}"/>
                </a:ext>
              </a:extLst>
            </p:cNvPr>
            <p:cNvSpPr>
              <a:spLocks noChangeArrowheads="1"/>
            </p:cNvSpPr>
            <p:nvPr/>
          </p:nvSpPr>
          <p:spPr bwMode="auto">
            <a:xfrm>
              <a:off x="4629424" y="2398937"/>
              <a:ext cx="339725"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03" name="Line 56">
              <a:extLst>
                <a:ext uri="{FF2B5EF4-FFF2-40B4-BE49-F238E27FC236}">
                  <a16:creationId xmlns:a16="http://schemas.microsoft.com/office/drawing/2014/main" id="{C43817E5-D8C6-1C03-09CF-161985B66228}"/>
                </a:ext>
              </a:extLst>
            </p:cNvPr>
            <p:cNvSpPr>
              <a:spLocks noChangeShapeType="1"/>
            </p:cNvSpPr>
            <p:nvPr/>
          </p:nvSpPr>
          <p:spPr bwMode="auto">
            <a:xfrm>
              <a:off x="4629424" y="2398936"/>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4" name="Line 57">
              <a:extLst>
                <a:ext uri="{FF2B5EF4-FFF2-40B4-BE49-F238E27FC236}">
                  <a16:creationId xmlns:a16="http://schemas.microsoft.com/office/drawing/2014/main" id="{587D29E6-6E2C-6F7F-597A-9DA6101FB63E}"/>
                </a:ext>
              </a:extLst>
            </p:cNvPr>
            <p:cNvSpPr>
              <a:spLocks noChangeShapeType="1"/>
            </p:cNvSpPr>
            <p:nvPr/>
          </p:nvSpPr>
          <p:spPr bwMode="auto">
            <a:xfrm>
              <a:off x="4629424" y="2743423"/>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5" name="Line 58">
              <a:extLst>
                <a:ext uri="{FF2B5EF4-FFF2-40B4-BE49-F238E27FC236}">
                  <a16:creationId xmlns:a16="http://schemas.microsoft.com/office/drawing/2014/main" id="{94841843-01FC-4D76-86D8-B14BC7699C33}"/>
                </a:ext>
              </a:extLst>
            </p:cNvPr>
            <p:cNvSpPr>
              <a:spLocks noChangeShapeType="1"/>
            </p:cNvSpPr>
            <p:nvPr/>
          </p:nvSpPr>
          <p:spPr bwMode="auto">
            <a:xfrm>
              <a:off x="46294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6" name="Line 59">
              <a:extLst>
                <a:ext uri="{FF2B5EF4-FFF2-40B4-BE49-F238E27FC236}">
                  <a16:creationId xmlns:a16="http://schemas.microsoft.com/office/drawing/2014/main" id="{04F2A57C-E40B-CE0A-71FD-F51752F57AA6}"/>
                </a:ext>
              </a:extLst>
            </p:cNvPr>
            <p:cNvSpPr>
              <a:spLocks noChangeShapeType="1"/>
            </p:cNvSpPr>
            <p:nvPr/>
          </p:nvSpPr>
          <p:spPr bwMode="auto">
            <a:xfrm>
              <a:off x="49691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7" name="Rectangle 61">
              <a:extLst>
                <a:ext uri="{FF2B5EF4-FFF2-40B4-BE49-F238E27FC236}">
                  <a16:creationId xmlns:a16="http://schemas.microsoft.com/office/drawing/2014/main" id="{9627C8E2-D147-9F5C-FDC2-0D3F80F4AD27}"/>
                </a:ext>
              </a:extLst>
            </p:cNvPr>
            <p:cNvSpPr>
              <a:spLocks noChangeArrowheads="1"/>
            </p:cNvSpPr>
            <p:nvPr/>
          </p:nvSpPr>
          <p:spPr bwMode="auto">
            <a:xfrm>
              <a:off x="4173811" y="2398937"/>
              <a:ext cx="341313"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08" name="Line 62">
              <a:extLst>
                <a:ext uri="{FF2B5EF4-FFF2-40B4-BE49-F238E27FC236}">
                  <a16:creationId xmlns:a16="http://schemas.microsoft.com/office/drawing/2014/main" id="{6CBAE021-46CD-5C51-2D10-ACE8DC17851B}"/>
                </a:ext>
              </a:extLst>
            </p:cNvPr>
            <p:cNvSpPr>
              <a:spLocks noChangeShapeType="1"/>
            </p:cNvSpPr>
            <p:nvPr/>
          </p:nvSpPr>
          <p:spPr bwMode="auto">
            <a:xfrm>
              <a:off x="4173811" y="2398936"/>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9" name="Line 63">
              <a:extLst>
                <a:ext uri="{FF2B5EF4-FFF2-40B4-BE49-F238E27FC236}">
                  <a16:creationId xmlns:a16="http://schemas.microsoft.com/office/drawing/2014/main" id="{5B103434-963F-5240-F43B-8BC967A654D9}"/>
                </a:ext>
              </a:extLst>
            </p:cNvPr>
            <p:cNvSpPr>
              <a:spLocks noChangeShapeType="1"/>
            </p:cNvSpPr>
            <p:nvPr/>
          </p:nvSpPr>
          <p:spPr bwMode="auto">
            <a:xfrm>
              <a:off x="4173811" y="2743423"/>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0" name="Line 64">
              <a:extLst>
                <a:ext uri="{FF2B5EF4-FFF2-40B4-BE49-F238E27FC236}">
                  <a16:creationId xmlns:a16="http://schemas.microsoft.com/office/drawing/2014/main" id="{CF0ED606-F146-1D08-E9C6-0768C974B9C5}"/>
                </a:ext>
              </a:extLst>
            </p:cNvPr>
            <p:cNvSpPr>
              <a:spLocks noChangeShapeType="1"/>
            </p:cNvSpPr>
            <p:nvPr/>
          </p:nvSpPr>
          <p:spPr bwMode="auto">
            <a:xfrm>
              <a:off x="417381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1" name="Line 65">
              <a:extLst>
                <a:ext uri="{FF2B5EF4-FFF2-40B4-BE49-F238E27FC236}">
                  <a16:creationId xmlns:a16="http://schemas.microsoft.com/office/drawing/2014/main" id="{B3F8BA15-56B2-A8DF-3A8D-9F282E470ED2}"/>
                </a:ext>
              </a:extLst>
            </p:cNvPr>
            <p:cNvSpPr>
              <a:spLocks noChangeShapeType="1"/>
            </p:cNvSpPr>
            <p:nvPr/>
          </p:nvSpPr>
          <p:spPr bwMode="auto">
            <a:xfrm>
              <a:off x="45151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2" name="Rectangle 67">
              <a:extLst>
                <a:ext uri="{FF2B5EF4-FFF2-40B4-BE49-F238E27FC236}">
                  <a16:creationId xmlns:a16="http://schemas.microsoft.com/office/drawing/2014/main" id="{11343E9B-4C1D-F9B5-032C-89743ADC8719}"/>
                </a:ext>
              </a:extLst>
            </p:cNvPr>
            <p:cNvSpPr>
              <a:spLocks noChangeArrowheads="1"/>
            </p:cNvSpPr>
            <p:nvPr/>
          </p:nvSpPr>
          <p:spPr bwMode="auto">
            <a:xfrm>
              <a:off x="60486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13" name="Rectangle 68">
              <a:extLst>
                <a:ext uri="{FF2B5EF4-FFF2-40B4-BE49-F238E27FC236}">
                  <a16:creationId xmlns:a16="http://schemas.microsoft.com/office/drawing/2014/main" id="{0BE22D49-B3AF-E2C1-FAC2-FF9DBA27BEEA}"/>
                </a:ext>
              </a:extLst>
            </p:cNvPr>
            <p:cNvSpPr>
              <a:spLocks noChangeArrowheads="1"/>
            </p:cNvSpPr>
            <p:nvPr/>
          </p:nvSpPr>
          <p:spPr bwMode="auto">
            <a:xfrm>
              <a:off x="5708924" y="17940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14" name="Line 69">
              <a:extLst>
                <a:ext uri="{FF2B5EF4-FFF2-40B4-BE49-F238E27FC236}">
                  <a16:creationId xmlns:a16="http://schemas.microsoft.com/office/drawing/2014/main" id="{12A5A8CA-B8FC-04E1-3F51-9C27CA1A6A7A}"/>
                </a:ext>
              </a:extLst>
            </p:cNvPr>
            <p:cNvSpPr>
              <a:spLocks noChangeShapeType="1"/>
            </p:cNvSpPr>
            <p:nvPr/>
          </p:nvSpPr>
          <p:spPr bwMode="auto">
            <a:xfrm>
              <a:off x="5708924" y="17940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5" name="Line 70">
              <a:extLst>
                <a:ext uri="{FF2B5EF4-FFF2-40B4-BE49-F238E27FC236}">
                  <a16:creationId xmlns:a16="http://schemas.microsoft.com/office/drawing/2014/main" id="{E521EDC3-C28C-49CA-0234-CF0A901AA139}"/>
                </a:ext>
              </a:extLst>
            </p:cNvPr>
            <p:cNvSpPr>
              <a:spLocks noChangeShapeType="1"/>
            </p:cNvSpPr>
            <p:nvPr/>
          </p:nvSpPr>
          <p:spPr bwMode="auto">
            <a:xfrm>
              <a:off x="5708923"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6" name="Line 71">
              <a:extLst>
                <a:ext uri="{FF2B5EF4-FFF2-40B4-BE49-F238E27FC236}">
                  <a16:creationId xmlns:a16="http://schemas.microsoft.com/office/drawing/2014/main" id="{E0E68C69-44D4-802C-B206-1DD77D4E0528}"/>
                </a:ext>
              </a:extLst>
            </p:cNvPr>
            <p:cNvSpPr>
              <a:spLocks noChangeShapeType="1"/>
            </p:cNvSpPr>
            <p:nvPr/>
          </p:nvSpPr>
          <p:spPr bwMode="auto">
            <a:xfrm>
              <a:off x="6048648"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7" name="Line 72">
              <a:extLst>
                <a:ext uri="{FF2B5EF4-FFF2-40B4-BE49-F238E27FC236}">
                  <a16:creationId xmlns:a16="http://schemas.microsoft.com/office/drawing/2014/main" id="{FFC7FA9B-431F-B8A2-0270-4A1465718B23}"/>
                </a:ext>
              </a:extLst>
            </p:cNvPr>
            <p:cNvSpPr>
              <a:spLocks noChangeShapeType="1"/>
            </p:cNvSpPr>
            <p:nvPr/>
          </p:nvSpPr>
          <p:spPr bwMode="auto">
            <a:xfrm>
              <a:off x="63899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8" name="Line 73">
              <a:extLst>
                <a:ext uri="{FF2B5EF4-FFF2-40B4-BE49-F238E27FC236}">
                  <a16:creationId xmlns:a16="http://schemas.microsoft.com/office/drawing/2014/main" id="{5879C531-BDCF-35AA-FF1B-1153C4C273E2}"/>
                </a:ext>
              </a:extLst>
            </p:cNvPr>
            <p:cNvSpPr>
              <a:spLocks noChangeShapeType="1"/>
            </p:cNvSpPr>
            <p:nvPr/>
          </p:nvSpPr>
          <p:spPr bwMode="auto">
            <a:xfrm>
              <a:off x="5708924" y="21369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9" name="Rectangle 75">
              <a:extLst>
                <a:ext uri="{FF2B5EF4-FFF2-40B4-BE49-F238E27FC236}">
                  <a16:creationId xmlns:a16="http://schemas.microsoft.com/office/drawing/2014/main" id="{758F6DE5-CBE6-2604-7F17-2BC60E224E45}"/>
                </a:ext>
              </a:extLst>
            </p:cNvPr>
            <p:cNvSpPr>
              <a:spLocks noChangeArrowheads="1"/>
            </p:cNvSpPr>
            <p:nvPr/>
          </p:nvSpPr>
          <p:spPr bwMode="auto">
            <a:xfrm>
              <a:off x="6559823" y="1789336"/>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20" name="Line 76">
              <a:extLst>
                <a:ext uri="{FF2B5EF4-FFF2-40B4-BE49-F238E27FC236}">
                  <a16:creationId xmlns:a16="http://schemas.microsoft.com/office/drawing/2014/main" id="{3ED5053A-9E40-17C6-2165-2A51D7D84F7C}"/>
                </a:ext>
              </a:extLst>
            </p:cNvPr>
            <p:cNvSpPr>
              <a:spLocks noChangeShapeType="1"/>
            </p:cNvSpPr>
            <p:nvPr/>
          </p:nvSpPr>
          <p:spPr bwMode="auto">
            <a:xfrm>
              <a:off x="6559823" y="17893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1" name="Line 77">
              <a:extLst>
                <a:ext uri="{FF2B5EF4-FFF2-40B4-BE49-F238E27FC236}">
                  <a16:creationId xmlns:a16="http://schemas.microsoft.com/office/drawing/2014/main" id="{462EB253-B936-D8CB-5BB3-753AADC4D07E}"/>
                </a:ext>
              </a:extLst>
            </p:cNvPr>
            <p:cNvSpPr>
              <a:spLocks noChangeShapeType="1"/>
            </p:cNvSpPr>
            <p:nvPr/>
          </p:nvSpPr>
          <p:spPr bwMode="auto">
            <a:xfrm>
              <a:off x="6559823" y="21322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2" name="Line 78">
              <a:extLst>
                <a:ext uri="{FF2B5EF4-FFF2-40B4-BE49-F238E27FC236}">
                  <a16:creationId xmlns:a16="http://schemas.microsoft.com/office/drawing/2014/main" id="{DD19DDCB-ECA2-2FEB-9001-F018B7AB4322}"/>
                </a:ext>
              </a:extLst>
            </p:cNvPr>
            <p:cNvSpPr>
              <a:spLocks noChangeShapeType="1"/>
            </p:cNvSpPr>
            <p:nvPr/>
          </p:nvSpPr>
          <p:spPr bwMode="auto">
            <a:xfrm>
              <a:off x="6559823"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3" name="Line 79">
              <a:extLst>
                <a:ext uri="{FF2B5EF4-FFF2-40B4-BE49-F238E27FC236}">
                  <a16:creationId xmlns:a16="http://schemas.microsoft.com/office/drawing/2014/main" id="{968755A2-48F2-34B4-FF9E-B8533CFAD3BA}"/>
                </a:ext>
              </a:extLst>
            </p:cNvPr>
            <p:cNvSpPr>
              <a:spLocks noChangeShapeType="1"/>
            </p:cNvSpPr>
            <p:nvPr/>
          </p:nvSpPr>
          <p:spPr bwMode="auto">
            <a:xfrm>
              <a:off x="6901135"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4" name="Rectangle 81">
              <a:extLst>
                <a:ext uri="{FF2B5EF4-FFF2-40B4-BE49-F238E27FC236}">
                  <a16:creationId xmlns:a16="http://schemas.microsoft.com/office/drawing/2014/main" id="{F0367A4C-7004-0926-34FC-2B7E50799FD9}"/>
                </a:ext>
              </a:extLst>
            </p:cNvPr>
            <p:cNvSpPr>
              <a:spLocks noChangeArrowheads="1"/>
            </p:cNvSpPr>
            <p:nvPr/>
          </p:nvSpPr>
          <p:spPr bwMode="auto">
            <a:xfrm>
              <a:off x="6048648"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25" name="Line 82">
              <a:extLst>
                <a:ext uri="{FF2B5EF4-FFF2-40B4-BE49-F238E27FC236}">
                  <a16:creationId xmlns:a16="http://schemas.microsoft.com/office/drawing/2014/main" id="{0367BA2B-BA3D-9C71-728C-FA051A6F45E4}"/>
                </a:ext>
              </a:extLst>
            </p:cNvPr>
            <p:cNvSpPr>
              <a:spLocks noChangeShapeType="1"/>
            </p:cNvSpPr>
            <p:nvPr/>
          </p:nvSpPr>
          <p:spPr bwMode="auto">
            <a:xfrm>
              <a:off x="6048648"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6" name="Line 83">
              <a:extLst>
                <a:ext uri="{FF2B5EF4-FFF2-40B4-BE49-F238E27FC236}">
                  <a16:creationId xmlns:a16="http://schemas.microsoft.com/office/drawing/2014/main" id="{0658252F-6266-EAF1-A996-E30C4112EE63}"/>
                </a:ext>
              </a:extLst>
            </p:cNvPr>
            <p:cNvSpPr>
              <a:spLocks noChangeShapeType="1"/>
            </p:cNvSpPr>
            <p:nvPr/>
          </p:nvSpPr>
          <p:spPr bwMode="auto">
            <a:xfrm>
              <a:off x="6048648"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7" name="Line 84">
              <a:extLst>
                <a:ext uri="{FF2B5EF4-FFF2-40B4-BE49-F238E27FC236}">
                  <a16:creationId xmlns:a16="http://schemas.microsoft.com/office/drawing/2014/main" id="{083D4E70-916A-C100-5983-33EEA00FE7AE}"/>
                </a:ext>
              </a:extLst>
            </p:cNvPr>
            <p:cNvSpPr>
              <a:spLocks noChangeShapeType="1"/>
            </p:cNvSpPr>
            <p:nvPr/>
          </p:nvSpPr>
          <p:spPr bwMode="auto">
            <a:xfrm>
              <a:off x="60486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8" name="Line 85">
              <a:extLst>
                <a:ext uri="{FF2B5EF4-FFF2-40B4-BE49-F238E27FC236}">
                  <a16:creationId xmlns:a16="http://schemas.microsoft.com/office/drawing/2014/main" id="{6D4BE914-242C-3228-C247-FD4CD861C3B3}"/>
                </a:ext>
              </a:extLst>
            </p:cNvPr>
            <p:cNvSpPr>
              <a:spLocks noChangeShapeType="1"/>
            </p:cNvSpPr>
            <p:nvPr/>
          </p:nvSpPr>
          <p:spPr bwMode="auto">
            <a:xfrm>
              <a:off x="638996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9" name="Rectangle 87">
              <a:extLst>
                <a:ext uri="{FF2B5EF4-FFF2-40B4-BE49-F238E27FC236}">
                  <a16:creationId xmlns:a16="http://schemas.microsoft.com/office/drawing/2014/main" id="{BDE3AC80-F08B-07DF-AD21-3260AA3904B2}"/>
                </a:ext>
              </a:extLst>
            </p:cNvPr>
            <p:cNvSpPr>
              <a:spLocks noChangeArrowheads="1"/>
            </p:cNvSpPr>
            <p:nvPr/>
          </p:nvSpPr>
          <p:spPr bwMode="auto">
            <a:xfrm>
              <a:off x="5594623"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dirty="0">
                  <a:latin typeface="+mn-lt"/>
                </a:rPr>
                <a:t>3</a:t>
              </a:r>
            </a:p>
          </p:txBody>
        </p:sp>
        <p:sp>
          <p:nvSpPr>
            <p:cNvPr id="230" name="Line 88">
              <a:extLst>
                <a:ext uri="{FF2B5EF4-FFF2-40B4-BE49-F238E27FC236}">
                  <a16:creationId xmlns:a16="http://schemas.microsoft.com/office/drawing/2014/main" id="{2C045A78-1BBB-D91A-D18B-92AC3698795C}"/>
                </a:ext>
              </a:extLst>
            </p:cNvPr>
            <p:cNvSpPr>
              <a:spLocks noChangeShapeType="1"/>
            </p:cNvSpPr>
            <p:nvPr/>
          </p:nvSpPr>
          <p:spPr bwMode="auto">
            <a:xfrm>
              <a:off x="5594623"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1" name="Line 89">
              <a:extLst>
                <a:ext uri="{FF2B5EF4-FFF2-40B4-BE49-F238E27FC236}">
                  <a16:creationId xmlns:a16="http://schemas.microsoft.com/office/drawing/2014/main" id="{76C83767-1479-FA2F-D9DF-0EC05BBB5B0E}"/>
                </a:ext>
              </a:extLst>
            </p:cNvPr>
            <p:cNvSpPr>
              <a:spLocks noChangeShapeType="1"/>
            </p:cNvSpPr>
            <p:nvPr/>
          </p:nvSpPr>
          <p:spPr bwMode="auto">
            <a:xfrm>
              <a:off x="5594623"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2" name="Line 90">
              <a:extLst>
                <a:ext uri="{FF2B5EF4-FFF2-40B4-BE49-F238E27FC236}">
                  <a16:creationId xmlns:a16="http://schemas.microsoft.com/office/drawing/2014/main" id="{B9658404-F26F-B7E5-D31D-D0F44C566D58}"/>
                </a:ext>
              </a:extLst>
            </p:cNvPr>
            <p:cNvSpPr>
              <a:spLocks noChangeShapeType="1"/>
            </p:cNvSpPr>
            <p:nvPr/>
          </p:nvSpPr>
          <p:spPr bwMode="auto">
            <a:xfrm>
              <a:off x="55946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3" name="Line 91">
              <a:extLst>
                <a:ext uri="{FF2B5EF4-FFF2-40B4-BE49-F238E27FC236}">
                  <a16:creationId xmlns:a16="http://schemas.microsoft.com/office/drawing/2014/main" id="{7F817714-9909-60B3-6D29-3DC0C313AEC0}"/>
                </a:ext>
              </a:extLst>
            </p:cNvPr>
            <p:cNvSpPr>
              <a:spLocks noChangeShapeType="1"/>
            </p:cNvSpPr>
            <p:nvPr/>
          </p:nvSpPr>
          <p:spPr bwMode="auto">
            <a:xfrm>
              <a:off x="5935935"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4" name="Text Box 144">
              <a:extLst>
                <a:ext uri="{FF2B5EF4-FFF2-40B4-BE49-F238E27FC236}">
                  <a16:creationId xmlns:a16="http://schemas.microsoft.com/office/drawing/2014/main" id="{73B8FBC2-28E4-F605-D060-9A249F38E19F}"/>
                </a:ext>
              </a:extLst>
            </p:cNvPr>
            <p:cNvSpPr txBox="1">
              <a:spLocks noChangeArrowheads="1"/>
            </p:cNvSpPr>
            <p:nvPr/>
          </p:nvSpPr>
          <p:spPr bwMode="auto">
            <a:xfrm>
              <a:off x="3278066" y="622523"/>
              <a:ext cx="705641"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2400300" algn="l"/>
                  <a:tab pos="3200400" algn="l"/>
                  <a:tab pos="4457700" algn="l"/>
                </a:tabLst>
                <a:defRPr sz="2400">
                  <a:solidFill>
                    <a:schemeClr val="tx1"/>
                  </a:solidFill>
                  <a:latin typeface="Times New Roman" pitchFamily="18" charset="0"/>
                </a:defRPr>
              </a:lvl1pPr>
              <a:lvl2pPr algn="l">
                <a:tabLst>
                  <a:tab pos="2400300" algn="l"/>
                  <a:tab pos="3200400" algn="l"/>
                  <a:tab pos="4457700" algn="l"/>
                </a:tabLst>
                <a:defRPr sz="2400">
                  <a:solidFill>
                    <a:schemeClr val="tx1"/>
                  </a:solidFill>
                  <a:latin typeface="Times New Roman" pitchFamily="18" charset="0"/>
                </a:defRPr>
              </a:lvl2pPr>
              <a:lvl3pPr algn="l">
                <a:tabLst>
                  <a:tab pos="2400300" algn="l"/>
                  <a:tab pos="3200400" algn="l"/>
                  <a:tab pos="4457700" algn="l"/>
                </a:tabLst>
                <a:defRPr sz="2400">
                  <a:solidFill>
                    <a:schemeClr val="tx1"/>
                  </a:solidFill>
                  <a:latin typeface="Times New Roman" pitchFamily="18" charset="0"/>
                </a:defRPr>
              </a:lvl3pPr>
              <a:lvl4pPr algn="l">
                <a:tabLst>
                  <a:tab pos="2400300" algn="l"/>
                  <a:tab pos="3200400" algn="l"/>
                  <a:tab pos="4457700" algn="l"/>
                </a:tabLst>
                <a:defRPr sz="2400">
                  <a:solidFill>
                    <a:schemeClr val="tx1"/>
                  </a:solidFill>
                  <a:latin typeface="Times New Roman" pitchFamily="18" charset="0"/>
                </a:defRPr>
              </a:lvl4pPr>
              <a:lvl5pPr algn="l">
                <a:tabLst>
                  <a:tab pos="2400300" algn="l"/>
                  <a:tab pos="3200400" algn="l"/>
                  <a:tab pos="4457700" algn="l"/>
                </a:tabLst>
                <a:defRPr sz="2400">
                  <a:solidFill>
                    <a:schemeClr val="tx1"/>
                  </a:solidFill>
                  <a:latin typeface="Times New Roman" pitchFamily="18" charset="0"/>
                </a:defRPr>
              </a:lvl5pPr>
              <a:lvl6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6pPr>
              <a:lvl7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7pPr>
              <a:lvl8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8pPr>
              <a:lvl9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9pPr>
            </a:lstStyle>
            <a:p>
              <a:pPr algn="ctr"/>
              <a:r>
                <a:rPr lang="de-DE" altLang="de-DE" sz="1800">
                  <a:latin typeface="+mn-lt"/>
                </a:rPr>
                <a:t>Split</a:t>
              </a:r>
            </a:p>
          </p:txBody>
        </p:sp>
        <p:sp>
          <p:nvSpPr>
            <p:cNvPr id="235" name="Line 146">
              <a:extLst>
                <a:ext uri="{FF2B5EF4-FFF2-40B4-BE49-F238E27FC236}">
                  <a16:creationId xmlns:a16="http://schemas.microsoft.com/office/drawing/2014/main" id="{A9705DF9-D6A2-77C1-AED0-AE43232718BF}"/>
                </a:ext>
              </a:extLst>
            </p:cNvPr>
            <p:cNvSpPr>
              <a:spLocks noChangeShapeType="1"/>
            </p:cNvSpPr>
            <p:nvPr/>
          </p:nvSpPr>
          <p:spPr bwMode="auto">
            <a:xfrm flipH="1">
              <a:off x="4913586" y="925737"/>
              <a:ext cx="169863"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6" name="Line 147">
              <a:extLst>
                <a:ext uri="{FF2B5EF4-FFF2-40B4-BE49-F238E27FC236}">
                  <a16:creationId xmlns:a16="http://schemas.microsoft.com/office/drawing/2014/main" id="{4BD8E459-8539-0774-A588-023880847B24}"/>
                </a:ext>
              </a:extLst>
            </p:cNvPr>
            <p:cNvSpPr>
              <a:spLocks noChangeShapeType="1"/>
            </p:cNvSpPr>
            <p:nvPr/>
          </p:nvSpPr>
          <p:spPr bwMode="auto">
            <a:xfrm>
              <a:off x="6048648" y="925737"/>
              <a:ext cx="171450"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7" name="Line 148">
              <a:extLst>
                <a:ext uri="{FF2B5EF4-FFF2-40B4-BE49-F238E27FC236}">
                  <a16:creationId xmlns:a16="http://schemas.microsoft.com/office/drawing/2014/main" id="{611EED19-3D7B-56B8-6F32-5666E8ACE298}"/>
                </a:ext>
              </a:extLst>
            </p:cNvPr>
            <p:cNvSpPr>
              <a:spLocks noChangeShapeType="1"/>
            </p:cNvSpPr>
            <p:nvPr/>
          </p:nvSpPr>
          <p:spPr bwMode="auto">
            <a:xfrm flipH="1">
              <a:off x="4515123" y="1530573"/>
              <a:ext cx="227012"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8" name="Line 149">
              <a:extLst>
                <a:ext uri="{FF2B5EF4-FFF2-40B4-BE49-F238E27FC236}">
                  <a16:creationId xmlns:a16="http://schemas.microsoft.com/office/drawing/2014/main" id="{D37687E2-1DED-8279-BD0B-686B8FC5FBE8}"/>
                </a:ext>
              </a:extLst>
            </p:cNvPr>
            <p:cNvSpPr>
              <a:spLocks noChangeShapeType="1"/>
            </p:cNvSpPr>
            <p:nvPr/>
          </p:nvSpPr>
          <p:spPr bwMode="auto">
            <a:xfrm>
              <a:off x="5253310"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9" name="Line 150">
              <a:extLst>
                <a:ext uri="{FF2B5EF4-FFF2-40B4-BE49-F238E27FC236}">
                  <a16:creationId xmlns:a16="http://schemas.microsoft.com/office/drawing/2014/main" id="{6683E3A1-D8AA-D880-A54E-28DCE44C9631}"/>
                </a:ext>
              </a:extLst>
            </p:cNvPr>
            <p:cNvSpPr>
              <a:spLocks noChangeShapeType="1"/>
            </p:cNvSpPr>
            <p:nvPr/>
          </p:nvSpPr>
          <p:spPr bwMode="auto">
            <a:xfrm>
              <a:off x="6048648"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0" name="Line 151">
              <a:extLst>
                <a:ext uri="{FF2B5EF4-FFF2-40B4-BE49-F238E27FC236}">
                  <a16:creationId xmlns:a16="http://schemas.microsoft.com/office/drawing/2014/main" id="{7E46F0F3-241A-BE79-AA98-B5B965B4D208}"/>
                </a:ext>
              </a:extLst>
            </p:cNvPr>
            <p:cNvSpPr>
              <a:spLocks noChangeShapeType="1"/>
            </p:cNvSpPr>
            <p:nvPr/>
          </p:nvSpPr>
          <p:spPr bwMode="auto">
            <a:xfrm>
              <a:off x="6504261" y="1530573"/>
              <a:ext cx="227013"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1" name="Line 152">
              <a:extLst>
                <a:ext uri="{FF2B5EF4-FFF2-40B4-BE49-F238E27FC236}">
                  <a16:creationId xmlns:a16="http://schemas.microsoft.com/office/drawing/2014/main" id="{F313AF0D-6F1F-19EA-C350-3F85BE3DFF68}"/>
                </a:ext>
              </a:extLst>
            </p:cNvPr>
            <p:cNvSpPr>
              <a:spLocks noChangeShapeType="1"/>
            </p:cNvSpPr>
            <p:nvPr/>
          </p:nvSpPr>
          <p:spPr bwMode="auto">
            <a:xfrm>
              <a:off x="4345260"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2" name="Line 153">
              <a:extLst>
                <a:ext uri="{FF2B5EF4-FFF2-40B4-BE49-F238E27FC236}">
                  <a16:creationId xmlns:a16="http://schemas.microsoft.com/office/drawing/2014/main" id="{52679067-73EB-68AD-DE9C-01FBC97FDE90}"/>
                </a:ext>
              </a:extLst>
            </p:cNvPr>
            <p:cNvSpPr>
              <a:spLocks noChangeShapeType="1"/>
            </p:cNvSpPr>
            <p:nvPr/>
          </p:nvSpPr>
          <p:spPr bwMode="auto">
            <a:xfrm>
              <a:off x="46849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3" name="Line 154">
              <a:extLst>
                <a:ext uri="{FF2B5EF4-FFF2-40B4-BE49-F238E27FC236}">
                  <a16:creationId xmlns:a16="http://schemas.microsoft.com/office/drawing/2014/main" id="{AD650989-1223-498F-4E18-1797A915DD8B}"/>
                </a:ext>
              </a:extLst>
            </p:cNvPr>
            <p:cNvSpPr>
              <a:spLocks noChangeShapeType="1"/>
            </p:cNvSpPr>
            <p:nvPr/>
          </p:nvSpPr>
          <p:spPr bwMode="auto">
            <a:xfrm flipH="1">
              <a:off x="57644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4" name="Line 155">
              <a:extLst>
                <a:ext uri="{FF2B5EF4-FFF2-40B4-BE49-F238E27FC236}">
                  <a16:creationId xmlns:a16="http://schemas.microsoft.com/office/drawing/2014/main" id="{0E8FF3F0-C43F-C1BF-4F2E-4C5979277BC9}"/>
                </a:ext>
              </a:extLst>
            </p:cNvPr>
            <p:cNvSpPr>
              <a:spLocks noChangeShapeType="1"/>
            </p:cNvSpPr>
            <p:nvPr/>
          </p:nvSpPr>
          <p:spPr bwMode="auto">
            <a:xfrm>
              <a:off x="6220098"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5" name="Line 156">
              <a:extLst>
                <a:ext uri="{FF2B5EF4-FFF2-40B4-BE49-F238E27FC236}">
                  <a16:creationId xmlns:a16="http://schemas.microsoft.com/office/drawing/2014/main" id="{1D23216D-9CD5-58A7-7B1E-1050E0560771}"/>
                </a:ext>
              </a:extLst>
            </p:cNvPr>
            <p:cNvSpPr>
              <a:spLocks noChangeShapeType="1"/>
            </p:cNvSpPr>
            <p:nvPr/>
          </p:nvSpPr>
          <p:spPr bwMode="auto">
            <a:xfrm>
              <a:off x="6731274" y="2136998"/>
              <a:ext cx="166687" cy="162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6" name="Line 157">
              <a:extLst>
                <a:ext uri="{FF2B5EF4-FFF2-40B4-BE49-F238E27FC236}">
                  <a16:creationId xmlns:a16="http://schemas.microsoft.com/office/drawing/2014/main" id="{14BC653E-1E61-CF53-0EFA-23924E025F1F}"/>
                </a:ext>
              </a:extLst>
            </p:cNvPr>
            <p:cNvSpPr>
              <a:spLocks noChangeShapeType="1"/>
            </p:cNvSpPr>
            <p:nvPr/>
          </p:nvSpPr>
          <p:spPr bwMode="auto">
            <a:xfrm>
              <a:off x="5764486" y="2743424"/>
              <a:ext cx="295275"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7" name="Line 158">
              <a:extLst>
                <a:ext uri="{FF2B5EF4-FFF2-40B4-BE49-F238E27FC236}">
                  <a16:creationId xmlns:a16="http://schemas.microsoft.com/office/drawing/2014/main" id="{0F9FF948-60C9-BF73-4D35-92946FAD87DC}"/>
                </a:ext>
              </a:extLst>
            </p:cNvPr>
            <p:cNvSpPr>
              <a:spLocks noChangeShapeType="1"/>
            </p:cNvSpPr>
            <p:nvPr/>
          </p:nvSpPr>
          <p:spPr bwMode="auto">
            <a:xfrm>
              <a:off x="6261374" y="2743424"/>
              <a:ext cx="17938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8" name="Line 159">
              <a:extLst>
                <a:ext uri="{FF2B5EF4-FFF2-40B4-BE49-F238E27FC236}">
                  <a16:creationId xmlns:a16="http://schemas.microsoft.com/office/drawing/2014/main" id="{081E2158-BCD9-D550-9DDE-7EF5412D5A96}"/>
                </a:ext>
              </a:extLst>
            </p:cNvPr>
            <p:cNvSpPr>
              <a:spLocks noChangeShapeType="1"/>
            </p:cNvSpPr>
            <p:nvPr/>
          </p:nvSpPr>
          <p:spPr bwMode="auto">
            <a:xfrm>
              <a:off x="4799285" y="2743424"/>
              <a:ext cx="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9" name="Line 160">
              <a:extLst>
                <a:ext uri="{FF2B5EF4-FFF2-40B4-BE49-F238E27FC236}">
                  <a16:creationId xmlns:a16="http://schemas.microsoft.com/office/drawing/2014/main" id="{8DE86C09-D498-352F-88FF-507D9E4240D4}"/>
                </a:ext>
              </a:extLst>
            </p:cNvPr>
            <p:cNvSpPr>
              <a:spLocks noChangeShapeType="1"/>
            </p:cNvSpPr>
            <p:nvPr/>
          </p:nvSpPr>
          <p:spPr bwMode="auto">
            <a:xfrm>
              <a:off x="4288110" y="2743424"/>
              <a:ext cx="17145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0" name="Rectangle 93">
              <a:extLst>
                <a:ext uri="{FF2B5EF4-FFF2-40B4-BE49-F238E27FC236}">
                  <a16:creationId xmlns:a16="http://schemas.microsoft.com/office/drawing/2014/main" id="{92E5A9B9-A50C-6B2E-3C7E-E67ACB4CE434}"/>
                </a:ext>
              </a:extLst>
            </p:cNvPr>
            <p:cNvSpPr>
              <a:spLocks noChangeArrowheads="1"/>
            </p:cNvSpPr>
            <p:nvPr/>
          </p:nvSpPr>
          <p:spPr bwMode="auto">
            <a:xfrm>
              <a:off x="4691335" y="3178398"/>
              <a:ext cx="363538"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51" name="Rectangle 94">
              <a:extLst>
                <a:ext uri="{FF2B5EF4-FFF2-40B4-BE49-F238E27FC236}">
                  <a16:creationId xmlns:a16="http://schemas.microsoft.com/office/drawing/2014/main" id="{11336C4B-9FF1-67D9-52BE-0F8277007CB2}"/>
                </a:ext>
              </a:extLst>
            </p:cNvPr>
            <p:cNvSpPr>
              <a:spLocks noChangeArrowheads="1"/>
            </p:cNvSpPr>
            <p:nvPr/>
          </p:nvSpPr>
          <p:spPr bwMode="auto">
            <a:xfrm>
              <a:off x="43277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52" name="Line 95">
              <a:extLst>
                <a:ext uri="{FF2B5EF4-FFF2-40B4-BE49-F238E27FC236}">
                  <a16:creationId xmlns:a16="http://schemas.microsoft.com/office/drawing/2014/main" id="{2D833DF8-E68C-2DBA-9BE2-E45A3B004FD1}"/>
                </a:ext>
              </a:extLst>
            </p:cNvPr>
            <p:cNvSpPr>
              <a:spLocks noChangeShapeType="1"/>
            </p:cNvSpPr>
            <p:nvPr/>
          </p:nvSpPr>
          <p:spPr bwMode="auto">
            <a:xfrm>
              <a:off x="4327799" y="31783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3" name="Line 96">
              <a:extLst>
                <a:ext uri="{FF2B5EF4-FFF2-40B4-BE49-F238E27FC236}">
                  <a16:creationId xmlns:a16="http://schemas.microsoft.com/office/drawing/2014/main" id="{B4D21E45-34FB-022C-838D-82B1F117B836}"/>
                </a:ext>
              </a:extLst>
            </p:cNvPr>
            <p:cNvSpPr>
              <a:spLocks noChangeShapeType="1"/>
            </p:cNvSpPr>
            <p:nvPr/>
          </p:nvSpPr>
          <p:spPr bwMode="auto">
            <a:xfrm>
              <a:off x="43277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4" name="Line 97">
              <a:extLst>
                <a:ext uri="{FF2B5EF4-FFF2-40B4-BE49-F238E27FC236}">
                  <a16:creationId xmlns:a16="http://schemas.microsoft.com/office/drawing/2014/main" id="{A5F75B16-EEC6-B1E5-BAA4-FD6451869575}"/>
                </a:ext>
              </a:extLst>
            </p:cNvPr>
            <p:cNvSpPr>
              <a:spLocks noChangeShapeType="1"/>
            </p:cNvSpPr>
            <p:nvPr/>
          </p:nvSpPr>
          <p:spPr bwMode="auto">
            <a:xfrm>
              <a:off x="46913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5" name="Line 98">
              <a:extLst>
                <a:ext uri="{FF2B5EF4-FFF2-40B4-BE49-F238E27FC236}">
                  <a16:creationId xmlns:a16="http://schemas.microsoft.com/office/drawing/2014/main" id="{E0FE3612-4DB9-8425-11A8-E3258C47BBE5}"/>
                </a:ext>
              </a:extLst>
            </p:cNvPr>
            <p:cNvSpPr>
              <a:spLocks noChangeShapeType="1"/>
            </p:cNvSpPr>
            <p:nvPr/>
          </p:nvSpPr>
          <p:spPr bwMode="auto">
            <a:xfrm>
              <a:off x="5054873"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6" name="Line 99">
              <a:extLst>
                <a:ext uri="{FF2B5EF4-FFF2-40B4-BE49-F238E27FC236}">
                  <a16:creationId xmlns:a16="http://schemas.microsoft.com/office/drawing/2014/main" id="{AF37B864-8172-EC74-3107-6099706E3917}"/>
                </a:ext>
              </a:extLst>
            </p:cNvPr>
            <p:cNvSpPr>
              <a:spLocks noChangeShapeType="1"/>
            </p:cNvSpPr>
            <p:nvPr/>
          </p:nvSpPr>
          <p:spPr bwMode="auto">
            <a:xfrm>
              <a:off x="4327799" y="34831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7" name="Rectangle 101">
              <a:extLst>
                <a:ext uri="{FF2B5EF4-FFF2-40B4-BE49-F238E27FC236}">
                  <a16:creationId xmlns:a16="http://schemas.microsoft.com/office/drawing/2014/main" id="{235DF03E-5B17-2497-5653-7E172AB18D2B}"/>
                </a:ext>
              </a:extLst>
            </p:cNvPr>
            <p:cNvSpPr>
              <a:spLocks noChangeArrowheads="1"/>
            </p:cNvSpPr>
            <p:nvPr/>
          </p:nvSpPr>
          <p:spPr bwMode="auto">
            <a:xfrm>
              <a:off x="6329636" y="3178398"/>
              <a:ext cx="365125"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58" name="Rectangle 102">
              <a:extLst>
                <a:ext uri="{FF2B5EF4-FFF2-40B4-BE49-F238E27FC236}">
                  <a16:creationId xmlns:a16="http://schemas.microsoft.com/office/drawing/2014/main" id="{5F782A16-4552-6328-4D44-FC936001C1DA}"/>
                </a:ext>
              </a:extLst>
            </p:cNvPr>
            <p:cNvSpPr>
              <a:spLocks noChangeArrowheads="1"/>
            </p:cNvSpPr>
            <p:nvPr/>
          </p:nvSpPr>
          <p:spPr bwMode="auto">
            <a:xfrm>
              <a:off x="59660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59" name="Line 103">
              <a:extLst>
                <a:ext uri="{FF2B5EF4-FFF2-40B4-BE49-F238E27FC236}">
                  <a16:creationId xmlns:a16="http://schemas.microsoft.com/office/drawing/2014/main" id="{C3317570-7428-F2C5-4BB4-DFCD97EFFB81}"/>
                </a:ext>
              </a:extLst>
            </p:cNvPr>
            <p:cNvSpPr>
              <a:spLocks noChangeShapeType="1"/>
            </p:cNvSpPr>
            <p:nvPr/>
          </p:nvSpPr>
          <p:spPr bwMode="auto">
            <a:xfrm>
              <a:off x="5966098" y="31783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0" name="Line 104">
              <a:extLst>
                <a:ext uri="{FF2B5EF4-FFF2-40B4-BE49-F238E27FC236}">
                  <a16:creationId xmlns:a16="http://schemas.microsoft.com/office/drawing/2014/main" id="{0E6236B0-534F-4F21-F937-8D2990A4CD4A}"/>
                </a:ext>
              </a:extLst>
            </p:cNvPr>
            <p:cNvSpPr>
              <a:spLocks noChangeShapeType="1"/>
            </p:cNvSpPr>
            <p:nvPr/>
          </p:nvSpPr>
          <p:spPr bwMode="auto">
            <a:xfrm>
              <a:off x="59660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1" name="Line 105">
              <a:extLst>
                <a:ext uri="{FF2B5EF4-FFF2-40B4-BE49-F238E27FC236}">
                  <a16:creationId xmlns:a16="http://schemas.microsoft.com/office/drawing/2014/main" id="{C3A8F632-2991-65E0-EA1C-0E3BD8270EF9}"/>
                </a:ext>
              </a:extLst>
            </p:cNvPr>
            <p:cNvSpPr>
              <a:spLocks noChangeShapeType="1"/>
            </p:cNvSpPr>
            <p:nvPr/>
          </p:nvSpPr>
          <p:spPr bwMode="auto">
            <a:xfrm>
              <a:off x="63296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2" name="Line 106">
              <a:extLst>
                <a:ext uri="{FF2B5EF4-FFF2-40B4-BE49-F238E27FC236}">
                  <a16:creationId xmlns:a16="http://schemas.microsoft.com/office/drawing/2014/main" id="{3E996652-C0BD-1D6D-AE51-02AA3B35C3DB}"/>
                </a:ext>
              </a:extLst>
            </p:cNvPr>
            <p:cNvSpPr>
              <a:spLocks noChangeShapeType="1"/>
            </p:cNvSpPr>
            <p:nvPr/>
          </p:nvSpPr>
          <p:spPr bwMode="auto">
            <a:xfrm>
              <a:off x="6694760"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3" name="Line 107">
              <a:extLst>
                <a:ext uri="{FF2B5EF4-FFF2-40B4-BE49-F238E27FC236}">
                  <a16:creationId xmlns:a16="http://schemas.microsoft.com/office/drawing/2014/main" id="{4CFDF36B-BB09-2C33-88C8-75952087E3C7}"/>
                </a:ext>
              </a:extLst>
            </p:cNvPr>
            <p:cNvSpPr>
              <a:spLocks noChangeShapeType="1"/>
            </p:cNvSpPr>
            <p:nvPr/>
          </p:nvSpPr>
          <p:spPr bwMode="auto">
            <a:xfrm>
              <a:off x="5966098" y="34831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4" name="Rectangle 109">
              <a:extLst>
                <a:ext uri="{FF2B5EF4-FFF2-40B4-BE49-F238E27FC236}">
                  <a16:creationId xmlns:a16="http://schemas.microsoft.com/office/drawing/2014/main" id="{654944D7-8AA7-BFCF-09E1-380565F89C62}"/>
                </a:ext>
              </a:extLst>
            </p:cNvPr>
            <p:cNvSpPr>
              <a:spLocks noChangeArrowheads="1"/>
            </p:cNvSpPr>
            <p:nvPr/>
          </p:nvSpPr>
          <p:spPr bwMode="auto">
            <a:xfrm>
              <a:off x="5054874" y="3768949"/>
              <a:ext cx="365125"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265" name="Rectangle 110">
              <a:extLst>
                <a:ext uri="{FF2B5EF4-FFF2-40B4-BE49-F238E27FC236}">
                  <a16:creationId xmlns:a16="http://schemas.microsoft.com/office/drawing/2014/main" id="{EFB157B6-AFA7-BC0D-ACE7-A5E581736422}"/>
                </a:ext>
              </a:extLst>
            </p:cNvPr>
            <p:cNvSpPr>
              <a:spLocks noChangeArrowheads="1"/>
            </p:cNvSpPr>
            <p:nvPr/>
          </p:nvSpPr>
          <p:spPr bwMode="auto">
            <a:xfrm>
              <a:off x="4691335" y="3768949"/>
              <a:ext cx="363538"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66" name="Rectangle 111">
              <a:extLst>
                <a:ext uri="{FF2B5EF4-FFF2-40B4-BE49-F238E27FC236}">
                  <a16:creationId xmlns:a16="http://schemas.microsoft.com/office/drawing/2014/main" id="{8E26A028-1C06-6D72-353B-9DD85C970F95}"/>
                </a:ext>
              </a:extLst>
            </p:cNvPr>
            <p:cNvSpPr>
              <a:spLocks noChangeArrowheads="1"/>
            </p:cNvSpPr>
            <p:nvPr/>
          </p:nvSpPr>
          <p:spPr bwMode="auto">
            <a:xfrm>
              <a:off x="4327799" y="3768949"/>
              <a:ext cx="363537"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67" name="Line 112">
              <a:extLst>
                <a:ext uri="{FF2B5EF4-FFF2-40B4-BE49-F238E27FC236}">
                  <a16:creationId xmlns:a16="http://schemas.microsoft.com/office/drawing/2014/main" id="{F1F941BE-EA91-8DFF-F700-79A8104BF27A}"/>
                </a:ext>
              </a:extLst>
            </p:cNvPr>
            <p:cNvSpPr>
              <a:spLocks noChangeShapeType="1"/>
            </p:cNvSpPr>
            <p:nvPr/>
          </p:nvSpPr>
          <p:spPr bwMode="auto">
            <a:xfrm>
              <a:off x="4327798" y="376894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8" name="Line 113">
              <a:extLst>
                <a:ext uri="{FF2B5EF4-FFF2-40B4-BE49-F238E27FC236}">
                  <a16:creationId xmlns:a16="http://schemas.microsoft.com/office/drawing/2014/main" id="{9D475575-1DF2-E76F-3768-F09693B4111F}"/>
                </a:ext>
              </a:extLst>
            </p:cNvPr>
            <p:cNvSpPr>
              <a:spLocks noChangeShapeType="1"/>
            </p:cNvSpPr>
            <p:nvPr/>
          </p:nvSpPr>
          <p:spPr bwMode="auto">
            <a:xfrm>
              <a:off x="43277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9" name="Line 114">
              <a:extLst>
                <a:ext uri="{FF2B5EF4-FFF2-40B4-BE49-F238E27FC236}">
                  <a16:creationId xmlns:a16="http://schemas.microsoft.com/office/drawing/2014/main" id="{26749571-2FB5-1BE1-7FA3-7C919EDBD057}"/>
                </a:ext>
              </a:extLst>
            </p:cNvPr>
            <p:cNvSpPr>
              <a:spLocks noChangeShapeType="1"/>
            </p:cNvSpPr>
            <p:nvPr/>
          </p:nvSpPr>
          <p:spPr bwMode="auto">
            <a:xfrm>
              <a:off x="4691335"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0" name="Line 115">
              <a:extLst>
                <a:ext uri="{FF2B5EF4-FFF2-40B4-BE49-F238E27FC236}">
                  <a16:creationId xmlns:a16="http://schemas.microsoft.com/office/drawing/2014/main" id="{A17A2A96-B012-65DB-7B0C-6107B0B40B14}"/>
                </a:ext>
              </a:extLst>
            </p:cNvPr>
            <p:cNvSpPr>
              <a:spLocks noChangeShapeType="1"/>
            </p:cNvSpPr>
            <p:nvPr/>
          </p:nvSpPr>
          <p:spPr bwMode="auto">
            <a:xfrm>
              <a:off x="5054873"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1" name="Line 116">
              <a:extLst>
                <a:ext uri="{FF2B5EF4-FFF2-40B4-BE49-F238E27FC236}">
                  <a16:creationId xmlns:a16="http://schemas.microsoft.com/office/drawing/2014/main" id="{48ACBA71-683B-CA8F-2C28-C2033B02420E}"/>
                </a:ext>
              </a:extLst>
            </p:cNvPr>
            <p:cNvSpPr>
              <a:spLocks noChangeShapeType="1"/>
            </p:cNvSpPr>
            <p:nvPr/>
          </p:nvSpPr>
          <p:spPr bwMode="auto">
            <a:xfrm>
              <a:off x="54199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2" name="Line 117">
              <a:extLst>
                <a:ext uri="{FF2B5EF4-FFF2-40B4-BE49-F238E27FC236}">
                  <a16:creationId xmlns:a16="http://schemas.microsoft.com/office/drawing/2014/main" id="{5D85C38C-ADD0-9483-552C-4C6D41A0C84C}"/>
                </a:ext>
              </a:extLst>
            </p:cNvPr>
            <p:cNvSpPr>
              <a:spLocks noChangeShapeType="1"/>
            </p:cNvSpPr>
            <p:nvPr/>
          </p:nvSpPr>
          <p:spPr bwMode="auto">
            <a:xfrm>
              <a:off x="4327798" y="4072161"/>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3" name="Rectangle 272">
              <a:extLst>
                <a:ext uri="{FF2B5EF4-FFF2-40B4-BE49-F238E27FC236}">
                  <a16:creationId xmlns:a16="http://schemas.microsoft.com/office/drawing/2014/main" id="{4DD91281-F783-E9F2-1626-688747FA4881}"/>
                </a:ext>
              </a:extLst>
            </p:cNvPr>
            <p:cNvSpPr>
              <a:spLocks noChangeArrowheads="1"/>
            </p:cNvSpPr>
            <p:nvPr/>
          </p:nvSpPr>
          <p:spPr bwMode="auto">
            <a:xfrm>
              <a:off x="6694760" y="37641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74" name="Rectangle 273">
              <a:extLst>
                <a:ext uri="{FF2B5EF4-FFF2-40B4-BE49-F238E27FC236}">
                  <a16:creationId xmlns:a16="http://schemas.microsoft.com/office/drawing/2014/main" id="{E203075D-6C29-4F42-3D1C-009E243198C1}"/>
                </a:ext>
              </a:extLst>
            </p:cNvPr>
            <p:cNvSpPr>
              <a:spLocks noChangeArrowheads="1"/>
            </p:cNvSpPr>
            <p:nvPr/>
          </p:nvSpPr>
          <p:spPr bwMode="auto">
            <a:xfrm>
              <a:off x="6329636" y="37641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75" name="Rectangle 274">
              <a:extLst>
                <a:ext uri="{FF2B5EF4-FFF2-40B4-BE49-F238E27FC236}">
                  <a16:creationId xmlns:a16="http://schemas.microsoft.com/office/drawing/2014/main" id="{891E5772-A1F9-2331-FDF4-E5A4A66059F1}"/>
                </a:ext>
              </a:extLst>
            </p:cNvPr>
            <p:cNvSpPr>
              <a:spLocks noChangeArrowheads="1"/>
            </p:cNvSpPr>
            <p:nvPr/>
          </p:nvSpPr>
          <p:spPr bwMode="auto">
            <a:xfrm>
              <a:off x="5966099" y="37641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76" name="Line 122">
              <a:extLst>
                <a:ext uri="{FF2B5EF4-FFF2-40B4-BE49-F238E27FC236}">
                  <a16:creationId xmlns:a16="http://schemas.microsoft.com/office/drawing/2014/main" id="{F8A0D563-8EBD-D80D-1B27-468A041112AF}"/>
                </a:ext>
              </a:extLst>
            </p:cNvPr>
            <p:cNvSpPr>
              <a:spLocks noChangeShapeType="1"/>
            </p:cNvSpPr>
            <p:nvPr/>
          </p:nvSpPr>
          <p:spPr bwMode="auto">
            <a:xfrm>
              <a:off x="5966098" y="3764186"/>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7" name="Line 123">
              <a:extLst>
                <a:ext uri="{FF2B5EF4-FFF2-40B4-BE49-F238E27FC236}">
                  <a16:creationId xmlns:a16="http://schemas.microsoft.com/office/drawing/2014/main" id="{C9D2F677-2096-3F02-7F97-07AFAB6DB11E}"/>
                </a:ext>
              </a:extLst>
            </p:cNvPr>
            <p:cNvSpPr>
              <a:spLocks noChangeShapeType="1"/>
            </p:cNvSpPr>
            <p:nvPr/>
          </p:nvSpPr>
          <p:spPr bwMode="auto">
            <a:xfrm>
              <a:off x="59660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8" name="Line 124">
              <a:extLst>
                <a:ext uri="{FF2B5EF4-FFF2-40B4-BE49-F238E27FC236}">
                  <a16:creationId xmlns:a16="http://schemas.microsoft.com/office/drawing/2014/main" id="{8C261675-98BC-487B-4A13-A2B48BBCA964}"/>
                </a:ext>
              </a:extLst>
            </p:cNvPr>
            <p:cNvSpPr>
              <a:spLocks noChangeShapeType="1"/>
            </p:cNvSpPr>
            <p:nvPr/>
          </p:nvSpPr>
          <p:spPr bwMode="auto">
            <a:xfrm>
              <a:off x="6329635"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9" name="Line 125">
              <a:extLst>
                <a:ext uri="{FF2B5EF4-FFF2-40B4-BE49-F238E27FC236}">
                  <a16:creationId xmlns:a16="http://schemas.microsoft.com/office/drawing/2014/main" id="{8FE7D63C-F147-0DD4-9B95-A3DA1000C368}"/>
                </a:ext>
              </a:extLst>
            </p:cNvPr>
            <p:cNvSpPr>
              <a:spLocks noChangeShapeType="1"/>
            </p:cNvSpPr>
            <p:nvPr/>
          </p:nvSpPr>
          <p:spPr bwMode="auto">
            <a:xfrm>
              <a:off x="6694760"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0" name="Line 126">
              <a:extLst>
                <a:ext uri="{FF2B5EF4-FFF2-40B4-BE49-F238E27FC236}">
                  <a16:creationId xmlns:a16="http://schemas.microsoft.com/office/drawing/2014/main" id="{1C262629-3C8D-AFFE-12A9-B6375E8FC2F0}"/>
                </a:ext>
              </a:extLst>
            </p:cNvPr>
            <p:cNvSpPr>
              <a:spLocks noChangeShapeType="1"/>
            </p:cNvSpPr>
            <p:nvPr/>
          </p:nvSpPr>
          <p:spPr bwMode="auto">
            <a:xfrm>
              <a:off x="70582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1" name="Line 127">
              <a:extLst>
                <a:ext uri="{FF2B5EF4-FFF2-40B4-BE49-F238E27FC236}">
                  <a16:creationId xmlns:a16="http://schemas.microsoft.com/office/drawing/2014/main" id="{A878D050-249F-07BE-68A2-82174D02B396}"/>
                </a:ext>
              </a:extLst>
            </p:cNvPr>
            <p:cNvSpPr>
              <a:spLocks noChangeShapeType="1"/>
            </p:cNvSpPr>
            <p:nvPr/>
          </p:nvSpPr>
          <p:spPr bwMode="auto">
            <a:xfrm>
              <a:off x="5966098" y="406739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2" name="Rectangle 129">
              <a:extLst>
                <a:ext uri="{FF2B5EF4-FFF2-40B4-BE49-F238E27FC236}">
                  <a16:creationId xmlns:a16="http://schemas.microsoft.com/office/drawing/2014/main" id="{98F25F29-FCA1-076A-49CB-257F2B23F60F}"/>
                </a:ext>
              </a:extLst>
            </p:cNvPr>
            <p:cNvSpPr>
              <a:spLocks noChangeArrowheads="1"/>
            </p:cNvSpPr>
            <p:nvPr/>
          </p:nvSpPr>
          <p:spPr bwMode="auto">
            <a:xfrm>
              <a:off x="6694760"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83" name="Rectangle 130">
              <a:extLst>
                <a:ext uri="{FF2B5EF4-FFF2-40B4-BE49-F238E27FC236}">
                  <a16:creationId xmlns:a16="http://schemas.microsoft.com/office/drawing/2014/main" id="{C69D43F6-293D-BEFB-AE72-E22045B7DBF1}"/>
                </a:ext>
              </a:extLst>
            </p:cNvPr>
            <p:cNvSpPr>
              <a:spLocks noChangeArrowheads="1"/>
            </p:cNvSpPr>
            <p:nvPr/>
          </p:nvSpPr>
          <p:spPr bwMode="auto">
            <a:xfrm>
              <a:off x="6329636"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284" name="Rectangle 131">
              <a:extLst>
                <a:ext uri="{FF2B5EF4-FFF2-40B4-BE49-F238E27FC236}">
                  <a16:creationId xmlns:a16="http://schemas.microsoft.com/office/drawing/2014/main" id="{2C312C74-E82C-3BBB-82AF-0662301ECF54}"/>
                </a:ext>
              </a:extLst>
            </p:cNvPr>
            <p:cNvSpPr>
              <a:spLocks noChangeArrowheads="1"/>
            </p:cNvSpPr>
            <p:nvPr/>
          </p:nvSpPr>
          <p:spPr bwMode="auto">
            <a:xfrm>
              <a:off x="59660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85" name="Rectangle 132">
              <a:extLst>
                <a:ext uri="{FF2B5EF4-FFF2-40B4-BE49-F238E27FC236}">
                  <a16:creationId xmlns:a16="http://schemas.microsoft.com/office/drawing/2014/main" id="{B9C56372-252F-D7BF-C51B-86E220256D7C}"/>
                </a:ext>
              </a:extLst>
            </p:cNvPr>
            <p:cNvSpPr>
              <a:spLocks noChangeArrowheads="1"/>
            </p:cNvSpPr>
            <p:nvPr/>
          </p:nvSpPr>
          <p:spPr bwMode="auto">
            <a:xfrm>
              <a:off x="5600974"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86" name="Rectangle 133">
              <a:extLst>
                <a:ext uri="{FF2B5EF4-FFF2-40B4-BE49-F238E27FC236}">
                  <a16:creationId xmlns:a16="http://schemas.microsoft.com/office/drawing/2014/main" id="{437C205F-667C-B111-24EE-F1693050D968}"/>
                </a:ext>
              </a:extLst>
            </p:cNvPr>
            <p:cNvSpPr>
              <a:spLocks noChangeArrowheads="1"/>
            </p:cNvSpPr>
            <p:nvPr/>
          </p:nvSpPr>
          <p:spPr bwMode="auto">
            <a:xfrm>
              <a:off x="5237435"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87" name="Rectangle 134">
              <a:extLst>
                <a:ext uri="{FF2B5EF4-FFF2-40B4-BE49-F238E27FC236}">
                  <a16:creationId xmlns:a16="http://schemas.microsoft.com/office/drawing/2014/main" id="{19C1EA46-20E0-564F-44D6-673F3E9EE31D}"/>
                </a:ext>
              </a:extLst>
            </p:cNvPr>
            <p:cNvSpPr>
              <a:spLocks noChangeArrowheads="1"/>
            </p:cNvSpPr>
            <p:nvPr/>
          </p:nvSpPr>
          <p:spPr bwMode="auto">
            <a:xfrm>
              <a:off x="48738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88" name="Line 135">
              <a:extLst>
                <a:ext uri="{FF2B5EF4-FFF2-40B4-BE49-F238E27FC236}">
                  <a16:creationId xmlns:a16="http://schemas.microsoft.com/office/drawing/2014/main" id="{FDE04635-2F7A-AF36-41E5-18B68AE79172}"/>
                </a:ext>
              </a:extLst>
            </p:cNvPr>
            <p:cNvSpPr>
              <a:spLocks noChangeShapeType="1"/>
            </p:cNvSpPr>
            <p:nvPr/>
          </p:nvSpPr>
          <p:spPr bwMode="auto">
            <a:xfrm>
              <a:off x="4873898" y="4500786"/>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9" name="Line 136">
              <a:extLst>
                <a:ext uri="{FF2B5EF4-FFF2-40B4-BE49-F238E27FC236}">
                  <a16:creationId xmlns:a16="http://schemas.microsoft.com/office/drawing/2014/main" id="{65A1F7F8-E6C7-78BD-C6AB-489D4C3A542B}"/>
                </a:ext>
              </a:extLst>
            </p:cNvPr>
            <p:cNvSpPr>
              <a:spLocks noChangeShapeType="1"/>
            </p:cNvSpPr>
            <p:nvPr/>
          </p:nvSpPr>
          <p:spPr bwMode="auto">
            <a:xfrm>
              <a:off x="4873898" y="4803998"/>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0" name="Line 137">
              <a:extLst>
                <a:ext uri="{FF2B5EF4-FFF2-40B4-BE49-F238E27FC236}">
                  <a16:creationId xmlns:a16="http://schemas.microsoft.com/office/drawing/2014/main" id="{845721FA-3BDA-3191-C2D5-3D62301FDB16}"/>
                </a:ext>
              </a:extLst>
            </p:cNvPr>
            <p:cNvSpPr>
              <a:spLocks noChangeShapeType="1"/>
            </p:cNvSpPr>
            <p:nvPr/>
          </p:nvSpPr>
          <p:spPr bwMode="auto">
            <a:xfrm>
              <a:off x="48738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1" name="Line 138">
              <a:extLst>
                <a:ext uri="{FF2B5EF4-FFF2-40B4-BE49-F238E27FC236}">
                  <a16:creationId xmlns:a16="http://schemas.microsoft.com/office/drawing/2014/main" id="{A2223D00-A95F-1896-20B0-CCFA0AAC2798}"/>
                </a:ext>
              </a:extLst>
            </p:cNvPr>
            <p:cNvSpPr>
              <a:spLocks noChangeShapeType="1"/>
            </p:cNvSpPr>
            <p:nvPr/>
          </p:nvSpPr>
          <p:spPr bwMode="auto">
            <a:xfrm>
              <a:off x="52374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2" name="Line 139">
              <a:extLst>
                <a:ext uri="{FF2B5EF4-FFF2-40B4-BE49-F238E27FC236}">
                  <a16:creationId xmlns:a16="http://schemas.microsoft.com/office/drawing/2014/main" id="{64623787-7ED8-708D-9C36-8A70A10202A6}"/>
                </a:ext>
              </a:extLst>
            </p:cNvPr>
            <p:cNvSpPr>
              <a:spLocks noChangeShapeType="1"/>
            </p:cNvSpPr>
            <p:nvPr/>
          </p:nvSpPr>
          <p:spPr bwMode="auto">
            <a:xfrm>
              <a:off x="5600973"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3" name="Line 140">
              <a:extLst>
                <a:ext uri="{FF2B5EF4-FFF2-40B4-BE49-F238E27FC236}">
                  <a16:creationId xmlns:a16="http://schemas.microsoft.com/office/drawing/2014/main" id="{CCE1CF33-34D1-2593-ABD7-5D2E91CA3464}"/>
                </a:ext>
              </a:extLst>
            </p:cNvPr>
            <p:cNvSpPr>
              <a:spLocks noChangeShapeType="1"/>
            </p:cNvSpPr>
            <p:nvPr/>
          </p:nvSpPr>
          <p:spPr bwMode="auto">
            <a:xfrm>
              <a:off x="59660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4" name="Line 141">
              <a:extLst>
                <a:ext uri="{FF2B5EF4-FFF2-40B4-BE49-F238E27FC236}">
                  <a16:creationId xmlns:a16="http://schemas.microsoft.com/office/drawing/2014/main" id="{3A9EF35D-C8B2-82EC-439C-0E5CADC429D5}"/>
                </a:ext>
              </a:extLst>
            </p:cNvPr>
            <p:cNvSpPr>
              <a:spLocks noChangeShapeType="1"/>
            </p:cNvSpPr>
            <p:nvPr/>
          </p:nvSpPr>
          <p:spPr bwMode="auto">
            <a:xfrm>
              <a:off x="63296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5" name="Line 142">
              <a:extLst>
                <a:ext uri="{FF2B5EF4-FFF2-40B4-BE49-F238E27FC236}">
                  <a16:creationId xmlns:a16="http://schemas.microsoft.com/office/drawing/2014/main" id="{315DFBB3-9421-3D0B-FBF7-BF2E96AC210F}"/>
                </a:ext>
              </a:extLst>
            </p:cNvPr>
            <p:cNvSpPr>
              <a:spLocks noChangeShapeType="1"/>
            </p:cNvSpPr>
            <p:nvPr/>
          </p:nvSpPr>
          <p:spPr bwMode="auto">
            <a:xfrm>
              <a:off x="6694760"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6" name="Line 143">
              <a:extLst>
                <a:ext uri="{FF2B5EF4-FFF2-40B4-BE49-F238E27FC236}">
                  <a16:creationId xmlns:a16="http://schemas.microsoft.com/office/drawing/2014/main" id="{E8A364DE-627B-B1F1-E5D7-74875B80DE25}"/>
                </a:ext>
              </a:extLst>
            </p:cNvPr>
            <p:cNvSpPr>
              <a:spLocks noChangeShapeType="1"/>
            </p:cNvSpPr>
            <p:nvPr/>
          </p:nvSpPr>
          <p:spPr bwMode="auto">
            <a:xfrm>
              <a:off x="70582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7" name="Text Box 145">
              <a:extLst>
                <a:ext uri="{FF2B5EF4-FFF2-40B4-BE49-F238E27FC236}">
                  <a16:creationId xmlns:a16="http://schemas.microsoft.com/office/drawing/2014/main" id="{96BEF06B-D7D0-C582-2665-A912AF96FC6A}"/>
                </a:ext>
              </a:extLst>
            </p:cNvPr>
            <p:cNvSpPr txBox="1">
              <a:spLocks noChangeArrowheads="1"/>
            </p:cNvSpPr>
            <p:nvPr/>
          </p:nvSpPr>
          <p:spPr bwMode="auto">
            <a:xfrm>
              <a:off x="3284287" y="3106961"/>
              <a:ext cx="89639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2400300" algn="l"/>
                  <a:tab pos="3200400" algn="l"/>
                  <a:tab pos="4457700" algn="l"/>
                </a:tabLst>
                <a:defRPr sz="2400">
                  <a:solidFill>
                    <a:schemeClr val="tx1"/>
                  </a:solidFill>
                  <a:latin typeface="Times New Roman" pitchFamily="18" charset="0"/>
                </a:defRPr>
              </a:lvl1pPr>
              <a:lvl2pPr algn="l">
                <a:tabLst>
                  <a:tab pos="2400300" algn="l"/>
                  <a:tab pos="3200400" algn="l"/>
                  <a:tab pos="4457700" algn="l"/>
                </a:tabLst>
                <a:defRPr sz="2400">
                  <a:solidFill>
                    <a:schemeClr val="tx1"/>
                  </a:solidFill>
                  <a:latin typeface="Times New Roman" pitchFamily="18" charset="0"/>
                </a:defRPr>
              </a:lvl2pPr>
              <a:lvl3pPr algn="l">
                <a:tabLst>
                  <a:tab pos="2400300" algn="l"/>
                  <a:tab pos="3200400" algn="l"/>
                  <a:tab pos="4457700" algn="l"/>
                </a:tabLst>
                <a:defRPr sz="2400">
                  <a:solidFill>
                    <a:schemeClr val="tx1"/>
                  </a:solidFill>
                  <a:latin typeface="Times New Roman" pitchFamily="18" charset="0"/>
                </a:defRPr>
              </a:lvl3pPr>
              <a:lvl4pPr algn="l">
                <a:tabLst>
                  <a:tab pos="2400300" algn="l"/>
                  <a:tab pos="3200400" algn="l"/>
                  <a:tab pos="4457700" algn="l"/>
                </a:tabLst>
                <a:defRPr sz="2400">
                  <a:solidFill>
                    <a:schemeClr val="tx1"/>
                  </a:solidFill>
                  <a:latin typeface="Times New Roman" pitchFamily="18" charset="0"/>
                </a:defRPr>
              </a:lvl4pPr>
              <a:lvl5pPr algn="l">
                <a:tabLst>
                  <a:tab pos="2400300" algn="l"/>
                  <a:tab pos="3200400" algn="l"/>
                  <a:tab pos="4457700" algn="l"/>
                </a:tabLst>
                <a:defRPr sz="2400">
                  <a:solidFill>
                    <a:schemeClr val="tx1"/>
                  </a:solidFill>
                  <a:latin typeface="Times New Roman" pitchFamily="18" charset="0"/>
                </a:defRPr>
              </a:lvl5pPr>
              <a:lvl6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6pPr>
              <a:lvl7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7pPr>
              <a:lvl8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8pPr>
              <a:lvl9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9pPr>
            </a:lstStyle>
            <a:p>
              <a:pPr algn="ctr"/>
              <a:r>
                <a:rPr lang="de-DE" altLang="de-DE" sz="1800">
                  <a:latin typeface="+mn-lt"/>
                </a:rPr>
                <a:t>Merge</a:t>
              </a:r>
            </a:p>
          </p:txBody>
        </p:sp>
        <p:sp>
          <p:nvSpPr>
            <p:cNvPr id="298" name="Line 165">
              <a:extLst>
                <a:ext uri="{FF2B5EF4-FFF2-40B4-BE49-F238E27FC236}">
                  <a16:creationId xmlns:a16="http://schemas.microsoft.com/office/drawing/2014/main" id="{B2F4C707-5A44-7B20-A311-9CA26209B891}"/>
                </a:ext>
              </a:extLst>
            </p:cNvPr>
            <p:cNvSpPr>
              <a:spLocks noChangeShapeType="1"/>
            </p:cNvSpPr>
            <p:nvPr/>
          </p:nvSpPr>
          <p:spPr bwMode="auto">
            <a:xfrm>
              <a:off x="46913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9" name="Line 166">
              <a:extLst>
                <a:ext uri="{FF2B5EF4-FFF2-40B4-BE49-F238E27FC236}">
                  <a16:creationId xmlns:a16="http://schemas.microsoft.com/office/drawing/2014/main" id="{B685A76A-DF23-3A97-22C1-F716CF01279E}"/>
                </a:ext>
              </a:extLst>
            </p:cNvPr>
            <p:cNvSpPr>
              <a:spLocks noChangeShapeType="1"/>
            </p:cNvSpPr>
            <p:nvPr/>
          </p:nvSpPr>
          <p:spPr bwMode="auto">
            <a:xfrm flipH="1">
              <a:off x="5221560" y="2162398"/>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0" name="Line 167">
              <a:extLst>
                <a:ext uri="{FF2B5EF4-FFF2-40B4-BE49-F238E27FC236}">
                  <a16:creationId xmlns:a16="http://schemas.microsoft.com/office/drawing/2014/main" id="{E39D2911-6C8D-3807-181D-7E1CB9A5A5CE}"/>
                </a:ext>
              </a:extLst>
            </p:cNvPr>
            <p:cNvSpPr>
              <a:spLocks noChangeShapeType="1"/>
            </p:cNvSpPr>
            <p:nvPr/>
          </p:nvSpPr>
          <p:spPr bwMode="auto">
            <a:xfrm>
              <a:off x="63296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1" name="Line 168">
              <a:extLst>
                <a:ext uri="{FF2B5EF4-FFF2-40B4-BE49-F238E27FC236}">
                  <a16:creationId xmlns:a16="http://schemas.microsoft.com/office/drawing/2014/main" id="{AE74692B-4590-CA1E-471D-7D63EA137CD1}"/>
                </a:ext>
              </a:extLst>
            </p:cNvPr>
            <p:cNvSpPr>
              <a:spLocks noChangeShapeType="1"/>
            </p:cNvSpPr>
            <p:nvPr/>
          </p:nvSpPr>
          <p:spPr bwMode="auto">
            <a:xfrm>
              <a:off x="4873899" y="4072162"/>
              <a:ext cx="727075"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2" name="Line 169">
              <a:extLst>
                <a:ext uri="{FF2B5EF4-FFF2-40B4-BE49-F238E27FC236}">
                  <a16:creationId xmlns:a16="http://schemas.microsoft.com/office/drawing/2014/main" id="{6EECC76E-D489-2A4E-618C-44318D74E85C}"/>
                </a:ext>
              </a:extLst>
            </p:cNvPr>
            <p:cNvSpPr>
              <a:spLocks noChangeShapeType="1"/>
            </p:cNvSpPr>
            <p:nvPr/>
          </p:nvSpPr>
          <p:spPr bwMode="auto">
            <a:xfrm flipH="1">
              <a:off x="6329636" y="4072162"/>
              <a:ext cx="182563"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3" name="Line 170">
              <a:extLst>
                <a:ext uri="{FF2B5EF4-FFF2-40B4-BE49-F238E27FC236}">
                  <a16:creationId xmlns:a16="http://schemas.microsoft.com/office/drawing/2014/main" id="{175A9D19-5B00-9F27-4D8A-318D58D7C5EB}"/>
                </a:ext>
              </a:extLst>
            </p:cNvPr>
            <p:cNvSpPr>
              <a:spLocks noChangeShapeType="1"/>
            </p:cNvSpPr>
            <p:nvPr/>
          </p:nvSpPr>
          <p:spPr bwMode="auto">
            <a:xfrm>
              <a:off x="3087960" y="2924398"/>
              <a:ext cx="4724400"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grpSp>
      <p:sp>
        <p:nvSpPr>
          <p:cNvPr id="154" name="Text Placeholder 1">
            <a:extLst>
              <a:ext uri="{FF2B5EF4-FFF2-40B4-BE49-F238E27FC236}">
                <a16:creationId xmlns:a16="http://schemas.microsoft.com/office/drawing/2014/main" id="{A2C12146-DBF5-A6D9-21BC-92229C0D18C7}"/>
              </a:ext>
            </a:extLst>
          </p:cNvPr>
          <p:cNvSpPr>
            <a:spLocks noGrp="1"/>
          </p:cNvSpPr>
          <p:nvPr>
            <p:ph type="body" sz="quarter" idx="13"/>
          </p:nvPr>
        </p:nvSpPr>
        <p:spPr>
          <a:xfrm>
            <a:off x="358777" y="1239837"/>
            <a:ext cx="2501998" cy="3563938"/>
          </a:xfrm>
        </p:spPr>
        <p:txBody>
          <a:bodyPr/>
          <a:lstStyle/>
          <a:p>
            <a:pPr marL="0" indent="0">
              <a:buNone/>
            </a:pPr>
            <a:r>
              <a:rPr lang="de-DE" altLang="de-DE" sz="1200" dirty="0" err="1"/>
              <a:t>merge</a:t>
            </a:r>
            <a:r>
              <a:rPr lang="de-DE" altLang="de-DE" sz="1200" dirty="0"/>
              <a:t>(L, </a:t>
            </a:r>
            <a:r>
              <a:rPr lang="de-DE" altLang="de-DE" sz="1200" dirty="0" err="1"/>
              <a:t>nL</a:t>
            </a:r>
            <a:r>
              <a:rPr lang="de-DE" altLang="de-DE" sz="1200" dirty="0"/>
              <a:t>, R, </a:t>
            </a:r>
            <a:r>
              <a:rPr lang="de-DE" altLang="de-DE" sz="1200" dirty="0" err="1"/>
              <a:t>nR</a:t>
            </a:r>
            <a:r>
              <a:rPr lang="de-DE" altLang="de-DE" sz="1200" dirty="0"/>
              <a:t>):</a:t>
            </a:r>
          </a:p>
          <a:p>
            <a:pPr marL="0" indent="0">
              <a:buNone/>
            </a:pPr>
            <a:r>
              <a:rPr lang="de-DE" altLang="de-DE" sz="1200" dirty="0"/>
              <a:t>Füge die beiden sortierten Teilarrays zu einem Array zusammen (</a:t>
            </a:r>
            <a:r>
              <a:rPr lang="de-DE" altLang="de-DE" sz="1200" dirty="0" err="1"/>
              <a:t>merge</a:t>
            </a:r>
            <a:r>
              <a:rPr lang="de-DE" altLang="de-DE" sz="1200" dirty="0"/>
              <a:t>), indem jeweils das kleinste Element der beiden Teilarrays in den zusammengefügten Array aufgenommen wird</a:t>
            </a:r>
          </a:p>
          <a:p>
            <a:pPr marL="0" indent="0">
              <a:buNone/>
            </a:pPr>
            <a:r>
              <a:rPr lang="de-DE" altLang="de-DE" sz="1200" dirty="0"/>
              <a:t>(</a:t>
            </a:r>
            <a:r>
              <a:rPr lang="de-DE" altLang="de-DE" sz="1200" i="1" dirty="0" err="1"/>
              <a:t>n</a:t>
            </a:r>
            <a:r>
              <a:rPr lang="de-DE" altLang="de-DE" sz="1200" i="1" dirty="0"/>
              <a:t>=</a:t>
            </a:r>
            <a:r>
              <a:rPr lang="de-DE" altLang="de-DE" sz="1200" i="1" dirty="0" err="1"/>
              <a:t>nL+nR</a:t>
            </a:r>
            <a:r>
              <a:rPr lang="de-DE" altLang="de-DE" sz="1200" dirty="0"/>
              <a:t> Schritte)</a:t>
            </a:r>
          </a:p>
          <a:p>
            <a:pPr marL="0" indent="0">
              <a:buNone/>
            </a:pPr>
            <a:endParaRPr lang="de-DE" sz="1200" dirty="0"/>
          </a:p>
        </p:txBody>
      </p:sp>
      <p:pic>
        <p:nvPicPr>
          <p:cNvPr id="152" name="Picture 151" descr="A screen shot of a computer program&#10;&#10;Description automatically generated with low confidence">
            <a:extLst>
              <a:ext uri="{FF2B5EF4-FFF2-40B4-BE49-F238E27FC236}">
                <a16:creationId xmlns:a16="http://schemas.microsoft.com/office/drawing/2014/main" id="{BA3C4E31-7579-BE6D-2BEC-80C320F38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560" y="1183129"/>
            <a:ext cx="3284716" cy="2900789"/>
          </a:xfrm>
          <a:prstGeom prst="rect">
            <a:avLst/>
          </a:prstGeom>
        </p:spPr>
      </p:pic>
      <p:sp>
        <p:nvSpPr>
          <p:cNvPr id="3" name="Title 2">
            <a:extLst>
              <a:ext uri="{FF2B5EF4-FFF2-40B4-BE49-F238E27FC236}">
                <a16:creationId xmlns:a16="http://schemas.microsoft.com/office/drawing/2014/main" id="{E9AD1EBA-1455-D69B-D6E3-ABA717FD59B1}"/>
              </a:ext>
            </a:extLst>
          </p:cNvPr>
          <p:cNvSpPr>
            <a:spLocks noGrp="1"/>
          </p:cNvSpPr>
          <p:nvPr>
            <p:ph type="title"/>
          </p:nvPr>
        </p:nvSpPr>
        <p:spPr/>
        <p:txBody>
          <a:bodyPr/>
          <a:lstStyle/>
          <a:p>
            <a:r>
              <a:rPr lang="de-DE" altLang="de-DE" dirty="0"/>
              <a:t>Algorithmus: Zusammenführen von Arrays</a:t>
            </a:r>
            <a:br>
              <a:rPr lang="de-DE" altLang="de-DE" dirty="0"/>
            </a:br>
            <a:r>
              <a:rPr lang="de-DE" altLang="de-DE" dirty="0" err="1"/>
              <a:t>Merge</a:t>
            </a:r>
            <a:endParaRPr lang="en-DE" dirty="0"/>
          </a:p>
        </p:txBody>
      </p:sp>
    </p:spTree>
    <p:extLst>
      <p:ext uri="{BB962C8B-B14F-4D97-AF65-F5344CB8AC3E}">
        <p14:creationId xmlns:p14="http://schemas.microsoft.com/office/powerpoint/2010/main" val="13731088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AD1EBA-1455-D69B-D6E3-ABA717FD59B1}"/>
              </a:ext>
            </a:extLst>
          </p:cNvPr>
          <p:cNvSpPr>
            <a:spLocks noGrp="1"/>
          </p:cNvSpPr>
          <p:nvPr>
            <p:ph type="title"/>
          </p:nvPr>
        </p:nvSpPr>
        <p:spPr/>
        <p:txBody>
          <a:bodyPr/>
          <a:lstStyle/>
          <a:p>
            <a:r>
              <a:rPr lang="de-DE" altLang="de-DE" dirty="0" err="1"/>
              <a:t>Mergesort</a:t>
            </a:r>
            <a:br>
              <a:rPr lang="de-DE" altLang="de-DE" dirty="0"/>
            </a:br>
            <a:r>
              <a:rPr lang="de-DE" altLang="de-DE" dirty="0"/>
              <a:t>Problem</a:t>
            </a:r>
            <a:endParaRPr lang="en-DE" dirty="0"/>
          </a:p>
        </p:txBody>
      </p:sp>
      <p:grpSp>
        <p:nvGrpSpPr>
          <p:cNvPr id="152" name="Group 151">
            <a:extLst>
              <a:ext uri="{FF2B5EF4-FFF2-40B4-BE49-F238E27FC236}">
                <a16:creationId xmlns:a16="http://schemas.microsoft.com/office/drawing/2014/main" id="{857C58E7-9B0A-3A8E-CA41-BCCA0EA3140F}"/>
              </a:ext>
            </a:extLst>
          </p:cNvPr>
          <p:cNvGrpSpPr/>
          <p:nvPr/>
        </p:nvGrpSpPr>
        <p:grpSpPr>
          <a:xfrm>
            <a:off x="1763688" y="108001"/>
            <a:ext cx="4724400" cy="5035499"/>
            <a:chOff x="3087960" y="108001"/>
            <a:chExt cx="4724400" cy="5035499"/>
          </a:xfrm>
        </p:grpSpPr>
        <p:sp>
          <p:nvSpPr>
            <p:cNvPr id="155" name="Rectangle 154">
              <a:extLst>
                <a:ext uri="{FF2B5EF4-FFF2-40B4-BE49-F238E27FC236}">
                  <a16:creationId xmlns:a16="http://schemas.microsoft.com/office/drawing/2014/main" id="{E782F91F-EA6E-CE75-4BD0-AED66038217B}"/>
                </a:ext>
              </a:extLst>
            </p:cNvPr>
            <p:cNvSpPr/>
            <p:nvPr/>
          </p:nvSpPr>
          <p:spPr bwMode="gray">
            <a:xfrm>
              <a:off x="3278066" y="108001"/>
              <a:ext cx="4030238" cy="5035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sp>
          <p:nvSpPr>
            <p:cNvPr id="156" name="Rectangle 5">
              <a:extLst>
                <a:ext uri="{FF2B5EF4-FFF2-40B4-BE49-F238E27FC236}">
                  <a16:creationId xmlns:a16="http://schemas.microsoft.com/office/drawing/2014/main" id="{D4A07162-64D6-B04A-D7B5-EC975E3428FA}"/>
                </a:ext>
              </a:extLst>
            </p:cNvPr>
            <p:cNvSpPr>
              <a:spLocks noChangeArrowheads="1"/>
            </p:cNvSpPr>
            <p:nvPr/>
          </p:nvSpPr>
          <p:spPr bwMode="auto">
            <a:xfrm>
              <a:off x="627566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57" name="Rectangle 6">
              <a:extLst>
                <a:ext uri="{FF2B5EF4-FFF2-40B4-BE49-F238E27FC236}">
                  <a16:creationId xmlns:a16="http://schemas.microsoft.com/office/drawing/2014/main" id="{913D6701-C314-4D62-B0D1-6A609B3D5E71}"/>
                </a:ext>
              </a:extLst>
            </p:cNvPr>
            <p:cNvSpPr>
              <a:spLocks noChangeArrowheads="1"/>
            </p:cNvSpPr>
            <p:nvPr/>
          </p:nvSpPr>
          <p:spPr bwMode="auto">
            <a:xfrm>
              <a:off x="593593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58" name="Rectangle 7">
              <a:extLst>
                <a:ext uri="{FF2B5EF4-FFF2-40B4-BE49-F238E27FC236}">
                  <a16:creationId xmlns:a16="http://schemas.microsoft.com/office/drawing/2014/main" id="{46E9240C-7D4B-A464-7598-B5BE64AEB468}"/>
                </a:ext>
              </a:extLst>
            </p:cNvPr>
            <p:cNvSpPr>
              <a:spLocks noChangeArrowheads="1"/>
            </p:cNvSpPr>
            <p:nvPr/>
          </p:nvSpPr>
          <p:spPr bwMode="auto">
            <a:xfrm>
              <a:off x="559462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59" name="Rectangle 8">
              <a:extLst>
                <a:ext uri="{FF2B5EF4-FFF2-40B4-BE49-F238E27FC236}">
                  <a16:creationId xmlns:a16="http://schemas.microsoft.com/office/drawing/2014/main" id="{C98B1053-823F-A99D-3286-7E413D300A43}"/>
                </a:ext>
              </a:extLst>
            </p:cNvPr>
            <p:cNvSpPr>
              <a:spLocks noChangeArrowheads="1"/>
            </p:cNvSpPr>
            <p:nvPr/>
          </p:nvSpPr>
          <p:spPr bwMode="auto">
            <a:xfrm>
              <a:off x="525331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60" name="Rectangle 9">
              <a:extLst>
                <a:ext uri="{FF2B5EF4-FFF2-40B4-BE49-F238E27FC236}">
                  <a16:creationId xmlns:a16="http://schemas.microsoft.com/office/drawing/2014/main" id="{0FFA5302-FA11-C5D1-674E-A9664CA52951}"/>
                </a:ext>
              </a:extLst>
            </p:cNvPr>
            <p:cNvSpPr>
              <a:spLocks noChangeArrowheads="1"/>
            </p:cNvSpPr>
            <p:nvPr/>
          </p:nvSpPr>
          <p:spPr bwMode="auto">
            <a:xfrm>
              <a:off x="491358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61" name="Rectangle 10">
              <a:extLst>
                <a:ext uri="{FF2B5EF4-FFF2-40B4-BE49-F238E27FC236}">
                  <a16:creationId xmlns:a16="http://schemas.microsoft.com/office/drawing/2014/main" id="{6ACBA26C-2CC4-D63D-0EE3-F4F4C635D0AF}"/>
                </a:ext>
              </a:extLst>
            </p:cNvPr>
            <p:cNvSpPr>
              <a:spLocks noChangeArrowheads="1"/>
            </p:cNvSpPr>
            <p:nvPr/>
          </p:nvSpPr>
          <p:spPr bwMode="auto">
            <a:xfrm>
              <a:off x="457227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dirty="0">
                  <a:latin typeface="+mn-lt"/>
                </a:rPr>
                <a:t>5</a:t>
              </a:r>
            </a:p>
          </p:txBody>
        </p:sp>
        <p:sp>
          <p:nvSpPr>
            <p:cNvPr id="162" name="Line 11">
              <a:extLst>
                <a:ext uri="{FF2B5EF4-FFF2-40B4-BE49-F238E27FC236}">
                  <a16:creationId xmlns:a16="http://schemas.microsoft.com/office/drawing/2014/main" id="{35E65AFE-9895-8621-487F-2F24F5C65B9B}"/>
                </a:ext>
              </a:extLst>
            </p:cNvPr>
            <p:cNvSpPr>
              <a:spLocks noChangeShapeType="1"/>
            </p:cNvSpPr>
            <p:nvPr/>
          </p:nvSpPr>
          <p:spPr bwMode="auto">
            <a:xfrm>
              <a:off x="4572273" y="5621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3" name="Line 12">
              <a:extLst>
                <a:ext uri="{FF2B5EF4-FFF2-40B4-BE49-F238E27FC236}">
                  <a16:creationId xmlns:a16="http://schemas.microsoft.com/office/drawing/2014/main" id="{1F0F46B1-A1D2-0947-54C1-1F6F3B295FDC}"/>
                </a:ext>
              </a:extLst>
            </p:cNvPr>
            <p:cNvSpPr>
              <a:spLocks noChangeShapeType="1"/>
            </p:cNvSpPr>
            <p:nvPr/>
          </p:nvSpPr>
          <p:spPr bwMode="auto">
            <a:xfrm>
              <a:off x="4572273" y="9050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4" name="Line 13">
              <a:extLst>
                <a:ext uri="{FF2B5EF4-FFF2-40B4-BE49-F238E27FC236}">
                  <a16:creationId xmlns:a16="http://schemas.microsoft.com/office/drawing/2014/main" id="{AD5C1BC2-DADE-280B-0536-90F180E4E0F5}"/>
                </a:ext>
              </a:extLst>
            </p:cNvPr>
            <p:cNvSpPr>
              <a:spLocks noChangeShapeType="1"/>
            </p:cNvSpPr>
            <p:nvPr/>
          </p:nvSpPr>
          <p:spPr bwMode="auto">
            <a:xfrm>
              <a:off x="45722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5" name="Line 14">
              <a:extLst>
                <a:ext uri="{FF2B5EF4-FFF2-40B4-BE49-F238E27FC236}">
                  <a16:creationId xmlns:a16="http://schemas.microsoft.com/office/drawing/2014/main" id="{B3F7ED39-1338-C1B0-BC85-303DA7460DD0}"/>
                </a:ext>
              </a:extLst>
            </p:cNvPr>
            <p:cNvSpPr>
              <a:spLocks noChangeShapeType="1"/>
            </p:cNvSpPr>
            <p:nvPr/>
          </p:nvSpPr>
          <p:spPr bwMode="auto">
            <a:xfrm>
              <a:off x="491358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6" name="Line 15">
              <a:extLst>
                <a:ext uri="{FF2B5EF4-FFF2-40B4-BE49-F238E27FC236}">
                  <a16:creationId xmlns:a16="http://schemas.microsoft.com/office/drawing/2014/main" id="{236782AE-37B1-AA98-25D2-A07DB68AA487}"/>
                </a:ext>
              </a:extLst>
            </p:cNvPr>
            <p:cNvSpPr>
              <a:spLocks noChangeShapeType="1"/>
            </p:cNvSpPr>
            <p:nvPr/>
          </p:nvSpPr>
          <p:spPr bwMode="auto">
            <a:xfrm>
              <a:off x="525331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7" name="Line 16">
              <a:extLst>
                <a:ext uri="{FF2B5EF4-FFF2-40B4-BE49-F238E27FC236}">
                  <a16:creationId xmlns:a16="http://schemas.microsoft.com/office/drawing/2014/main" id="{B28163E5-151C-C83D-6D46-362B0D3FA11C}"/>
                </a:ext>
              </a:extLst>
            </p:cNvPr>
            <p:cNvSpPr>
              <a:spLocks noChangeShapeType="1"/>
            </p:cNvSpPr>
            <p:nvPr/>
          </p:nvSpPr>
          <p:spPr bwMode="auto">
            <a:xfrm>
              <a:off x="5594623" y="5621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8" name="Line 17">
              <a:extLst>
                <a:ext uri="{FF2B5EF4-FFF2-40B4-BE49-F238E27FC236}">
                  <a16:creationId xmlns:a16="http://schemas.microsoft.com/office/drawing/2014/main" id="{4B1DA492-0955-01A3-967F-D7F186DF3E9B}"/>
                </a:ext>
              </a:extLst>
            </p:cNvPr>
            <p:cNvSpPr>
              <a:spLocks noChangeShapeType="1"/>
            </p:cNvSpPr>
            <p:nvPr/>
          </p:nvSpPr>
          <p:spPr bwMode="auto">
            <a:xfrm>
              <a:off x="593593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9" name="Line 18">
              <a:extLst>
                <a:ext uri="{FF2B5EF4-FFF2-40B4-BE49-F238E27FC236}">
                  <a16:creationId xmlns:a16="http://schemas.microsoft.com/office/drawing/2014/main" id="{EB9247F6-4565-DB62-D4B4-DC40A2836465}"/>
                </a:ext>
              </a:extLst>
            </p:cNvPr>
            <p:cNvSpPr>
              <a:spLocks noChangeShapeType="1"/>
            </p:cNvSpPr>
            <p:nvPr/>
          </p:nvSpPr>
          <p:spPr bwMode="auto">
            <a:xfrm>
              <a:off x="627566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0" name="Line 19">
              <a:extLst>
                <a:ext uri="{FF2B5EF4-FFF2-40B4-BE49-F238E27FC236}">
                  <a16:creationId xmlns:a16="http://schemas.microsoft.com/office/drawing/2014/main" id="{694238B5-6F11-E62F-C350-0BB76A4C955E}"/>
                </a:ext>
              </a:extLst>
            </p:cNvPr>
            <p:cNvSpPr>
              <a:spLocks noChangeShapeType="1"/>
            </p:cNvSpPr>
            <p:nvPr/>
          </p:nvSpPr>
          <p:spPr bwMode="auto">
            <a:xfrm>
              <a:off x="66169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1" name="Rectangle 21">
              <a:extLst>
                <a:ext uri="{FF2B5EF4-FFF2-40B4-BE49-F238E27FC236}">
                  <a16:creationId xmlns:a16="http://schemas.microsoft.com/office/drawing/2014/main" id="{539B7E58-E068-12C4-F80C-4E5BDF9E0B79}"/>
                </a:ext>
              </a:extLst>
            </p:cNvPr>
            <p:cNvSpPr>
              <a:spLocks noChangeArrowheads="1"/>
            </p:cNvSpPr>
            <p:nvPr/>
          </p:nvSpPr>
          <p:spPr bwMode="auto">
            <a:xfrm>
              <a:off x="50834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72" name="Rectangle 22">
              <a:extLst>
                <a:ext uri="{FF2B5EF4-FFF2-40B4-BE49-F238E27FC236}">
                  <a16:creationId xmlns:a16="http://schemas.microsoft.com/office/drawing/2014/main" id="{6007987B-B9BE-6710-EF70-4F59DABC7590}"/>
                </a:ext>
              </a:extLst>
            </p:cNvPr>
            <p:cNvSpPr>
              <a:spLocks noChangeArrowheads="1"/>
            </p:cNvSpPr>
            <p:nvPr/>
          </p:nvSpPr>
          <p:spPr bwMode="auto">
            <a:xfrm>
              <a:off x="4742136"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73" name="Rectangle 23">
              <a:extLst>
                <a:ext uri="{FF2B5EF4-FFF2-40B4-BE49-F238E27FC236}">
                  <a16:creationId xmlns:a16="http://schemas.microsoft.com/office/drawing/2014/main" id="{E1162B2A-9640-41C5-F0FC-1C8AEA8D7BD7}"/>
                </a:ext>
              </a:extLst>
            </p:cNvPr>
            <p:cNvSpPr>
              <a:spLocks noChangeArrowheads="1"/>
            </p:cNvSpPr>
            <p:nvPr/>
          </p:nvSpPr>
          <p:spPr bwMode="auto">
            <a:xfrm>
              <a:off x="4402411"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74" name="Line 24">
              <a:extLst>
                <a:ext uri="{FF2B5EF4-FFF2-40B4-BE49-F238E27FC236}">
                  <a16:creationId xmlns:a16="http://schemas.microsoft.com/office/drawing/2014/main" id="{9475B718-9EB2-E935-D640-B0C2934AE613}"/>
                </a:ext>
              </a:extLst>
            </p:cNvPr>
            <p:cNvSpPr>
              <a:spLocks noChangeShapeType="1"/>
            </p:cNvSpPr>
            <p:nvPr/>
          </p:nvSpPr>
          <p:spPr bwMode="auto">
            <a:xfrm>
              <a:off x="4402410"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5" name="Line 25">
              <a:extLst>
                <a:ext uri="{FF2B5EF4-FFF2-40B4-BE49-F238E27FC236}">
                  <a16:creationId xmlns:a16="http://schemas.microsoft.com/office/drawing/2014/main" id="{48D907CA-E1F9-7CF0-0564-DD5527949063}"/>
                </a:ext>
              </a:extLst>
            </p:cNvPr>
            <p:cNvSpPr>
              <a:spLocks noChangeShapeType="1"/>
            </p:cNvSpPr>
            <p:nvPr/>
          </p:nvSpPr>
          <p:spPr bwMode="auto">
            <a:xfrm>
              <a:off x="440241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6" name="Line 26">
              <a:extLst>
                <a:ext uri="{FF2B5EF4-FFF2-40B4-BE49-F238E27FC236}">
                  <a16:creationId xmlns:a16="http://schemas.microsoft.com/office/drawing/2014/main" id="{13B42243-E771-A97E-3EBD-1B67108E5B35}"/>
                </a:ext>
              </a:extLst>
            </p:cNvPr>
            <p:cNvSpPr>
              <a:spLocks noChangeShapeType="1"/>
            </p:cNvSpPr>
            <p:nvPr/>
          </p:nvSpPr>
          <p:spPr bwMode="auto">
            <a:xfrm>
              <a:off x="4742135"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7" name="Line 27">
              <a:extLst>
                <a:ext uri="{FF2B5EF4-FFF2-40B4-BE49-F238E27FC236}">
                  <a16:creationId xmlns:a16="http://schemas.microsoft.com/office/drawing/2014/main" id="{9FEBE557-4982-904B-C113-E362755F8520}"/>
                </a:ext>
              </a:extLst>
            </p:cNvPr>
            <p:cNvSpPr>
              <a:spLocks noChangeShapeType="1"/>
            </p:cNvSpPr>
            <p:nvPr/>
          </p:nvSpPr>
          <p:spPr bwMode="auto">
            <a:xfrm>
              <a:off x="5083448"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8" name="Line 28">
              <a:extLst>
                <a:ext uri="{FF2B5EF4-FFF2-40B4-BE49-F238E27FC236}">
                  <a16:creationId xmlns:a16="http://schemas.microsoft.com/office/drawing/2014/main" id="{AA1C485B-B66C-88FA-E7F3-A48E911AD26A}"/>
                </a:ext>
              </a:extLst>
            </p:cNvPr>
            <p:cNvSpPr>
              <a:spLocks noChangeShapeType="1"/>
            </p:cNvSpPr>
            <p:nvPr/>
          </p:nvSpPr>
          <p:spPr bwMode="auto">
            <a:xfrm>
              <a:off x="542476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9" name="Line 29">
              <a:extLst>
                <a:ext uri="{FF2B5EF4-FFF2-40B4-BE49-F238E27FC236}">
                  <a16:creationId xmlns:a16="http://schemas.microsoft.com/office/drawing/2014/main" id="{6FC8F3E5-9274-8E65-9CD4-1A15A9448812}"/>
                </a:ext>
              </a:extLst>
            </p:cNvPr>
            <p:cNvSpPr>
              <a:spLocks noChangeShapeType="1"/>
            </p:cNvSpPr>
            <p:nvPr/>
          </p:nvSpPr>
          <p:spPr bwMode="auto">
            <a:xfrm>
              <a:off x="4402410"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0" name="Rectangle 31">
              <a:extLst>
                <a:ext uri="{FF2B5EF4-FFF2-40B4-BE49-F238E27FC236}">
                  <a16:creationId xmlns:a16="http://schemas.microsoft.com/office/drawing/2014/main" id="{D4CD779F-0BEC-F717-F70A-152683E3EB7F}"/>
                </a:ext>
              </a:extLst>
            </p:cNvPr>
            <p:cNvSpPr>
              <a:spLocks noChangeArrowheads="1"/>
            </p:cNvSpPr>
            <p:nvPr/>
          </p:nvSpPr>
          <p:spPr bwMode="auto">
            <a:xfrm>
              <a:off x="6389961"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81" name="Rectangle 32">
              <a:extLst>
                <a:ext uri="{FF2B5EF4-FFF2-40B4-BE49-F238E27FC236}">
                  <a16:creationId xmlns:a16="http://schemas.microsoft.com/office/drawing/2014/main" id="{DE15BB63-B544-C5A9-8394-159BF8D05AEA}"/>
                </a:ext>
              </a:extLst>
            </p:cNvPr>
            <p:cNvSpPr>
              <a:spLocks noChangeArrowheads="1"/>
            </p:cNvSpPr>
            <p:nvPr/>
          </p:nvSpPr>
          <p:spPr bwMode="auto">
            <a:xfrm>
              <a:off x="60486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82" name="Rectangle 33">
              <a:extLst>
                <a:ext uri="{FF2B5EF4-FFF2-40B4-BE49-F238E27FC236}">
                  <a16:creationId xmlns:a16="http://schemas.microsoft.com/office/drawing/2014/main" id="{1A01149E-223C-EA6D-B14A-47FC1385633C}"/>
                </a:ext>
              </a:extLst>
            </p:cNvPr>
            <p:cNvSpPr>
              <a:spLocks noChangeArrowheads="1"/>
            </p:cNvSpPr>
            <p:nvPr/>
          </p:nvSpPr>
          <p:spPr bwMode="auto">
            <a:xfrm>
              <a:off x="5708924"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83" name="Line 34">
              <a:extLst>
                <a:ext uri="{FF2B5EF4-FFF2-40B4-BE49-F238E27FC236}">
                  <a16:creationId xmlns:a16="http://schemas.microsoft.com/office/drawing/2014/main" id="{4339E04C-B9E0-DB84-533C-AADF447BADF1}"/>
                </a:ext>
              </a:extLst>
            </p:cNvPr>
            <p:cNvSpPr>
              <a:spLocks noChangeShapeType="1"/>
            </p:cNvSpPr>
            <p:nvPr/>
          </p:nvSpPr>
          <p:spPr bwMode="auto">
            <a:xfrm>
              <a:off x="5708923"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4" name="Line 35">
              <a:extLst>
                <a:ext uri="{FF2B5EF4-FFF2-40B4-BE49-F238E27FC236}">
                  <a16:creationId xmlns:a16="http://schemas.microsoft.com/office/drawing/2014/main" id="{9F186330-C6BC-BB23-6A29-C399F20E69CF}"/>
                </a:ext>
              </a:extLst>
            </p:cNvPr>
            <p:cNvSpPr>
              <a:spLocks noChangeShapeType="1"/>
            </p:cNvSpPr>
            <p:nvPr/>
          </p:nvSpPr>
          <p:spPr bwMode="auto">
            <a:xfrm>
              <a:off x="570892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5" name="Line 36">
              <a:extLst>
                <a:ext uri="{FF2B5EF4-FFF2-40B4-BE49-F238E27FC236}">
                  <a16:creationId xmlns:a16="http://schemas.microsoft.com/office/drawing/2014/main" id="{F0A5D5C3-76B1-92C1-D8BF-017F8BC0387E}"/>
                </a:ext>
              </a:extLst>
            </p:cNvPr>
            <p:cNvSpPr>
              <a:spLocks noChangeShapeType="1"/>
            </p:cNvSpPr>
            <p:nvPr/>
          </p:nvSpPr>
          <p:spPr bwMode="auto">
            <a:xfrm>
              <a:off x="6048648"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6" name="Line 37">
              <a:extLst>
                <a:ext uri="{FF2B5EF4-FFF2-40B4-BE49-F238E27FC236}">
                  <a16:creationId xmlns:a16="http://schemas.microsoft.com/office/drawing/2014/main" id="{45F9AE7A-DB8D-5DEB-D855-B54306BACBAD}"/>
                </a:ext>
              </a:extLst>
            </p:cNvPr>
            <p:cNvSpPr>
              <a:spLocks noChangeShapeType="1"/>
            </p:cNvSpPr>
            <p:nvPr/>
          </p:nvSpPr>
          <p:spPr bwMode="auto">
            <a:xfrm>
              <a:off x="6389960"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7" name="Line 38">
              <a:extLst>
                <a:ext uri="{FF2B5EF4-FFF2-40B4-BE49-F238E27FC236}">
                  <a16:creationId xmlns:a16="http://schemas.microsoft.com/office/drawing/2014/main" id="{42320530-6167-2A02-DB75-88479B1B21C2}"/>
                </a:ext>
              </a:extLst>
            </p:cNvPr>
            <p:cNvSpPr>
              <a:spLocks noChangeShapeType="1"/>
            </p:cNvSpPr>
            <p:nvPr/>
          </p:nvSpPr>
          <p:spPr bwMode="auto">
            <a:xfrm>
              <a:off x="673127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8" name="Line 39">
              <a:extLst>
                <a:ext uri="{FF2B5EF4-FFF2-40B4-BE49-F238E27FC236}">
                  <a16:creationId xmlns:a16="http://schemas.microsoft.com/office/drawing/2014/main" id="{15092B85-12B2-F0BD-7E16-5B2C92162D91}"/>
                </a:ext>
              </a:extLst>
            </p:cNvPr>
            <p:cNvSpPr>
              <a:spLocks noChangeShapeType="1"/>
            </p:cNvSpPr>
            <p:nvPr/>
          </p:nvSpPr>
          <p:spPr bwMode="auto">
            <a:xfrm>
              <a:off x="5708923"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9" name="Rectangle 41">
              <a:extLst>
                <a:ext uri="{FF2B5EF4-FFF2-40B4-BE49-F238E27FC236}">
                  <a16:creationId xmlns:a16="http://schemas.microsoft.com/office/drawing/2014/main" id="{9951427B-43EE-ABF9-6413-0D92C2D9299F}"/>
                </a:ext>
              </a:extLst>
            </p:cNvPr>
            <p:cNvSpPr>
              <a:spLocks noChangeArrowheads="1"/>
            </p:cNvSpPr>
            <p:nvPr/>
          </p:nvSpPr>
          <p:spPr bwMode="auto">
            <a:xfrm>
              <a:off x="4515123"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90" name="Rectangle 42">
              <a:extLst>
                <a:ext uri="{FF2B5EF4-FFF2-40B4-BE49-F238E27FC236}">
                  <a16:creationId xmlns:a16="http://schemas.microsoft.com/office/drawing/2014/main" id="{65DAAF02-E639-A5DE-2367-48E55080925E}"/>
                </a:ext>
              </a:extLst>
            </p:cNvPr>
            <p:cNvSpPr>
              <a:spLocks noChangeArrowheads="1"/>
            </p:cNvSpPr>
            <p:nvPr/>
          </p:nvSpPr>
          <p:spPr bwMode="auto">
            <a:xfrm>
              <a:off x="4173811" y="17940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91" name="Line 43">
              <a:extLst>
                <a:ext uri="{FF2B5EF4-FFF2-40B4-BE49-F238E27FC236}">
                  <a16:creationId xmlns:a16="http://schemas.microsoft.com/office/drawing/2014/main" id="{3464CF2B-C4B8-922B-383A-8072FC4CC9F9}"/>
                </a:ext>
              </a:extLst>
            </p:cNvPr>
            <p:cNvSpPr>
              <a:spLocks noChangeShapeType="1"/>
            </p:cNvSpPr>
            <p:nvPr/>
          </p:nvSpPr>
          <p:spPr bwMode="auto">
            <a:xfrm>
              <a:off x="4173811" y="17940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2" name="Line 44">
              <a:extLst>
                <a:ext uri="{FF2B5EF4-FFF2-40B4-BE49-F238E27FC236}">
                  <a16:creationId xmlns:a16="http://schemas.microsoft.com/office/drawing/2014/main" id="{8A262014-34CC-25E5-21DE-8252BEF616A5}"/>
                </a:ext>
              </a:extLst>
            </p:cNvPr>
            <p:cNvSpPr>
              <a:spLocks noChangeShapeType="1"/>
            </p:cNvSpPr>
            <p:nvPr/>
          </p:nvSpPr>
          <p:spPr bwMode="auto">
            <a:xfrm>
              <a:off x="417381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3" name="Line 45">
              <a:extLst>
                <a:ext uri="{FF2B5EF4-FFF2-40B4-BE49-F238E27FC236}">
                  <a16:creationId xmlns:a16="http://schemas.microsoft.com/office/drawing/2014/main" id="{F8190411-42E0-3597-B8BB-DA82F197C610}"/>
                </a:ext>
              </a:extLst>
            </p:cNvPr>
            <p:cNvSpPr>
              <a:spLocks noChangeShapeType="1"/>
            </p:cNvSpPr>
            <p:nvPr/>
          </p:nvSpPr>
          <p:spPr bwMode="auto">
            <a:xfrm>
              <a:off x="4515123"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4" name="Line 46">
              <a:extLst>
                <a:ext uri="{FF2B5EF4-FFF2-40B4-BE49-F238E27FC236}">
                  <a16:creationId xmlns:a16="http://schemas.microsoft.com/office/drawing/2014/main" id="{2CF20028-8468-18F6-F89C-2D25D8EAAA04}"/>
                </a:ext>
              </a:extLst>
            </p:cNvPr>
            <p:cNvSpPr>
              <a:spLocks noChangeShapeType="1"/>
            </p:cNvSpPr>
            <p:nvPr/>
          </p:nvSpPr>
          <p:spPr bwMode="auto">
            <a:xfrm>
              <a:off x="4856435"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5" name="Line 47">
              <a:extLst>
                <a:ext uri="{FF2B5EF4-FFF2-40B4-BE49-F238E27FC236}">
                  <a16:creationId xmlns:a16="http://schemas.microsoft.com/office/drawing/2014/main" id="{831109FC-4561-3344-90E0-932C5F70C962}"/>
                </a:ext>
              </a:extLst>
            </p:cNvPr>
            <p:cNvSpPr>
              <a:spLocks noChangeShapeType="1"/>
            </p:cNvSpPr>
            <p:nvPr/>
          </p:nvSpPr>
          <p:spPr bwMode="auto">
            <a:xfrm>
              <a:off x="4173811" y="21369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6" name="Rectangle 49">
              <a:extLst>
                <a:ext uri="{FF2B5EF4-FFF2-40B4-BE49-F238E27FC236}">
                  <a16:creationId xmlns:a16="http://schemas.microsoft.com/office/drawing/2014/main" id="{AA6E0FFB-CE3D-6E00-B388-787CCBFEDA9B}"/>
                </a:ext>
              </a:extLst>
            </p:cNvPr>
            <p:cNvSpPr>
              <a:spLocks noChangeArrowheads="1"/>
            </p:cNvSpPr>
            <p:nvPr/>
          </p:nvSpPr>
          <p:spPr bwMode="auto">
            <a:xfrm>
              <a:off x="50834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97" name="Line 50">
              <a:extLst>
                <a:ext uri="{FF2B5EF4-FFF2-40B4-BE49-F238E27FC236}">
                  <a16:creationId xmlns:a16="http://schemas.microsoft.com/office/drawing/2014/main" id="{ABB19770-3739-3466-CC56-A995DF171C5C}"/>
                </a:ext>
              </a:extLst>
            </p:cNvPr>
            <p:cNvSpPr>
              <a:spLocks noChangeShapeType="1"/>
            </p:cNvSpPr>
            <p:nvPr/>
          </p:nvSpPr>
          <p:spPr bwMode="auto">
            <a:xfrm>
              <a:off x="5083448" y="17940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8" name="Line 51">
              <a:extLst>
                <a:ext uri="{FF2B5EF4-FFF2-40B4-BE49-F238E27FC236}">
                  <a16:creationId xmlns:a16="http://schemas.microsoft.com/office/drawing/2014/main" id="{849B8E71-0936-3EE0-D1A1-7087EF83527F}"/>
                </a:ext>
              </a:extLst>
            </p:cNvPr>
            <p:cNvSpPr>
              <a:spLocks noChangeShapeType="1"/>
            </p:cNvSpPr>
            <p:nvPr/>
          </p:nvSpPr>
          <p:spPr bwMode="auto">
            <a:xfrm>
              <a:off x="5083448" y="21369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9" name="Line 52">
              <a:extLst>
                <a:ext uri="{FF2B5EF4-FFF2-40B4-BE49-F238E27FC236}">
                  <a16:creationId xmlns:a16="http://schemas.microsoft.com/office/drawing/2014/main" id="{7C7644BC-94AD-A258-40D4-560F476ADC37}"/>
                </a:ext>
              </a:extLst>
            </p:cNvPr>
            <p:cNvSpPr>
              <a:spLocks noChangeShapeType="1"/>
            </p:cNvSpPr>
            <p:nvPr/>
          </p:nvSpPr>
          <p:spPr bwMode="auto">
            <a:xfrm>
              <a:off x="5083448"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0" name="Line 53">
              <a:extLst>
                <a:ext uri="{FF2B5EF4-FFF2-40B4-BE49-F238E27FC236}">
                  <a16:creationId xmlns:a16="http://schemas.microsoft.com/office/drawing/2014/main" id="{B5CBF676-D559-485A-4495-432594A80DCA}"/>
                </a:ext>
              </a:extLst>
            </p:cNvPr>
            <p:cNvSpPr>
              <a:spLocks noChangeShapeType="1"/>
            </p:cNvSpPr>
            <p:nvPr/>
          </p:nvSpPr>
          <p:spPr bwMode="auto">
            <a:xfrm>
              <a:off x="54247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1" name="Rectangle 55">
              <a:extLst>
                <a:ext uri="{FF2B5EF4-FFF2-40B4-BE49-F238E27FC236}">
                  <a16:creationId xmlns:a16="http://schemas.microsoft.com/office/drawing/2014/main" id="{D016BFFC-4AF4-9783-30A7-0E49E7284A11}"/>
                </a:ext>
              </a:extLst>
            </p:cNvPr>
            <p:cNvSpPr>
              <a:spLocks noChangeArrowheads="1"/>
            </p:cNvSpPr>
            <p:nvPr/>
          </p:nvSpPr>
          <p:spPr bwMode="auto">
            <a:xfrm>
              <a:off x="4629424" y="2398937"/>
              <a:ext cx="339725"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02" name="Line 56">
              <a:extLst>
                <a:ext uri="{FF2B5EF4-FFF2-40B4-BE49-F238E27FC236}">
                  <a16:creationId xmlns:a16="http://schemas.microsoft.com/office/drawing/2014/main" id="{CAB17960-65C9-6F6A-B94D-313AB9799C8B}"/>
                </a:ext>
              </a:extLst>
            </p:cNvPr>
            <p:cNvSpPr>
              <a:spLocks noChangeShapeType="1"/>
            </p:cNvSpPr>
            <p:nvPr/>
          </p:nvSpPr>
          <p:spPr bwMode="auto">
            <a:xfrm>
              <a:off x="4629424" y="2398936"/>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3" name="Line 57">
              <a:extLst>
                <a:ext uri="{FF2B5EF4-FFF2-40B4-BE49-F238E27FC236}">
                  <a16:creationId xmlns:a16="http://schemas.microsoft.com/office/drawing/2014/main" id="{D64A26D4-02C8-C7A1-3233-09CB87C9EA05}"/>
                </a:ext>
              </a:extLst>
            </p:cNvPr>
            <p:cNvSpPr>
              <a:spLocks noChangeShapeType="1"/>
            </p:cNvSpPr>
            <p:nvPr/>
          </p:nvSpPr>
          <p:spPr bwMode="auto">
            <a:xfrm>
              <a:off x="4629424" y="2743423"/>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4" name="Line 58">
              <a:extLst>
                <a:ext uri="{FF2B5EF4-FFF2-40B4-BE49-F238E27FC236}">
                  <a16:creationId xmlns:a16="http://schemas.microsoft.com/office/drawing/2014/main" id="{FDCCD53A-4084-04EE-FC97-124DDFA96C8B}"/>
                </a:ext>
              </a:extLst>
            </p:cNvPr>
            <p:cNvSpPr>
              <a:spLocks noChangeShapeType="1"/>
            </p:cNvSpPr>
            <p:nvPr/>
          </p:nvSpPr>
          <p:spPr bwMode="auto">
            <a:xfrm>
              <a:off x="46294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5" name="Line 59">
              <a:extLst>
                <a:ext uri="{FF2B5EF4-FFF2-40B4-BE49-F238E27FC236}">
                  <a16:creationId xmlns:a16="http://schemas.microsoft.com/office/drawing/2014/main" id="{C3300B2D-C487-1D52-F3BC-BCAE2A86A3DB}"/>
                </a:ext>
              </a:extLst>
            </p:cNvPr>
            <p:cNvSpPr>
              <a:spLocks noChangeShapeType="1"/>
            </p:cNvSpPr>
            <p:nvPr/>
          </p:nvSpPr>
          <p:spPr bwMode="auto">
            <a:xfrm>
              <a:off x="49691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6" name="Rectangle 61">
              <a:extLst>
                <a:ext uri="{FF2B5EF4-FFF2-40B4-BE49-F238E27FC236}">
                  <a16:creationId xmlns:a16="http://schemas.microsoft.com/office/drawing/2014/main" id="{D602B94A-98B9-BC4B-727B-4EB5EDA86FCD}"/>
                </a:ext>
              </a:extLst>
            </p:cNvPr>
            <p:cNvSpPr>
              <a:spLocks noChangeArrowheads="1"/>
            </p:cNvSpPr>
            <p:nvPr/>
          </p:nvSpPr>
          <p:spPr bwMode="auto">
            <a:xfrm>
              <a:off x="4173811" y="2398937"/>
              <a:ext cx="341313"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07" name="Line 62">
              <a:extLst>
                <a:ext uri="{FF2B5EF4-FFF2-40B4-BE49-F238E27FC236}">
                  <a16:creationId xmlns:a16="http://schemas.microsoft.com/office/drawing/2014/main" id="{657E6885-2376-4488-27B6-A0CD61D4EA57}"/>
                </a:ext>
              </a:extLst>
            </p:cNvPr>
            <p:cNvSpPr>
              <a:spLocks noChangeShapeType="1"/>
            </p:cNvSpPr>
            <p:nvPr/>
          </p:nvSpPr>
          <p:spPr bwMode="auto">
            <a:xfrm>
              <a:off x="4173811" y="2398936"/>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8" name="Line 63">
              <a:extLst>
                <a:ext uri="{FF2B5EF4-FFF2-40B4-BE49-F238E27FC236}">
                  <a16:creationId xmlns:a16="http://schemas.microsoft.com/office/drawing/2014/main" id="{60F5723A-3CBD-DD4B-9609-831D5B51D245}"/>
                </a:ext>
              </a:extLst>
            </p:cNvPr>
            <p:cNvSpPr>
              <a:spLocks noChangeShapeType="1"/>
            </p:cNvSpPr>
            <p:nvPr/>
          </p:nvSpPr>
          <p:spPr bwMode="auto">
            <a:xfrm>
              <a:off x="4173811" y="2743423"/>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9" name="Line 64">
              <a:extLst>
                <a:ext uri="{FF2B5EF4-FFF2-40B4-BE49-F238E27FC236}">
                  <a16:creationId xmlns:a16="http://schemas.microsoft.com/office/drawing/2014/main" id="{24F35ADD-FEC4-7652-5EBD-74A94DDE26A2}"/>
                </a:ext>
              </a:extLst>
            </p:cNvPr>
            <p:cNvSpPr>
              <a:spLocks noChangeShapeType="1"/>
            </p:cNvSpPr>
            <p:nvPr/>
          </p:nvSpPr>
          <p:spPr bwMode="auto">
            <a:xfrm>
              <a:off x="417381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0" name="Line 65">
              <a:extLst>
                <a:ext uri="{FF2B5EF4-FFF2-40B4-BE49-F238E27FC236}">
                  <a16:creationId xmlns:a16="http://schemas.microsoft.com/office/drawing/2014/main" id="{2C5AE4FB-B5DB-3706-4DB5-C8830B759B54}"/>
                </a:ext>
              </a:extLst>
            </p:cNvPr>
            <p:cNvSpPr>
              <a:spLocks noChangeShapeType="1"/>
            </p:cNvSpPr>
            <p:nvPr/>
          </p:nvSpPr>
          <p:spPr bwMode="auto">
            <a:xfrm>
              <a:off x="45151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1" name="Rectangle 67">
              <a:extLst>
                <a:ext uri="{FF2B5EF4-FFF2-40B4-BE49-F238E27FC236}">
                  <a16:creationId xmlns:a16="http://schemas.microsoft.com/office/drawing/2014/main" id="{5E7F01B5-D37E-29F6-A482-C98F813FFFA1}"/>
                </a:ext>
              </a:extLst>
            </p:cNvPr>
            <p:cNvSpPr>
              <a:spLocks noChangeArrowheads="1"/>
            </p:cNvSpPr>
            <p:nvPr/>
          </p:nvSpPr>
          <p:spPr bwMode="auto">
            <a:xfrm>
              <a:off x="60486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12" name="Rectangle 68">
              <a:extLst>
                <a:ext uri="{FF2B5EF4-FFF2-40B4-BE49-F238E27FC236}">
                  <a16:creationId xmlns:a16="http://schemas.microsoft.com/office/drawing/2014/main" id="{DE022759-E936-13C6-29C4-1F7565D7CA54}"/>
                </a:ext>
              </a:extLst>
            </p:cNvPr>
            <p:cNvSpPr>
              <a:spLocks noChangeArrowheads="1"/>
            </p:cNvSpPr>
            <p:nvPr/>
          </p:nvSpPr>
          <p:spPr bwMode="auto">
            <a:xfrm>
              <a:off x="5708924" y="17940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13" name="Line 69">
              <a:extLst>
                <a:ext uri="{FF2B5EF4-FFF2-40B4-BE49-F238E27FC236}">
                  <a16:creationId xmlns:a16="http://schemas.microsoft.com/office/drawing/2014/main" id="{912EAA5D-682B-BD18-955E-F631669A3BEA}"/>
                </a:ext>
              </a:extLst>
            </p:cNvPr>
            <p:cNvSpPr>
              <a:spLocks noChangeShapeType="1"/>
            </p:cNvSpPr>
            <p:nvPr/>
          </p:nvSpPr>
          <p:spPr bwMode="auto">
            <a:xfrm>
              <a:off x="5708924" y="17940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4" name="Line 70">
              <a:extLst>
                <a:ext uri="{FF2B5EF4-FFF2-40B4-BE49-F238E27FC236}">
                  <a16:creationId xmlns:a16="http://schemas.microsoft.com/office/drawing/2014/main" id="{973523E7-4C17-DD0A-6385-9B71D02BFC82}"/>
                </a:ext>
              </a:extLst>
            </p:cNvPr>
            <p:cNvSpPr>
              <a:spLocks noChangeShapeType="1"/>
            </p:cNvSpPr>
            <p:nvPr/>
          </p:nvSpPr>
          <p:spPr bwMode="auto">
            <a:xfrm>
              <a:off x="5708923"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5" name="Line 71">
              <a:extLst>
                <a:ext uri="{FF2B5EF4-FFF2-40B4-BE49-F238E27FC236}">
                  <a16:creationId xmlns:a16="http://schemas.microsoft.com/office/drawing/2014/main" id="{4B045A15-D9C0-D943-CC4A-B3CBF6C12327}"/>
                </a:ext>
              </a:extLst>
            </p:cNvPr>
            <p:cNvSpPr>
              <a:spLocks noChangeShapeType="1"/>
            </p:cNvSpPr>
            <p:nvPr/>
          </p:nvSpPr>
          <p:spPr bwMode="auto">
            <a:xfrm>
              <a:off x="6048648"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6" name="Line 72">
              <a:extLst>
                <a:ext uri="{FF2B5EF4-FFF2-40B4-BE49-F238E27FC236}">
                  <a16:creationId xmlns:a16="http://schemas.microsoft.com/office/drawing/2014/main" id="{8E0D6F4B-0A8B-ABE3-2A47-09AADEA19DFA}"/>
                </a:ext>
              </a:extLst>
            </p:cNvPr>
            <p:cNvSpPr>
              <a:spLocks noChangeShapeType="1"/>
            </p:cNvSpPr>
            <p:nvPr/>
          </p:nvSpPr>
          <p:spPr bwMode="auto">
            <a:xfrm>
              <a:off x="63899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7" name="Line 73">
              <a:extLst>
                <a:ext uri="{FF2B5EF4-FFF2-40B4-BE49-F238E27FC236}">
                  <a16:creationId xmlns:a16="http://schemas.microsoft.com/office/drawing/2014/main" id="{2800627D-79D6-E611-DBE1-B7F7146445CB}"/>
                </a:ext>
              </a:extLst>
            </p:cNvPr>
            <p:cNvSpPr>
              <a:spLocks noChangeShapeType="1"/>
            </p:cNvSpPr>
            <p:nvPr/>
          </p:nvSpPr>
          <p:spPr bwMode="auto">
            <a:xfrm>
              <a:off x="5708924" y="21369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8" name="Rectangle 75">
              <a:extLst>
                <a:ext uri="{FF2B5EF4-FFF2-40B4-BE49-F238E27FC236}">
                  <a16:creationId xmlns:a16="http://schemas.microsoft.com/office/drawing/2014/main" id="{45A231E1-6EF6-8986-C635-27E483ABCAF2}"/>
                </a:ext>
              </a:extLst>
            </p:cNvPr>
            <p:cNvSpPr>
              <a:spLocks noChangeArrowheads="1"/>
            </p:cNvSpPr>
            <p:nvPr/>
          </p:nvSpPr>
          <p:spPr bwMode="auto">
            <a:xfrm>
              <a:off x="6559823" y="1789336"/>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19" name="Line 76">
              <a:extLst>
                <a:ext uri="{FF2B5EF4-FFF2-40B4-BE49-F238E27FC236}">
                  <a16:creationId xmlns:a16="http://schemas.microsoft.com/office/drawing/2014/main" id="{B5BF72A5-4C10-5A15-1053-E7361FED8BC3}"/>
                </a:ext>
              </a:extLst>
            </p:cNvPr>
            <p:cNvSpPr>
              <a:spLocks noChangeShapeType="1"/>
            </p:cNvSpPr>
            <p:nvPr/>
          </p:nvSpPr>
          <p:spPr bwMode="auto">
            <a:xfrm>
              <a:off x="6559823" y="17893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0" name="Line 77">
              <a:extLst>
                <a:ext uri="{FF2B5EF4-FFF2-40B4-BE49-F238E27FC236}">
                  <a16:creationId xmlns:a16="http://schemas.microsoft.com/office/drawing/2014/main" id="{C9B9EDC0-BA67-EB90-4CEE-501EF215908B}"/>
                </a:ext>
              </a:extLst>
            </p:cNvPr>
            <p:cNvSpPr>
              <a:spLocks noChangeShapeType="1"/>
            </p:cNvSpPr>
            <p:nvPr/>
          </p:nvSpPr>
          <p:spPr bwMode="auto">
            <a:xfrm>
              <a:off x="6559823" y="21322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1" name="Line 78">
              <a:extLst>
                <a:ext uri="{FF2B5EF4-FFF2-40B4-BE49-F238E27FC236}">
                  <a16:creationId xmlns:a16="http://schemas.microsoft.com/office/drawing/2014/main" id="{89EFE513-24F7-BEF9-8E46-7CDE8188415A}"/>
                </a:ext>
              </a:extLst>
            </p:cNvPr>
            <p:cNvSpPr>
              <a:spLocks noChangeShapeType="1"/>
            </p:cNvSpPr>
            <p:nvPr/>
          </p:nvSpPr>
          <p:spPr bwMode="auto">
            <a:xfrm>
              <a:off x="6559823"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2" name="Line 79">
              <a:extLst>
                <a:ext uri="{FF2B5EF4-FFF2-40B4-BE49-F238E27FC236}">
                  <a16:creationId xmlns:a16="http://schemas.microsoft.com/office/drawing/2014/main" id="{DE9FD7D8-3541-35A7-F8E1-908FF1DD10FC}"/>
                </a:ext>
              </a:extLst>
            </p:cNvPr>
            <p:cNvSpPr>
              <a:spLocks noChangeShapeType="1"/>
            </p:cNvSpPr>
            <p:nvPr/>
          </p:nvSpPr>
          <p:spPr bwMode="auto">
            <a:xfrm>
              <a:off x="6901135"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3" name="Rectangle 81">
              <a:extLst>
                <a:ext uri="{FF2B5EF4-FFF2-40B4-BE49-F238E27FC236}">
                  <a16:creationId xmlns:a16="http://schemas.microsoft.com/office/drawing/2014/main" id="{29813961-E879-2409-D878-52F8F667488D}"/>
                </a:ext>
              </a:extLst>
            </p:cNvPr>
            <p:cNvSpPr>
              <a:spLocks noChangeArrowheads="1"/>
            </p:cNvSpPr>
            <p:nvPr/>
          </p:nvSpPr>
          <p:spPr bwMode="auto">
            <a:xfrm>
              <a:off x="6048648"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24" name="Line 82">
              <a:extLst>
                <a:ext uri="{FF2B5EF4-FFF2-40B4-BE49-F238E27FC236}">
                  <a16:creationId xmlns:a16="http://schemas.microsoft.com/office/drawing/2014/main" id="{DA37A5CC-34B6-CD7C-E277-443A7D84C09F}"/>
                </a:ext>
              </a:extLst>
            </p:cNvPr>
            <p:cNvSpPr>
              <a:spLocks noChangeShapeType="1"/>
            </p:cNvSpPr>
            <p:nvPr/>
          </p:nvSpPr>
          <p:spPr bwMode="auto">
            <a:xfrm>
              <a:off x="6048648"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5" name="Line 83">
              <a:extLst>
                <a:ext uri="{FF2B5EF4-FFF2-40B4-BE49-F238E27FC236}">
                  <a16:creationId xmlns:a16="http://schemas.microsoft.com/office/drawing/2014/main" id="{6EBC4BC7-92BF-31B2-9130-DE2287D43783}"/>
                </a:ext>
              </a:extLst>
            </p:cNvPr>
            <p:cNvSpPr>
              <a:spLocks noChangeShapeType="1"/>
            </p:cNvSpPr>
            <p:nvPr/>
          </p:nvSpPr>
          <p:spPr bwMode="auto">
            <a:xfrm>
              <a:off x="6048648"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6" name="Line 84">
              <a:extLst>
                <a:ext uri="{FF2B5EF4-FFF2-40B4-BE49-F238E27FC236}">
                  <a16:creationId xmlns:a16="http://schemas.microsoft.com/office/drawing/2014/main" id="{7AA93BFE-FFA7-70F3-06AD-E2992B34C883}"/>
                </a:ext>
              </a:extLst>
            </p:cNvPr>
            <p:cNvSpPr>
              <a:spLocks noChangeShapeType="1"/>
            </p:cNvSpPr>
            <p:nvPr/>
          </p:nvSpPr>
          <p:spPr bwMode="auto">
            <a:xfrm>
              <a:off x="60486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7" name="Line 85">
              <a:extLst>
                <a:ext uri="{FF2B5EF4-FFF2-40B4-BE49-F238E27FC236}">
                  <a16:creationId xmlns:a16="http://schemas.microsoft.com/office/drawing/2014/main" id="{65EB99FD-03B7-EE5B-F083-06031B1734C0}"/>
                </a:ext>
              </a:extLst>
            </p:cNvPr>
            <p:cNvSpPr>
              <a:spLocks noChangeShapeType="1"/>
            </p:cNvSpPr>
            <p:nvPr/>
          </p:nvSpPr>
          <p:spPr bwMode="auto">
            <a:xfrm>
              <a:off x="638996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8" name="Rectangle 87">
              <a:extLst>
                <a:ext uri="{FF2B5EF4-FFF2-40B4-BE49-F238E27FC236}">
                  <a16:creationId xmlns:a16="http://schemas.microsoft.com/office/drawing/2014/main" id="{E2A5B94E-3407-87A0-A900-763A89DCD800}"/>
                </a:ext>
              </a:extLst>
            </p:cNvPr>
            <p:cNvSpPr>
              <a:spLocks noChangeArrowheads="1"/>
            </p:cNvSpPr>
            <p:nvPr/>
          </p:nvSpPr>
          <p:spPr bwMode="auto">
            <a:xfrm>
              <a:off x="5594623"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29" name="Line 88">
              <a:extLst>
                <a:ext uri="{FF2B5EF4-FFF2-40B4-BE49-F238E27FC236}">
                  <a16:creationId xmlns:a16="http://schemas.microsoft.com/office/drawing/2014/main" id="{53F3F8A8-B740-289B-8AC8-333E03068060}"/>
                </a:ext>
              </a:extLst>
            </p:cNvPr>
            <p:cNvSpPr>
              <a:spLocks noChangeShapeType="1"/>
            </p:cNvSpPr>
            <p:nvPr/>
          </p:nvSpPr>
          <p:spPr bwMode="auto">
            <a:xfrm>
              <a:off x="5594623"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0" name="Line 89">
              <a:extLst>
                <a:ext uri="{FF2B5EF4-FFF2-40B4-BE49-F238E27FC236}">
                  <a16:creationId xmlns:a16="http://schemas.microsoft.com/office/drawing/2014/main" id="{8E14A8C9-9267-6579-30E8-80824067A87F}"/>
                </a:ext>
              </a:extLst>
            </p:cNvPr>
            <p:cNvSpPr>
              <a:spLocks noChangeShapeType="1"/>
            </p:cNvSpPr>
            <p:nvPr/>
          </p:nvSpPr>
          <p:spPr bwMode="auto">
            <a:xfrm>
              <a:off x="5594623"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1" name="Line 90">
              <a:extLst>
                <a:ext uri="{FF2B5EF4-FFF2-40B4-BE49-F238E27FC236}">
                  <a16:creationId xmlns:a16="http://schemas.microsoft.com/office/drawing/2014/main" id="{5E9E9091-329D-FE74-6EE6-C0D856949C5C}"/>
                </a:ext>
              </a:extLst>
            </p:cNvPr>
            <p:cNvSpPr>
              <a:spLocks noChangeShapeType="1"/>
            </p:cNvSpPr>
            <p:nvPr/>
          </p:nvSpPr>
          <p:spPr bwMode="auto">
            <a:xfrm>
              <a:off x="55946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2" name="Line 91">
              <a:extLst>
                <a:ext uri="{FF2B5EF4-FFF2-40B4-BE49-F238E27FC236}">
                  <a16:creationId xmlns:a16="http://schemas.microsoft.com/office/drawing/2014/main" id="{96DC24D5-6AA8-9E51-0F97-F230E5749E65}"/>
                </a:ext>
              </a:extLst>
            </p:cNvPr>
            <p:cNvSpPr>
              <a:spLocks noChangeShapeType="1"/>
            </p:cNvSpPr>
            <p:nvPr/>
          </p:nvSpPr>
          <p:spPr bwMode="auto">
            <a:xfrm>
              <a:off x="5935935"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3" name="Text Box 144">
              <a:extLst>
                <a:ext uri="{FF2B5EF4-FFF2-40B4-BE49-F238E27FC236}">
                  <a16:creationId xmlns:a16="http://schemas.microsoft.com/office/drawing/2014/main" id="{6DD473F0-DB6E-DD2D-5344-155E39210B27}"/>
                </a:ext>
              </a:extLst>
            </p:cNvPr>
            <p:cNvSpPr txBox="1">
              <a:spLocks noChangeArrowheads="1"/>
            </p:cNvSpPr>
            <p:nvPr/>
          </p:nvSpPr>
          <p:spPr bwMode="auto">
            <a:xfrm>
              <a:off x="3278066" y="622523"/>
              <a:ext cx="705641"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2400300" algn="l"/>
                  <a:tab pos="3200400" algn="l"/>
                  <a:tab pos="4457700" algn="l"/>
                </a:tabLst>
                <a:defRPr sz="2400">
                  <a:solidFill>
                    <a:schemeClr val="tx1"/>
                  </a:solidFill>
                  <a:latin typeface="Times New Roman" pitchFamily="18" charset="0"/>
                </a:defRPr>
              </a:lvl1pPr>
              <a:lvl2pPr algn="l">
                <a:tabLst>
                  <a:tab pos="2400300" algn="l"/>
                  <a:tab pos="3200400" algn="l"/>
                  <a:tab pos="4457700" algn="l"/>
                </a:tabLst>
                <a:defRPr sz="2400">
                  <a:solidFill>
                    <a:schemeClr val="tx1"/>
                  </a:solidFill>
                  <a:latin typeface="Times New Roman" pitchFamily="18" charset="0"/>
                </a:defRPr>
              </a:lvl2pPr>
              <a:lvl3pPr algn="l">
                <a:tabLst>
                  <a:tab pos="2400300" algn="l"/>
                  <a:tab pos="3200400" algn="l"/>
                  <a:tab pos="4457700" algn="l"/>
                </a:tabLst>
                <a:defRPr sz="2400">
                  <a:solidFill>
                    <a:schemeClr val="tx1"/>
                  </a:solidFill>
                  <a:latin typeface="Times New Roman" pitchFamily="18" charset="0"/>
                </a:defRPr>
              </a:lvl3pPr>
              <a:lvl4pPr algn="l">
                <a:tabLst>
                  <a:tab pos="2400300" algn="l"/>
                  <a:tab pos="3200400" algn="l"/>
                  <a:tab pos="4457700" algn="l"/>
                </a:tabLst>
                <a:defRPr sz="2400">
                  <a:solidFill>
                    <a:schemeClr val="tx1"/>
                  </a:solidFill>
                  <a:latin typeface="Times New Roman" pitchFamily="18" charset="0"/>
                </a:defRPr>
              </a:lvl4pPr>
              <a:lvl5pPr algn="l">
                <a:tabLst>
                  <a:tab pos="2400300" algn="l"/>
                  <a:tab pos="3200400" algn="l"/>
                  <a:tab pos="4457700" algn="l"/>
                </a:tabLst>
                <a:defRPr sz="2400">
                  <a:solidFill>
                    <a:schemeClr val="tx1"/>
                  </a:solidFill>
                  <a:latin typeface="Times New Roman" pitchFamily="18" charset="0"/>
                </a:defRPr>
              </a:lvl5pPr>
              <a:lvl6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6pPr>
              <a:lvl7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7pPr>
              <a:lvl8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8pPr>
              <a:lvl9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9pPr>
            </a:lstStyle>
            <a:p>
              <a:pPr algn="ctr"/>
              <a:r>
                <a:rPr lang="de-DE" altLang="de-DE" sz="1800">
                  <a:latin typeface="+mn-lt"/>
                </a:rPr>
                <a:t>Split</a:t>
              </a:r>
            </a:p>
          </p:txBody>
        </p:sp>
        <p:sp>
          <p:nvSpPr>
            <p:cNvPr id="234" name="Line 146">
              <a:extLst>
                <a:ext uri="{FF2B5EF4-FFF2-40B4-BE49-F238E27FC236}">
                  <a16:creationId xmlns:a16="http://schemas.microsoft.com/office/drawing/2014/main" id="{D102D622-09E5-A14D-2588-1476ED29AC46}"/>
                </a:ext>
              </a:extLst>
            </p:cNvPr>
            <p:cNvSpPr>
              <a:spLocks noChangeShapeType="1"/>
            </p:cNvSpPr>
            <p:nvPr/>
          </p:nvSpPr>
          <p:spPr bwMode="auto">
            <a:xfrm flipH="1">
              <a:off x="4913586" y="925737"/>
              <a:ext cx="169863"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5" name="Line 147">
              <a:extLst>
                <a:ext uri="{FF2B5EF4-FFF2-40B4-BE49-F238E27FC236}">
                  <a16:creationId xmlns:a16="http://schemas.microsoft.com/office/drawing/2014/main" id="{D2E9272C-D1B9-F678-860A-FEE956C841DB}"/>
                </a:ext>
              </a:extLst>
            </p:cNvPr>
            <p:cNvSpPr>
              <a:spLocks noChangeShapeType="1"/>
            </p:cNvSpPr>
            <p:nvPr/>
          </p:nvSpPr>
          <p:spPr bwMode="auto">
            <a:xfrm>
              <a:off x="6048648" y="925737"/>
              <a:ext cx="171450"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6" name="Line 148">
              <a:extLst>
                <a:ext uri="{FF2B5EF4-FFF2-40B4-BE49-F238E27FC236}">
                  <a16:creationId xmlns:a16="http://schemas.microsoft.com/office/drawing/2014/main" id="{D1C7FCFE-3150-C7ED-E862-CECC298105FE}"/>
                </a:ext>
              </a:extLst>
            </p:cNvPr>
            <p:cNvSpPr>
              <a:spLocks noChangeShapeType="1"/>
            </p:cNvSpPr>
            <p:nvPr/>
          </p:nvSpPr>
          <p:spPr bwMode="auto">
            <a:xfrm flipH="1">
              <a:off x="4515123" y="1530573"/>
              <a:ext cx="227012"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7" name="Line 149">
              <a:extLst>
                <a:ext uri="{FF2B5EF4-FFF2-40B4-BE49-F238E27FC236}">
                  <a16:creationId xmlns:a16="http://schemas.microsoft.com/office/drawing/2014/main" id="{DE310BAA-0FCF-9084-ED31-9D8EB56F1088}"/>
                </a:ext>
              </a:extLst>
            </p:cNvPr>
            <p:cNvSpPr>
              <a:spLocks noChangeShapeType="1"/>
            </p:cNvSpPr>
            <p:nvPr/>
          </p:nvSpPr>
          <p:spPr bwMode="auto">
            <a:xfrm>
              <a:off x="5253310"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8" name="Line 150">
              <a:extLst>
                <a:ext uri="{FF2B5EF4-FFF2-40B4-BE49-F238E27FC236}">
                  <a16:creationId xmlns:a16="http://schemas.microsoft.com/office/drawing/2014/main" id="{A1459974-DD85-C303-882B-CAD4023DAC7A}"/>
                </a:ext>
              </a:extLst>
            </p:cNvPr>
            <p:cNvSpPr>
              <a:spLocks noChangeShapeType="1"/>
            </p:cNvSpPr>
            <p:nvPr/>
          </p:nvSpPr>
          <p:spPr bwMode="auto">
            <a:xfrm>
              <a:off x="6048648"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9" name="Line 151">
              <a:extLst>
                <a:ext uri="{FF2B5EF4-FFF2-40B4-BE49-F238E27FC236}">
                  <a16:creationId xmlns:a16="http://schemas.microsoft.com/office/drawing/2014/main" id="{AF661CB7-B71F-103F-D5FE-11FC56721A05}"/>
                </a:ext>
              </a:extLst>
            </p:cNvPr>
            <p:cNvSpPr>
              <a:spLocks noChangeShapeType="1"/>
            </p:cNvSpPr>
            <p:nvPr/>
          </p:nvSpPr>
          <p:spPr bwMode="auto">
            <a:xfrm>
              <a:off x="6504261" y="1530573"/>
              <a:ext cx="227013"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0" name="Line 152">
              <a:extLst>
                <a:ext uri="{FF2B5EF4-FFF2-40B4-BE49-F238E27FC236}">
                  <a16:creationId xmlns:a16="http://schemas.microsoft.com/office/drawing/2014/main" id="{62DF9565-0E73-E8EA-F1F6-DD81543A0953}"/>
                </a:ext>
              </a:extLst>
            </p:cNvPr>
            <p:cNvSpPr>
              <a:spLocks noChangeShapeType="1"/>
            </p:cNvSpPr>
            <p:nvPr/>
          </p:nvSpPr>
          <p:spPr bwMode="auto">
            <a:xfrm>
              <a:off x="4345260"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1" name="Line 153">
              <a:extLst>
                <a:ext uri="{FF2B5EF4-FFF2-40B4-BE49-F238E27FC236}">
                  <a16:creationId xmlns:a16="http://schemas.microsoft.com/office/drawing/2014/main" id="{5E420A38-0E8D-9FF9-EA5C-77D2C1C2E893}"/>
                </a:ext>
              </a:extLst>
            </p:cNvPr>
            <p:cNvSpPr>
              <a:spLocks noChangeShapeType="1"/>
            </p:cNvSpPr>
            <p:nvPr/>
          </p:nvSpPr>
          <p:spPr bwMode="auto">
            <a:xfrm>
              <a:off x="46849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2" name="Line 154">
              <a:extLst>
                <a:ext uri="{FF2B5EF4-FFF2-40B4-BE49-F238E27FC236}">
                  <a16:creationId xmlns:a16="http://schemas.microsoft.com/office/drawing/2014/main" id="{11421F05-2A25-3AAC-188F-ECD30EB0FCC0}"/>
                </a:ext>
              </a:extLst>
            </p:cNvPr>
            <p:cNvSpPr>
              <a:spLocks noChangeShapeType="1"/>
            </p:cNvSpPr>
            <p:nvPr/>
          </p:nvSpPr>
          <p:spPr bwMode="auto">
            <a:xfrm flipH="1">
              <a:off x="57644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3" name="Line 155">
              <a:extLst>
                <a:ext uri="{FF2B5EF4-FFF2-40B4-BE49-F238E27FC236}">
                  <a16:creationId xmlns:a16="http://schemas.microsoft.com/office/drawing/2014/main" id="{9D06CB24-4592-F329-4DEC-19085A23CB3E}"/>
                </a:ext>
              </a:extLst>
            </p:cNvPr>
            <p:cNvSpPr>
              <a:spLocks noChangeShapeType="1"/>
            </p:cNvSpPr>
            <p:nvPr/>
          </p:nvSpPr>
          <p:spPr bwMode="auto">
            <a:xfrm>
              <a:off x="6220098"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4" name="Line 156">
              <a:extLst>
                <a:ext uri="{FF2B5EF4-FFF2-40B4-BE49-F238E27FC236}">
                  <a16:creationId xmlns:a16="http://schemas.microsoft.com/office/drawing/2014/main" id="{470334A8-12CC-E1DA-A2A1-1E1FCC404F8D}"/>
                </a:ext>
              </a:extLst>
            </p:cNvPr>
            <p:cNvSpPr>
              <a:spLocks noChangeShapeType="1"/>
            </p:cNvSpPr>
            <p:nvPr/>
          </p:nvSpPr>
          <p:spPr bwMode="auto">
            <a:xfrm>
              <a:off x="6731274" y="2136998"/>
              <a:ext cx="166687" cy="162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5" name="Line 157">
              <a:extLst>
                <a:ext uri="{FF2B5EF4-FFF2-40B4-BE49-F238E27FC236}">
                  <a16:creationId xmlns:a16="http://schemas.microsoft.com/office/drawing/2014/main" id="{7FAE579F-3879-7C3A-1F24-E0415FBA6A8B}"/>
                </a:ext>
              </a:extLst>
            </p:cNvPr>
            <p:cNvSpPr>
              <a:spLocks noChangeShapeType="1"/>
            </p:cNvSpPr>
            <p:nvPr/>
          </p:nvSpPr>
          <p:spPr bwMode="auto">
            <a:xfrm>
              <a:off x="5764486" y="2743424"/>
              <a:ext cx="295275"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6" name="Line 158">
              <a:extLst>
                <a:ext uri="{FF2B5EF4-FFF2-40B4-BE49-F238E27FC236}">
                  <a16:creationId xmlns:a16="http://schemas.microsoft.com/office/drawing/2014/main" id="{646F289F-885C-FCF8-0BAD-C85E42C789DE}"/>
                </a:ext>
              </a:extLst>
            </p:cNvPr>
            <p:cNvSpPr>
              <a:spLocks noChangeShapeType="1"/>
            </p:cNvSpPr>
            <p:nvPr/>
          </p:nvSpPr>
          <p:spPr bwMode="auto">
            <a:xfrm>
              <a:off x="6261374" y="2743424"/>
              <a:ext cx="17938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7" name="Line 159">
              <a:extLst>
                <a:ext uri="{FF2B5EF4-FFF2-40B4-BE49-F238E27FC236}">
                  <a16:creationId xmlns:a16="http://schemas.microsoft.com/office/drawing/2014/main" id="{0ED8E6DC-4079-6197-79B9-15D4C970DD05}"/>
                </a:ext>
              </a:extLst>
            </p:cNvPr>
            <p:cNvSpPr>
              <a:spLocks noChangeShapeType="1"/>
            </p:cNvSpPr>
            <p:nvPr/>
          </p:nvSpPr>
          <p:spPr bwMode="auto">
            <a:xfrm>
              <a:off x="4799285" y="2743424"/>
              <a:ext cx="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8" name="Line 160">
              <a:extLst>
                <a:ext uri="{FF2B5EF4-FFF2-40B4-BE49-F238E27FC236}">
                  <a16:creationId xmlns:a16="http://schemas.microsoft.com/office/drawing/2014/main" id="{CDB2EF9E-6C82-2E2C-8D54-4BF66D1468C3}"/>
                </a:ext>
              </a:extLst>
            </p:cNvPr>
            <p:cNvSpPr>
              <a:spLocks noChangeShapeType="1"/>
            </p:cNvSpPr>
            <p:nvPr/>
          </p:nvSpPr>
          <p:spPr bwMode="auto">
            <a:xfrm>
              <a:off x="4288110" y="2743424"/>
              <a:ext cx="17145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9" name="Rectangle 93">
              <a:extLst>
                <a:ext uri="{FF2B5EF4-FFF2-40B4-BE49-F238E27FC236}">
                  <a16:creationId xmlns:a16="http://schemas.microsoft.com/office/drawing/2014/main" id="{C97AB6C4-459F-3486-CD2F-7455C9FB4CE3}"/>
                </a:ext>
              </a:extLst>
            </p:cNvPr>
            <p:cNvSpPr>
              <a:spLocks noChangeArrowheads="1"/>
            </p:cNvSpPr>
            <p:nvPr/>
          </p:nvSpPr>
          <p:spPr bwMode="auto">
            <a:xfrm>
              <a:off x="4691335" y="3178398"/>
              <a:ext cx="363538"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50" name="Rectangle 94">
              <a:extLst>
                <a:ext uri="{FF2B5EF4-FFF2-40B4-BE49-F238E27FC236}">
                  <a16:creationId xmlns:a16="http://schemas.microsoft.com/office/drawing/2014/main" id="{4F808152-8251-7FC9-7E65-44D6256985DD}"/>
                </a:ext>
              </a:extLst>
            </p:cNvPr>
            <p:cNvSpPr>
              <a:spLocks noChangeArrowheads="1"/>
            </p:cNvSpPr>
            <p:nvPr/>
          </p:nvSpPr>
          <p:spPr bwMode="auto">
            <a:xfrm>
              <a:off x="43277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51" name="Line 95">
              <a:extLst>
                <a:ext uri="{FF2B5EF4-FFF2-40B4-BE49-F238E27FC236}">
                  <a16:creationId xmlns:a16="http://schemas.microsoft.com/office/drawing/2014/main" id="{B26C32C4-AC93-28F6-B225-F0AFD164EC62}"/>
                </a:ext>
              </a:extLst>
            </p:cNvPr>
            <p:cNvSpPr>
              <a:spLocks noChangeShapeType="1"/>
            </p:cNvSpPr>
            <p:nvPr/>
          </p:nvSpPr>
          <p:spPr bwMode="auto">
            <a:xfrm>
              <a:off x="4327799" y="31783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2" name="Line 96">
              <a:extLst>
                <a:ext uri="{FF2B5EF4-FFF2-40B4-BE49-F238E27FC236}">
                  <a16:creationId xmlns:a16="http://schemas.microsoft.com/office/drawing/2014/main" id="{2FABEF51-D6E1-5AFF-01EC-98B64284816E}"/>
                </a:ext>
              </a:extLst>
            </p:cNvPr>
            <p:cNvSpPr>
              <a:spLocks noChangeShapeType="1"/>
            </p:cNvSpPr>
            <p:nvPr/>
          </p:nvSpPr>
          <p:spPr bwMode="auto">
            <a:xfrm>
              <a:off x="43277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3" name="Line 97">
              <a:extLst>
                <a:ext uri="{FF2B5EF4-FFF2-40B4-BE49-F238E27FC236}">
                  <a16:creationId xmlns:a16="http://schemas.microsoft.com/office/drawing/2014/main" id="{774CD1E1-114A-F878-D713-D0607921E995}"/>
                </a:ext>
              </a:extLst>
            </p:cNvPr>
            <p:cNvSpPr>
              <a:spLocks noChangeShapeType="1"/>
            </p:cNvSpPr>
            <p:nvPr/>
          </p:nvSpPr>
          <p:spPr bwMode="auto">
            <a:xfrm>
              <a:off x="46913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4" name="Line 98">
              <a:extLst>
                <a:ext uri="{FF2B5EF4-FFF2-40B4-BE49-F238E27FC236}">
                  <a16:creationId xmlns:a16="http://schemas.microsoft.com/office/drawing/2014/main" id="{5EFB3F86-3EED-131E-17D2-47C5A0764589}"/>
                </a:ext>
              </a:extLst>
            </p:cNvPr>
            <p:cNvSpPr>
              <a:spLocks noChangeShapeType="1"/>
            </p:cNvSpPr>
            <p:nvPr/>
          </p:nvSpPr>
          <p:spPr bwMode="auto">
            <a:xfrm>
              <a:off x="5054873"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5" name="Line 99">
              <a:extLst>
                <a:ext uri="{FF2B5EF4-FFF2-40B4-BE49-F238E27FC236}">
                  <a16:creationId xmlns:a16="http://schemas.microsoft.com/office/drawing/2014/main" id="{DB57366D-7412-29DE-0DBE-48FE43DAB666}"/>
                </a:ext>
              </a:extLst>
            </p:cNvPr>
            <p:cNvSpPr>
              <a:spLocks noChangeShapeType="1"/>
            </p:cNvSpPr>
            <p:nvPr/>
          </p:nvSpPr>
          <p:spPr bwMode="auto">
            <a:xfrm>
              <a:off x="4327799" y="34831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6" name="Rectangle 101">
              <a:extLst>
                <a:ext uri="{FF2B5EF4-FFF2-40B4-BE49-F238E27FC236}">
                  <a16:creationId xmlns:a16="http://schemas.microsoft.com/office/drawing/2014/main" id="{C8ADF60F-CB63-15DE-02FB-10919FD3FC49}"/>
                </a:ext>
              </a:extLst>
            </p:cNvPr>
            <p:cNvSpPr>
              <a:spLocks noChangeArrowheads="1"/>
            </p:cNvSpPr>
            <p:nvPr/>
          </p:nvSpPr>
          <p:spPr bwMode="auto">
            <a:xfrm>
              <a:off x="6329636" y="3178398"/>
              <a:ext cx="365125"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57" name="Rectangle 102">
              <a:extLst>
                <a:ext uri="{FF2B5EF4-FFF2-40B4-BE49-F238E27FC236}">
                  <a16:creationId xmlns:a16="http://schemas.microsoft.com/office/drawing/2014/main" id="{A57CFEA9-AB7E-04C3-F75A-08A844709B9D}"/>
                </a:ext>
              </a:extLst>
            </p:cNvPr>
            <p:cNvSpPr>
              <a:spLocks noChangeArrowheads="1"/>
            </p:cNvSpPr>
            <p:nvPr/>
          </p:nvSpPr>
          <p:spPr bwMode="auto">
            <a:xfrm>
              <a:off x="59660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58" name="Line 103">
              <a:extLst>
                <a:ext uri="{FF2B5EF4-FFF2-40B4-BE49-F238E27FC236}">
                  <a16:creationId xmlns:a16="http://schemas.microsoft.com/office/drawing/2014/main" id="{5D2FE646-7DB9-A935-3B0E-02821C4845DA}"/>
                </a:ext>
              </a:extLst>
            </p:cNvPr>
            <p:cNvSpPr>
              <a:spLocks noChangeShapeType="1"/>
            </p:cNvSpPr>
            <p:nvPr/>
          </p:nvSpPr>
          <p:spPr bwMode="auto">
            <a:xfrm>
              <a:off x="5966098" y="31783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9" name="Line 104">
              <a:extLst>
                <a:ext uri="{FF2B5EF4-FFF2-40B4-BE49-F238E27FC236}">
                  <a16:creationId xmlns:a16="http://schemas.microsoft.com/office/drawing/2014/main" id="{38509F21-1D12-E628-CB49-E2FFBFF54D9C}"/>
                </a:ext>
              </a:extLst>
            </p:cNvPr>
            <p:cNvSpPr>
              <a:spLocks noChangeShapeType="1"/>
            </p:cNvSpPr>
            <p:nvPr/>
          </p:nvSpPr>
          <p:spPr bwMode="auto">
            <a:xfrm>
              <a:off x="59660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0" name="Line 105">
              <a:extLst>
                <a:ext uri="{FF2B5EF4-FFF2-40B4-BE49-F238E27FC236}">
                  <a16:creationId xmlns:a16="http://schemas.microsoft.com/office/drawing/2014/main" id="{D1D3DB3B-2635-C2A6-5373-67787CCE94F7}"/>
                </a:ext>
              </a:extLst>
            </p:cNvPr>
            <p:cNvSpPr>
              <a:spLocks noChangeShapeType="1"/>
            </p:cNvSpPr>
            <p:nvPr/>
          </p:nvSpPr>
          <p:spPr bwMode="auto">
            <a:xfrm>
              <a:off x="63296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1" name="Line 106">
              <a:extLst>
                <a:ext uri="{FF2B5EF4-FFF2-40B4-BE49-F238E27FC236}">
                  <a16:creationId xmlns:a16="http://schemas.microsoft.com/office/drawing/2014/main" id="{3AB76D9F-0A3C-08C7-75EE-239C2ACB4F83}"/>
                </a:ext>
              </a:extLst>
            </p:cNvPr>
            <p:cNvSpPr>
              <a:spLocks noChangeShapeType="1"/>
            </p:cNvSpPr>
            <p:nvPr/>
          </p:nvSpPr>
          <p:spPr bwMode="auto">
            <a:xfrm>
              <a:off x="6694760"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2" name="Line 107">
              <a:extLst>
                <a:ext uri="{FF2B5EF4-FFF2-40B4-BE49-F238E27FC236}">
                  <a16:creationId xmlns:a16="http://schemas.microsoft.com/office/drawing/2014/main" id="{633DF4BF-83E2-26CE-B9C1-1B9DA79BE771}"/>
                </a:ext>
              </a:extLst>
            </p:cNvPr>
            <p:cNvSpPr>
              <a:spLocks noChangeShapeType="1"/>
            </p:cNvSpPr>
            <p:nvPr/>
          </p:nvSpPr>
          <p:spPr bwMode="auto">
            <a:xfrm>
              <a:off x="5966098" y="34831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3" name="Rectangle 109">
              <a:extLst>
                <a:ext uri="{FF2B5EF4-FFF2-40B4-BE49-F238E27FC236}">
                  <a16:creationId xmlns:a16="http://schemas.microsoft.com/office/drawing/2014/main" id="{2EF06FBD-9EC6-214A-30B3-DDDFEBBF41FC}"/>
                </a:ext>
              </a:extLst>
            </p:cNvPr>
            <p:cNvSpPr>
              <a:spLocks noChangeArrowheads="1"/>
            </p:cNvSpPr>
            <p:nvPr/>
          </p:nvSpPr>
          <p:spPr bwMode="auto">
            <a:xfrm>
              <a:off x="5054874" y="3768949"/>
              <a:ext cx="365125"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264" name="Rectangle 110">
              <a:extLst>
                <a:ext uri="{FF2B5EF4-FFF2-40B4-BE49-F238E27FC236}">
                  <a16:creationId xmlns:a16="http://schemas.microsoft.com/office/drawing/2014/main" id="{3D9D932E-802C-AD23-8513-0F6AFC4ECE93}"/>
                </a:ext>
              </a:extLst>
            </p:cNvPr>
            <p:cNvSpPr>
              <a:spLocks noChangeArrowheads="1"/>
            </p:cNvSpPr>
            <p:nvPr/>
          </p:nvSpPr>
          <p:spPr bwMode="auto">
            <a:xfrm>
              <a:off x="4691335" y="3768949"/>
              <a:ext cx="363538"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65" name="Rectangle 111">
              <a:extLst>
                <a:ext uri="{FF2B5EF4-FFF2-40B4-BE49-F238E27FC236}">
                  <a16:creationId xmlns:a16="http://schemas.microsoft.com/office/drawing/2014/main" id="{6288B170-9E47-BBC6-FB17-BFF4747AADDC}"/>
                </a:ext>
              </a:extLst>
            </p:cNvPr>
            <p:cNvSpPr>
              <a:spLocks noChangeArrowheads="1"/>
            </p:cNvSpPr>
            <p:nvPr/>
          </p:nvSpPr>
          <p:spPr bwMode="auto">
            <a:xfrm>
              <a:off x="4327799" y="3768949"/>
              <a:ext cx="363537"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66" name="Line 112">
              <a:extLst>
                <a:ext uri="{FF2B5EF4-FFF2-40B4-BE49-F238E27FC236}">
                  <a16:creationId xmlns:a16="http://schemas.microsoft.com/office/drawing/2014/main" id="{7B5DCE25-6CC5-F464-7B7F-FFEC9AE2300F}"/>
                </a:ext>
              </a:extLst>
            </p:cNvPr>
            <p:cNvSpPr>
              <a:spLocks noChangeShapeType="1"/>
            </p:cNvSpPr>
            <p:nvPr/>
          </p:nvSpPr>
          <p:spPr bwMode="auto">
            <a:xfrm>
              <a:off x="4327798" y="376894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7" name="Line 113">
              <a:extLst>
                <a:ext uri="{FF2B5EF4-FFF2-40B4-BE49-F238E27FC236}">
                  <a16:creationId xmlns:a16="http://schemas.microsoft.com/office/drawing/2014/main" id="{18D076F7-E661-DBB2-8F7B-B19A6AA7A67A}"/>
                </a:ext>
              </a:extLst>
            </p:cNvPr>
            <p:cNvSpPr>
              <a:spLocks noChangeShapeType="1"/>
            </p:cNvSpPr>
            <p:nvPr/>
          </p:nvSpPr>
          <p:spPr bwMode="auto">
            <a:xfrm>
              <a:off x="43277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8" name="Line 114">
              <a:extLst>
                <a:ext uri="{FF2B5EF4-FFF2-40B4-BE49-F238E27FC236}">
                  <a16:creationId xmlns:a16="http://schemas.microsoft.com/office/drawing/2014/main" id="{A83DD86B-2A01-3F4F-A87D-9A5CF1B30650}"/>
                </a:ext>
              </a:extLst>
            </p:cNvPr>
            <p:cNvSpPr>
              <a:spLocks noChangeShapeType="1"/>
            </p:cNvSpPr>
            <p:nvPr/>
          </p:nvSpPr>
          <p:spPr bwMode="auto">
            <a:xfrm>
              <a:off x="4691335"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9" name="Line 115">
              <a:extLst>
                <a:ext uri="{FF2B5EF4-FFF2-40B4-BE49-F238E27FC236}">
                  <a16:creationId xmlns:a16="http://schemas.microsoft.com/office/drawing/2014/main" id="{CCF5AB5B-2CE2-2E7A-447E-F93B885EC341}"/>
                </a:ext>
              </a:extLst>
            </p:cNvPr>
            <p:cNvSpPr>
              <a:spLocks noChangeShapeType="1"/>
            </p:cNvSpPr>
            <p:nvPr/>
          </p:nvSpPr>
          <p:spPr bwMode="auto">
            <a:xfrm>
              <a:off x="5054873"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0" name="Line 116">
              <a:extLst>
                <a:ext uri="{FF2B5EF4-FFF2-40B4-BE49-F238E27FC236}">
                  <a16:creationId xmlns:a16="http://schemas.microsoft.com/office/drawing/2014/main" id="{4DA1A9B5-6F1F-1C24-193C-99EAA978095D}"/>
                </a:ext>
              </a:extLst>
            </p:cNvPr>
            <p:cNvSpPr>
              <a:spLocks noChangeShapeType="1"/>
            </p:cNvSpPr>
            <p:nvPr/>
          </p:nvSpPr>
          <p:spPr bwMode="auto">
            <a:xfrm>
              <a:off x="54199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1" name="Line 117">
              <a:extLst>
                <a:ext uri="{FF2B5EF4-FFF2-40B4-BE49-F238E27FC236}">
                  <a16:creationId xmlns:a16="http://schemas.microsoft.com/office/drawing/2014/main" id="{395ADEA4-F9BA-AE1D-BEF2-31665E80913C}"/>
                </a:ext>
              </a:extLst>
            </p:cNvPr>
            <p:cNvSpPr>
              <a:spLocks noChangeShapeType="1"/>
            </p:cNvSpPr>
            <p:nvPr/>
          </p:nvSpPr>
          <p:spPr bwMode="auto">
            <a:xfrm>
              <a:off x="4327798" y="4072161"/>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2" name="Rectangle 271">
              <a:extLst>
                <a:ext uri="{FF2B5EF4-FFF2-40B4-BE49-F238E27FC236}">
                  <a16:creationId xmlns:a16="http://schemas.microsoft.com/office/drawing/2014/main" id="{7F518E1A-0E90-BC56-1683-5E1541F01954}"/>
                </a:ext>
              </a:extLst>
            </p:cNvPr>
            <p:cNvSpPr>
              <a:spLocks noChangeArrowheads="1"/>
            </p:cNvSpPr>
            <p:nvPr/>
          </p:nvSpPr>
          <p:spPr bwMode="auto">
            <a:xfrm>
              <a:off x="6694760" y="37641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73" name="Rectangle 272">
              <a:extLst>
                <a:ext uri="{FF2B5EF4-FFF2-40B4-BE49-F238E27FC236}">
                  <a16:creationId xmlns:a16="http://schemas.microsoft.com/office/drawing/2014/main" id="{5B9BAAF2-DEE0-FEBF-4160-05BEC4CE1D33}"/>
                </a:ext>
              </a:extLst>
            </p:cNvPr>
            <p:cNvSpPr>
              <a:spLocks noChangeArrowheads="1"/>
            </p:cNvSpPr>
            <p:nvPr/>
          </p:nvSpPr>
          <p:spPr bwMode="auto">
            <a:xfrm>
              <a:off x="6329636" y="37641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74" name="Rectangle 273">
              <a:extLst>
                <a:ext uri="{FF2B5EF4-FFF2-40B4-BE49-F238E27FC236}">
                  <a16:creationId xmlns:a16="http://schemas.microsoft.com/office/drawing/2014/main" id="{2AE39DEA-820E-331D-69B6-A1FC27722FB0}"/>
                </a:ext>
              </a:extLst>
            </p:cNvPr>
            <p:cNvSpPr>
              <a:spLocks noChangeArrowheads="1"/>
            </p:cNvSpPr>
            <p:nvPr/>
          </p:nvSpPr>
          <p:spPr bwMode="auto">
            <a:xfrm>
              <a:off x="5966099" y="37641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75" name="Line 122">
              <a:extLst>
                <a:ext uri="{FF2B5EF4-FFF2-40B4-BE49-F238E27FC236}">
                  <a16:creationId xmlns:a16="http://schemas.microsoft.com/office/drawing/2014/main" id="{E4FEE2B8-1EC7-BB15-2DD7-A6037F74EE51}"/>
                </a:ext>
              </a:extLst>
            </p:cNvPr>
            <p:cNvSpPr>
              <a:spLocks noChangeShapeType="1"/>
            </p:cNvSpPr>
            <p:nvPr/>
          </p:nvSpPr>
          <p:spPr bwMode="auto">
            <a:xfrm>
              <a:off x="5966098" y="3764186"/>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6" name="Line 123">
              <a:extLst>
                <a:ext uri="{FF2B5EF4-FFF2-40B4-BE49-F238E27FC236}">
                  <a16:creationId xmlns:a16="http://schemas.microsoft.com/office/drawing/2014/main" id="{A179803D-2D17-E4A2-5919-6A0C380442B6}"/>
                </a:ext>
              </a:extLst>
            </p:cNvPr>
            <p:cNvSpPr>
              <a:spLocks noChangeShapeType="1"/>
            </p:cNvSpPr>
            <p:nvPr/>
          </p:nvSpPr>
          <p:spPr bwMode="auto">
            <a:xfrm>
              <a:off x="59660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7" name="Line 124">
              <a:extLst>
                <a:ext uri="{FF2B5EF4-FFF2-40B4-BE49-F238E27FC236}">
                  <a16:creationId xmlns:a16="http://schemas.microsoft.com/office/drawing/2014/main" id="{51E76D21-87C5-838A-5370-258CEDD103B5}"/>
                </a:ext>
              </a:extLst>
            </p:cNvPr>
            <p:cNvSpPr>
              <a:spLocks noChangeShapeType="1"/>
            </p:cNvSpPr>
            <p:nvPr/>
          </p:nvSpPr>
          <p:spPr bwMode="auto">
            <a:xfrm>
              <a:off x="6329635"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8" name="Line 125">
              <a:extLst>
                <a:ext uri="{FF2B5EF4-FFF2-40B4-BE49-F238E27FC236}">
                  <a16:creationId xmlns:a16="http://schemas.microsoft.com/office/drawing/2014/main" id="{8C20EE15-9C16-E5FA-378A-25BCAD390D13}"/>
                </a:ext>
              </a:extLst>
            </p:cNvPr>
            <p:cNvSpPr>
              <a:spLocks noChangeShapeType="1"/>
            </p:cNvSpPr>
            <p:nvPr/>
          </p:nvSpPr>
          <p:spPr bwMode="auto">
            <a:xfrm>
              <a:off x="6694760"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9" name="Line 126">
              <a:extLst>
                <a:ext uri="{FF2B5EF4-FFF2-40B4-BE49-F238E27FC236}">
                  <a16:creationId xmlns:a16="http://schemas.microsoft.com/office/drawing/2014/main" id="{993ECC29-34E6-5A57-B522-800B93AE81F7}"/>
                </a:ext>
              </a:extLst>
            </p:cNvPr>
            <p:cNvSpPr>
              <a:spLocks noChangeShapeType="1"/>
            </p:cNvSpPr>
            <p:nvPr/>
          </p:nvSpPr>
          <p:spPr bwMode="auto">
            <a:xfrm>
              <a:off x="70582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0" name="Line 127">
              <a:extLst>
                <a:ext uri="{FF2B5EF4-FFF2-40B4-BE49-F238E27FC236}">
                  <a16:creationId xmlns:a16="http://schemas.microsoft.com/office/drawing/2014/main" id="{F6006F53-BE8E-C593-B196-9B516898AB67}"/>
                </a:ext>
              </a:extLst>
            </p:cNvPr>
            <p:cNvSpPr>
              <a:spLocks noChangeShapeType="1"/>
            </p:cNvSpPr>
            <p:nvPr/>
          </p:nvSpPr>
          <p:spPr bwMode="auto">
            <a:xfrm>
              <a:off x="5966098" y="406739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1" name="Rectangle 129">
              <a:extLst>
                <a:ext uri="{FF2B5EF4-FFF2-40B4-BE49-F238E27FC236}">
                  <a16:creationId xmlns:a16="http://schemas.microsoft.com/office/drawing/2014/main" id="{FE0EA49B-8144-6127-C449-023FA7077A89}"/>
                </a:ext>
              </a:extLst>
            </p:cNvPr>
            <p:cNvSpPr>
              <a:spLocks noChangeArrowheads="1"/>
            </p:cNvSpPr>
            <p:nvPr/>
          </p:nvSpPr>
          <p:spPr bwMode="auto">
            <a:xfrm>
              <a:off x="6694760"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82" name="Rectangle 130">
              <a:extLst>
                <a:ext uri="{FF2B5EF4-FFF2-40B4-BE49-F238E27FC236}">
                  <a16:creationId xmlns:a16="http://schemas.microsoft.com/office/drawing/2014/main" id="{B586C42A-7681-C97C-D743-0B89C2742A9D}"/>
                </a:ext>
              </a:extLst>
            </p:cNvPr>
            <p:cNvSpPr>
              <a:spLocks noChangeArrowheads="1"/>
            </p:cNvSpPr>
            <p:nvPr/>
          </p:nvSpPr>
          <p:spPr bwMode="auto">
            <a:xfrm>
              <a:off x="6329636"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283" name="Rectangle 131">
              <a:extLst>
                <a:ext uri="{FF2B5EF4-FFF2-40B4-BE49-F238E27FC236}">
                  <a16:creationId xmlns:a16="http://schemas.microsoft.com/office/drawing/2014/main" id="{1032E964-1187-123B-147A-340FB8EA4AD2}"/>
                </a:ext>
              </a:extLst>
            </p:cNvPr>
            <p:cNvSpPr>
              <a:spLocks noChangeArrowheads="1"/>
            </p:cNvSpPr>
            <p:nvPr/>
          </p:nvSpPr>
          <p:spPr bwMode="auto">
            <a:xfrm>
              <a:off x="59660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84" name="Rectangle 132">
              <a:extLst>
                <a:ext uri="{FF2B5EF4-FFF2-40B4-BE49-F238E27FC236}">
                  <a16:creationId xmlns:a16="http://schemas.microsoft.com/office/drawing/2014/main" id="{8784EA3F-F577-AA61-1763-CC87C1A8E07A}"/>
                </a:ext>
              </a:extLst>
            </p:cNvPr>
            <p:cNvSpPr>
              <a:spLocks noChangeArrowheads="1"/>
            </p:cNvSpPr>
            <p:nvPr/>
          </p:nvSpPr>
          <p:spPr bwMode="auto">
            <a:xfrm>
              <a:off x="5600974"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85" name="Rectangle 133">
              <a:extLst>
                <a:ext uri="{FF2B5EF4-FFF2-40B4-BE49-F238E27FC236}">
                  <a16:creationId xmlns:a16="http://schemas.microsoft.com/office/drawing/2014/main" id="{CB93B79F-76F9-333C-564D-951B3655F0B8}"/>
                </a:ext>
              </a:extLst>
            </p:cNvPr>
            <p:cNvSpPr>
              <a:spLocks noChangeArrowheads="1"/>
            </p:cNvSpPr>
            <p:nvPr/>
          </p:nvSpPr>
          <p:spPr bwMode="auto">
            <a:xfrm>
              <a:off x="5237435"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86" name="Rectangle 134">
              <a:extLst>
                <a:ext uri="{FF2B5EF4-FFF2-40B4-BE49-F238E27FC236}">
                  <a16:creationId xmlns:a16="http://schemas.microsoft.com/office/drawing/2014/main" id="{DA7AEA74-6ECE-D685-9203-4299E99BE0B6}"/>
                </a:ext>
              </a:extLst>
            </p:cNvPr>
            <p:cNvSpPr>
              <a:spLocks noChangeArrowheads="1"/>
            </p:cNvSpPr>
            <p:nvPr/>
          </p:nvSpPr>
          <p:spPr bwMode="auto">
            <a:xfrm>
              <a:off x="48738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87" name="Line 135">
              <a:extLst>
                <a:ext uri="{FF2B5EF4-FFF2-40B4-BE49-F238E27FC236}">
                  <a16:creationId xmlns:a16="http://schemas.microsoft.com/office/drawing/2014/main" id="{C6D33091-E310-639A-184A-62BC63541257}"/>
                </a:ext>
              </a:extLst>
            </p:cNvPr>
            <p:cNvSpPr>
              <a:spLocks noChangeShapeType="1"/>
            </p:cNvSpPr>
            <p:nvPr/>
          </p:nvSpPr>
          <p:spPr bwMode="auto">
            <a:xfrm>
              <a:off x="4873898" y="4500786"/>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8" name="Line 136">
              <a:extLst>
                <a:ext uri="{FF2B5EF4-FFF2-40B4-BE49-F238E27FC236}">
                  <a16:creationId xmlns:a16="http://schemas.microsoft.com/office/drawing/2014/main" id="{AF73D5A5-58D6-A18A-9AF4-90E03C48C5FA}"/>
                </a:ext>
              </a:extLst>
            </p:cNvPr>
            <p:cNvSpPr>
              <a:spLocks noChangeShapeType="1"/>
            </p:cNvSpPr>
            <p:nvPr/>
          </p:nvSpPr>
          <p:spPr bwMode="auto">
            <a:xfrm>
              <a:off x="4873898" y="4803998"/>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9" name="Line 137">
              <a:extLst>
                <a:ext uri="{FF2B5EF4-FFF2-40B4-BE49-F238E27FC236}">
                  <a16:creationId xmlns:a16="http://schemas.microsoft.com/office/drawing/2014/main" id="{436C0751-2276-8D58-ECFF-3532DD2BCB3E}"/>
                </a:ext>
              </a:extLst>
            </p:cNvPr>
            <p:cNvSpPr>
              <a:spLocks noChangeShapeType="1"/>
            </p:cNvSpPr>
            <p:nvPr/>
          </p:nvSpPr>
          <p:spPr bwMode="auto">
            <a:xfrm>
              <a:off x="48738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0" name="Line 138">
              <a:extLst>
                <a:ext uri="{FF2B5EF4-FFF2-40B4-BE49-F238E27FC236}">
                  <a16:creationId xmlns:a16="http://schemas.microsoft.com/office/drawing/2014/main" id="{FA28C713-E50C-0F34-283B-2C41CD289952}"/>
                </a:ext>
              </a:extLst>
            </p:cNvPr>
            <p:cNvSpPr>
              <a:spLocks noChangeShapeType="1"/>
            </p:cNvSpPr>
            <p:nvPr/>
          </p:nvSpPr>
          <p:spPr bwMode="auto">
            <a:xfrm>
              <a:off x="52374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1" name="Line 139">
              <a:extLst>
                <a:ext uri="{FF2B5EF4-FFF2-40B4-BE49-F238E27FC236}">
                  <a16:creationId xmlns:a16="http://schemas.microsoft.com/office/drawing/2014/main" id="{A25B9E30-5F6D-9AAB-7A46-ACE60798BF3E}"/>
                </a:ext>
              </a:extLst>
            </p:cNvPr>
            <p:cNvSpPr>
              <a:spLocks noChangeShapeType="1"/>
            </p:cNvSpPr>
            <p:nvPr/>
          </p:nvSpPr>
          <p:spPr bwMode="auto">
            <a:xfrm>
              <a:off x="5600973"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2" name="Line 140">
              <a:extLst>
                <a:ext uri="{FF2B5EF4-FFF2-40B4-BE49-F238E27FC236}">
                  <a16:creationId xmlns:a16="http://schemas.microsoft.com/office/drawing/2014/main" id="{48F56F48-0C67-B7D6-3054-139EAABC35E3}"/>
                </a:ext>
              </a:extLst>
            </p:cNvPr>
            <p:cNvSpPr>
              <a:spLocks noChangeShapeType="1"/>
            </p:cNvSpPr>
            <p:nvPr/>
          </p:nvSpPr>
          <p:spPr bwMode="auto">
            <a:xfrm>
              <a:off x="59660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3" name="Line 141">
              <a:extLst>
                <a:ext uri="{FF2B5EF4-FFF2-40B4-BE49-F238E27FC236}">
                  <a16:creationId xmlns:a16="http://schemas.microsoft.com/office/drawing/2014/main" id="{586A6ABE-3AA5-C18A-1C0D-FB5E0BD3A3E7}"/>
                </a:ext>
              </a:extLst>
            </p:cNvPr>
            <p:cNvSpPr>
              <a:spLocks noChangeShapeType="1"/>
            </p:cNvSpPr>
            <p:nvPr/>
          </p:nvSpPr>
          <p:spPr bwMode="auto">
            <a:xfrm>
              <a:off x="63296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4" name="Line 142">
              <a:extLst>
                <a:ext uri="{FF2B5EF4-FFF2-40B4-BE49-F238E27FC236}">
                  <a16:creationId xmlns:a16="http://schemas.microsoft.com/office/drawing/2014/main" id="{27D3FE4B-CC88-3371-1AF2-6BDF88C1E7A8}"/>
                </a:ext>
              </a:extLst>
            </p:cNvPr>
            <p:cNvSpPr>
              <a:spLocks noChangeShapeType="1"/>
            </p:cNvSpPr>
            <p:nvPr/>
          </p:nvSpPr>
          <p:spPr bwMode="auto">
            <a:xfrm>
              <a:off x="6694760"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5" name="Line 143">
              <a:extLst>
                <a:ext uri="{FF2B5EF4-FFF2-40B4-BE49-F238E27FC236}">
                  <a16:creationId xmlns:a16="http://schemas.microsoft.com/office/drawing/2014/main" id="{2E77D528-A5A0-A7A0-6F8A-A7D19FA042D8}"/>
                </a:ext>
              </a:extLst>
            </p:cNvPr>
            <p:cNvSpPr>
              <a:spLocks noChangeShapeType="1"/>
            </p:cNvSpPr>
            <p:nvPr/>
          </p:nvSpPr>
          <p:spPr bwMode="auto">
            <a:xfrm>
              <a:off x="70582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6" name="Text Box 145">
              <a:extLst>
                <a:ext uri="{FF2B5EF4-FFF2-40B4-BE49-F238E27FC236}">
                  <a16:creationId xmlns:a16="http://schemas.microsoft.com/office/drawing/2014/main" id="{4953B34E-5713-D2C0-5875-D281C3A69118}"/>
                </a:ext>
              </a:extLst>
            </p:cNvPr>
            <p:cNvSpPr txBox="1">
              <a:spLocks noChangeArrowheads="1"/>
            </p:cNvSpPr>
            <p:nvPr/>
          </p:nvSpPr>
          <p:spPr bwMode="auto">
            <a:xfrm>
              <a:off x="3284287" y="3106961"/>
              <a:ext cx="89639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2400300" algn="l"/>
                  <a:tab pos="3200400" algn="l"/>
                  <a:tab pos="4457700" algn="l"/>
                </a:tabLst>
                <a:defRPr sz="2400">
                  <a:solidFill>
                    <a:schemeClr val="tx1"/>
                  </a:solidFill>
                  <a:latin typeface="Times New Roman" pitchFamily="18" charset="0"/>
                </a:defRPr>
              </a:lvl1pPr>
              <a:lvl2pPr algn="l">
                <a:tabLst>
                  <a:tab pos="2400300" algn="l"/>
                  <a:tab pos="3200400" algn="l"/>
                  <a:tab pos="4457700" algn="l"/>
                </a:tabLst>
                <a:defRPr sz="2400">
                  <a:solidFill>
                    <a:schemeClr val="tx1"/>
                  </a:solidFill>
                  <a:latin typeface="Times New Roman" pitchFamily="18" charset="0"/>
                </a:defRPr>
              </a:lvl2pPr>
              <a:lvl3pPr algn="l">
                <a:tabLst>
                  <a:tab pos="2400300" algn="l"/>
                  <a:tab pos="3200400" algn="l"/>
                  <a:tab pos="4457700" algn="l"/>
                </a:tabLst>
                <a:defRPr sz="2400">
                  <a:solidFill>
                    <a:schemeClr val="tx1"/>
                  </a:solidFill>
                  <a:latin typeface="Times New Roman" pitchFamily="18" charset="0"/>
                </a:defRPr>
              </a:lvl3pPr>
              <a:lvl4pPr algn="l">
                <a:tabLst>
                  <a:tab pos="2400300" algn="l"/>
                  <a:tab pos="3200400" algn="l"/>
                  <a:tab pos="4457700" algn="l"/>
                </a:tabLst>
                <a:defRPr sz="2400">
                  <a:solidFill>
                    <a:schemeClr val="tx1"/>
                  </a:solidFill>
                  <a:latin typeface="Times New Roman" pitchFamily="18" charset="0"/>
                </a:defRPr>
              </a:lvl4pPr>
              <a:lvl5pPr algn="l">
                <a:tabLst>
                  <a:tab pos="2400300" algn="l"/>
                  <a:tab pos="3200400" algn="l"/>
                  <a:tab pos="4457700" algn="l"/>
                </a:tabLst>
                <a:defRPr sz="2400">
                  <a:solidFill>
                    <a:schemeClr val="tx1"/>
                  </a:solidFill>
                  <a:latin typeface="Times New Roman" pitchFamily="18" charset="0"/>
                </a:defRPr>
              </a:lvl5pPr>
              <a:lvl6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6pPr>
              <a:lvl7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7pPr>
              <a:lvl8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8pPr>
              <a:lvl9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9pPr>
            </a:lstStyle>
            <a:p>
              <a:pPr algn="ctr"/>
              <a:r>
                <a:rPr lang="de-DE" altLang="de-DE" sz="1800">
                  <a:latin typeface="+mn-lt"/>
                </a:rPr>
                <a:t>Merge</a:t>
              </a:r>
            </a:p>
          </p:txBody>
        </p:sp>
        <p:sp>
          <p:nvSpPr>
            <p:cNvPr id="297" name="Line 165">
              <a:extLst>
                <a:ext uri="{FF2B5EF4-FFF2-40B4-BE49-F238E27FC236}">
                  <a16:creationId xmlns:a16="http://schemas.microsoft.com/office/drawing/2014/main" id="{3690D228-8DEB-6816-F57F-4345A8C6A542}"/>
                </a:ext>
              </a:extLst>
            </p:cNvPr>
            <p:cNvSpPr>
              <a:spLocks noChangeShapeType="1"/>
            </p:cNvSpPr>
            <p:nvPr/>
          </p:nvSpPr>
          <p:spPr bwMode="auto">
            <a:xfrm>
              <a:off x="46913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8" name="Line 166">
              <a:extLst>
                <a:ext uri="{FF2B5EF4-FFF2-40B4-BE49-F238E27FC236}">
                  <a16:creationId xmlns:a16="http://schemas.microsoft.com/office/drawing/2014/main" id="{2251B958-178C-FD8E-99FF-75DA08666AEB}"/>
                </a:ext>
              </a:extLst>
            </p:cNvPr>
            <p:cNvSpPr>
              <a:spLocks noChangeShapeType="1"/>
            </p:cNvSpPr>
            <p:nvPr/>
          </p:nvSpPr>
          <p:spPr bwMode="auto">
            <a:xfrm flipH="1">
              <a:off x="5221560" y="2162398"/>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9" name="Line 167">
              <a:extLst>
                <a:ext uri="{FF2B5EF4-FFF2-40B4-BE49-F238E27FC236}">
                  <a16:creationId xmlns:a16="http://schemas.microsoft.com/office/drawing/2014/main" id="{3D1FA153-C91B-1C03-B13E-D99C60E8604E}"/>
                </a:ext>
              </a:extLst>
            </p:cNvPr>
            <p:cNvSpPr>
              <a:spLocks noChangeShapeType="1"/>
            </p:cNvSpPr>
            <p:nvPr/>
          </p:nvSpPr>
          <p:spPr bwMode="auto">
            <a:xfrm>
              <a:off x="63296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0" name="Line 168">
              <a:extLst>
                <a:ext uri="{FF2B5EF4-FFF2-40B4-BE49-F238E27FC236}">
                  <a16:creationId xmlns:a16="http://schemas.microsoft.com/office/drawing/2014/main" id="{D369E856-B523-E7FC-8431-59C58E3C27FD}"/>
                </a:ext>
              </a:extLst>
            </p:cNvPr>
            <p:cNvSpPr>
              <a:spLocks noChangeShapeType="1"/>
            </p:cNvSpPr>
            <p:nvPr/>
          </p:nvSpPr>
          <p:spPr bwMode="auto">
            <a:xfrm>
              <a:off x="4873899" y="4072162"/>
              <a:ext cx="727075"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1" name="Line 169">
              <a:extLst>
                <a:ext uri="{FF2B5EF4-FFF2-40B4-BE49-F238E27FC236}">
                  <a16:creationId xmlns:a16="http://schemas.microsoft.com/office/drawing/2014/main" id="{23C6ADD0-830C-480B-AFE5-94892B6F64C4}"/>
                </a:ext>
              </a:extLst>
            </p:cNvPr>
            <p:cNvSpPr>
              <a:spLocks noChangeShapeType="1"/>
            </p:cNvSpPr>
            <p:nvPr/>
          </p:nvSpPr>
          <p:spPr bwMode="auto">
            <a:xfrm flipH="1">
              <a:off x="6329636" y="4072162"/>
              <a:ext cx="182563"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2" name="Line 170">
              <a:extLst>
                <a:ext uri="{FF2B5EF4-FFF2-40B4-BE49-F238E27FC236}">
                  <a16:creationId xmlns:a16="http://schemas.microsoft.com/office/drawing/2014/main" id="{9DF88299-74E4-5812-9323-23B01D7DC0F7}"/>
                </a:ext>
              </a:extLst>
            </p:cNvPr>
            <p:cNvSpPr>
              <a:spLocks noChangeShapeType="1"/>
            </p:cNvSpPr>
            <p:nvPr/>
          </p:nvSpPr>
          <p:spPr bwMode="auto">
            <a:xfrm>
              <a:off x="3087960" y="2924398"/>
              <a:ext cx="4724400"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grpSp>
      <p:sp>
        <p:nvSpPr>
          <p:cNvPr id="154" name="Text Placeholder 1">
            <a:extLst>
              <a:ext uri="{FF2B5EF4-FFF2-40B4-BE49-F238E27FC236}">
                <a16:creationId xmlns:a16="http://schemas.microsoft.com/office/drawing/2014/main" id="{A2C12146-DBF5-A6D9-21BC-92229C0D18C7}"/>
              </a:ext>
            </a:extLst>
          </p:cNvPr>
          <p:cNvSpPr>
            <a:spLocks noGrp="1"/>
          </p:cNvSpPr>
          <p:nvPr>
            <p:ph type="body" sz="quarter" idx="13"/>
          </p:nvPr>
        </p:nvSpPr>
        <p:spPr>
          <a:xfrm>
            <a:off x="358777" y="1239837"/>
            <a:ext cx="2779810" cy="3563938"/>
          </a:xfrm>
        </p:spPr>
        <p:txBody>
          <a:bodyPr/>
          <a:lstStyle/>
          <a:p>
            <a:pPr marL="0" indent="0">
              <a:buNone/>
            </a:pPr>
            <a:r>
              <a:rPr lang="de-DE" sz="1200" dirty="0"/>
              <a:t>Problem:</a:t>
            </a:r>
          </a:p>
          <a:p>
            <a:r>
              <a:rPr lang="de-DE" sz="1200" dirty="0"/>
              <a:t>Splitting/</a:t>
            </a:r>
            <a:r>
              <a:rPr lang="de-DE" sz="1200" dirty="0" err="1"/>
              <a:t>merging</a:t>
            </a:r>
            <a:r>
              <a:rPr lang="de-DE" sz="1200" dirty="0"/>
              <a:t> in jeweils neues Array</a:t>
            </a:r>
          </a:p>
          <a:p>
            <a:pPr lvl="1"/>
            <a:r>
              <a:rPr lang="de-DE" sz="1200" dirty="0"/>
              <a:t>Wegen Rekursion:</a:t>
            </a:r>
          </a:p>
          <a:p>
            <a:pPr marL="268287" lvl="1" indent="0">
              <a:buNone/>
            </a:pPr>
            <a:r>
              <a:rPr lang="de-DE" sz="1200" dirty="0"/>
              <a:t>	Platz auf jeder Stufe</a:t>
            </a:r>
          </a:p>
          <a:p>
            <a:pPr lvl="1"/>
            <a:r>
              <a:rPr lang="de-DE" sz="1200" dirty="0"/>
              <a:t>Platzbedarf: </a:t>
            </a:r>
            <a:r>
              <a:rPr lang="de-DE" sz="1200" i="1" dirty="0" err="1"/>
              <a:t>n</a:t>
            </a:r>
            <a:r>
              <a:rPr lang="de-DE" sz="1200" dirty="0"/>
              <a:t> log </a:t>
            </a:r>
            <a:r>
              <a:rPr lang="de-DE" sz="1200" i="1" dirty="0" err="1"/>
              <a:t>n</a:t>
            </a:r>
            <a:endParaRPr lang="de-DE" sz="1200" i="1" dirty="0"/>
          </a:p>
          <a:p>
            <a:endParaRPr lang="de-DE" sz="1200" dirty="0"/>
          </a:p>
          <a:p>
            <a:endParaRPr lang="de-DE" sz="1200" dirty="0"/>
          </a:p>
          <a:p>
            <a:endParaRPr lang="de-DE" sz="1200" dirty="0"/>
          </a:p>
          <a:p>
            <a:endParaRPr lang="de-DE" sz="1200" dirty="0"/>
          </a:p>
          <a:p>
            <a:r>
              <a:rPr lang="de-DE" sz="1200" dirty="0"/>
              <a:t>Jetzt: Lösung mit Hilfsarray</a:t>
            </a:r>
          </a:p>
          <a:p>
            <a:pPr marL="268287" lvl="1" indent="0">
              <a:buNone/>
            </a:pPr>
            <a:r>
              <a:rPr lang="de-DE" sz="1200" dirty="0"/>
              <a:t>„Abstraktes In-Place-</a:t>
            </a:r>
            <a:r>
              <a:rPr lang="de-DE" sz="1200" dirty="0" err="1"/>
              <a:t>Mergen</a:t>
            </a:r>
            <a:r>
              <a:rPr lang="de-DE" sz="1200" dirty="0"/>
              <a:t>“</a:t>
            </a:r>
          </a:p>
        </p:txBody>
      </p:sp>
      <p:pic>
        <p:nvPicPr>
          <p:cNvPr id="153" name="Picture 152" descr="A screenshot of a computer program&#10;&#10;Description automatically generated with medium confidence">
            <a:extLst>
              <a:ext uri="{FF2B5EF4-FFF2-40B4-BE49-F238E27FC236}">
                <a16:creationId xmlns:a16="http://schemas.microsoft.com/office/drawing/2014/main" id="{CF0AB13F-C08B-EF5F-D5DE-04139C8AF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989" y="0"/>
            <a:ext cx="3221011" cy="5143500"/>
          </a:xfrm>
          <a:prstGeom prst="rect">
            <a:avLst/>
          </a:prstGeom>
        </p:spPr>
      </p:pic>
    </p:spTree>
    <p:extLst>
      <p:ext uri="{BB962C8B-B14F-4D97-AF65-F5344CB8AC3E}">
        <p14:creationId xmlns:p14="http://schemas.microsoft.com/office/powerpoint/2010/main" val="41693535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AD1EBA-1455-D69B-D6E3-ABA717FD59B1}"/>
              </a:ext>
            </a:extLst>
          </p:cNvPr>
          <p:cNvSpPr>
            <a:spLocks noGrp="1"/>
          </p:cNvSpPr>
          <p:nvPr>
            <p:ph type="title"/>
          </p:nvPr>
        </p:nvSpPr>
        <p:spPr/>
        <p:txBody>
          <a:bodyPr/>
          <a:lstStyle/>
          <a:p>
            <a:r>
              <a:rPr lang="de-DE" altLang="de-DE" dirty="0" err="1"/>
              <a:t>Mergesort</a:t>
            </a:r>
            <a:br>
              <a:rPr lang="de-DE" altLang="de-DE" dirty="0"/>
            </a:br>
            <a:r>
              <a:rPr lang="de-DE" altLang="de-DE" dirty="0"/>
              <a:t>mit Hilfsarray</a:t>
            </a:r>
            <a:endParaRPr lang="en-DE" dirty="0"/>
          </a:p>
        </p:txBody>
      </p:sp>
      <p:grpSp>
        <p:nvGrpSpPr>
          <p:cNvPr id="156" name="Group 155">
            <a:extLst>
              <a:ext uri="{FF2B5EF4-FFF2-40B4-BE49-F238E27FC236}">
                <a16:creationId xmlns:a16="http://schemas.microsoft.com/office/drawing/2014/main" id="{3466FEEE-1073-1104-2980-1916DB8080A8}"/>
              </a:ext>
            </a:extLst>
          </p:cNvPr>
          <p:cNvGrpSpPr/>
          <p:nvPr/>
        </p:nvGrpSpPr>
        <p:grpSpPr>
          <a:xfrm>
            <a:off x="1763688" y="108001"/>
            <a:ext cx="4724400" cy="5035499"/>
            <a:chOff x="3087960" y="108001"/>
            <a:chExt cx="4724400" cy="5035499"/>
          </a:xfrm>
        </p:grpSpPr>
        <p:sp>
          <p:nvSpPr>
            <p:cNvPr id="157" name="Rectangle 156">
              <a:extLst>
                <a:ext uri="{FF2B5EF4-FFF2-40B4-BE49-F238E27FC236}">
                  <a16:creationId xmlns:a16="http://schemas.microsoft.com/office/drawing/2014/main" id="{B3468EFA-54B5-1C4D-73F0-B6D515C5B9A3}"/>
                </a:ext>
              </a:extLst>
            </p:cNvPr>
            <p:cNvSpPr/>
            <p:nvPr/>
          </p:nvSpPr>
          <p:spPr bwMode="gray">
            <a:xfrm>
              <a:off x="3278066" y="108001"/>
              <a:ext cx="4030238" cy="5035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sp>
          <p:nvSpPr>
            <p:cNvPr id="158" name="Rectangle 5">
              <a:extLst>
                <a:ext uri="{FF2B5EF4-FFF2-40B4-BE49-F238E27FC236}">
                  <a16:creationId xmlns:a16="http://schemas.microsoft.com/office/drawing/2014/main" id="{FC31F660-CC0F-1BF1-3B2A-F2CD15005126}"/>
                </a:ext>
              </a:extLst>
            </p:cNvPr>
            <p:cNvSpPr>
              <a:spLocks noChangeArrowheads="1"/>
            </p:cNvSpPr>
            <p:nvPr/>
          </p:nvSpPr>
          <p:spPr bwMode="auto">
            <a:xfrm>
              <a:off x="627566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59" name="Rectangle 6">
              <a:extLst>
                <a:ext uri="{FF2B5EF4-FFF2-40B4-BE49-F238E27FC236}">
                  <a16:creationId xmlns:a16="http://schemas.microsoft.com/office/drawing/2014/main" id="{2D1558FC-52B7-9F78-BFBB-352AA7609A0C}"/>
                </a:ext>
              </a:extLst>
            </p:cNvPr>
            <p:cNvSpPr>
              <a:spLocks noChangeArrowheads="1"/>
            </p:cNvSpPr>
            <p:nvPr/>
          </p:nvSpPr>
          <p:spPr bwMode="auto">
            <a:xfrm>
              <a:off x="593593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60" name="Rectangle 7">
              <a:extLst>
                <a:ext uri="{FF2B5EF4-FFF2-40B4-BE49-F238E27FC236}">
                  <a16:creationId xmlns:a16="http://schemas.microsoft.com/office/drawing/2014/main" id="{7BE039B6-F588-D365-15FC-123DF88A6CF7}"/>
                </a:ext>
              </a:extLst>
            </p:cNvPr>
            <p:cNvSpPr>
              <a:spLocks noChangeArrowheads="1"/>
            </p:cNvSpPr>
            <p:nvPr/>
          </p:nvSpPr>
          <p:spPr bwMode="auto">
            <a:xfrm>
              <a:off x="559462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61" name="Rectangle 8">
              <a:extLst>
                <a:ext uri="{FF2B5EF4-FFF2-40B4-BE49-F238E27FC236}">
                  <a16:creationId xmlns:a16="http://schemas.microsoft.com/office/drawing/2014/main" id="{8FFCC5F5-A220-C734-7A61-A47DAB173DCE}"/>
                </a:ext>
              </a:extLst>
            </p:cNvPr>
            <p:cNvSpPr>
              <a:spLocks noChangeArrowheads="1"/>
            </p:cNvSpPr>
            <p:nvPr/>
          </p:nvSpPr>
          <p:spPr bwMode="auto">
            <a:xfrm>
              <a:off x="5253311" y="5621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62" name="Rectangle 9">
              <a:extLst>
                <a:ext uri="{FF2B5EF4-FFF2-40B4-BE49-F238E27FC236}">
                  <a16:creationId xmlns:a16="http://schemas.microsoft.com/office/drawing/2014/main" id="{FBC0C78F-C9EC-3844-FDD3-F85B15158302}"/>
                </a:ext>
              </a:extLst>
            </p:cNvPr>
            <p:cNvSpPr>
              <a:spLocks noChangeArrowheads="1"/>
            </p:cNvSpPr>
            <p:nvPr/>
          </p:nvSpPr>
          <p:spPr bwMode="auto">
            <a:xfrm>
              <a:off x="4913586" y="5621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63" name="Rectangle 10">
              <a:extLst>
                <a:ext uri="{FF2B5EF4-FFF2-40B4-BE49-F238E27FC236}">
                  <a16:creationId xmlns:a16="http://schemas.microsoft.com/office/drawing/2014/main" id="{6A9DDF26-AC9B-84D7-A6D0-6CE9A2F7FA74}"/>
                </a:ext>
              </a:extLst>
            </p:cNvPr>
            <p:cNvSpPr>
              <a:spLocks noChangeArrowheads="1"/>
            </p:cNvSpPr>
            <p:nvPr/>
          </p:nvSpPr>
          <p:spPr bwMode="auto">
            <a:xfrm>
              <a:off x="4572273" y="5621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dirty="0">
                  <a:latin typeface="+mn-lt"/>
                </a:rPr>
                <a:t>5</a:t>
              </a:r>
            </a:p>
          </p:txBody>
        </p:sp>
        <p:sp>
          <p:nvSpPr>
            <p:cNvPr id="164" name="Line 11">
              <a:extLst>
                <a:ext uri="{FF2B5EF4-FFF2-40B4-BE49-F238E27FC236}">
                  <a16:creationId xmlns:a16="http://schemas.microsoft.com/office/drawing/2014/main" id="{3267009C-CE26-465A-8C18-03E0A44CC270}"/>
                </a:ext>
              </a:extLst>
            </p:cNvPr>
            <p:cNvSpPr>
              <a:spLocks noChangeShapeType="1"/>
            </p:cNvSpPr>
            <p:nvPr/>
          </p:nvSpPr>
          <p:spPr bwMode="auto">
            <a:xfrm>
              <a:off x="4572273" y="5621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5" name="Line 12">
              <a:extLst>
                <a:ext uri="{FF2B5EF4-FFF2-40B4-BE49-F238E27FC236}">
                  <a16:creationId xmlns:a16="http://schemas.microsoft.com/office/drawing/2014/main" id="{A75637C0-4F0F-A65F-E222-39B031C39F37}"/>
                </a:ext>
              </a:extLst>
            </p:cNvPr>
            <p:cNvSpPr>
              <a:spLocks noChangeShapeType="1"/>
            </p:cNvSpPr>
            <p:nvPr/>
          </p:nvSpPr>
          <p:spPr bwMode="auto">
            <a:xfrm>
              <a:off x="4572273" y="905098"/>
              <a:ext cx="2044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6" name="Line 13">
              <a:extLst>
                <a:ext uri="{FF2B5EF4-FFF2-40B4-BE49-F238E27FC236}">
                  <a16:creationId xmlns:a16="http://schemas.microsoft.com/office/drawing/2014/main" id="{58E93834-4059-44C5-0795-92FEFAFB3010}"/>
                </a:ext>
              </a:extLst>
            </p:cNvPr>
            <p:cNvSpPr>
              <a:spLocks noChangeShapeType="1"/>
            </p:cNvSpPr>
            <p:nvPr/>
          </p:nvSpPr>
          <p:spPr bwMode="auto">
            <a:xfrm>
              <a:off x="45722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7" name="Line 14">
              <a:extLst>
                <a:ext uri="{FF2B5EF4-FFF2-40B4-BE49-F238E27FC236}">
                  <a16:creationId xmlns:a16="http://schemas.microsoft.com/office/drawing/2014/main" id="{FD9C775A-A02B-A401-6EFC-CB353E72826A}"/>
                </a:ext>
              </a:extLst>
            </p:cNvPr>
            <p:cNvSpPr>
              <a:spLocks noChangeShapeType="1"/>
            </p:cNvSpPr>
            <p:nvPr/>
          </p:nvSpPr>
          <p:spPr bwMode="auto">
            <a:xfrm>
              <a:off x="491358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8" name="Line 15">
              <a:extLst>
                <a:ext uri="{FF2B5EF4-FFF2-40B4-BE49-F238E27FC236}">
                  <a16:creationId xmlns:a16="http://schemas.microsoft.com/office/drawing/2014/main" id="{ADA7930F-BECD-784D-647F-5D0C180623E7}"/>
                </a:ext>
              </a:extLst>
            </p:cNvPr>
            <p:cNvSpPr>
              <a:spLocks noChangeShapeType="1"/>
            </p:cNvSpPr>
            <p:nvPr/>
          </p:nvSpPr>
          <p:spPr bwMode="auto">
            <a:xfrm>
              <a:off x="525331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69" name="Line 16">
              <a:extLst>
                <a:ext uri="{FF2B5EF4-FFF2-40B4-BE49-F238E27FC236}">
                  <a16:creationId xmlns:a16="http://schemas.microsoft.com/office/drawing/2014/main" id="{B3726A47-4225-2459-5312-594EEBE80881}"/>
                </a:ext>
              </a:extLst>
            </p:cNvPr>
            <p:cNvSpPr>
              <a:spLocks noChangeShapeType="1"/>
            </p:cNvSpPr>
            <p:nvPr/>
          </p:nvSpPr>
          <p:spPr bwMode="auto">
            <a:xfrm>
              <a:off x="5594623" y="5621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0" name="Line 17">
              <a:extLst>
                <a:ext uri="{FF2B5EF4-FFF2-40B4-BE49-F238E27FC236}">
                  <a16:creationId xmlns:a16="http://schemas.microsoft.com/office/drawing/2014/main" id="{A9BF1A87-522E-63C5-32AF-5315CE78E4DB}"/>
                </a:ext>
              </a:extLst>
            </p:cNvPr>
            <p:cNvSpPr>
              <a:spLocks noChangeShapeType="1"/>
            </p:cNvSpPr>
            <p:nvPr/>
          </p:nvSpPr>
          <p:spPr bwMode="auto">
            <a:xfrm>
              <a:off x="5935935"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1" name="Line 18">
              <a:extLst>
                <a:ext uri="{FF2B5EF4-FFF2-40B4-BE49-F238E27FC236}">
                  <a16:creationId xmlns:a16="http://schemas.microsoft.com/office/drawing/2014/main" id="{6644FF4F-E192-BE7F-2D13-CEFDF9AC8340}"/>
                </a:ext>
              </a:extLst>
            </p:cNvPr>
            <p:cNvSpPr>
              <a:spLocks noChangeShapeType="1"/>
            </p:cNvSpPr>
            <p:nvPr/>
          </p:nvSpPr>
          <p:spPr bwMode="auto">
            <a:xfrm>
              <a:off x="6275660"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2" name="Line 19">
              <a:extLst>
                <a:ext uri="{FF2B5EF4-FFF2-40B4-BE49-F238E27FC236}">
                  <a16:creationId xmlns:a16="http://schemas.microsoft.com/office/drawing/2014/main" id="{74A9A8E7-6A82-87C3-4CA4-1AF91CB09C3F}"/>
                </a:ext>
              </a:extLst>
            </p:cNvPr>
            <p:cNvSpPr>
              <a:spLocks noChangeShapeType="1"/>
            </p:cNvSpPr>
            <p:nvPr/>
          </p:nvSpPr>
          <p:spPr bwMode="auto">
            <a:xfrm>
              <a:off x="6616973" y="5621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3" name="Rectangle 21">
              <a:extLst>
                <a:ext uri="{FF2B5EF4-FFF2-40B4-BE49-F238E27FC236}">
                  <a16:creationId xmlns:a16="http://schemas.microsoft.com/office/drawing/2014/main" id="{9FF8EBDB-FB4D-FE7F-283B-4DF864311456}"/>
                </a:ext>
              </a:extLst>
            </p:cNvPr>
            <p:cNvSpPr>
              <a:spLocks noChangeArrowheads="1"/>
            </p:cNvSpPr>
            <p:nvPr/>
          </p:nvSpPr>
          <p:spPr bwMode="auto">
            <a:xfrm>
              <a:off x="50834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74" name="Rectangle 22">
              <a:extLst>
                <a:ext uri="{FF2B5EF4-FFF2-40B4-BE49-F238E27FC236}">
                  <a16:creationId xmlns:a16="http://schemas.microsoft.com/office/drawing/2014/main" id="{C73183FD-4D11-B37A-6DCE-311D99B1E0B6}"/>
                </a:ext>
              </a:extLst>
            </p:cNvPr>
            <p:cNvSpPr>
              <a:spLocks noChangeArrowheads="1"/>
            </p:cNvSpPr>
            <p:nvPr/>
          </p:nvSpPr>
          <p:spPr bwMode="auto">
            <a:xfrm>
              <a:off x="4742136"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75" name="Rectangle 23">
              <a:extLst>
                <a:ext uri="{FF2B5EF4-FFF2-40B4-BE49-F238E27FC236}">
                  <a16:creationId xmlns:a16="http://schemas.microsoft.com/office/drawing/2014/main" id="{EC4580C6-3BDA-5B00-67C6-F3D75B995F27}"/>
                </a:ext>
              </a:extLst>
            </p:cNvPr>
            <p:cNvSpPr>
              <a:spLocks noChangeArrowheads="1"/>
            </p:cNvSpPr>
            <p:nvPr/>
          </p:nvSpPr>
          <p:spPr bwMode="auto">
            <a:xfrm>
              <a:off x="4402411"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76" name="Line 24">
              <a:extLst>
                <a:ext uri="{FF2B5EF4-FFF2-40B4-BE49-F238E27FC236}">
                  <a16:creationId xmlns:a16="http://schemas.microsoft.com/office/drawing/2014/main" id="{72F615AC-B8B4-ECC5-7D2F-A8282DC3BD54}"/>
                </a:ext>
              </a:extLst>
            </p:cNvPr>
            <p:cNvSpPr>
              <a:spLocks noChangeShapeType="1"/>
            </p:cNvSpPr>
            <p:nvPr/>
          </p:nvSpPr>
          <p:spPr bwMode="auto">
            <a:xfrm>
              <a:off x="4402410"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7" name="Line 25">
              <a:extLst>
                <a:ext uri="{FF2B5EF4-FFF2-40B4-BE49-F238E27FC236}">
                  <a16:creationId xmlns:a16="http://schemas.microsoft.com/office/drawing/2014/main" id="{9CDEF37E-3632-1396-FF10-9B0D40CC7253}"/>
                </a:ext>
              </a:extLst>
            </p:cNvPr>
            <p:cNvSpPr>
              <a:spLocks noChangeShapeType="1"/>
            </p:cNvSpPr>
            <p:nvPr/>
          </p:nvSpPr>
          <p:spPr bwMode="auto">
            <a:xfrm>
              <a:off x="440241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8" name="Line 26">
              <a:extLst>
                <a:ext uri="{FF2B5EF4-FFF2-40B4-BE49-F238E27FC236}">
                  <a16:creationId xmlns:a16="http://schemas.microsoft.com/office/drawing/2014/main" id="{C73A6B1A-A651-CB1C-9CFB-0E682197B118}"/>
                </a:ext>
              </a:extLst>
            </p:cNvPr>
            <p:cNvSpPr>
              <a:spLocks noChangeShapeType="1"/>
            </p:cNvSpPr>
            <p:nvPr/>
          </p:nvSpPr>
          <p:spPr bwMode="auto">
            <a:xfrm>
              <a:off x="4742135"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79" name="Line 27">
              <a:extLst>
                <a:ext uri="{FF2B5EF4-FFF2-40B4-BE49-F238E27FC236}">
                  <a16:creationId xmlns:a16="http://schemas.microsoft.com/office/drawing/2014/main" id="{C612B6B1-E435-09B4-7CA8-7C9E5A0EA6E1}"/>
                </a:ext>
              </a:extLst>
            </p:cNvPr>
            <p:cNvSpPr>
              <a:spLocks noChangeShapeType="1"/>
            </p:cNvSpPr>
            <p:nvPr/>
          </p:nvSpPr>
          <p:spPr bwMode="auto">
            <a:xfrm>
              <a:off x="5083448"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0" name="Line 28">
              <a:extLst>
                <a:ext uri="{FF2B5EF4-FFF2-40B4-BE49-F238E27FC236}">
                  <a16:creationId xmlns:a16="http://schemas.microsoft.com/office/drawing/2014/main" id="{A066DC2B-B08F-B47B-6950-BB70FA0468A3}"/>
                </a:ext>
              </a:extLst>
            </p:cNvPr>
            <p:cNvSpPr>
              <a:spLocks noChangeShapeType="1"/>
            </p:cNvSpPr>
            <p:nvPr/>
          </p:nvSpPr>
          <p:spPr bwMode="auto">
            <a:xfrm>
              <a:off x="5424760"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1" name="Line 29">
              <a:extLst>
                <a:ext uri="{FF2B5EF4-FFF2-40B4-BE49-F238E27FC236}">
                  <a16:creationId xmlns:a16="http://schemas.microsoft.com/office/drawing/2014/main" id="{355998EF-CA36-5EDB-77B9-5E912897B6F7}"/>
                </a:ext>
              </a:extLst>
            </p:cNvPr>
            <p:cNvSpPr>
              <a:spLocks noChangeShapeType="1"/>
            </p:cNvSpPr>
            <p:nvPr/>
          </p:nvSpPr>
          <p:spPr bwMode="auto">
            <a:xfrm>
              <a:off x="4402410"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2" name="Rectangle 31">
              <a:extLst>
                <a:ext uri="{FF2B5EF4-FFF2-40B4-BE49-F238E27FC236}">
                  <a16:creationId xmlns:a16="http://schemas.microsoft.com/office/drawing/2014/main" id="{EFB6944D-0BF9-07D2-266E-C78FA03D0876}"/>
                </a:ext>
              </a:extLst>
            </p:cNvPr>
            <p:cNvSpPr>
              <a:spLocks noChangeArrowheads="1"/>
            </p:cNvSpPr>
            <p:nvPr/>
          </p:nvSpPr>
          <p:spPr bwMode="auto">
            <a:xfrm>
              <a:off x="6389961" y="1168623"/>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183" name="Rectangle 32">
              <a:extLst>
                <a:ext uri="{FF2B5EF4-FFF2-40B4-BE49-F238E27FC236}">
                  <a16:creationId xmlns:a16="http://schemas.microsoft.com/office/drawing/2014/main" id="{29AAB153-70A2-814B-8B51-F9835090ACDE}"/>
                </a:ext>
              </a:extLst>
            </p:cNvPr>
            <p:cNvSpPr>
              <a:spLocks noChangeArrowheads="1"/>
            </p:cNvSpPr>
            <p:nvPr/>
          </p:nvSpPr>
          <p:spPr bwMode="auto">
            <a:xfrm>
              <a:off x="6048648" y="1168623"/>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184" name="Rectangle 33">
              <a:extLst>
                <a:ext uri="{FF2B5EF4-FFF2-40B4-BE49-F238E27FC236}">
                  <a16:creationId xmlns:a16="http://schemas.microsoft.com/office/drawing/2014/main" id="{51B8EFF8-72CD-4516-E9E7-8B7E26CDF131}"/>
                </a:ext>
              </a:extLst>
            </p:cNvPr>
            <p:cNvSpPr>
              <a:spLocks noChangeArrowheads="1"/>
            </p:cNvSpPr>
            <p:nvPr/>
          </p:nvSpPr>
          <p:spPr bwMode="auto">
            <a:xfrm>
              <a:off x="5708924" y="1168623"/>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185" name="Line 34">
              <a:extLst>
                <a:ext uri="{FF2B5EF4-FFF2-40B4-BE49-F238E27FC236}">
                  <a16:creationId xmlns:a16="http://schemas.microsoft.com/office/drawing/2014/main" id="{271FAC0B-B2E5-13CB-96D0-69E73D0B55A0}"/>
                </a:ext>
              </a:extLst>
            </p:cNvPr>
            <p:cNvSpPr>
              <a:spLocks noChangeShapeType="1"/>
            </p:cNvSpPr>
            <p:nvPr/>
          </p:nvSpPr>
          <p:spPr bwMode="auto">
            <a:xfrm>
              <a:off x="5708923" y="11686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6" name="Line 35">
              <a:extLst>
                <a:ext uri="{FF2B5EF4-FFF2-40B4-BE49-F238E27FC236}">
                  <a16:creationId xmlns:a16="http://schemas.microsoft.com/office/drawing/2014/main" id="{EC993BB3-5047-7E6D-5708-46762CE411E8}"/>
                </a:ext>
              </a:extLst>
            </p:cNvPr>
            <p:cNvSpPr>
              <a:spLocks noChangeShapeType="1"/>
            </p:cNvSpPr>
            <p:nvPr/>
          </p:nvSpPr>
          <p:spPr bwMode="auto">
            <a:xfrm>
              <a:off x="570892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7" name="Line 36">
              <a:extLst>
                <a:ext uri="{FF2B5EF4-FFF2-40B4-BE49-F238E27FC236}">
                  <a16:creationId xmlns:a16="http://schemas.microsoft.com/office/drawing/2014/main" id="{C745258E-42E9-02A7-E625-97613B89F407}"/>
                </a:ext>
              </a:extLst>
            </p:cNvPr>
            <p:cNvSpPr>
              <a:spLocks noChangeShapeType="1"/>
            </p:cNvSpPr>
            <p:nvPr/>
          </p:nvSpPr>
          <p:spPr bwMode="auto">
            <a:xfrm>
              <a:off x="6048648"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8" name="Line 37">
              <a:extLst>
                <a:ext uri="{FF2B5EF4-FFF2-40B4-BE49-F238E27FC236}">
                  <a16:creationId xmlns:a16="http://schemas.microsoft.com/office/drawing/2014/main" id="{B26E7097-FEF9-7099-11C7-DC999AC28A3E}"/>
                </a:ext>
              </a:extLst>
            </p:cNvPr>
            <p:cNvSpPr>
              <a:spLocks noChangeShapeType="1"/>
            </p:cNvSpPr>
            <p:nvPr/>
          </p:nvSpPr>
          <p:spPr bwMode="auto">
            <a:xfrm>
              <a:off x="6389960" y="1168623"/>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89" name="Line 38">
              <a:extLst>
                <a:ext uri="{FF2B5EF4-FFF2-40B4-BE49-F238E27FC236}">
                  <a16:creationId xmlns:a16="http://schemas.microsoft.com/office/drawing/2014/main" id="{9D1200DC-7C14-D7F9-B6FC-1584832EB19D}"/>
                </a:ext>
              </a:extLst>
            </p:cNvPr>
            <p:cNvSpPr>
              <a:spLocks noChangeShapeType="1"/>
            </p:cNvSpPr>
            <p:nvPr/>
          </p:nvSpPr>
          <p:spPr bwMode="auto">
            <a:xfrm>
              <a:off x="6731273" y="1168623"/>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0" name="Line 39">
              <a:extLst>
                <a:ext uri="{FF2B5EF4-FFF2-40B4-BE49-F238E27FC236}">
                  <a16:creationId xmlns:a16="http://schemas.microsoft.com/office/drawing/2014/main" id="{23012027-A98E-B7D4-707F-78C8439A8066}"/>
                </a:ext>
              </a:extLst>
            </p:cNvPr>
            <p:cNvSpPr>
              <a:spLocks noChangeShapeType="1"/>
            </p:cNvSpPr>
            <p:nvPr/>
          </p:nvSpPr>
          <p:spPr bwMode="auto">
            <a:xfrm>
              <a:off x="5708923" y="1511523"/>
              <a:ext cx="1022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1" name="Rectangle 41">
              <a:extLst>
                <a:ext uri="{FF2B5EF4-FFF2-40B4-BE49-F238E27FC236}">
                  <a16:creationId xmlns:a16="http://schemas.microsoft.com/office/drawing/2014/main" id="{1259C247-228E-CE5E-7E57-FDE5BDA73302}"/>
                </a:ext>
              </a:extLst>
            </p:cNvPr>
            <p:cNvSpPr>
              <a:spLocks noChangeArrowheads="1"/>
            </p:cNvSpPr>
            <p:nvPr/>
          </p:nvSpPr>
          <p:spPr bwMode="auto">
            <a:xfrm>
              <a:off x="4515123"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192" name="Rectangle 42">
              <a:extLst>
                <a:ext uri="{FF2B5EF4-FFF2-40B4-BE49-F238E27FC236}">
                  <a16:creationId xmlns:a16="http://schemas.microsoft.com/office/drawing/2014/main" id="{7D7F78E0-C222-56D0-5577-A8694DCFF929}"/>
                </a:ext>
              </a:extLst>
            </p:cNvPr>
            <p:cNvSpPr>
              <a:spLocks noChangeArrowheads="1"/>
            </p:cNvSpPr>
            <p:nvPr/>
          </p:nvSpPr>
          <p:spPr bwMode="auto">
            <a:xfrm>
              <a:off x="4173811" y="1794098"/>
              <a:ext cx="341313"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193" name="Line 43">
              <a:extLst>
                <a:ext uri="{FF2B5EF4-FFF2-40B4-BE49-F238E27FC236}">
                  <a16:creationId xmlns:a16="http://schemas.microsoft.com/office/drawing/2014/main" id="{21FFD1BF-01A6-0360-248F-0F8265B57E3D}"/>
                </a:ext>
              </a:extLst>
            </p:cNvPr>
            <p:cNvSpPr>
              <a:spLocks noChangeShapeType="1"/>
            </p:cNvSpPr>
            <p:nvPr/>
          </p:nvSpPr>
          <p:spPr bwMode="auto">
            <a:xfrm>
              <a:off x="4173811" y="17940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4" name="Line 44">
              <a:extLst>
                <a:ext uri="{FF2B5EF4-FFF2-40B4-BE49-F238E27FC236}">
                  <a16:creationId xmlns:a16="http://schemas.microsoft.com/office/drawing/2014/main" id="{8E7738E6-830A-E92C-5328-C7E49E043A09}"/>
                </a:ext>
              </a:extLst>
            </p:cNvPr>
            <p:cNvSpPr>
              <a:spLocks noChangeShapeType="1"/>
            </p:cNvSpPr>
            <p:nvPr/>
          </p:nvSpPr>
          <p:spPr bwMode="auto">
            <a:xfrm>
              <a:off x="417381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5" name="Line 45">
              <a:extLst>
                <a:ext uri="{FF2B5EF4-FFF2-40B4-BE49-F238E27FC236}">
                  <a16:creationId xmlns:a16="http://schemas.microsoft.com/office/drawing/2014/main" id="{A8329F8B-C5CD-454F-8519-75C53BAFD90C}"/>
                </a:ext>
              </a:extLst>
            </p:cNvPr>
            <p:cNvSpPr>
              <a:spLocks noChangeShapeType="1"/>
            </p:cNvSpPr>
            <p:nvPr/>
          </p:nvSpPr>
          <p:spPr bwMode="auto">
            <a:xfrm>
              <a:off x="4515123"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6" name="Line 46">
              <a:extLst>
                <a:ext uri="{FF2B5EF4-FFF2-40B4-BE49-F238E27FC236}">
                  <a16:creationId xmlns:a16="http://schemas.microsoft.com/office/drawing/2014/main" id="{C42AE74D-B949-062A-0127-52CD6EAA2DBD}"/>
                </a:ext>
              </a:extLst>
            </p:cNvPr>
            <p:cNvSpPr>
              <a:spLocks noChangeShapeType="1"/>
            </p:cNvSpPr>
            <p:nvPr/>
          </p:nvSpPr>
          <p:spPr bwMode="auto">
            <a:xfrm>
              <a:off x="4856435"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7" name="Line 47">
              <a:extLst>
                <a:ext uri="{FF2B5EF4-FFF2-40B4-BE49-F238E27FC236}">
                  <a16:creationId xmlns:a16="http://schemas.microsoft.com/office/drawing/2014/main" id="{B7DD5768-E056-DD69-B1C9-5B427C227799}"/>
                </a:ext>
              </a:extLst>
            </p:cNvPr>
            <p:cNvSpPr>
              <a:spLocks noChangeShapeType="1"/>
            </p:cNvSpPr>
            <p:nvPr/>
          </p:nvSpPr>
          <p:spPr bwMode="auto">
            <a:xfrm>
              <a:off x="4173811" y="2136998"/>
              <a:ext cx="682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198" name="Rectangle 49">
              <a:extLst>
                <a:ext uri="{FF2B5EF4-FFF2-40B4-BE49-F238E27FC236}">
                  <a16:creationId xmlns:a16="http://schemas.microsoft.com/office/drawing/2014/main" id="{AABB91F3-890B-AD3C-9C6B-2475712853D3}"/>
                </a:ext>
              </a:extLst>
            </p:cNvPr>
            <p:cNvSpPr>
              <a:spLocks noChangeArrowheads="1"/>
            </p:cNvSpPr>
            <p:nvPr/>
          </p:nvSpPr>
          <p:spPr bwMode="auto">
            <a:xfrm>
              <a:off x="50834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199" name="Line 50">
              <a:extLst>
                <a:ext uri="{FF2B5EF4-FFF2-40B4-BE49-F238E27FC236}">
                  <a16:creationId xmlns:a16="http://schemas.microsoft.com/office/drawing/2014/main" id="{A493F21A-0E5B-C08F-2798-CD6061920F38}"/>
                </a:ext>
              </a:extLst>
            </p:cNvPr>
            <p:cNvSpPr>
              <a:spLocks noChangeShapeType="1"/>
            </p:cNvSpPr>
            <p:nvPr/>
          </p:nvSpPr>
          <p:spPr bwMode="auto">
            <a:xfrm>
              <a:off x="5083448" y="17940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0" name="Line 51">
              <a:extLst>
                <a:ext uri="{FF2B5EF4-FFF2-40B4-BE49-F238E27FC236}">
                  <a16:creationId xmlns:a16="http://schemas.microsoft.com/office/drawing/2014/main" id="{17F386AC-1C46-A66C-E3ED-5D311805B9D0}"/>
                </a:ext>
              </a:extLst>
            </p:cNvPr>
            <p:cNvSpPr>
              <a:spLocks noChangeShapeType="1"/>
            </p:cNvSpPr>
            <p:nvPr/>
          </p:nvSpPr>
          <p:spPr bwMode="auto">
            <a:xfrm>
              <a:off x="5083448" y="2136998"/>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1" name="Line 52">
              <a:extLst>
                <a:ext uri="{FF2B5EF4-FFF2-40B4-BE49-F238E27FC236}">
                  <a16:creationId xmlns:a16="http://schemas.microsoft.com/office/drawing/2014/main" id="{691958F7-894C-8492-3A6F-D165C51E02E9}"/>
                </a:ext>
              </a:extLst>
            </p:cNvPr>
            <p:cNvSpPr>
              <a:spLocks noChangeShapeType="1"/>
            </p:cNvSpPr>
            <p:nvPr/>
          </p:nvSpPr>
          <p:spPr bwMode="auto">
            <a:xfrm>
              <a:off x="5083448"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2" name="Line 53">
              <a:extLst>
                <a:ext uri="{FF2B5EF4-FFF2-40B4-BE49-F238E27FC236}">
                  <a16:creationId xmlns:a16="http://schemas.microsoft.com/office/drawing/2014/main" id="{5AF679EC-E91B-80C0-4420-AB1E60DCF991}"/>
                </a:ext>
              </a:extLst>
            </p:cNvPr>
            <p:cNvSpPr>
              <a:spLocks noChangeShapeType="1"/>
            </p:cNvSpPr>
            <p:nvPr/>
          </p:nvSpPr>
          <p:spPr bwMode="auto">
            <a:xfrm>
              <a:off x="54247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3" name="Rectangle 55">
              <a:extLst>
                <a:ext uri="{FF2B5EF4-FFF2-40B4-BE49-F238E27FC236}">
                  <a16:creationId xmlns:a16="http://schemas.microsoft.com/office/drawing/2014/main" id="{59017EA7-7B94-A7A5-B2B4-537D4337A9E3}"/>
                </a:ext>
              </a:extLst>
            </p:cNvPr>
            <p:cNvSpPr>
              <a:spLocks noChangeArrowheads="1"/>
            </p:cNvSpPr>
            <p:nvPr/>
          </p:nvSpPr>
          <p:spPr bwMode="auto">
            <a:xfrm>
              <a:off x="4629424" y="2398937"/>
              <a:ext cx="339725"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04" name="Line 56">
              <a:extLst>
                <a:ext uri="{FF2B5EF4-FFF2-40B4-BE49-F238E27FC236}">
                  <a16:creationId xmlns:a16="http://schemas.microsoft.com/office/drawing/2014/main" id="{A441401F-FDA2-B57C-BBC0-FF1C748B8962}"/>
                </a:ext>
              </a:extLst>
            </p:cNvPr>
            <p:cNvSpPr>
              <a:spLocks noChangeShapeType="1"/>
            </p:cNvSpPr>
            <p:nvPr/>
          </p:nvSpPr>
          <p:spPr bwMode="auto">
            <a:xfrm>
              <a:off x="4629424" y="2398936"/>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5" name="Line 57">
              <a:extLst>
                <a:ext uri="{FF2B5EF4-FFF2-40B4-BE49-F238E27FC236}">
                  <a16:creationId xmlns:a16="http://schemas.microsoft.com/office/drawing/2014/main" id="{3DE7780E-BEDF-9094-A089-D47D04AB08DE}"/>
                </a:ext>
              </a:extLst>
            </p:cNvPr>
            <p:cNvSpPr>
              <a:spLocks noChangeShapeType="1"/>
            </p:cNvSpPr>
            <p:nvPr/>
          </p:nvSpPr>
          <p:spPr bwMode="auto">
            <a:xfrm>
              <a:off x="4629424" y="2743423"/>
              <a:ext cx="339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6" name="Line 58">
              <a:extLst>
                <a:ext uri="{FF2B5EF4-FFF2-40B4-BE49-F238E27FC236}">
                  <a16:creationId xmlns:a16="http://schemas.microsoft.com/office/drawing/2014/main" id="{12FF7403-BDE0-915B-46B3-AFB50DDE578E}"/>
                </a:ext>
              </a:extLst>
            </p:cNvPr>
            <p:cNvSpPr>
              <a:spLocks noChangeShapeType="1"/>
            </p:cNvSpPr>
            <p:nvPr/>
          </p:nvSpPr>
          <p:spPr bwMode="auto">
            <a:xfrm>
              <a:off x="46294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7" name="Line 59">
              <a:extLst>
                <a:ext uri="{FF2B5EF4-FFF2-40B4-BE49-F238E27FC236}">
                  <a16:creationId xmlns:a16="http://schemas.microsoft.com/office/drawing/2014/main" id="{A9DAFEB6-5A64-CB61-D49B-815076E7D799}"/>
                </a:ext>
              </a:extLst>
            </p:cNvPr>
            <p:cNvSpPr>
              <a:spLocks noChangeShapeType="1"/>
            </p:cNvSpPr>
            <p:nvPr/>
          </p:nvSpPr>
          <p:spPr bwMode="auto">
            <a:xfrm>
              <a:off x="49691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08" name="Rectangle 61">
              <a:extLst>
                <a:ext uri="{FF2B5EF4-FFF2-40B4-BE49-F238E27FC236}">
                  <a16:creationId xmlns:a16="http://schemas.microsoft.com/office/drawing/2014/main" id="{35A1EC7D-30A4-683B-1000-72E59FC847AD}"/>
                </a:ext>
              </a:extLst>
            </p:cNvPr>
            <p:cNvSpPr>
              <a:spLocks noChangeArrowheads="1"/>
            </p:cNvSpPr>
            <p:nvPr/>
          </p:nvSpPr>
          <p:spPr bwMode="auto">
            <a:xfrm>
              <a:off x="4173811" y="2398937"/>
              <a:ext cx="341313"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09" name="Line 62">
              <a:extLst>
                <a:ext uri="{FF2B5EF4-FFF2-40B4-BE49-F238E27FC236}">
                  <a16:creationId xmlns:a16="http://schemas.microsoft.com/office/drawing/2014/main" id="{7E132D9C-6884-7FDA-41F6-64708F6390D1}"/>
                </a:ext>
              </a:extLst>
            </p:cNvPr>
            <p:cNvSpPr>
              <a:spLocks noChangeShapeType="1"/>
            </p:cNvSpPr>
            <p:nvPr/>
          </p:nvSpPr>
          <p:spPr bwMode="auto">
            <a:xfrm>
              <a:off x="4173811" y="2398936"/>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0" name="Line 63">
              <a:extLst>
                <a:ext uri="{FF2B5EF4-FFF2-40B4-BE49-F238E27FC236}">
                  <a16:creationId xmlns:a16="http://schemas.microsoft.com/office/drawing/2014/main" id="{A88046C4-E0C0-907F-5B74-26C3A6B4E1FF}"/>
                </a:ext>
              </a:extLst>
            </p:cNvPr>
            <p:cNvSpPr>
              <a:spLocks noChangeShapeType="1"/>
            </p:cNvSpPr>
            <p:nvPr/>
          </p:nvSpPr>
          <p:spPr bwMode="auto">
            <a:xfrm>
              <a:off x="4173811" y="2743423"/>
              <a:ext cx="341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1" name="Line 64">
              <a:extLst>
                <a:ext uri="{FF2B5EF4-FFF2-40B4-BE49-F238E27FC236}">
                  <a16:creationId xmlns:a16="http://schemas.microsoft.com/office/drawing/2014/main" id="{C1224DC8-AC0B-59BA-5C1E-591EAC24A1A1}"/>
                </a:ext>
              </a:extLst>
            </p:cNvPr>
            <p:cNvSpPr>
              <a:spLocks noChangeShapeType="1"/>
            </p:cNvSpPr>
            <p:nvPr/>
          </p:nvSpPr>
          <p:spPr bwMode="auto">
            <a:xfrm>
              <a:off x="417381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2" name="Line 65">
              <a:extLst>
                <a:ext uri="{FF2B5EF4-FFF2-40B4-BE49-F238E27FC236}">
                  <a16:creationId xmlns:a16="http://schemas.microsoft.com/office/drawing/2014/main" id="{A9395134-2F86-633C-51D0-63A18DBF275A}"/>
                </a:ext>
              </a:extLst>
            </p:cNvPr>
            <p:cNvSpPr>
              <a:spLocks noChangeShapeType="1"/>
            </p:cNvSpPr>
            <p:nvPr/>
          </p:nvSpPr>
          <p:spPr bwMode="auto">
            <a:xfrm>
              <a:off x="45151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3" name="Rectangle 67">
              <a:extLst>
                <a:ext uri="{FF2B5EF4-FFF2-40B4-BE49-F238E27FC236}">
                  <a16:creationId xmlns:a16="http://schemas.microsoft.com/office/drawing/2014/main" id="{72016D20-2333-F6EB-34DD-1FB2864EFD41}"/>
                </a:ext>
              </a:extLst>
            </p:cNvPr>
            <p:cNvSpPr>
              <a:spLocks noChangeArrowheads="1"/>
            </p:cNvSpPr>
            <p:nvPr/>
          </p:nvSpPr>
          <p:spPr bwMode="auto">
            <a:xfrm>
              <a:off x="6048648" y="1794098"/>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14" name="Rectangle 68">
              <a:extLst>
                <a:ext uri="{FF2B5EF4-FFF2-40B4-BE49-F238E27FC236}">
                  <a16:creationId xmlns:a16="http://schemas.microsoft.com/office/drawing/2014/main" id="{CB137993-8B44-6377-91A6-FB6508E5CAB7}"/>
                </a:ext>
              </a:extLst>
            </p:cNvPr>
            <p:cNvSpPr>
              <a:spLocks noChangeArrowheads="1"/>
            </p:cNvSpPr>
            <p:nvPr/>
          </p:nvSpPr>
          <p:spPr bwMode="auto">
            <a:xfrm>
              <a:off x="5708924" y="1794098"/>
              <a:ext cx="339725"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15" name="Line 69">
              <a:extLst>
                <a:ext uri="{FF2B5EF4-FFF2-40B4-BE49-F238E27FC236}">
                  <a16:creationId xmlns:a16="http://schemas.microsoft.com/office/drawing/2014/main" id="{7A529283-9108-9C06-FA3B-2C928C9DC394}"/>
                </a:ext>
              </a:extLst>
            </p:cNvPr>
            <p:cNvSpPr>
              <a:spLocks noChangeShapeType="1"/>
            </p:cNvSpPr>
            <p:nvPr/>
          </p:nvSpPr>
          <p:spPr bwMode="auto">
            <a:xfrm>
              <a:off x="5708924" y="17940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6" name="Line 70">
              <a:extLst>
                <a:ext uri="{FF2B5EF4-FFF2-40B4-BE49-F238E27FC236}">
                  <a16:creationId xmlns:a16="http://schemas.microsoft.com/office/drawing/2014/main" id="{94D28A73-EB76-3F70-57C2-1E165DFBF03B}"/>
                </a:ext>
              </a:extLst>
            </p:cNvPr>
            <p:cNvSpPr>
              <a:spLocks noChangeShapeType="1"/>
            </p:cNvSpPr>
            <p:nvPr/>
          </p:nvSpPr>
          <p:spPr bwMode="auto">
            <a:xfrm>
              <a:off x="5708923"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7" name="Line 71">
              <a:extLst>
                <a:ext uri="{FF2B5EF4-FFF2-40B4-BE49-F238E27FC236}">
                  <a16:creationId xmlns:a16="http://schemas.microsoft.com/office/drawing/2014/main" id="{2EFA79C8-1EE0-FE36-5E92-F5BC1F4A514A}"/>
                </a:ext>
              </a:extLst>
            </p:cNvPr>
            <p:cNvSpPr>
              <a:spLocks noChangeShapeType="1"/>
            </p:cNvSpPr>
            <p:nvPr/>
          </p:nvSpPr>
          <p:spPr bwMode="auto">
            <a:xfrm>
              <a:off x="6048648" y="1794098"/>
              <a:ext cx="0" cy="342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8" name="Line 72">
              <a:extLst>
                <a:ext uri="{FF2B5EF4-FFF2-40B4-BE49-F238E27FC236}">
                  <a16:creationId xmlns:a16="http://schemas.microsoft.com/office/drawing/2014/main" id="{44460CF5-7089-5BF5-393A-610AAB9D681F}"/>
                </a:ext>
              </a:extLst>
            </p:cNvPr>
            <p:cNvSpPr>
              <a:spLocks noChangeShapeType="1"/>
            </p:cNvSpPr>
            <p:nvPr/>
          </p:nvSpPr>
          <p:spPr bwMode="auto">
            <a:xfrm>
              <a:off x="6389960" y="1794098"/>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19" name="Line 73">
              <a:extLst>
                <a:ext uri="{FF2B5EF4-FFF2-40B4-BE49-F238E27FC236}">
                  <a16:creationId xmlns:a16="http://schemas.microsoft.com/office/drawing/2014/main" id="{F6FB452D-5EDF-035E-C20F-135EFDA2B064}"/>
                </a:ext>
              </a:extLst>
            </p:cNvPr>
            <p:cNvSpPr>
              <a:spLocks noChangeShapeType="1"/>
            </p:cNvSpPr>
            <p:nvPr/>
          </p:nvSpPr>
          <p:spPr bwMode="auto">
            <a:xfrm>
              <a:off x="5708924" y="2136998"/>
              <a:ext cx="681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0" name="Rectangle 75">
              <a:extLst>
                <a:ext uri="{FF2B5EF4-FFF2-40B4-BE49-F238E27FC236}">
                  <a16:creationId xmlns:a16="http://schemas.microsoft.com/office/drawing/2014/main" id="{E4904433-839B-F30B-382D-64283C69664F}"/>
                </a:ext>
              </a:extLst>
            </p:cNvPr>
            <p:cNvSpPr>
              <a:spLocks noChangeArrowheads="1"/>
            </p:cNvSpPr>
            <p:nvPr/>
          </p:nvSpPr>
          <p:spPr bwMode="auto">
            <a:xfrm>
              <a:off x="6559823" y="1789336"/>
              <a:ext cx="341312" cy="3429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21" name="Line 76">
              <a:extLst>
                <a:ext uri="{FF2B5EF4-FFF2-40B4-BE49-F238E27FC236}">
                  <a16:creationId xmlns:a16="http://schemas.microsoft.com/office/drawing/2014/main" id="{FA0A4516-0177-5BD5-05FB-35A47B28EE84}"/>
                </a:ext>
              </a:extLst>
            </p:cNvPr>
            <p:cNvSpPr>
              <a:spLocks noChangeShapeType="1"/>
            </p:cNvSpPr>
            <p:nvPr/>
          </p:nvSpPr>
          <p:spPr bwMode="auto">
            <a:xfrm>
              <a:off x="6559823" y="17893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2" name="Line 77">
              <a:extLst>
                <a:ext uri="{FF2B5EF4-FFF2-40B4-BE49-F238E27FC236}">
                  <a16:creationId xmlns:a16="http://schemas.microsoft.com/office/drawing/2014/main" id="{ED50ABEA-4D6F-8C1C-3119-E22BA761193D}"/>
                </a:ext>
              </a:extLst>
            </p:cNvPr>
            <p:cNvSpPr>
              <a:spLocks noChangeShapeType="1"/>
            </p:cNvSpPr>
            <p:nvPr/>
          </p:nvSpPr>
          <p:spPr bwMode="auto">
            <a:xfrm>
              <a:off x="6559823" y="21322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3" name="Line 78">
              <a:extLst>
                <a:ext uri="{FF2B5EF4-FFF2-40B4-BE49-F238E27FC236}">
                  <a16:creationId xmlns:a16="http://schemas.microsoft.com/office/drawing/2014/main" id="{A757EB2D-FD6A-6DEB-8718-EB906727B230}"/>
                </a:ext>
              </a:extLst>
            </p:cNvPr>
            <p:cNvSpPr>
              <a:spLocks noChangeShapeType="1"/>
            </p:cNvSpPr>
            <p:nvPr/>
          </p:nvSpPr>
          <p:spPr bwMode="auto">
            <a:xfrm>
              <a:off x="6559823"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4" name="Line 79">
              <a:extLst>
                <a:ext uri="{FF2B5EF4-FFF2-40B4-BE49-F238E27FC236}">
                  <a16:creationId xmlns:a16="http://schemas.microsoft.com/office/drawing/2014/main" id="{E9911B0C-8533-33EC-294B-34403541BD53}"/>
                </a:ext>
              </a:extLst>
            </p:cNvPr>
            <p:cNvSpPr>
              <a:spLocks noChangeShapeType="1"/>
            </p:cNvSpPr>
            <p:nvPr/>
          </p:nvSpPr>
          <p:spPr bwMode="auto">
            <a:xfrm>
              <a:off x="6901135" y="1789336"/>
              <a:ext cx="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5" name="Rectangle 81">
              <a:extLst>
                <a:ext uri="{FF2B5EF4-FFF2-40B4-BE49-F238E27FC236}">
                  <a16:creationId xmlns:a16="http://schemas.microsoft.com/office/drawing/2014/main" id="{0C535F87-5A6C-09A5-2715-703A2EA6BE57}"/>
                </a:ext>
              </a:extLst>
            </p:cNvPr>
            <p:cNvSpPr>
              <a:spLocks noChangeArrowheads="1"/>
            </p:cNvSpPr>
            <p:nvPr/>
          </p:nvSpPr>
          <p:spPr bwMode="auto">
            <a:xfrm>
              <a:off x="6048648"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26" name="Line 82">
              <a:extLst>
                <a:ext uri="{FF2B5EF4-FFF2-40B4-BE49-F238E27FC236}">
                  <a16:creationId xmlns:a16="http://schemas.microsoft.com/office/drawing/2014/main" id="{2638376E-7DA4-6322-D2B5-802D56FD6D22}"/>
                </a:ext>
              </a:extLst>
            </p:cNvPr>
            <p:cNvSpPr>
              <a:spLocks noChangeShapeType="1"/>
            </p:cNvSpPr>
            <p:nvPr/>
          </p:nvSpPr>
          <p:spPr bwMode="auto">
            <a:xfrm>
              <a:off x="6048648"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7" name="Line 83">
              <a:extLst>
                <a:ext uri="{FF2B5EF4-FFF2-40B4-BE49-F238E27FC236}">
                  <a16:creationId xmlns:a16="http://schemas.microsoft.com/office/drawing/2014/main" id="{67775229-0CC7-42B6-8EAA-2A7D326B230D}"/>
                </a:ext>
              </a:extLst>
            </p:cNvPr>
            <p:cNvSpPr>
              <a:spLocks noChangeShapeType="1"/>
            </p:cNvSpPr>
            <p:nvPr/>
          </p:nvSpPr>
          <p:spPr bwMode="auto">
            <a:xfrm>
              <a:off x="6048648"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8" name="Line 84">
              <a:extLst>
                <a:ext uri="{FF2B5EF4-FFF2-40B4-BE49-F238E27FC236}">
                  <a16:creationId xmlns:a16="http://schemas.microsoft.com/office/drawing/2014/main" id="{E77B705C-AEF0-843C-2FA8-9B0D71DC9D4C}"/>
                </a:ext>
              </a:extLst>
            </p:cNvPr>
            <p:cNvSpPr>
              <a:spLocks noChangeShapeType="1"/>
            </p:cNvSpPr>
            <p:nvPr/>
          </p:nvSpPr>
          <p:spPr bwMode="auto">
            <a:xfrm>
              <a:off x="6048648"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29" name="Line 85">
              <a:extLst>
                <a:ext uri="{FF2B5EF4-FFF2-40B4-BE49-F238E27FC236}">
                  <a16:creationId xmlns:a16="http://schemas.microsoft.com/office/drawing/2014/main" id="{8198DE12-E30E-ABE6-7C2F-24B291BA0B1A}"/>
                </a:ext>
              </a:extLst>
            </p:cNvPr>
            <p:cNvSpPr>
              <a:spLocks noChangeShapeType="1"/>
            </p:cNvSpPr>
            <p:nvPr/>
          </p:nvSpPr>
          <p:spPr bwMode="auto">
            <a:xfrm>
              <a:off x="6389960"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0" name="Rectangle 87">
              <a:extLst>
                <a:ext uri="{FF2B5EF4-FFF2-40B4-BE49-F238E27FC236}">
                  <a16:creationId xmlns:a16="http://schemas.microsoft.com/office/drawing/2014/main" id="{8C15121D-8A5C-A56E-2BA1-48E2E532C58F}"/>
                </a:ext>
              </a:extLst>
            </p:cNvPr>
            <p:cNvSpPr>
              <a:spLocks noChangeArrowheads="1"/>
            </p:cNvSpPr>
            <p:nvPr/>
          </p:nvSpPr>
          <p:spPr bwMode="auto">
            <a:xfrm>
              <a:off x="5594623" y="2398937"/>
              <a:ext cx="341312" cy="34448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31" name="Line 88">
              <a:extLst>
                <a:ext uri="{FF2B5EF4-FFF2-40B4-BE49-F238E27FC236}">
                  <a16:creationId xmlns:a16="http://schemas.microsoft.com/office/drawing/2014/main" id="{3DECE126-1F2C-E4E4-30D0-344B2B3F7980}"/>
                </a:ext>
              </a:extLst>
            </p:cNvPr>
            <p:cNvSpPr>
              <a:spLocks noChangeShapeType="1"/>
            </p:cNvSpPr>
            <p:nvPr/>
          </p:nvSpPr>
          <p:spPr bwMode="auto">
            <a:xfrm>
              <a:off x="5594623" y="2398936"/>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2" name="Line 89">
              <a:extLst>
                <a:ext uri="{FF2B5EF4-FFF2-40B4-BE49-F238E27FC236}">
                  <a16:creationId xmlns:a16="http://schemas.microsoft.com/office/drawing/2014/main" id="{389D39C0-11F2-364F-3E4A-B9A1555B1CE8}"/>
                </a:ext>
              </a:extLst>
            </p:cNvPr>
            <p:cNvSpPr>
              <a:spLocks noChangeShapeType="1"/>
            </p:cNvSpPr>
            <p:nvPr/>
          </p:nvSpPr>
          <p:spPr bwMode="auto">
            <a:xfrm>
              <a:off x="5594623" y="2743423"/>
              <a:ext cx="3413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3" name="Line 90">
              <a:extLst>
                <a:ext uri="{FF2B5EF4-FFF2-40B4-BE49-F238E27FC236}">
                  <a16:creationId xmlns:a16="http://schemas.microsoft.com/office/drawing/2014/main" id="{85AD5EF9-9153-C519-80BB-AEBBDB19B849}"/>
                </a:ext>
              </a:extLst>
            </p:cNvPr>
            <p:cNvSpPr>
              <a:spLocks noChangeShapeType="1"/>
            </p:cNvSpPr>
            <p:nvPr/>
          </p:nvSpPr>
          <p:spPr bwMode="auto">
            <a:xfrm>
              <a:off x="5594623"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4" name="Line 91">
              <a:extLst>
                <a:ext uri="{FF2B5EF4-FFF2-40B4-BE49-F238E27FC236}">
                  <a16:creationId xmlns:a16="http://schemas.microsoft.com/office/drawing/2014/main" id="{9D20B2B6-2581-0640-AFFB-87D919795C8C}"/>
                </a:ext>
              </a:extLst>
            </p:cNvPr>
            <p:cNvSpPr>
              <a:spLocks noChangeShapeType="1"/>
            </p:cNvSpPr>
            <p:nvPr/>
          </p:nvSpPr>
          <p:spPr bwMode="auto">
            <a:xfrm>
              <a:off x="5935935" y="2398937"/>
              <a:ext cx="0" cy="344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5" name="Text Box 144">
              <a:extLst>
                <a:ext uri="{FF2B5EF4-FFF2-40B4-BE49-F238E27FC236}">
                  <a16:creationId xmlns:a16="http://schemas.microsoft.com/office/drawing/2014/main" id="{2FF63A0A-0F4A-22FA-9DB9-8AC394797F16}"/>
                </a:ext>
              </a:extLst>
            </p:cNvPr>
            <p:cNvSpPr txBox="1">
              <a:spLocks noChangeArrowheads="1"/>
            </p:cNvSpPr>
            <p:nvPr/>
          </p:nvSpPr>
          <p:spPr bwMode="auto">
            <a:xfrm>
              <a:off x="3278066" y="622523"/>
              <a:ext cx="705641"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2400300" algn="l"/>
                  <a:tab pos="3200400" algn="l"/>
                  <a:tab pos="4457700" algn="l"/>
                </a:tabLst>
                <a:defRPr sz="2400">
                  <a:solidFill>
                    <a:schemeClr val="tx1"/>
                  </a:solidFill>
                  <a:latin typeface="Times New Roman" pitchFamily="18" charset="0"/>
                </a:defRPr>
              </a:lvl1pPr>
              <a:lvl2pPr algn="l">
                <a:tabLst>
                  <a:tab pos="2400300" algn="l"/>
                  <a:tab pos="3200400" algn="l"/>
                  <a:tab pos="4457700" algn="l"/>
                </a:tabLst>
                <a:defRPr sz="2400">
                  <a:solidFill>
                    <a:schemeClr val="tx1"/>
                  </a:solidFill>
                  <a:latin typeface="Times New Roman" pitchFamily="18" charset="0"/>
                </a:defRPr>
              </a:lvl2pPr>
              <a:lvl3pPr algn="l">
                <a:tabLst>
                  <a:tab pos="2400300" algn="l"/>
                  <a:tab pos="3200400" algn="l"/>
                  <a:tab pos="4457700" algn="l"/>
                </a:tabLst>
                <a:defRPr sz="2400">
                  <a:solidFill>
                    <a:schemeClr val="tx1"/>
                  </a:solidFill>
                  <a:latin typeface="Times New Roman" pitchFamily="18" charset="0"/>
                </a:defRPr>
              </a:lvl3pPr>
              <a:lvl4pPr algn="l">
                <a:tabLst>
                  <a:tab pos="2400300" algn="l"/>
                  <a:tab pos="3200400" algn="l"/>
                  <a:tab pos="4457700" algn="l"/>
                </a:tabLst>
                <a:defRPr sz="2400">
                  <a:solidFill>
                    <a:schemeClr val="tx1"/>
                  </a:solidFill>
                  <a:latin typeface="Times New Roman" pitchFamily="18" charset="0"/>
                </a:defRPr>
              </a:lvl4pPr>
              <a:lvl5pPr algn="l">
                <a:tabLst>
                  <a:tab pos="2400300" algn="l"/>
                  <a:tab pos="3200400" algn="l"/>
                  <a:tab pos="4457700" algn="l"/>
                </a:tabLst>
                <a:defRPr sz="2400">
                  <a:solidFill>
                    <a:schemeClr val="tx1"/>
                  </a:solidFill>
                  <a:latin typeface="Times New Roman" pitchFamily="18" charset="0"/>
                </a:defRPr>
              </a:lvl5pPr>
              <a:lvl6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6pPr>
              <a:lvl7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7pPr>
              <a:lvl8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8pPr>
              <a:lvl9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9pPr>
            </a:lstStyle>
            <a:p>
              <a:pPr algn="ctr"/>
              <a:r>
                <a:rPr lang="de-DE" altLang="de-DE" sz="1800">
                  <a:latin typeface="+mn-lt"/>
                </a:rPr>
                <a:t>Split</a:t>
              </a:r>
            </a:p>
          </p:txBody>
        </p:sp>
        <p:sp>
          <p:nvSpPr>
            <p:cNvPr id="236" name="Line 146">
              <a:extLst>
                <a:ext uri="{FF2B5EF4-FFF2-40B4-BE49-F238E27FC236}">
                  <a16:creationId xmlns:a16="http://schemas.microsoft.com/office/drawing/2014/main" id="{A5326C7E-FE1E-5E1B-F124-3E227F1F15A7}"/>
                </a:ext>
              </a:extLst>
            </p:cNvPr>
            <p:cNvSpPr>
              <a:spLocks noChangeShapeType="1"/>
            </p:cNvSpPr>
            <p:nvPr/>
          </p:nvSpPr>
          <p:spPr bwMode="auto">
            <a:xfrm flipH="1">
              <a:off x="4913586" y="925737"/>
              <a:ext cx="169863"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7" name="Line 147">
              <a:extLst>
                <a:ext uri="{FF2B5EF4-FFF2-40B4-BE49-F238E27FC236}">
                  <a16:creationId xmlns:a16="http://schemas.microsoft.com/office/drawing/2014/main" id="{30A26157-6C48-FA68-9277-FE50F82CAE3D}"/>
                </a:ext>
              </a:extLst>
            </p:cNvPr>
            <p:cNvSpPr>
              <a:spLocks noChangeShapeType="1"/>
            </p:cNvSpPr>
            <p:nvPr/>
          </p:nvSpPr>
          <p:spPr bwMode="auto">
            <a:xfrm>
              <a:off x="6048648" y="925737"/>
              <a:ext cx="171450" cy="24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8" name="Line 148">
              <a:extLst>
                <a:ext uri="{FF2B5EF4-FFF2-40B4-BE49-F238E27FC236}">
                  <a16:creationId xmlns:a16="http://schemas.microsoft.com/office/drawing/2014/main" id="{C2C0A911-0812-8985-F8F4-361637FAD8F2}"/>
                </a:ext>
              </a:extLst>
            </p:cNvPr>
            <p:cNvSpPr>
              <a:spLocks noChangeShapeType="1"/>
            </p:cNvSpPr>
            <p:nvPr/>
          </p:nvSpPr>
          <p:spPr bwMode="auto">
            <a:xfrm flipH="1">
              <a:off x="4515123" y="1530573"/>
              <a:ext cx="227012"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39" name="Line 149">
              <a:extLst>
                <a:ext uri="{FF2B5EF4-FFF2-40B4-BE49-F238E27FC236}">
                  <a16:creationId xmlns:a16="http://schemas.microsoft.com/office/drawing/2014/main" id="{772A9E21-EE30-FF6C-DBAE-FD330E843174}"/>
                </a:ext>
              </a:extLst>
            </p:cNvPr>
            <p:cNvSpPr>
              <a:spLocks noChangeShapeType="1"/>
            </p:cNvSpPr>
            <p:nvPr/>
          </p:nvSpPr>
          <p:spPr bwMode="auto">
            <a:xfrm>
              <a:off x="5253310"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0" name="Line 150">
              <a:extLst>
                <a:ext uri="{FF2B5EF4-FFF2-40B4-BE49-F238E27FC236}">
                  <a16:creationId xmlns:a16="http://schemas.microsoft.com/office/drawing/2014/main" id="{B963E894-EBA3-B9D0-A3F5-104A13B189DF}"/>
                </a:ext>
              </a:extLst>
            </p:cNvPr>
            <p:cNvSpPr>
              <a:spLocks noChangeShapeType="1"/>
            </p:cNvSpPr>
            <p:nvPr/>
          </p:nvSpPr>
          <p:spPr bwMode="auto">
            <a:xfrm>
              <a:off x="6048648" y="1530573"/>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1" name="Line 151">
              <a:extLst>
                <a:ext uri="{FF2B5EF4-FFF2-40B4-BE49-F238E27FC236}">
                  <a16:creationId xmlns:a16="http://schemas.microsoft.com/office/drawing/2014/main" id="{E397B426-62E9-6C12-F6A3-2BB1E7FC5911}"/>
                </a:ext>
              </a:extLst>
            </p:cNvPr>
            <p:cNvSpPr>
              <a:spLocks noChangeShapeType="1"/>
            </p:cNvSpPr>
            <p:nvPr/>
          </p:nvSpPr>
          <p:spPr bwMode="auto">
            <a:xfrm>
              <a:off x="6504261" y="1530573"/>
              <a:ext cx="227013"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2" name="Line 152">
              <a:extLst>
                <a:ext uri="{FF2B5EF4-FFF2-40B4-BE49-F238E27FC236}">
                  <a16:creationId xmlns:a16="http://schemas.microsoft.com/office/drawing/2014/main" id="{D4223A91-C7FC-4E06-7D53-904C7961B812}"/>
                </a:ext>
              </a:extLst>
            </p:cNvPr>
            <p:cNvSpPr>
              <a:spLocks noChangeShapeType="1"/>
            </p:cNvSpPr>
            <p:nvPr/>
          </p:nvSpPr>
          <p:spPr bwMode="auto">
            <a:xfrm>
              <a:off x="4345260"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3" name="Line 153">
              <a:extLst>
                <a:ext uri="{FF2B5EF4-FFF2-40B4-BE49-F238E27FC236}">
                  <a16:creationId xmlns:a16="http://schemas.microsoft.com/office/drawing/2014/main" id="{2B7F6746-487E-2EB5-8758-012AB795253E}"/>
                </a:ext>
              </a:extLst>
            </p:cNvPr>
            <p:cNvSpPr>
              <a:spLocks noChangeShapeType="1"/>
            </p:cNvSpPr>
            <p:nvPr/>
          </p:nvSpPr>
          <p:spPr bwMode="auto">
            <a:xfrm>
              <a:off x="46849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4" name="Line 154">
              <a:extLst>
                <a:ext uri="{FF2B5EF4-FFF2-40B4-BE49-F238E27FC236}">
                  <a16:creationId xmlns:a16="http://schemas.microsoft.com/office/drawing/2014/main" id="{81BA9300-C5A9-7797-EA10-E15EF6A1D0D7}"/>
                </a:ext>
              </a:extLst>
            </p:cNvPr>
            <p:cNvSpPr>
              <a:spLocks noChangeShapeType="1"/>
            </p:cNvSpPr>
            <p:nvPr/>
          </p:nvSpPr>
          <p:spPr bwMode="auto">
            <a:xfrm flipH="1">
              <a:off x="5764485" y="2136998"/>
              <a:ext cx="1143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5" name="Line 155">
              <a:extLst>
                <a:ext uri="{FF2B5EF4-FFF2-40B4-BE49-F238E27FC236}">
                  <a16:creationId xmlns:a16="http://schemas.microsoft.com/office/drawing/2014/main" id="{DE49EF51-EACE-863D-E4B6-2041CA5C56D6}"/>
                </a:ext>
              </a:extLst>
            </p:cNvPr>
            <p:cNvSpPr>
              <a:spLocks noChangeShapeType="1"/>
            </p:cNvSpPr>
            <p:nvPr/>
          </p:nvSpPr>
          <p:spPr bwMode="auto">
            <a:xfrm>
              <a:off x="6220098" y="2136998"/>
              <a:ext cx="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6" name="Line 156">
              <a:extLst>
                <a:ext uri="{FF2B5EF4-FFF2-40B4-BE49-F238E27FC236}">
                  <a16:creationId xmlns:a16="http://schemas.microsoft.com/office/drawing/2014/main" id="{C31A827E-384D-5BDF-58C1-57E6276DA9DE}"/>
                </a:ext>
              </a:extLst>
            </p:cNvPr>
            <p:cNvSpPr>
              <a:spLocks noChangeShapeType="1"/>
            </p:cNvSpPr>
            <p:nvPr/>
          </p:nvSpPr>
          <p:spPr bwMode="auto">
            <a:xfrm>
              <a:off x="6731274" y="2136998"/>
              <a:ext cx="166687" cy="162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7" name="Line 157">
              <a:extLst>
                <a:ext uri="{FF2B5EF4-FFF2-40B4-BE49-F238E27FC236}">
                  <a16:creationId xmlns:a16="http://schemas.microsoft.com/office/drawing/2014/main" id="{3DF93DA5-7FEE-ED9E-5788-165B19C8A07C}"/>
                </a:ext>
              </a:extLst>
            </p:cNvPr>
            <p:cNvSpPr>
              <a:spLocks noChangeShapeType="1"/>
            </p:cNvSpPr>
            <p:nvPr/>
          </p:nvSpPr>
          <p:spPr bwMode="auto">
            <a:xfrm>
              <a:off x="5764486" y="2743424"/>
              <a:ext cx="295275"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8" name="Line 158">
              <a:extLst>
                <a:ext uri="{FF2B5EF4-FFF2-40B4-BE49-F238E27FC236}">
                  <a16:creationId xmlns:a16="http://schemas.microsoft.com/office/drawing/2014/main" id="{3F99CDC8-7A79-4517-EB7D-E8EEA91FFE9C}"/>
                </a:ext>
              </a:extLst>
            </p:cNvPr>
            <p:cNvSpPr>
              <a:spLocks noChangeShapeType="1"/>
            </p:cNvSpPr>
            <p:nvPr/>
          </p:nvSpPr>
          <p:spPr bwMode="auto">
            <a:xfrm>
              <a:off x="6261374" y="2743424"/>
              <a:ext cx="179387"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49" name="Line 159">
              <a:extLst>
                <a:ext uri="{FF2B5EF4-FFF2-40B4-BE49-F238E27FC236}">
                  <a16:creationId xmlns:a16="http://schemas.microsoft.com/office/drawing/2014/main" id="{23176CC0-8D1B-38E5-EB2B-896B744C641F}"/>
                </a:ext>
              </a:extLst>
            </p:cNvPr>
            <p:cNvSpPr>
              <a:spLocks noChangeShapeType="1"/>
            </p:cNvSpPr>
            <p:nvPr/>
          </p:nvSpPr>
          <p:spPr bwMode="auto">
            <a:xfrm>
              <a:off x="4799285" y="2743424"/>
              <a:ext cx="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0" name="Line 160">
              <a:extLst>
                <a:ext uri="{FF2B5EF4-FFF2-40B4-BE49-F238E27FC236}">
                  <a16:creationId xmlns:a16="http://schemas.microsoft.com/office/drawing/2014/main" id="{D82D8DF5-E66E-7D34-3128-083610A11D84}"/>
                </a:ext>
              </a:extLst>
            </p:cNvPr>
            <p:cNvSpPr>
              <a:spLocks noChangeShapeType="1"/>
            </p:cNvSpPr>
            <p:nvPr/>
          </p:nvSpPr>
          <p:spPr bwMode="auto">
            <a:xfrm>
              <a:off x="4288110" y="2743424"/>
              <a:ext cx="171450" cy="409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1" name="Rectangle 93">
              <a:extLst>
                <a:ext uri="{FF2B5EF4-FFF2-40B4-BE49-F238E27FC236}">
                  <a16:creationId xmlns:a16="http://schemas.microsoft.com/office/drawing/2014/main" id="{663FCEF4-DCA6-FF66-460D-828C1AC1DA68}"/>
                </a:ext>
              </a:extLst>
            </p:cNvPr>
            <p:cNvSpPr>
              <a:spLocks noChangeArrowheads="1"/>
            </p:cNvSpPr>
            <p:nvPr/>
          </p:nvSpPr>
          <p:spPr bwMode="auto">
            <a:xfrm>
              <a:off x="4691335" y="3178398"/>
              <a:ext cx="363538"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52" name="Rectangle 94">
              <a:extLst>
                <a:ext uri="{FF2B5EF4-FFF2-40B4-BE49-F238E27FC236}">
                  <a16:creationId xmlns:a16="http://schemas.microsoft.com/office/drawing/2014/main" id="{51B9B27A-B6E1-CCC3-6D0A-BCDE259E6B41}"/>
                </a:ext>
              </a:extLst>
            </p:cNvPr>
            <p:cNvSpPr>
              <a:spLocks noChangeArrowheads="1"/>
            </p:cNvSpPr>
            <p:nvPr/>
          </p:nvSpPr>
          <p:spPr bwMode="auto">
            <a:xfrm>
              <a:off x="43277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53" name="Line 95">
              <a:extLst>
                <a:ext uri="{FF2B5EF4-FFF2-40B4-BE49-F238E27FC236}">
                  <a16:creationId xmlns:a16="http://schemas.microsoft.com/office/drawing/2014/main" id="{CAFF6B7A-B2BE-D0B7-2726-D3897D594099}"/>
                </a:ext>
              </a:extLst>
            </p:cNvPr>
            <p:cNvSpPr>
              <a:spLocks noChangeShapeType="1"/>
            </p:cNvSpPr>
            <p:nvPr/>
          </p:nvSpPr>
          <p:spPr bwMode="auto">
            <a:xfrm>
              <a:off x="4327799" y="31783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4" name="Line 96">
              <a:extLst>
                <a:ext uri="{FF2B5EF4-FFF2-40B4-BE49-F238E27FC236}">
                  <a16:creationId xmlns:a16="http://schemas.microsoft.com/office/drawing/2014/main" id="{0113CE40-FB88-1A91-A9C5-D80A0A5ED393}"/>
                </a:ext>
              </a:extLst>
            </p:cNvPr>
            <p:cNvSpPr>
              <a:spLocks noChangeShapeType="1"/>
            </p:cNvSpPr>
            <p:nvPr/>
          </p:nvSpPr>
          <p:spPr bwMode="auto">
            <a:xfrm>
              <a:off x="43277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5" name="Line 97">
              <a:extLst>
                <a:ext uri="{FF2B5EF4-FFF2-40B4-BE49-F238E27FC236}">
                  <a16:creationId xmlns:a16="http://schemas.microsoft.com/office/drawing/2014/main" id="{FE592601-40FC-31E5-AB3E-09BADC8F56A1}"/>
                </a:ext>
              </a:extLst>
            </p:cNvPr>
            <p:cNvSpPr>
              <a:spLocks noChangeShapeType="1"/>
            </p:cNvSpPr>
            <p:nvPr/>
          </p:nvSpPr>
          <p:spPr bwMode="auto">
            <a:xfrm>
              <a:off x="46913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6" name="Line 98">
              <a:extLst>
                <a:ext uri="{FF2B5EF4-FFF2-40B4-BE49-F238E27FC236}">
                  <a16:creationId xmlns:a16="http://schemas.microsoft.com/office/drawing/2014/main" id="{043B274E-0B20-184F-468C-1073F209DB3B}"/>
                </a:ext>
              </a:extLst>
            </p:cNvPr>
            <p:cNvSpPr>
              <a:spLocks noChangeShapeType="1"/>
            </p:cNvSpPr>
            <p:nvPr/>
          </p:nvSpPr>
          <p:spPr bwMode="auto">
            <a:xfrm>
              <a:off x="5054873"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7" name="Line 99">
              <a:extLst>
                <a:ext uri="{FF2B5EF4-FFF2-40B4-BE49-F238E27FC236}">
                  <a16:creationId xmlns:a16="http://schemas.microsoft.com/office/drawing/2014/main" id="{9043D206-549E-0B28-FB19-AAF12E7E136B}"/>
                </a:ext>
              </a:extLst>
            </p:cNvPr>
            <p:cNvSpPr>
              <a:spLocks noChangeShapeType="1"/>
            </p:cNvSpPr>
            <p:nvPr/>
          </p:nvSpPr>
          <p:spPr bwMode="auto">
            <a:xfrm>
              <a:off x="4327799" y="3483198"/>
              <a:ext cx="72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58" name="Rectangle 101">
              <a:extLst>
                <a:ext uri="{FF2B5EF4-FFF2-40B4-BE49-F238E27FC236}">
                  <a16:creationId xmlns:a16="http://schemas.microsoft.com/office/drawing/2014/main" id="{C54BEAA9-8E2D-3FA6-0932-AF0ECFFE320B}"/>
                </a:ext>
              </a:extLst>
            </p:cNvPr>
            <p:cNvSpPr>
              <a:spLocks noChangeArrowheads="1"/>
            </p:cNvSpPr>
            <p:nvPr/>
          </p:nvSpPr>
          <p:spPr bwMode="auto">
            <a:xfrm>
              <a:off x="6329636" y="3178398"/>
              <a:ext cx="365125"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59" name="Rectangle 102">
              <a:extLst>
                <a:ext uri="{FF2B5EF4-FFF2-40B4-BE49-F238E27FC236}">
                  <a16:creationId xmlns:a16="http://schemas.microsoft.com/office/drawing/2014/main" id="{A7E8DF80-ADCB-AE0A-F992-2DD23B0A5C33}"/>
                </a:ext>
              </a:extLst>
            </p:cNvPr>
            <p:cNvSpPr>
              <a:spLocks noChangeArrowheads="1"/>
            </p:cNvSpPr>
            <p:nvPr/>
          </p:nvSpPr>
          <p:spPr bwMode="auto">
            <a:xfrm>
              <a:off x="5966099" y="3178398"/>
              <a:ext cx="363537" cy="30480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60" name="Line 103">
              <a:extLst>
                <a:ext uri="{FF2B5EF4-FFF2-40B4-BE49-F238E27FC236}">
                  <a16:creationId xmlns:a16="http://schemas.microsoft.com/office/drawing/2014/main" id="{17E5FF6B-FB7E-7B9D-06CD-D4A5DD2D6038}"/>
                </a:ext>
              </a:extLst>
            </p:cNvPr>
            <p:cNvSpPr>
              <a:spLocks noChangeShapeType="1"/>
            </p:cNvSpPr>
            <p:nvPr/>
          </p:nvSpPr>
          <p:spPr bwMode="auto">
            <a:xfrm>
              <a:off x="5966098" y="31783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1" name="Line 104">
              <a:extLst>
                <a:ext uri="{FF2B5EF4-FFF2-40B4-BE49-F238E27FC236}">
                  <a16:creationId xmlns:a16="http://schemas.microsoft.com/office/drawing/2014/main" id="{13D74DEB-7EB3-D063-A196-3093A4674B92}"/>
                </a:ext>
              </a:extLst>
            </p:cNvPr>
            <p:cNvSpPr>
              <a:spLocks noChangeShapeType="1"/>
            </p:cNvSpPr>
            <p:nvPr/>
          </p:nvSpPr>
          <p:spPr bwMode="auto">
            <a:xfrm>
              <a:off x="5966098"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2" name="Line 105">
              <a:extLst>
                <a:ext uri="{FF2B5EF4-FFF2-40B4-BE49-F238E27FC236}">
                  <a16:creationId xmlns:a16="http://schemas.microsoft.com/office/drawing/2014/main" id="{A6CDAFA8-1E59-574E-B12E-3BAABE5C7A3B}"/>
                </a:ext>
              </a:extLst>
            </p:cNvPr>
            <p:cNvSpPr>
              <a:spLocks noChangeShapeType="1"/>
            </p:cNvSpPr>
            <p:nvPr/>
          </p:nvSpPr>
          <p:spPr bwMode="auto">
            <a:xfrm>
              <a:off x="6329635"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3" name="Line 106">
              <a:extLst>
                <a:ext uri="{FF2B5EF4-FFF2-40B4-BE49-F238E27FC236}">
                  <a16:creationId xmlns:a16="http://schemas.microsoft.com/office/drawing/2014/main" id="{C8C6860C-75F1-3589-BF56-47453452EBFA}"/>
                </a:ext>
              </a:extLst>
            </p:cNvPr>
            <p:cNvSpPr>
              <a:spLocks noChangeShapeType="1"/>
            </p:cNvSpPr>
            <p:nvPr/>
          </p:nvSpPr>
          <p:spPr bwMode="auto">
            <a:xfrm>
              <a:off x="6694760" y="317839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4" name="Line 107">
              <a:extLst>
                <a:ext uri="{FF2B5EF4-FFF2-40B4-BE49-F238E27FC236}">
                  <a16:creationId xmlns:a16="http://schemas.microsoft.com/office/drawing/2014/main" id="{7A10B33D-4CA4-C2DB-0DA2-B4D31213BBBE}"/>
                </a:ext>
              </a:extLst>
            </p:cNvPr>
            <p:cNvSpPr>
              <a:spLocks noChangeShapeType="1"/>
            </p:cNvSpPr>
            <p:nvPr/>
          </p:nvSpPr>
          <p:spPr bwMode="auto">
            <a:xfrm>
              <a:off x="5966098" y="3483198"/>
              <a:ext cx="7286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5" name="Rectangle 109">
              <a:extLst>
                <a:ext uri="{FF2B5EF4-FFF2-40B4-BE49-F238E27FC236}">
                  <a16:creationId xmlns:a16="http://schemas.microsoft.com/office/drawing/2014/main" id="{089D0FF6-2B18-8E93-27BF-A15DA5AFC4E7}"/>
                </a:ext>
              </a:extLst>
            </p:cNvPr>
            <p:cNvSpPr>
              <a:spLocks noChangeArrowheads="1"/>
            </p:cNvSpPr>
            <p:nvPr/>
          </p:nvSpPr>
          <p:spPr bwMode="auto">
            <a:xfrm>
              <a:off x="5054874" y="3768949"/>
              <a:ext cx="365125"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266" name="Rectangle 110">
              <a:extLst>
                <a:ext uri="{FF2B5EF4-FFF2-40B4-BE49-F238E27FC236}">
                  <a16:creationId xmlns:a16="http://schemas.microsoft.com/office/drawing/2014/main" id="{BBD0AC68-C293-EB88-E4DC-7A3BE47829E1}"/>
                </a:ext>
              </a:extLst>
            </p:cNvPr>
            <p:cNvSpPr>
              <a:spLocks noChangeArrowheads="1"/>
            </p:cNvSpPr>
            <p:nvPr/>
          </p:nvSpPr>
          <p:spPr bwMode="auto">
            <a:xfrm>
              <a:off x="4691335" y="3768949"/>
              <a:ext cx="363538"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67" name="Rectangle 111">
              <a:extLst>
                <a:ext uri="{FF2B5EF4-FFF2-40B4-BE49-F238E27FC236}">
                  <a16:creationId xmlns:a16="http://schemas.microsoft.com/office/drawing/2014/main" id="{3D7E1B7D-36BB-3CE2-D0D3-C38039541900}"/>
                </a:ext>
              </a:extLst>
            </p:cNvPr>
            <p:cNvSpPr>
              <a:spLocks noChangeArrowheads="1"/>
            </p:cNvSpPr>
            <p:nvPr/>
          </p:nvSpPr>
          <p:spPr bwMode="auto">
            <a:xfrm>
              <a:off x="4327799" y="3768949"/>
              <a:ext cx="363537" cy="303213"/>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68" name="Line 112">
              <a:extLst>
                <a:ext uri="{FF2B5EF4-FFF2-40B4-BE49-F238E27FC236}">
                  <a16:creationId xmlns:a16="http://schemas.microsoft.com/office/drawing/2014/main" id="{7C9F742B-AAA5-0AB4-9585-BBE30C954614}"/>
                </a:ext>
              </a:extLst>
            </p:cNvPr>
            <p:cNvSpPr>
              <a:spLocks noChangeShapeType="1"/>
            </p:cNvSpPr>
            <p:nvPr/>
          </p:nvSpPr>
          <p:spPr bwMode="auto">
            <a:xfrm>
              <a:off x="4327798" y="376894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69" name="Line 113">
              <a:extLst>
                <a:ext uri="{FF2B5EF4-FFF2-40B4-BE49-F238E27FC236}">
                  <a16:creationId xmlns:a16="http://schemas.microsoft.com/office/drawing/2014/main" id="{0E20B6AC-7BF3-D1F2-912D-873FC1A8829C}"/>
                </a:ext>
              </a:extLst>
            </p:cNvPr>
            <p:cNvSpPr>
              <a:spLocks noChangeShapeType="1"/>
            </p:cNvSpPr>
            <p:nvPr/>
          </p:nvSpPr>
          <p:spPr bwMode="auto">
            <a:xfrm>
              <a:off x="43277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0" name="Line 114">
              <a:extLst>
                <a:ext uri="{FF2B5EF4-FFF2-40B4-BE49-F238E27FC236}">
                  <a16:creationId xmlns:a16="http://schemas.microsoft.com/office/drawing/2014/main" id="{734F9B21-D5B5-C746-3FFC-904952DE88DD}"/>
                </a:ext>
              </a:extLst>
            </p:cNvPr>
            <p:cNvSpPr>
              <a:spLocks noChangeShapeType="1"/>
            </p:cNvSpPr>
            <p:nvPr/>
          </p:nvSpPr>
          <p:spPr bwMode="auto">
            <a:xfrm>
              <a:off x="4691335"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1" name="Line 115">
              <a:extLst>
                <a:ext uri="{FF2B5EF4-FFF2-40B4-BE49-F238E27FC236}">
                  <a16:creationId xmlns:a16="http://schemas.microsoft.com/office/drawing/2014/main" id="{5FDF9BCB-E94A-A655-2567-FAAF1701D6A6}"/>
                </a:ext>
              </a:extLst>
            </p:cNvPr>
            <p:cNvSpPr>
              <a:spLocks noChangeShapeType="1"/>
            </p:cNvSpPr>
            <p:nvPr/>
          </p:nvSpPr>
          <p:spPr bwMode="auto">
            <a:xfrm>
              <a:off x="5054873"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2" name="Line 116">
              <a:extLst>
                <a:ext uri="{FF2B5EF4-FFF2-40B4-BE49-F238E27FC236}">
                  <a16:creationId xmlns:a16="http://schemas.microsoft.com/office/drawing/2014/main" id="{25A664A6-EBCA-7F83-B60C-08A1D3810BE1}"/>
                </a:ext>
              </a:extLst>
            </p:cNvPr>
            <p:cNvSpPr>
              <a:spLocks noChangeShapeType="1"/>
            </p:cNvSpPr>
            <p:nvPr/>
          </p:nvSpPr>
          <p:spPr bwMode="auto">
            <a:xfrm>
              <a:off x="5419998" y="3768949"/>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3" name="Line 117">
              <a:extLst>
                <a:ext uri="{FF2B5EF4-FFF2-40B4-BE49-F238E27FC236}">
                  <a16:creationId xmlns:a16="http://schemas.microsoft.com/office/drawing/2014/main" id="{12E0665C-F084-C18D-0561-4DE889A939FF}"/>
                </a:ext>
              </a:extLst>
            </p:cNvPr>
            <p:cNvSpPr>
              <a:spLocks noChangeShapeType="1"/>
            </p:cNvSpPr>
            <p:nvPr/>
          </p:nvSpPr>
          <p:spPr bwMode="auto">
            <a:xfrm>
              <a:off x="4327798" y="4072161"/>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4" name="Rectangle 273">
              <a:extLst>
                <a:ext uri="{FF2B5EF4-FFF2-40B4-BE49-F238E27FC236}">
                  <a16:creationId xmlns:a16="http://schemas.microsoft.com/office/drawing/2014/main" id="{D882A141-6D3D-F1FF-D488-4125FBB6CCB2}"/>
                </a:ext>
              </a:extLst>
            </p:cNvPr>
            <p:cNvSpPr>
              <a:spLocks noChangeArrowheads="1"/>
            </p:cNvSpPr>
            <p:nvPr/>
          </p:nvSpPr>
          <p:spPr bwMode="auto">
            <a:xfrm>
              <a:off x="6694760" y="37641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75" name="Rectangle 274">
              <a:extLst>
                <a:ext uri="{FF2B5EF4-FFF2-40B4-BE49-F238E27FC236}">
                  <a16:creationId xmlns:a16="http://schemas.microsoft.com/office/drawing/2014/main" id="{BEEE980C-91F0-372E-D3B3-590AE0011386}"/>
                </a:ext>
              </a:extLst>
            </p:cNvPr>
            <p:cNvSpPr>
              <a:spLocks noChangeArrowheads="1"/>
            </p:cNvSpPr>
            <p:nvPr/>
          </p:nvSpPr>
          <p:spPr bwMode="auto">
            <a:xfrm>
              <a:off x="6329636" y="37641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76" name="Rectangle 275">
              <a:extLst>
                <a:ext uri="{FF2B5EF4-FFF2-40B4-BE49-F238E27FC236}">
                  <a16:creationId xmlns:a16="http://schemas.microsoft.com/office/drawing/2014/main" id="{D27320AF-0B2C-B142-12C1-A940ED4FBA4A}"/>
                </a:ext>
              </a:extLst>
            </p:cNvPr>
            <p:cNvSpPr>
              <a:spLocks noChangeArrowheads="1"/>
            </p:cNvSpPr>
            <p:nvPr/>
          </p:nvSpPr>
          <p:spPr bwMode="auto">
            <a:xfrm>
              <a:off x="5966099" y="37641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77" name="Line 122">
              <a:extLst>
                <a:ext uri="{FF2B5EF4-FFF2-40B4-BE49-F238E27FC236}">
                  <a16:creationId xmlns:a16="http://schemas.microsoft.com/office/drawing/2014/main" id="{15FB3ADE-6ABD-73E4-3288-A4190357B62D}"/>
                </a:ext>
              </a:extLst>
            </p:cNvPr>
            <p:cNvSpPr>
              <a:spLocks noChangeShapeType="1"/>
            </p:cNvSpPr>
            <p:nvPr/>
          </p:nvSpPr>
          <p:spPr bwMode="auto">
            <a:xfrm>
              <a:off x="5966098" y="3764186"/>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8" name="Line 123">
              <a:extLst>
                <a:ext uri="{FF2B5EF4-FFF2-40B4-BE49-F238E27FC236}">
                  <a16:creationId xmlns:a16="http://schemas.microsoft.com/office/drawing/2014/main" id="{91A1F7B3-FFD2-8D98-7EB7-EA0A855618DA}"/>
                </a:ext>
              </a:extLst>
            </p:cNvPr>
            <p:cNvSpPr>
              <a:spLocks noChangeShapeType="1"/>
            </p:cNvSpPr>
            <p:nvPr/>
          </p:nvSpPr>
          <p:spPr bwMode="auto">
            <a:xfrm>
              <a:off x="59660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79" name="Line 124">
              <a:extLst>
                <a:ext uri="{FF2B5EF4-FFF2-40B4-BE49-F238E27FC236}">
                  <a16:creationId xmlns:a16="http://schemas.microsoft.com/office/drawing/2014/main" id="{86F870A0-4854-9707-6D5E-B28F4A9F8566}"/>
                </a:ext>
              </a:extLst>
            </p:cNvPr>
            <p:cNvSpPr>
              <a:spLocks noChangeShapeType="1"/>
            </p:cNvSpPr>
            <p:nvPr/>
          </p:nvSpPr>
          <p:spPr bwMode="auto">
            <a:xfrm>
              <a:off x="6329635"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0" name="Line 125">
              <a:extLst>
                <a:ext uri="{FF2B5EF4-FFF2-40B4-BE49-F238E27FC236}">
                  <a16:creationId xmlns:a16="http://schemas.microsoft.com/office/drawing/2014/main" id="{21B544E9-0ECC-8B2B-ED6E-BA79D68BE43E}"/>
                </a:ext>
              </a:extLst>
            </p:cNvPr>
            <p:cNvSpPr>
              <a:spLocks noChangeShapeType="1"/>
            </p:cNvSpPr>
            <p:nvPr/>
          </p:nvSpPr>
          <p:spPr bwMode="auto">
            <a:xfrm>
              <a:off x="6694760"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1" name="Line 126">
              <a:extLst>
                <a:ext uri="{FF2B5EF4-FFF2-40B4-BE49-F238E27FC236}">
                  <a16:creationId xmlns:a16="http://schemas.microsoft.com/office/drawing/2014/main" id="{A1C9F99C-1518-BA5E-DD77-1A5A773EED41}"/>
                </a:ext>
              </a:extLst>
            </p:cNvPr>
            <p:cNvSpPr>
              <a:spLocks noChangeShapeType="1"/>
            </p:cNvSpPr>
            <p:nvPr/>
          </p:nvSpPr>
          <p:spPr bwMode="auto">
            <a:xfrm>
              <a:off x="7058298" y="37641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2" name="Line 127">
              <a:extLst>
                <a:ext uri="{FF2B5EF4-FFF2-40B4-BE49-F238E27FC236}">
                  <a16:creationId xmlns:a16="http://schemas.microsoft.com/office/drawing/2014/main" id="{58C4ABC5-09DD-3080-5FC1-8BA0BC46CCE2}"/>
                </a:ext>
              </a:extLst>
            </p:cNvPr>
            <p:cNvSpPr>
              <a:spLocks noChangeShapeType="1"/>
            </p:cNvSpPr>
            <p:nvPr/>
          </p:nvSpPr>
          <p:spPr bwMode="auto">
            <a:xfrm>
              <a:off x="5966098" y="4067398"/>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83" name="Rectangle 129">
              <a:extLst>
                <a:ext uri="{FF2B5EF4-FFF2-40B4-BE49-F238E27FC236}">
                  <a16:creationId xmlns:a16="http://schemas.microsoft.com/office/drawing/2014/main" id="{490C8D95-9393-2E17-5965-FC3A5FEF5988}"/>
                </a:ext>
              </a:extLst>
            </p:cNvPr>
            <p:cNvSpPr>
              <a:spLocks noChangeArrowheads="1"/>
            </p:cNvSpPr>
            <p:nvPr/>
          </p:nvSpPr>
          <p:spPr bwMode="auto">
            <a:xfrm>
              <a:off x="6694760"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9</a:t>
              </a:r>
            </a:p>
          </p:txBody>
        </p:sp>
        <p:sp>
          <p:nvSpPr>
            <p:cNvPr id="284" name="Rectangle 130">
              <a:extLst>
                <a:ext uri="{FF2B5EF4-FFF2-40B4-BE49-F238E27FC236}">
                  <a16:creationId xmlns:a16="http://schemas.microsoft.com/office/drawing/2014/main" id="{B26BD529-3C27-C5A4-A275-23450704F77D}"/>
                </a:ext>
              </a:extLst>
            </p:cNvPr>
            <p:cNvSpPr>
              <a:spLocks noChangeArrowheads="1"/>
            </p:cNvSpPr>
            <p:nvPr/>
          </p:nvSpPr>
          <p:spPr bwMode="auto">
            <a:xfrm>
              <a:off x="6329636"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8</a:t>
              </a:r>
            </a:p>
          </p:txBody>
        </p:sp>
        <p:sp>
          <p:nvSpPr>
            <p:cNvPr id="285" name="Rectangle 131">
              <a:extLst>
                <a:ext uri="{FF2B5EF4-FFF2-40B4-BE49-F238E27FC236}">
                  <a16:creationId xmlns:a16="http://schemas.microsoft.com/office/drawing/2014/main" id="{B31A3F56-5A2D-3A28-5F5C-9E9A127D3A44}"/>
                </a:ext>
              </a:extLst>
            </p:cNvPr>
            <p:cNvSpPr>
              <a:spLocks noChangeArrowheads="1"/>
            </p:cNvSpPr>
            <p:nvPr/>
          </p:nvSpPr>
          <p:spPr bwMode="auto">
            <a:xfrm>
              <a:off x="59660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5</a:t>
              </a:r>
            </a:p>
          </p:txBody>
        </p:sp>
        <p:sp>
          <p:nvSpPr>
            <p:cNvPr id="286" name="Rectangle 132">
              <a:extLst>
                <a:ext uri="{FF2B5EF4-FFF2-40B4-BE49-F238E27FC236}">
                  <a16:creationId xmlns:a16="http://schemas.microsoft.com/office/drawing/2014/main" id="{F13C0450-9C70-C29C-365D-3E9EA16F213D}"/>
                </a:ext>
              </a:extLst>
            </p:cNvPr>
            <p:cNvSpPr>
              <a:spLocks noChangeArrowheads="1"/>
            </p:cNvSpPr>
            <p:nvPr/>
          </p:nvSpPr>
          <p:spPr bwMode="auto">
            <a:xfrm>
              <a:off x="5600974" y="4500786"/>
              <a:ext cx="365125"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3</a:t>
              </a:r>
            </a:p>
          </p:txBody>
        </p:sp>
        <p:sp>
          <p:nvSpPr>
            <p:cNvPr id="287" name="Rectangle 133">
              <a:extLst>
                <a:ext uri="{FF2B5EF4-FFF2-40B4-BE49-F238E27FC236}">
                  <a16:creationId xmlns:a16="http://schemas.microsoft.com/office/drawing/2014/main" id="{603B29D5-6826-90DA-8BA7-82C502EB71B0}"/>
                </a:ext>
              </a:extLst>
            </p:cNvPr>
            <p:cNvSpPr>
              <a:spLocks noChangeArrowheads="1"/>
            </p:cNvSpPr>
            <p:nvPr/>
          </p:nvSpPr>
          <p:spPr bwMode="auto">
            <a:xfrm>
              <a:off x="5237435" y="4500786"/>
              <a:ext cx="363538"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2</a:t>
              </a:r>
            </a:p>
          </p:txBody>
        </p:sp>
        <p:sp>
          <p:nvSpPr>
            <p:cNvPr id="288" name="Rectangle 134">
              <a:extLst>
                <a:ext uri="{FF2B5EF4-FFF2-40B4-BE49-F238E27FC236}">
                  <a16:creationId xmlns:a16="http://schemas.microsoft.com/office/drawing/2014/main" id="{D0211C3E-2873-C593-EE06-61FE66FF72D8}"/>
                </a:ext>
              </a:extLst>
            </p:cNvPr>
            <p:cNvSpPr>
              <a:spLocks noChangeArrowheads="1"/>
            </p:cNvSpPr>
            <p:nvPr/>
          </p:nvSpPr>
          <p:spPr bwMode="auto">
            <a:xfrm>
              <a:off x="4873899" y="4500786"/>
              <a:ext cx="363537" cy="30321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SzPct val="80000"/>
                <a:buFont typeface="Wingdings" pitchFamily="2" charset="2"/>
                <a:buChar char="q"/>
                <a:defRPr>
                  <a:solidFill>
                    <a:schemeClr val="tx1"/>
                  </a:solidFill>
                  <a:latin typeface="Arial" pitchFamily="34" charset="0"/>
                </a:defRPr>
              </a:lvl1pPr>
              <a:lvl2pPr algn="l">
                <a:spcBef>
                  <a:spcPct val="20000"/>
                </a:spcBef>
                <a:buSzPct val="80000"/>
                <a:buFont typeface="Wingdings" pitchFamily="2" charset="2"/>
                <a:buChar char="q"/>
                <a:defRPr sz="1600">
                  <a:solidFill>
                    <a:schemeClr val="tx1"/>
                  </a:solidFill>
                  <a:latin typeface="Arial" pitchFamily="34" charset="0"/>
                </a:defRPr>
              </a:lvl2pPr>
              <a:lvl3pPr algn="l">
                <a:spcBef>
                  <a:spcPct val="20000"/>
                </a:spcBef>
                <a:buSzPct val="60000"/>
                <a:buFont typeface="Monotype Sorts" pitchFamily="2" charset="2"/>
                <a:buChar char="n"/>
                <a:defRPr sz="1600">
                  <a:solidFill>
                    <a:schemeClr val="tx1"/>
                  </a:solidFill>
                  <a:latin typeface="Arial" pitchFamily="34" charset="0"/>
                </a:defRPr>
              </a:lvl3pPr>
              <a:lvl4pPr marL="1333500" algn="l">
                <a:spcBef>
                  <a:spcPct val="20000"/>
                </a:spcBef>
                <a:buChar char="–"/>
                <a:defRPr sz="1200">
                  <a:solidFill>
                    <a:schemeClr val="tx1"/>
                  </a:solidFill>
                  <a:latin typeface="Arial" pitchFamily="34" charset="0"/>
                </a:defRPr>
              </a:lvl4pPr>
              <a:lvl5pPr marL="1752600" algn="l">
                <a:spcBef>
                  <a:spcPct val="20000"/>
                </a:spcBef>
                <a:buChar char="»"/>
                <a:defRPr sz="1200">
                  <a:solidFill>
                    <a:schemeClr val="tx1"/>
                  </a:solidFill>
                  <a:latin typeface="Arial" pitchFamily="34" charset="0"/>
                </a:defRPr>
              </a:lvl5pPr>
              <a:lvl6pPr marL="2209800" eaLnBrk="0" fontAlgn="base" hangingPunct="0">
                <a:spcBef>
                  <a:spcPct val="20000"/>
                </a:spcBef>
                <a:spcAft>
                  <a:spcPct val="0"/>
                </a:spcAft>
                <a:buChar char="»"/>
                <a:defRPr sz="1200">
                  <a:solidFill>
                    <a:schemeClr val="tx1"/>
                  </a:solidFill>
                  <a:latin typeface="Arial" pitchFamily="34" charset="0"/>
                </a:defRPr>
              </a:lvl6pPr>
              <a:lvl7pPr marL="2667000" eaLnBrk="0" fontAlgn="base" hangingPunct="0">
                <a:spcBef>
                  <a:spcPct val="20000"/>
                </a:spcBef>
                <a:spcAft>
                  <a:spcPct val="0"/>
                </a:spcAft>
                <a:buChar char="»"/>
                <a:defRPr sz="1200">
                  <a:solidFill>
                    <a:schemeClr val="tx1"/>
                  </a:solidFill>
                  <a:latin typeface="Arial" pitchFamily="34" charset="0"/>
                </a:defRPr>
              </a:lvl7pPr>
              <a:lvl8pPr marL="3124200" eaLnBrk="0" fontAlgn="base" hangingPunct="0">
                <a:spcBef>
                  <a:spcPct val="20000"/>
                </a:spcBef>
                <a:spcAft>
                  <a:spcPct val="0"/>
                </a:spcAft>
                <a:buChar char="»"/>
                <a:defRPr sz="1200">
                  <a:solidFill>
                    <a:schemeClr val="tx1"/>
                  </a:solidFill>
                  <a:latin typeface="Arial" pitchFamily="34" charset="0"/>
                </a:defRPr>
              </a:lvl8pPr>
              <a:lvl9pPr marL="3581400" eaLnBrk="0" fontAlgn="base" hangingPunct="0">
                <a:spcBef>
                  <a:spcPct val="20000"/>
                </a:spcBef>
                <a:spcAft>
                  <a:spcPct val="0"/>
                </a:spcAft>
                <a:buChar char="»"/>
                <a:defRPr sz="1200">
                  <a:solidFill>
                    <a:schemeClr val="tx1"/>
                  </a:solidFill>
                  <a:latin typeface="Arial" pitchFamily="34" charset="0"/>
                </a:defRPr>
              </a:lvl9pPr>
            </a:lstStyle>
            <a:p>
              <a:pPr algn="ctr">
                <a:buFont typeface="Wingdings" pitchFamily="2" charset="2"/>
                <a:buNone/>
              </a:pPr>
              <a:r>
                <a:rPr lang="de-DE" altLang="de-DE">
                  <a:latin typeface="+mn-lt"/>
                </a:rPr>
                <a:t>1</a:t>
              </a:r>
            </a:p>
          </p:txBody>
        </p:sp>
        <p:sp>
          <p:nvSpPr>
            <p:cNvPr id="289" name="Line 135">
              <a:extLst>
                <a:ext uri="{FF2B5EF4-FFF2-40B4-BE49-F238E27FC236}">
                  <a16:creationId xmlns:a16="http://schemas.microsoft.com/office/drawing/2014/main" id="{26B5E53F-C22C-F1B9-5D42-71D3D30334C9}"/>
                </a:ext>
              </a:extLst>
            </p:cNvPr>
            <p:cNvSpPr>
              <a:spLocks noChangeShapeType="1"/>
            </p:cNvSpPr>
            <p:nvPr/>
          </p:nvSpPr>
          <p:spPr bwMode="auto">
            <a:xfrm>
              <a:off x="4873898" y="4500786"/>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0" name="Line 136">
              <a:extLst>
                <a:ext uri="{FF2B5EF4-FFF2-40B4-BE49-F238E27FC236}">
                  <a16:creationId xmlns:a16="http://schemas.microsoft.com/office/drawing/2014/main" id="{DB5E859F-8020-1F03-19D2-D292850752CF}"/>
                </a:ext>
              </a:extLst>
            </p:cNvPr>
            <p:cNvSpPr>
              <a:spLocks noChangeShapeType="1"/>
            </p:cNvSpPr>
            <p:nvPr/>
          </p:nvSpPr>
          <p:spPr bwMode="auto">
            <a:xfrm>
              <a:off x="4873898" y="4803998"/>
              <a:ext cx="218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1" name="Line 137">
              <a:extLst>
                <a:ext uri="{FF2B5EF4-FFF2-40B4-BE49-F238E27FC236}">
                  <a16:creationId xmlns:a16="http://schemas.microsoft.com/office/drawing/2014/main" id="{22EAE6D1-B13C-58C6-B96A-36A4C31ECBDA}"/>
                </a:ext>
              </a:extLst>
            </p:cNvPr>
            <p:cNvSpPr>
              <a:spLocks noChangeShapeType="1"/>
            </p:cNvSpPr>
            <p:nvPr/>
          </p:nvSpPr>
          <p:spPr bwMode="auto">
            <a:xfrm>
              <a:off x="48738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2" name="Line 138">
              <a:extLst>
                <a:ext uri="{FF2B5EF4-FFF2-40B4-BE49-F238E27FC236}">
                  <a16:creationId xmlns:a16="http://schemas.microsoft.com/office/drawing/2014/main" id="{287DDB69-B6CC-FF1A-136F-A0A9D5B1A80F}"/>
                </a:ext>
              </a:extLst>
            </p:cNvPr>
            <p:cNvSpPr>
              <a:spLocks noChangeShapeType="1"/>
            </p:cNvSpPr>
            <p:nvPr/>
          </p:nvSpPr>
          <p:spPr bwMode="auto">
            <a:xfrm>
              <a:off x="52374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3" name="Line 139">
              <a:extLst>
                <a:ext uri="{FF2B5EF4-FFF2-40B4-BE49-F238E27FC236}">
                  <a16:creationId xmlns:a16="http://schemas.microsoft.com/office/drawing/2014/main" id="{80E59290-842E-36A4-8D4C-4E1A0601947B}"/>
                </a:ext>
              </a:extLst>
            </p:cNvPr>
            <p:cNvSpPr>
              <a:spLocks noChangeShapeType="1"/>
            </p:cNvSpPr>
            <p:nvPr/>
          </p:nvSpPr>
          <p:spPr bwMode="auto">
            <a:xfrm>
              <a:off x="5600973"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4" name="Line 140">
              <a:extLst>
                <a:ext uri="{FF2B5EF4-FFF2-40B4-BE49-F238E27FC236}">
                  <a16:creationId xmlns:a16="http://schemas.microsoft.com/office/drawing/2014/main" id="{F3D9A754-1D4B-FB22-F6DF-9825918866BC}"/>
                </a:ext>
              </a:extLst>
            </p:cNvPr>
            <p:cNvSpPr>
              <a:spLocks noChangeShapeType="1"/>
            </p:cNvSpPr>
            <p:nvPr/>
          </p:nvSpPr>
          <p:spPr bwMode="auto">
            <a:xfrm>
              <a:off x="59660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5" name="Line 141">
              <a:extLst>
                <a:ext uri="{FF2B5EF4-FFF2-40B4-BE49-F238E27FC236}">
                  <a16:creationId xmlns:a16="http://schemas.microsoft.com/office/drawing/2014/main" id="{FAB4A2FF-1B99-AF2B-C8DC-4422D2DEC250}"/>
                </a:ext>
              </a:extLst>
            </p:cNvPr>
            <p:cNvSpPr>
              <a:spLocks noChangeShapeType="1"/>
            </p:cNvSpPr>
            <p:nvPr/>
          </p:nvSpPr>
          <p:spPr bwMode="auto">
            <a:xfrm>
              <a:off x="6329635"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6" name="Line 142">
              <a:extLst>
                <a:ext uri="{FF2B5EF4-FFF2-40B4-BE49-F238E27FC236}">
                  <a16:creationId xmlns:a16="http://schemas.microsoft.com/office/drawing/2014/main" id="{F429374B-9CDA-EAFE-E302-2F7F5829C4A7}"/>
                </a:ext>
              </a:extLst>
            </p:cNvPr>
            <p:cNvSpPr>
              <a:spLocks noChangeShapeType="1"/>
            </p:cNvSpPr>
            <p:nvPr/>
          </p:nvSpPr>
          <p:spPr bwMode="auto">
            <a:xfrm>
              <a:off x="6694760"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7" name="Line 143">
              <a:extLst>
                <a:ext uri="{FF2B5EF4-FFF2-40B4-BE49-F238E27FC236}">
                  <a16:creationId xmlns:a16="http://schemas.microsoft.com/office/drawing/2014/main" id="{128733EA-F216-6E8B-59AD-F0C178AA8179}"/>
                </a:ext>
              </a:extLst>
            </p:cNvPr>
            <p:cNvSpPr>
              <a:spLocks noChangeShapeType="1"/>
            </p:cNvSpPr>
            <p:nvPr/>
          </p:nvSpPr>
          <p:spPr bwMode="auto">
            <a:xfrm>
              <a:off x="7058298" y="4500786"/>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298" name="Text Box 145">
              <a:extLst>
                <a:ext uri="{FF2B5EF4-FFF2-40B4-BE49-F238E27FC236}">
                  <a16:creationId xmlns:a16="http://schemas.microsoft.com/office/drawing/2014/main" id="{5FB12C9A-A745-9665-6632-87A477585F14}"/>
                </a:ext>
              </a:extLst>
            </p:cNvPr>
            <p:cNvSpPr txBox="1">
              <a:spLocks noChangeArrowheads="1"/>
            </p:cNvSpPr>
            <p:nvPr/>
          </p:nvSpPr>
          <p:spPr bwMode="auto">
            <a:xfrm>
              <a:off x="3284287" y="3106961"/>
              <a:ext cx="89639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2400300" algn="l"/>
                  <a:tab pos="3200400" algn="l"/>
                  <a:tab pos="4457700" algn="l"/>
                </a:tabLst>
                <a:defRPr sz="2400">
                  <a:solidFill>
                    <a:schemeClr val="tx1"/>
                  </a:solidFill>
                  <a:latin typeface="Times New Roman" pitchFamily="18" charset="0"/>
                </a:defRPr>
              </a:lvl1pPr>
              <a:lvl2pPr algn="l">
                <a:tabLst>
                  <a:tab pos="2400300" algn="l"/>
                  <a:tab pos="3200400" algn="l"/>
                  <a:tab pos="4457700" algn="l"/>
                </a:tabLst>
                <a:defRPr sz="2400">
                  <a:solidFill>
                    <a:schemeClr val="tx1"/>
                  </a:solidFill>
                  <a:latin typeface="Times New Roman" pitchFamily="18" charset="0"/>
                </a:defRPr>
              </a:lvl2pPr>
              <a:lvl3pPr algn="l">
                <a:tabLst>
                  <a:tab pos="2400300" algn="l"/>
                  <a:tab pos="3200400" algn="l"/>
                  <a:tab pos="4457700" algn="l"/>
                </a:tabLst>
                <a:defRPr sz="2400">
                  <a:solidFill>
                    <a:schemeClr val="tx1"/>
                  </a:solidFill>
                  <a:latin typeface="Times New Roman" pitchFamily="18" charset="0"/>
                </a:defRPr>
              </a:lvl3pPr>
              <a:lvl4pPr algn="l">
                <a:tabLst>
                  <a:tab pos="2400300" algn="l"/>
                  <a:tab pos="3200400" algn="l"/>
                  <a:tab pos="4457700" algn="l"/>
                </a:tabLst>
                <a:defRPr sz="2400">
                  <a:solidFill>
                    <a:schemeClr val="tx1"/>
                  </a:solidFill>
                  <a:latin typeface="Times New Roman" pitchFamily="18" charset="0"/>
                </a:defRPr>
              </a:lvl4pPr>
              <a:lvl5pPr algn="l">
                <a:tabLst>
                  <a:tab pos="2400300" algn="l"/>
                  <a:tab pos="3200400" algn="l"/>
                  <a:tab pos="4457700" algn="l"/>
                </a:tabLst>
                <a:defRPr sz="2400">
                  <a:solidFill>
                    <a:schemeClr val="tx1"/>
                  </a:solidFill>
                  <a:latin typeface="Times New Roman" pitchFamily="18" charset="0"/>
                </a:defRPr>
              </a:lvl5pPr>
              <a:lvl6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6pPr>
              <a:lvl7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7pPr>
              <a:lvl8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8pPr>
              <a:lvl9pPr eaLnBrk="0" fontAlgn="base" hangingPunct="0">
                <a:spcBef>
                  <a:spcPct val="0"/>
                </a:spcBef>
                <a:spcAft>
                  <a:spcPct val="0"/>
                </a:spcAft>
                <a:tabLst>
                  <a:tab pos="2400300" algn="l"/>
                  <a:tab pos="3200400" algn="l"/>
                  <a:tab pos="4457700" algn="l"/>
                </a:tabLst>
                <a:defRPr sz="2400">
                  <a:solidFill>
                    <a:schemeClr val="tx1"/>
                  </a:solidFill>
                  <a:latin typeface="Times New Roman" pitchFamily="18" charset="0"/>
                </a:defRPr>
              </a:lvl9pPr>
            </a:lstStyle>
            <a:p>
              <a:pPr algn="ctr"/>
              <a:r>
                <a:rPr lang="de-DE" altLang="de-DE" sz="1800">
                  <a:latin typeface="+mn-lt"/>
                </a:rPr>
                <a:t>Merge</a:t>
              </a:r>
            </a:p>
          </p:txBody>
        </p:sp>
        <p:sp>
          <p:nvSpPr>
            <p:cNvPr id="299" name="Line 165">
              <a:extLst>
                <a:ext uri="{FF2B5EF4-FFF2-40B4-BE49-F238E27FC236}">
                  <a16:creationId xmlns:a16="http://schemas.microsoft.com/office/drawing/2014/main" id="{2F7A8BA5-16F9-874E-7BFF-1091E7E164B9}"/>
                </a:ext>
              </a:extLst>
            </p:cNvPr>
            <p:cNvSpPr>
              <a:spLocks noChangeShapeType="1"/>
            </p:cNvSpPr>
            <p:nvPr/>
          </p:nvSpPr>
          <p:spPr bwMode="auto">
            <a:xfrm>
              <a:off x="46913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0" name="Line 166">
              <a:extLst>
                <a:ext uri="{FF2B5EF4-FFF2-40B4-BE49-F238E27FC236}">
                  <a16:creationId xmlns:a16="http://schemas.microsoft.com/office/drawing/2014/main" id="{778AE196-4544-AE24-60C7-62A5C413E591}"/>
                </a:ext>
              </a:extLst>
            </p:cNvPr>
            <p:cNvSpPr>
              <a:spLocks noChangeShapeType="1"/>
            </p:cNvSpPr>
            <p:nvPr/>
          </p:nvSpPr>
          <p:spPr bwMode="auto">
            <a:xfrm flipH="1">
              <a:off x="5221560" y="2162398"/>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1" name="Line 167">
              <a:extLst>
                <a:ext uri="{FF2B5EF4-FFF2-40B4-BE49-F238E27FC236}">
                  <a16:creationId xmlns:a16="http://schemas.microsoft.com/office/drawing/2014/main" id="{C9394C87-8CC3-5B91-9609-20644676D9B5}"/>
                </a:ext>
              </a:extLst>
            </p:cNvPr>
            <p:cNvSpPr>
              <a:spLocks noChangeShapeType="1"/>
            </p:cNvSpPr>
            <p:nvPr/>
          </p:nvSpPr>
          <p:spPr bwMode="auto">
            <a:xfrm>
              <a:off x="6329635" y="3483198"/>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2" name="Line 168">
              <a:extLst>
                <a:ext uri="{FF2B5EF4-FFF2-40B4-BE49-F238E27FC236}">
                  <a16:creationId xmlns:a16="http://schemas.microsoft.com/office/drawing/2014/main" id="{4B24520F-7559-5601-1C95-88C7B74EE6D1}"/>
                </a:ext>
              </a:extLst>
            </p:cNvPr>
            <p:cNvSpPr>
              <a:spLocks noChangeShapeType="1"/>
            </p:cNvSpPr>
            <p:nvPr/>
          </p:nvSpPr>
          <p:spPr bwMode="auto">
            <a:xfrm>
              <a:off x="4873899" y="4072162"/>
              <a:ext cx="727075"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3" name="Line 169">
              <a:extLst>
                <a:ext uri="{FF2B5EF4-FFF2-40B4-BE49-F238E27FC236}">
                  <a16:creationId xmlns:a16="http://schemas.microsoft.com/office/drawing/2014/main" id="{AB22570C-7F85-00A2-F4C7-0FF10E0F388B}"/>
                </a:ext>
              </a:extLst>
            </p:cNvPr>
            <p:cNvSpPr>
              <a:spLocks noChangeShapeType="1"/>
            </p:cNvSpPr>
            <p:nvPr/>
          </p:nvSpPr>
          <p:spPr bwMode="auto">
            <a:xfrm flipH="1">
              <a:off x="6329636" y="4072162"/>
              <a:ext cx="182563" cy="428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sp>
          <p:nvSpPr>
            <p:cNvPr id="304" name="Line 170">
              <a:extLst>
                <a:ext uri="{FF2B5EF4-FFF2-40B4-BE49-F238E27FC236}">
                  <a16:creationId xmlns:a16="http://schemas.microsoft.com/office/drawing/2014/main" id="{23C65180-C9BB-60D7-3AEC-CEEB268EB431}"/>
                </a:ext>
              </a:extLst>
            </p:cNvPr>
            <p:cNvSpPr>
              <a:spLocks noChangeShapeType="1"/>
            </p:cNvSpPr>
            <p:nvPr/>
          </p:nvSpPr>
          <p:spPr bwMode="auto">
            <a:xfrm>
              <a:off x="3087960" y="2924398"/>
              <a:ext cx="4724400"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atin typeface="+mn-lt"/>
              </a:endParaRPr>
            </a:p>
          </p:txBody>
        </p:sp>
      </p:grpSp>
      <p:sp>
        <p:nvSpPr>
          <p:cNvPr id="154" name="Text Placeholder 1">
            <a:extLst>
              <a:ext uri="{FF2B5EF4-FFF2-40B4-BE49-F238E27FC236}">
                <a16:creationId xmlns:a16="http://schemas.microsoft.com/office/drawing/2014/main" id="{A2C12146-DBF5-A6D9-21BC-92229C0D18C7}"/>
              </a:ext>
            </a:extLst>
          </p:cNvPr>
          <p:cNvSpPr>
            <a:spLocks noGrp="1"/>
          </p:cNvSpPr>
          <p:nvPr>
            <p:ph type="body" sz="quarter" idx="13"/>
          </p:nvPr>
        </p:nvSpPr>
        <p:spPr>
          <a:xfrm>
            <a:off x="358777" y="1239837"/>
            <a:ext cx="2779810" cy="3563938"/>
          </a:xfrm>
        </p:spPr>
        <p:txBody>
          <a:bodyPr/>
          <a:lstStyle/>
          <a:p>
            <a:pPr marL="0" indent="0">
              <a:buNone/>
            </a:pPr>
            <a:r>
              <a:rPr lang="de-DE" sz="1200" dirty="0"/>
              <a:t>Problem:</a:t>
            </a:r>
          </a:p>
          <a:p>
            <a:r>
              <a:rPr lang="de-DE" sz="1200" dirty="0"/>
              <a:t>Splitting/</a:t>
            </a:r>
            <a:r>
              <a:rPr lang="de-DE" sz="1200" dirty="0" err="1"/>
              <a:t>merging</a:t>
            </a:r>
            <a:r>
              <a:rPr lang="de-DE" sz="1200" dirty="0"/>
              <a:t> in jeweils neues Array</a:t>
            </a:r>
          </a:p>
          <a:p>
            <a:pPr lvl="1"/>
            <a:r>
              <a:rPr lang="de-DE" sz="1200" dirty="0"/>
              <a:t>Wegen Rekursion:</a:t>
            </a:r>
          </a:p>
          <a:p>
            <a:pPr marL="268287" lvl="1" indent="0">
              <a:buNone/>
            </a:pPr>
            <a:r>
              <a:rPr lang="de-DE" sz="1200" dirty="0"/>
              <a:t>	Platz auf jeder Stufe</a:t>
            </a:r>
          </a:p>
          <a:p>
            <a:pPr lvl="1"/>
            <a:r>
              <a:rPr lang="de-DE" sz="1200" dirty="0"/>
              <a:t>Platzbedarf: </a:t>
            </a:r>
            <a:r>
              <a:rPr lang="de-DE" sz="1200" i="1" dirty="0" err="1"/>
              <a:t>n</a:t>
            </a:r>
            <a:r>
              <a:rPr lang="de-DE" sz="1200" dirty="0"/>
              <a:t> log </a:t>
            </a:r>
            <a:r>
              <a:rPr lang="de-DE" sz="1200" i="1" dirty="0" err="1"/>
              <a:t>n</a:t>
            </a:r>
            <a:endParaRPr lang="de-DE" sz="1200" i="1" dirty="0"/>
          </a:p>
          <a:p>
            <a:endParaRPr lang="de-DE" sz="1200" dirty="0"/>
          </a:p>
          <a:p>
            <a:endParaRPr lang="de-DE" sz="1200" dirty="0"/>
          </a:p>
          <a:p>
            <a:endParaRPr lang="de-DE" sz="1200" dirty="0"/>
          </a:p>
          <a:p>
            <a:endParaRPr lang="de-DE" sz="1200" dirty="0"/>
          </a:p>
          <a:p>
            <a:r>
              <a:rPr lang="de-DE" sz="1200" dirty="0"/>
              <a:t>Jetzt: Lösung mit Hilfsarray</a:t>
            </a:r>
          </a:p>
          <a:p>
            <a:pPr marL="268287" lvl="1" indent="0">
              <a:buNone/>
            </a:pPr>
            <a:r>
              <a:rPr lang="de-DE" sz="1200" dirty="0"/>
              <a:t>„Abstraktes In-Place-</a:t>
            </a:r>
            <a:r>
              <a:rPr lang="de-DE" sz="1200" dirty="0" err="1"/>
              <a:t>Mergen</a:t>
            </a:r>
            <a:r>
              <a:rPr lang="de-DE" sz="1200" dirty="0"/>
              <a:t>“</a:t>
            </a:r>
          </a:p>
          <a:p>
            <a:pPr lvl="1"/>
            <a:r>
              <a:rPr lang="de-DE" sz="1200" dirty="0"/>
              <a:t>Platzbedarf: 2</a:t>
            </a:r>
            <a:r>
              <a:rPr lang="de-DE" sz="1200" i="1" dirty="0"/>
              <a:t>n</a:t>
            </a:r>
          </a:p>
        </p:txBody>
      </p:sp>
      <p:pic>
        <p:nvPicPr>
          <p:cNvPr id="306" name="Picture 305" descr="A screenshot of a computer program&#10;&#10;Description automatically generated with medium confidence">
            <a:extLst>
              <a:ext uri="{FF2B5EF4-FFF2-40B4-BE49-F238E27FC236}">
                <a16:creationId xmlns:a16="http://schemas.microsoft.com/office/drawing/2014/main" id="{AFB3E734-A532-A45E-99FA-D84F0068D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117" y="0"/>
            <a:ext cx="3344395" cy="5143500"/>
          </a:xfrm>
          <a:prstGeom prst="rect">
            <a:avLst/>
          </a:prstGeom>
        </p:spPr>
      </p:pic>
    </p:spTree>
    <p:extLst>
      <p:ext uri="{BB962C8B-B14F-4D97-AF65-F5344CB8AC3E}">
        <p14:creationId xmlns:p14="http://schemas.microsoft.com/office/powerpoint/2010/main" val="371978223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20997</TotalTime>
  <Words>1389</Words>
  <Application>Microsoft Macintosh PowerPoint</Application>
  <PresentationFormat>On-screen Show (16:9)</PresentationFormat>
  <Paragraphs>415</Paragraphs>
  <Slides>27</Slides>
  <Notes>11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Cambria Math</vt:lpstr>
      <vt:lpstr>Open Sans</vt:lpstr>
      <vt:lpstr>Verdana</vt:lpstr>
      <vt:lpstr>Wingdings</vt:lpstr>
      <vt:lpstr>TEMPLATE DEF Faculty v2022</vt:lpstr>
      <vt:lpstr>Programmiertechnik++</vt:lpstr>
      <vt:lpstr>Überblick</vt:lpstr>
      <vt:lpstr>Mergesort Prinzip</vt:lpstr>
      <vt:lpstr>Mergesort Prinzip</vt:lpstr>
      <vt:lpstr>Mergesort Korrektheit</vt:lpstr>
      <vt:lpstr>Mergesort Beispiel</vt:lpstr>
      <vt:lpstr>Algorithmus: Zusammenführen von Arrays Merge</vt:lpstr>
      <vt:lpstr>Mergesort Problem</vt:lpstr>
      <vt:lpstr>Mergesort mit Hilfsarray</vt:lpstr>
      <vt:lpstr>Mergesort mit Hilfsarray Beispiel merge</vt:lpstr>
      <vt:lpstr>MergeSort: Beispiel</vt:lpstr>
      <vt:lpstr>Mergesort Trace</vt:lpstr>
      <vt:lpstr>Stabilität</vt:lpstr>
      <vt:lpstr>Inputvarianten</vt:lpstr>
      <vt:lpstr>Aufwand</vt:lpstr>
      <vt:lpstr>Analyse: MergeSort</vt:lpstr>
      <vt:lpstr>Analyse: MergeSort</vt:lpstr>
      <vt:lpstr>Mergesort Verbesserung: (einfache) Parallelisierung</vt:lpstr>
      <vt:lpstr>Mergesort Verbesserung: Umstieg auf Insertionsort</vt:lpstr>
      <vt:lpstr>Mergesort Verbesserung: Umstieg auf Insertionsort</vt:lpstr>
      <vt:lpstr>Mergesort Verbesserung: Abbruch bei sortiertem Array</vt:lpstr>
      <vt:lpstr>Mergesort Verbesserung Kopieren in Hilfsarray vermeiden</vt:lpstr>
      <vt:lpstr>In-place Merging</vt:lpstr>
      <vt:lpstr>Iterative Mergesort Variante: Bottom-up Mergesort</vt:lpstr>
      <vt:lpstr>Mergesort Variante: „Natural Mergesort“</vt:lpstr>
      <vt:lpstr>Mergesort und Java</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Christoph Lippert</cp:lastModifiedBy>
  <cp:revision>105</cp:revision>
  <cp:lastPrinted>2014-05-07T12:19:03Z</cp:lastPrinted>
  <dcterms:created xsi:type="dcterms:W3CDTF">2022-08-10T08:10:37Z</dcterms:created>
  <dcterms:modified xsi:type="dcterms:W3CDTF">2023-05-22T05:13:25Z</dcterms:modified>
</cp:coreProperties>
</file>