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1" r:id="rId2"/>
    <p:sldId id="575" r:id="rId3"/>
    <p:sldId id="548" r:id="rId4"/>
    <p:sldId id="583" r:id="rId5"/>
    <p:sldId id="549" r:id="rId6"/>
    <p:sldId id="552" r:id="rId7"/>
    <p:sldId id="551" r:id="rId8"/>
    <p:sldId id="553" r:id="rId9"/>
    <p:sldId id="579" r:id="rId10"/>
    <p:sldId id="582" r:id="rId11"/>
    <p:sldId id="555" r:id="rId12"/>
    <p:sldId id="560" r:id="rId13"/>
    <p:sldId id="558" r:id="rId14"/>
    <p:sldId id="559" r:id="rId15"/>
    <p:sldId id="561" r:id="rId16"/>
    <p:sldId id="562" r:id="rId17"/>
    <p:sldId id="563" r:id="rId18"/>
    <p:sldId id="564" r:id="rId19"/>
    <p:sldId id="567" r:id="rId20"/>
    <p:sldId id="565" r:id="rId21"/>
    <p:sldId id="566" r:id="rId22"/>
    <p:sldId id="585" r:id="rId23"/>
    <p:sldId id="586" r:id="rId24"/>
    <p:sldId id="587" r:id="rId25"/>
    <p:sldId id="588" r:id="rId26"/>
    <p:sldId id="569" r:id="rId27"/>
    <p:sldId id="570" r:id="rId28"/>
    <p:sldId id="581" r:id="rId29"/>
    <p:sldId id="580" r:id="rId30"/>
    <p:sldId id="589" r:id="rId31"/>
    <p:sldId id="304" r:id="rId32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1063A"/>
    <a:srgbClr val="FFFF00"/>
    <a:srgbClr val="FBFCFC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5AEBA-EEC5-B743-87EF-B34E5ED383E0}" v="1920" dt="2023-05-24T19:59:27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912"/>
    <p:restoredTop sz="84898"/>
  </p:normalViewPr>
  <p:slideViewPr>
    <p:cSldViewPr snapToObjects="1" showGuides="1">
      <p:cViewPr>
        <p:scale>
          <a:sx n="137" d="100"/>
          <a:sy n="137" d="100"/>
        </p:scale>
        <p:origin x="1472" y="76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-8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Lippert" userId="f1aa18828af4e242" providerId="LiveId" clId="{C37E8B23-D6DE-2D47-B783-EFA67F029A56}"/>
    <pc:docChg chg="undo custSel addSld delSld modSld sldOrd">
      <pc:chgData name="Christoph Lippert" userId="f1aa18828af4e242" providerId="LiveId" clId="{C37E8B23-D6DE-2D47-B783-EFA67F029A56}" dt="2023-05-21T08:22:37.878" v="3509" actId="478"/>
      <pc:docMkLst>
        <pc:docMk/>
      </pc:docMkLst>
      <pc:sldChg chg="modSp mod">
        <pc:chgData name="Christoph Lippert" userId="f1aa18828af4e242" providerId="LiveId" clId="{C37E8B23-D6DE-2D47-B783-EFA67F029A56}" dt="2023-05-20T12:55:00.127" v="2715" actId="20577"/>
        <pc:sldMkLst>
          <pc:docMk/>
          <pc:sldMk cId="1734704440" sldId="271"/>
        </pc:sldMkLst>
        <pc:spChg chg="mod">
          <ac:chgData name="Christoph Lippert" userId="f1aa18828af4e242" providerId="LiveId" clId="{C37E8B23-D6DE-2D47-B783-EFA67F029A56}" dt="2023-05-20T12:55:00.127" v="2715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del">
        <pc:chgData name="Christoph Lippert" userId="f1aa18828af4e242" providerId="LiveId" clId="{C37E8B23-D6DE-2D47-B783-EFA67F029A56}" dt="2023-05-19T09:51:01.024" v="49" actId="2696"/>
        <pc:sldMkLst>
          <pc:docMk/>
          <pc:sldMk cId="3160865648" sldId="478"/>
        </pc:sldMkLst>
      </pc:sldChg>
      <pc:sldChg chg="del">
        <pc:chgData name="Christoph Lippert" userId="f1aa18828af4e242" providerId="LiveId" clId="{C37E8B23-D6DE-2D47-B783-EFA67F029A56}" dt="2023-05-14T18:24:43.407" v="37" actId="2696"/>
        <pc:sldMkLst>
          <pc:docMk/>
          <pc:sldMk cId="1723180086" sldId="482"/>
        </pc:sldMkLst>
      </pc:sldChg>
      <pc:sldChg chg="del">
        <pc:chgData name="Christoph Lippert" userId="f1aa18828af4e242" providerId="LiveId" clId="{C37E8B23-D6DE-2D47-B783-EFA67F029A56}" dt="2023-05-14T18:24:43.352" v="22" actId="2696"/>
        <pc:sldMkLst>
          <pc:docMk/>
          <pc:sldMk cId="1326834097" sldId="483"/>
        </pc:sldMkLst>
      </pc:sldChg>
      <pc:sldChg chg="del">
        <pc:chgData name="Christoph Lippert" userId="f1aa18828af4e242" providerId="LiveId" clId="{C37E8B23-D6DE-2D47-B783-EFA67F029A56}" dt="2023-05-14T18:24:43.351" v="21" actId="2696"/>
        <pc:sldMkLst>
          <pc:docMk/>
          <pc:sldMk cId="164179857" sldId="484"/>
        </pc:sldMkLst>
      </pc:sldChg>
      <pc:sldChg chg="del">
        <pc:chgData name="Christoph Lippert" userId="f1aa18828af4e242" providerId="LiveId" clId="{C37E8B23-D6DE-2D47-B783-EFA67F029A56}" dt="2023-05-14T18:24:43.350" v="20" actId="2696"/>
        <pc:sldMkLst>
          <pc:docMk/>
          <pc:sldMk cId="3096619812" sldId="485"/>
        </pc:sldMkLst>
      </pc:sldChg>
      <pc:sldChg chg="del">
        <pc:chgData name="Christoph Lippert" userId="f1aa18828af4e242" providerId="LiveId" clId="{C37E8B23-D6DE-2D47-B783-EFA67F029A56}" dt="2023-05-14T18:24:43.339" v="18" actId="2696"/>
        <pc:sldMkLst>
          <pc:docMk/>
          <pc:sldMk cId="275039900" sldId="486"/>
        </pc:sldMkLst>
      </pc:sldChg>
      <pc:sldChg chg="del">
        <pc:chgData name="Christoph Lippert" userId="f1aa18828af4e242" providerId="LiveId" clId="{C37E8B23-D6DE-2D47-B783-EFA67F029A56}" dt="2023-05-14T18:24:43.337" v="17" actId="2696"/>
        <pc:sldMkLst>
          <pc:docMk/>
          <pc:sldMk cId="851458511" sldId="487"/>
        </pc:sldMkLst>
      </pc:sldChg>
      <pc:sldChg chg="del">
        <pc:chgData name="Christoph Lippert" userId="f1aa18828af4e242" providerId="LiveId" clId="{C37E8B23-D6DE-2D47-B783-EFA67F029A56}" dt="2023-05-14T18:24:43.335" v="16" actId="2696"/>
        <pc:sldMkLst>
          <pc:docMk/>
          <pc:sldMk cId="1104431952" sldId="488"/>
        </pc:sldMkLst>
      </pc:sldChg>
      <pc:sldChg chg="del">
        <pc:chgData name="Christoph Lippert" userId="f1aa18828af4e242" providerId="LiveId" clId="{C37E8B23-D6DE-2D47-B783-EFA67F029A56}" dt="2023-05-14T18:24:43.333" v="15" actId="2696"/>
        <pc:sldMkLst>
          <pc:docMk/>
          <pc:sldMk cId="635214000" sldId="489"/>
        </pc:sldMkLst>
      </pc:sldChg>
      <pc:sldChg chg="del">
        <pc:chgData name="Christoph Lippert" userId="f1aa18828af4e242" providerId="LiveId" clId="{C37E8B23-D6DE-2D47-B783-EFA67F029A56}" dt="2023-05-14T18:24:43.332" v="14" actId="2696"/>
        <pc:sldMkLst>
          <pc:docMk/>
          <pc:sldMk cId="3381743370" sldId="490"/>
        </pc:sldMkLst>
      </pc:sldChg>
      <pc:sldChg chg="del">
        <pc:chgData name="Christoph Lippert" userId="f1aa18828af4e242" providerId="LiveId" clId="{C37E8B23-D6DE-2D47-B783-EFA67F029A56}" dt="2023-05-14T18:24:43.331" v="13" actId="2696"/>
        <pc:sldMkLst>
          <pc:docMk/>
          <pc:sldMk cId="3500868397" sldId="491"/>
        </pc:sldMkLst>
      </pc:sldChg>
      <pc:sldChg chg="del">
        <pc:chgData name="Christoph Lippert" userId="f1aa18828af4e242" providerId="LiveId" clId="{C37E8B23-D6DE-2D47-B783-EFA67F029A56}" dt="2023-05-14T18:24:43.288" v="12" actId="2696"/>
        <pc:sldMkLst>
          <pc:docMk/>
          <pc:sldMk cId="3967323740" sldId="492"/>
        </pc:sldMkLst>
      </pc:sldChg>
      <pc:sldChg chg="del">
        <pc:chgData name="Christoph Lippert" userId="f1aa18828af4e242" providerId="LiveId" clId="{C37E8B23-D6DE-2D47-B783-EFA67F029A56}" dt="2023-05-14T18:24:43.253" v="10" actId="2696"/>
        <pc:sldMkLst>
          <pc:docMk/>
          <pc:sldMk cId="1522998317" sldId="494"/>
        </pc:sldMkLst>
      </pc:sldChg>
      <pc:sldChg chg="del">
        <pc:chgData name="Christoph Lippert" userId="f1aa18828af4e242" providerId="LiveId" clId="{C37E8B23-D6DE-2D47-B783-EFA67F029A56}" dt="2023-05-14T18:24:43.252" v="9" actId="2696"/>
        <pc:sldMkLst>
          <pc:docMk/>
          <pc:sldMk cId="1144880789" sldId="495"/>
        </pc:sldMkLst>
      </pc:sldChg>
      <pc:sldChg chg="del">
        <pc:chgData name="Christoph Lippert" userId="f1aa18828af4e242" providerId="LiveId" clId="{C37E8B23-D6DE-2D47-B783-EFA67F029A56}" dt="2023-05-14T18:24:43.250" v="7" actId="2696"/>
        <pc:sldMkLst>
          <pc:docMk/>
          <pc:sldMk cId="2159138951" sldId="496"/>
        </pc:sldMkLst>
      </pc:sldChg>
      <pc:sldChg chg="del">
        <pc:chgData name="Christoph Lippert" userId="f1aa18828af4e242" providerId="LiveId" clId="{C37E8B23-D6DE-2D47-B783-EFA67F029A56}" dt="2023-05-14T18:24:43.251" v="8" actId="2696"/>
        <pc:sldMkLst>
          <pc:docMk/>
          <pc:sldMk cId="3044558768" sldId="497"/>
        </pc:sldMkLst>
      </pc:sldChg>
      <pc:sldChg chg="del">
        <pc:chgData name="Christoph Lippert" userId="f1aa18828af4e242" providerId="LiveId" clId="{C37E8B23-D6DE-2D47-B783-EFA67F029A56}" dt="2023-05-14T18:24:43.339" v="19" actId="2696"/>
        <pc:sldMkLst>
          <pc:docMk/>
          <pc:sldMk cId="2839489080" sldId="498"/>
        </pc:sldMkLst>
      </pc:sldChg>
      <pc:sldChg chg="del">
        <pc:chgData name="Christoph Lippert" userId="f1aa18828af4e242" providerId="LiveId" clId="{C37E8B23-D6DE-2D47-B783-EFA67F029A56}" dt="2023-05-14T18:24:43.249" v="6" actId="2696"/>
        <pc:sldMkLst>
          <pc:docMk/>
          <pc:sldMk cId="8666097" sldId="499"/>
        </pc:sldMkLst>
      </pc:sldChg>
      <pc:sldChg chg="del">
        <pc:chgData name="Christoph Lippert" userId="f1aa18828af4e242" providerId="LiveId" clId="{C37E8B23-D6DE-2D47-B783-EFA67F029A56}" dt="2023-05-14T18:24:43.248" v="5" actId="2696"/>
        <pc:sldMkLst>
          <pc:docMk/>
          <pc:sldMk cId="1214218654" sldId="500"/>
        </pc:sldMkLst>
      </pc:sldChg>
      <pc:sldChg chg="del">
        <pc:chgData name="Christoph Lippert" userId="f1aa18828af4e242" providerId="LiveId" clId="{C37E8B23-D6DE-2D47-B783-EFA67F029A56}" dt="2023-05-14T18:24:43.246" v="4" actId="2696"/>
        <pc:sldMkLst>
          <pc:docMk/>
          <pc:sldMk cId="2360864783" sldId="501"/>
        </pc:sldMkLst>
      </pc:sldChg>
      <pc:sldChg chg="del">
        <pc:chgData name="Christoph Lippert" userId="f1aa18828af4e242" providerId="LiveId" clId="{C37E8B23-D6DE-2D47-B783-EFA67F029A56}" dt="2023-05-14T18:24:43.244" v="3" actId="2696"/>
        <pc:sldMkLst>
          <pc:docMk/>
          <pc:sldMk cId="3260606032" sldId="502"/>
        </pc:sldMkLst>
      </pc:sldChg>
      <pc:sldChg chg="del">
        <pc:chgData name="Christoph Lippert" userId="f1aa18828af4e242" providerId="LiveId" clId="{C37E8B23-D6DE-2D47-B783-EFA67F029A56}" dt="2023-05-14T18:24:43.241" v="2" actId="2696"/>
        <pc:sldMkLst>
          <pc:docMk/>
          <pc:sldMk cId="4274608201" sldId="503"/>
        </pc:sldMkLst>
      </pc:sldChg>
      <pc:sldChg chg="del">
        <pc:chgData name="Christoph Lippert" userId="f1aa18828af4e242" providerId="LiveId" clId="{C37E8B23-D6DE-2D47-B783-EFA67F029A56}" dt="2023-05-14T18:24:43.240" v="1" actId="2696"/>
        <pc:sldMkLst>
          <pc:docMk/>
          <pc:sldMk cId="2770574219" sldId="504"/>
        </pc:sldMkLst>
      </pc:sldChg>
      <pc:sldChg chg="del">
        <pc:chgData name="Christoph Lippert" userId="f1aa18828af4e242" providerId="LiveId" clId="{C37E8B23-D6DE-2D47-B783-EFA67F029A56}" dt="2023-05-14T18:24:43.238" v="0" actId="2696"/>
        <pc:sldMkLst>
          <pc:docMk/>
          <pc:sldMk cId="3182338094" sldId="505"/>
        </pc:sldMkLst>
      </pc:sldChg>
      <pc:sldChg chg="del">
        <pc:chgData name="Christoph Lippert" userId="f1aa18828af4e242" providerId="LiveId" clId="{C37E8B23-D6DE-2D47-B783-EFA67F029A56}" dt="2023-05-14T18:24:43.423" v="45" actId="2696"/>
        <pc:sldMkLst>
          <pc:docMk/>
          <pc:sldMk cId="2061255665" sldId="506"/>
        </pc:sldMkLst>
      </pc:sldChg>
      <pc:sldChg chg="del">
        <pc:chgData name="Christoph Lippert" userId="f1aa18828af4e242" providerId="LiveId" clId="{C37E8B23-D6DE-2D47-B783-EFA67F029A56}" dt="2023-05-14T18:24:43.416" v="43" actId="2696"/>
        <pc:sldMkLst>
          <pc:docMk/>
          <pc:sldMk cId="3435543734" sldId="507"/>
        </pc:sldMkLst>
      </pc:sldChg>
      <pc:sldChg chg="del">
        <pc:chgData name="Christoph Lippert" userId="f1aa18828af4e242" providerId="LiveId" clId="{C37E8B23-D6DE-2D47-B783-EFA67F029A56}" dt="2023-05-14T18:24:43.422" v="44" actId="2696"/>
        <pc:sldMkLst>
          <pc:docMk/>
          <pc:sldMk cId="3836917812" sldId="508"/>
        </pc:sldMkLst>
      </pc:sldChg>
      <pc:sldChg chg="del">
        <pc:chgData name="Christoph Lippert" userId="f1aa18828af4e242" providerId="LiveId" clId="{C37E8B23-D6DE-2D47-B783-EFA67F029A56}" dt="2023-05-14T18:24:43.415" v="42" actId="2696"/>
        <pc:sldMkLst>
          <pc:docMk/>
          <pc:sldMk cId="3133527489" sldId="509"/>
        </pc:sldMkLst>
      </pc:sldChg>
      <pc:sldChg chg="del">
        <pc:chgData name="Christoph Lippert" userId="f1aa18828af4e242" providerId="LiveId" clId="{C37E8B23-D6DE-2D47-B783-EFA67F029A56}" dt="2023-05-14T18:24:43.414" v="41" actId="2696"/>
        <pc:sldMkLst>
          <pc:docMk/>
          <pc:sldMk cId="3758666308" sldId="510"/>
        </pc:sldMkLst>
      </pc:sldChg>
      <pc:sldChg chg="del">
        <pc:chgData name="Christoph Lippert" userId="f1aa18828af4e242" providerId="LiveId" clId="{C37E8B23-D6DE-2D47-B783-EFA67F029A56}" dt="2023-05-14T18:24:43.405" v="36" actId="2696"/>
        <pc:sldMkLst>
          <pc:docMk/>
          <pc:sldMk cId="3528692766" sldId="511"/>
        </pc:sldMkLst>
      </pc:sldChg>
      <pc:sldChg chg="del">
        <pc:chgData name="Christoph Lippert" userId="f1aa18828af4e242" providerId="LiveId" clId="{C37E8B23-D6DE-2D47-B783-EFA67F029A56}" dt="2023-05-14T18:24:43.413" v="40" actId="2696"/>
        <pc:sldMkLst>
          <pc:docMk/>
          <pc:sldMk cId="2304390694" sldId="512"/>
        </pc:sldMkLst>
      </pc:sldChg>
      <pc:sldChg chg="del">
        <pc:chgData name="Christoph Lippert" userId="f1aa18828af4e242" providerId="LiveId" clId="{C37E8B23-D6DE-2D47-B783-EFA67F029A56}" dt="2023-05-14T18:24:43.411" v="39" actId="2696"/>
        <pc:sldMkLst>
          <pc:docMk/>
          <pc:sldMk cId="2717053253" sldId="513"/>
        </pc:sldMkLst>
      </pc:sldChg>
      <pc:sldChg chg="del">
        <pc:chgData name="Christoph Lippert" userId="f1aa18828af4e242" providerId="LiveId" clId="{C37E8B23-D6DE-2D47-B783-EFA67F029A56}" dt="2023-05-14T18:24:43.409" v="38" actId="2696"/>
        <pc:sldMkLst>
          <pc:docMk/>
          <pc:sldMk cId="2815422360" sldId="514"/>
        </pc:sldMkLst>
      </pc:sldChg>
      <pc:sldChg chg="del">
        <pc:chgData name="Christoph Lippert" userId="f1aa18828af4e242" providerId="LiveId" clId="{C37E8B23-D6DE-2D47-B783-EFA67F029A56}" dt="2023-05-14T18:24:43.403" v="34" actId="2696"/>
        <pc:sldMkLst>
          <pc:docMk/>
          <pc:sldMk cId="130604906" sldId="515"/>
        </pc:sldMkLst>
      </pc:sldChg>
      <pc:sldChg chg="del">
        <pc:chgData name="Christoph Lippert" userId="f1aa18828af4e242" providerId="LiveId" clId="{C37E8B23-D6DE-2D47-B783-EFA67F029A56}" dt="2023-05-14T18:24:43.394" v="32" actId="2696"/>
        <pc:sldMkLst>
          <pc:docMk/>
          <pc:sldMk cId="2232303909" sldId="516"/>
        </pc:sldMkLst>
      </pc:sldChg>
      <pc:sldChg chg="del">
        <pc:chgData name="Christoph Lippert" userId="f1aa18828af4e242" providerId="LiveId" clId="{C37E8B23-D6DE-2D47-B783-EFA67F029A56}" dt="2023-05-14T18:24:43.402" v="33" actId="2696"/>
        <pc:sldMkLst>
          <pc:docMk/>
          <pc:sldMk cId="179583088" sldId="517"/>
        </pc:sldMkLst>
      </pc:sldChg>
      <pc:sldChg chg="del">
        <pc:chgData name="Christoph Lippert" userId="f1aa18828af4e242" providerId="LiveId" clId="{C37E8B23-D6DE-2D47-B783-EFA67F029A56}" dt="2023-05-14T18:24:43.393" v="31" actId="2696"/>
        <pc:sldMkLst>
          <pc:docMk/>
          <pc:sldMk cId="909239278" sldId="518"/>
        </pc:sldMkLst>
      </pc:sldChg>
      <pc:sldChg chg="del">
        <pc:chgData name="Christoph Lippert" userId="f1aa18828af4e242" providerId="LiveId" clId="{C37E8B23-D6DE-2D47-B783-EFA67F029A56}" dt="2023-05-14T18:24:43.388" v="27" actId="2696"/>
        <pc:sldMkLst>
          <pc:docMk/>
          <pc:sldMk cId="4154367820" sldId="519"/>
        </pc:sldMkLst>
      </pc:sldChg>
      <pc:sldChg chg="del">
        <pc:chgData name="Christoph Lippert" userId="f1aa18828af4e242" providerId="LiveId" clId="{C37E8B23-D6DE-2D47-B783-EFA67F029A56}" dt="2023-05-14T18:24:43.392" v="30" actId="2696"/>
        <pc:sldMkLst>
          <pc:docMk/>
          <pc:sldMk cId="2012227787" sldId="520"/>
        </pc:sldMkLst>
      </pc:sldChg>
      <pc:sldChg chg="del">
        <pc:chgData name="Christoph Lippert" userId="f1aa18828af4e242" providerId="LiveId" clId="{C37E8B23-D6DE-2D47-B783-EFA67F029A56}" dt="2023-05-14T18:24:43.391" v="29" actId="2696"/>
        <pc:sldMkLst>
          <pc:docMk/>
          <pc:sldMk cId="561402656" sldId="521"/>
        </pc:sldMkLst>
      </pc:sldChg>
      <pc:sldChg chg="del">
        <pc:chgData name="Christoph Lippert" userId="f1aa18828af4e242" providerId="LiveId" clId="{C37E8B23-D6DE-2D47-B783-EFA67F029A56}" dt="2023-05-14T18:24:43.390" v="28" actId="2696"/>
        <pc:sldMkLst>
          <pc:docMk/>
          <pc:sldMk cId="1222775753" sldId="522"/>
        </pc:sldMkLst>
      </pc:sldChg>
      <pc:sldChg chg="del">
        <pc:chgData name="Christoph Lippert" userId="f1aa18828af4e242" providerId="LiveId" clId="{C37E8B23-D6DE-2D47-B783-EFA67F029A56}" dt="2023-05-14T18:24:43.387" v="26" actId="2696"/>
        <pc:sldMkLst>
          <pc:docMk/>
          <pc:sldMk cId="695465925" sldId="523"/>
        </pc:sldMkLst>
      </pc:sldChg>
      <pc:sldChg chg="del">
        <pc:chgData name="Christoph Lippert" userId="f1aa18828af4e242" providerId="LiveId" clId="{C37E8B23-D6DE-2D47-B783-EFA67F029A56}" dt="2023-05-14T18:24:43.385" v="25" actId="2696"/>
        <pc:sldMkLst>
          <pc:docMk/>
          <pc:sldMk cId="248960887" sldId="524"/>
        </pc:sldMkLst>
      </pc:sldChg>
      <pc:sldChg chg="del">
        <pc:chgData name="Christoph Lippert" userId="f1aa18828af4e242" providerId="LiveId" clId="{C37E8B23-D6DE-2D47-B783-EFA67F029A56}" dt="2023-05-14T18:24:43.382" v="24" actId="2696"/>
        <pc:sldMkLst>
          <pc:docMk/>
          <pc:sldMk cId="2332014439" sldId="525"/>
        </pc:sldMkLst>
      </pc:sldChg>
      <pc:sldChg chg="addSp delSp modSp add mod">
        <pc:chgData name="Christoph Lippert" userId="f1aa18828af4e242" providerId="LiveId" clId="{C37E8B23-D6DE-2D47-B783-EFA67F029A56}" dt="2023-05-20T09:58:00.004" v="914" actId="20577"/>
        <pc:sldMkLst>
          <pc:docMk/>
          <pc:sldMk cId="2539095150" sldId="526"/>
        </pc:sldMkLst>
        <pc:spChg chg="mod">
          <ac:chgData name="Christoph Lippert" userId="f1aa18828af4e242" providerId="LiveId" clId="{C37E8B23-D6DE-2D47-B783-EFA67F029A56}" dt="2023-05-20T09:58:00.004" v="914" actId="20577"/>
          <ac:spMkLst>
            <pc:docMk/>
            <pc:sldMk cId="2539095150" sldId="526"/>
            <ac:spMk id="2" creationId="{2D7FE570-8124-7700-B982-E6B15BB78051}"/>
          </ac:spMkLst>
        </pc:spChg>
        <pc:spChg chg="mod">
          <ac:chgData name="Christoph Lippert" userId="f1aa18828af4e242" providerId="LiveId" clId="{C37E8B23-D6DE-2D47-B783-EFA67F029A56}" dt="2023-05-20T09:42:03.680" v="831" actId="20577"/>
          <ac:spMkLst>
            <pc:docMk/>
            <pc:sldMk cId="2539095150" sldId="526"/>
            <ac:spMk id="3" creationId="{D18928E1-4165-C843-679E-9A7D7A8C71CB}"/>
          </ac:spMkLst>
        </pc:spChg>
        <pc:picChg chg="add mod">
          <ac:chgData name="Christoph Lippert" userId="f1aa18828af4e242" providerId="LiveId" clId="{C37E8B23-D6DE-2D47-B783-EFA67F029A56}" dt="2023-05-20T09:54:42.035" v="841" actId="1076"/>
          <ac:picMkLst>
            <pc:docMk/>
            <pc:sldMk cId="2539095150" sldId="526"/>
            <ac:picMk id="5" creationId="{7C4A298E-B4DE-8D6A-911A-8D5F70117C18}"/>
          </ac:picMkLst>
        </pc:picChg>
        <pc:picChg chg="del">
          <ac:chgData name="Christoph Lippert" userId="f1aa18828af4e242" providerId="LiveId" clId="{C37E8B23-D6DE-2D47-B783-EFA67F029A56}" dt="2023-05-20T09:53:55.253" v="837" actId="478"/>
          <ac:picMkLst>
            <pc:docMk/>
            <pc:sldMk cId="2539095150" sldId="526"/>
            <ac:picMk id="8" creationId="{D1F145E7-EAD3-87DD-89B4-A4342C9F740F}"/>
          </ac:picMkLst>
        </pc:picChg>
      </pc:sldChg>
      <pc:sldChg chg="addSp delSp modSp del mod">
        <pc:chgData name="Christoph Lippert" userId="f1aa18828af4e242" providerId="LiveId" clId="{C37E8B23-D6DE-2D47-B783-EFA67F029A56}" dt="2023-05-20T09:39:11.552" v="755" actId="2696"/>
        <pc:sldMkLst>
          <pc:docMk/>
          <pc:sldMk cId="3204115383" sldId="526"/>
        </pc:sldMkLst>
        <pc:spChg chg="mod">
          <ac:chgData name="Christoph Lippert" userId="f1aa18828af4e242" providerId="LiveId" clId="{C37E8B23-D6DE-2D47-B783-EFA67F029A56}" dt="2023-05-20T09:38:24.380" v="754" actId="20577"/>
          <ac:spMkLst>
            <pc:docMk/>
            <pc:sldMk cId="3204115383" sldId="526"/>
            <ac:spMk id="2" creationId="{2D7FE570-8124-7700-B982-E6B15BB78051}"/>
          </ac:spMkLst>
        </pc:spChg>
        <pc:picChg chg="add del mod">
          <ac:chgData name="Christoph Lippert" userId="f1aa18828af4e242" providerId="LiveId" clId="{C37E8B23-D6DE-2D47-B783-EFA67F029A56}" dt="2023-05-20T09:32:06.236" v="632" actId="478"/>
          <ac:picMkLst>
            <pc:docMk/>
            <pc:sldMk cId="3204115383" sldId="526"/>
            <ac:picMk id="5" creationId="{AF040B28-389C-CA0B-645B-8A07476732F0}"/>
          </ac:picMkLst>
        </pc:picChg>
        <pc:picChg chg="add del mod">
          <ac:chgData name="Christoph Lippert" userId="f1aa18828af4e242" providerId="LiveId" clId="{C37E8B23-D6DE-2D47-B783-EFA67F029A56}" dt="2023-05-20T09:32:22.369" v="639" actId="21"/>
          <ac:picMkLst>
            <pc:docMk/>
            <pc:sldMk cId="3204115383" sldId="526"/>
            <ac:picMk id="6" creationId="{DCEA6B58-FC5A-D255-EE01-2323F4CF531C}"/>
          </ac:picMkLst>
        </pc:picChg>
        <pc:picChg chg="add del mod">
          <ac:chgData name="Christoph Lippert" userId="f1aa18828af4e242" providerId="LiveId" clId="{C37E8B23-D6DE-2D47-B783-EFA67F029A56}" dt="2023-05-20T09:32:37.367" v="644" actId="478"/>
          <ac:picMkLst>
            <pc:docMk/>
            <pc:sldMk cId="3204115383" sldId="526"/>
            <ac:picMk id="7" creationId="{F5541667-A717-C77D-6855-940419D5BC66}"/>
          </ac:picMkLst>
        </pc:picChg>
        <pc:picChg chg="add mod">
          <ac:chgData name="Christoph Lippert" userId="f1aa18828af4e242" providerId="LiveId" clId="{C37E8B23-D6DE-2D47-B783-EFA67F029A56}" dt="2023-05-20T09:32:37.601" v="645"/>
          <ac:picMkLst>
            <pc:docMk/>
            <pc:sldMk cId="3204115383" sldId="526"/>
            <ac:picMk id="8" creationId="{D1F145E7-EAD3-87DD-89B4-A4342C9F740F}"/>
          </ac:picMkLst>
        </pc:picChg>
      </pc:sldChg>
      <pc:sldChg chg="addSp delSp modSp del mod">
        <pc:chgData name="Christoph Lippert" userId="f1aa18828af4e242" providerId="LiveId" clId="{C37E8B23-D6DE-2D47-B783-EFA67F029A56}" dt="2023-05-20T09:39:11.552" v="755" actId="2696"/>
        <pc:sldMkLst>
          <pc:docMk/>
          <pc:sldMk cId="1259733249" sldId="527"/>
        </pc:sldMkLst>
        <pc:spChg chg="mod">
          <ac:chgData name="Christoph Lippert" userId="f1aa18828af4e242" providerId="LiveId" clId="{C37E8B23-D6DE-2D47-B783-EFA67F029A56}" dt="2023-05-20T09:35:05.622" v="656"/>
          <ac:spMkLst>
            <pc:docMk/>
            <pc:sldMk cId="1259733249" sldId="527"/>
            <ac:spMk id="2" creationId="{04D36C83-7F42-F470-4B97-BCE78A67E44C}"/>
          </ac:spMkLst>
        </pc:spChg>
        <pc:spChg chg="mod">
          <ac:chgData name="Christoph Lippert" userId="f1aa18828af4e242" providerId="LiveId" clId="{C37E8B23-D6DE-2D47-B783-EFA67F029A56}" dt="2023-05-19T10:32:32.019" v="69" actId="20577"/>
          <ac:spMkLst>
            <pc:docMk/>
            <pc:sldMk cId="1259733249" sldId="527"/>
            <ac:spMk id="3" creationId="{00B53912-9456-53C3-73DE-CA9958E1BF2F}"/>
          </ac:spMkLst>
        </pc:spChg>
        <pc:picChg chg="add del mod">
          <ac:chgData name="Christoph Lippert" userId="f1aa18828af4e242" providerId="LiveId" clId="{C37E8B23-D6DE-2D47-B783-EFA67F029A56}" dt="2023-05-20T09:32:42.970" v="646" actId="478"/>
          <ac:picMkLst>
            <pc:docMk/>
            <pc:sldMk cId="1259733249" sldId="527"/>
            <ac:picMk id="5" creationId="{8B763427-E67F-28D8-1D30-7E381CD2BF3C}"/>
          </ac:picMkLst>
        </pc:picChg>
        <pc:picChg chg="add mod">
          <ac:chgData name="Christoph Lippert" userId="f1aa18828af4e242" providerId="LiveId" clId="{C37E8B23-D6DE-2D47-B783-EFA67F029A56}" dt="2023-05-20T09:33:48.971" v="652" actId="14100"/>
          <ac:picMkLst>
            <pc:docMk/>
            <pc:sldMk cId="1259733249" sldId="527"/>
            <ac:picMk id="6" creationId="{DC210504-0C79-F24F-2634-57A6DA14138C}"/>
          </ac:picMkLst>
        </pc:picChg>
      </pc:sldChg>
      <pc:sldChg chg="addSp delSp modSp add del mod">
        <pc:chgData name="Christoph Lippert" userId="f1aa18828af4e242" providerId="LiveId" clId="{C37E8B23-D6DE-2D47-B783-EFA67F029A56}" dt="2023-05-20T11:19:15.557" v="1511" actId="2696"/>
        <pc:sldMkLst>
          <pc:docMk/>
          <pc:sldMk cId="3585959647" sldId="527"/>
        </pc:sldMkLst>
        <pc:spChg chg="mod">
          <ac:chgData name="Christoph Lippert" userId="f1aa18828af4e242" providerId="LiveId" clId="{C37E8B23-D6DE-2D47-B783-EFA67F029A56}" dt="2023-05-20T10:04:14.006" v="998" actId="14100"/>
          <ac:spMkLst>
            <pc:docMk/>
            <pc:sldMk cId="3585959647" sldId="527"/>
            <ac:spMk id="2" creationId="{04D36C83-7F42-F470-4B97-BCE78A67E44C}"/>
          </ac:spMkLst>
        </pc:spChg>
        <pc:spChg chg="mod">
          <ac:chgData name="Christoph Lippert" userId="f1aa18828af4e242" providerId="LiveId" clId="{C37E8B23-D6DE-2D47-B783-EFA67F029A56}" dt="2023-05-20T09:42:15.384" v="834" actId="20577"/>
          <ac:spMkLst>
            <pc:docMk/>
            <pc:sldMk cId="3585959647" sldId="527"/>
            <ac:spMk id="3" creationId="{00B53912-9456-53C3-73DE-CA9958E1BF2F}"/>
          </ac:spMkLst>
        </pc:spChg>
        <pc:picChg chg="add mod">
          <ac:chgData name="Christoph Lippert" userId="f1aa18828af4e242" providerId="LiveId" clId="{C37E8B23-D6DE-2D47-B783-EFA67F029A56}" dt="2023-05-20T10:03:35.342" v="995" actId="14100"/>
          <ac:picMkLst>
            <pc:docMk/>
            <pc:sldMk cId="3585959647" sldId="527"/>
            <ac:picMk id="5" creationId="{280BFEAC-3D57-68CF-E377-CA4A7D559865}"/>
          </ac:picMkLst>
        </pc:picChg>
        <pc:picChg chg="del mod">
          <ac:chgData name="Christoph Lippert" userId="f1aa18828af4e242" providerId="LiveId" clId="{C37E8B23-D6DE-2D47-B783-EFA67F029A56}" dt="2023-05-20T10:03:16.099" v="992" actId="478"/>
          <ac:picMkLst>
            <pc:docMk/>
            <pc:sldMk cId="3585959647" sldId="527"/>
            <ac:picMk id="6" creationId="{DC210504-0C79-F24F-2634-57A6DA14138C}"/>
          </ac:picMkLst>
        </pc:picChg>
      </pc:sldChg>
      <pc:sldChg chg="del mod modShow">
        <pc:chgData name="Christoph Lippert" userId="f1aa18828af4e242" providerId="LiveId" clId="{C37E8B23-D6DE-2D47-B783-EFA67F029A56}" dt="2023-05-20T09:39:11.552" v="755" actId="2696"/>
        <pc:sldMkLst>
          <pc:docMk/>
          <pc:sldMk cId="3033814181" sldId="528"/>
        </pc:sldMkLst>
      </pc:sldChg>
      <pc:sldChg chg="add del">
        <pc:chgData name="Christoph Lippert" userId="f1aa18828af4e242" providerId="LiveId" clId="{C37E8B23-D6DE-2D47-B783-EFA67F029A56}" dt="2023-05-20T10:05:02.114" v="999" actId="2696"/>
        <pc:sldMkLst>
          <pc:docMk/>
          <pc:sldMk cId="3716570852" sldId="528"/>
        </pc:sldMkLst>
      </pc:sldChg>
      <pc:sldChg chg="addSp delSp modSp del mod">
        <pc:chgData name="Christoph Lippert" userId="f1aa18828af4e242" providerId="LiveId" clId="{C37E8B23-D6DE-2D47-B783-EFA67F029A56}" dt="2023-05-20T09:39:11.552" v="755" actId="2696"/>
        <pc:sldMkLst>
          <pc:docMk/>
          <pc:sldMk cId="1934208860" sldId="529"/>
        </pc:sldMkLst>
        <pc:spChg chg="del">
          <ac:chgData name="Christoph Lippert" userId="f1aa18828af4e242" providerId="LiveId" clId="{C37E8B23-D6DE-2D47-B783-EFA67F029A56}" dt="2023-05-19T15:11:47.004" v="192" actId="478"/>
          <ac:spMkLst>
            <pc:docMk/>
            <pc:sldMk cId="1934208860" sldId="529"/>
            <ac:spMk id="2" creationId="{550991E4-5F00-1D41-551B-33D667684E7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" creationId="{5110F1B0-0ACD-FC45-D2C4-3A485A69CB97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" creationId="{E3D75914-8FBD-996E-93CA-6650E9B85CF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" creationId="{F68C3258-318D-EC52-9761-90D7C6466CE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" creationId="{9206A691-2ABB-F07C-6A11-3781D9E92557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" creationId="{0D0B857B-3504-925E-44E6-C43512F5297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" creationId="{1A4EFC85-3D40-1AA1-C042-0581233CC53B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" creationId="{1615F565-B7AD-9EF9-A9C4-5537A10F3D7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" creationId="{F9D00CD5-688E-07E9-7898-2646BC1A57F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" creationId="{B689A3A2-9C65-531E-0169-08BD79618DE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" creationId="{203D35BD-756B-B711-8521-24E33609C5D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" creationId="{99C2A4DF-3757-BE2D-B572-8AF48A852C0D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5" creationId="{CFBF20A8-6A5B-DC30-5F6B-3D3B9A2968CD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6" creationId="{A0524E78-8496-BBEF-3297-FC8DA3BC5CD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7" creationId="{CF103907-FCB8-FE95-0F3D-B3518B0FB06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8" creationId="{67A5E258-B231-07FC-A885-D5F9BBED1B48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9" creationId="{EA285286-14B5-FBDB-0ABB-165ABB317F31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20" creationId="{3DE6E076-3EAE-7DC5-A2E5-A11F8CB9F0B8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21" creationId="{CE4136E8-D947-792F-A263-401DC3CC8BA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22" creationId="{CD945C3E-05DA-220F-9962-E4E3F18551C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23" creationId="{74F013C8-1CEE-10C8-C670-A7E6E6D60DC6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24" creationId="{B51B3DB9-F81F-7065-AB05-824A2732C0D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25" creationId="{52646C95-CD91-966C-B0F4-A8D61C9E5E73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26" creationId="{8DA30C7A-B704-E54F-C2FF-1A533A6D7A0F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27" creationId="{05081857-540F-9DF4-DCEA-D56049A05FC3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28" creationId="{EFB6BF49-D2E7-0FAB-4C42-1DA1EAFD9818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29" creationId="{97EDE99B-1E22-7099-96D3-3F124A22B52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30" creationId="{35F540B0-4FB3-6D22-A63E-D04307EDDA5B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31" creationId="{DA6C70B2-B477-338D-61C1-FEAB7B7F80A8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32" creationId="{05276827-5A1F-3631-DE06-D3AD37A2D306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33" creationId="{7A0E2A8E-E58F-8E70-1B23-F7152FA065A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34" creationId="{073AAFD8-9B83-573E-0CFB-E6A17882069D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35" creationId="{113EEDE7-1012-6421-B182-86CB07966302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36" creationId="{B728E292-AD8A-87A2-C00A-989D0EC0E39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37" creationId="{0F960164-23C9-7435-6497-2718B6134B0F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38" creationId="{99BB01EB-0A78-DEC3-8537-C145549EEAA1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39" creationId="{B2E63272-2B93-2380-560F-AB5F97B67D36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0" creationId="{439AFFAD-62E5-69A6-4426-06930544BE82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1" creationId="{CF53F6AF-F900-27E0-EBB8-75436081075B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2" creationId="{933EE0C3-9FD1-5989-0B9E-781A379BC5A1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3" creationId="{76D16281-D768-E17C-4822-4BC76D8640F4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4" creationId="{013C8077-709E-2D84-2FD5-77B79465BE56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5" creationId="{DB5E5FDC-729E-18F3-56C3-3C02E3F1B01C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6" creationId="{4769521A-6BE6-9F84-0CBF-EFBE46584B82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7" creationId="{7EF45824-5289-0E44-4B49-6E1AA3B0C6D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8" creationId="{45678E01-996A-0AE4-7889-1D8AAE880E3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49" creationId="{FAE7B12B-CE5B-392C-44C3-36BA3D08D68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0" creationId="{53BBB669-28AE-414D-FAB3-65885C6AF79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1" creationId="{6CC494FB-A361-5853-5D1A-108FB3FD1398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2" creationId="{336EF7AB-386E-120E-4C52-71FF96A0A456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3" creationId="{71355A7B-3912-46CF-7261-5E3A22255E32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4" creationId="{EE236FA8-D621-2317-FBAD-5B5A321B8E1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5" creationId="{2C8C48CF-D642-C6EC-0E0B-49A431C43DDD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6" creationId="{99EE4666-265C-7503-A6EA-84D01C9D92F2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7" creationId="{6EC32A15-B022-E571-9550-C37FDC240279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8" creationId="{DD93E07D-1366-6C0A-665B-F42383EAD3B8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59" creationId="{6AD62938-A5DD-B6F5-F950-BC1EF186A30D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0" creationId="{C2FFC9AD-DA61-210A-CDF2-9BC11DAD4B9C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1" creationId="{52C605C7-441A-E64A-4123-456993839A7C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2" creationId="{7A5C945E-4BA4-3D9B-5F76-DB4DD043282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3" creationId="{425D1FA2-61CA-8AFA-7C3D-2B73B6140B68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4" creationId="{A02EC919-3A62-1DA3-2AA0-05AF26A4CDB4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5" creationId="{65B96DF9-F661-7F89-6987-3191E78299B8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6" creationId="{E42486E8-30CC-142E-ED16-5FC62C69620D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7" creationId="{FE6246A5-60F5-516B-B331-ABC19A6685ED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8" creationId="{01D07388-6D43-C998-2B15-3B4A16291537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69" creationId="{2774563E-D604-7E00-3A27-05B8E3459EF4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0" creationId="{4B05A2FF-DDD7-E943-4DD0-CDCAB1119DEB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1" creationId="{F087D1DA-29A4-9EE5-9F89-49031A3843C7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2" creationId="{7126B10F-CF45-0D09-BDA0-E144EBB10B31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3" creationId="{10CCFD7B-F090-F60B-87E1-E3C05F99790F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4" creationId="{2B1A0718-91F5-4BC8-73FF-782FBAAB19B8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5" creationId="{2CA932CB-5621-2B68-DE55-1D6D6090F5EF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6" creationId="{2A800E23-36B2-9B1A-070B-7E3E1BDF149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7" creationId="{36C75E5F-E8A5-E83F-1165-9C0CEF48EAF4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8" creationId="{0535C206-C205-C439-AFEA-D20AFD7F51D4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79" creationId="{0AA46CD8-ACEB-4E18-570D-2B006B961B59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0" creationId="{3859E460-AB79-8246-E8C8-8805B38EBC34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1" creationId="{0FCBEA2B-BB9B-0CD6-2CE8-97C932D1DC9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2" creationId="{F4C6D38C-810F-9322-D76C-1CF252D82B3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3" creationId="{C1B769BB-30BF-FB6E-C557-AECD8822BA1F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4" creationId="{762CA2F7-05A0-EB9F-5B05-414AC4A2F5D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5" creationId="{52DEE532-C749-C367-FEC6-4509F677C676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6" creationId="{9A49E405-1F37-168B-749F-DB4C42AA1C2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7" creationId="{FD1A2EDB-8BCD-41EC-FF24-753CD6532319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8" creationId="{EEBEC4DC-7882-D5D2-7234-3424A9CFA7A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89" creationId="{70DAFF41-E668-77F2-5D3F-ADE4C9978CE3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0" creationId="{348565FF-54F3-0BF5-B206-C03818AE155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1" creationId="{1969FD2C-972D-621F-2CC6-13211FAF1451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2" creationId="{C156C491-93B4-4A0E-6D65-48B9C2CD610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3" creationId="{3A99812D-1FE8-A143-EEE7-19DF6E2E08DC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4" creationId="{4B383C23-8DC5-FBDE-9EDA-E1055AE471E2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5" creationId="{4A578465-4683-52D6-2E3F-9B2A43DF4A5C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6" creationId="{C8830D2D-2E08-FADC-5266-3E0DA822FF63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7" creationId="{09CD8426-C4D5-DDA1-2A86-F6253435B226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8" creationId="{74744B0F-0A1E-F878-D101-66519CDB65C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99" creationId="{1809D802-C663-63D0-0B1C-9286C42EF30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0" creationId="{495A7CFA-98C6-506A-CD0E-316F95C382F1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1" creationId="{8E38201D-8C89-58EA-5369-90E79C7609E7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2" creationId="{CF4DDAE7-6E44-FB7C-DC78-6E68C535385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3" creationId="{14F9E8B1-7C1D-6883-4538-F94B39C3E963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4" creationId="{4E1F5380-F2F5-7CB6-6012-E59D3D959C4F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5" creationId="{3661849F-F1A9-4E92-343A-A7A107F87959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6" creationId="{9BEAE032-87D5-8441-4373-971AB79353DF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7" creationId="{9AEF2C85-15B5-2E86-405E-0ECED1CBF493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8" creationId="{D7CCE01E-2FB8-F444-D665-CD89FBEFE75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09" creationId="{20CC26C1-4C46-FB01-CF2A-7A511812FAA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0" creationId="{9B626ADA-EE31-3F6B-05B2-D9655D6BBCAD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1" creationId="{09EEF743-3FF1-BEDC-CEEC-A59D3F78BF1B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2" creationId="{E730AEE2-3066-A97E-0F96-F8BFC4AF06CC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3" creationId="{A216CEA0-51D2-2BFD-7651-4C7749C177A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4" creationId="{B1AC8EAE-BADD-5532-ABF1-A62FCF17C446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5" creationId="{E8702F9D-0C1F-8A82-83AD-09DFDD464E4D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6" creationId="{3161AC92-FAEE-15EE-7999-1F1D3706E50F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7" creationId="{BA4603EA-979C-073C-42F5-F7217743364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8" creationId="{0E5F1939-1D2C-0AA7-7A46-4041CD88DC0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19" creationId="{668FF15B-FB01-1901-6EE5-EF053E8BC1B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0" creationId="{79DC5E16-B5F7-957E-49BD-F1E53F34A802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1" creationId="{56B1820F-F5B2-B03C-7AA8-2D747017031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2" creationId="{AB95B755-B8D2-7C8F-04AC-A845450CBDCB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3" creationId="{9F555939-1782-9437-2489-DCCD62542C6B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4" creationId="{597D617B-2D5F-72AB-1294-0B963DCAE403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5" creationId="{3C334092-E8DE-CAE5-92C9-141DF9B2278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6" creationId="{B2025C62-7044-CA27-AF16-D42154B27F6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7" creationId="{FDEF73CC-C442-AE16-EFAE-50613BC628FC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8" creationId="{5350C053-E97A-13E5-8DF2-F16E147BFC8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29" creationId="{65AE0E7D-BF6A-7782-4CB9-411A756B4751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0" creationId="{A3C2D3B7-A74D-1CE5-6FD6-C667A333CD96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1" creationId="{C2D55ABA-E74F-1979-62D1-993D985293C1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2" creationId="{98980ED9-F765-3160-2B20-0F4F28B5BE5B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3" creationId="{DD77016B-5F44-CDC5-0096-E3B655E16AE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4" creationId="{1FA8293D-3633-5199-BB0D-BD8B053461A4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5" creationId="{356F74F9-82A7-CEC7-2AD6-B8A4897EDE1F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6" creationId="{B0F56BF0-36FE-304C-E230-F29D5573DBC9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7" creationId="{B0DDBC13-7F1B-DF44-EBD6-C2CEF3FA6A84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8" creationId="{75210962-64FE-E804-0189-B270EDD9DC07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39" creationId="{C7B693A8-80D7-743C-C684-88529893A19A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0" creationId="{B88220E4-9AA2-D015-1AD9-538380630815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1" creationId="{D712794F-869D-DD22-AA84-DB434CACA9F4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2" creationId="{A56BB12B-34CE-CCFD-A707-B58ECC0F1A7C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3" creationId="{5EA780E9-6FA9-8328-3C43-0316F4FC883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4" creationId="{4BC19D95-B251-4D55-88F8-4197F8631F33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5" creationId="{2ECF5AD1-340D-2DF9-2497-6DA5570662A0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6" creationId="{AC7220CD-EFA2-89D5-0D37-85A895B0147B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7" creationId="{D344D007-5FE2-7772-5100-47523D0C88A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8" creationId="{8845443A-0888-864B-FB6D-D827B4D4EE03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49" creationId="{D0EA22A2-011C-C909-7884-34F675878EEE}"/>
          </ac:spMkLst>
        </pc:spChg>
        <pc:spChg chg="mod">
          <ac:chgData name="Christoph Lippert" userId="f1aa18828af4e242" providerId="LiveId" clId="{C37E8B23-D6DE-2D47-B783-EFA67F029A56}" dt="2023-05-19T15:11:55.603" v="220" actId="1036"/>
          <ac:spMkLst>
            <pc:docMk/>
            <pc:sldMk cId="1934208860" sldId="529"/>
            <ac:spMk id="150" creationId="{B30D3227-56EC-23E5-DD5A-FBC05B9446BA}"/>
          </ac:spMkLst>
        </pc:spChg>
        <pc:spChg chg="add mod">
          <ac:chgData name="Christoph Lippert" userId="f1aa18828af4e242" providerId="LiveId" clId="{C37E8B23-D6DE-2D47-B783-EFA67F029A56}" dt="2023-05-19T15:12:38.598" v="224" actId="1076"/>
          <ac:spMkLst>
            <pc:docMk/>
            <pc:sldMk cId="1934208860" sldId="529"/>
            <ac:spMk id="151" creationId="{03788F30-AB24-ED93-2506-A3A8371997FF}"/>
          </ac:spMkLst>
        </pc:spChg>
      </pc:sldChg>
      <pc:sldChg chg="addSp delSp modSp add mod ord modNotes">
        <pc:chgData name="Christoph Lippert" userId="f1aa18828af4e242" providerId="LiveId" clId="{C37E8B23-D6DE-2D47-B783-EFA67F029A56}" dt="2023-05-20T11:22:56.860" v="1565" actId="1037"/>
        <pc:sldMkLst>
          <pc:docMk/>
          <pc:sldMk cId="3240992914" sldId="529"/>
        </pc:sldMkLst>
        <pc:spChg chg="mod">
          <ac:chgData name="Christoph Lippert" userId="f1aa18828af4e242" providerId="LiveId" clId="{C37E8B23-D6DE-2D47-B783-EFA67F029A56}" dt="2023-05-20T10:11:00.066" v="1044" actId="20577"/>
          <ac:spMkLst>
            <pc:docMk/>
            <pc:sldMk cId="3240992914" sldId="529"/>
            <ac:spMk id="3" creationId="{E9AD1EBA-1455-D69B-D6E3-ABA717FD59B1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" creationId="{5110F1B0-0ACD-FC45-D2C4-3A485A69CB97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" creationId="{E3D75914-8FBD-996E-93CA-6650E9B85CF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" creationId="{F68C3258-318D-EC52-9761-90D7C6466CE5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" creationId="{9206A691-2ABB-F07C-6A11-3781D9E92557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" creationId="{0D0B857B-3504-925E-44E6-C43512F5297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" creationId="{1A4EFC85-3D40-1AA1-C042-0581233CC53B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" creationId="{1615F565-B7AD-9EF9-A9C4-5537A10F3D7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" creationId="{F9D00CD5-688E-07E9-7898-2646BC1A57F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" creationId="{B689A3A2-9C65-531E-0169-08BD79618DE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" creationId="{203D35BD-756B-B711-8521-24E33609C5D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" creationId="{99C2A4DF-3757-BE2D-B572-8AF48A852C0D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5" creationId="{CFBF20A8-6A5B-DC30-5F6B-3D3B9A2968CD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6" creationId="{A0524E78-8496-BBEF-3297-FC8DA3BC5CD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7" creationId="{CF103907-FCB8-FE95-0F3D-B3518B0FB06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8" creationId="{67A5E258-B231-07FC-A885-D5F9BBED1B48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9" creationId="{EA285286-14B5-FBDB-0ABB-165ABB317F31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20" creationId="{3DE6E076-3EAE-7DC5-A2E5-A11F8CB9F0B8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21" creationId="{CE4136E8-D947-792F-A263-401DC3CC8BA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22" creationId="{CD945C3E-05DA-220F-9962-E4E3F18551C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23" creationId="{74F013C8-1CEE-10C8-C670-A7E6E6D60DC6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24" creationId="{B51B3DB9-F81F-7065-AB05-824A2732C0D5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25" creationId="{52646C95-CD91-966C-B0F4-A8D61C9E5E73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26" creationId="{8DA30C7A-B704-E54F-C2FF-1A533A6D7A0F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27" creationId="{05081857-540F-9DF4-DCEA-D56049A05FC3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28" creationId="{EFB6BF49-D2E7-0FAB-4C42-1DA1EAFD9818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29" creationId="{97EDE99B-1E22-7099-96D3-3F124A22B525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30" creationId="{35F540B0-4FB3-6D22-A63E-D04307EDDA5B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31" creationId="{DA6C70B2-B477-338D-61C1-FEAB7B7F80A8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32" creationId="{05276827-5A1F-3631-DE06-D3AD37A2D306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33" creationId="{7A0E2A8E-E58F-8E70-1B23-F7152FA065A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34" creationId="{073AAFD8-9B83-573E-0CFB-E6A17882069D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35" creationId="{113EEDE7-1012-6421-B182-86CB07966302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36" creationId="{B728E292-AD8A-87A2-C00A-989D0EC0E39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37" creationId="{0F960164-23C9-7435-6497-2718B6134B0F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38" creationId="{99BB01EB-0A78-DEC3-8537-C145549EEAA1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39" creationId="{B2E63272-2B93-2380-560F-AB5F97B67D36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0" creationId="{439AFFAD-62E5-69A6-4426-06930544BE82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1" creationId="{CF53F6AF-F900-27E0-EBB8-75436081075B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2" creationId="{933EE0C3-9FD1-5989-0B9E-781A379BC5A1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3" creationId="{76D16281-D768-E17C-4822-4BC76D8640F4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4" creationId="{013C8077-709E-2D84-2FD5-77B79465BE56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5" creationId="{DB5E5FDC-729E-18F3-56C3-3C02E3F1B01C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6" creationId="{4769521A-6BE6-9F84-0CBF-EFBE46584B82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7" creationId="{7EF45824-5289-0E44-4B49-6E1AA3B0C6D5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8" creationId="{45678E01-996A-0AE4-7889-1D8AAE880E3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49" creationId="{FAE7B12B-CE5B-392C-44C3-36BA3D08D68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0" creationId="{53BBB669-28AE-414D-FAB3-65885C6AF79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1" creationId="{6CC494FB-A361-5853-5D1A-108FB3FD1398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2" creationId="{336EF7AB-386E-120E-4C52-71FF96A0A456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3" creationId="{71355A7B-3912-46CF-7261-5E3A22255E32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4" creationId="{EE236FA8-D621-2317-FBAD-5B5A321B8E15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5" creationId="{2C8C48CF-D642-C6EC-0E0B-49A431C43DDD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6" creationId="{99EE4666-265C-7503-A6EA-84D01C9D92F2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7" creationId="{6EC32A15-B022-E571-9550-C37FDC240279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8" creationId="{DD93E07D-1366-6C0A-665B-F42383EAD3B8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59" creationId="{6AD62938-A5DD-B6F5-F950-BC1EF186A30D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0" creationId="{C2FFC9AD-DA61-210A-CDF2-9BC11DAD4B9C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1" creationId="{52C605C7-441A-E64A-4123-456993839A7C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2" creationId="{7A5C945E-4BA4-3D9B-5F76-DB4DD043282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3" creationId="{425D1FA2-61CA-8AFA-7C3D-2B73B6140B68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4" creationId="{A02EC919-3A62-1DA3-2AA0-05AF26A4CDB4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5" creationId="{65B96DF9-F661-7F89-6987-3191E78299B8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6" creationId="{E42486E8-30CC-142E-ED16-5FC62C69620D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7" creationId="{FE6246A5-60F5-516B-B331-ABC19A6685ED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8" creationId="{01D07388-6D43-C998-2B15-3B4A16291537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69" creationId="{2774563E-D604-7E00-3A27-05B8E3459EF4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0" creationId="{4B05A2FF-DDD7-E943-4DD0-CDCAB1119DEB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1" creationId="{F087D1DA-29A4-9EE5-9F89-49031A3843C7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2" creationId="{7126B10F-CF45-0D09-BDA0-E144EBB10B31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3" creationId="{10CCFD7B-F090-F60B-87E1-E3C05F99790F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4" creationId="{2B1A0718-91F5-4BC8-73FF-782FBAAB19B8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5" creationId="{2CA932CB-5621-2B68-DE55-1D6D6090F5EF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6" creationId="{2A800E23-36B2-9B1A-070B-7E3E1BDF149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7" creationId="{36C75E5F-E8A5-E83F-1165-9C0CEF48EAF4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8" creationId="{0535C206-C205-C439-AFEA-D20AFD7F51D4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79" creationId="{0AA46CD8-ACEB-4E18-570D-2B006B961B59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0" creationId="{3859E460-AB79-8246-E8C8-8805B38EBC34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1" creationId="{0FCBEA2B-BB9B-0CD6-2CE8-97C932D1DC95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2" creationId="{F4C6D38C-810F-9322-D76C-1CF252D82B3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3" creationId="{C1B769BB-30BF-FB6E-C557-AECD8822BA1F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4" creationId="{762CA2F7-05A0-EB9F-5B05-414AC4A2F5D5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5" creationId="{52DEE532-C749-C367-FEC6-4509F677C676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6" creationId="{9A49E405-1F37-168B-749F-DB4C42AA1C2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7" creationId="{FD1A2EDB-8BCD-41EC-FF24-753CD6532319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8" creationId="{EEBEC4DC-7882-D5D2-7234-3424A9CFA7A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89" creationId="{70DAFF41-E668-77F2-5D3F-ADE4C9978CE3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0" creationId="{348565FF-54F3-0BF5-B206-C03818AE155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1" creationId="{1969FD2C-972D-621F-2CC6-13211FAF1451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2" creationId="{C156C491-93B4-4A0E-6D65-48B9C2CD610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3" creationId="{3A99812D-1FE8-A143-EEE7-19DF6E2E08DC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4" creationId="{4B383C23-8DC5-FBDE-9EDA-E1055AE471E2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5" creationId="{4A578465-4683-52D6-2E3F-9B2A43DF4A5C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6" creationId="{C8830D2D-2E08-FADC-5266-3E0DA822FF63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7" creationId="{09CD8426-C4D5-DDA1-2A86-F6253435B226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8" creationId="{74744B0F-0A1E-F878-D101-66519CDB65C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99" creationId="{1809D802-C663-63D0-0B1C-9286C42EF30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0" creationId="{495A7CFA-98C6-506A-CD0E-316F95C382F1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1" creationId="{8E38201D-8C89-58EA-5369-90E79C7609E7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2" creationId="{CF4DDAE7-6E44-FB7C-DC78-6E68C5353855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3" creationId="{14F9E8B1-7C1D-6883-4538-F94B39C3E963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4" creationId="{4E1F5380-F2F5-7CB6-6012-E59D3D959C4F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5" creationId="{3661849F-F1A9-4E92-343A-A7A107F87959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6" creationId="{9BEAE032-87D5-8441-4373-971AB79353DF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7" creationId="{9AEF2C85-15B5-2E86-405E-0ECED1CBF493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8" creationId="{D7CCE01E-2FB8-F444-D665-CD89FBEFE75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09" creationId="{20CC26C1-4C46-FB01-CF2A-7A511812FAA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0" creationId="{9B626ADA-EE31-3F6B-05B2-D9655D6BBCAD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1" creationId="{09EEF743-3FF1-BEDC-CEEC-A59D3F78BF1B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2" creationId="{E730AEE2-3066-A97E-0F96-F8BFC4AF06CC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3" creationId="{A216CEA0-51D2-2BFD-7651-4C7749C177A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4" creationId="{B1AC8EAE-BADD-5532-ABF1-A62FCF17C446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5" creationId="{E8702F9D-0C1F-8A82-83AD-09DFDD464E4D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6" creationId="{3161AC92-FAEE-15EE-7999-1F1D3706E50F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7" creationId="{BA4603EA-979C-073C-42F5-F7217743364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8" creationId="{0E5F1939-1D2C-0AA7-7A46-4041CD88DC05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19" creationId="{668FF15B-FB01-1901-6EE5-EF053E8BC1B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0" creationId="{79DC5E16-B5F7-957E-49BD-F1E53F34A802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1" creationId="{56B1820F-F5B2-B03C-7AA8-2D747017031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2" creationId="{AB95B755-B8D2-7C8F-04AC-A845450CBDCB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3" creationId="{9F555939-1782-9437-2489-DCCD62542C6B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4" creationId="{597D617B-2D5F-72AB-1294-0B963DCAE403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5" creationId="{3C334092-E8DE-CAE5-92C9-141DF9B2278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6" creationId="{B2025C62-7044-CA27-AF16-D42154B27F6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7" creationId="{FDEF73CC-C442-AE16-EFAE-50613BC628FC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8" creationId="{5350C053-E97A-13E5-8DF2-F16E147BFC8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29" creationId="{65AE0E7D-BF6A-7782-4CB9-411A756B4751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0" creationId="{A3C2D3B7-A74D-1CE5-6FD6-C667A333CD96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1" creationId="{C2D55ABA-E74F-1979-62D1-993D985293C1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2" creationId="{98980ED9-F765-3160-2B20-0F4F28B5BE5B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3" creationId="{DD77016B-5F44-CDC5-0096-E3B655E16AE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4" creationId="{1FA8293D-3633-5199-BB0D-BD8B053461A4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5" creationId="{356F74F9-82A7-CEC7-2AD6-B8A4897EDE1F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6" creationId="{B0F56BF0-36FE-304C-E230-F29D5573DBC9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7" creationId="{B0DDBC13-7F1B-DF44-EBD6-C2CEF3FA6A84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8" creationId="{75210962-64FE-E804-0189-B270EDD9DC07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39" creationId="{C7B693A8-80D7-743C-C684-88529893A19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0" creationId="{B88220E4-9AA2-D015-1AD9-538380630815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1" creationId="{D712794F-869D-DD22-AA84-DB434CACA9F4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2" creationId="{A56BB12B-34CE-CCFD-A707-B58ECC0F1A7C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3" creationId="{5EA780E9-6FA9-8328-3C43-0316F4FC883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4" creationId="{4BC19D95-B251-4D55-88F8-4197F8631F33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5" creationId="{2ECF5AD1-340D-2DF9-2497-6DA5570662A0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6" creationId="{AC7220CD-EFA2-89D5-0D37-85A895B0147B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7" creationId="{D344D007-5FE2-7772-5100-47523D0C88A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8" creationId="{8845443A-0888-864B-FB6D-D827B4D4EE03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49" creationId="{D0EA22A2-011C-C909-7884-34F675878EEE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50" creationId="{B30D3227-56EC-23E5-DD5A-FBC05B9446BA}"/>
          </ac:spMkLst>
        </pc:spChg>
        <pc:spChg chg="mod">
          <ac:chgData name="Christoph Lippert" userId="f1aa18828af4e242" providerId="LiveId" clId="{C37E8B23-D6DE-2D47-B783-EFA67F029A56}" dt="2023-05-20T11:22:56.860" v="1565" actId="1037"/>
          <ac:spMkLst>
            <pc:docMk/>
            <pc:sldMk cId="3240992914" sldId="529"/>
            <ac:spMk id="151" creationId="{03788F30-AB24-ED93-2506-A3A8371997FF}"/>
          </ac:spMkLst>
        </pc:spChg>
        <pc:spChg chg="add del mod">
          <ac:chgData name="Christoph Lippert" userId="f1aa18828af4e242" providerId="LiveId" clId="{C37E8B23-D6DE-2D47-B783-EFA67F029A56}" dt="2023-05-20T11:14:14.834" v="1428" actId="478"/>
          <ac:spMkLst>
            <pc:docMk/>
            <pc:sldMk cId="3240992914" sldId="529"/>
            <ac:spMk id="154" creationId="{A2C12146-DBF5-A6D9-21BC-92229C0D18C7}"/>
          </ac:spMkLst>
        </pc:spChg>
        <pc:spChg chg="add del mod">
          <ac:chgData name="Christoph Lippert" userId="f1aa18828af4e242" providerId="LiveId" clId="{C37E8B23-D6DE-2D47-B783-EFA67F029A56}" dt="2023-05-20T11:14:19.598" v="1430" actId="478"/>
          <ac:spMkLst>
            <pc:docMk/>
            <pc:sldMk cId="3240992914" sldId="529"/>
            <ac:spMk id="156" creationId="{0961BFA7-4565-EDE5-6345-65B59F6F36B8}"/>
          </ac:spMkLst>
        </pc:spChg>
        <pc:grpChg chg="add mod">
          <ac:chgData name="Christoph Lippert" userId="f1aa18828af4e242" providerId="LiveId" clId="{C37E8B23-D6DE-2D47-B783-EFA67F029A56}" dt="2023-05-20T11:22:56.860" v="1565" actId="1037"/>
          <ac:grpSpMkLst>
            <pc:docMk/>
            <pc:sldMk cId="3240992914" sldId="529"/>
            <ac:grpSpMk id="2" creationId="{4BEF3E6A-274A-7E6A-63DE-56035FB83634}"/>
          </ac:grpSpMkLst>
        </pc:grpChg>
        <pc:picChg chg="add del mod">
          <ac:chgData name="Christoph Lippert" userId="f1aa18828af4e242" providerId="LiveId" clId="{C37E8B23-D6DE-2D47-B783-EFA67F029A56}" dt="2023-05-20T10:10:39.853" v="1022" actId="478"/>
          <ac:picMkLst>
            <pc:docMk/>
            <pc:sldMk cId="3240992914" sldId="529"/>
            <ac:picMk id="152" creationId="{FD823E9B-259C-C7A8-1FAB-9C28C20D86D2}"/>
          </ac:picMkLst>
        </pc:picChg>
        <pc:picChg chg="add mod">
          <ac:chgData name="Christoph Lippert" userId="f1aa18828af4e242" providerId="LiveId" clId="{C37E8B23-D6DE-2D47-B783-EFA67F029A56}" dt="2023-05-20T10:10:43.962" v="1023"/>
          <ac:picMkLst>
            <pc:docMk/>
            <pc:sldMk cId="3240992914" sldId="529"/>
            <ac:picMk id="153" creationId="{CF0AB13F-C08B-EF5F-D5DE-04139C8AFF6D}"/>
          </ac:picMkLst>
        </pc:picChg>
      </pc:sldChg>
      <pc:sldChg chg="del">
        <pc:chgData name="Christoph Lippert" userId="f1aa18828af4e242" providerId="LiveId" clId="{C37E8B23-D6DE-2D47-B783-EFA67F029A56}" dt="2023-05-19T15:19:53.400" v="263" actId="2696"/>
        <pc:sldMkLst>
          <pc:docMk/>
          <pc:sldMk cId="1877499944" sldId="530"/>
        </pc:sldMkLst>
      </pc:sldChg>
      <pc:sldChg chg="modSp add del mod">
        <pc:chgData name="Christoph Lippert" userId="f1aa18828af4e242" providerId="LiveId" clId="{C37E8B23-D6DE-2D47-B783-EFA67F029A56}" dt="2023-05-20T11:30:04.111" v="1688" actId="2696"/>
        <pc:sldMkLst>
          <pc:docMk/>
          <pc:sldMk cId="41623819" sldId="531"/>
        </pc:sldMkLst>
        <pc:picChg chg="mod">
          <ac:chgData name="Christoph Lippert" userId="f1aa18828af4e242" providerId="LiveId" clId="{C37E8B23-D6DE-2D47-B783-EFA67F029A56}" dt="2023-05-20T10:06:04.653" v="1001" actId="1076"/>
          <ac:picMkLst>
            <pc:docMk/>
            <pc:sldMk cId="41623819" sldId="531"/>
            <ac:picMk id="4" creationId="{E222D300-682A-7112-463A-18DA63D8D43F}"/>
          </ac:picMkLst>
        </pc:picChg>
        <pc:picChg chg="mod">
          <ac:chgData name="Christoph Lippert" userId="f1aa18828af4e242" providerId="LiveId" clId="{C37E8B23-D6DE-2D47-B783-EFA67F029A56}" dt="2023-05-20T11:12:31.318" v="1424" actId="1036"/>
          <ac:picMkLst>
            <pc:docMk/>
            <pc:sldMk cId="41623819" sldId="531"/>
            <ac:picMk id="5" creationId="{99B663F1-81FE-5F77-323B-DBB4A0C65258}"/>
          </ac:picMkLst>
        </pc:picChg>
      </pc:sldChg>
      <pc:sldChg chg="del">
        <pc:chgData name="Christoph Lippert" userId="f1aa18828af4e242" providerId="LiveId" clId="{C37E8B23-D6DE-2D47-B783-EFA67F029A56}" dt="2023-05-20T09:39:11.552" v="755" actId="2696"/>
        <pc:sldMkLst>
          <pc:docMk/>
          <pc:sldMk cId="3875141138" sldId="531"/>
        </pc:sldMkLst>
      </pc:sldChg>
      <pc:sldChg chg="add del mod modShow">
        <pc:chgData name="Christoph Lippert" userId="f1aa18828af4e242" providerId="LiveId" clId="{C37E8B23-D6DE-2D47-B783-EFA67F029A56}" dt="2023-05-20T10:41:19.640" v="1112" actId="2696"/>
        <pc:sldMkLst>
          <pc:docMk/>
          <pc:sldMk cId="251695853" sldId="532"/>
        </pc:sldMkLst>
      </pc:sldChg>
      <pc:sldChg chg="addSp delSp modSp add mod ord modAnim modShow">
        <pc:chgData name="Christoph Lippert" userId="f1aa18828af4e242" providerId="LiveId" clId="{C37E8B23-D6DE-2D47-B783-EFA67F029A56}" dt="2023-05-20T13:38:08.606" v="3144"/>
        <pc:sldMkLst>
          <pc:docMk/>
          <pc:sldMk cId="357449844" sldId="532"/>
        </pc:sldMkLst>
        <pc:spChg chg="mod">
          <ac:chgData name="Christoph Lippert" userId="f1aa18828af4e242" providerId="LiveId" clId="{C37E8B23-D6DE-2D47-B783-EFA67F029A56}" dt="2023-05-20T13:38:04.057" v="3143" actId="20577"/>
          <ac:spMkLst>
            <pc:docMk/>
            <pc:sldMk cId="357449844" sldId="532"/>
            <ac:spMk id="2" creationId="{39315AA0-6C56-3A95-A527-A18373857026}"/>
          </ac:spMkLst>
        </pc:spChg>
        <pc:picChg chg="del mod">
          <ac:chgData name="Christoph Lippert" userId="f1aa18828af4e242" providerId="LiveId" clId="{C37E8B23-D6DE-2D47-B783-EFA67F029A56}" dt="2023-05-20T13:34:14.066" v="2968" actId="478"/>
          <ac:picMkLst>
            <pc:docMk/>
            <pc:sldMk cId="357449844" sldId="532"/>
            <ac:picMk id="4" creationId="{CA66F74B-3AB8-EDFE-FBC4-06BB09B7B97F}"/>
          </ac:picMkLst>
        </pc:picChg>
        <pc:picChg chg="add mod">
          <ac:chgData name="Christoph Lippert" userId="f1aa18828af4e242" providerId="LiveId" clId="{C37E8B23-D6DE-2D47-B783-EFA67F029A56}" dt="2023-05-20T13:36:28.131" v="3005" actId="1038"/>
          <ac:picMkLst>
            <pc:docMk/>
            <pc:sldMk cId="357449844" sldId="532"/>
            <ac:picMk id="6" creationId="{BCA61FD2-B01A-3C0B-9FCD-B80E1FA5DD11}"/>
          </ac:picMkLst>
        </pc:picChg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3811749997" sldId="532"/>
        </pc:sldMkLst>
        <pc:picChg chg="mod">
          <ac:chgData name="Christoph Lippert" userId="f1aa18828af4e242" providerId="LiveId" clId="{C37E8B23-D6DE-2D47-B783-EFA67F029A56}" dt="2023-05-19T10:30:11.659" v="53" actId="1076"/>
          <ac:picMkLst>
            <pc:docMk/>
            <pc:sldMk cId="3811749997" sldId="532"/>
            <ac:picMk id="4" creationId="{CA66F74B-3AB8-EDFE-FBC4-06BB09B7B97F}"/>
          </ac:picMkLst>
        </pc:picChg>
      </pc:sldChg>
      <pc:sldChg chg="del">
        <pc:chgData name="Christoph Lippert" userId="f1aa18828af4e242" providerId="LiveId" clId="{C37E8B23-D6DE-2D47-B783-EFA67F029A56}" dt="2023-05-20T09:39:11.552" v="755" actId="2696"/>
        <pc:sldMkLst>
          <pc:docMk/>
          <pc:sldMk cId="75408710" sldId="533"/>
        </pc:sldMkLst>
      </pc:sldChg>
      <pc:sldChg chg="add del">
        <pc:chgData name="Christoph Lippert" userId="f1aa18828af4e242" providerId="LiveId" clId="{C37E8B23-D6DE-2D47-B783-EFA67F029A56}" dt="2023-05-20T11:32:00.096" v="1705" actId="2696"/>
        <pc:sldMkLst>
          <pc:docMk/>
          <pc:sldMk cId="2300584253" sldId="533"/>
        </pc:sldMkLst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1386712276" sldId="534"/>
        </pc:sldMkLst>
        <pc:picChg chg="mod">
          <ac:chgData name="Christoph Lippert" userId="f1aa18828af4e242" providerId="LiveId" clId="{C37E8B23-D6DE-2D47-B783-EFA67F029A56}" dt="2023-05-19T10:35:46.326" v="79" actId="1037"/>
          <ac:picMkLst>
            <pc:docMk/>
            <pc:sldMk cId="1386712276" sldId="534"/>
            <ac:picMk id="4" creationId="{CB6A5987-530D-89FF-806F-67460BAD6C99}"/>
          </ac:picMkLst>
        </pc:picChg>
      </pc:sldChg>
      <pc:sldChg chg="modSp add mod">
        <pc:chgData name="Christoph Lippert" userId="f1aa18828af4e242" providerId="LiveId" clId="{C37E8B23-D6DE-2D47-B783-EFA67F029A56}" dt="2023-05-20T11:35:13.404" v="1754" actId="20577"/>
        <pc:sldMkLst>
          <pc:docMk/>
          <pc:sldMk cId="3795755809" sldId="534"/>
        </pc:sldMkLst>
        <pc:spChg chg="mod">
          <ac:chgData name="Christoph Lippert" userId="f1aa18828af4e242" providerId="LiveId" clId="{C37E8B23-D6DE-2D47-B783-EFA67F029A56}" dt="2023-05-20T11:35:13.404" v="1754" actId="20577"/>
          <ac:spMkLst>
            <pc:docMk/>
            <pc:sldMk cId="3795755809" sldId="534"/>
            <ac:spMk id="3" creationId="{ED37F9FE-4175-3689-19AF-D0D910444744}"/>
          </ac:spMkLst>
        </pc:spChg>
        <pc:picChg chg="mod modCrop">
          <ac:chgData name="Christoph Lippert" userId="f1aa18828af4e242" providerId="LiveId" clId="{C37E8B23-D6DE-2D47-B783-EFA67F029A56}" dt="2023-05-20T11:35:01.723" v="1752" actId="732"/>
          <ac:picMkLst>
            <pc:docMk/>
            <pc:sldMk cId="3795755809" sldId="534"/>
            <ac:picMk id="4" creationId="{CB6A5987-530D-89FF-806F-67460BAD6C99}"/>
          </ac:picMkLst>
        </pc:picChg>
      </pc:sldChg>
      <pc:sldChg chg="addSp delSp modSp add mod">
        <pc:chgData name="Christoph Lippert" userId="f1aa18828af4e242" providerId="LiveId" clId="{C37E8B23-D6DE-2D47-B783-EFA67F029A56}" dt="2023-05-20T11:39:01.467" v="1783" actId="1038"/>
        <pc:sldMkLst>
          <pc:docMk/>
          <pc:sldMk cId="2923598009" sldId="535"/>
        </pc:sldMkLst>
        <pc:spChg chg="mod">
          <ac:chgData name="Christoph Lippert" userId="f1aa18828af4e242" providerId="LiveId" clId="{C37E8B23-D6DE-2D47-B783-EFA67F029A56}" dt="2023-05-20T11:38:52.680" v="1780" actId="14100"/>
          <ac:spMkLst>
            <pc:docMk/>
            <pc:sldMk cId="2923598009" sldId="535"/>
            <ac:spMk id="2" creationId="{011E8597-51DB-D61A-C97E-A3F7BA252D86}"/>
          </ac:spMkLst>
        </pc:spChg>
        <pc:spChg chg="mod">
          <ac:chgData name="Christoph Lippert" userId="f1aa18828af4e242" providerId="LiveId" clId="{C37E8B23-D6DE-2D47-B783-EFA67F029A56}" dt="2023-05-20T11:36:51.373" v="1761" actId="207"/>
          <ac:spMkLst>
            <pc:docMk/>
            <pc:sldMk cId="2923598009" sldId="535"/>
            <ac:spMk id="5" creationId="{0FB78377-F8F9-06F0-AF54-D52E148E947E}"/>
          </ac:spMkLst>
        </pc:spChg>
        <pc:spChg chg="mod">
          <ac:chgData name="Christoph Lippert" userId="f1aa18828af4e242" providerId="LiveId" clId="{C37E8B23-D6DE-2D47-B783-EFA67F029A56}" dt="2023-05-20T11:36:51.373" v="1761" actId="207"/>
          <ac:spMkLst>
            <pc:docMk/>
            <pc:sldMk cId="2923598009" sldId="535"/>
            <ac:spMk id="6" creationId="{994EEEEB-19E7-02CF-3B44-6B3E65B0A9DA}"/>
          </ac:spMkLst>
        </pc:spChg>
        <pc:spChg chg="mod">
          <ac:chgData name="Christoph Lippert" userId="f1aa18828af4e242" providerId="LiveId" clId="{C37E8B23-D6DE-2D47-B783-EFA67F029A56}" dt="2023-05-20T11:36:51.373" v="1761" actId="207"/>
          <ac:spMkLst>
            <pc:docMk/>
            <pc:sldMk cId="2923598009" sldId="535"/>
            <ac:spMk id="7" creationId="{AB1B9A1D-0C82-3C58-F885-1BE4B17FDA03}"/>
          </ac:spMkLst>
        </pc:spChg>
        <pc:spChg chg="mod">
          <ac:chgData name="Christoph Lippert" userId="f1aa18828af4e242" providerId="LiveId" clId="{C37E8B23-D6DE-2D47-B783-EFA67F029A56}" dt="2023-05-20T11:36:51.373" v="1761" actId="207"/>
          <ac:spMkLst>
            <pc:docMk/>
            <pc:sldMk cId="2923598009" sldId="535"/>
            <ac:spMk id="8" creationId="{7C068C61-DB36-09E7-15D5-74829039D9E8}"/>
          </ac:spMkLst>
        </pc:spChg>
        <pc:spChg chg="mod">
          <ac:chgData name="Christoph Lippert" userId="f1aa18828af4e242" providerId="LiveId" clId="{C37E8B23-D6DE-2D47-B783-EFA67F029A56}" dt="2023-05-20T11:38:12.237" v="1776" actId="404"/>
          <ac:spMkLst>
            <pc:docMk/>
            <pc:sldMk cId="2923598009" sldId="535"/>
            <ac:spMk id="9" creationId="{E55EA60B-3558-5D1D-D772-CC28C1F5A088}"/>
          </ac:spMkLst>
        </pc:spChg>
        <pc:spChg chg="mod">
          <ac:chgData name="Christoph Lippert" userId="f1aa18828af4e242" providerId="LiveId" clId="{C37E8B23-D6DE-2D47-B783-EFA67F029A56}" dt="2023-05-20T11:38:08.270" v="1774" actId="404"/>
          <ac:spMkLst>
            <pc:docMk/>
            <pc:sldMk cId="2923598009" sldId="535"/>
            <ac:spMk id="10" creationId="{266F568D-F55E-91C2-9543-27A8DA679C6A}"/>
          </ac:spMkLst>
        </pc:spChg>
        <pc:spChg chg="mod">
          <ac:chgData name="Christoph Lippert" userId="f1aa18828af4e242" providerId="LiveId" clId="{C37E8B23-D6DE-2D47-B783-EFA67F029A56}" dt="2023-05-20T11:38:00.957" v="1772" actId="403"/>
          <ac:spMkLst>
            <pc:docMk/>
            <pc:sldMk cId="2923598009" sldId="535"/>
            <ac:spMk id="11" creationId="{9E1A6C6D-139F-0EE4-57D9-3EC064762C64}"/>
          </ac:spMkLst>
        </pc:spChg>
        <pc:spChg chg="mod">
          <ac:chgData name="Christoph Lippert" userId="f1aa18828af4e242" providerId="LiveId" clId="{C37E8B23-D6DE-2D47-B783-EFA67F029A56}" dt="2023-05-20T11:37:57.545" v="1771" actId="403"/>
          <ac:spMkLst>
            <pc:docMk/>
            <pc:sldMk cId="2923598009" sldId="535"/>
            <ac:spMk id="12" creationId="{CC599E6C-3845-3C6C-DB79-D019EB7E108C}"/>
          </ac:spMkLst>
        </pc:spChg>
        <pc:spChg chg="mod">
          <ac:chgData name="Christoph Lippert" userId="f1aa18828af4e242" providerId="LiveId" clId="{C37E8B23-D6DE-2D47-B783-EFA67F029A56}" dt="2023-05-20T11:39:01.467" v="1783" actId="1038"/>
          <ac:spMkLst>
            <pc:docMk/>
            <pc:sldMk cId="2923598009" sldId="535"/>
            <ac:spMk id="13" creationId="{605638C4-7716-66C7-FCF3-D347B5241764}"/>
          </ac:spMkLst>
        </pc:spChg>
        <pc:grpChg chg="mod">
          <ac:chgData name="Christoph Lippert" userId="f1aa18828af4e242" providerId="LiveId" clId="{C37E8B23-D6DE-2D47-B783-EFA67F029A56}" dt="2023-05-20T11:38:19.368" v="1777" actId="14100"/>
          <ac:grpSpMkLst>
            <pc:docMk/>
            <pc:sldMk cId="2923598009" sldId="535"/>
            <ac:grpSpMk id="4" creationId="{BF8E3F30-076F-DF07-CB25-85D74736C3CA}"/>
          </ac:grpSpMkLst>
        </pc:grpChg>
        <pc:picChg chg="del">
          <ac:chgData name="Christoph Lippert" userId="f1aa18828af4e242" providerId="LiveId" clId="{C37E8B23-D6DE-2D47-B783-EFA67F029A56}" dt="2023-05-20T11:35:47.967" v="1755" actId="478"/>
          <ac:picMkLst>
            <pc:docMk/>
            <pc:sldMk cId="2923598009" sldId="535"/>
            <ac:picMk id="14" creationId="{BD3D0684-C414-110C-00B5-F9B04772A717}"/>
          </ac:picMkLst>
        </pc:picChg>
        <pc:picChg chg="add mod">
          <ac:chgData name="Christoph Lippert" userId="f1aa18828af4e242" providerId="LiveId" clId="{C37E8B23-D6DE-2D47-B783-EFA67F029A56}" dt="2023-05-20T11:36:09.282" v="1756"/>
          <ac:picMkLst>
            <pc:docMk/>
            <pc:sldMk cId="2923598009" sldId="535"/>
            <ac:picMk id="15" creationId="{D8B0DA89-3997-731E-F2DD-9BD0FBF10138}"/>
          </ac:picMkLst>
        </pc:picChg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4183737238" sldId="535"/>
        </pc:sldMkLst>
        <pc:grpChg chg="mod">
          <ac:chgData name="Christoph Lippert" userId="f1aa18828af4e242" providerId="LiveId" clId="{C37E8B23-D6DE-2D47-B783-EFA67F029A56}" dt="2023-05-19T15:26:02.592" v="302" actId="1036"/>
          <ac:grpSpMkLst>
            <pc:docMk/>
            <pc:sldMk cId="4183737238" sldId="535"/>
            <ac:grpSpMk id="4" creationId="{BF8E3F30-076F-DF07-CB25-85D74736C3CA}"/>
          </ac:grpSpMkLst>
        </pc:grpChg>
      </pc:sldChg>
      <pc:sldChg chg="addSp delSp modSp add mod">
        <pc:chgData name="Christoph Lippert" userId="f1aa18828af4e242" providerId="LiveId" clId="{C37E8B23-D6DE-2D47-B783-EFA67F029A56}" dt="2023-05-20T11:42:57.734" v="1804" actId="1038"/>
        <pc:sldMkLst>
          <pc:docMk/>
          <pc:sldMk cId="267841504" sldId="536"/>
        </pc:sldMkLst>
        <pc:spChg chg="mod">
          <ac:chgData name="Christoph Lippert" userId="f1aa18828af4e242" providerId="LiveId" clId="{C37E8B23-D6DE-2D47-B783-EFA67F029A56}" dt="2023-05-20T11:41:28.264" v="1788" actId="14100"/>
          <ac:spMkLst>
            <pc:docMk/>
            <pc:sldMk cId="267841504" sldId="536"/>
            <ac:spMk id="9" creationId="{C3D3CFDE-69F6-E2B0-5C27-CB666C08CE3D}"/>
          </ac:spMkLst>
        </pc:spChg>
        <pc:spChg chg="mod">
          <ac:chgData name="Christoph Lippert" userId="f1aa18828af4e242" providerId="LiveId" clId="{C37E8B23-D6DE-2D47-B783-EFA67F029A56}" dt="2023-05-20T11:41:28.264" v="1788" actId="14100"/>
          <ac:spMkLst>
            <pc:docMk/>
            <pc:sldMk cId="267841504" sldId="536"/>
            <ac:spMk id="10" creationId="{6AD1022C-FBD7-4A40-68E6-5E4013FD3C84}"/>
          </ac:spMkLst>
        </pc:spChg>
        <pc:spChg chg="mod">
          <ac:chgData name="Christoph Lippert" userId="f1aa18828af4e242" providerId="LiveId" clId="{C37E8B23-D6DE-2D47-B783-EFA67F029A56}" dt="2023-05-20T11:41:28.264" v="1788" actId="14100"/>
          <ac:spMkLst>
            <pc:docMk/>
            <pc:sldMk cId="267841504" sldId="536"/>
            <ac:spMk id="11" creationId="{C8907411-AD32-8016-529C-775355A1F458}"/>
          </ac:spMkLst>
        </pc:spChg>
        <pc:spChg chg="mod">
          <ac:chgData name="Christoph Lippert" userId="f1aa18828af4e242" providerId="LiveId" clId="{C37E8B23-D6DE-2D47-B783-EFA67F029A56}" dt="2023-05-20T11:41:28.264" v="1788" actId="14100"/>
          <ac:spMkLst>
            <pc:docMk/>
            <pc:sldMk cId="267841504" sldId="536"/>
            <ac:spMk id="12" creationId="{77EFFED6-6C9F-60F5-8A45-F21B83F682E6}"/>
          </ac:spMkLst>
        </pc:spChg>
        <pc:spChg chg="mod">
          <ac:chgData name="Christoph Lippert" userId="f1aa18828af4e242" providerId="LiveId" clId="{C37E8B23-D6DE-2D47-B783-EFA67F029A56}" dt="2023-05-20T11:42:48.141" v="1802" actId="1037"/>
          <ac:spMkLst>
            <pc:docMk/>
            <pc:sldMk cId="267841504" sldId="536"/>
            <ac:spMk id="13" creationId="{AC6ADE5A-095D-34D9-8AE5-E704708CE707}"/>
          </ac:spMkLst>
        </pc:spChg>
        <pc:spChg chg="mod">
          <ac:chgData name="Christoph Lippert" userId="f1aa18828af4e242" providerId="LiveId" clId="{C37E8B23-D6DE-2D47-B783-EFA67F029A56}" dt="2023-05-20T11:42:54.792" v="1803" actId="1038"/>
          <ac:spMkLst>
            <pc:docMk/>
            <pc:sldMk cId="267841504" sldId="536"/>
            <ac:spMk id="14" creationId="{7EAE233C-ECC3-C8DC-DB52-82ABB355608A}"/>
          </ac:spMkLst>
        </pc:spChg>
        <pc:spChg chg="mod">
          <ac:chgData name="Christoph Lippert" userId="f1aa18828af4e242" providerId="LiveId" clId="{C37E8B23-D6DE-2D47-B783-EFA67F029A56}" dt="2023-05-20T11:42:57.734" v="1804" actId="1038"/>
          <ac:spMkLst>
            <pc:docMk/>
            <pc:sldMk cId="267841504" sldId="536"/>
            <ac:spMk id="15" creationId="{374B5A8B-5A51-7CD7-E640-BC54F4E3F3C4}"/>
          </ac:spMkLst>
        </pc:spChg>
        <pc:spChg chg="mod">
          <ac:chgData name="Christoph Lippert" userId="f1aa18828af4e242" providerId="LiveId" clId="{C37E8B23-D6DE-2D47-B783-EFA67F029A56}" dt="2023-05-20T11:42:48.141" v="1802" actId="1037"/>
          <ac:spMkLst>
            <pc:docMk/>
            <pc:sldMk cId="267841504" sldId="536"/>
            <ac:spMk id="16" creationId="{D78FD6FD-D3FA-92A0-EA9B-9B0EFBD62A2C}"/>
          </ac:spMkLst>
        </pc:spChg>
        <pc:grpChg chg="mod">
          <ac:chgData name="Christoph Lippert" userId="f1aa18828af4e242" providerId="LiveId" clId="{C37E8B23-D6DE-2D47-B783-EFA67F029A56}" dt="2023-05-20T11:42:00.108" v="1793" actId="1038"/>
          <ac:grpSpMkLst>
            <pc:docMk/>
            <pc:sldMk cId="267841504" sldId="536"/>
            <ac:grpSpMk id="4" creationId="{7BD8506F-C40E-E5CF-B843-9BB7AD9DB01B}"/>
          </ac:grpSpMkLst>
        </pc:grpChg>
        <pc:picChg chg="del">
          <ac:chgData name="Christoph Lippert" userId="f1aa18828af4e242" providerId="LiveId" clId="{C37E8B23-D6DE-2D47-B783-EFA67F029A56}" dt="2023-05-20T11:40:31.157" v="1784" actId="478"/>
          <ac:picMkLst>
            <pc:docMk/>
            <pc:sldMk cId="267841504" sldId="536"/>
            <ac:picMk id="17" creationId="{4BF2BE14-5B6E-795F-08B1-A46EA436621F}"/>
          </ac:picMkLst>
        </pc:picChg>
        <pc:picChg chg="add mod">
          <ac:chgData name="Christoph Lippert" userId="f1aa18828af4e242" providerId="LiveId" clId="{C37E8B23-D6DE-2D47-B783-EFA67F029A56}" dt="2023-05-20T11:40:39.912" v="1785"/>
          <ac:picMkLst>
            <pc:docMk/>
            <pc:sldMk cId="267841504" sldId="536"/>
            <ac:picMk id="18" creationId="{7127CBE3-4DEF-AABF-6C3A-CAFC98AC24BA}"/>
          </ac:picMkLst>
        </pc:picChg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3132579670" sldId="536"/>
        </pc:sldMkLst>
        <pc:spChg chg="mod">
          <ac:chgData name="Christoph Lippert" userId="f1aa18828af4e242" providerId="LiveId" clId="{C37E8B23-D6DE-2D47-B783-EFA67F029A56}" dt="2023-05-19T15:26:51.619" v="331" actId="1038"/>
          <ac:spMkLst>
            <pc:docMk/>
            <pc:sldMk cId="3132579670" sldId="536"/>
            <ac:spMk id="13" creationId="{AC6ADE5A-095D-34D9-8AE5-E704708CE707}"/>
          </ac:spMkLst>
        </pc:spChg>
        <pc:spChg chg="mod">
          <ac:chgData name="Christoph Lippert" userId="f1aa18828af4e242" providerId="LiveId" clId="{C37E8B23-D6DE-2D47-B783-EFA67F029A56}" dt="2023-05-19T15:26:51.619" v="331" actId="1038"/>
          <ac:spMkLst>
            <pc:docMk/>
            <pc:sldMk cId="3132579670" sldId="536"/>
            <ac:spMk id="14" creationId="{7EAE233C-ECC3-C8DC-DB52-82ABB355608A}"/>
          </ac:spMkLst>
        </pc:spChg>
        <pc:spChg chg="mod">
          <ac:chgData name="Christoph Lippert" userId="f1aa18828af4e242" providerId="LiveId" clId="{C37E8B23-D6DE-2D47-B783-EFA67F029A56}" dt="2023-05-19T15:26:51.619" v="331" actId="1038"/>
          <ac:spMkLst>
            <pc:docMk/>
            <pc:sldMk cId="3132579670" sldId="536"/>
            <ac:spMk id="15" creationId="{374B5A8B-5A51-7CD7-E640-BC54F4E3F3C4}"/>
          </ac:spMkLst>
        </pc:spChg>
        <pc:spChg chg="mod">
          <ac:chgData name="Christoph Lippert" userId="f1aa18828af4e242" providerId="LiveId" clId="{C37E8B23-D6DE-2D47-B783-EFA67F029A56}" dt="2023-05-19T15:26:51.619" v="331" actId="1038"/>
          <ac:spMkLst>
            <pc:docMk/>
            <pc:sldMk cId="3132579670" sldId="536"/>
            <ac:spMk id="16" creationId="{D78FD6FD-D3FA-92A0-EA9B-9B0EFBD62A2C}"/>
          </ac:spMkLst>
        </pc:spChg>
        <pc:grpChg chg="mod">
          <ac:chgData name="Christoph Lippert" userId="f1aa18828af4e242" providerId="LiveId" clId="{C37E8B23-D6DE-2D47-B783-EFA67F029A56}" dt="2023-05-19T15:26:51.619" v="331" actId="1038"/>
          <ac:grpSpMkLst>
            <pc:docMk/>
            <pc:sldMk cId="3132579670" sldId="536"/>
            <ac:grpSpMk id="4" creationId="{7BD8506F-C40E-E5CF-B843-9BB7AD9DB01B}"/>
          </ac:grpSpMkLst>
        </pc:grpChg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2031525115" sldId="537"/>
        </pc:sldMkLst>
        <pc:spChg chg="mod">
          <ac:chgData name="Christoph Lippert" userId="f1aa18828af4e242" providerId="LiveId" clId="{C37E8B23-D6DE-2D47-B783-EFA67F029A56}" dt="2023-05-19T15:27:05.527" v="370" actId="1035"/>
          <ac:spMkLst>
            <pc:docMk/>
            <pc:sldMk cId="2031525115" sldId="537"/>
            <ac:spMk id="13" creationId="{443E587A-7E20-4838-97B4-1CB29BF78AE2}"/>
          </ac:spMkLst>
        </pc:spChg>
        <pc:spChg chg="mod">
          <ac:chgData name="Christoph Lippert" userId="f1aa18828af4e242" providerId="LiveId" clId="{C37E8B23-D6DE-2D47-B783-EFA67F029A56}" dt="2023-05-19T15:27:05.527" v="370" actId="1035"/>
          <ac:spMkLst>
            <pc:docMk/>
            <pc:sldMk cId="2031525115" sldId="537"/>
            <ac:spMk id="14" creationId="{430EF27A-E7E2-D0DD-CCF8-89932B9AA6C1}"/>
          </ac:spMkLst>
        </pc:spChg>
        <pc:spChg chg="mod">
          <ac:chgData name="Christoph Lippert" userId="f1aa18828af4e242" providerId="LiveId" clId="{C37E8B23-D6DE-2D47-B783-EFA67F029A56}" dt="2023-05-19T15:27:05.527" v="370" actId="1035"/>
          <ac:spMkLst>
            <pc:docMk/>
            <pc:sldMk cId="2031525115" sldId="537"/>
            <ac:spMk id="15" creationId="{7D66A0DF-EB9A-6AA4-FBB1-3C184805FEC0}"/>
          </ac:spMkLst>
        </pc:spChg>
        <pc:grpChg chg="mod">
          <ac:chgData name="Christoph Lippert" userId="f1aa18828af4e242" providerId="LiveId" clId="{C37E8B23-D6DE-2D47-B783-EFA67F029A56}" dt="2023-05-19T15:27:05.527" v="370" actId="1035"/>
          <ac:grpSpMkLst>
            <pc:docMk/>
            <pc:sldMk cId="2031525115" sldId="537"/>
            <ac:grpSpMk id="4" creationId="{12756B95-D61B-ED24-0CD9-A27CFE91D90E}"/>
          </ac:grpSpMkLst>
        </pc:grpChg>
      </pc:sldChg>
      <pc:sldChg chg="addSp delSp modSp add mod">
        <pc:chgData name="Christoph Lippert" userId="f1aa18828af4e242" providerId="LiveId" clId="{C37E8B23-D6DE-2D47-B783-EFA67F029A56}" dt="2023-05-20T11:44:31.489" v="1830" actId="1038"/>
        <pc:sldMkLst>
          <pc:docMk/>
          <pc:sldMk cId="3675936606" sldId="537"/>
        </pc:sldMkLst>
        <pc:spChg chg="mod">
          <ac:chgData name="Christoph Lippert" userId="f1aa18828af4e242" providerId="LiveId" clId="{C37E8B23-D6DE-2D47-B783-EFA67F029A56}" dt="2023-05-20T11:43:52.189" v="1814" actId="404"/>
          <ac:spMkLst>
            <pc:docMk/>
            <pc:sldMk cId="3675936606" sldId="537"/>
            <ac:spMk id="13" creationId="{443E587A-7E20-4838-97B4-1CB29BF78AE2}"/>
          </ac:spMkLst>
        </pc:spChg>
        <pc:spChg chg="mod">
          <ac:chgData name="Christoph Lippert" userId="f1aa18828af4e242" providerId="LiveId" clId="{C37E8B23-D6DE-2D47-B783-EFA67F029A56}" dt="2023-05-20T11:44:26.315" v="1828" actId="1037"/>
          <ac:spMkLst>
            <pc:docMk/>
            <pc:sldMk cId="3675936606" sldId="537"/>
            <ac:spMk id="14" creationId="{430EF27A-E7E2-D0DD-CCF8-89932B9AA6C1}"/>
          </ac:spMkLst>
        </pc:spChg>
        <pc:spChg chg="mod">
          <ac:chgData name="Christoph Lippert" userId="f1aa18828af4e242" providerId="LiveId" clId="{C37E8B23-D6DE-2D47-B783-EFA67F029A56}" dt="2023-05-20T11:44:31.489" v="1830" actId="1038"/>
          <ac:spMkLst>
            <pc:docMk/>
            <pc:sldMk cId="3675936606" sldId="537"/>
            <ac:spMk id="15" creationId="{7D66A0DF-EB9A-6AA4-FBB1-3C184805FEC0}"/>
          </ac:spMkLst>
        </pc:spChg>
        <pc:grpChg chg="mod">
          <ac:chgData name="Christoph Lippert" userId="f1aa18828af4e242" providerId="LiveId" clId="{C37E8B23-D6DE-2D47-B783-EFA67F029A56}" dt="2023-05-20T11:44:20.807" v="1826" actId="1038"/>
          <ac:grpSpMkLst>
            <pc:docMk/>
            <pc:sldMk cId="3675936606" sldId="537"/>
            <ac:grpSpMk id="4" creationId="{12756B95-D61B-ED24-0CD9-A27CFE91D90E}"/>
          </ac:grpSpMkLst>
        </pc:grpChg>
        <pc:picChg chg="del">
          <ac:chgData name="Christoph Lippert" userId="f1aa18828af4e242" providerId="LiveId" clId="{C37E8B23-D6DE-2D47-B783-EFA67F029A56}" dt="2023-05-20T11:43:13.129" v="1805" actId="478"/>
          <ac:picMkLst>
            <pc:docMk/>
            <pc:sldMk cId="3675936606" sldId="537"/>
            <ac:picMk id="16" creationId="{67FF2D4B-A8FF-BDEE-397F-2F1E235A3C2D}"/>
          </ac:picMkLst>
        </pc:picChg>
        <pc:picChg chg="add mod">
          <ac:chgData name="Christoph Lippert" userId="f1aa18828af4e242" providerId="LiveId" clId="{C37E8B23-D6DE-2D47-B783-EFA67F029A56}" dt="2023-05-20T11:43:13.582" v="1806"/>
          <ac:picMkLst>
            <pc:docMk/>
            <pc:sldMk cId="3675936606" sldId="537"/>
            <ac:picMk id="17" creationId="{6DE91CD9-C5E5-EBC6-0E9B-7DB6D67062C2}"/>
          </ac:picMkLst>
        </pc:picChg>
      </pc:sldChg>
      <pc:sldChg chg="addSp modSp add mod modAnim">
        <pc:chgData name="Christoph Lippert" userId="f1aa18828af4e242" providerId="LiveId" clId="{C37E8B23-D6DE-2D47-B783-EFA67F029A56}" dt="2023-05-20T12:17:00.748" v="2229"/>
        <pc:sldMkLst>
          <pc:docMk/>
          <pc:sldMk cId="2350392207" sldId="538"/>
        </pc:sldMkLst>
        <pc:spChg chg="mod">
          <ac:chgData name="Christoph Lippert" userId="f1aa18828af4e242" providerId="LiveId" clId="{C37E8B23-D6DE-2D47-B783-EFA67F029A56}" dt="2023-05-20T12:11:22.473" v="2056" actId="20577"/>
          <ac:spMkLst>
            <pc:docMk/>
            <pc:sldMk cId="2350392207" sldId="538"/>
            <ac:spMk id="2" creationId="{324DC625-541E-6E98-59CF-83905E64D421}"/>
          </ac:spMkLst>
        </pc:spChg>
        <pc:spChg chg="add mod">
          <ac:chgData name="Christoph Lippert" userId="f1aa18828af4e242" providerId="LiveId" clId="{C37E8B23-D6DE-2D47-B783-EFA67F029A56}" dt="2023-05-20T12:12:20.682" v="2061" actId="1036"/>
          <ac:spMkLst>
            <pc:docMk/>
            <pc:sldMk cId="2350392207" sldId="538"/>
            <ac:spMk id="5" creationId="{88EDCE3C-8C46-46FB-520C-8B82D2E9D4E7}"/>
          </ac:spMkLst>
        </pc:spChg>
        <pc:spChg chg="mod">
          <ac:chgData name="Christoph Lippert" userId="f1aa18828af4e242" providerId="LiveId" clId="{C37E8B23-D6DE-2D47-B783-EFA67F029A56}" dt="2023-05-20T12:11:30.762" v="2057" actId="14100"/>
          <ac:spMkLst>
            <pc:docMk/>
            <pc:sldMk cId="2350392207" sldId="538"/>
            <ac:spMk id="6" creationId="{A688E035-74DA-189E-3A7D-D8A82D6BB0F8}"/>
          </ac:spMkLst>
        </pc:spChg>
        <pc:spChg chg="add mod">
          <ac:chgData name="Christoph Lippert" userId="f1aa18828af4e242" providerId="LiveId" clId="{C37E8B23-D6DE-2D47-B783-EFA67F029A56}" dt="2023-05-20T12:12:20.682" v="2061" actId="1036"/>
          <ac:spMkLst>
            <pc:docMk/>
            <pc:sldMk cId="2350392207" sldId="538"/>
            <ac:spMk id="7" creationId="{9E89377E-1AA3-0497-F414-BE68FA2570A1}"/>
          </ac:spMkLst>
        </pc:spChg>
        <pc:spChg chg="add mod">
          <ac:chgData name="Christoph Lippert" userId="f1aa18828af4e242" providerId="LiveId" clId="{C37E8B23-D6DE-2D47-B783-EFA67F029A56}" dt="2023-05-20T12:16:23.290" v="2225" actId="14100"/>
          <ac:spMkLst>
            <pc:docMk/>
            <pc:sldMk cId="2350392207" sldId="538"/>
            <ac:spMk id="8" creationId="{03031201-2E4A-5A71-089C-19ACD61B306A}"/>
          </ac:spMkLst>
        </pc:spChg>
        <pc:picChg chg="add mod">
          <ac:chgData name="Christoph Lippert" userId="f1aa18828af4e242" providerId="LiveId" clId="{C37E8B23-D6DE-2D47-B783-EFA67F029A56}" dt="2023-05-20T11:48:12.829" v="1856" actId="1076"/>
          <ac:picMkLst>
            <pc:docMk/>
            <pc:sldMk cId="2350392207" sldId="538"/>
            <ac:picMk id="4" creationId="{778AFB81-3B72-2FCF-F7EF-981F5EAE13CE}"/>
          </ac:picMkLst>
        </pc:picChg>
      </pc:sldChg>
      <pc:sldChg chg="del">
        <pc:chgData name="Christoph Lippert" userId="f1aa18828af4e242" providerId="LiveId" clId="{C37E8B23-D6DE-2D47-B783-EFA67F029A56}" dt="2023-05-20T09:39:11.552" v="755" actId="2696"/>
        <pc:sldMkLst>
          <pc:docMk/>
          <pc:sldMk cId="3805807749" sldId="538"/>
        </pc:sldMkLst>
      </pc:sldChg>
      <pc:sldChg chg="addSp modSp add mod">
        <pc:chgData name="Christoph Lippert" userId="f1aa18828af4e242" providerId="LiveId" clId="{C37E8B23-D6DE-2D47-B783-EFA67F029A56}" dt="2023-05-20T12:19:21.870" v="2239" actId="14100"/>
        <pc:sldMkLst>
          <pc:docMk/>
          <pc:sldMk cId="1490514796" sldId="539"/>
        </pc:sldMkLst>
        <pc:picChg chg="mod">
          <ac:chgData name="Christoph Lippert" userId="f1aa18828af4e242" providerId="LiveId" clId="{C37E8B23-D6DE-2D47-B783-EFA67F029A56}" dt="2023-05-20T12:19:21.870" v="2239" actId="14100"/>
          <ac:picMkLst>
            <pc:docMk/>
            <pc:sldMk cId="1490514796" sldId="539"/>
            <ac:picMk id="4" creationId="{369642A7-C82A-FBA0-FF7F-7EA53EC7D829}"/>
          </ac:picMkLst>
        </pc:picChg>
        <pc:picChg chg="add mod">
          <ac:chgData name="Christoph Lippert" userId="f1aa18828af4e242" providerId="LiveId" clId="{C37E8B23-D6DE-2D47-B783-EFA67F029A56}" dt="2023-05-20T12:19:07.729" v="2230"/>
          <ac:picMkLst>
            <pc:docMk/>
            <pc:sldMk cId="1490514796" sldId="539"/>
            <ac:picMk id="5" creationId="{C48B17A8-BFBD-5D44-06B7-67CEDB6ACEF4}"/>
          </ac:picMkLst>
        </pc:picChg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1928240950" sldId="539"/>
        </pc:sldMkLst>
        <pc:spChg chg="mod">
          <ac:chgData name="Christoph Lippert" userId="f1aa18828af4e242" providerId="LiveId" clId="{C37E8B23-D6DE-2D47-B783-EFA67F029A56}" dt="2023-05-19T15:27:35.658" v="394" actId="404"/>
          <ac:spMkLst>
            <pc:docMk/>
            <pc:sldMk cId="1928240950" sldId="539"/>
            <ac:spMk id="2" creationId="{AAF11F0E-4935-A2B0-7903-93DD6EA01796}"/>
          </ac:spMkLst>
        </pc:spChg>
        <pc:picChg chg="mod">
          <ac:chgData name="Christoph Lippert" userId="f1aa18828af4e242" providerId="LiveId" clId="{C37E8B23-D6DE-2D47-B783-EFA67F029A56}" dt="2023-05-19T15:27:47.293" v="396" actId="1076"/>
          <ac:picMkLst>
            <pc:docMk/>
            <pc:sldMk cId="1928240950" sldId="539"/>
            <ac:picMk id="4" creationId="{369642A7-C82A-FBA0-FF7F-7EA53EC7D829}"/>
          </ac:picMkLst>
        </pc:picChg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515508503" sldId="540"/>
        </pc:sldMkLst>
        <pc:picChg chg="mod">
          <ac:chgData name="Christoph Lippert" userId="f1aa18828af4e242" providerId="LiveId" clId="{C37E8B23-D6DE-2D47-B783-EFA67F029A56}" dt="2023-05-19T15:28:03.046" v="397" actId="1076"/>
          <ac:picMkLst>
            <pc:docMk/>
            <pc:sldMk cId="515508503" sldId="540"/>
            <ac:picMk id="4" creationId="{D3BA267A-BB26-DF32-5B71-908F2FF16528}"/>
          </ac:picMkLst>
        </pc:picChg>
      </pc:sldChg>
      <pc:sldChg chg="addSp delSp modSp add mod modAnim">
        <pc:chgData name="Christoph Lippert" userId="f1aa18828af4e242" providerId="LiveId" clId="{C37E8B23-D6DE-2D47-B783-EFA67F029A56}" dt="2023-05-20T13:02:09.066" v="2719" actId="1038"/>
        <pc:sldMkLst>
          <pc:docMk/>
          <pc:sldMk cId="3147332693" sldId="540"/>
        </pc:sldMkLst>
        <pc:spChg chg="mod">
          <ac:chgData name="Christoph Lippert" userId="f1aa18828af4e242" providerId="LiveId" clId="{C37E8B23-D6DE-2D47-B783-EFA67F029A56}" dt="2023-05-20T12:43:31.802" v="2650" actId="1037"/>
          <ac:spMkLst>
            <pc:docMk/>
            <pc:sldMk cId="3147332693" sldId="540"/>
            <ac:spMk id="2" creationId="{B861A883-F433-FD24-15BE-277ECB45504E}"/>
          </ac:spMkLst>
        </pc:spChg>
        <pc:spChg chg="mod">
          <ac:chgData name="Christoph Lippert" userId="f1aa18828af4e242" providerId="LiveId" clId="{C37E8B23-D6DE-2D47-B783-EFA67F029A56}" dt="2023-05-20T12:40:32.968" v="2539" actId="20577"/>
          <ac:spMkLst>
            <pc:docMk/>
            <pc:sldMk cId="3147332693" sldId="540"/>
            <ac:spMk id="3" creationId="{E5EE91AB-77F2-9D01-7144-AC4287AC659B}"/>
          </ac:spMkLst>
        </pc:spChg>
        <pc:picChg chg="del">
          <ac:chgData name="Christoph Lippert" userId="f1aa18828af4e242" providerId="LiveId" clId="{C37E8B23-D6DE-2D47-B783-EFA67F029A56}" dt="2023-05-20T12:39:58.686" v="2531" actId="478"/>
          <ac:picMkLst>
            <pc:docMk/>
            <pc:sldMk cId="3147332693" sldId="540"/>
            <ac:picMk id="4" creationId="{D3BA267A-BB26-DF32-5B71-908F2FF16528}"/>
          </ac:picMkLst>
        </pc:picChg>
        <pc:picChg chg="add mod">
          <ac:chgData name="Christoph Lippert" userId="f1aa18828af4e242" providerId="LiveId" clId="{C37E8B23-D6DE-2D47-B783-EFA67F029A56}" dt="2023-05-20T13:02:09.066" v="2719" actId="1038"/>
          <ac:picMkLst>
            <pc:docMk/>
            <pc:sldMk cId="3147332693" sldId="540"/>
            <ac:picMk id="6" creationId="{CB89F102-11E9-069F-E3E6-EC6217BFD85F}"/>
          </ac:picMkLst>
        </pc:picChg>
      </pc:sldChg>
      <pc:sldChg chg="modSp del">
        <pc:chgData name="Christoph Lippert" userId="f1aa18828af4e242" providerId="LiveId" clId="{C37E8B23-D6DE-2D47-B783-EFA67F029A56}" dt="2023-05-20T09:39:11.552" v="755" actId="2696"/>
        <pc:sldMkLst>
          <pc:docMk/>
          <pc:sldMk cId="302478523" sldId="541"/>
        </pc:sldMkLst>
        <pc:picChg chg="mod">
          <ac:chgData name="Christoph Lippert" userId="f1aa18828af4e242" providerId="LiveId" clId="{C37E8B23-D6DE-2D47-B783-EFA67F029A56}" dt="2023-05-19T15:28:43.035" v="400" actId="1076"/>
          <ac:picMkLst>
            <pc:docMk/>
            <pc:sldMk cId="302478523" sldId="541"/>
            <ac:picMk id="4" creationId="{4FC0063C-D730-A877-710B-53AD118C6B23}"/>
          </ac:picMkLst>
        </pc:picChg>
      </pc:sldChg>
      <pc:sldChg chg="addSp delSp modSp add mod">
        <pc:chgData name="Christoph Lippert" userId="f1aa18828af4e242" providerId="LiveId" clId="{C37E8B23-D6DE-2D47-B783-EFA67F029A56}" dt="2023-05-20T13:02:05.789" v="2718" actId="1037"/>
        <pc:sldMkLst>
          <pc:docMk/>
          <pc:sldMk cId="1869624738" sldId="541"/>
        </pc:sldMkLst>
        <pc:spChg chg="del">
          <ac:chgData name="Christoph Lippert" userId="f1aa18828af4e242" providerId="LiveId" clId="{C37E8B23-D6DE-2D47-B783-EFA67F029A56}" dt="2023-05-20T12:43:44.135" v="2653" actId="478"/>
          <ac:spMkLst>
            <pc:docMk/>
            <pc:sldMk cId="1869624738" sldId="541"/>
            <ac:spMk id="2" creationId="{7620D764-BE27-7B47-EB96-BACA89192FF7}"/>
          </ac:spMkLst>
        </pc:spChg>
        <pc:spChg chg="mod">
          <ac:chgData name="Christoph Lippert" userId="f1aa18828af4e242" providerId="LiveId" clId="{C37E8B23-D6DE-2D47-B783-EFA67F029A56}" dt="2023-05-20T12:44:12.584" v="2659"/>
          <ac:spMkLst>
            <pc:docMk/>
            <pc:sldMk cId="1869624738" sldId="541"/>
            <ac:spMk id="3" creationId="{5B0E979B-9EA7-8C64-16D5-B69BC90F26B1}"/>
          </ac:spMkLst>
        </pc:spChg>
        <pc:spChg chg="add mod">
          <ac:chgData name="Christoph Lippert" userId="f1aa18828af4e242" providerId="LiveId" clId="{C37E8B23-D6DE-2D47-B783-EFA67F029A56}" dt="2023-05-20T12:43:46.793" v="2654" actId="5793"/>
          <ac:spMkLst>
            <pc:docMk/>
            <pc:sldMk cId="1869624738" sldId="541"/>
            <ac:spMk id="7" creationId="{9C63BFE9-C105-C87F-D262-24DBE6344829}"/>
          </ac:spMkLst>
        </pc:spChg>
        <pc:picChg chg="mod">
          <ac:chgData name="Christoph Lippert" userId="f1aa18828af4e242" providerId="LiveId" clId="{C37E8B23-D6DE-2D47-B783-EFA67F029A56}" dt="2023-05-20T12:44:04.332" v="2658" actId="14100"/>
          <ac:picMkLst>
            <pc:docMk/>
            <pc:sldMk cId="1869624738" sldId="541"/>
            <ac:picMk id="4" creationId="{4FC0063C-D730-A877-710B-53AD118C6B23}"/>
          </ac:picMkLst>
        </pc:picChg>
        <pc:picChg chg="add del mod">
          <ac:chgData name="Christoph Lippert" userId="f1aa18828af4e242" providerId="LiveId" clId="{C37E8B23-D6DE-2D47-B783-EFA67F029A56}" dt="2023-05-20T12:43:38.894" v="2652"/>
          <ac:picMkLst>
            <pc:docMk/>
            <pc:sldMk cId="1869624738" sldId="541"/>
            <ac:picMk id="5" creationId="{72FAA1F0-3443-7E9F-1E91-EC5FA74F2549}"/>
          </ac:picMkLst>
        </pc:picChg>
        <pc:picChg chg="add mod">
          <ac:chgData name="Christoph Lippert" userId="f1aa18828af4e242" providerId="LiveId" clId="{C37E8B23-D6DE-2D47-B783-EFA67F029A56}" dt="2023-05-20T13:02:05.789" v="2718" actId="1037"/>
          <ac:picMkLst>
            <pc:docMk/>
            <pc:sldMk cId="1869624738" sldId="541"/>
            <ac:picMk id="8" creationId="{3039B711-F504-7D9F-55CC-090CE97D92ED}"/>
          </ac:picMkLst>
        </pc:picChg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1712340" sldId="542"/>
        </pc:sldMkLst>
        <pc:picChg chg="mod">
          <ac:chgData name="Christoph Lippert" userId="f1aa18828af4e242" providerId="LiveId" clId="{C37E8B23-D6DE-2D47-B783-EFA67F029A56}" dt="2023-05-19T15:29:10.334" v="402" actId="14100"/>
          <ac:picMkLst>
            <pc:docMk/>
            <pc:sldMk cId="1712340" sldId="542"/>
            <ac:picMk id="4" creationId="{20EBFF4B-EE84-03D0-1282-3CBEEF274C64}"/>
          </ac:picMkLst>
        </pc:picChg>
      </pc:sldChg>
      <pc:sldChg chg="addSp delSp modSp add mod modAnim">
        <pc:chgData name="Christoph Lippert" userId="f1aa18828af4e242" providerId="LiveId" clId="{C37E8B23-D6DE-2D47-B783-EFA67F029A56}" dt="2023-05-20T13:16:10.067" v="2791"/>
        <pc:sldMkLst>
          <pc:docMk/>
          <pc:sldMk cId="2844036443" sldId="542"/>
        </pc:sldMkLst>
        <pc:spChg chg="mod">
          <ac:chgData name="Christoph Lippert" userId="f1aa18828af4e242" providerId="LiveId" clId="{C37E8B23-D6DE-2D47-B783-EFA67F029A56}" dt="2023-05-20T13:15:55.147" v="2789" actId="20577"/>
          <ac:spMkLst>
            <pc:docMk/>
            <pc:sldMk cId="2844036443" sldId="542"/>
            <ac:spMk id="2" creationId="{CCADFA3E-3F11-AF1A-B71C-14F86F6976B3}"/>
          </ac:spMkLst>
        </pc:spChg>
        <pc:spChg chg="mod">
          <ac:chgData name="Christoph Lippert" userId="f1aa18828af4e242" providerId="LiveId" clId="{C37E8B23-D6DE-2D47-B783-EFA67F029A56}" dt="2023-05-20T12:44:43.504" v="2688" actId="20577"/>
          <ac:spMkLst>
            <pc:docMk/>
            <pc:sldMk cId="2844036443" sldId="542"/>
            <ac:spMk id="3" creationId="{4EDADCD7-A3A7-41EA-35D4-066F2FAABF51}"/>
          </ac:spMkLst>
        </pc:spChg>
        <pc:picChg chg="del">
          <ac:chgData name="Christoph Lippert" userId="f1aa18828af4e242" providerId="LiveId" clId="{C37E8B23-D6DE-2D47-B783-EFA67F029A56}" dt="2023-05-20T12:44:49.689" v="2689" actId="478"/>
          <ac:picMkLst>
            <pc:docMk/>
            <pc:sldMk cId="2844036443" sldId="542"/>
            <ac:picMk id="4" creationId="{20EBFF4B-EE84-03D0-1282-3CBEEF274C64}"/>
          </ac:picMkLst>
        </pc:picChg>
        <pc:picChg chg="add mod">
          <ac:chgData name="Christoph Lippert" userId="f1aa18828af4e242" providerId="LiveId" clId="{C37E8B23-D6DE-2D47-B783-EFA67F029A56}" dt="2023-05-20T12:49:26.252" v="2700" actId="1076"/>
          <ac:picMkLst>
            <pc:docMk/>
            <pc:sldMk cId="2844036443" sldId="542"/>
            <ac:picMk id="6" creationId="{B1238F5B-4B17-A701-812D-BDD6F8CEB327}"/>
          </ac:picMkLst>
        </pc:picChg>
      </pc:sldChg>
      <pc:sldChg chg="addSp delSp modSp add mod">
        <pc:chgData name="Christoph Lippert" userId="f1aa18828af4e242" providerId="LiveId" clId="{C37E8B23-D6DE-2D47-B783-EFA67F029A56}" dt="2023-05-20T13:20:10.401" v="2927" actId="20577"/>
        <pc:sldMkLst>
          <pc:docMk/>
          <pc:sldMk cId="2444209098" sldId="543"/>
        </pc:sldMkLst>
        <pc:spChg chg="mod">
          <ac:chgData name="Christoph Lippert" userId="f1aa18828af4e242" providerId="LiveId" clId="{C37E8B23-D6DE-2D47-B783-EFA67F029A56}" dt="2023-05-20T13:20:10.401" v="2927" actId="20577"/>
          <ac:spMkLst>
            <pc:docMk/>
            <pc:sldMk cId="2444209098" sldId="543"/>
            <ac:spMk id="2" creationId="{116C23FF-07C0-B170-9B9B-2CE0FB5C33CD}"/>
          </ac:spMkLst>
        </pc:spChg>
        <pc:spChg chg="mod">
          <ac:chgData name="Christoph Lippert" userId="f1aa18828af4e242" providerId="LiveId" clId="{C37E8B23-D6DE-2D47-B783-EFA67F029A56}" dt="2023-05-20T13:18:17.176" v="2801" actId="20577"/>
          <ac:spMkLst>
            <pc:docMk/>
            <pc:sldMk cId="2444209098" sldId="543"/>
            <ac:spMk id="3" creationId="{02B3C084-4E0F-79C9-FE83-C02A61E6137F}"/>
          </ac:spMkLst>
        </pc:spChg>
        <pc:picChg chg="del">
          <ac:chgData name="Christoph Lippert" userId="f1aa18828af4e242" providerId="LiveId" clId="{C37E8B23-D6DE-2D47-B783-EFA67F029A56}" dt="2023-05-20T13:18:03.482" v="2792" actId="478"/>
          <ac:picMkLst>
            <pc:docMk/>
            <pc:sldMk cId="2444209098" sldId="543"/>
            <ac:picMk id="4" creationId="{8E0EF233-1C5F-966A-684A-44EBB2F70296}"/>
          </ac:picMkLst>
        </pc:picChg>
        <pc:picChg chg="add mod">
          <ac:chgData name="Christoph Lippert" userId="f1aa18828af4e242" providerId="LiveId" clId="{C37E8B23-D6DE-2D47-B783-EFA67F029A56}" dt="2023-05-20T13:19:01.266" v="2805" actId="1076"/>
          <ac:picMkLst>
            <pc:docMk/>
            <pc:sldMk cId="2444209098" sldId="543"/>
            <ac:picMk id="6" creationId="{6AB6FA7E-7485-B35A-51C2-ABA13DE0A048}"/>
          </ac:picMkLst>
        </pc:picChg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3436268157" sldId="543"/>
        </pc:sldMkLst>
        <pc:picChg chg="mod">
          <ac:chgData name="Christoph Lippert" userId="f1aa18828af4e242" providerId="LiveId" clId="{C37E8B23-D6DE-2D47-B783-EFA67F029A56}" dt="2023-05-19T15:29:45.443" v="404" actId="14100"/>
          <ac:picMkLst>
            <pc:docMk/>
            <pc:sldMk cId="3436268157" sldId="543"/>
            <ac:picMk id="4" creationId="{8E0EF233-1C5F-966A-684A-44EBB2F70296}"/>
          </ac:picMkLst>
        </pc:picChg>
      </pc:sldChg>
      <pc:sldChg chg="addSp delSp modSp add mod modNotesTx">
        <pc:chgData name="Christoph Lippert" userId="f1aa18828af4e242" providerId="LiveId" clId="{C37E8B23-D6DE-2D47-B783-EFA67F029A56}" dt="2023-05-20T13:23:22.901" v="2966" actId="14100"/>
        <pc:sldMkLst>
          <pc:docMk/>
          <pc:sldMk cId="1785447999" sldId="544"/>
        </pc:sldMkLst>
        <pc:spChg chg="del mod">
          <ac:chgData name="Christoph Lippert" userId="f1aa18828af4e242" providerId="LiveId" clId="{C37E8B23-D6DE-2D47-B783-EFA67F029A56}" dt="2023-05-20T13:21:26.424" v="2943" actId="478"/>
          <ac:spMkLst>
            <pc:docMk/>
            <pc:sldMk cId="1785447999" sldId="544"/>
            <ac:spMk id="2" creationId="{534383B8-46FC-7302-7F92-743CBEF9BEB4}"/>
          </ac:spMkLst>
        </pc:spChg>
        <pc:spChg chg="mod">
          <ac:chgData name="Christoph Lippert" userId="f1aa18828af4e242" providerId="LiveId" clId="{C37E8B23-D6DE-2D47-B783-EFA67F029A56}" dt="2023-05-20T13:23:22.901" v="2966" actId="14100"/>
          <ac:spMkLst>
            <pc:docMk/>
            <pc:sldMk cId="1785447999" sldId="544"/>
            <ac:spMk id="3" creationId="{0CCA05FF-ACB5-6BD7-D74D-DB8E93617A96}"/>
          </ac:spMkLst>
        </pc:spChg>
        <pc:spChg chg="add del mod">
          <ac:chgData name="Christoph Lippert" userId="f1aa18828af4e242" providerId="LiveId" clId="{C37E8B23-D6DE-2D47-B783-EFA67F029A56}" dt="2023-05-20T13:21:37.383" v="2954" actId="478"/>
          <ac:spMkLst>
            <pc:docMk/>
            <pc:sldMk cId="1785447999" sldId="544"/>
            <ac:spMk id="6" creationId="{C6FB4B34-2164-99A4-A6F0-B117EE139BCC}"/>
          </ac:spMkLst>
        </pc:spChg>
        <pc:picChg chg="mod">
          <ac:chgData name="Christoph Lippert" userId="f1aa18828af4e242" providerId="LiveId" clId="{C37E8B23-D6DE-2D47-B783-EFA67F029A56}" dt="2023-05-20T13:22:42.231" v="2961" actId="14100"/>
          <ac:picMkLst>
            <pc:docMk/>
            <pc:sldMk cId="1785447999" sldId="544"/>
            <ac:picMk id="4" creationId="{6AEAE484-DDB2-12B2-4519-14A9F4823B23}"/>
          </ac:picMkLst>
        </pc:picChg>
        <pc:picChg chg="add mod">
          <ac:chgData name="Christoph Lippert" userId="f1aa18828af4e242" providerId="LiveId" clId="{C37E8B23-D6DE-2D47-B783-EFA67F029A56}" dt="2023-05-20T13:22:33.731" v="2960" actId="14100"/>
          <ac:picMkLst>
            <pc:docMk/>
            <pc:sldMk cId="1785447999" sldId="544"/>
            <ac:picMk id="8" creationId="{70C5CFC8-05A7-7029-FABA-3FE945A40990}"/>
          </ac:picMkLst>
        </pc:picChg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4226126255" sldId="544"/>
        </pc:sldMkLst>
        <pc:spChg chg="mod">
          <ac:chgData name="Christoph Lippert" userId="f1aa18828af4e242" providerId="LiveId" clId="{C37E8B23-D6DE-2D47-B783-EFA67F029A56}" dt="2023-05-19T15:31:08" v="405" actId="14100"/>
          <ac:spMkLst>
            <pc:docMk/>
            <pc:sldMk cId="4226126255" sldId="544"/>
            <ac:spMk id="2" creationId="{534383B8-46FC-7302-7F92-743CBEF9BEB4}"/>
          </ac:spMkLst>
        </pc:spChg>
        <pc:picChg chg="mod">
          <ac:chgData name="Christoph Lippert" userId="f1aa18828af4e242" providerId="LiveId" clId="{C37E8B23-D6DE-2D47-B783-EFA67F029A56}" dt="2023-05-19T15:31:14.694" v="407" actId="14100"/>
          <ac:picMkLst>
            <pc:docMk/>
            <pc:sldMk cId="4226126255" sldId="544"/>
            <ac:picMk id="4" creationId="{6AEAE484-DDB2-12B2-4519-14A9F4823B23}"/>
          </ac:picMkLst>
        </pc:picChg>
      </pc:sldChg>
      <pc:sldChg chg="modSp del mod">
        <pc:chgData name="Christoph Lippert" userId="f1aa18828af4e242" providerId="LiveId" clId="{C37E8B23-D6DE-2D47-B783-EFA67F029A56}" dt="2023-05-20T09:39:11.552" v="755" actId="2696"/>
        <pc:sldMkLst>
          <pc:docMk/>
          <pc:sldMk cId="4029191526" sldId="545"/>
        </pc:sldMkLst>
        <pc:picChg chg="mod">
          <ac:chgData name="Christoph Lippert" userId="f1aa18828af4e242" providerId="LiveId" clId="{C37E8B23-D6DE-2D47-B783-EFA67F029A56}" dt="2023-05-19T15:31:50.253" v="409" actId="14100"/>
          <ac:picMkLst>
            <pc:docMk/>
            <pc:sldMk cId="4029191526" sldId="545"/>
            <ac:picMk id="4" creationId="{EEBDECD4-97B7-F8E7-E928-B41251C8460F}"/>
          </ac:picMkLst>
        </pc:picChg>
      </pc:sldChg>
      <pc:sldChg chg="add del">
        <pc:chgData name="Christoph Lippert" userId="f1aa18828af4e242" providerId="LiveId" clId="{C37E8B23-D6DE-2D47-B783-EFA67F029A56}" dt="2023-05-20T13:23:06.340" v="2962" actId="2696"/>
        <pc:sldMkLst>
          <pc:docMk/>
          <pc:sldMk cId="4072000660" sldId="545"/>
        </pc:sldMkLst>
      </pc:sldChg>
      <pc:sldChg chg="add mod modShow">
        <pc:chgData name="Christoph Lippert" userId="f1aa18828af4e242" providerId="LiveId" clId="{C37E8B23-D6DE-2D47-B783-EFA67F029A56}" dt="2023-05-20T10:44:11.285" v="1114" actId="729"/>
        <pc:sldMkLst>
          <pc:docMk/>
          <pc:sldMk cId="29221732" sldId="546"/>
        </pc:sldMkLst>
      </pc:sldChg>
      <pc:sldChg chg="del">
        <pc:chgData name="Christoph Lippert" userId="f1aa18828af4e242" providerId="LiveId" clId="{C37E8B23-D6DE-2D47-B783-EFA67F029A56}" dt="2023-05-20T09:39:11.552" v="755" actId="2696"/>
        <pc:sldMkLst>
          <pc:docMk/>
          <pc:sldMk cId="2603535547" sldId="546"/>
        </pc:sldMkLst>
      </pc:sldChg>
      <pc:sldChg chg="ord">
        <pc:chgData name="Christoph Lippert" userId="f1aa18828af4e242" providerId="LiveId" clId="{C37E8B23-D6DE-2D47-B783-EFA67F029A56}" dt="2023-05-20T08:52:11.690" v="414" actId="20578"/>
        <pc:sldMkLst>
          <pc:docMk/>
          <pc:sldMk cId="3113213284" sldId="547"/>
        </pc:sldMkLst>
      </pc:sldChg>
      <pc:sldChg chg="addSp delSp modSp mod ord modAnim">
        <pc:chgData name="Christoph Lippert" userId="f1aa18828af4e242" providerId="LiveId" clId="{C37E8B23-D6DE-2D47-B783-EFA67F029A56}" dt="2023-05-20T09:19:21.130" v="626" actId="14100"/>
        <pc:sldMkLst>
          <pc:docMk/>
          <pc:sldMk cId="2126913456" sldId="548"/>
        </pc:sldMkLst>
        <pc:spChg chg="mod">
          <ac:chgData name="Christoph Lippert" userId="f1aa18828af4e242" providerId="LiveId" clId="{C37E8B23-D6DE-2D47-B783-EFA67F029A56}" dt="2023-05-20T09:09:01.880" v="601" actId="20577"/>
          <ac:spMkLst>
            <pc:docMk/>
            <pc:sldMk cId="2126913456" sldId="548"/>
            <ac:spMk id="2" creationId="{729F4E57-C95F-CE54-F241-E6CEEBC98AF4}"/>
          </ac:spMkLst>
        </pc:spChg>
        <pc:spChg chg="mod">
          <ac:chgData name="Christoph Lippert" userId="f1aa18828af4e242" providerId="LiveId" clId="{C37E8B23-D6DE-2D47-B783-EFA67F029A56}" dt="2023-05-20T09:12:00.061" v="617" actId="20577"/>
          <ac:spMkLst>
            <pc:docMk/>
            <pc:sldMk cId="2126913456" sldId="548"/>
            <ac:spMk id="3" creationId="{4F82F946-630A-3E3F-BF4C-6E5C194F68F0}"/>
          </ac:spMkLst>
        </pc:spChg>
        <pc:spChg chg="del">
          <ac:chgData name="Christoph Lippert" userId="f1aa18828af4e242" providerId="LiveId" clId="{C37E8B23-D6DE-2D47-B783-EFA67F029A56}" dt="2023-05-20T08:52:35.228" v="424" actId="478"/>
          <ac:spMkLst>
            <pc:docMk/>
            <pc:sldMk cId="2126913456" sldId="548"/>
            <ac:spMk id="4" creationId="{68CA675E-C233-7F32-0CD6-9E9FE3850643}"/>
          </ac:spMkLst>
        </pc:spChg>
        <pc:spChg chg="mod">
          <ac:chgData name="Christoph Lippert" userId="f1aa18828af4e242" providerId="LiveId" clId="{C37E8B23-D6DE-2D47-B783-EFA67F029A56}" dt="2023-05-20T09:19:21.130" v="626" actId="14100"/>
          <ac:spMkLst>
            <pc:docMk/>
            <pc:sldMk cId="2126913456" sldId="548"/>
            <ac:spMk id="7" creationId="{2B503C0A-78E5-AFBD-B824-5F0871622C9F}"/>
          </ac:spMkLst>
        </pc:spChg>
        <pc:spChg chg="mod">
          <ac:chgData name="Christoph Lippert" userId="f1aa18828af4e242" providerId="LiveId" clId="{C37E8B23-D6DE-2D47-B783-EFA67F029A56}" dt="2023-05-20T09:03:10.574" v="545" actId="1076"/>
          <ac:spMkLst>
            <pc:docMk/>
            <pc:sldMk cId="2126913456" sldId="548"/>
            <ac:spMk id="9" creationId="{259CFFB6-7406-47FA-FBD2-11385A1B00FC}"/>
          </ac:spMkLst>
        </pc:spChg>
        <pc:spChg chg="add mod">
          <ac:chgData name="Christoph Lippert" userId="f1aa18828af4e242" providerId="LiveId" clId="{C37E8B23-D6DE-2D47-B783-EFA67F029A56}" dt="2023-05-20T08:59:26.492" v="534" actId="1076"/>
          <ac:spMkLst>
            <pc:docMk/>
            <pc:sldMk cId="2126913456" sldId="548"/>
            <ac:spMk id="11" creationId="{A1EEB25A-C42D-9A1F-1DE3-F31D20138801}"/>
          </ac:spMkLst>
        </pc:spChg>
        <pc:spChg chg="add mod">
          <ac:chgData name="Christoph Lippert" userId="f1aa18828af4e242" providerId="LiveId" clId="{C37E8B23-D6DE-2D47-B783-EFA67F029A56}" dt="2023-05-20T09:06:27.589" v="564" actId="1037"/>
          <ac:spMkLst>
            <pc:docMk/>
            <pc:sldMk cId="2126913456" sldId="548"/>
            <ac:spMk id="12" creationId="{FC151A7A-BD20-61BA-9D6D-BFC9FF210B42}"/>
          </ac:spMkLst>
        </pc:spChg>
        <pc:grpChg chg="add mod">
          <ac:chgData name="Christoph Lippert" userId="f1aa18828af4e242" providerId="LiveId" clId="{C37E8B23-D6DE-2D47-B783-EFA67F029A56}" dt="2023-05-20T08:59:26.492" v="534" actId="1076"/>
          <ac:grpSpMkLst>
            <pc:docMk/>
            <pc:sldMk cId="2126913456" sldId="548"/>
            <ac:grpSpMk id="13" creationId="{32C10883-52CE-FDF0-012C-291318E00061}"/>
          </ac:grpSpMkLst>
        </pc:grpChg>
        <pc:grpChg chg="add mod">
          <ac:chgData name="Christoph Lippert" userId="f1aa18828af4e242" providerId="LiveId" clId="{C37E8B23-D6DE-2D47-B783-EFA67F029A56}" dt="2023-05-20T09:06:27.589" v="564" actId="1037"/>
          <ac:grpSpMkLst>
            <pc:docMk/>
            <pc:sldMk cId="2126913456" sldId="548"/>
            <ac:grpSpMk id="14" creationId="{89516B4C-CB76-5ADC-3BBD-5BBD32C6A413}"/>
          </ac:grpSpMkLst>
        </pc:grpChg>
        <pc:picChg chg="mod">
          <ac:chgData name="Christoph Lippert" userId="f1aa18828af4e242" providerId="LiveId" clId="{C37E8B23-D6DE-2D47-B783-EFA67F029A56}" dt="2023-05-20T09:10:53.259" v="607" actId="14100"/>
          <ac:picMkLst>
            <pc:docMk/>
            <pc:sldMk cId="2126913456" sldId="548"/>
            <ac:picMk id="5" creationId="{5A06D6EA-352A-8C50-F6F4-713389E7FF1A}"/>
          </ac:picMkLst>
        </pc:picChg>
        <pc:picChg chg="mod">
          <ac:chgData name="Christoph Lippert" userId="f1aa18828af4e242" providerId="LiveId" clId="{C37E8B23-D6DE-2D47-B783-EFA67F029A56}" dt="2023-05-20T09:04:14.361" v="554" actId="167"/>
          <ac:picMkLst>
            <pc:docMk/>
            <pc:sldMk cId="2126913456" sldId="548"/>
            <ac:picMk id="6" creationId="{8BF55895-AC74-EA31-2FBC-1DD341DFB8F1}"/>
          </ac:picMkLst>
        </pc:picChg>
        <pc:picChg chg="mod">
          <ac:chgData name="Christoph Lippert" userId="f1aa18828af4e242" providerId="LiveId" clId="{C37E8B23-D6DE-2D47-B783-EFA67F029A56}" dt="2023-05-20T09:06:27.589" v="564" actId="1037"/>
          <ac:picMkLst>
            <pc:docMk/>
            <pc:sldMk cId="2126913456" sldId="548"/>
            <ac:picMk id="8" creationId="{A5EBE898-7767-DBD3-2538-876DC3841149}"/>
          </ac:picMkLst>
        </pc:picChg>
      </pc:sldChg>
      <pc:sldChg chg="addSp delSp modSp mod ord">
        <pc:chgData name="Christoph Lippert" userId="f1aa18828af4e242" providerId="LiveId" clId="{C37E8B23-D6DE-2D47-B783-EFA67F029A56}" dt="2023-05-20T09:31:52.037" v="631" actId="21"/>
        <pc:sldMkLst>
          <pc:docMk/>
          <pc:sldMk cId="2149096758" sldId="549"/>
        </pc:sldMkLst>
        <pc:spChg chg="mod">
          <ac:chgData name="Christoph Lippert" userId="f1aa18828af4e242" providerId="LiveId" clId="{C37E8B23-D6DE-2D47-B783-EFA67F029A56}" dt="2023-05-20T09:19:38.771" v="627" actId="20577"/>
          <ac:spMkLst>
            <pc:docMk/>
            <pc:sldMk cId="2149096758" sldId="549"/>
            <ac:spMk id="2" creationId="{B2DF49E9-B303-5980-67B8-84BFDF0D3B6C}"/>
          </ac:spMkLst>
        </pc:spChg>
        <pc:picChg chg="add del mod">
          <ac:chgData name="Christoph Lippert" userId="f1aa18828af4e242" providerId="LiveId" clId="{C37E8B23-D6DE-2D47-B783-EFA67F029A56}" dt="2023-05-20T09:31:52.037" v="631" actId="21"/>
          <ac:picMkLst>
            <pc:docMk/>
            <pc:sldMk cId="2149096758" sldId="549"/>
            <ac:picMk id="5" creationId="{9E6F9FF2-5E5B-8F3D-3381-45BA259C8FA9}"/>
          </ac:picMkLst>
        </pc:picChg>
      </pc:sldChg>
      <pc:sldChg chg="ord">
        <pc:chgData name="Christoph Lippert" userId="f1aa18828af4e242" providerId="LiveId" clId="{C37E8B23-D6DE-2D47-B783-EFA67F029A56}" dt="2023-05-20T08:52:11.690" v="414" actId="20578"/>
        <pc:sldMkLst>
          <pc:docMk/>
          <pc:sldMk cId="1745733384" sldId="550"/>
        </pc:sldMkLst>
      </pc:sldChg>
      <pc:sldChg chg="ord">
        <pc:chgData name="Christoph Lippert" userId="f1aa18828af4e242" providerId="LiveId" clId="{C37E8B23-D6DE-2D47-B783-EFA67F029A56}" dt="2023-05-20T08:52:11.690" v="414" actId="20578"/>
        <pc:sldMkLst>
          <pc:docMk/>
          <pc:sldMk cId="3467743237" sldId="551"/>
        </pc:sldMkLst>
      </pc:sldChg>
      <pc:sldChg chg="delSp mod ord delAnim">
        <pc:chgData name="Christoph Lippert" userId="f1aa18828af4e242" providerId="LiveId" clId="{C37E8B23-D6DE-2D47-B783-EFA67F029A56}" dt="2023-05-21T08:22:37.878" v="3509" actId="478"/>
        <pc:sldMkLst>
          <pc:docMk/>
          <pc:sldMk cId="3663860121" sldId="552"/>
        </pc:sldMkLst>
        <pc:spChg chg="del">
          <ac:chgData name="Christoph Lippert" userId="f1aa18828af4e242" providerId="LiveId" clId="{C37E8B23-D6DE-2D47-B783-EFA67F029A56}" dt="2023-05-21T08:22:37.878" v="3509" actId="478"/>
          <ac:spMkLst>
            <pc:docMk/>
            <pc:sldMk cId="3663860121" sldId="552"/>
            <ac:spMk id="4" creationId="{77AEEBFA-31C6-C93F-C1DF-FAC0CE83BE34}"/>
          </ac:spMkLst>
        </pc:spChg>
      </pc:sldChg>
      <pc:sldChg chg="modSp mod ord">
        <pc:chgData name="Christoph Lippert" userId="f1aa18828af4e242" providerId="LiveId" clId="{C37E8B23-D6DE-2D47-B783-EFA67F029A56}" dt="2023-05-20T11:08:33.966" v="1395" actId="1038"/>
        <pc:sldMkLst>
          <pc:docMk/>
          <pc:sldMk cId="1676992801" sldId="553"/>
        </pc:sldMkLst>
        <pc:spChg chg="mod">
          <ac:chgData name="Christoph Lippert" userId="f1aa18828af4e242" providerId="LiveId" clId="{C37E8B23-D6DE-2D47-B783-EFA67F029A56}" dt="2023-05-20T11:08:18.543" v="1380" actId="14100"/>
          <ac:spMkLst>
            <pc:docMk/>
            <pc:sldMk cId="1676992801" sldId="553"/>
            <ac:spMk id="2" creationId="{B34BDE24-A28D-0FA6-D8B9-6F7FAB3031A2}"/>
          </ac:spMkLst>
        </pc:spChg>
        <pc:spChg chg="mod">
          <ac:chgData name="Christoph Lippert" userId="f1aa18828af4e242" providerId="LiveId" clId="{C37E8B23-D6DE-2D47-B783-EFA67F029A56}" dt="2023-05-20T11:08:33.966" v="1395" actId="1038"/>
          <ac:spMkLst>
            <pc:docMk/>
            <pc:sldMk cId="1676992801" sldId="553"/>
            <ac:spMk id="9" creationId="{4F930281-CB5F-8200-3822-EEE560EF862B}"/>
          </ac:spMkLst>
        </pc:spChg>
        <pc:spChg chg="mod">
          <ac:chgData name="Christoph Lippert" userId="f1aa18828af4e242" providerId="LiveId" clId="{C37E8B23-D6DE-2D47-B783-EFA67F029A56}" dt="2023-05-20T11:08:33.966" v="1395" actId="1038"/>
          <ac:spMkLst>
            <pc:docMk/>
            <pc:sldMk cId="1676992801" sldId="553"/>
            <ac:spMk id="10" creationId="{3A5395F7-F85C-88C0-9973-B98884CC62B3}"/>
          </ac:spMkLst>
        </pc:spChg>
        <pc:spChg chg="mod">
          <ac:chgData name="Christoph Lippert" userId="f1aa18828af4e242" providerId="LiveId" clId="{C37E8B23-D6DE-2D47-B783-EFA67F029A56}" dt="2023-05-20T11:08:33.966" v="1395" actId="1038"/>
          <ac:spMkLst>
            <pc:docMk/>
            <pc:sldMk cId="1676992801" sldId="553"/>
            <ac:spMk id="11" creationId="{EF7962A3-6179-A90E-AC7D-C47650263CC0}"/>
          </ac:spMkLst>
        </pc:spChg>
        <pc:spChg chg="mod">
          <ac:chgData name="Christoph Lippert" userId="f1aa18828af4e242" providerId="LiveId" clId="{C37E8B23-D6DE-2D47-B783-EFA67F029A56}" dt="2023-05-20T11:08:33.966" v="1395" actId="1038"/>
          <ac:spMkLst>
            <pc:docMk/>
            <pc:sldMk cId="1676992801" sldId="553"/>
            <ac:spMk id="12" creationId="{9FBD59B2-9DCD-5852-ADE3-28A62AEC9E5A}"/>
          </ac:spMkLst>
        </pc:spChg>
        <pc:spChg chg="mod">
          <ac:chgData name="Christoph Lippert" userId="f1aa18828af4e242" providerId="LiveId" clId="{C37E8B23-D6DE-2D47-B783-EFA67F029A56}" dt="2023-05-20T11:08:33.966" v="1395" actId="1038"/>
          <ac:spMkLst>
            <pc:docMk/>
            <pc:sldMk cId="1676992801" sldId="553"/>
            <ac:spMk id="13" creationId="{283721A5-51C8-4457-7243-E095B866D9CB}"/>
          </ac:spMkLst>
        </pc:spChg>
        <pc:spChg chg="mod">
          <ac:chgData name="Christoph Lippert" userId="f1aa18828af4e242" providerId="LiveId" clId="{C37E8B23-D6DE-2D47-B783-EFA67F029A56}" dt="2023-05-20T11:08:33.966" v="1395" actId="1038"/>
          <ac:spMkLst>
            <pc:docMk/>
            <pc:sldMk cId="1676992801" sldId="553"/>
            <ac:spMk id="14" creationId="{022EFA1A-1FA9-A73F-0602-E768EA58432F}"/>
          </ac:spMkLst>
        </pc:spChg>
        <pc:spChg chg="mod">
          <ac:chgData name="Christoph Lippert" userId="f1aa18828af4e242" providerId="LiveId" clId="{C37E8B23-D6DE-2D47-B783-EFA67F029A56}" dt="2023-05-20T11:08:33.966" v="1395" actId="1038"/>
          <ac:spMkLst>
            <pc:docMk/>
            <pc:sldMk cId="1676992801" sldId="553"/>
            <ac:spMk id="15" creationId="{21051827-0454-F7CE-FA1C-8DC33EEEDF85}"/>
          </ac:spMkLst>
        </pc:spChg>
        <pc:spChg chg="mod">
          <ac:chgData name="Christoph Lippert" userId="f1aa18828af4e242" providerId="LiveId" clId="{C37E8B23-D6DE-2D47-B783-EFA67F029A56}" dt="2023-05-20T11:08:33.966" v="1395" actId="1038"/>
          <ac:spMkLst>
            <pc:docMk/>
            <pc:sldMk cId="1676992801" sldId="553"/>
            <ac:spMk id="16" creationId="{0CC8475F-E58F-44D6-30A4-6996F0E82FAF}"/>
          </ac:spMkLst>
        </pc:spChg>
        <pc:spChg chg="mod">
          <ac:chgData name="Christoph Lippert" userId="f1aa18828af4e242" providerId="LiveId" clId="{C37E8B23-D6DE-2D47-B783-EFA67F029A56}" dt="2023-05-20T11:08:33.966" v="1395" actId="1038"/>
          <ac:spMkLst>
            <pc:docMk/>
            <pc:sldMk cId="1676992801" sldId="553"/>
            <ac:spMk id="17" creationId="{FC8EC2F7-06E3-8A9B-AF82-09134721F875}"/>
          </ac:spMkLst>
        </pc:spChg>
      </pc:sldChg>
      <pc:sldChg chg="mod ord modShow">
        <pc:chgData name="Christoph Lippert" userId="f1aa18828af4e242" providerId="LiveId" clId="{C37E8B23-D6DE-2D47-B783-EFA67F029A56}" dt="2023-05-20T10:52:59.422" v="1289" actId="729"/>
        <pc:sldMkLst>
          <pc:docMk/>
          <pc:sldMk cId="316237219" sldId="554"/>
        </pc:sldMkLst>
      </pc:sldChg>
      <pc:sldChg chg="modSp mod ord">
        <pc:chgData name="Christoph Lippert" userId="f1aa18828af4e242" providerId="LiveId" clId="{C37E8B23-D6DE-2D47-B783-EFA67F029A56}" dt="2023-05-20T11:05:21.482" v="1356" actId="20577"/>
        <pc:sldMkLst>
          <pc:docMk/>
          <pc:sldMk cId="1100039758" sldId="555"/>
        </pc:sldMkLst>
        <pc:spChg chg="mod">
          <ac:chgData name="Christoph Lippert" userId="f1aa18828af4e242" providerId="LiveId" clId="{C37E8B23-D6DE-2D47-B783-EFA67F029A56}" dt="2023-05-20T11:04:49.040" v="1349" actId="20577"/>
          <ac:spMkLst>
            <pc:docMk/>
            <pc:sldMk cId="1100039758" sldId="555"/>
            <ac:spMk id="3" creationId="{924B1200-9893-25A2-384D-B6142AF9553C}"/>
          </ac:spMkLst>
        </pc:spChg>
        <pc:spChg chg="mod">
          <ac:chgData name="Christoph Lippert" userId="f1aa18828af4e242" providerId="LiveId" clId="{C37E8B23-D6DE-2D47-B783-EFA67F029A56}" dt="2023-05-20T11:05:21.482" v="1356" actId="20577"/>
          <ac:spMkLst>
            <pc:docMk/>
            <pc:sldMk cId="1100039758" sldId="555"/>
            <ac:spMk id="6" creationId="{06417A2F-1592-F524-AFFD-A8615A6CFCBE}"/>
          </ac:spMkLst>
        </pc:spChg>
        <pc:picChg chg="mod">
          <ac:chgData name="Christoph Lippert" userId="f1aa18828af4e242" providerId="LiveId" clId="{C37E8B23-D6DE-2D47-B783-EFA67F029A56}" dt="2023-05-20T11:04:46.106" v="1346" actId="1076"/>
          <ac:picMkLst>
            <pc:docMk/>
            <pc:sldMk cId="1100039758" sldId="555"/>
            <ac:picMk id="4" creationId="{5CB68332-F75B-F945-E1A1-0C06793648E0}"/>
          </ac:picMkLst>
        </pc:picChg>
        <pc:picChg chg="mod">
          <ac:chgData name="Christoph Lippert" userId="f1aa18828af4e242" providerId="LiveId" clId="{C37E8B23-D6DE-2D47-B783-EFA67F029A56}" dt="2023-05-20T11:04:56.087" v="1351" actId="14100"/>
          <ac:picMkLst>
            <pc:docMk/>
            <pc:sldMk cId="1100039758" sldId="555"/>
            <ac:picMk id="5" creationId="{7CA811F1-6065-474E-4B7E-C3E73EC68086}"/>
          </ac:picMkLst>
        </pc:picChg>
      </pc:sldChg>
      <pc:sldChg chg="modSp mod ord">
        <pc:chgData name="Christoph Lippert" userId="f1aa18828af4e242" providerId="LiveId" clId="{C37E8B23-D6DE-2D47-B783-EFA67F029A56}" dt="2023-05-20T11:07:06.192" v="1377" actId="14100"/>
        <pc:sldMkLst>
          <pc:docMk/>
          <pc:sldMk cId="235129630" sldId="556"/>
        </pc:sldMkLst>
        <pc:spChg chg="mod">
          <ac:chgData name="Christoph Lippert" userId="f1aa18828af4e242" providerId="LiveId" clId="{C37E8B23-D6DE-2D47-B783-EFA67F029A56}" dt="2023-05-20T11:07:06.192" v="1377" actId="14100"/>
          <ac:spMkLst>
            <pc:docMk/>
            <pc:sldMk cId="235129630" sldId="556"/>
            <ac:spMk id="5" creationId="{9F50F742-CB20-DC2C-FA1E-02C8D11BE7FE}"/>
          </ac:spMkLst>
        </pc:spChg>
        <pc:picChg chg="mod">
          <ac:chgData name="Christoph Lippert" userId="f1aa18828af4e242" providerId="LiveId" clId="{C37E8B23-D6DE-2D47-B783-EFA67F029A56}" dt="2023-05-20T11:04:18.005" v="1342" actId="14100"/>
          <ac:picMkLst>
            <pc:docMk/>
            <pc:sldMk cId="235129630" sldId="556"/>
            <ac:picMk id="4" creationId="{64A5A255-DF86-60AA-B8C2-C79998CF4DA6}"/>
          </ac:picMkLst>
        </pc:picChg>
      </pc:sldChg>
      <pc:sldChg chg="modSp mod ord">
        <pc:chgData name="Christoph Lippert" userId="f1aa18828af4e242" providerId="LiveId" clId="{C37E8B23-D6DE-2D47-B783-EFA67F029A56}" dt="2023-05-20T11:03:30.693" v="1330" actId="14100"/>
        <pc:sldMkLst>
          <pc:docMk/>
          <pc:sldMk cId="2525174665" sldId="557"/>
        </pc:sldMkLst>
        <pc:spChg chg="mod">
          <ac:chgData name="Christoph Lippert" userId="f1aa18828af4e242" providerId="LiveId" clId="{C37E8B23-D6DE-2D47-B783-EFA67F029A56}" dt="2023-05-20T11:03:30.693" v="1330" actId="14100"/>
          <ac:spMkLst>
            <pc:docMk/>
            <pc:sldMk cId="2525174665" sldId="557"/>
            <ac:spMk id="9" creationId="{3A5A7C05-B325-EB9D-B2B6-2C2C6D349DB9}"/>
          </ac:spMkLst>
        </pc:spChg>
        <pc:picChg chg="mod">
          <ac:chgData name="Christoph Lippert" userId="f1aa18828af4e242" providerId="LiveId" clId="{C37E8B23-D6DE-2D47-B783-EFA67F029A56}" dt="2023-05-20T11:03:22.014" v="1328" actId="1037"/>
          <ac:picMkLst>
            <pc:docMk/>
            <pc:sldMk cId="2525174665" sldId="557"/>
            <ac:picMk id="7" creationId="{C9A37D45-F942-8929-2296-2D9506A6AC36}"/>
          </ac:picMkLst>
        </pc:picChg>
      </pc:sldChg>
      <pc:sldChg chg="modSp mod ord">
        <pc:chgData name="Christoph Lippert" userId="f1aa18828af4e242" providerId="LiveId" clId="{C37E8B23-D6DE-2D47-B783-EFA67F029A56}" dt="2023-05-20T08:52:11.690" v="414" actId="20578"/>
        <pc:sldMkLst>
          <pc:docMk/>
          <pc:sldMk cId="3722556421" sldId="558"/>
        </pc:sldMkLst>
        <pc:picChg chg="mod">
          <ac:chgData name="Christoph Lippert" userId="f1aa18828af4e242" providerId="LiveId" clId="{C37E8B23-D6DE-2D47-B783-EFA67F029A56}" dt="2023-05-19T14:59:08.615" v="85" actId="14100"/>
          <ac:picMkLst>
            <pc:docMk/>
            <pc:sldMk cId="3722556421" sldId="558"/>
            <ac:picMk id="4" creationId="{DC4C656B-3B0E-B97A-DE61-67FD89A86CE8}"/>
          </ac:picMkLst>
        </pc:picChg>
      </pc:sldChg>
      <pc:sldChg chg="modSp mod ord">
        <pc:chgData name="Christoph Lippert" userId="f1aa18828af4e242" providerId="LiveId" clId="{C37E8B23-D6DE-2D47-B783-EFA67F029A56}" dt="2023-05-20T08:52:11.690" v="414" actId="20578"/>
        <pc:sldMkLst>
          <pc:docMk/>
          <pc:sldMk cId="3561868776" sldId="559"/>
        </pc:sldMkLst>
        <pc:spChg chg="mod">
          <ac:chgData name="Christoph Lippert" userId="f1aa18828af4e242" providerId="LiveId" clId="{C37E8B23-D6DE-2D47-B783-EFA67F029A56}" dt="2023-05-19T15:01:28.701" v="91" actId="404"/>
          <ac:spMkLst>
            <pc:docMk/>
            <pc:sldMk cId="3561868776" sldId="559"/>
            <ac:spMk id="2" creationId="{CB3673AC-35C7-C3E4-6434-2DCA34008E0F}"/>
          </ac:spMkLst>
        </pc:spChg>
        <pc:picChg chg="mod">
          <ac:chgData name="Christoph Lippert" userId="f1aa18828af4e242" providerId="LiveId" clId="{C37E8B23-D6DE-2D47-B783-EFA67F029A56}" dt="2023-05-19T15:01:45.437" v="95" actId="1037"/>
          <ac:picMkLst>
            <pc:docMk/>
            <pc:sldMk cId="3561868776" sldId="559"/>
            <ac:picMk id="4" creationId="{21AD82CE-7324-11FA-6CD2-3045C05BCE77}"/>
          </ac:picMkLst>
        </pc:picChg>
      </pc:sldChg>
      <pc:sldChg chg="modSp mod ord">
        <pc:chgData name="Christoph Lippert" userId="f1aa18828af4e242" providerId="LiveId" clId="{C37E8B23-D6DE-2D47-B783-EFA67F029A56}" dt="2023-05-20T08:52:11.690" v="414" actId="20578"/>
        <pc:sldMkLst>
          <pc:docMk/>
          <pc:sldMk cId="1122880058" sldId="560"/>
        </pc:sldMkLst>
        <pc:grpChg chg="mod">
          <ac:chgData name="Christoph Lippert" userId="f1aa18828af4e242" providerId="LiveId" clId="{C37E8B23-D6DE-2D47-B783-EFA67F029A56}" dt="2023-05-19T15:02:16.806" v="97" actId="14100"/>
          <ac:grpSpMkLst>
            <pc:docMk/>
            <pc:sldMk cId="1122880058" sldId="560"/>
            <ac:grpSpMk id="4" creationId="{D586A14D-1EF8-0A73-BE8A-D779A05CF2B6}"/>
          </ac:grpSpMkLst>
        </pc:grpChg>
      </pc:sldChg>
      <pc:sldChg chg="ord">
        <pc:chgData name="Christoph Lippert" userId="f1aa18828af4e242" providerId="LiveId" clId="{C37E8B23-D6DE-2D47-B783-EFA67F029A56}" dt="2023-05-20T08:52:11.690" v="414" actId="20578"/>
        <pc:sldMkLst>
          <pc:docMk/>
          <pc:sldMk cId="3705311384" sldId="561"/>
        </pc:sldMkLst>
      </pc:sldChg>
      <pc:sldChg chg="ord">
        <pc:chgData name="Christoph Lippert" userId="f1aa18828af4e242" providerId="LiveId" clId="{C37E8B23-D6DE-2D47-B783-EFA67F029A56}" dt="2023-05-20T08:52:11.690" v="414" actId="20578"/>
        <pc:sldMkLst>
          <pc:docMk/>
          <pc:sldMk cId="2005917002" sldId="562"/>
        </pc:sldMkLst>
      </pc:sldChg>
      <pc:sldChg chg="ord">
        <pc:chgData name="Christoph Lippert" userId="f1aa18828af4e242" providerId="LiveId" clId="{C37E8B23-D6DE-2D47-B783-EFA67F029A56}" dt="2023-05-20T08:52:11.690" v="414" actId="20578"/>
        <pc:sldMkLst>
          <pc:docMk/>
          <pc:sldMk cId="1926887771" sldId="563"/>
        </pc:sldMkLst>
      </pc:sldChg>
      <pc:sldChg chg="modSp mod ord">
        <pc:chgData name="Christoph Lippert" userId="f1aa18828af4e242" providerId="LiveId" clId="{C37E8B23-D6DE-2D47-B783-EFA67F029A56}" dt="2023-05-21T08:21:48.803" v="3508" actId="1076"/>
        <pc:sldMkLst>
          <pc:docMk/>
          <pc:sldMk cId="1723693138" sldId="564"/>
        </pc:sldMkLst>
        <pc:picChg chg="mod">
          <ac:chgData name="Christoph Lippert" userId="f1aa18828af4e242" providerId="LiveId" clId="{C37E8B23-D6DE-2D47-B783-EFA67F029A56}" dt="2023-05-21T08:21:48.803" v="3508" actId="1076"/>
          <ac:picMkLst>
            <pc:docMk/>
            <pc:sldMk cId="1723693138" sldId="564"/>
            <ac:picMk id="4" creationId="{FA3B3310-5509-8C82-9DBE-D85914097437}"/>
          </ac:picMkLst>
        </pc:picChg>
      </pc:sldChg>
      <pc:sldChg chg="ord">
        <pc:chgData name="Christoph Lippert" userId="f1aa18828af4e242" providerId="LiveId" clId="{C37E8B23-D6DE-2D47-B783-EFA67F029A56}" dt="2023-05-20T08:52:11.690" v="414" actId="20578"/>
        <pc:sldMkLst>
          <pc:docMk/>
          <pc:sldMk cId="1923602205" sldId="565"/>
        </pc:sldMkLst>
      </pc:sldChg>
      <pc:sldChg chg="ord">
        <pc:chgData name="Christoph Lippert" userId="f1aa18828af4e242" providerId="LiveId" clId="{C37E8B23-D6DE-2D47-B783-EFA67F029A56}" dt="2023-05-20T08:52:11.690" v="414" actId="20578"/>
        <pc:sldMkLst>
          <pc:docMk/>
          <pc:sldMk cId="3663104678" sldId="566"/>
        </pc:sldMkLst>
      </pc:sldChg>
      <pc:sldChg chg="ord">
        <pc:chgData name="Christoph Lippert" userId="f1aa18828af4e242" providerId="LiveId" clId="{C37E8B23-D6DE-2D47-B783-EFA67F029A56}" dt="2023-05-20T08:52:11.690" v="414" actId="20578"/>
        <pc:sldMkLst>
          <pc:docMk/>
          <pc:sldMk cId="1052668336" sldId="567"/>
        </pc:sldMkLst>
      </pc:sldChg>
      <pc:sldChg chg="modSp mod ord">
        <pc:chgData name="Christoph Lippert" userId="f1aa18828af4e242" providerId="LiveId" clId="{C37E8B23-D6DE-2D47-B783-EFA67F029A56}" dt="2023-05-20T11:01:56.203" v="1296" actId="1076"/>
        <pc:sldMkLst>
          <pc:docMk/>
          <pc:sldMk cId="2939691422" sldId="568"/>
        </pc:sldMkLst>
        <pc:picChg chg="mod">
          <ac:chgData name="Christoph Lippert" userId="f1aa18828af4e242" providerId="LiveId" clId="{C37E8B23-D6DE-2D47-B783-EFA67F029A56}" dt="2023-05-20T11:01:56.203" v="1296" actId="1076"/>
          <ac:picMkLst>
            <pc:docMk/>
            <pc:sldMk cId="2939691422" sldId="568"/>
            <ac:picMk id="4" creationId="{4398E954-E8CF-78DE-F2BD-7763C8BA86AA}"/>
          </ac:picMkLst>
        </pc:picChg>
      </pc:sldChg>
      <pc:sldChg chg="modSp mod">
        <pc:chgData name="Christoph Lippert" userId="f1aa18828af4e242" providerId="LiveId" clId="{C37E8B23-D6DE-2D47-B783-EFA67F029A56}" dt="2023-05-20T11:01:11.908" v="1293" actId="1076"/>
        <pc:sldMkLst>
          <pc:docMk/>
          <pc:sldMk cId="3584895205" sldId="569"/>
        </pc:sldMkLst>
        <pc:graphicFrameChg chg="mod">
          <ac:chgData name="Christoph Lippert" userId="f1aa18828af4e242" providerId="LiveId" clId="{C37E8B23-D6DE-2D47-B783-EFA67F029A56}" dt="2023-05-20T11:01:11.908" v="1293" actId="1076"/>
          <ac:graphicFrameMkLst>
            <pc:docMk/>
            <pc:sldMk cId="3584895205" sldId="569"/>
            <ac:graphicFrameMk id="4" creationId="{0EACD7AB-E328-14F0-A141-534A4CE7BF71}"/>
          </ac:graphicFrameMkLst>
        </pc:graphicFrameChg>
      </pc:sldChg>
      <pc:sldChg chg="modSp mod modShow">
        <pc:chgData name="Christoph Lippert" userId="f1aa18828af4e242" providerId="LiveId" clId="{C37E8B23-D6DE-2D47-B783-EFA67F029A56}" dt="2023-05-20T11:01:03.567" v="1291" actId="729"/>
        <pc:sldMkLst>
          <pc:docMk/>
          <pc:sldMk cId="152038809" sldId="571"/>
        </pc:sldMkLst>
        <pc:picChg chg="mod">
          <ac:chgData name="Christoph Lippert" userId="f1aa18828af4e242" providerId="LiveId" clId="{C37E8B23-D6DE-2D47-B783-EFA67F029A56}" dt="2023-05-20T11:00:52.828" v="1290" actId="1076"/>
          <ac:picMkLst>
            <pc:docMk/>
            <pc:sldMk cId="152038809" sldId="571"/>
            <ac:picMk id="4" creationId="{CC7B6997-76F0-E96B-7B5B-D288C3EA113C}"/>
          </ac:picMkLst>
        </pc:picChg>
      </pc:sldChg>
      <pc:sldChg chg="mod modShow">
        <pc:chgData name="Christoph Lippert" userId="f1aa18828af4e242" providerId="LiveId" clId="{C37E8B23-D6DE-2D47-B783-EFA67F029A56}" dt="2023-05-20T11:01:06.670" v="1292" actId="729"/>
        <pc:sldMkLst>
          <pc:docMk/>
          <pc:sldMk cId="2565157732" sldId="572"/>
        </pc:sldMkLst>
      </pc:sldChg>
      <pc:sldChg chg="addSp delSp modSp add del mod">
        <pc:chgData name="Christoph Lippert" userId="f1aa18828af4e242" providerId="LiveId" clId="{C37E8B23-D6DE-2D47-B783-EFA67F029A56}" dt="2023-05-20T09:39:11.552" v="755" actId="2696"/>
        <pc:sldMkLst>
          <pc:docMk/>
          <pc:sldMk cId="330569035" sldId="573"/>
        </pc:sldMkLst>
        <pc:spChg chg="mod">
          <ac:chgData name="Christoph Lippert" userId="f1aa18828af4e242" providerId="LiveId" clId="{C37E8B23-D6DE-2D47-B783-EFA67F029A56}" dt="2023-05-19T15:07:36.706" v="171" actId="20577"/>
          <ac:spMkLst>
            <pc:docMk/>
            <pc:sldMk cId="330569035" sldId="573"/>
            <ac:spMk id="2" creationId="{2D7FE570-8124-7700-B982-E6B15BB78051}"/>
          </ac:spMkLst>
        </pc:spChg>
        <pc:picChg chg="add del mod">
          <ac:chgData name="Christoph Lippert" userId="f1aa18828af4e242" providerId="LiveId" clId="{C37E8B23-D6DE-2D47-B783-EFA67F029A56}" dt="2023-05-20T09:32:25.850" v="641" actId="478"/>
          <ac:picMkLst>
            <pc:docMk/>
            <pc:sldMk cId="330569035" sldId="573"/>
            <ac:picMk id="4" creationId="{E4609B10-89A4-6E2C-8FF6-4357D3B75B5A}"/>
          </ac:picMkLst>
        </pc:picChg>
        <pc:picChg chg="del">
          <ac:chgData name="Christoph Lippert" userId="f1aa18828af4e242" providerId="LiveId" clId="{C37E8B23-D6DE-2D47-B783-EFA67F029A56}" dt="2023-05-20T09:32:18.446" v="636" actId="478"/>
          <ac:picMkLst>
            <pc:docMk/>
            <pc:sldMk cId="330569035" sldId="573"/>
            <ac:picMk id="5" creationId="{AF040B28-389C-CA0B-645B-8A07476732F0}"/>
          </ac:picMkLst>
        </pc:picChg>
        <pc:picChg chg="add mod">
          <ac:chgData name="Christoph Lippert" userId="f1aa18828af4e242" providerId="LiveId" clId="{C37E8B23-D6DE-2D47-B783-EFA67F029A56}" dt="2023-05-20T09:32:34.175" v="643" actId="14100"/>
          <ac:picMkLst>
            <pc:docMk/>
            <pc:sldMk cId="330569035" sldId="573"/>
            <ac:picMk id="6" creationId="{2800FCB5-088A-F8A9-364F-3C789268EB8B}"/>
          </ac:picMkLst>
        </pc:picChg>
      </pc:sldChg>
      <pc:sldChg chg="del">
        <pc:chgData name="Christoph Lippert" userId="f1aa18828af4e242" providerId="LiveId" clId="{C37E8B23-D6DE-2D47-B783-EFA67F029A56}" dt="2023-05-14T18:24:43.425" v="47" actId="2696"/>
        <pc:sldMkLst>
          <pc:docMk/>
          <pc:sldMk cId="477963877" sldId="573"/>
        </pc:sldMkLst>
      </pc:sldChg>
      <pc:sldChg chg="addSp delSp modSp add mod">
        <pc:chgData name="Christoph Lippert" userId="f1aa18828af4e242" providerId="LiveId" clId="{C37E8B23-D6DE-2D47-B783-EFA67F029A56}" dt="2023-05-20T10:00:27.714" v="985" actId="20577"/>
        <pc:sldMkLst>
          <pc:docMk/>
          <pc:sldMk cId="744961289" sldId="573"/>
        </pc:sldMkLst>
        <pc:spChg chg="mod">
          <ac:chgData name="Christoph Lippert" userId="f1aa18828af4e242" providerId="LiveId" clId="{C37E8B23-D6DE-2D47-B783-EFA67F029A56}" dt="2023-05-20T10:00:27.714" v="985" actId="20577"/>
          <ac:spMkLst>
            <pc:docMk/>
            <pc:sldMk cId="744961289" sldId="573"/>
            <ac:spMk id="2" creationId="{2D7FE570-8124-7700-B982-E6B15BB78051}"/>
          </ac:spMkLst>
        </pc:spChg>
        <pc:spChg chg="mod">
          <ac:chgData name="Christoph Lippert" userId="f1aa18828af4e242" providerId="LiveId" clId="{C37E8B23-D6DE-2D47-B783-EFA67F029A56}" dt="2023-05-20T09:42:00.057" v="828" actId="20577"/>
          <ac:spMkLst>
            <pc:docMk/>
            <pc:sldMk cId="744961289" sldId="573"/>
            <ac:spMk id="3" creationId="{D18928E1-4165-C843-679E-9A7D7A8C71CB}"/>
          </ac:spMkLst>
        </pc:spChg>
        <pc:picChg chg="add mod">
          <ac:chgData name="Christoph Lippert" userId="f1aa18828af4e242" providerId="LiveId" clId="{C37E8B23-D6DE-2D47-B783-EFA67F029A56}" dt="2023-05-20T09:58:34.721" v="916"/>
          <ac:picMkLst>
            <pc:docMk/>
            <pc:sldMk cId="744961289" sldId="573"/>
            <ac:picMk id="4" creationId="{712217FF-32E8-54B5-650E-26B6BECC839F}"/>
          </ac:picMkLst>
        </pc:picChg>
        <pc:picChg chg="del">
          <ac:chgData name="Christoph Lippert" userId="f1aa18828af4e242" providerId="LiveId" clId="{C37E8B23-D6DE-2D47-B783-EFA67F029A56}" dt="2023-05-20T09:58:34.232" v="915" actId="478"/>
          <ac:picMkLst>
            <pc:docMk/>
            <pc:sldMk cId="744961289" sldId="573"/>
            <ac:picMk id="6" creationId="{2800FCB5-088A-F8A9-364F-3C789268EB8B}"/>
          </ac:picMkLst>
        </pc:picChg>
      </pc:sldChg>
      <pc:sldChg chg="del">
        <pc:chgData name="Christoph Lippert" userId="f1aa18828af4e242" providerId="LiveId" clId="{C37E8B23-D6DE-2D47-B783-EFA67F029A56}" dt="2023-05-14T18:24:43.424" v="46" actId="2696"/>
        <pc:sldMkLst>
          <pc:docMk/>
          <pc:sldMk cId="313714804" sldId="574"/>
        </pc:sldMkLst>
      </pc:sldChg>
      <pc:sldChg chg="addSp delSp modSp add del mod">
        <pc:chgData name="Christoph Lippert" userId="f1aa18828af4e242" providerId="LiveId" clId="{C37E8B23-D6DE-2D47-B783-EFA67F029A56}" dt="2023-05-20T09:39:11.552" v="755" actId="2696"/>
        <pc:sldMkLst>
          <pc:docMk/>
          <pc:sldMk cId="2028395520" sldId="574"/>
        </pc:sldMkLst>
        <pc:spChg chg="add del mod">
          <ac:chgData name="Christoph Lippert" userId="f1aa18828af4e242" providerId="LiveId" clId="{C37E8B23-D6DE-2D47-B783-EFA67F029A56}" dt="2023-05-19T15:21:21.980" v="272" actId="478"/>
          <ac:spMkLst>
            <pc:docMk/>
            <pc:sldMk cId="2028395520" sldId="574"/>
            <ac:spMk id="2" creationId="{D3E3EA04-2185-3F4F-0C99-1E729037BCE2}"/>
          </ac:spMkLst>
        </pc:spChg>
        <pc:spChg chg="del">
          <ac:chgData name="Christoph Lippert" userId="f1aa18828af4e242" providerId="LiveId" clId="{C37E8B23-D6DE-2D47-B783-EFA67F029A56}" dt="2023-05-19T15:18:58.393" v="252" actId="478"/>
          <ac:spMkLst>
            <pc:docMk/>
            <pc:sldMk cId="2028395520" sldId="574"/>
            <ac:spMk id="144" creationId="{4BC19D95-B251-4D55-88F8-4197F8631F33}"/>
          </ac:spMkLst>
        </pc:spChg>
        <pc:spChg chg="del">
          <ac:chgData name="Christoph Lippert" userId="f1aa18828af4e242" providerId="LiveId" clId="{C37E8B23-D6DE-2D47-B783-EFA67F029A56}" dt="2023-05-19T15:19:00.859" v="253" actId="478"/>
          <ac:spMkLst>
            <pc:docMk/>
            <pc:sldMk cId="2028395520" sldId="574"/>
            <ac:spMk id="150" creationId="{B30D3227-56EC-23E5-DD5A-FBC05B9446BA}"/>
          </ac:spMkLst>
        </pc:spChg>
        <pc:spChg chg="add del mod">
          <ac:chgData name="Christoph Lippert" userId="f1aa18828af4e242" providerId="LiveId" clId="{C37E8B23-D6DE-2D47-B783-EFA67F029A56}" dt="2023-05-19T15:21:18.844" v="271" actId="478"/>
          <ac:spMkLst>
            <pc:docMk/>
            <pc:sldMk cId="2028395520" sldId="574"/>
            <ac:spMk id="152" creationId="{652D2DA6-CD8D-54B4-1925-44B427F19BC5}"/>
          </ac:spMkLst>
        </pc:spChg>
        <pc:spChg chg="add mod">
          <ac:chgData name="Christoph Lippert" userId="f1aa18828af4e242" providerId="LiveId" clId="{C37E8B23-D6DE-2D47-B783-EFA67F029A56}" dt="2023-05-19T15:18:33.224" v="251" actId="1038"/>
          <ac:spMkLst>
            <pc:docMk/>
            <pc:sldMk cId="2028395520" sldId="574"/>
            <ac:spMk id="153" creationId="{898A4F72-CC08-7C0E-B846-0BDB96057DCF}"/>
          </ac:spMkLst>
        </pc:spChg>
        <pc:spChg chg="add mod">
          <ac:chgData name="Christoph Lippert" userId="f1aa18828af4e242" providerId="LiveId" clId="{C37E8B23-D6DE-2D47-B783-EFA67F029A56}" dt="2023-05-19T15:18:33.224" v="251" actId="1038"/>
          <ac:spMkLst>
            <pc:docMk/>
            <pc:sldMk cId="2028395520" sldId="574"/>
            <ac:spMk id="154" creationId="{4B974C1A-9C3A-0306-1670-6664BD0142C1}"/>
          </ac:spMkLst>
        </pc:spChg>
        <pc:spChg chg="add del">
          <ac:chgData name="Christoph Lippert" userId="f1aa18828af4e242" providerId="LiveId" clId="{C37E8B23-D6DE-2D47-B783-EFA67F029A56}" dt="2023-05-19T15:19:17.649" v="255" actId="22"/>
          <ac:spMkLst>
            <pc:docMk/>
            <pc:sldMk cId="2028395520" sldId="574"/>
            <ac:spMk id="156" creationId="{2FDABFB8-268B-2A8E-1949-096E9AFB9524}"/>
          </ac:spMkLst>
        </pc:spChg>
        <pc:spChg chg="add del mod">
          <ac:chgData name="Christoph Lippert" userId="f1aa18828af4e242" providerId="LiveId" clId="{C37E8B23-D6DE-2D47-B783-EFA67F029A56}" dt="2023-05-19T15:19:36.413" v="258" actId="478"/>
          <ac:spMkLst>
            <pc:docMk/>
            <pc:sldMk cId="2028395520" sldId="574"/>
            <ac:spMk id="158" creationId="{28D7880B-83B1-BE6C-09F6-0A2B78F443E7}"/>
          </ac:spMkLst>
        </pc:spChg>
        <pc:spChg chg="add mod">
          <ac:chgData name="Christoph Lippert" userId="f1aa18828af4e242" providerId="LiveId" clId="{C37E8B23-D6DE-2D47-B783-EFA67F029A56}" dt="2023-05-19T15:20:54.367" v="270" actId="20577"/>
          <ac:spMkLst>
            <pc:docMk/>
            <pc:sldMk cId="2028395520" sldId="574"/>
            <ac:spMk id="159" creationId="{242910DB-68C5-E82C-08F0-662DF3B8236A}"/>
          </ac:spMkLst>
        </pc:spChg>
      </pc:sldChg>
      <pc:sldChg chg="delSp add del mod modShow modNotes">
        <pc:chgData name="Christoph Lippert" userId="f1aa18828af4e242" providerId="LiveId" clId="{C37E8B23-D6DE-2D47-B783-EFA67F029A56}" dt="2023-05-20T11:29:19.549" v="1687" actId="2696"/>
        <pc:sldMkLst>
          <pc:docMk/>
          <pc:sldMk cId="2043364757" sldId="574"/>
        </pc:sldMkLst>
        <pc:spChg chg="del">
          <ac:chgData name="Christoph Lippert" userId="f1aa18828af4e242" providerId="LiveId" clId="{C37E8B23-D6DE-2D47-B783-EFA67F029A56}" dt="2023-05-20T11:13:26.293" v="1425" actId="478"/>
          <ac:spMkLst>
            <pc:docMk/>
            <pc:sldMk cId="2043364757" sldId="574"/>
            <ac:spMk id="81" creationId="{0FCBEA2B-BB9B-0CD6-2CE8-97C932D1DC95}"/>
          </ac:spMkLst>
        </pc:spChg>
      </pc:sldChg>
      <pc:sldChg chg="del">
        <pc:chgData name="Christoph Lippert" userId="f1aa18828af4e242" providerId="LiveId" clId="{C37E8B23-D6DE-2D47-B783-EFA67F029A56}" dt="2023-05-14T18:24:43.404" v="35" actId="2696"/>
        <pc:sldMkLst>
          <pc:docMk/>
          <pc:sldMk cId="65250984" sldId="575"/>
        </pc:sldMkLst>
      </pc:sldChg>
      <pc:sldChg chg="modSp add del mod">
        <pc:chgData name="Christoph Lippert" userId="f1aa18828af4e242" providerId="LiveId" clId="{C37E8B23-D6DE-2D47-B783-EFA67F029A56}" dt="2023-05-20T09:39:11.552" v="755" actId="2696"/>
        <pc:sldMkLst>
          <pc:docMk/>
          <pc:sldMk cId="1923819927" sldId="575"/>
        </pc:sldMkLst>
        <pc:spChg chg="mod">
          <ac:chgData name="Christoph Lippert" userId="f1aa18828af4e242" providerId="LiveId" clId="{C37E8B23-D6DE-2D47-B783-EFA67F029A56}" dt="2023-05-20T09:17:43.986" v="620" actId="113"/>
          <ac:spMkLst>
            <pc:docMk/>
            <pc:sldMk cId="1923819927" sldId="575"/>
            <ac:spMk id="2" creationId="{39AD09EA-72B9-DE8F-36DC-D303E5EC6A21}"/>
          </ac:spMkLst>
        </pc:spChg>
      </pc:sldChg>
      <pc:sldChg chg="add">
        <pc:chgData name="Christoph Lippert" userId="f1aa18828af4e242" providerId="LiveId" clId="{C37E8B23-D6DE-2D47-B783-EFA67F029A56}" dt="2023-05-20T09:39:15.305" v="756"/>
        <pc:sldMkLst>
          <pc:docMk/>
          <pc:sldMk cId="3371919597" sldId="575"/>
        </pc:sldMkLst>
      </pc:sldChg>
      <pc:sldChg chg="del">
        <pc:chgData name="Christoph Lippert" userId="f1aa18828af4e242" providerId="LiveId" clId="{C37E8B23-D6DE-2D47-B783-EFA67F029A56}" dt="2023-05-14T18:24:43.353" v="23" actId="2696"/>
        <pc:sldMkLst>
          <pc:docMk/>
          <pc:sldMk cId="460683824" sldId="576"/>
        </pc:sldMkLst>
      </pc:sldChg>
      <pc:sldChg chg="add mod modShow">
        <pc:chgData name="Christoph Lippert" userId="f1aa18828af4e242" providerId="LiveId" clId="{C37E8B23-D6DE-2D47-B783-EFA67F029A56}" dt="2023-05-20T09:57:17.678" v="888" actId="729"/>
        <pc:sldMkLst>
          <pc:docMk/>
          <pc:sldMk cId="1750815037" sldId="576"/>
        </pc:sldMkLst>
      </pc:sldChg>
      <pc:sldChg chg="del">
        <pc:chgData name="Christoph Lippert" userId="f1aa18828af4e242" providerId="LiveId" clId="{C37E8B23-D6DE-2D47-B783-EFA67F029A56}" dt="2023-05-14T18:24:43.254" v="11" actId="2696"/>
        <pc:sldMkLst>
          <pc:docMk/>
          <pc:sldMk cId="3570685544" sldId="577"/>
        </pc:sldMkLst>
      </pc:sldChg>
      <pc:sldChg chg="add del">
        <pc:chgData name="Christoph Lippert" userId="f1aa18828af4e242" providerId="LiveId" clId="{C37E8B23-D6DE-2D47-B783-EFA67F029A56}" dt="2023-05-20T11:26:37.091" v="1628" actId="2696"/>
        <pc:sldMkLst>
          <pc:docMk/>
          <pc:sldMk cId="4195761402" sldId="577"/>
        </pc:sldMkLst>
      </pc:sldChg>
      <pc:sldChg chg="del">
        <pc:chgData name="Christoph Lippert" userId="f1aa18828af4e242" providerId="LiveId" clId="{C37E8B23-D6DE-2D47-B783-EFA67F029A56}" dt="2023-05-14T18:24:46.825" v="48" actId="2696"/>
        <pc:sldMkLst>
          <pc:docMk/>
          <pc:sldMk cId="3591646734" sldId="578"/>
        </pc:sldMkLst>
      </pc:sldChg>
      <pc:sldChg chg="addSp delSp modSp add mod">
        <pc:chgData name="Christoph Lippert" userId="f1aa18828af4e242" providerId="LiveId" clId="{C37E8B23-D6DE-2D47-B783-EFA67F029A56}" dt="2023-05-20T11:33:37.454" v="1750" actId="1038"/>
        <pc:sldMkLst>
          <pc:docMk/>
          <pc:sldMk cId="3719782237" sldId="578"/>
        </pc:sldMkLst>
        <pc:spChg chg="mod">
          <ac:chgData name="Christoph Lippert" userId="f1aa18828af4e242" providerId="LiveId" clId="{C37E8B23-D6DE-2D47-B783-EFA67F029A56}" dt="2023-05-20T11:25:08.487" v="1599" actId="20577"/>
          <ac:spMkLst>
            <pc:docMk/>
            <pc:sldMk cId="3719782237" sldId="578"/>
            <ac:spMk id="3" creationId="{E9AD1EBA-1455-D69B-D6E3-ABA717FD59B1}"/>
          </ac:spMkLst>
        </pc:spChg>
        <pc:spChg chg="mod">
          <ac:chgData name="Christoph Lippert" userId="f1aa18828af4e242" providerId="LiveId" clId="{C37E8B23-D6DE-2D47-B783-EFA67F029A56}" dt="2023-05-20T11:26:26.355" v="1627" actId="20577"/>
          <ac:spMkLst>
            <pc:docMk/>
            <pc:sldMk cId="3719782237" sldId="578"/>
            <ac:spMk id="154" creationId="{A2C12146-DBF5-A6D9-21BC-92229C0D18C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57" creationId="{B3468EFA-54B5-1C4D-73F0-B6D515C5B9A3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58" creationId="{FC31F660-CC0F-1BF1-3B2A-F2CD15005126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59" creationId="{2D1558FC-52B7-9F78-BFBB-352AA7609A0C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60" creationId="{7BE039B6-F588-D365-15FC-123DF88A6CF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61" creationId="{8FFCC5F5-A220-C734-7A61-A47DAB173DCE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62" creationId="{FBC0C78F-C9EC-3844-FDD3-F85B15158302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63" creationId="{6A9DDF26-AC9B-84D7-A6D0-6CE9A2F7FA74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64" creationId="{3267009C-CE26-465A-8C18-03E0A44CC270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65" creationId="{A75637C0-4F0F-A65F-E222-39B031C39F3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66" creationId="{58E93834-4059-44C5-0795-92FEFAFB3010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67" creationId="{FD9C775A-A02B-A401-6EFC-CB353E72826A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68" creationId="{ADA7930F-BECD-784D-647F-5D0C180623E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69" creationId="{B3726A47-4225-2459-5312-594EEBE8088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70" creationId="{A9BF1A87-522E-63C5-32AF-5315CE78E4DB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71" creationId="{6644FF4F-E192-BE7F-2D13-CEFDF9AC8340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72" creationId="{74A9A8E7-6A82-87C3-4CA4-1AF91CB09C3F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73" creationId="{9FF8EBDB-FB4D-FE7F-283B-4DF864311456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74" creationId="{C73183FD-4D11-B37A-6DCE-311D99B1E0B6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75" creationId="{EC4580C6-3BDA-5B00-67C6-F3D75B995F2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76" creationId="{72F615AC-B8B4-ECC5-7D2F-A8282DC3BD54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77" creationId="{9CDEF37E-3632-1396-FF10-9B0D40CC7253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78" creationId="{C73A6B1A-A651-CB1C-9CFB-0E682197B118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79" creationId="{C612B6B1-E435-09B4-7CA8-7C9E5A0EA6E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80" creationId="{A066DC2B-B08F-B47B-6950-BB70FA0468A3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81" creationId="{355998EF-CA36-5EDB-77B9-5E912897B6F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82" creationId="{EFB6944D-0BF9-07D2-266E-C78FA03D0876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83" creationId="{29AAB153-70A2-814B-8B51-F9835090ACDE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84" creationId="{51B8EFF8-72CD-4516-E9E7-8B7E26CDF13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85" creationId="{271FAC0B-B2E5-13CB-96D0-69E73D0B55A0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86" creationId="{EC993BB3-5047-7E6D-5708-46762CE411E8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87" creationId="{C745258E-42E9-02A7-E625-97613B89F40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88" creationId="{B26E7097-FEF9-7099-11C7-DC999AC28A3E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89" creationId="{9D1200DC-7C14-D7F9-B6FC-1584832EB19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90" creationId="{23012027-A98E-B7D4-707F-78C8439A8066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91" creationId="{1259C247-228E-CE5E-7E57-FDE5BDA73302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92" creationId="{7D7F78E0-C222-56D0-5577-A8694DCFF929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93" creationId="{21FFD1BF-01A6-0360-248F-0F8265B57E3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94" creationId="{8E7738E6-830A-E92C-5328-C7E49E043A09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95" creationId="{A8329F8B-C5CD-454F-8519-75C53BAFD90C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96" creationId="{C42AE74D-B949-062A-0127-52CD6EAA2DB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97" creationId="{B7DD5768-E056-DD69-B1C9-5B427C227799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98" creationId="{AABB91F3-890B-AD3C-9C6B-2475712853D3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199" creationId="{A493F21A-0E5B-C08F-2798-CD6061920F38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00" creationId="{17F386AC-1C46-A66C-E3ED-5D311805B9D0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01" creationId="{691958F7-894C-8492-3A6F-D165C51E02E9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02" creationId="{5AF679EC-E91B-80C0-4420-AB1E60DCF99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03" creationId="{59017EA7-7B94-A7A5-B2B4-537D4337A9E3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04" creationId="{A441401F-FDA2-B57C-BBC0-FF1C748B8962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05" creationId="{3DE7780E-BEDF-9094-A089-D47D04AB08DE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06" creationId="{12FF7403-BDE0-915B-46B3-AFB50DDE578E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07" creationId="{A9DAFEB6-5A64-CB61-D49B-815076E7D799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08" creationId="{35A1EC7D-30A4-683B-1000-72E59FC847A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09" creationId="{7E132D9C-6884-7FDA-41F6-64708F6390D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10" creationId="{A88046C4-E0C0-907F-5B74-26C3A6B4E1FF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11" creationId="{C1224DC8-AC0B-59BA-5C1E-591EAC24A1A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12" creationId="{A9395134-2F86-633C-51D0-63A18DBF275A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13" creationId="{72016D20-2333-F6EB-34DD-1FB2864EFD4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14" creationId="{CB137993-8B44-6377-91A6-FB6508E5CAB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15" creationId="{7A529283-9108-9C06-FA3B-2C928C9DC394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16" creationId="{94D28A73-EB76-3F70-57C2-1E165DFBF03B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17" creationId="{2EFA79C8-1EE0-FE36-5E92-F5BC1F4A514A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18" creationId="{44460CF5-7089-5BF5-393A-610AAB9D681F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19" creationId="{F6FB452D-5EDF-035E-C20F-135EFDA2B064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20" creationId="{E4904433-839B-F30B-382D-64283C69664F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21" creationId="{FA0A4516-0177-5BD5-05FB-35A47B28EE84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22" creationId="{ED50ABEA-4D6F-8C1C-3119-E22BA761193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23" creationId="{A757EB2D-FD6A-6DEB-8718-EB906727B230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24" creationId="{E9911B0C-8533-33EC-294B-34403541BD53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25" creationId="{0C535F87-5A6C-09A5-2715-703A2EA6BE5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26" creationId="{2638376E-7DA4-6322-D2B5-802D56FD6D22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27" creationId="{67775229-0CC7-42B6-8EAA-2A7D326B230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28" creationId="{E77B705C-AEF0-843C-2FA8-9B0D71DC9D4C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29" creationId="{8198DE12-E30E-ABE6-7C2F-24B291BA0B1A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30" creationId="{8C15121D-8A5C-A56E-2BA1-48E2E532C58F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31" creationId="{3DECE126-1F2C-E4E4-30D0-344B2B3F7980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32" creationId="{389D39C0-11F2-364F-3E4A-B9A1555B1CE8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33" creationId="{85AD5EF9-9153-C519-80BB-AEBBDB19B849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34" creationId="{9D20B2B6-2581-0640-AFFB-87D919795C8C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35" creationId="{2FF63A0A-0F4A-22FA-9DB9-8AC394797F16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36" creationId="{A5326C7E-FE1E-5E1B-F124-3E227F1F15A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37" creationId="{30A26157-6C48-FA68-9277-FE50F82CAE3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38" creationId="{C2C0A911-0812-8985-F8F4-361637FAD8F2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39" creationId="{772A9E21-EE30-FF6C-DBAE-FD330E843174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40" creationId="{B963E894-EBA3-B9D0-A3F5-104A13B189DF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41" creationId="{E397B426-62E9-6C12-F6A3-2BB1E7FC591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42" creationId="{D4223A91-C7FC-4E06-7D53-904C7961B812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43" creationId="{2B7F6746-487E-2EB5-8758-012AB795253E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44" creationId="{81BA9300-C5A9-7797-EA10-E15EF6A1D0D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45" creationId="{DE49EF51-EACE-863D-E4B6-2041CA5C56D6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46" creationId="{C31A827E-384D-5BDF-58C1-57E6276DA9DE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47" creationId="{3DF93DA5-7FEE-ED9E-5788-165B19C8A07C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48" creationId="{3F99CDC8-7A79-4517-EB7D-E8EEA91FFE9C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49" creationId="{23176CC0-8D1B-38E5-EB2B-896B744C641F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50" creationId="{D82D8DF5-E66E-7D34-3128-083610A11D84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51" creationId="{663FCEF4-DCA6-FF66-460D-828C1AC1DA68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52" creationId="{51B9B27A-B6E1-CCC3-6D0A-BCDE259E6B4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53" creationId="{CAFF6B7A-B2BE-D0B7-2726-D3897D594099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54" creationId="{0113CE40-FB88-1A91-A9C5-D80A0A5ED393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55" creationId="{FE592601-40FC-31E5-AB3E-09BADC8F56A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56" creationId="{043B274E-0B20-184F-468C-1073F209DB3B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57" creationId="{9043D206-549E-0B28-FB19-AAF12E7E136B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58" creationId="{C54BEAA9-8E2D-3FA6-0932-AF0ECFFE320B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59" creationId="{A7E8DF80-ADCB-AE0A-F992-2DD23B0A5C33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60" creationId="{17E5FF6B-FB7E-7B9D-06CD-D4A5DD2D6038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61" creationId="{13D74DEB-7EB3-D063-A196-3093A4674B92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62" creationId="{A6CDAFA8-1E59-574E-B12E-3BAABE5C7A3B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63" creationId="{C8C6860C-75F1-3589-BF56-47453452EBFA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64" creationId="{7A10B33D-4CA4-C2DB-0DA2-B4D31213BBBE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65" creationId="{089D0FF6-2B18-8E93-27BF-A15DA5AFC4E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66" creationId="{BBD0AC68-C293-EB88-E4DC-7A3BE47829E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67" creationId="{3D7E1B7D-36BB-3CE2-D0D3-C38039541900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68" creationId="{7C9F742B-AAA5-0AB4-9585-BBE30C954614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69" creationId="{0E20B6AC-7BF3-D1F2-912D-873FC1A8829C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70" creationId="{734F9B21-D5B5-C746-3FFC-904952DE88D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71" creationId="{5FDF9BCB-E94A-A655-2567-FAAF1701D6A6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72" creationId="{25A664A6-EBCA-7F83-B60C-08A1D3810BE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73" creationId="{12E0665C-F084-C18D-0561-4DE889A939FF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74" creationId="{D882A141-6D3D-F1FF-D488-4125FBB6CCB2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75" creationId="{BEEE980C-91F0-372E-D3B3-590AE0011386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76" creationId="{D27320AF-0B2C-B142-12C1-A940ED4FBA4A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77" creationId="{15FB3ADE-6ABD-73E4-3288-A4190357B62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78" creationId="{91A1F7B3-FFD2-8D98-7EB7-EA0A855618DA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79" creationId="{86F870A0-4854-9707-6D5E-B28F4A9F8566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80" creationId="{21B544E9-0ECC-8B2B-ED6E-BA79D68BE43E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81" creationId="{A1C9F99C-1518-BA5E-DD77-1A5A773EED4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82" creationId="{58C4ABC5-09DD-3080-5FC1-8BA0BC46CCE2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83" creationId="{490C8D95-9393-2E17-5965-FC3A5FEF5988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84" creationId="{B26BD529-3C27-C5A4-A275-23450704F77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85" creationId="{B31A3F56-5A2D-3A28-5F5C-9E9A127D3A44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86" creationId="{F13C0450-9C70-C29C-365D-3E9EA16F213D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87" creationId="{603B29D5-6826-90DA-8BA7-82C502EB71B0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88" creationId="{D0211C3E-2873-C593-EE06-61FE66FF72D8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89" creationId="{26B5E53F-C22C-F1B9-5D42-71D3D30334C9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90" creationId="{DB5E859F-8020-1F03-19D2-D292850752CF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91" creationId="{22EAE6D1-B13C-58C6-B96A-36A4C31ECBDA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92" creationId="{287DDB69-B6CC-FF1A-136F-A0A9D5B1A80F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93" creationId="{80E59290-842E-36A4-8D4C-4E1A0601947B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94" creationId="{F3D9A754-1D4B-FB22-F6DF-9825918866BC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95" creationId="{FAB4A2FF-1B99-AF2B-C8DC-4422D2DEC250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96" creationId="{F429374B-9CDA-EAFE-E302-2F7F5829C4A7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97" creationId="{128733EA-F216-6E8B-59AD-F0C178AA8179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98" creationId="{5FB12C9A-A745-9665-6632-87A477585F14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299" creationId="{2F7A8BA5-16F9-874E-7BFF-1091E7E164B9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300" creationId="{778AE196-4544-AE24-60C7-62A5C413E59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301" creationId="{C9394C87-8CC3-5B91-9609-20644676D9B5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302" creationId="{4B24520F-7559-5601-1C95-88C7B74EE6D1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303" creationId="{AB22570C-7F85-00A2-F4C7-0FF10E0F388B}"/>
          </ac:spMkLst>
        </pc:spChg>
        <pc:spChg chg="mod">
          <ac:chgData name="Christoph Lippert" userId="f1aa18828af4e242" providerId="LiveId" clId="{C37E8B23-D6DE-2D47-B783-EFA67F029A56}" dt="2023-05-20T11:23:29.749" v="1573"/>
          <ac:spMkLst>
            <pc:docMk/>
            <pc:sldMk cId="3719782237" sldId="578"/>
            <ac:spMk id="304" creationId="{23C65180-C9BB-60D7-3AEC-CEEB268EB431}"/>
          </ac:spMkLst>
        </pc:spChg>
        <pc:grpChg chg="del">
          <ac:chgData name="Christoph Lippert" userId="f1aa18828af4e242" providerId="LiveId" clId="{C37E8B23-D6DE-2D47-B783-EFA67F029A56}" dt="2023-05-20T11:23:29.392" v="1572" actId="478"/>
          <ac:grpSpMkLst>
            <pc:docMk/>
            <pc:sldMk cId="3719782237" sldId="578"/>
            <ac:grpSpMk id="2" creationId="{4BEF3E6A-274A-7E6A-63DE-56035FB83634}"/>
          </ac:grpSpMkLst>
        </pc:grpChg>
        <pc:grpChg chg="add mod">
          <ac:chgData name="Christoph Lippert" userId="f1aa18828af4e242" providerId="LiveId" clId="{C37E8B23-D6DE-2D47-B783-EFA67F029A56}" dt="2023-05-20T11:23:29.749" v="1573"/>
          <ac:grpSpMkLst>
            <pc:docMk/>
            <pc:sldMk cId="3719782237" sldId="578"/>
            <ac:grpSpMk id="156" creationId="{3466FEEE-1073-1104-2980-1916DB8080A8}"/>
          </ac:grpSpMkLst>
        </pc:grpChg>
        <pc:picChg chg="del">
          <ac:chgData name="Christoph Lippert" userId="f1aa18828af4e242" providerId="LiveId" clId="{C37E8B23-D6DE-2D47-B783-EFA67F029A56}" dt="2023-05-20T11:19:01.670" v="1510" actId="478"/>
          <ac:picMkLst>
            <pc:docMk/>
            <pc:sldMk cId="3719782237" sldId="578"/>
            <ac:picMk id="153" creationId="{CF0AB13F-C08B-EF5F-D5DE-04139C8AFF6D}"/>
          </ac:picMkLst>
        </pc:picChg>
        <pc:picChg chg="add del mod modCrop">
          <ac:chgData name="Christoph Lippert" userId="f1aa18828af4e242" providerId="LiveId" clId="{C37E8B23-D6DE-2D47-B783-EFA67F029A56}" dt="2023-05-20T11:33:23.828" v="1706" actId="478"/>
          <ac:picMkLst>
            <pc:docMk/>
            <pc:sldMk cId="3719782237" sldId="578"/>
            <ac:picMk id="155" creationId="{DACE961C-799E-BD44-AA90-8F2451395219}"/>
          </ac:picMkLst>
        </pc:picChg>
        <pc:picChg chg="add mod">
          <ac:chgData name="Christoph Lippert" userId="f1aa18828af4e242" providerId="LiveId" clId="{C37E8B23-D6DE-2D47-B783-EFA67F029A56}" dt="2023-05-20T11:33:37.454" v="1750" actId="1038"/>
          <ac:picMkLst>
            <pc:docMk/>
            <pc:sldMk cId="3719782237" sldId="578"/>
            <ac:picMk id="306" creationId="{AFB3E734-A532-A45E-99FA-D84F0068D94F}"/>
          </ac:picMkLst>
        </pc:picChg>
      </pc:sldChg>
      <pc:sldChg chg="addSp delSp modSp add mod modNotesTx">
        <pc:chgData name="Christoph Lippert" userId="f1aa18828af4e242" providerId="LiveId" clId="{C37E8B23-D6DE-2D47-B783-EFA67F029A56}" dt="2023-05-20T10:52:40.806" v="1288" actId="14100"/>
        <pc:sldMkLst>
          <pc:docMk/>
          <pc:sldMk cId="4114725662" sldId="579"/>
        </pc:sldMkLst>
        <pc:spChg chg="del mod">
          <ac:chgData name="Christoph Lippert" userId="f1aa18828af4e242" providerId="LiveId" clId="{C37E8B23-D6DE-2D47-B783-EFA67F029A56}" dt="2023-05-20T10:52:20.106" v="1285" actId="478"/>
          <ac:spMkLst>
            <pc:docMk/>
            <pc:sldMk cId="4114725662" sldId="579"/>
            <ac:spMk id="2" creationId="{F92BB5ED-7AFB-2B1D-2FB0-16ADBAD8200B}"/>
          </ac:spMkLst>
        </pc:spChg>
        <pc:spChg chg="mod">
          <ac:chgData name="Christoph Lippert" userId="f1aa18828af4e242" providerId="LiveId" clId="{C37E8B23-D6DE-2D47-B783-EFA67F029A56}" dt="2023-05-20T10:47:37.287" v="1264" actId="20577"/>
          <ac:spMkLst>
            <pc:docMk/>
            <pc:sldMk cId="4114725662" sldId="579"/>
            <ac:spMk id="3" creationId="{D69C8140-DF46-212A-3E9F-483574A5D30B}"/>
          </ac:spMkLst>
        </pc:spChg>
        <pc:spChg chg="add mod">
          <ac:chgData name="Christoph Lippert" userId="f1aa18828af4e242" providerId="LiveId" clId="{C37E8B23-D6DE-2D47-B783-EFA67F029A56}" dt="2023-05-20T10:47:25.253" v="1260" actId="1036"/>
          <ac:spMkLst>
            <pc:docMk/>
            <pc:sldMk cId="4114725662" sldId="579"/>
            <ac:spMk id="4" creationId="{EC3CCD25-CDEE-A6DA-A880-F1F6C68DA64A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8" creationId="{4EAF0D87-AD89-F93C-E56B-76C188780F39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9" creationId="{34AFB610-277F-ED56-C224-C5D47BD7ADEF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10" creationId="{8E0CF405-25A8-87C7-1E2C-F9085A2BBBC8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11" creationId="{16AD3D9B-775A-1259-8D0D-04908F2A272A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12" creationId="{A7DE303D-357F-4523-AB21-494BE40AF75D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13" creationId="{2813504C-E84B-E07A-2FF9-2FC3CD3AFB9B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14" creationId="{8B324FD2-12F9-1B46-84CC-495946CB9DB0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15" creationId="{79D4D2F8-0560-44A6-41B0-70349D9847E9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16" creationId="{8BD960BC-6977-E0A4-C6ED-0022939EA09E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17" creationId="{9658843F-1C0F-2A92-EEDB-3482EA3D9632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18" creationId="{C23B013E-E755-3454-D570-5A932DDE02A9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19" creationId="{6AC6B407-F117-A2F8-F8EA-4E442AA23E50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20" creationId="{12F7C049-3252-BE4F-54E3-451D7D9A14CB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21" creationId="{CF82ABE9-188F-69C6-6B84-073A48F42D98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22" creationId="{1A82791C-D03A-B3E7-188E-374D64E904AD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23" creationId="{62B98C96-F05F-1E57-C975-A11B675769DC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24" creationId="{551E7179-B71E-6200-C283-BA76804ABF49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25" creationId="{ED416DB4-F77B-8AE5-FC7D-813E6C62DB6A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26" creationId="{68C295FF-076C-5D2E-2630-94620D1238D3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27" creationId="{C54533F0-D24D-93B0-F18F-806B26E74D1D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28" creationId="{CCC05DFC-1A3F-B4C2-DB43-FF005EC334EB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29" creationId="{CEB1CEE4-FAC2-C741-6FB6-E822FACE4CED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30" creationId="{50479CC5-2342-3051-16BA-A2B06E581753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31" creationId="{500D1AA2-1E54-0521-B64F-E5FCB13B7594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32" creationId="{7C30923E-97FF-A02E-8E51-F31AD3CF893B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33" creationId="{0C742A4A-975D-B1AF-2BE6-03FD5D74004D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34" creationId="{6156B2C7-94B2-0122-61CF-4B89E792D972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35" creationId="{8AA32ED4-7207-B2CD-263E-7F689798ED4C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36" creationId="{B6983F47-2E7F-7903-4F77-4AC3CAEF47C3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37" creationId="{B2C62744-AF03-C478-9D93-70A4AA1D4820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38" creationId="{C98F5CD8-E2E2-D871-E212-775E4D989CA5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39" creationId="{364783DC-2490-5372-6A95-A212F7890FFD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40" creationId="{9C12CBCC-1EA3-40FD-BE7A-08121B6AEB57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41" creationId="{3535AE96-E1AB-F642-09C8-5A81EB58710B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42" creationId="{4EDCE9FD-65BC-A801-CC7B-D3B0E27DE0BD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43" creationId="{62C6D6F5-1E9F-741B-638F-1521ABD606D6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44" creationId="{75FC5CE5-C97F-2C71-EAE1-7E10D4A16609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45" creationId="{102124A4-CCF4-6CDE-8701-11192F54AF41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46" creationId="{CC38854B-5165-39E7-117B-63E6708B1C4C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47" creationId="{C7422953-2A81-5DBF-FA2C-EC043805A496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48" creationId="{AA40235D-0161-0609-BD5A-B1C33D74EAA1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49" creationId="{35E8ECB7-2C13-5ECA-5009-966BF9BEABFC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50" creationId="{0F67A77C-F79F-31D0-293E-9F4CC260801F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51" creationId="{83C249DB-B0BC-2126-1983-3B330936989C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52" creationId="{A1A8A003-6852-5BF3-90FD-78076BF669FA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53" creationId="{79E5A552-F8DA-A56C-0736-2F42DCB050C9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54" creationId="{6E6C03A8-2B74-8F06-19EF-BC4E2BFCB6A6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55" creationId="{471AF93A-081C-42B2-483C-2CA1CA50A1C2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56" creationId="{4C2A3812-1AAF-102B-446C-0C85B008ED25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57" creationId="{3D96CFCB-3027-177B-977B-9BD07AC397CE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58" creationId="{6C884910-9A07-180F-E1E0-FBD6820AFD4E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59" creationId="{8190E6B8-D9C0-9B7F-0E36-6DDB057DE402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60" creationId="{B193D552-CD15-33F1-B123-7E9514C2A3EB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61" creationId="{0097686F-2BF5-6BA6-DEE8-06F1F4CF3596}"/>
          </ac:spMkLst>
        </pc:spChg>
        <pc:spChg chg="mod">
          <ac:chgData name="Christoph Lippert" userId="f1aa18828af4e242" providerId="LiveId" clId="{C37E8B23-D6DE-2D47-B783-EFA67F029A56}" dt="2023-05-20T10:50:13.797" v="1281" actId="14100"/>
          <ac:spMkLst>
            <pc:docMk/>
            <pc:sldMk cId="4114725662" sldId="579"/>
            <ac:spMk id="62" creationId="{9E9D2195-B316-FCC4-FA7E-1BD4D7C16E38}"/>
          </ac:spMkLst>
        </pc:spChg>
        <pc:spChg chg="mod">
          <ac:chgData name="Christoph Lippert" userId="f1aa18828af4e242" providerId="LiveId" clId="{C37E8B23-D6DE-2D47-B783-EFA67F029A56}" dt="2023-05-20T10:47:25.253" v="1260" actId="1036"/>
          <ac:spMkLst>
            <pc:docMk/>
            <pc:sldMk cId="4114725662" sldId="579"/>
            <ac:spMk id="63" creationId="{AE81DED6-53C6-2E2D-F32A-86E15724B124}"/>
          </ac:spMkLst>
        </pc:spChg>
        <pc:spChg chg="mod">
          <ac:chgData name="Christoph Lippert" userId="f1aa18828af4e242" providerId="LiveId" clId="{C37E8B23-D6DE-2D47-B783-EFA67F029A56}" dt="2023-05-20T10:52:40.806" v="1288" actId="14100"/>
          <ac:spMkLst>
            <pc:docMk/>
            <pc:sldMk cId="4114725662" sldId="579"/>
            <ac:spMk id="64" creationId="{11E7EB6D-A6A5-1F34-3EA9-29D1965BE32E}"/>
          </ac:spMkLst>
        </pc:spChg>
      </pc:sldChg>
      <pc:sldChg chg="addSp delSp modSp add mod">
        <pc:chgData name="Christoph Lippert" userId="f1aa18828af4e242" providerId="LiveId" clId="{C37E8B23-D6DE-2D47-B783-EFA67F029A56}" dt="2023-05-20T11:25:24.235" v="1606" actId="20577"/>
        <pc:sldMkLst>
          <pc:docMk/>
          <pc:sldMk cId="4169353551" sldId="580"/>
        </pc:sldMkLst>
        <pc:spChg chg="mod">
          <ac:chgData name="Christoph Lippert" userId="f1aa18828af4e242" providerId="LiveId" clId="{C37E8B23-D6DE-2D47-B783-EFA67F029A56}" dt="2023-05-20T11:25:24.235" v="1606" actId="20577"/>
          <ac:spMkLst>
            <pc:docMk/>
            <pc:sldMk cId="4169353551" sldId="580"/>
            <ac:spMk id="3" creationId="{E9AD1EBA-1455-D69B-D6E3-ABA717FD59B1}"/>
          </ac:spMkLst>
        </pc:spChg>
        <pc:spChg chg="mod">
          <ac:chgData name="Christoph Lippert" userId="f1aa18828af4e242" providerId="LiveId" clId="{C37E8B23-D6DE-2D47-B783-EFA67F029A56}" dt="2023-05-20T11:23:26.015" v="1571" actId="166"/>
          <ac:spMkLst>
            <pc:docMk/>
            <pc:sldMk cId="4169353551" sldId="580"/>
            <ac:spMk id="154" creationId="{A2C12146-DBF5-A6D9-21BC-92229C0D18C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55" creationId="{E782F91F-EA6E-CE75-4BD0-AED66038217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56" creationId="{D4A07162-64D6-B04A-D7B5-EC975E3428F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57" creationId="{913D6701-C314-4D62-B0D1-6A609B3D5E71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58" creationId="{46E9240C-7D4B-A464-7598-B5BE64AEB468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59" creationId="{C98B1053-823F-A99D-3286-7E413D300A4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60" creationId="{0FFA5302-FA11-C5D1-674E-A9664CA52951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61" creationId="{6ACBA26C-2CC4-D63D-0EE3-F4F4C635D0AF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62" creationId="{35E65AFE-9895-8621-487F-2F24F5C65B9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63" creationId="{1F0F46B1-A1D2-0947-54C1-1F6F3B295FDC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64" creationId="{AD5C1BC2-DADE-280B-0536-90F180E4E0F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65" creationId="{B3F7ED39-1338-C1B0-BC85-303DA7460DD0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66" creationId="{236782AE-37B1-AA98-25D2-A07DB68AA48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67" creationId="{B28163E5-151C-C83D-6D46-362B0D3FA11C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68" creationId="{4B1DA492-0955-01A3-967F-D7F186DF3E9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69" creationId="{EB9247F6-4565-DB62-D4B4-DC40A283646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70" creationId="{694238B5-6F11-E62F-C350-0BB76A4C955E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71" creationId="{539B7E58-E068-12C4-F80C-4E5BDF9E0B79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72" creationId="{6007987B-B9BE-6710-EF70-4F59DABC7590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73" creationId="{E1162B2A-9640-41C5-F0FC-1C8AEA8D7BD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74" creationId="{9475B718-9EB2-E935-D640-B0C2934AE61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75" creationId="{48D907CA-E1F9-7CF0-0564-DD552794906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76" creationId="{13B42243-E771-A97E-3EBD-1B67108E5B3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77" creationId="{9FEBE557-4982-904B-C113-E362755F8520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78" creationId="{AA1C485B-B66C-88FA-E7F3-A48E911AD26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79" creationId="{6FC8F3E5-9274-8E65-9CD4-1A15A9448812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80" creationId="{D4CD779F-0BEC-F717-F70A-152683E3EB7F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81" creationId="{DE15BB63-B544-C5A9-8394-159BF8D05AE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82" creationId="{1A01149E-223C-EA6D-B14A-47FC1385633C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83" creationId="{4339E04C-B9E0-DB84-533C-AADF447BADF1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84" creationId="{9F186330-C6BC-BB23-6A29-C399F20E69CF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85" creationId="{F0A5D5C3-76B1-92C1-D8BF-017F8BC0387E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86" creationId="{45F9AE7A-DB8D-5DEB-D855-B54306BACBAD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87" creationId="{42320530-6167-2A02-DB75-88479B1B21C2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88" creationId="{15092B85-12B2-F0BD-7E16-5B2C92162D91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89" creationId="{9951427B-43EE-ABF9-6413-0D92C2D9299F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90" creationId="{65DAAF02-E639-A5DE-2367-48E55080925E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91" creationId="{3464CF2B-C4B8-922B-383A-8072FC4CC9F9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92" creationId="{8A262014-34CC-25E5-21DE-8252BEF616A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93" creationId="{F8190411-42E0-3597-B8BB-DA82F197C610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94" creationId="{2CF20028-8468-18F6-F89C-2D25D8EAAA04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95" creationId="{831109FC-4561-3344-90E0-932C5F70C962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96" creationId="{AA6E0FFB-CE3D-6E00-B388-787CCBFEDA9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97" creationId="{ABB19770-3739-3466-CC56-A995DF171C5C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98" creationId="{849B8E71-0936-3EE0-D1A1-7087EF83527F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199" creationId="{7C7644BC-94AD-A258-40D4-560F476ADC3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00" creationId="{B5CBF676-D559-485A-4495-432594A80DC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01" creationId="{D016BFFC-4AF4-9783-30A7-0E49E7284A11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02" creationId="{CAB17960-65C9-6F6A-B94D-313AB9799C8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03" creationId="{D64A26D4-02C8-C7A1-3233-09CB87C9EA0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04" creationId="{FDCCD53A-4084-04EE-FC97-124DDFA96C8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05" creationId="{C3300B2D-C487-1D52-F3BC-BCAE2A86A3D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06" creationId="{D602B94A-98B9-BC4B-727B-4EB5EDA86FCD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07" creationId="{657E6885-2376-4488-27B6-A0CD61D4EA5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08" creationId="{60F5723A-3CBD-DD4B-9609-831D5B51D24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09" creationId="{24F35ADD-FEC4-7652-5EBD-74A94DDE26A2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10" creationId="{2C5AE4FB-B5DB-3706-4DB5-C8830B759B54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11" creationId="{5E7F01B5-D37E-29F6-A482-C98F813FFFA1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12" creationId="{DE022759-E936-13C6-29C4-1F7565D7CA54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13" creationId="{912EAA5D-682B-BD18-955E-F631669A3BE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14" creationId="{973523E7-4C17-DD0A-6385-9B71D02BFC82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15" creationId="{4B045A15-D9C0-D943-CC4A-B3CBF6C1232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16" creationId="{8E0D6F4B-0A8B-ABE3-2A47-09AADEA19DF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17" creationId="{2800627D-79D6-E611-DBE1-B7F7146445C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18" creationId="{45A231E1-6EF6-8986-C635-27E483ABCAF2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19" creationId="{B5BF72A5-4C10-5A15-1053-E7361FED8BC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20" creationId="{C9B9EDC0-BA67-EB90-4CEE-501EF215908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21" creationId="{89EFE513-24F7-BEF9-8E46-7CDE8188415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22" creationId="{DE9FD7D8-3541-35A7-F8E1-908FF1DD10FC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23" creationId="{29813961-E879-2409-D878-52F8F667488D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24" creationId="{DA37A5CC-34B6-CD7C-E277-443A7D84C09F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25" creationId="{6EBC4BC7-92BF-31B2-9130-DE2287D4378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26" creationId="{7AA93BFE-FFA7-70F3-06AD-E2992B34C88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27" creationId="{65EB99FD-03B7-EE5B-F083-06031B1734C0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28" creationId="{E2A5B94E-3407-87A0-A900-763A89DCD800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29" creationId="{53F3F8A8-B740-289B-8AC8-333E03068060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30" creationId="{8E14A8C9-9267-6579-30E8-80824067A87F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31" creationId="{5E9E9091-329D-FE74-6EE6-C0D856949C5C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32" creationId="{96DC24D5-6AA8-9E51-0F97-F230E5749E6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33" creationId="{6DD473F0-DB6E-DD2D-5344-155E39210B2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34" creationId="{D102D622-09E5-A14D-2588-1476ED29AC46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35" creationId="{D2E9272C-D1B9-F678-860A-FEE956C841D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36" creationId="{D1C7FCFE-3150-C7ED-E862-CECC298105FE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37" creationId="{DE310BAA-0FCF-9084-ED31-9D8EB56F1088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38" creationId="{A1459974-DD85-C303-882B-CAD4023DAC7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39" creationId="{AF661CB7-B71F-103F-D5FE-11FC56721A0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40" creationId="{62DF9565-0E73-E8EA-F1F6-DD81543A095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41" creationId="{5E420A38-0E8D-9FF9-EA5C-77D2C1C2E89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42" creationId="{11421F05-2A25-3AAC-188F-ECD30EB0FCC0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43" creationId="{9D06CB24-4592-F329-4DEC-19085A23CB3E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44" creationId="{470334A8-12CC-E1DA-A2A1-1E1FCC404F8D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45" creationId="{7FAE579F-3879-7C3A-1F24-E0415FBA6A8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46" creationId="{646F289F-885C-FCF8-0BAD-C85E42C789DE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47" creationId="{0ED8E6DC-4079-6197-79B9-15D4C970DD0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48" creationId="{CDB2EF9E-6C82-2E2C-8D54-4BF66D1468C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49" creationId="{C97AB6C4-459F-3486-CD2F-7455C9FB4CE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50" creationId="{4F808152-8251-7FC9-7E65-44D6256985DD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51" creationId="{B26C32C4-AC93-28F6-B225-F0AFD164EC62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52" creationId="{2FABEF51-D6E1-5AFF-01EC-98B64284816E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53" creationId="{774CD1E1-114A-F878-D713-D0607921E99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54" creationId="{5EFB3F86-3EED-131E-17D2-47C5A0764589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55" creationId="{DB57366D-7412-29DE-0DBE-48FE43DAB666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56" creationId="{C8ADF60F-CB63-15DE-02FB-10919FD3FC49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57" creationId="{A57CFEA9-AB7E-04C3-F75A-08A844709B9D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58" creationId="{5D2FE646-7DB9-A935-3B0E-02821C4845D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59" creationId="{38509F21-1D12-E628-CB49-E2FFBFF54D9C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60" creationId="{D1D3DB3B-2635-C2A6-5373-67787CCE94F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61" creationId="{3AB76D9F-0A3C-08C7-75EE-239C2ACB4F8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62" creationId="{633DF4BF-83E2-26CE-B9C1-1B9DA79BE771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63" creationId="{2EF06FBD-9EC6-214A-30B3-DDDFEBBF41FC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64" creationId="{3D9D932E-802C-AD23-8513-0F6AFC4ECE9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65" creationId="{6288B170-9E47-BBC6-FB17-BFF4747AADDC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66" creationId="{7B5DCE25-6CC5-F464-7B7F-FFEC9AE2300F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67" creationId="{18D076F7-E661-DBB2-8F7B-B19A6AA7A67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68" creationId="{A83DD86B-2A01-3F4F-A87D-9A5CF1B30650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69" creationId="{CCF5AB5B-2CE2-2E7A-447E-F93B885EC341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70" creationId="{4DA1A9B5-6F1F-1C24-193C-99EAA978095D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71" creationId="{395ADEA4-F9BA-AE1D-BEF2-31665E80913C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72" creationId="{7F518E1A-0E90-BC56-1683-5E1541F01954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73" creationId="{5B9BAAF2-DEE0-FEBF-4160-05BEC4CE1D3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74" creationId="{2AE39DEA-820E-331D-69B6-A1FC27722FB0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75" creationId="{E4FEE2B8-1EC7-BB15-2DD7-A6037F74EE51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76" creationId="{A179803D-2D17-E4A2-5919-6A0C380442B6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77" creationId="{51E76D21-87C5-838A-5370-258CEDD103B5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78" creationId="{8C20EE15-9C16-E5FA-378A-25BCAD390D1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79" creationId="{993ECC29-34E6-5A57-B522-800B93AE81F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80" creationId="{F6006F53-BE8E-C593-B196-9B516898AB6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81" creationId="{FE0EA49B-8144-6127-C449-023FA7077A89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82" creationId="{B586C42A-7681-C97C-D743-0B89C2742A9D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83" creationId="{1032E964-1187-123B-147A-340FB8EA4AD2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84" creationId="{8784EA3F-F577-AA61-1763-CC87C1A8E07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85" creationId="{CB93B79F-76F9-333C-564D-951B3655F0B8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86" creationId="{DA7AEA74-6ECE-D685-9203-4299E99BE0B6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87" creationId="{C6D33091-E310-639A-184A-62BC6354125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88" creationId="{AF73D5A5-58D6-A18A-9AF4-90E03C48C5FA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89" creationId="{436C0751-2276-8D58-ECFF-3532DD2BCB3E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90" creationId="{FA28C713-E50C-0F34-283B-2C41CD289952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91" creationId="{A25B9E30-5F6D-9AAB-7A46-ACE60798BF3E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92" creationId="{48F56F48-0C67-B7D6-3054-139EAABC35E3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93" creationId="{586A6ABE-3AA5-C18A-1C0D-FB5E0BD3A3E7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94" creationId="{27D3FE4B-CC88-3371-1AF2-6BDF88C1E7A8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95" creationId="{2E77D528-A5A0-A7A0-6F8A-A7D19FA042D8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96" creationId="{4953B34E-5713-D2C0-5875-D281C3A69118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97" creationId="{3690D228-8DEB-6816-F57F-4345A8C6A542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98" creationId="{2251B958-178C-FD8E-99FF-75DA08666AEB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299" creationId="{3D1FA153-C91B-1C03-B13E-D99C60E8604E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300" creationId="{D369E856-B523-E7FC-8431-59C58E3C27FD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301" creationId="{23C6ADD0-830C-480B-AFE5-94892B6F64C4}"/>
          </ac:spMkLst>
        </pc:spChg>
        <pc:spChg chg="mod">
          <ac:chgData name="Christoph Lippert" userId="f1aa18828af4e242" providerId="LiveId" clId="{C37E8B23-D6DE-2D47-B783-EFA67F029A56}" dt="2023-05-20T11:23:18.920" v="1570"/>
          <ac:spMkLst>
            <pc:docMk/>
            <pc:sldMk cId="4169353551" sldId="580"/>
            <ac:spMk id="302" creationId="{9DF88299-74E4-5812-9323-23B01D7DC0F7}"/>
          </ac:spMkLst>
        </pc:spChg>
        <pc:grpChg chg="del">
          <ac:chgData name="Christoph Lippert" userId="f1aa18828af4e242" providerId="LiveId" clId="{C37E8B23-D6DE-2D47-B783-EFA67F029A56}" dt="2023-05-20T11:23:18.331" v="1569" actId="478"/>
          <ac:grpSpMkLst>
            <pc:docMk/>
            <pc:sldMk cId="4169353551" sldId="580"/>
            <ac:grpSpMk id="2" creationId="{4BEF3E6A-274A-7E6A-63DE-56035FB83634}"/>
          </ac:grpSpMkLst>
        </pc:grpChg>
        <pc:grpChg chg="add mod">
          <ac:chgData name="Christoph Lippert" userId="f1aa18828af4e242" providerId="LiveId" clId="{C37E8B23-D6DE-2D47-B783-EFA67F029A56}" dt="2023-05-20T11:23:18.920" v="1570"/>
          <ac:grpSpMkLst>
            <pc:docMk/>
            <pc:sldMk cId="4169353551" sldId="580"/>
            <ac:grpSpMk id="152" creationId="{857C58E7-9B0A-3A8E-CA41-BCCA0EA3140F}"/>
          </ac:grpSpMkLst>
        </pc:grpChg>
        <pc:picChg chg="mod">
          <ac:chgData name="Christoph Lippert" userId="f1aa18828af4e242" providerId="LiveId" clId="{C37E8B23-D6DE-2D47-B783-EFA67F029A56}" dt="2023-05-20T11:23:54.067" v="1576" actId="166"/>
          <ac:picMkLst>
            <pc:docMk/>
            <pc:sldMk cId="4169353551" sldId="580"/>
            <ac:picMk id="153" creationId="{CF0AB13F-C08B-EF5F-D5DE-04139C8AFF6D}"/>
          </ac:picMkLst>
        </pc:picChg>
      </pc:sldChg>
      <pc:sldChg chg="addSp delSp modSp add mod">
        <pc:chgData name="Christoph Lippert" userId="f1aa18828af4e242" providerId="LiveId" clId="{C37E8B23-D6DE-2D47-B783-EFA67F029A56}" dt="2023-05-20T11:27:24.445" v="1664" actId="1036"/>
        <pc:sldMkLst>
          <pc:docMk/>
          <pc:sldMk cId="1373108894" sldId="581"/>
        </pc:sldMkLst>
        <pc:spChg chg="mod">
          <ac:chgData name="Christoph Lippert" userId="f1aa18828af4e242" providerId="LiveId" clId="{C37E8B23-D6DE-2D47-B783-EFA67F029A56}" dt="2023-05-20T11:27:03.211" v="1659" actId="313"/>
          <ac:spMkLst>
            <pc:docMk/>
            <pc:sldMk cId="1373108894" sldId="581"/>
            <ac:spMk id="3" creationId="{E9AD1EBA-1455-D69B-D6E3-ABA717FD59B1}"/>
          </ac:spMkLst>
        </pc:spChg>
        <pc:spChg chg="mod">
          <ac:chgData name="Christoph Lippert" userId="f1aa18828af4e242" providerId="LiveId" clId="{C37E8B23-D6DE-2D47-B783-EFA67F029A56}" dt="2023-05-20T11:23:13.050" v="1568" actId="166"/>
          <ac:spMkLst>
            <pc:docMk/>
            <pc:sldMk cId="1373108894" sldId="581"/>
            <ac:spMk id="154" creationId="{A2C12146-DBF5-A6D9-21BC-92229C0D18C7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56" creationId="{5EA1C646-BEA0-B55E-12F9-AA5B99893147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57" creationId="{B7A80193-47FB-41F1-404C-D47B80309F19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58" creationId="{92D2A3C3-43A8-FAA8-BE22-FDD0CEEBA13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59" creationId="{E49B92BF-FB35-7F1B-453B-23EE68DD1546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60" creationId="{F9DBF0A9-C6D7-9140-AA94-4D15169C8AD2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61" creationId="{FD878E0B-A189-3D0A-E8DF-2BA884C1C99E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62" creationId="{E7CA8359-9880-0816-051C-B91EF833CD6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63" creationId="{A530C6A3-9049-0A90-3130-1C431B2994A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64" creationId="{A6B26A0F-7E4C-4BEA-3D1B-5F3AB177A6D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65" creationId="{441495FB-4D4C-521F-7D22-E088FDAB2EF3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66" creationId="{3B86DB62-4545-DD98-BAB5-EE3EFEB3249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67" creationId="{9E5E4100-9465-5FF5-D4FE-521897A83503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68" creationId="{FDCBAE8B-D8EA-6BE9-4F9B-A16AFB38E2B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69" creationId="{CE2C11EC-F1BF-17B4-FE9A-229E13B926F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70" creationId="{1822C596-63EC-E74D-9121-D561E8DBEC5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71" creationId="{20CB80CD-E662-E824-074B-913D99C1DD25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72" creationId="{D040C187-5ECC-F64B-5479-67E7A28AFEB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73" creationId="{94F41E2F-CEF9-9E01-655F-432344E836ED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74" creationId="{AACA76B2-CC48-E240-232D-D51B81E3739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75" creationId="{B9348DD0-1666-C2B6-3B91-7A4825C7D58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76" creationId="{8AAEE901-5D27-E79E-AE05-1111CE7FD0C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77" creationId="{A0F5ACC1-2CDA-0FB1-B938-52688B54AF3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78" creationId="{3E131431-B724-7BB1-70EA-977A9097D80F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79" creationId="{4EEC9CA0-A63A-C1BA-5000-B5445858E77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80" creationId="{45E2440C-78FE-044A-7D9E-2909A940367B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81" creationId="{15FC0AFC-F757-72A4-4B51-3812452187A3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82" creationId="{B9CFFA94-930D-32D3-7B07-29E4FE472270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83" creationId="{E57283D7-FD1B-1386-DBAC-6FA7245C426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84" creationId="{D40B9702-700A-E769-66AB-6BC4AA6218D9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85" creationId="{1BD86D82-8DE4-06BC-8AD3-E9456AA7D33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86" creationId="{D9F4F728-3927-0E87-E4CB-F9A5DFE6E420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87" creationId="{2DE22217-6581-A116-416B-599CF208444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88" creationId="{7AA5720B-ED65-635E-4946-492BF37B689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89" creationId="{2CA4BE33-BCC4-D807-CA95-7BE8A08778F3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90" creationId="{792B14B7-6126-680D-4927-7300A0CC4283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91" creationId="{DEC847A4-C735-5F9A-A249-B6D008A68FE7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92" creationId="{79DE82BF-9AC4-8BEE-16F5-679F3307D55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93" creationId="{F22E3BB2-F90B-0536-F1FB-D9414793F993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94" creationId="{2BE1EE30-BFAE-B7E3-CAC1-11A07225E072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95" creationId="{AF640853-7C3B-2C2F-271A-01FBDB4B7DDD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96" creationId="{AEDF3723-FACC-17D7-F7AE-DE07E21B7D0E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97" creationId="{A3E20221-C3D0-0832-A1C9-214CA868576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98" creationId="{F47C62A4-3FE4-E65A-41B2-F32448B808C6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199" creationId="{755D5730-8688-FFC3-9D47-9371BCD9FC7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00" creationId="{157E70C7-79EF-2AB6-A294-D3C60C163BF6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01" creationId="{F4262054-B2F3-8945-69DA-CFF5060C5FF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02" creationId="{0317509A-7F3C-9820-2147-F5037F55399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03" creationId="{C43817E5-D8C6-1C03-09CF-161985B6622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04" creationId="{587D29E6-6E2C-6F7F-597A-9DA6101FB63E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05" creationId="{94841843-01FC-4D76-86D8-B14BC7699C33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06" creationId="{04F2A57C-E40B-CE0A-71FD-F51752F57AA6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07" creationId="{9627C8E2-D147-9F5C-FDC2-0D3F80F4AD27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08" creationId="{6CBAE021-46CD-5C51-2D10-ACE8DC17851B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09" creationId="{5B103434-963F-5240-F43B-8BC967A654D9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10" creationId="{CF0ED606-F146-1D08-E9C6-0768C974B9C5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11" creationId="{B3F8BA15-56B2-A8DF-3A8D-9F282E470ED2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12" creationId="{11343E9B-4C1D-F9B5-032C-89743ADC8719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13" creationId="{0BE22D49-B3AF-E2C1-FAC2-FF9DBA27BEE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14" creationId="{12A5A8CA-B8FC-04E1-3F51-9C27CA1A6A7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15" creationId="{E521EDC3-C28C-49CA-0234-CF0A901AA139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16" creationId="{E0E68C69-44D4-802C-B206-1DD77D4E052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17" creationId="{FFC7FA9B-431F-B8A2-0270-4A1465718B23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18" creationId="{5879C531-BDCF-35AA-FF1B-1153C4C273E2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19" creationId="{758F6DE5-CBE6-2604-7F17-2BC60E224E45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20" creationId="{3ED5053A-9E40-17C6-2165-2A51D7D84F7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21" creationId="{462EB253-B936-D8CB-5BB3-753AADC4D07E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22" creationId="{DD19DDCB-ECA2-2FEB-9001-F018B7AB4322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23" creationId="{968755A2-48F2-34B4-FF9E-B8533CFAD3B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24" creationId="{F0367A4C-7004-0926-34FC-2B7E50799FD9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25" creationId="{0367BA2B-BA3D-9C71-728C-FA051A6F45E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26" creationId="{0658252F-6266-EAF1-A996-E30C4112EE63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27" creationId="{083D4E70-916A-C100-5983-33EEA00FE7AE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28" creationId="{6D4BE914-242C-3228-C247-FD4CD861C3B3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29" creationId="{BDE3AC80-F08B-07DF-AD21-3260AA3904B2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30" creationId="{2C045A78-1BBB-D91A-D18B-92AC3698795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31" creationId="{76C83767-1479-FA2F-D9DF-0EC05BBB5B0E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32" creationId="{B9658404-F26F-B7E5-D31D-D0F44C566D5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33" creationId="{7F817714-9909-60B3-6D29-3DC0C313AEC0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34" creationId="{73B8FBC2-28E4-F605-D060-9A249F38E19F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35" creationId="{A9705DF9-D6A2-77C1-AED0-AE43232718BF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36" creationId="{4BD8E459-8539-0774-A588-023880847B2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37" creationId="{611EED19-3D7B-56B8-6F32-5666E8ACE29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38" creationId="{D37687E2-1DED-8279-BD0B-686B8FC5FBE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39" creationId="{6683E3A1-D8AA-D880-A54E-28DCE44C963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40" creationId="{7E46F0F3-241A-BE79-AA98-B5B965B4D20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41" creationId="{F313AF0D-6F1F-19EA-C350-3F85BE3DFF6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42" creationId="{52679067-73EB-68AD-DE9C-01FBC97FDE90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43" creationId="{AD650989-1223-498F-4E18-1797A915DD8B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44" creationId="{0E8FF3F0-C43F-C1BF-4F2E-4C5979277BC9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45" creationId="{1D23216D-9CD5-58A7-7B1E-1050E056077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46" creationId="{14BC653E-1E61-CF53-0EFA-23924E025F1F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47" creationId="{0F9FF948-60C9-BF73-4D35-92946FAD87D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48" creationId="{081E2158-BCD9-D550-9DDE-7EF5412D5A96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49" creationId="{8DE86C09-D498-352F-88FF-507D9E4240D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50" creationId="{92E5A9B9-A50C-6B2E-3C7E-E67ACB4CE43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51" creationId="{11336C4B-9FF1-67D9-52BE-0F8277007CB2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52" creationId="{2D833DF8-E68C-2DBA-9BE2-E45A3B004FD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53" creationId="{B4D21E45-34FB-022C-838D-82B1F117B836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54" creationId="{A5F75B16-EEC6-B1E5-BAA4-FD6451869575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55" creationId="{E0FE3612-4DB9-8425-11A8-E3258C47BBE5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56" creationId="{AF37B864-8172-EC74-3107-6099706E3917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57" creationId="{235DF03E-5B17-2497-5653-7E172AB18D2B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58" creationId="{5F782A16-4552-6328-4D44-FC936001C1D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59" creationId="{C3317570-7428-F2C5-4BB4-DFCD97EFFB8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60" creationId="{0E6236B0-534F-4F21-F937-8D2990A4CD4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61" creationId="{C3A8F632-2991-65E0-EA1C-0E3BD8270EF9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62" creationId="{3E996652-C0BD-1D6D-AE51-02AA3B35C3DB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63" creationId="{4CFDF36B-BB09-2C33-88C8-75952087E3C7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64" creationId="{654944D7-8AA7-BFCF-09E1-380565F89C62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65" creationId="{EFB157B6-AFA7-BC0D-ACE7-A5E581736422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66" creationId="{8E26A028-1C06-6D72-353B-9DD85C970F95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67" creationId="{F1F941BE-EA91-8DFF-F700-79A8104BF27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68" creationId="{9D475575-1DF2-E76F-3768-F09693B4111F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69" creationId="{26749571-2FB5-1BE1-7FA3-7C919EDBD057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70" creationId="{A17A2A96-B012-65DB-7B0C-6107B0B40B1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71" creationId="{48ACBA71-683B-CA8F-2C28-C2033B02420E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72" creationId="{5D85C38C-ADD0-9483-552C-4C6D41A0C84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73" creationId="{4DD91281-F783-E9F2-1626-688747FA488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74" creationId="{E203075D-6C29-4F42-3D1C-009E243198C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75" creationId="{891E5772-A1F9-2331-FDF4-E5A4A66059F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76" creationId="{F8A0D563-8EBD-D80D-1B27-468A041112AF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77" creationId="{C9D2F677-2096-3F02-7F97-07AFAB6DB11E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78" creationId="{8C261675-98BC-487B-4A13-A2B48BBCA96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79" creationId="{8FE7D63C-F147-0DD4-9B95-A3DA1000C36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80" creationId="{1C262629-3C8D-AFFE-12A9-B6375E8FC2F0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81" creationId="{A878D050-249F-07BE-68A2-82174D02B396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82" creationId="{98F25F29-FCA1-076A-49CB-257F2B23F60F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83" creationId="{C69D43F6-293D-BEFB-AE72-E22045B7DBF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84" creationId="{2C312C74-E82C-3BBB-82AF-0662301ECF5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85" creationId="{B9C56372-252F-D7BF-C51B-86E220256D7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86" creationId="{437C205F-667C-B111-24EE-F1693050D96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87" creationId="{19C1EA46-20E0-564F-44D6-673F3E9EE31D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88" creationId="{FDE04635-2F7A-AF36-41E5-18B68AE79172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89" creationId="{65A1F7F8-E6C7-78BD-C6AB-489D4C3A542B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90" creationId="{845721FA-3BDA-3191-C2D5-3D62301FDB16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91" creationId="{A2223D00-A95F-1896-20B0-CCFA0AAC2798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92" creationId="{64623787-7ED8-708D-9C36-8A70A10202A6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93" creationId="{CCE1CF33-34D1-2593-ABD7-5D2E91CA3464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94" creationId="{3A9EF35D-C8B2-82EC-439C-0E5CADC429D5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95" creationId="{315DFBB3-9421-3D0B-FBF7-BF2E96AC210F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96" creationId="{E8A364DE-627B-B1F1-E5D7-74875B80DE25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97" creationId="{96BEF06B-D7D0-C582-2665-A912AF96FC6A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98" creationId="{B2F4C707-5A44-7B20-A311-9CA26209B89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299" creationId="{B685A76A-DF23-3A97-22C1-F716CF01279E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300" creationId="{E39D2911-6C8D-3807-181D-7E1CB9A5A5CE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301" creationId="{AE74692B-4590-CA1E-471D-7D63EA137CD1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302" creationId="{6EECC76E-D489-2A4E-618C-44318D74E85C}"/>
          </ac:spMkLst>
        </pc:spChg>
        <pc:spChg chg="mod">
          <ac:chgData name="Christoph Lippert" userId="f1aa18828af4e242" providerId="LiveId" clId="{C37E8B23-D6DE-2D47-B783-EFA67F029A56}" dt="2023-05-20T11:23:01.924" v="1567"/>
          <ac:spMkLst>
            <pc:docMk/>
            <pc:sldMk cId="1373108894" sldId="581"/>
            <ac:spMk id="303" creationId="{175A9D19-5B00-9F27-4D8A-318D58D7C5EB}"/>
          </ac:spMkLst>
        </pc:spChg>
        <pc:grpChg chg="del">
          <ac:chgData name="Christoph Lippert" userId="f1aa18828af4e242" providerId="LiveId" clId="{C37E8B23-D6DE-2D47-B783-EFA67F029A56}" dt="2023-05-20T11:23:01.407" v="1566" actId="478"/>
          <ac:grpSpMkLst>
            <pc:docMk/>
            <pc:sldMk cId="1373108894" sldId="581"/>
            <ac:grpSpMk id="2" creationId="{4BEF3E6A-274A-7E6A-63DE-56035FB83634}"/>
          </ac:grpSpMkLst>
        </pc:grpChg>
        <pc:grpChg chg="add mod">
          <ac:chgData name="Christoph Lippert" userId="f1aa18828af4e242" providerId="LiveId" clId="{C37E8B23-D6DE-2D47-B783-EFA67F029A56}" dt="2023-05-20T11:23:01.924" v="1567"/>
          <ac:grpSpMkLst>
            <pc:docMk/>
            <pc:sldMk cId="1373108894" sldId="581"/>
            <ac:grpSpMk id="155" creationId="{30188783-50B7-383E-C85B-46C3726A90E4}"/>
          </ac:grpSpMkLst>
        </pc:grpChg>
        <pc:picChg chg="add mod">
          <ac:chgData name="Christoph Lippert" userId="f1aa18828af4e242" providerId="LiveId" clId="{C37E8B23-D6DE-2D47-B783-EFA67F029A56}" dt="2023-05-20T11:27:24.445" v="1664" actId="1036"/>
          <ac:picMkLst>
            <pc:docMk/>
            <pc:sldMk cId="1373108894" sldId="581"/>
            <ac:picMk id="152" creationId="{BA3C4E31-7579-BE6D-2BEC-80C320F38C7C}"/>
          </ac:picMkLst>
        </pc:picChg>
        <pc:picChg chg="del">
          <ac:chgData name="Christoph Lippert" userId="f1aa18828af4e242" providerId="LiveId" clId="{C37E8B23-D6DE-2D47-B783-EFA67F029A56}" dt="2023-05-20T11:14:55.300" v="1432" actId="478"/>
          <ac:picMkLst>
            <pc:docMk/>
            <pc:sldMk cId="1373108894" sldId="581"/>
            <ac:picMk id="153" creationId="{CF0AB13F-C08B-EF5F-D5DE-04139C8AFF6D}"/>
          </ac:picMkLst>
        </pc:picChg>
      </pc:sldChg>
      <pc:sldChg chg="addSp delSp modSp add mod">
        <pc:chgData name="Christoph Lippert" userId="f1aa18828af4e242" providerId="LiveId" clId="{C37E8B23-D6DE-2D47-B783-EFA67F029A56}" dt="2023-05-20T11:31:07.679" v="1704" actId="1037"/>
        <pc:sldMkLst>
          <pc:docMk/>
          <pc:sldMk cId="3592035997" sldId="582"/>
        </pc:sldMkLst>
        <pc:spChg chg="mod">
          <ac:chgData name="Christoph Lippert" userId="f1aa18828af4e242" providerId="LiveId" clId="{C37E8B23-D6DE-2D47-B783-EFA67F029A56}" dt="2023-05-20T11:31:03.730" v="1703" actId="20577"/>
          <ac:spMkLst>
            <pc:docMk/>
            <pc:sldMk cId="3592035997" sldId="582"/>
            <ac:spMk id="3" creationId="{E9AD1EBA-1455-D69B-D6E3-ABA717FD59B1}"/>
          </ac:spMkLst>
        </pc:spChg>
        <pc:spChg chg="add del mod">
          <ac:chgData name="Christoph Lippert" userId="f1aa18828af4e242" providerId="LiveId" clId="{C37E8B23-D6DE-2D47-B783-EFA67F029A56}" dt="2023-05-20T11:28:22.943" v="1670" actId="478"/>
          <ac:spMkLst>
            <pc:docMk/>
            <pc:sldMk cId="3592035997" sldId="582"/>
            <ac:spMk id="4" creationId="{54B5B700-73FB-E8E6-7FE3-25E047E1D56D}"/>
          </ac:spMkLst>
        </pc:spChg>
        <pc:spChg chg="del">
          <ac:chgData name="Christoph Lippert" userId="f1aa18828af4e242" providerId="LiveId" clId="{C37E8B23-D6DE-2D47-B783-EFA67F029A56}" dt="2023-05-20T11:28:10.270" v="1667" actId="478"/>
          <ac:spMkLst>
            <pc:docMk/>
            <pc:sldMk cId="3592035997" sldId="582"/>
            <ac:spMk id="154" creationId="{A2C12146-DBF5-A6D9-21BC-92229C0D18C7}"/>
          </ac:spMkLst>
        </pc:spChg>
        <pc:grpChg chg="del">
          <ac:chgData name="Christoph Lippert" userId="f1aa18828af4e242" providerId="LiveId" clId="{C37E8B23-D6DE-2D47-B783-EFA67F029A56}" dt="2023-05-20T11:28:07.371" v="1666" actId="478"/>
          <ac:grpSpMkLst>
            <pc:docMk/>
            <pc:sldMk cId="3592035997" sldId="582"/>
            <ac:grpSpMk id="156" creationId="{3466FEEE-1073-1104-2980-1916DB8080A8}"/>
          </ac:grpSpMkLst>
        </pc:grpChg>
        <pc:picChg chg="add mod">
          <ac:chgData name="Christoph Lippert" userId="f1aa18828af4e242" providerId="LiveId" clId="{C37E8B23-D6DE-2D47-B783-EFA67F029A56}" dt="2023-05-20T11:31:07.679" v="1704" actId="1037"/>
          <ac:picMkLst>
            <pc:docMk/>
            <pc:sldMk cId="3592035997" sldId="582"/>
            <ac:picMk id="5" creationId="{A28C03FD-D582-88C7-7AF8-B111ED9B2F4C}"/>
          </ac:picMkLst>
        </pc:picChg>
      </pc:sldChg>
      <pc:sldChg chg="addSp delSp modSp new mod modAnim">
        <pc:chgData name="Christoph Lippert" userId="f1aa18828af4e242" providerId="LiveId" clId="{C37E8B23-D6DE-2D47-B783-EFA67F029A56}" dt="2023-05-20T12:41:50.927" v="2573" actId="20577"/>
        <pc:sldMkLst>
          <pc:docMk/>
          <pc:sldMk cId="1497699268" sldId="583"/>
        </pc:sldMkLst>
        <pc:spChg chg="mod">
          <ac:chgData name="Christoph Lippert" userId="f1aa18828af4e242" providerId="LiveId" clId="{C37E8B23-D6DE-2D47-B783-EFA67F029A56}" dt="2023-05-20T12:32:33.939" v="2454" actId="404"/>
          <ac:spMkLst>
            <pc:docMk/>
            <pc:sldMk cId="1497699268" sldId="583"/>
            <ac:spMk id="2" creationId="{1F5BCEE2-CDF1-CA2C-DB25-E08FF91DDBFE}"/>
          </ac:spMkLst>
        </pc:spChg>
        <pc:spChg chg="mod">
          <ac:chgData name="Christoph Lippert" userId="f1aa18828af4e242" providerId="LiveId" clId="{C37E8B23-D6DE-2D47-B783-EFA67F029A56}" dt="2023-05-20T12:41:50.927" v="2573" actId="20577"/>
          <ac:spMkLst>
            <pc:docMk/>
            <pc:sldMk cId="1497699268" sldId="583"/>
            <ac:spMk id="3" creationId="{EA20548E-109A-6CF0-8456-DCB34F3B47B5}"/>
          </ac:spMkLst>
        </pc:spChg>
        <pc:spChg chg="add del">
          <ac:chgData name="Christoph Lippert" userId="f1aa18828af4e242" providerId="LiveId" clId="{C37E8B23-D6DE-2D47-B783-EFA67F029A56}" dt="2023-05-20T12:24:36.777" v="2292" actId="22"/>
          <ac:spMkLst>
            <pc:docMk/>
            <pc:sldMk cId="1497699268" sldId="583"/>
            <ac:spMk id="7" creationId="{1FDC82EB-AEE3-0A5C-E215-D7DE50BE1E06}"/>
          </ac:spMkLst>
        </pc:spChg>
        <pc:picChg chg="add del mod">
          <ac:chgData name="Christoph Lippert" userId="f1aa18828af4e242" providerId="LiveId" clId="{C37E8B23-D6DE-2D47-B783-EFA67F029A56}" dt="2023-05-20T12:24:31.869" v="2288"/>
          <ac:picMkLst>
            <pc:docMk/>
            <pc:sldMk cId="1497699268" sldId="583"/>
            <ac:picMk id="5" creationId="{B65DF726-1084-D1CA-27DE-1692B66CE2A3}"/>
          </ac:picMkLst>
        </pc:picChg>
        <pc:picChg chg="add mod">
          <ac:chgData name="Christoph Lippert" userId="f1aa18828af4e242" providerId="LiveId" clId="{C37E8B23-D6DE-2D47-B783-EFA67F029A56}" dt="2023-05-20T12:26:02.565" v="2327" actId="1037"/>
          <ac:picMkLst>
            <pc:docMk/>
            <pc:sldMk cId="1497699268" sldId="583"/>
            <ac:picMk id="9" creationId="{09A78CAB-7455-EEB7-37A2-7B5EF9165527}"/>
          </ac:picMkLst>
        </pc:picChg>
      </pc:sldChg>
      <pc:sldChg chg="addSp modSp new mod modAnim">
        <pc:chgData name="Christoph Lippert" userId="f1aa18828af4e242" providerId="LiveId" clId="{C37E8B23-D6DE-2D47-B783-EFA67F029A56}" dt="2023-05-20T13:49:11.838" v="3505" actId="20577"/>
        <pc:sldMkLst>
          <pc:docMk/>
          <pc:sldMk cId="2103978166" sldId="584"/>
        </pc:sldMkLst>
        <pc:spChg chg="mod">
          <ac:chgData name="Christoph Lippert" userId="f1aa18828af4e242" providerId="LiveId" clId="{C37E8B23-D6DE-2D47-B783-EFA67F029A56}" dt="2023-05-20T13:49:11.838" v="3505" actId="20577"/>
          <ac:spMkLst>
            <pc:docMk/>
            <pc:sldMk cId="2103978166" sldId="584"/>
            <ac:spMk id="2" creationId="{6944F0D4-4D2A-7D1D-9172-8F4182673697}"/>
          </ac:spMkLst>
        </pc:spChg>
        <pc:spChg chg="mod">
          <ac:chgData name="Christoph Lippert" userId="f1aa18828af4e242" providerId="LiveId" clId="{C37E8B23-D6DE-2D47-B783-EFA67F029A56}" dt="2023-05-20T13:45:51.303" v="3331" actId="20577"/>
          <ac:spMkLst>
            <pc:docMk/>
            <pc:sldMk cId="2103978166" sldId="584"/>
            <ac:spMk id="3" creationId="{878EB79F-946D-C600-9FAB-573E76298FCE}"/>
          </ac:spMkLst>
        </pc:spChg>
        <pc:picChg chg="add mod">
          <ac:chgData name="Christoph Lippert" userId="f1aa18828af4e242" providerId="LiveId" clId="{C37E8B23-D6DE-2D47-B783-EFA67F029A56}" dt="2023-05-20T13:40:45.758" v="3150" actId="14100"/>
          <ac:picMkLst>
            <pc:docMk/>
            <pc:sldMk cId="2103978166" sldId="584"/>
            <ac:picMk id="5" creationId="{9A3FBD62-CFBB-783F-0902-DD1083453E9B}"/>
          </ac:picMkLst>
        </pc:picChg>
      </pc:sldChg>
    </pc:docChg>
  </pc:docChgLst>
  <pc:docChgLst>
    <pc:chgData name="Christoph Lippert" userId="f1aa18828af4e242" providerId="LiveId" clId="{7DE5AEBA-EEC5-B743-87EF-B34E5ED383E0}"/>
    <pc:docChg chg="undo custSel addSld delSld modSld sldOrd modMainMaster">
      <pc:chgData name="Christoph Lippert" userId="f1aa18828af4e242" providerId="LiveId" clId="{7DE5AEBA-EEC5-B743-87EF-B34E5ED383E0}" dt="2023-05-24T20:03:34.040" v="6177" actId="20577"/>
      <pc:docMkLst>
        <pc:docMk/>
      </pc:docMkLst>
      <pc:sldChg chg="modSp mod">
        <pc:chgData name="Christoph Lippert" userId="f1aa18828af4e242" providerId="LiveId" clId="{7DE5AEBA-EEC5-B743-87EF-B34E5ED383E0}" dt="2023-05-22T05:14:42.339" v="8" actId="20577"/>
        <pc:sldMkLst>
          <pc:docMk/>
          <pc:sldMk cId="1734704440" sldId="271"/>
        </pc:sldMkLst>
        <pc:spChg chg="mod">
          <ac:chgData name="Christoph Lippert" userId="f1aa18828af4e242" providerId="LiveId" clId="{7DE5AEBA-EEC5-B743-87EF-B34E5ED383E0}" dt="2023-05-22T05:14:42.339" v="8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del">
        <pc:chgData name="Christoph Lippert" userId="f1aa18828af4e242" providerId="LiveId" clId="{7DE5AEBA-EEC5-B743-87EF-B34E5ED383E0}" dt="2023-05-23T15:54:35.586" v="9" actId="2696"/>
        <pc:sldMkLst>
          <pc:docMk/>
          <pc:sldMk cId="2539095150" sldId="526"/>
        </pc:sldMkLst>
      </pc:sldChg>
      <pc:sldChg chg="del">
        <pc:chgData name="Christoph Lippert" userId="f1aa18828af4e242" providerId="LiveId" clId="{7DE5AEBA-EEC5-B743-87EF-B34E5ED383E0}" dt="2023-05-23T15:54:35.664" v="12" actId="2696"/>
        <pc:sldMkLst>
          <pc:docMk/>
          <pc:sldMk cId="3240992914" sldId="529"/>
        </pc:sldMkLst>
      </pc:sldChg>
      <pc:sldChg chg="del">
        <pc:chgData name="Christoph Lippert" userId="f1aa18828af4e242" providerId="LiveId" clId="{7DE5AEBA-EEC5-B743-87EF-B34E5ED383E0}" dt="2023-05-23T15:54:36.077" v="29" actId="2696"/>
        <pc:sldMkLst>
          <pc:docMk/>
          <pc:sldMk cId="357449844" sldId="532"/>
        </pc:sldMkLst>
      </pc:sldChg>
      <pc:sldChg chg="del">
        <pc:chgData name="Christoph Lippert" userId="f1aa18828af4e242" providerId="LiveId" clId="{7DE5AEBA-EEC5-B743-87EF-B34E5ED383E0}" dt="2023-05-23T15:54:35.831" v="18" actId="2696"/>
        <pc:sldMkLst>
          <pc:docMk/>
          <pc:sldMk cId="3795755809" sldId="534"/>
        </pc:sldMkLst>
      </pc:sldChg>
      <pc:sldChg chg="del">
        <pc:chgData name="Christoph Lippert" userId="f1aa18828af4e242" providerId="LiveId" clId="{7DE5AEBA-EEC5-B743-87EF-B34E5ED383E0}" dt="2023-05-23T15:54:35.848" v="19" actId="2696"/>
        <pc:sldMkLst>
          <pc:docMk/>
          <pc:sldMk cId="2923598009" sldId="535"/>
        </pc:sldMkLst>
      </pc:sldChg>
      <pc:sldChg chg="del">
        <pc:chgData name="Christoph Lippert" userId="f1aa18828af4e242" providerId="LiveId" clId="{7DE5AEBA-EEC5-B743-87EF-B34E5ED383E0}" dt="2023-05-23T15:54:35.864" v="20" actId="2696"/>
        <pc:sldMkLst>
          <pc:docMk/>
          <pc:sldMk cId="267841504" sldId="536"/>
        </pc:sldMkLst>
      </pc:sldChg>
      <pc:sldChg chg="del">
        <pc:chgData name="Christoph Lippert" userId="f1aa18828af4e242" providerId="LiveId" clId="{7DE5AEBA-EEC5-B743-87EF-B34E5ED383E0}" dt="2023-05-23T15:54:35.919" v="21" actId="2696"/>
        <pc:sldMkLst>
          <pc:docMk/>
          <pc:sldMk cId="3675936606" sldId="537"/>
        </pc:sldMkLst>
      </pc:sldChg>
      <pc:sldChg chg="del">
        <pc:chgData name="Christoph Lippert" userId="f1aa18828af4e242" providerId="LiveId" clId="{7DE5AEBA-EEC5-B743-87EF-B34E5ED383E0}" dt="2023-05-23T15:54:35.988" v="22" actId="2696"/>
        <pc:sldMkLst>
          <pc:docMk/>
          <pc:sldMk cId="2350392207" sldId="538"/>
        </pc:sldMkLst>
      </pc:sldChg>
      <pc:sldChg chg="del">
        <pc:chgData name="Christoph Lippert" userId="f1aa18828af4e242" providerId="LiveId" clId="{7DE5AEBA-EEC5-B743-87EF-B34E5ED383E0}" dt="2023-05-23T15:54:36.015" v="23" actId="2696"/>
        <pc:sldMkLst>
          <pc:docMk/>
          <pc:sldMk cId="1490514796" sldId="539"/>
        </pc:sldMkLst>
      </pc:sldChg>
      <pc:sldChg chg="del">
        <pc:chgData name="Christoph Lippert" userId="f1aa18828af4e242" providerId="LiveId" clId="{7DE5AEBA-EEC5-B743-87EF-B34E5ED383E0}" dt="2023-05-23T15:54:36.033" v="25" actId="2696"/>
        <pc:sldMkLst>
          <pc:docMk/>
          <pc:sldMk cId="3147332693" sldId="540"/>
        </pc:sldMkLst>
      </pc:sldChg>
      <pc:sldChg chg="del">
        <pc:chgData name="Christoph Lippert" userId="f1aa18828af4e242" providerId="LiveId" clId="{7DE5AEBA-EEC5-B743-87EF-B34E5ED383E0}" dt="2023-05-23T15:54:36.047" v="26" actId="2696"/>
        <pc:sldMkLst>
          <pc:docMk/>
          <pc:sldMk cId="1869624738" sldId="541"/>
        </pc:sldMkLst>
      </pc:sldChg>
      <pc:sldChg chg="del">
        <pc:chgData name="Christoph Lippert" userId="f1aa18828af4e242" providerId="LiveId" clId="{7DE5AEBA-EEC5-B743-87EF-B34E5ED383E0}" dt="2023-05-23T15:54:36.056" v="27" actId="2696"/>
        <pc:sldMkLst>
          <pc:docMk/>
          <pc:sldMk cId="2844036443" sldId="542"/>
        </pc:sldMkLst>
      </pc:sldChg>
      <pc:sldChg chg="del">
        <pc:chgData name="Christoph Lippert" userId="f1aa18828af4e242" providerId="LiveId" clId="{7DE5AEBA-EEC5-B743-87EF-B34E5ED383E0}" dt="2023-05-23T15:54:36.071" v="28" actId="2696"/>
        <pc:sldMkLst>
          <pc:docMk/>
          <pc:sldMk cId="2444209098" sldId="543"/>
        </pc:sldMkLst>
      </pc:sldChg>
      <pc:sldChg chg="del">
        <pc:chgData name="Christoph Lippert" userId="f1aa18828af4e242" providerId="LiveId" clId="{7DE5AEBA-EEC5-B743-87EF-B34E5ED383E0}" dt="2023-05-23T15:54:36.108" v="30" actId="2696"/>
        <pc:sldMkLst>
          <pc:docMk/>
          <pc:sldMk cId="1785447999" sldId="544"/>
        </pc:sldMkLst>
      </pc:sldChg>
      <pc:sldChg chg="del">
        <pc:chgData name="Christoph Lippert" userId="f1aa18828af4e242" providerId="LiveId" clId="{7DE5AEBA-EEC5-B743-87EF-B34E5ED383E0}" dt="2023-05-23T15:54:36.137" v="32" actId="2696"/>
        <pc:sldMkLst>
          <pc:docMk/>
          <pc:sldMk cId="29221732" sldId="546"/>
        </pc:sldMkLst>
      </pc:sldChg>
      <pc:sldChg chg="del">
        <pc:chgData name="Christoph Lippert" userId="f1aa18828af4e242" providerId="LiveId" clId="{7DE5AEBA-EEC5-B743-87EF-B34E5ED383E0}" dt="2023-05-24T06:59:33.006" v="746" actId="2696"/>
        <pc:sldMkLst>
          <pc:docMk/>
          <pc:sldMk cId="3113213284" sldId="547"/>
        </pc:sldMkLst>
      </pc:sldChg>
      <pc:sldChg chg="addSp modSp mod modAnim">
        <pc:chgData name="Christoph Lippert" userId="f1aa18828af4e242" providerId="LiveId" clId="{7DE5AEBA-EEC5-B743-87EF-B34E5ED383E0}" dt="2023-05-24T08:09:57.196" v="2376" actId="14100"/>
        <pc:sldMkLst>
          <pc:docMk/>
          <pc:sldMk cId="2149096758" sldId="549"/>
        </pc:sldMkLst>
        <pc:spChg chg="mod">
          <ac:chgData name="Christoph Lippert" userId="f1aa18828af4e242" providerId="LiveId" clId="{7DE5AEBA-EEC5-B743-87EF-B34E5ED383E0}" dt="2023-05-24T08:09:30.312" v="2372" actId="20577"/>
          <ac:spMkLst>
            <pc:docMk/>
            <pc:sldMk cId="2149096758" sldId="549"/>
            <ac:spMk id="2" creationId="{B2DF49E9-B303-5980-67B8-84BFDF0D3B6C}"/>
          </ac:spMkLst>
        </pc:spChg>
        <pc:spChg chg="mod">
          <ac:chgData name="Christoph Lippert" userId="f1aa18828af4e242" providerId="LiveId" clId="{7DE5AEBA-EEC5-B743-87EF-B34E5ED383E0}" dt="2023-05-24T07:03:33.475" v="905" actId="20577"/>
          <ac:spMkLst>
            <pc:docMk/>
            <pc:sldMk cId="2149096758" sldId="549"/>
            <ac:spMk id="3" creationId="{F4646BFB-9AD8-C84A-9503-1BF6528061AD}"/>
          </ac:spMkLst>
        </pc:spChg>
        <pc:spChg chg="add mod">
          <ac:chgData name="Christoph Lippert" userId="f1aa18828af4e242" providerId="LiveId" clId="{7DE5AEBA-EEC5-B743-87EF-B34E5ED383E0}" dt="2023-05-24T08:05:14.296" v="2108" actId="14100"/>
          <ac:spMkLst>
            <pc:docMk/>
            <pc:sldMk cId="2149096758" sldId="549"/>
            <ac:spMk id="5" creationId="{C1FE0FAE-68D9-14FC-D646-2B3CD0CE89C6}"/>
          </ac:spMkLst>
        </pc:spChg>
        <pc:spChg chg="add mod">
          <ac:chgData name="Christoph Lippert" userId="f1aa18828af4e242" providerId="LiveId" clId="{7DE5AEBA-EEC5-B743-87EF-B34E5ED383E0}" dt="2023-05-24T08:05:29.810" v="2111" actId="14100"/>
          <ac:spMkLst>
            <pc:docMk/>
            <pc:sldMk cId="2149096758" sldId="549"/>
            <ac:spMk id="6" creationId="{B501C2B6-4C17-5DA4-971C-1689F0448452}"/>
          </ac:spMkLst>
        </pc:spChg>
        <pc:spChg chg="add mod">
          <ac:chgData name="Christoph Lippert" userId="f1aa18828af4e242" providerId="LiveId" clId="{7DE5AEBA-EEC5-B743-87EF-B34E5ED383E0}" dt="2023-05-24T08:09:57.196" v="2376" actId="14100"/>
          <ac:spMkLst>
            <pc:docMk/>
            <pc:sldMk cId="2149096758" sldId="549"/>
            <ac:spMk id="7" creationId="{615E772B-AD19-7FC1-7F53-DA34FE607085}"/>
          </ac:spMkLst>
        </pc:spChg>
        <pc:picChg chg="add mod">
          <ac:chgData name="Christoph Lippert" userId="f1aa18828af4e242" providerId="LiveId" clId="{7DE5AEBA-EEC5-B743-87EF-B34E5ED383E0}" dt="2023-05-24T07:59:38.668" v="1997"/>
          <ac:picMkLst>
            <pc:docMk/>
            <pc:sldMk cId="2149096758" sldId="549"/>
            <ac:picMk id="4" creationId="{050FC0C7-E0BA-8113-9BD6-0E2B067460DE}"/>
          </ac:picMkLst>
        </pc:picChg>
      </pc:sldChg>
      <pc:sldChg chg="del mod modShow">
        <pc:chgData name="Christoph Lippert" userId="f1aa18828af4e242" providerId="LiveId" clId="{7DE5AEBA-EEC5-B743-87EF-B34E5ED383E0}" dt="2023-05-24T19:57:12.048" v="6132" actId="2696"/>
        <pc:sldMkLst>
          <pc:docMk/>
          <pc:sldMk cId="1745733384" sldId="550"/>
        </pc:sldMkLst>
      </pc:sldChg>
      <pc:sldChg chg="addSp modSp mod ord">
        <pc:chgData name="Christoph Lippert" userId="f1aa18828af4e242" providerId="LiveId" clId="{7DE5AEBA-EEC5-B743-87EF-B34E5ED383E0}" dt="2023-05-24T08:29:05.291" v="2965" actId="1038"/>
        <pc:sldMkLst>
          <pc:docMk/>
          <pc:sldMk cId="3467743237" sldId="551"/>
        </pc:sldMkLst>
        <pc:spChg chg="mod">
          <ac:chgData name="Christoph Lippert" userId="f1aa18828af4e242" providerId="LiveId" clId="{7DE5AEBA-EEC5-B743-87EF-B34E5ED383E0}" dt="2023-05-24T08:28:52.037" v="2941" actId="403"/>
          <ac:spMkLst>
            <pc:docMk/>
            <pc:sldMk cId="3467743237" sldId="551"/>
            <ac:spMk id="2" creationId="{7D6D1C16-B6E0-96CD-69A7-FE36C11BEC00}"/>
          </ac:spMkLst>
        </pc:spChg>
        <pc:spChg chg="mod">
          <ac:chgData name="Christoph Lippert" userId="f1aa18828af4e242" providerId="LiveId" clId="{7DE5AEBA-EEC5-B743-87EF-B34E5ED383E0}" dt="2023-05-24T08:29:05.291" v="2965" actId="1038"/>
          <ac:spMkLst>
            <pc:docMk/>
            <pc:sldMk cId="3467743237" sldId="551"/>
            <ac:spMk id="7" creationId="{1741C219-0177-A503-6A23-69A6B61F137F}"/>
          </ac:spMkLst>
        </pc:spChg>
        <pc:spChg chg="mod">
          <ac:chgData name="Christoph Lippert" userId="f1aa18828af4e242" providerId="LiveId" clId="{7DE5AEBA-EEC5-B743-87EF-B34E5ED383E0}" dt="2023-05-24T08:29:05.291" v="2965" actId="1038"/>
          <ac:spMkLst>
            <pc:docMk/>
            <pc:sldMk cId="3467743237" sldId="551"/>
            <ac:spMk id="8" creationId="{21CE3BCE-E6DF-E236-0CE0-F9D131FED1F2}"/>
          </ac:spMkLst>
        </pc:spChg>
        <pc:spChg chg="mod">
          <ac:chgData name="Christoph Lippert" userId="f1aa18828af4e242" providerId="LiveId" clId="{7DE5AEBA-EEC5-B743-87EF-B34E5ED383E0}" dt="2023-05-24T08:29:05.291" v="2965" actId="1038"/>
          <ac:spMkLst>
            <pc:docMk/>
            <pc:sldMk cId="3467743237" sldId="551"/>
            <ac:spMk id="9" creationId="{9DA71A45-044E-E9C7-3A2A-509C621BE6AB}"/>
          </ac:spMkLst>
        </pc:spChg>
        <pc:spChg chg="mod">
          <ac:chgData name="Christoph Lippert" userId="f1aa18828af4e242" providerId="LiveId" clId="{7DE5AEBA-EEC5-B743-87EF-B34E5ED383E0}" dt="2023-05-24T08:29:05.291" v="2965" actId="1038"/>
          <ac:spMkLst>
            <pc:docMk/>
            <pc:sldMk cId="3467743237" sldId="551"/>
            <ac:spMk id="10" creationId="{158E4651-154B-0C41-B355-A0FAE418CF74}"/>
          </ac:spMkLst>
        </pc:spChg>
        <pc:spChg chg="mod">
          <ac:chgData name="Christoph Lippert" userId="f1aa18828af4e242" providerId="LiveId" clId="{7DE5AEBA-EEC5-B743-87EF-B34E5ED383E0}" dt="2023-05-24T08:29:05.291" v="2965" actId="1038"/>
          <ac:spMkLst>
            <pc:docMk/>
            <pc:sldMk cId="3467743237" sldId="551"/>
            <ac:spMk id="11" creationId="{D27270A1-E162-792A-D49C-073E0E340A1D}"/>
          </ac:spMkLst>
        </pc:spChg>
        <pc:spChg chg="mod">
          <ac:chgData name="Christoph Lippert" userId="f1aa18828af4e242" providerId="LiveId" clId="{7DE5AEBA-EEC5-B743-87EF-B34E5ED383E0}" dt="2023-05-24T08:29:05.291" v="2965" actId="1038"/>
          <ac:spMkLst>
            <pc:docMk/>
            <pc:sldMk cId="3467743237" sldId="551"/>
            <ac:spMk id="12" creationId="{A04ACEA2-3AA3-58FB-382C-BDC1A7E3AF5A}"/>
          </ac:spMkLst>
        </pc:spChg>
        <pc:graphicFrameChg chg="mod">
          <ac:chgData name="Christoph Lippert" userId="f1aa18828af4e242" providerId="LiveId" clId="{7DE5AEBA-EEC5-B743-87EF-B34E5ED383E0}" dt="2023-05-24T08:29:05.291" v="2965" actId="1038"/>
          <ac:graphicFrameMkLst>
            <pc:docMk/>
            <pc:sldMk cId="3467743237" sldId="551"/>
            <ac:graphicFrameMk id="6" creationId="{58499F14-47C9-042B-2C31-C9BEF343661B}"/>
          </ac:graphicFrameMkLst>
        </pc:graphicFrameChg>
        <pc:picChg chg="add mod">
          <ac:chgData name="Christoph Lippert" userId="f1aa18828af4e242" providerId="LiveId" clId="{7DE5AEBA-EEC5-B743-87EF-B34E5ED383E0}" dt="2023-05-24T08:28:31.239" v="2938" actId="1076"/>
          <ac:picMkLst>
            <pc:docMk/>
            <pc:sldMk cId="3467743237" sldId="551"/>
            <ac:picMk id="4" creationId="{02D86AE0-C685-6B82-4C39-899A087FC410}"/>
          </ac:picMkLst>
        </pc:picChg>
      </pc:sldChg>
      <pc:sldChg chg="addSp delSp modSp mod ord modShow">
        <pc:chgData name="Christoph Lippert" userId="f1aa18828af4e242" providerId="LiveId" clId="{7DE5AEBA-EEC5-B743-87EF-B34E5ED383E0}" dt="2023-05-24T20:01:51.720" v="6163" actId="14"/>
        <pc:sldMkLst>
          <pc:docMk/>
          <pc:sldMk cId="3663860121" sldId="552"/>
        </pc:sldMkLst>
        <pc:spChg chg="mod">
          <ac:chgData name="Christoph Lippert" userId="f1aa18828af4e242" providerId="LiveId" clId="{7DE5AEBA-EEC5-B743-87EF-B34E5ED383E0}" dt="2023-05-24T20:01:51.720" v="6163" actId="14"/>
          <ac:spMkLst>
            <pc:docMk/>
            <pc:sldMk cId="3663860121" sldId="552"/>
            <ac:spMk id="2" creationId="{55A2B1B4-5F73-2CB2-3FA8-BA8924EEA772}"/>
          </ac:spMkLst>
        </pc:spChg>
        <pc:spChg chg="mod">
          <ac:chgData name="Christoph Lippert" userId="f1aa18828af4e242" providerId="LiveId" clId="{7DE5AEBA-EEC5-B743-87EF-B34E5ED383E0}" dt="2023-05-24T19:54:43.423" v="6098" actId="20577"/>
          <ac:spMkLst>
            <pc:docMk/>
            <pc:sldMk cId="3663860121" sldId="552"/>
            <ac:spMk id="3" creationId="{A1148DAD-B877-3681-D7A9-883157D137A6}"/>
          </ac:spMkLst>
        </pc:spChg>
        <pc:picChg chg="add del mod">
          <ac:chgData name="Christoph Lippert" userId="f1aa18828af4e242" providerId="LiveId" clId="{7DE5AEBA-EEC5-B743-87EF-B34E5ED383E0}" dt="2023-05-24T08:29:12.453" v="2966" actId="478"/>
          <ac:picMkLst>
            <pc:docMk/>
            <pc:sldMk cId="3663860121" sldId="552"/>
            <ac:picMk id="4" creationId="{607884ED-C4BD-1772-A303-C15BAC420B9E}"/>
          </ac:picMkLst>
        </pc:picChg>
        <pc:picChg chg="add mod">
          <ac:chgData name="Christoph Lippert" userId="f1aa18828af4e242" providerId="LiveId" clId="{7DE5AEBA-EEC5-B743-87EF-B34E5ED383E0}" dt="2023-05-24T08:29:12.822" v="2967"/>
          <ac:picMkLst>
            <pc:docMk/>
            <pc:sldMk cId="3663860121" sldId="552"/>
            <ac:picMk id="5" creationId="{A74AE4BE-576C-3A79-23A5-247A1155135F}"/>
          </ac:picMkLst>
        </pc:picChg>
      </pc:sldChg>
      <pc:sldChg chg="addSp delSp modSp mod ord modAnim modNotes">
        <pc:chgData name="Christoph Lippert" userId="f1aa18828af4e242" providerId="LiveId" clId="{7DE5AEBA-EEC5-B743-87EF-B34E5ED383E0}" dt="2023-05-24T08:37:14.437" v="3265" actId="1076"/>
        <pc:sldMkLst>
          <pc:docMk/>
          <pc:sldMk cId="1676992801" sldId="553"/>
        </pc:sldMkLst>
        <pc:spChg chg="del mod">
          <ac:chgData name="Christoph Lippert" userId="f1aa18828af4e242" providerId="LiveId" clId="{7DE5AEBA-EEC5-B743-87EF-B34E5ED383E0}" dt="2023-05-24T08:28:03.221" v="2930" actId="478"/>
          <ac:spMkLst>
            <pc:docMk/>
            <pc:sldMk cId="1676992801" sldId="553"/>
            <ac:spMk id="2" creationId="{B34BDE24-A28D-0FA6-D8B9-6F7FAB3031A2}"/>
          </ac:spMkLst>
        </pc:spChg>
        <pc:spChg chg="add 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4" creationId="{C9337997-F80B-40AD-4AFC-BB4DD9FA1714}"/>
          </ac:spMkLst>
        </pc:spChg>
        <pc:spChg chg="add del mod">
          <ac:chgData name="Christoph Lippert" userId="f1aa18828af4e242" providerId="LiveId" clId="{7DE5AEBA-EEC5-B743-87EF-B34E5ED383E0}" dt="2023-05-24T08:13:00.143" v="2383"/>
          <ac:spMkLst>
            <pc:docMk/>
            <pc:sldMk cId="1676992801" sldId="553"/>
            <ac:spMk id="5" creationId="{DB748D78-44B0-C6E9-0026-6A1390858561}"/>
          </ac:spMkLst>
        </pc:spChg>
        <pc:spChg chg="add 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6" creationId="{B0054310-5836-EAB4-FEE2-5F6AEFE988D7}"/>
          </ac:spMkLst>
        </pc:spChg>
        <pc:spChg chg="add 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7" creationId="{E0D692C5-379B-75CE-EF84-589B95F6EA69}"/>
          </ac:spMkLst>
        </pc:spChg>
        <pc:spChg chg="add 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8" creationId="{21BD6610-D65C-D01A-11CE-1634CD731497}"/>
          </ac:spMkLst>
        </pc:spChg>
        <pc:spChg chg="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9" creationId="{4F930281-CB5F-8200-3822-EEE560EF862B}"/>
          </ac:spMkLst>
        </pc:spChg>
        <pc:spChg chg="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10" creationId="{3A5395F7-F85C-88C0-9973-B98884CC62B3}"/>
          </ac:spMkLst>
        </pc:spChg>
        <pc:spChg chg="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11" creationId="{EF7962A3-6179-A90E-AC7D-C47650263CC0}"/>
          </ac:spMkLst>
        </pc:spChg>
        <pc:spChg chg="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12" creationId="{9FBD59B2-9DCD-5852-ADE3-28A62AEC9E5A}"/>
          </ac:spMkLst>
        </pc:spChg>
        <pc:spChg chg="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13" creationId="{283721A5-51C8-4457-7243-E095B866D9CB}"/>
          </ac:spMkLst>
        </pc:spChg>
        <pc:spChg chg="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14" creationId="{022EFA1A-1FA9-A73F-0602-E768EA58432F}"/>
          </ac:spMkLst>
        </pc:spChg>
        <pc:spChg chg="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15" creationId="{21051827-0454-F7CE-FA1C-8DC33EEEDF85}"/>
          </ac:spMkLst>
        </pc:spChg>
        <pc:spChg chg="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16" creationId="{0CC8475F-E58F-44D6-30A4-6996F0E82FAF}"/>
          </ac:spMkLst>
        </pc:spChg>
        <pc:spChg chg="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17" creationId="{FC8EC2F7-06E3-8A9B-AF82-09134721F875}"/>
          </ac:spMkLst>
        </pc:spChg>
        <pc:spChg chg="add 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18" creationId="{CFB398BC-786F-68A4-5FE1-14F7E5D04988}"/>
          </ac:spMkLst>
        </pc:spChg>
        <pc:spChg chg="add del mod">
          <ac:chgData name="Christoph Lippert" userId="f1aa18828af4e242" providerId="LiveId" clId="{7DE5AEBA-EEC5-B743-87EF-B34E5ED383E0}" dt="2023-05-24T08:17:12.660" v="2422" actId="478"/>
          <ac:spMkLst>
            <pc:docMk/>
            <pc:sldMk cId="1676992801" sldId="553"/>
            <ac:spMk id="19" creationId="{4DDA8296-BEB4-8329-0DC0-85B7F9AC34B5}"/>
          </ac:spMkLst>
        </pc:spChg>
        <pc:spChg chg="add mod">
          <ac:chgData name="Christoph Lippert" userId="f1aa18828af4e242" providerId="LiveId" clId="{7DE5AEBA-EEC5-B743-87EF-B34E5ED383E0}" dt="2023-05-24T08:15:59.496" v="2403" actId="767"/>
          <ac:spMkLst>
            <pc:docMk/>
            <pc:sldMk cId="1676992801" sldId="553"/>
            <ac:spMk id="20" creationId="{E7088231-8B5E-8069-076E-95B517C1D376}"/>
          </ac:spMkLst>
        </pc:spChg>
        <pc:spChg chg="add del mod">
          <ac:chgData name="Christoph Lippert" userId="f1aa18828af4e242" providerId="LiveId" clId="{7DE5AEBA-EEC5-B743-87EF-B34E5ED383E0}" dt="2023-05-24T08:16:55.053" v="2419" actId="478"/>
          <ac:spMkLst>
            <pc:docMk/>
            <pc:sldMk cId="1676992801" sldId="553"/>
            <ac:spMk id="21" creationId="{790909B3-4A05-3698-2439-C7885D341F54}"/>
          </ac:spMkLst>
        </pc:spChg>
        <pc:spChg chg="add del">
          <ac:chgData name="Christoph Lippert" userId="f1aa18828af4e242" providerId="LiveId" clId="{7DE5AEBA-EEC5-B743-87EF-B34E5ED383E0}" dt="2023-05-24T08:17:10.787" v="2421" actId="478"/>
          <ac:spMkLst>
            <pc:docMk/>
            <pc:sldMk cId="1676992801" sldId="553"/>
            <ac:spMk id="22" creationId="{0A34F464-DD35-536D-A316-5627E8038852}"/>
          </ac:spMkLst>
        </pc:spChg>
        <pc:spChg chg="add del mod">
          <ac:chgData name="Christoph Lippert" userId="f1aa18828af4e242" providerId="LiveId" clId="{7DE5AEBA-EEC5-B743-87EF-B34E5ED383E0}" dt="2023-05-24T08:19:53.724" v="2739" actId="478"/>
          <ac:spMkLst>
            <pc:docMk/>
            <pc:sldMk cId="1676992801" sldId="553"/>
            <ac:spMk id="30" creationId="{41BBB0AD-D9A4-2332-442E-F776AC593EEA}"/>
          </ac:spMkLst>
        </pc:spChg>
        <pc:spChg chg="add 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31" creationId="{C733E388-A1F6-6826-CCB8-D2162FB08129}"/>
          </ac:spMkLst>
        </pc:spChg>
        <pc:spChg chg="add mod">
          <ac:chgData name="Christoph Lippert" userId="f1aa18828af4e242" providerId="LiveId" clId="{7DE5AEBA-EEC5-B743-87EF-B34E5ED383E0}" dt="2023-05-24T08:32:10.776" v="3024" actId="207"/>
          <ac:spMkLst>
            <pc:docMk/>
            <pc:sldMk cId="1676992801" sldId="553"/>
            <ac:spMk id="32" creationId="{1D429629-E466-7E7D-F8B4-4553974E4CAD}"/>
          </ac:spMkLst>
        </pc:spChg>
        <pc:spChg chg="add del mod">
          <ac:chgData name="Christoph Lippert" userId="f1aa18828af4e242" providerId="LiveId" clId="{7DE5AEBA-EEC5-B743-87EF-B34E5ED383E0}" dt="2023-05-24T08:22:20.586" v="2861"/>
          <ac:spMkLst>
            <pc:docMk/>
            <pc:sldMk cId="1676992801" sldId="553"/>
            <ac:spMk id="35" creationId="{7C3BB865-C7B7-6D44-FF1C-9E2B23B39EE0}"/>
          </ac:spMkLst>
        </pc:spChg>
        <pc:spChg chg="add 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36" creationId="{758DA89A-9729-3EF5-D64D-B1FB9D526296}"/>
          </ac:spMkLst>
        </pc:spChg>
        <pc:spChg chg="add mod">
          <ac:chgData name="Christoph Lippert" userId="f1aa18828af4e242" providerId="LiveId" clId="{7DE5AEBA-EEC5-B743-87EF-B34E5ED383E0}" dt="2023-05-24T08:32:10.776" v="3024" actId="207"/>
          <ac:spMkLst>
            <pc:docMk/>
            <pc:sldMk cId="1676992801" sldId="553"/>
            <ac:spMk id="39" creationId="{DAACC690-1E2D-37C3-68D5-6528AA1ED7AC}"/>
          </ac:spMkLst>
        </pc:spChg>
        <pc:spChg chg="add mod">
          <ac:chgData name="Christoph Lippert" userId="f1aa18828af4e242" providerId="LiveId" clId="{7DE5AEBA-EEC5-B743-87EF-B34E5ED383E0}" dt="2023-05-24T08:27:48.690" v="2926" actId="1036"/>
          <ac:spMkLst>
            <pc:docMk/>
            <pc:sldMk cId="1676992801" sldId="553"/>
            <ac:spMk id="41" creationId="{BC4CBABC-3A2D-2EAE-1C29-EC9B5440F153}"/>
          </ac:spMkLst>
        </pc:spChg>
        <pc:spChg chg="add mod">
          <ac:chgData name="Christoph Lippert" userId="f1aa18828af4e242" providerId="LiveId" clId="{7DE5AEBA-EEC5-B743-87EF-B34E5ED383E0}" dt="2023-05-24T08:32:10.776" v="3024" actId="207"/>
          <ac:spMkLst>
            <pc:docMk/>
            <pc:sldMk cId="1676992801" sldId="553"/>
            <ac:spMk id="45" creationId="{F00AE43C-DB4B-F795-B5DC-D122C58C283D}"/>
          </ac:spMkLst>
        </pc:spChg>
        <pc:spChg chg="add del mod">
          <ac:chgData name="Christoph Lippert" userId="f1aa18828af4e242" providerId="LiveId" clId="{7DE5AEBA-EEC5-B743-87EF-B34E5ED383E0}" dt="2023-05-24T08:28:06.673" v="2931" actId="478"/>
          <ac:spMkLst>
            <pc:docMk/>
            <pc:sldMk cId="1676992801" sldId="553"/>
            <ac:spMk id="85" creationId="{F90F0403-E638-23EB-769E-73589A17EB22}"/>
          </ac:spMkLst>
        </pc:spChg>
        <pc:spChg chg="add mod">
          <ac:chgData name="Christoph Lippert" userId="f1aa18828af4e242" providerId="LiveId" clId="{7DE5AEBA-EEC5-B743-87EF-B34E5ED383E0}" dt="2023-05-24T08:34:10.962" v="3217" actId="1038"/>
          <ac:spMkLst>
            <pc:docMk/>
            <pc:sldMk cId="1676992801" sldId="553"/>
            <ac:spMk id="86" creationId="{CBAAF25B-CD03-26CF-C793-81971576A971}"/>
          </ac:spMkLst>
        </pc:spChg>
        <pc:spChg chg="add mod">
          <ac:chgData name="Christoph Lippert" userId="f1aa18828af4e242" providerId="LiveId" clId="{7DE5AEBA-EEC5-B743-87EF-B34E5ED383E0}" dt="2023-05-24T08:31:04.817" v="2982" actId="1076"/>
          <ac:spMkLst>
            <pc:docMk/>
            <pc:sldMk cId="1676992801" sldId="553"/>
            <ac:spMk id="87" creationId="{2F14ECF7-BD52-C361-DA13-D2A31FF688FD}"/>
          </ac:spMkLst>
        </pc:spChg>
        <pc:spChg chg="add mod">
          <ac:chgData name="Christoph Lippert" userId="f1aa18828af4e242" providerId="LiveId" clId="{7DE5AEBA-EEC5-B743-87EF-B34E5ED383E0}" dt="2023-05-24T08:31:01.153" v="2981" actId="1076"/>
          <ac:spMkLst>
            <pc:docMk/>
            <pc:sldMk cId="1676992801" sldId="553"/>
            <ac:spMk id="88" creationId="{DA8F2C2B-8874-D45D-8D7F-DECF2EFD79BD}"/>
          </ac:spMkLst>
        </pc:spChg>
        <pc:spChg chg="add mod">
          <ac:chgData name="Christoph Lippert" userId="f1aa18828af4e242" providerId="LiveId" clId="{7DE5AEBA-EEC5-B743-87EF-B34E5ED383E0}" dt="2023-05-24T08:31:44.925" v="3021" actId="1076"/>
          <ac:spMkLst>
            <pc:docMk/>
            <pc:sldMk cId="1676992801" sldId="553"/>
            <ac:spMk id="89" creationId="{652868B5-9440-15DC-BB79-2292EF3257B2}"/>
          </ac:spMkLst>
        </pc:spChg>
        <pc:spChg chg="add mod">
          <ac:chgData name="Christoph Lippert" userId="f1aa18828af4e242" providerId="LiveId" clId="{7DE5AEBA-EEC5-B743-87EF-B34E5ED383E0}" dt="2023-05-24T08:35:23.015" v="3246"/>
          <ac:spMkLst>
            <pc:docMk/>
            <pc:sldMk cId="1676992801" sldId="553"/>
            <ac:spMk id="90" creationId="{97B50F94-773C-57F8-6E90-A88D1F78144A}"/>
          </ac:spMkLst>
        </pc:spChg>
        <pc:spChg chg="add mod">
          <ac:chgData name="Christoph Lippert" userId="f1aa18828af4e242" providerId="LiveId" clId="{7DE5AEBA-EEC5-B743-87EF-B34E5ED383E0}" dt="2023-05-24T08:34:09.593" v="3215" actId="1037"/>
          <ac:spMkLst>
            <pc:docMk/>
            <pc:sldMk cId="1676992801" sldId="553"/>
            <ac:spMk id="91" creationId="{F4D47BDE-BBFA-00BC-FBB6-BC1E73466593}"/>
          </ac:spMkLst>
        </pc:spChg>
        <pc:spChg chg="add del mod">
          <ac:chgData name="Christoph Lippert" userId="f1aa18828af4e242" providerId="LiveId" clId="{7DE5AEBA-EEC5-B743-87EF-B34E5ED383E0}" dt="2023-05-24T08:34:21.477" v="3220" actId="478"/>
          <ac:spMkLst>
            <pc:docMk/>
            <pc:sldMk cId="1676992801" sldId="553"/>
            <ac:spMk id="92" creationId="{60B4AD54-5DA9-6FD4-3858-A4D8DC0AC10E}"/>
          </ac:spMkLst>
        </pc:spChg>
        <pc:spChg chg="add mod">
          <ac:chgData name="Christoph Lippert" userId="f1aa18828af4e242" providerId="LiveId" clId="{7DE5AEBA-EEC5-B743-87EF-B34E5ED383E0}" dt="2023-05-24T08:35:14.624" v="3245" actId="20577"/>
          <ac:spMkLst>
            <pc:docMk/>
            <pc:sldMk cId="1676992801" sldId="553"/>
            <ac:spMk id="93" creationId="{F7E608FC-A6D0-E897-9007-072AA00126D1}"/>
          </ac:spMkLst>
        </pc:spChg>
        <pc:spChg chg="add mod">
          <ac:chgData name="Christoph Lippert" userId="f1aa18828af4e242" providerId="LiveId" clId="{7DE5AEBA-EEC5-B743-87EF-B34E5ED383E0}" dt="2023-05-24T08:35:52.182" v="3259" actId="114"/>
          <ac:spMkLst>
            <pc:docMk/>
            <pc:sldMk cId="1676992801" sldId="553"/>
            <ac:spMk id="94" creationId="{7118C96C-6397-65CF-A385-3DC786B9E822}"/>
          </ac:spMkLst>
        </pc:spChg>
        <pc:picChg chg="add mod">
          <ac:chgData name="Christoph Lippert" userId="f1aa18828af4e242" providerId="LiveId" clId="{7DE5AEBA-EEC5-B743-87EF-B34E5ED383E0}" dt="2023-05-24T08:28:13.851" v="2933" actId="1076"/>
          <ac:picMkLst>
            <pc:docMk/>
            <pc:sldMk cId="1676992801" sldId="553"/>
            <ac:picMk id="47" creationId="{4169993C-1E8A-441D-1A3C-B7CCBF7C44A9}"/>
          </ac:picMkLst>
        </pc:picChg>
        <pc:cxnChg chg="add mod">
          <ac:chgData name="Christoph Lippert" userId="f1aa18828af4e242" providerId="LiveId" clId="{7DE5AEBA-EEC5-B743-87EF-B34E5ED383E0}" dt="2023-05-24T08:27:48.690" v="2926" actId="1036"/>
          <ac:cxnSpMkLst>
            <pc:docMk/>
            <pc:sldMk cId="1676992801" sldId="553"/>
            <ac:cxnSpMk id="24" creationId="{EC1FF2A2-33AD-7949-2C6E-8EA8F3B4627A}"/>
          </ac:cxnSpMkLst>
        </pc:cxnChg>
        <pc:cxnChg chg="add mod">
          <ac:chgData name="Christoph Lippert" userId="f1aa18828af4e242" providerId="LiveId" clId="{7DE5AEBA-EEC5-B743-87EF-B34E5ED383E0}" dt="2023-05-24T08:36:17.392" v="3260" actId="692"/>
          <ac:cxnSpMkLst>
            <pc:docMk/>
            <pc:sldMk cId="1676992801" sldId="553"/>
            <ac:cxnSpMk id="25" creationId="{A1F215AD-1E56-B837-F0F6-16709B846076}"/>
          </ac:cxnSpMkLst>
        </pc:cxnChg>
        <pc:cxnChg chg="add mod">
          <ac:chgData name="Christoph Lippert" userId="f1aa18828af4e242" providerId="LiveId" clId="{7DE5AEBA-EEC5-B743-87EF-B34E5ED383E0}" dt="2023-05-24T08:36:17.392" v="3260" actId="692"/>
          <ac:cxnSpMkLst>
            <pc:docMk/>
            <pc:sldMk cId="1676992801" sldId="553"/>
            <ac:cxnSpMk id="28" creationId="{75356A95-FBF9-CF44-2C6D-179C45637B96}"/>
          </ac:cxnSpMkLst>
        </pc:cxnChg>
        <pc:cxnChg chg="add mod">
          <ac:chgData name="Christoph Lippert" userId="f1aa18828af4e242" providerId="LiveId" clId="{7DE5AEBA-EEC5-B743-87EF-B34E5ED383E0}" dt="2023-05-24T08:36:17.392" v="3260" actId="692"/>
          <ac:cxnSpMkLst>
            <pc:docMk/>
            <pc:sldMk cId="1676992801" sldId="553"/>
            <ac:cxnSpMk id="29" creationId="{19D2E6E7-616F-2DFE-EF91-52BD02ADB605}"/>
          </ac:cxnSpMkLst>
        </pc:cxnChg>
        <pc:cxnChg chg="add mod">
          <ac:chgData name="Christoph Lippert" userId="f1aa18828af4e242" providerId="LiveId" clId="{7DE5AEBA-EEC5-B743-87EF-B34E5ED383E0}" dt="2023-05-24T08:27:48.690" v="2926" actId="1036"/>
          <ac:cxnSpMkLst>
            <pc:docMk/>
            <pc:sldMk cId="1676992801" sldId="553"/>
            <ac:cxnSpMk id="33" creationId="{AD214B1D-D9D6-C375-117E-1E36DF88FC1C}"/>
          </ac:cxnSpMkLst>
        </pc:cxnChg>
        <pc:cxnChg chg="add mod">
          <ac:chgData name="Christoph Lippert" userId="f1aa18828af4e242" providerId="LiveId" clId="{7DE5AEBA-EEC5-B743-87EF-B34E5ED383E0}" dt="2023-05-24T08:27:48.690" v="2926" actId="1036"/>
          <ac:cxnSpMkLst>
            <pc:docMk/>
            <pc:sldMk cId="1676992801" sldId="553"/>
            <ac:cxnSpMk id="34" creationId="{6CCE6060-4E04-010A-8198-D956ABC3FCB9}"/>
          </ac:cxnSpMkLst>
        </pc:cxnChg>
        <pc:cxnChg chg="add mod">
          <ac:chgData name="Christoph Lippert" userId="f1aa18828af4e242" providerId="LiveId" clId="{7DE5AEBA-EEC5-B743-87EF-B34E5ED383E0}" dt="2023-05-24T08:36:17.392" v="3260" actId="692"/>
          <ac:cxnSpMkLst>
            <pc:docMk/>
            <pc:sldMk cId="1676992801" sldId="553"/>
            <ac:cxnSpMk id="37" creationId="{91105A2D-6116-6C60-C70A-A360CA278D87}"/>
          </ac:cxnSpMkLst>
        </pc:cxnChg>
        <pc:cxnChg chg="add mod">
          <ac:chgData name="Christoph Lippert" userId="f1aa18828af4e242" providerId="LiveId" clId="{7DE5AEBA-EEC5-B743-87EF-B34E5ED383E0}" dt="2023-05-24T08:36:17.392" v="3260" actId="692"/>
          <ac:cxnSpMkLst>
            <pc:docMk/>
            <pc:sldMk cId="1676992801" sldId="553"/>
            <ac:cxnSpMk id="38" creationId="{086386FB-AAFA-136A-7918-2FAE96CA3E77}"/>
          </ac:cxnSpMkLst>
        </pc:cxnChg>
        <pc:cxnChg chg="add mod">
          <ac:chgData name="Christoph Lippert" userId="f1aa18828af4e242" providerId="LiveId" clId="{7DE5AEBA-EEC5-B743-87EF-B34E5ED383E0}" dt="2023-05-24T08:27:48.690" v="2926" actId="1036"/>
          <ac:cxnSpMkLst>
            <pc:docMk/>
            <pc:sldMk cId="1676992801" sldId="553"/>
            <ac:cxnSpMk id="40" creationId="{84604F96-FBE6-E53F-2E31-D3CD75958129}"/>
          </ac:cxnSpMkLst>
        </pc:cxnChg>
        <pc:cxnChg chg="add mod">
          <ac:chgData name="Christoph Lippert" userId="f1aa18828af4e242" providerId="LiveId" clId="{7DE5AEBA-EEC5-B743-87EF-B34E5ED383E0}" dt="2023-05-24T08:36:17.392" v="3260" actId="692"/>
          <ac:cxnSpMkLst>
            <pc:docMk/>
            <pc:sldMk cId="1676992801" sldId="553"/>
            <ac:cxnSpMk id="42" creationId="{A8F3B9BD-8A92-78FD-EB1A-9BC42AB8F0ED}"/>
          </ac:cxnSpMkLst>
        </pc:cxnChg>
        <pc:cxnChg chg="add mod">
          <ac:chgData name="Christoph Lippert" userId="f1aa18828af4e242" providerId="LiveId" clId="{7DE5AEBA-EEC5-B743-87EF-B34E5ED383E0}" dt="2023-05-24T08:36:17.392" v="3260" actId="692"/>
          <ac:cxnSpMkLst>
            <pc:docMk/>
            <pc:sldMk cId="1676992801" sldId="553"/>
            <ac:cxnSpMk id="43" creationId="{E083B3D5-9FC4-38C6-325B-BF08707FFF81}"/>
          </ac:cxnSpMkLst>
        </pc:cxnChg>
        <pc:cxnChg chg="add mod">
          <ac:chgData name="Christoph Lippert" userId="f1aa18828af4e242" providerId="LiveId" clId="{7DE5AEBA-EEC5-B743-87EF-B34E5ED383E0}" dt="2023-05-24T08:36:17.392" v="3260" actId="692"/>
          <ac:cxnSpMkLst>
            <pc:docMk/>
            <pc:sldMk cId="1676992801" sldId="553"/>
            <ac:cxnSpMk id="44" creationId="{9E9FF376-C630-5A57-821C-98C60A33D490}"/>
          </ac:cxnSpMkLst>
        </pc:cxnChg>
        <pc:cxnChg chg="add mod">
          <ac:chgData name="Christoph Lippert" userId="f1aa18828af4e242" providerId="LiveId" clId="{7DE5AEBA-EEC5-B743-87EF-B34E5ED383E0}" dt="2023-05-24T08:37:14.437" v="3265" actId="1076"/>
          <ac:cxnSpMkLst>
            <pc:docMk/>
            <pc:sldMk cId="1676992801" sldId="553"/>
            <ac:cxnSpMk id="95" creationId="{AF262E0D-4614-F4C6-84E3-F97455A9EC09}"/>
          </ac:cxnSpMkLst>
        </pc:cxnChg>
        <pc:cxnChg chg="add mod">
          <ac:chgData name="Christoph Lippert" userId="f1aa18828af4e242" providerId="LiveId" clId="{7DE5AEBA-EEC5-B743-87EF-B34E5ED383E0}" dt="2023-05-24T08:37:11.527" v="3264" actId="1076"/>
          <ac:cxnSpMkLst>
            <pc:docMk/>
            <pc:sldMk cId="1676992801" sldId="553"/>
            <ac:cxnSpMk id="96" creationId="{EBC59DF9-8446-CF6E-E807-637A71EC7B94}"/>
          </ac:cxnSpMkLst>
        </pc:cxnChg>
      </pc:sldChg>
      <pc:sldChg chg="del">
        <pc:chgData name="Christoph Lippert" userId="f1aa18828af4e242" providerId="LiveId" clId="{7DE5AEBA-EEC5-B743-87EF-B34E5ED383E0}" dt="2023-05-23T15:55:30.114" v="34" actId="2696"/>
        <pc:sldMkLst>
          <pc:docMk/>
          <pc:sldMk cId="316237219" sldId="554"/>
        </pc:sldMkLst>
      </pc:sldChg>
      <pc:sldChg chg="modSp mod">
        <pc:chgData name="Christoph Lippert" userId="f1aa18828af4e242" providerId="LiveId" clId="{7DE5AEBA-EEC5-B743-87EF-B34E5ED383E0}" dt="2023-05-24T08:38:47.227" v="3272" actId="1036"/>
        <pc:sldMkLst>
          <pc:docMk/>
          <pc:sldMk cId="1100039758" sldId="555"/>
        </pc:sldMkLst>
        <pc:spChg chg="mod">
          <ac:chgData name="Christoph Lippert" userId="f1aa18828af4e242" providerId="LiveId" clId="{7DE5AEBA-EEC5-B743-87EF-B34E5ED383E0}" dt="2023-05-24T08:38:44.691" v="3267" actId="14100"/>
          <ac:spMkLst>
            <pc:docMk/>
            <pc:sldMk cId="1100039758" sldId="555"/>
            <ac:spMk id="6" creationId="{06417A2F-1592-F524-AFFD-A8615A6CFCBE}"/>
          </ac:spMkLst>
        </pc:spChg>
        <pc:picChg chg="mod">
          <ac:chgData name="Christoph Lippert" userId="f1aa18828af4e242" providerId="LiveId" clId="{7DE5AEBA-EEC5-B743-87EF-B34E5ED383E0}" dt="2023-05-24T08:38:47.227" v="3272" actId="1036"/>
          <ac:picMkLst>
            <pc:docMk/>
            <pc:sldMk cId="1100039758" sldId="555"/>
            <ac:picMk id="5" creationId="{7CA811F1-6065-474E-4B7E-C3E73EC68086}"/>
          </ac:picMkLst>
        </pc:picChg>
      </pc:sldChg>
      <pc:sldChg chg="del mod modShow">
        <pc:chgData name="Christoph Lippert" userId="f1aa18828af4e242" providerId="LiveId" clId="{7DE5AEBA-EEC5-B743-87EF-B34E5ED383E0}" dt="2023-05-24T19:57:15.838" v="6133" actId="2696"/>
        <pc:sldMkLst>
          <pc:docMk/>
          <pc:sldMk cId="235129630" sldId="556"/>
        </pc:sldMkLst>
      </pc:sldChg>
      <pc:sldChg chg="del mod modShow">
        <pc:chgData name="Christoph Lippert" userId="f1aa18828af4e242" providerId="LiveId" clId="{7DE5AEBA-EEC5-B743-87EF-B34E5ED383E0}" dt="2023-05-24T19:57:20.709" v="6134" actId="2696"/>
        <pc:sldMkLst>
          <pc:docMk/>
          <pc:sldMk cId="2525174665" sldId="557"/>
        </pc:sldMkLst>
      </pc:sldChg>
      <pc:sldChg chg="ord">
        <pc:chgData name="Christoph Lippert" userId="f1aa18828af4e242" providerId="LiveId" clId="{7DE5AEBA-EEC5-B743-87EF-B34E5ED383E0}" dt="2023-05-24T09:33:18.310" v="3277" actId="20578"/>
        <pc:sldMkLst>
          <pc:docMk/>
          <pc:sldMk cId="3722556421" sldId="558"/>
        </pc:sldMkLst>
      </pc:sldChg>
      <pc:sldChg chg="ord">
        <pc:chgData name="Christoph Lippert" userId="f1aa18828af4e242" providerId="LiveId" clId="{7DE5AEBA-EEC5-B743-87EF-B34E5ED383E0}" dt="2023-05-24T09:33:18.310" v="3277" actId="20578"/>
        <pc:sldMkLst>
          <pc:docMk/>
          <pc:sldMk cId="3561868776" sldId="559"/>
        </pc:sldMkLst>
      </pc:sldChg>
      <pc:sldChg chg="addSp modSp mod ord modAnim">
        <pc:chgData name="Christoph Lippert" userId="f1aa18828af4e242" providerId="LiveId" clId="{7DE5AEBA-EEC5-B743-87EF-B34E5ED383E0}" dt="2023-05-24T09:54:37.613" v="3626"/>
        <pc:sldMkLst>
          <pc:docMk/>
          <pc:sldMk cId="1122880058" sldId="560"/>
        </pc:sldMkLst>
        <pc:spChg chg="mod">
          <ac:chgData name="Christoph Lippert" userId="f1aa18828af4e242" providerId="LiveId" clId="{7DE5AEBA-EEC5-B743-87EF-B34E5ED383E0}" dt="2023-05-24T09:54:18.929" v="3623" actId="14100"/>
          <ac:spMkLst>
            <pc:docMk/>
            <pc:sldMk cId="1122880058" sldId="560"/>
            <ac:spMk id="2" creationId="{365D0B92-B601-325E-DE4E-B404303D96FB}"/>
          </ac:spMkLst>
        </pc:spChg>
        <pc:spChg chg="mod">
          <ac:chgData name="Christoph Lippert" userId="f1aa18828af4e242" providerId="LiveId" clId="{7DE5AEBA-EEC5-B743-87EF-B34E5ED383E0}" dt="2023-05-24T09:35:20.039" v="3289" actId="404"/>
          <ac:spMkLst>
            <pc:docMk/>
            <pc:sldMk cId="1122880058" sldId="560"/>
            <ac:spMk id="9" creationId="{7A733C08-E624-2A50-DACA-C2FB4D206C54}"/>
          </ac:spMkLst>
        </pc:spChg>
        <pc:spChg chg="mod">
          <ac:chgData name="Christoph Lippert" userId="f1aa18828af4e242" providerId="LiveId" clId="{7DE5AEBA-EEC5-B743-87EF-B34E5ED383E0}" dt="2023-05-24T09:35:20.039" v="3289" actId="404"/>
          <ac:spMkLst>
            <pc:docMk/>
            <pc:sldMk cId="1122880058" sldId="560"/>
            <ac:spMk id="10" creationId="{2CE260F4-0BAB-5BDE-2A3A-E324434C2514}"/>
          </ac:spMkLst>
        </pc:spChg>
        <pc:spChg chg="mod">
          <ac:chgData name="Christoph Lippert" userId="f1aa18828af4e242" providerId="LiveId" clId="{7DE5AEBA-EEC5-B743-87EF-B34E5ED383E0}" dt="2023-05-24T09:35:20.039" v="3289" actId="404"/>
          <ac:spMkLst>
            <pc:docMk/>
            <pc:sldMk cId="1122880058" sldId="560"/>
            <ac:spMk id="11" creationId="{8F4BC43F-7F15-5C4D-D293-1A8F0BC9ED45}"/>
          </ac:spMkLst>
        </pc:spChg>
        <pc:spChg chg="mod">
          <ac:chgData name="Christoph Lippert" userId="f1aa18828af4e242" providerId="LiveId" clId="{7DE5AEBA-EEC5-B743-87EF-B34E5ED383E0}" dt="2023-05-24T09:35:20.039" v="3289" actId="404"/>
          <ac:spMkLst>
            <pc:docMk/>
            <pc:sldMk cId="1122880058" sldId="560"/>
            <ac:spMk id="12" creationId="{80BEAE98-7770-70A5-FFCA-9742ABC0554E}"/>
          </ac:spMkLst>
        </pc:spChg>
        <pc:spChg chg="mod">
          <ac:chgData name="Christoph Lippert" userId="f1aa18828af4e242" providerId="LiveId" clId="{7DE5AEBA-EEC5-B743-87EF-B34E5ED383E0}" dt="2023-05-24T09:34:01.675" v="3279" actId="1076"/>
          <ac:spMkLst>
            <pc:docMk/>
            <pc:sldMk cId="1122880058" sldId="560"/>
            <ac:spMk id="13" creationId="{87A5F598-FE18-301E-9507-5CCAEE8826A4}"/>
          </ac:spMkLst>
        </pc:spChg>
        <pc:grpChg chg="mod">
          <ac:chgData name="Christoph Lippert" userId="f1aa18828af4e242" providerId="LiveId" clId="{7DE5AEBA-EEC5-B743-87EF-B34E5ED383E0}" dt="2023-05-24T09:35:24.082" v="3290" actId="1037"/>
          <ac:grpSpMkLst>
            <pc:docMk/>
            <pc:sldMk cId="1122880058" sldId="560"/>
            <ac:grpSpMk id="4" creationId="{D586A14D-1EF8-0A73-BE8A-D779A05CF2B6}"/>
          </ac:grpSpMkLst>
        </pc:grpChg>
        <pc:picChg chg="add mod">
          <ac:chgData name="Christoph Lippert" userId="f1aa18828af4e242" providerId="LiveId" clId="{7DE5AEBA-EEC5-B743-87EF-B34E5ED383E0}" dt="2023-05-24T09:35:05.951" v="3284" actId="14100"/>
          <ac:picMkLst>
            <pc:docMk/>
            <pc:sldMk cId="1122880058" sldId="560"/>
            <ac:picMk id="15" creationId="{A18D6D30-90B9-BB4E-4601-CD074991BFCC}"/>
          </ac:picMkLst>
        </pc:picChg>
      </pc:sldChg>
      <pc:sldChg chg="addSp modSp mod ord modNotes">
        <pc:chgData name="Christoph Lippert" userId="f1aa18828af4e242" providerId="LiveId" clId="{7DE5AEBA-EEC5-B743-87EF-B34E5ED383E0}" dt="2023-05-24T09:43:59.318" v="3448" actId="1038"/>
        <pc:sldMkLst>
          <pc:docMk/>
          <pc:sldMk cId="3705311384" sldId="561"/>
        </pc:sldMkLst>
        <pc:spChg chg="mod">
          <ac:chgData name="Christoph Lippert" userId="f1aa18828af4e242" providerId="LiveId" clId="{7DE5AEBA-EEC5-B743-87EF-B34E5ED383E0}" dt="2023-05-24T09:42:06.673" v="3417" actId="404"/>
          <ac:spMkLst>
            <pc:docMk/>
            <pc:sldMk cId="3705311384" sldId="561"/>
            <ac:spMk id="9" creationId="{A772E337-E508-1834-2C76-24D895CB6607}"/>
          </ac:spMkLst>
        </pc:spChg>
        <pc:spChg chg="mod">
          <ac:chgData name="Christoph Lippert" userId="f1aa18828af4e242" providerId="LiveId" clId="{7DE5AEBA-EEC5-B743-87EF-B34E5ED383E0}" dt="2023-05-24T09:42:13.509" v="3420" actId="404"/>
          <ac:spMkLst>
            <pc:docMk/>
            <pc:sldMk cId="3705311384" sldId="561"/>
            <ac:spMk id="10" creationId="{14F19436-BFA4-0732-7781-C4DC42EACFE0}"/>
          </ac:spMkLst>
        </pc:spChg>
        <pc:spChg chg="mod">
          <ac:chgData name="Christoph Lippert" userId="f1aa18828af4e242" providerId="LiveId" clId="{7DE5AEBA-EEC5-B743-87EF-B34E5ED383E0}" dt="2023-05-24T09:42:42.274" v="3426" actId="404"/>
          <ac:spMkLst>
            <pc:docMk/>
            <pc:sldMk cId="3705311384" sldId="561"/>
            <ac:spMk id="11" creationId="{3E772A2B-5E3D-1028-1CEB-D991CB7CF3F2}"/>
          </ac:spMkLst>
        </pc:spChg>
        <pc:spChg chg="mod">
          <ac:chgData name="Christoph Lippert" userId="f1aa18828af4e242" providerId="LiveId" clId="{7DE5AEBA-EEC5-B743-87EF-B34E5ED383E0}" dt="2023-05-24T09:42:48.648" v="3431" actId="403"/>
          <ac:spMkLst>
            <pc:docMk/>
            <pc:sldMk cId="3705311384" sldId="561"/>
            <ac:spMk id="12" creationId="{C75CBBFC-9B62-0C63-8F11-E1B22B287248}"/>
          </ac:spMkLst>
        </pc:spChg>
        <pc:spChg chg="mod">
          <ac:chgData name="Christoph Lippert" userId="f1aa18828af4e242" providerId="LiveId" clId="{7DE5AEBA-EEC5-B743-87EF-B34E5ED383E0}" dt="2023-05-24T09:37:10.666" v="3309" actId="1037"/>
          <ac:spMkLst>
            <pc:docMk/>
            <pc:sldMk cId="3705311384" sldId="561"/>
            <ac:spMk id="13" creationId="{830FDF8D-9C5A-CC9F-FA3F-59D5E38A06D1}"/>
          </ac:spMkLst>
        </pc:spChg>
        <pc:spChg chg="mod">
          <ac:chgData name="Christoph Lippert" userId="f1aa18828af4e242" providerId="LiveId" clId="{7DE5AEBA-EEC5-B743-87EF-B34E5ED383E0}" dt="2023-05-24T09:43:08.670" v="3439" actId="1038"/>
          <ac:spMkLst>
            <pc:docMk/>
            <pc:sldMk cId="3705311384" sldId="561"/>
            <ac:spMk id="14" creationId="{376D5E4A-7D5E-6ACB-CE19-93C02EE33C8F}"/>
          </ac:spMkLst>
        </pc:spChg>
        <pc:spChg chg="mod">
          <ac:chgData name="Christoph Lippert" userId="f1aa18828af4e242" providerId="LiveId" clId="{7DE5AEBA-EEC5-B743-87EF-B34E5ED383E0}" dt="2023-05-24T09:42:54.893" v="3436" actId="1037"/>
          <ac:spMkLst>
            <pc:docMk/>
            <pc:sldMk cId="3705311384" sldId="561"/>
            <ac:spMk id="15" creationId="{F4134AF4-E2AF-BA4F-14A8-1C50308DB8EA}"/>
          </ac:spMkLst>
        </pc:spChg>
        <pc:spChg chg="mod">
          <ac:chgData name="Christoph Lippert" userId="f1aa18828af4e242" providerId="LiveId" clId="{7DE5AEBA-EEC5-B743-87EF-B34E5ED383E0}" dt="2023-05-24T09:43:59.318" v="3448" actId="1038"/>
          <ac:spMkLst>
            <pc:docMk/>
            <pc:sldMk cId="3705311384" sldId="561"/>
            <ac:spMk id="16" creationId="{96E68DB7-E326-DB10-4D33-9AD1DBB2FD43}"/>
          </ac:spMkLst>
        </pc:spChg>
        <pc:spChg chg="mod">
          <ac:chgData name="Christoph Lippert" userId="f1aa18828af4e242" providerId="LiveId" clId="{7DE5AEBA-EEC5-B743-87EF-B34E5ED383E0}" dt="2023-05-24T09:43:06.359" v="3438" actId="14100"/>
          <ac:spMkLst>
            <pc:docMk/>
            <pc:sldMk cId="3705311384" sldId="561"/>
            <ac:spMk id="17" creationId="{93EA5DFF-56EF-C4E2-553C-51AFE73AE6C0}"/>
          </ac:spMkLst>
        </pc:spChg>
        <pc:spChg chg="mod">
          <ac:chgData name="Christoph Lippert" userId="f1aa18828af4e242" providerId="LiveId" clId="{7DE5AEBA-EEC5-B743-87EF-B34E5ED383E0}" dt="2023-05-24T09:43:49.225" v="3447" actId="14100"/>
          <ac:spMkLst>
            <pc:docMk/>
            <pc:sldMk cId="3705311384" sldId="561"/>
            <ac:spMk id="18" creationId="{ED1F83E5-DAE3-891A-4920-4262E89D8610}"/>
          </ac:spMkLst>
        </pc:spChg>
        <pc:grpChg chg="mod">
          <ac:chgData name="Christoph Lippert" userId="f1aa18828af4e242" providerId="LiveId" clId="{7DE5AEBA-EEC5-B743-87EF-B34E5ED383E0}" dt="2023-05-24T09:42:31.526" v="3423" actId="1038"/>
          <ac:grpSpMkLst>
            <pc:docMk/>
            <pc:sldMk cId="3705311384" sldId="561"/>
            <ac:grpSpMk id="4" creationId="{6B2DBA1E-7FCF-2746-D583-3F7CF8D1EF72}"/>
          </ac:grpSpMkLst>
        </pc:grpChg>
        <pc:picChg chg="add mod">
          <ac:chgData name="Christoph Lippert" userId="f1aa18828af4e242" providerId="LiveId" clId="{7DE5AEBA-EEC5-B743-87EF-B34E5ED383E0}" dt="2023-05-24T09:37:46.264" v="3319" actId="167"/>
          <ac:picMkLst>
            <pc:docMk/>
            <pc:sldMk cId="3705311384" sldId="561"/>
            <ac:picMk id="19" creationId="{660A2050-F09C-BE5E-62CA-DA7A1157FC57}"/>
          </ac:picMkLst>
        </pc:picChg>
      </pc:sldChg>
      <pc:sldChg chg="addSp delSp modSp mod ord delAnim modAnim modNotes">
        <pc:chgData name="Christoph Lippert" userId="f1aa18828af4e242" providerId="LiveId" clId="{7DE5AEBA-EEC5-B743-87EF-B34E5ED383E0}" dt="2023-05-24T16:08:14.918" v="4773" actId="20577"/>
        <pc:sldMkLst>
          <pc:docMk/>
          <pc:sldMk cId="2005917002" sldId="562"/>
        </pc:sldMkLst>
        <pc:spChg chg="mod">
          <ac:chgData name="Christoph Lippert" userId="f1aa18828af4e242" providerId="LiveId" clId="{7DE5AEBA-EEC5-B743-87EF-B34E5ED383E0}" dt="2023-05-24T16:08:14.918" v="4773" actId="20577"/>
          <ac:spMkLst>
            <pc:docMk/>
            <pc:sldMk cId="2005917002" sldId="562"/>
            <ac:spMk id="2" creationId="{6CBC66DF-C7F8-8468-9BE1-B4C333EB706E}"/>
          </ac:spMkLst>
        </pc:spChg>
        <pc:spChg chg="mod">
          <ac:chgData name="Christoph Lippert" userId="f1aa18828af4e242" providerId="LiveId" clId="{7DE5AEBA-EEC5-B743-87EF-B34E5ED383E0}" dt="2023-05-24T09:45:02.104" v="3505" actId="404"/>
          <ac:spMkLst>
            <pc:docMk/>
            <pc:sldMk cId="2005917002" sldId="562"/>
            <ac:spMk id="13" creationId="{654103A5-425C-5DBD-B690-34809755D1A7}"/>
          </ac:spMkLst>
        </pc:spChg>
        <pc:spChg chg="mod">
          <ac:chgData name="Christoph Lippert" userId="f1aa18828af4e242" providerId="LiveId" clId="{7DE5AEBA-EEC5-B743-87EF-B34E5ED383E0}" dt="2023-05-24T09:45:02.104" v="3505" actId="404"/>
          <ac:spMkLst>
            <pc:docMk/>
            <pc:sldMk cId="2005917002" sldId="562"/>
            <ac:spMk id="14" creationId="{6038A07D-678E-C17A-C49F-EE70A6F75F0C}"/>
          </ac:spMkLst>
        </pc:spChg>
        <pc:spChg chg="mod">
          <ac:chgData name="Christoph Lippert" userId="f1aa18828af4e242" providerId="LiveId" clId="{7DE5AEBA-EEC5-B743-87EF-B34E5ED383E0}" dt="2023-05-24T09:45:02.104" v="3505" actId="404"/>
          <ac:spMkLst>
            <pc:docMk/>
            <pc:sldMk cId="2005917002" sldId="562"/>
            <ac:spMk id="15" creationId="{E1C05B73-CDD7-4002-1447-EB8841D5D07B}"/>
          </ac:spMkLst>
        </pc:spChg>
        <pc:spChg chg="add del mod">
          <ac:chgData name="Christoph Lippert" userId="f1aa18828af4e242" providerId="LiveId" clId="{7DE5AEBA-EEC5-B743-87EF-B34E5ED383E0}" dt="2023-05-24T16:08:08.801" v="4771" actId="478"/>
          <ac:spMkLst>
            <pc:docMk/>
            <pc:sldMk cId="2005917002" sldId="562"/>
            <ac:spMk id="17" creationId="{CECECB8F-45A8-8FBF-334B-01E135644A27}"/>
          </ac:spMkLst>
        </pc:spChg>
        <pc:grpChg chg="mod">
          <ac:chgData name="Christoph Lippert" userId="f1aa18828af4e242" providerId="LiveId" clId="{7DE5AEBA-EEC5-B743-87EF-B34E5ED383E0}" dt="2023-05-24T09:44:31.819" v="3453" actId="14100"/>
          <ac:grpSpMkLst>
            <pc:docMk/>
            <pc:sldMk cId="2005917002" sldId="562"/>
            <ac:grpSpMk id="4" creationId="{8811046C-B782-2AB3-8AFD-45983EAC5734}"/>
          </ac:grpSpMkLst>
        </pc:grpChg>
        <pc:picChg chg="add mod">
          <ac:chgData name="Christoph Lippert" userId="f1aa18828af4e242" providerId="LiveId" clId="{7DE5AEBA-EEC5-B743-87EF-B34E5ED383E0}" dt="2023-05-24T09:44:18.034" v="3450" actId="167"/>
          <ac:picMkLst>
            <pc:docMk/>
            <pc:sldMk cId="2005917002" sldId="562"/>
            <ac:picMk id="16" creationId="{F6E6C3AA-0227-AC0F-1F4C-D0EECCA1495A}"/>
          </ac:picMkLst>
        </pc:picChg>
      </pc:sldChg>
      <pc:sldChg chg="addSp modSp mod modAnim">
        <pc:chgData name="Christoph Lippert" userId="f1aa18828af4e242" providerId="LiveId" clId="{7DE5AEBA-EEC5-B743-87EF-B34E5ED383E0}" dt="2023-05-24T09:59:04.524" v="3707" actId="404"/>
        <pc:sldMkLst>
          <pc:docMk/>
          <pc:sldMk cId="1926887771" sldId="563"/>
        </pc:sldMkLst>
        <pc:graphicFrameChg chg="mod modGraphic">
          <ac:chgData name="Christoph Lippert" userId="f1aa18828af4e242" providerId="LiveId" clId="{7DE5AEBA-EEC5-B743-87EF-B34E5ED383E0}" dt="2023-05-24T09:59:04.524" v="3707" actId="404"/>
          <ac:graphicFrameMkLst>
            <pc:docMk/>
            <pc:sldMk cId="1926887771" sldId="563"/>
            <ac:graphicFrameMk id="4" creationId="{E09B2B1E-CE81-91D1-3400-7435B678DB5D}"/>
          </ac:graphicFrameMkLst>
        </pc:graphicFrameChg>
        <pc:graphicFrameChg chg="add mod modGraphic">
          <ac:chgData name="Christoph Lippert" userId="f1aa18828af4e242" providerId="LiveId" clId="{7DE5AEBA-EEC5-B743-87EF-B34E5ED383E0}" dt="2023-05-24T09:58:53.633" v="3705" actId="14100"/>
          <ac:graphicFrameMkLst>
            <pc:docMk/>
            <pc:sldMk cId="1926887771" sldId="563"/>
            <ac:graphicFrameMk id="5" creationId="{702CB445-CF16-21A1-1DCF-A0AA122FD848}"/>
          </ac:graphicFrameMkLst>
        </pc:graphicFrameChg>
        <pc:picChg chg="add mod">
          <ac:chgData name="Christoph Lippert" userId="f1aa18828af4e242" providerId="LiveId" clId="{7DE5AEBA-EEC5-B743-87EF-B34E5ED383E0}" dt="2023-05-24T09:57:12.749" v="3649"/>
          <ac:picMkLst>
            <pc:docMk/>
            <pc:sldMk cId="1926887771" sldId="563"/>
            <ac:picMk id="6" creationId="{EF9BCBDF-72BE-F2DA-0516-8CB26CFB9552}"/>
          </ac:picMkLst>
        </pc:picChg>
      </pc:sldChg>
      <pc:sldChg chg="addSp modSp mod">
        <pc:chgData name="Christoph Lippert" userId="f1aa18828af4e242" providerId="LiveId" clId="{7DE5AEBA-EEC5-B743-87EF-B34E5ED383E0}" dt="2023-05-24T09:58:05.450" v="3703" actId="1076"/>
        <pc:sldMkLst>
          <pc:docMk/>
          <pc:sldMk cId="1723693138" sldId="564"/>
        </pc:sldMkLst>
        <pc:spChg chg="mod">
          <ac:chgData name="Christoph Lippert" userId="f1aa18828af4e242" providerId="LiveId" clId="{7DE5AEBA-EEC5-B743-87EF-B34E5ED383E0}" dt="2023-05-24T09:46:57.939" v="3535" actId="20577"/>
          <ac:spMkLst>
            <pc:docMk/>
            <pc:sldMk cId="1723693138" sldId="564"/>
            <ac:spMk id="2" creationId="{FF73F59D-708D-421F-7201-BD7F624E3266}"/>
          </ac:spMkLst>
        </pc:spChg>
        <pc:spChg chg="add mod">
          <ac:chgData name="Christoph Lippert" userId="f1aa18828af4e242" providerId="LiveId" clId="{7DE5AEBA-EEC5-B743-87EF-B34E5ED383E0}" dt="2023-05-24T09:57:47.123" v="3699" actId="1038"/>
          <ac:spMkLst>
            <pc:docMk/>
            <pc:sldMk cId="1723693138" sldId="564"/>
            <ac:spMk id="5" creationId="{38E0106B-5C36-7054-5D0F-60F5E642CF40}"/>
          </ac:spMkLst>
        </pc:spChg>
        <pc:picChg chg="mod">
          <ac:chgData name="Christoph Lippert" userId="f1aa18828af4e242" providerId="LiveId" clId="{7DE5AEBA-EEC5-B743-87EF-B34E5ED383E0}" dt="2023-05-24T09:57:41.487" v="3676" actId="1038"/>
          <ac:picMkLst>
            <pc:docMk/>
            <pc:sldMk cId="1723693138" sldId="564"/>
            <ac:picMk id="4" creationId="{FA3B3310-5509-8C82-9DBE-D85914097437}"/>
          </ac:picMkLst>
        </pc:picChg>
        <pc:picChg chg="add mod">
          <ac:chgData name="Christoph Lippert" userId="f1aa18828af4e242" providerId="LiveId" clId="{7DE5AEBA-EEC5-B743-87EF-B34E5ED383E0}" dt="2023-05-24T09:58:05.450" v="3703" actId="1076"/>
          <ac:picMkLst>
            <pc:docMk/>
            <pc:sldMk cId="1723693138" sldId="564"/>
            <ac:picMk id="6" creationId="{38589C78-D524-C536-C9E6-12A3C7E2AC53}"/>
          </ac:picMkLst>
        </pc:picChg>
      </pc:sldChg>
      <pc:sldChg chg="addSp modSp mod">
        <pc:chgData name="Christoph Lippert" userId="f1aa18828af4e242" providerId="LiveId" clId="{7DE5AEBA-EEC5-B743-87EF-B34E5ED383E0}" dt="2023-05-24T09:59:15.205" v="3709" actId="404"/>
        <pc:sldMkLst>
          <pc:docMk/>
          <pc:sldMk cId="1923602205" sldId="565"/>
        </pc:sldMkLst>
        <pc:graphicFrameChg chg="mod modGraphic">
          <ac:chgData name="Christoph Lippert" userId="f1aa18828af4e242" providerId="LiveId" clId="{7DE5AEBA-EEC5-B743-87EF-B34E5ED383E0}" dt="2023-05-24T09:59:15.205" v="3709" actId="404"/>
          <ac:graphicFrameMkLst>
            <pc:docMk/>
            <pc:sldMk cId="1923602205" sldId="565"/>
            <ac:graphicFrameMk id="4" creationId="{00465BFF-FE2B-2004-DD13-94526B5A5E35}"/>
          </ac:graphicFrameMkLst>
        </pc:graphicFrameChg>
        <pc:graphicFrameChg chg="mod modGraphic">
          <ac:chgData name="Christoph Lippert" userId="f1aa18828af4e242" providerId="LiveId" clId="{7DE5AEBA-EEC5-B743-87EF-B34E5ED383E0}" dt="2023-05-24T09:58:16.023" v="3704" actId="14100"/>
          <ac:graphicFrameMkLst>
            <pc:docMk/>
            <pc:sldMk cId="1923602205" sldId="565"/>
            <ac:graphicFrameMk id="5" creationId="{153B1782-12FF-3871-C323-1A748E89E7F6}"/>
          </ac:graphicFrameMkLst>
        </pc:graphicFrameChg>
        <pc:picChg chg="add mod">
          <ac:chgData name="Christoph Lippert" userId="f1aa18828af4e242" providerId="LiveId" clId="{7DE5AEBA-EEC5-B743-87EF-B34E5ED383E0}" dt="2023-05-24T09:57:08.836" v="3648"/>
          <ac:picMkLst>
            <pc:docMk/>
            <pc:sldMk cId="1923602205" sldId="565"/>
            <ac:picMk id="6" creationId="{C1672D78-4953-76BA-AFAE-196081358276}"/>
          </ac:picMkLst>
        </pc:picChg>
      </pc:sldChg>
      <pc:sldChg chg="addSp modSp mod">
        <pc:chgData name="Christoph Lippert" userId="f1aa18828af4e242" providerId="LiveId" clId="{7DE5AEBA-EEC5-B743-87EF-B34E5ED383E0}" dt="2023-05-24T09:57:25.986" v="3651" actId="1076"/>
        <pc:sldMkLst>
          <pc:docMk/>
          <pc:sldMk cId="3663104678" sldId="566"/>
        </pc:sldMkLst>
        <pc:spChg chg="add mod">
          <ac:chgData name="Christoph Lippert" userId="f1aa18828af4e242" providerId="LiveId" clId="{7DE5AEBA-EEC5-B743-87EF-B34E5ED383E0}" dt="2023-05-24T09:49:05.762" v="3601" actId="1076"/>
          <ac:spMkLst>
            <pc:docMk/>
            <pc:sldMk cId="3663104678" sldId="566"/>
            <ac:spMk id="5" creationId="{0703E05F-A2B0-C2A9-3337-47D73516F831}"/>
          </ac:spMkLst>
        </pc:spChg>
        <pc:picChg chg="mod">
          <ac:chgData name="Christoph Lippert" userId="f1aa18828af4e242" providerId="LiveId" clId="{7DE5AEBA-EEC5-B743-87EF-B34E5ED383E0}" dt="2023-05-24T09:48:50.019" v="3599" actId="14861"/>
          <ac:picMkLst>
            <pc:docMk/>
            <pc:sldMk cId="3663104678" sldId="566"/>
            <ac:picMk id="4" creationId="{4004CFD6-BE48-E93B-8809-E1AFDF64664D}"/>
          </ac:picMkLst>
        </pc:picChg>
        <pc:picChg chg="add mod">
          <ac:chgData name="Christoph Lippert" userId="f1aa18828af4e242" providerId="LiveId" clId="{7DE5AEBA-EEC5-B743-87EF-B34E5ED383E0}" dt="2023-05-24T09:57:25.986" v="3651" actId="1076"/>
          <ac:picMkLst>
            <pc:docMk/>
            <pc:sldMk cId="3663104678" sldId="566"/>
            <ac:picMk id="6" creationId="{E673E0B9-CC8E-86FB-5787-5CE5658BE67E}"/>
          </ac:picMkLst>
        </pc:picChg>
      </pc:sldChg>
      <pc:sldChg chg="addSp delSp modSp mod ord delAnim modAnim">
        <pc:chgData name="Christoph Lippert" userId="f1aa18828af4e242" providerId="LiveId" clId="{7DE5AEBA-EEC5-B743-87EF-B34E5ED383E0}" dt="2023-05-24T19:58:04.574" v="6137" actId="20578"/>
        <pc:sldMkLst>
          <pc:docMk/>
          <pc:sldMk cId="1052668336" sldId="567"/>
        </pc:sldMkLst>
        <pc:spChg chg="mod">
          <ac:chgData name="Christoph Lippert" userId="f1aa18828af4e242" providerId="LiveId" clId="{7DE5AEBA-EEC5-B743-87EF-B34E5ED383E0}" dt="2023-05-24T17:21:01.635" v="5364" actId="20577"/>
          <ac:spMkLst>
            <pc:docMk/>
            <pc:sldMk cId="1052668336" sldId="567"/>
            <ac:spMk id="2" creationId="{FF94910F-E32E-B9AE-F322-2DC5987DA9C1}"/>
          </ac:spMkLst>
        </pc:spChg>
        <pc:spChg chg="mod">
          <ac:chgData name="Christoph Lippert" userId="f1aa18828af4e242" providerId="LiveId" clId="{7DE5AEBA-EEC5-B743-87EF-B34E5ED383E0}" dt="2023-05-24T16:15:37.843" v="4907" actId="20577"/>
          <ac:spMkLst>
            <pc:docMk/>
            <pc:sldMk cId="1052668336" sldId="567"/>
            <ac:spMk id="3" creationId="{C326EB71-53CF-9D0E-82B0-B0647C813FA8}"/>
          </ac:spMkLst>
        </pc:spChg>
        <pc:spChg chg="add mod">
          <ac:chgData name="Christoph Lippert" userId="f1aa18828af4e242" providerId="LiveId" clId="{7DE5AEBA-EEC5-B743-87EF-B34E5ED383E0}" dt="2023-05-24T17:14:09.896" v="5209" actId="14100"/>
          <ac:spMkLst>
            <pc:docMk/>
            <pc:sldMk cId="1052668336" sldId="567"/>
            <ac:spMk id="5" creationId="{8F37C50D-2E0A-CACE-E306-5FE3AB7863F2}"/>
          </ac:spMkLst>
        </pc:spChg>
        <pc:spChg chg="add del mod">
          <ac:chgData name="Christoph Lippert" userId="f1aa18828af4e242" providerId="LiveId" clId="{7DE5AEBA-EEC5-B743-87EF-B34E5ED383E0}" dt="2023-05-24T17:14:28.459" v="5211" actId="478"/>
          <ac:spMkLst>
            <pc:docMk/>
            <pc:sldMk cId="1052668336" sldId="567"/>
            <ac:spMk id="6" creationId="{0D34B53D-E1D7-A961-46BE-33BA60A33478}"/>
          </ac:spMkLst>
        </pc:spChg>
        <pc:spChg chg="add mod">
          <ac:chgData name="Christoph Lippert" userId="f1aa18828af4e242" providerId="LiveId" clId="{7DE5AEBA-EEC5-B743-87EF-B34E5ED383E0}" dt="2023-05-24T17:16:14.693" v="5345" actId="14100"/>
          <ac:spMkLst>
            <pc:docMk/>
            <pc:sldMk cId="1052668336" sldId="567"/>
            <ac:spMk id="7" creationId="{B7638836-F0E0-A475-0639-1678178F531E}"/>
          </ac:spMkLst>
        </pc:spChg>
        <pc:picChg chg="add mod">
          <ac:chgData name="Christoph Lippert" userId="f1aa18828af4e242" providerId="LiveId" clId="{7DE5AEBA-EEC5-B743-87EF-B34E5ED383E0}" dt="2023-05-24T17:55:38.324" v="5427" actId="14100"/>
          <ac:picMkLst>
            <pc:docMk/>
            <pc:sldMk cId="1052668336" sldId="567"/>
            <ac:picMk id="4" creationId="{DBA02949-7830-318D-6602-53B00C12E8D9}"/>
          </ac:picMkLst>
        </pc:picChg>
        <pc:picChg chg="add mod">
          <ac:chgData name="Christoph Lippert" userId="f1aa18828af4e242" providerId="LiveId" clId="{7DE5AEBA-EEC5-B743-87EF-B34E5ED383E0}" dt="2023-05-24T17:55:51.825" v="5429" actId="14100"/>
          <ac:picMkLst>
            <pc:docMk/>
            <pc:sldMk cId="1052668336" sldId="567"/>
            <ac:picMk id="9" creationId="{6DBEDB82-5F9C-3C68-3EDF-19D92FB62D5F}"/>
          </ac:picMkLst>
        </pc:picChg>
      </pc:sldChg>
      <pc:sldChg chg="addSp delSp modSp del mod delAnim">
        <pc:chgData name="Christoph Lippert" userId="f1aa18828af4e242" providerId="LiveId" clId="{7DE5AEBA-EEC5-B743-87EF-B34E5ED383E0}" dt="2023-05-24T17:55:03.246" v="5423" actId="2696"/>
        <pc:sldMkLst>
          <pc:docMk/>
          <pc:sldMk cId="2939691422" sldId="568"/>
        </pc:sldMkLst>
        <pc:spChg chg="mod">
          <ac:chgData name="Christoph Lippert" userId="f1aa18828af4e242" providerId="LiveId" clId="{7DE5AEBA-EEC5-B743-87EF-B34E5ED383E0}" dt="2023-05-24T17:54:05.372" v="5380" actId="14100"/>
          <ac:spMkLst>
            <pc:docMk/>
            <pc:sldMk cId="2939691422" sldId="568"/>
            <ac:spMk id="2" creationId="{8090D88B-3DDD-1BCF-48C5-BD56ED58E632}"/>
          </ac:spMkLst>
        </pc:spChg>
        <pc:spChg chg="mod">
          <ac:chgData name="Christoph Lippert" userId="f1aa18828af4e242" providerId="LiveId" clId="{7DE5AEBA-EEC5-B743-87EF-B34E5ED383E0}" dt="2023-05-24T17:54:57.991" v="5422" actId="20577"/>
          <ac:spMkLst>
            <pc:docMk/>
            <pc:sldMk cId="2939691422" sldId="568"/>
            <ac:spMk id="3" creationId="{90DDD7F0-3FD5-E5B1-A29A-7DA1D962F08A}"/>
          </ac:spMkLst>
        </pc:spChg>
        <pc:picChg chg="del mod">
          <ac:chgData name="Christoph Lippert" userId="f1aa18828af4e242" providerId="LiveId" clId="{7DE5AEBA-EEC5-B743-87EF-B34E5ED383E0}" dt="2023-05-24T17:53:48.104" v="5368" actId="478"/>
          <ac:picMkLst>
            <pc:docMk/>
            <pc:sldMk cId="2939691422" sldId="568"/>
            <ac:picMk id="4" creationId="{4398E954-E8CF-78DE-F2BD-7763C8BA86AA}"/>
          </ac:picMkLst>
        </pc:picChg>
        <pc:picChg chg="add mod">
          <ac:chgData name="Christoph Lippert" userId="f1aa18828af4e242" providerId="LiveId" clId="{7DE5AEBA-EEC5-B743-87EF-B34E5ED383E0}" dt="2023-05-24T17:53:55.504" v="5370" actId="1076"/>
          <ac:picMkLst>
            <pc:docMk/>
            <pc:sldMk cId="2939691422" sldId="568"/>
            <ac:picMk id="6" creationId="{16977111-C5BE-8F71-5236-49E0E3BDE707}"/>
          </ac:picMkLst>
        </pc:picChg>
      </pc:sldChg>
      <pc:sldChg chg="modSp mod">
        <pc:chgData name="Christoph Lippert" userId="f1aa18828af4e242" providerId="LiveId" clId="{7DE5AEBA-EEC5-B743-87EF-B34E5ED383E0}" dt="2023-05-24T18:44:48.798" v="5439" actId="20577"/>
        <pc:sldMkLst>
          <pc:docMk/>
          <pc:sldMk cId="3584895205" sldId="569"/>
        </pc:sldMkLst>
        <pc:graphicFrameChg chg="modGraphic">
          <ac:chgData name="Christoph Lippert" userId="f1aa18828af4e242" providerId="LiveId" clId="{7DE5AEBA-EEC5-B743-87EF-B34E5ED383E0}" dt="2023-05-24T18:44:48.798" v="5439" actId="20577"/>
          <ac:graphicFrameMkLst>
            <pc:docMk/>
            <pc:sldMk cId="3584895205" sldId="569"/>
            <ac:graphicFrameMk id="4" creationId="{0EACD7AB-E328-14F0-A141-534A4CE7BF71}"/>
          </ac:graphicFrameMkLst>
        </pc:graphicFrameChg>
      </pc:sldChg>
      <pc:sldChg chg="addSp delSp modSp mod modAnim">
        <pc:chgData name="Christoph Lippert" userId="f1aa18828af4e242" providerId="LiveId" clId="{7DE5AEBA-EEC5-B743-87EF-B34E5ED383E0}" dt="2023-05-24T19:31:22.163" v="5867" actId="20577"/>
        <pc:sldMkLst>
          <pc:docMk/>
          <pc:sldMk cId="3978974044" sldId="570"/>
        </pc:sldMkLst>
        <pc:spChg chg="mod">
          <ac:chgData name="Christoph Lippert" userId="f1aa18828af4e242" providerId="LiveId" clId="{7DE5AEBA-EEC5-B743-87EF-B34E5ED383E0}" dt="2023-05-24T19:31:22.163" v="5867" actId="20577"/>
          <ac:spMkLst>
            <pc:docMk/>
            <pc:sldMk cId="3978974044" sldId="570"/>
            <ac:spMk id="2" creationId="{BE9A963C-C3BE-CD1C-DF2E-E9C1A965D7C7}"/>
          </ac:spMkLst>
        </pc:spChg>
        <pc:spChg chg="mod">
          <ac:chgData name="Christoph Lippert" userId="f1aa18828af4e242" providerId="LiveId" clId="{7DE5AEBA-EEC5-B743-87EF-B34E5ED383E0}" dt="2023-05-24T19:25:40.483" v="5776" actId="14100"/>
          <ac:spMkLst>
            <pc:docMk/>
            <pc:sldMk cId="3978974044" sldId="570"/>
            <ac:spMk id="4" creationId="{C56B1C54-0567-0C95-DEF9-44625396FD14}"/>
          </ac:spMkLst>
        </pc:spChg>
        <pc:spChg chg="add del mod">
          <ac:chgData name="Christoph Lippert" userId="f1aa18828af4e242" providerId="LiveId" clId="{7DE5AEBA-EEC5-B743-87EF-B34E5ED383E0}" dt="2023-05-24T18:58:41.398" v="5457" actId="478"/>
          <ac:spMkLst>
            <pc:docMk/>
            <pc:sldMk cId="3978974044" sldId="570"/>
            <ac:spMk id="5" creationId="{62FE8BE3-FBF6-1F3D-C820-7531ADA7CB33}"/>
          </ac:spMkLst>
        </pc:spChg>
        <pc:spChg chg="add del mod">
          <ac:chgData name="Christoph Lippert" userId="f1aa18828af4e242" providerId="LiveId" clId="{7DE5AEBA-EEC5-B743-87EF-B34E5ED383E0}" dt="2023-05-24T19:06:19.865" v="5582" actId="1076"/>
          <ac:spMkLst>
            <pc:docMk/>
            <pc:sldMk cId="3978974044" sldId="570"/>
            <ac:spMk id="6" creationId="{C0D9E921-82A1-13DF-5A2A-1F828228424B}"/>
          </ac:spMkLst>
        </pc:spChg>
        <pc:spChg chg="add mod">
          <ac:chgData name="Christoph Lippert" userId="f1aa18828af4e242" providerId="LiveId" clId="{7DE5AEBA-EEC5-B743-87EF-B34E5ED383E0}" dt="2023-05-24T19:03:41.139" v="5569" actId="1076"/>
          <ac:spMkLst>
            <pc:docMk/>
            <pc:sldMk cId="3978974044" sldId="570"/>
            <ac:spMk id="7" creationId="{1C79FA0D-AA2A-78E8-B6A5-596FD5E1FA46}"/>
          </ac:spMkLst>
        </pc:spChg>
        <pc:spChg chg="add mod">
          <ac:chgData name="Christoph Lippert" userId="f1aa18828af4e242" providerId="LiveId" clId="{7DE5AEBA-EEC5-B743-87EF-B34E5ED383E0}" dt="2023-05-24T19:12:43.822" v="5626" actId="1076"/>
          <ac:spMkLst>
            <pc:docMk/>
            <pc:sldMk cId="3978974044" sldId="570"/>
            <ac:spMk id="8" creationId="{C209ED64-312F-1C78-59E9-BC0187B29B7A}"/>
          </ac:spMkLst>
        </pc:spChg>
        <pc:spChg chg="add mod">
          <ac:chgData name="Christoph Lippert" userId="f1aa18828af4e242" providerId="LiveId" clId="{7DE5AEBA-EEC5-B743-87EF-B34E5ED383E0}" dt="2023-05-24T19:08:12.417" v="5596" actId="1036"/>
          <ac:spMkLst>
            <pc:docMk/>
            <pc:sldMk cId="3978974044" sldId="570"/>
            <ac:spMk id="9" creationId="{79E65CE0-E568-2584-C8FF-694BFD662200}"/>
          </ac:spMkLst>
        </pc:spChg>
        <pc:spChg chg="add mod">
          <ac:chgData name="Christoph Lippert" userId="f1aa18828af4e242" providerId="LiveId" clId="{7DE5AEBA-EEC5-B743-87EF-B34E5ED383E0}" dt="2023-05-24T19:08:12.417" v="5596" actId="1036"/>
          <ac:spMkLst>
            <pc:docMk/>
            <pc:sldMk cId="3978974044" sldId="570"/>
            <ac:spMk id="10" creationId="{C06B561C-F5D1-DD74-C086-A84DACE60A3F}"/>
          </ac:spMkLst>
        </pc:spChg>
        <pc:spChg chg="add mod">
          <ac:chgData name="Christoph Lippert" userId="f1aa18828af4e242" providerId="LiveId" clId="{7DE5AEBA-EEC5-B743-87EF-B34E5ED383E0}" dt="2023-05-24T19:24:25.260" v="5767" actId="113"/>
          <ac:spMkLst>
            <pc:docMk/>
            <pc:sldMk cId="3978974044" sldId="570"/>
            <ac:spMk id="11" creationId="{E292E8D5-995E-60B0-AD1B-15419F045421}"/>
          </ac:spMkLst>
        </pc:spChg>
        <pc:spChg chg="add mod">
          <ac:chgData name="Christoph Lippert" userId="f1aa18828af4e242" providerId="LiveId" clId="{7DE5AEBA-EEC5-B743-87EF-B34E5ED383E0}" dt="2023-05-24T19:08:12.417" v="5596" actId="1036"/>
          <ac:spMkLst>
            <pc:docMk/>
            <pc:sldMk cId="3978974044" sldId="570"/>
            <ac:spMk id="12" creationId="{38AD37BD-B586-C976-1234-31B11A4CC41A}"/>
          </ac:spMkLst>
        </pc:spChg>
        <pc:spChg chg="add mod">
          <ac:chgData name="Christoph Lippert" userId="f1aa18828af4e242" providerId="LiveId" clId="{7DE5AEBA-EEC5-B743-87EF-B34E5ED383E0}" dt="2023-05-24T19:08:12.417" v="5596" actId="1036"/>
          <ac:spMkLst>
            <pc:docMk/>
            <pc:sldMk cId="3978974044" sldId="570"/>
            <ac:spMk id="13" creationId="{5875A7A8-1793-C54C-AD29-22EB90EA4466}"/>
          </ac:spMkLst>
        </pc:spChg>
        <pc:spChg chg="add mod">
          <ac:chgData name="Christoph Lippert" userId="f1aa18828af4e242" providerId="LiveId" clId="{7DE5AEBA-EEC5-B743-87EF-B34E5ED383E0}" dt="2023-05-24T19:13:33.077" v="5634" actId="1076"/>
          <ac:spMkLst>
            <pc:docMk/>
            <pc:sldMk cId="3978974044" sldId="570"/>
            <ac:spMk id="14" creationId="{4B71DCA7-87F9-9893-1C16-C239CA22D774}"/>
          </ac:spMkLst>
        </pc:spChg>
        <pc:spChg chg="add mod">
          <ac:chgData name="Christoph Lippert" userId="f1aa18828af4e242" providerId="LiveId" clId="{7DE5AEBA-EEC5-B743-87EF-B34E5ED383E0}" dt="2023-05-24T19:08:16.672" v="5597" actId="1076"/>
          <ac:spMkLst>
            <pc:docMk/>
            <pc:sldMk cId="3978974044" sldId="570"/>
            <ac:spMk id="22" creationId="{68804EFF-AF98-9B74-A824-94438EA8D753}"/>
          </ac:spMkLst>
        </pc:spChg>
        <pc:spChg chg="add mod">
          <ac:chgData name="Christoph Lippert" userId="f1aa18828af4e242" providerId="LiveId" clId="{7DE5AEBA-EEC5-B743-87EF-B34E5ED383E0}" dt="2023-05-24T19:12:09.820" v="5623" actId="20577"/>
          <ac:spMkLst>
            <pc:docMk/>
            <pc:sldMk cId="3978974044" sldId="570"/>
            <ac:spMk id="33" creationId="{A2FB1DEA-A4E7-CCA4-F5CD-AA00C415916B}"/>
          </ac:spMkLst>
        </pc:spChg>
        <pc:spChg chg="add mod">
          <ac:chgData name="Christoph Lippert" userId="f1aa18828af4e242" providerId="LiveId" clId="{7DE5AEBA-EEC5-B743-87EF-B34E5ED383E0}" dt="2023-05-24T19:13:40.023" v="5635" actId="1076"/>
          <ac:spMkLst>
            <pc:docMk/>
            <pc:sldMk cId="3978974044" sldId="570"/>
            <ac:spMk id="47" creationId="{397F6AA4-11E7-2757-F5BB-C2C094796606}"/>
          </ac:spMkLst>
        </pc:spChg>
        <pc:grpChg chg="add">
          <ac:chgData name="Christoph Lippert" userId="f1aa18828af4e242" providerId="LiveId" clId="{7DE5AEBA-EEC5-B743-87EF-B34E5ED383E0}" dt="2023-05-24T19:22:47.488" v="5700" actId="164"/>
          <ac:grpSpMkLst>
            <pc:docMk/>
            <pc:sldMk cId="3978974044" sldId="570"/>
            <ac:grpSpMk id="56" creationId="{9E64590B-5AD8-5963-8B4C-8E834C77182F}"/>
          </ac:grpSpMkLst>
        </pc:grpChg>
        <pc:cxnChg chg="add mod">
          <ac:chgData name="Christoph Lippert" userId="f1aa18828af4e242" providerId="LiveId" clId="{7DE5AEBA-EEC5-B743-87EF-B34E5ED383E0}" dt="2023-05-24T19:10:44.246" v="5618" actId="14100"/>
          <ac:cxnSpMkLst>
            <pc:docMk/>
            <pc:sldMk cId="3978974044" sldId="570"/>
            <ac:cxnSpMk id="16" creationId="{9EAEC1A3-D463-7BBE-AE66-75B29D40FA5E}"/>
          </ac:cxnSpMkLst>
        </pc:cxnChg>
        <pc:cxnChg chg="add mod">
          <ac:chgData name="Christoph Lippert" userId="f1aa18828af4e242" providerId="LiveId" clId="{7DE5AEBA-EEC5-B743-87EF-B34E5ED383E0}" dt="2023-05-24T19:08:12.417" v="5596" actId="1036"/>
          <ac:cxnSpMkLst>
            <pc:docMk/>
            <pc:sldMk cId="3978974044" sldId="570"/>
            <ac:cxnSpMk id="17" creationId="{3688ECA0-AC87-D1C1-A11D-E6B716B9D034}"/>
          </ac:cxnSpMkLst>
        </pc:cxnChg>
        <pc:cxnChg chg="add mod">
          <ac:chgData name="Christoph Lippert" userId="f1aa18828af4e242" providerId="LiveId" clId="{7DE5AEBA-EEC5-B743-87EF-B34E5ED383E0}" dt="2023-05-24T19:08:28.772" v="5600" actId="14100"/>
          <ac:cxnSpMkLst>
            <pc:docMk/>
            <pc:sldMk cId="3978974044" sldId="570"/>
            <ac:cxnSpMk id="23" creationId="{907E90EC-2D2E-5E27-9F2A-E03E8CC66A18}"/>
          </ac:cxnSpMkLst>
        </pc:cxnChg>
        <pc:cxnChg chg="add mod">
          <ac:chgData name="Christoph Lippert" userId="f1aa18828af4e242" providerId="LiveId" clId="{7DE5AEBA-EEC5-B743-87EF-B34E5ED383E0}" dt="2023-05-24T19:09:20.276" v="5605" actId="14100"/>
          <ac:cxnSpMkLst>
            <pc:docMk/>
            <pc:sldMk cId="3978974044" sldId="570"/>
            <ac:cxnSpMk id="26" creationId="{8A6079FD-51CE-F773-073D-650E456CC0DB}"/>
          </ac:cxnSpMkLst>
        </pc:cxnChg>
        <pc:cxnChg chg="add mod">
          <ac:chgData name="Christoph Lippert" userId="f1aa18828af4e242" providerId="LiveId" clId="{7DE5AEBA-EEC5-B743-87EF-B34E5ED383E0}" dt="2023-05-24T19:09:29.593" v="5609" actId="14100"/>
          <ac:cxnSpMkLst>
            <pc:docMk/>
            <pc:sldMk cId="3978974044" sldId="570"/>
            <ac:cxnSpMk id="30" creationId="{532AFBFC-C234-B289-7C87-82E5C66C54B0}"/>
          </ac:cxnSpMkLst>
        </pc:cxnChg>
        <pc:cxnChg chg="add mod">
          <ac:chgData name="Christoph Lippert" userId="f1aa18828af4e242" providerId="LiveId" clId="{7DE5AEBA-EEC5-B743-87EF-B34E5ED383E0}" dt="2023-05-24T19:10:35.115" v="5616" actId="1076"/>
          <ac:cxnSpMkLst>
            <pc:docMk/>
            <pc:sldMk cId="3978974044" sldId="570"/>
            <ac:cxnSpMk id="34" creationId="{42C73A89-BF6B-365F-6199-B69A5618D043}"/>
          </ac:cxnSpMkLst>
        </pc:cxnChg>
        <pc:cxnChg chg="add mod">
          <ac:chgData name="Christoph Lippert" userId="f1aa18828af4e242" providerId="LiveId" clId="{7DE5AEBA-EEC5-B743-87EF-B34E5ED383E0}" dt="2023-05-24T19:13:40.023" v="5635" actId="1076"/>
          <ac:cxnSpMkLst>
            <pc:docMk/>
            <pc:sldMk cId="3978974044" sldId="570"/>
            <ac:cxnSpMk id="41" creationId="{4254AD36-4D10-7C08-A29E-067BDCA94664}"/>
          </ac:cxnSpMkLst>
        </pc:cxnChg>
        <pc:cxnChg chg="add mod">
          <ac:chgData name="Christoph Lippert" userId="f1aa18828af4e242" providerId="LiveId" clId="{7DE5AEBA-EEC5-B743-87EF-B34E5ED383E0}" dt="2023-05-24T19:12:59.313" v="5629" actId="14100"/>
          <ac:cxnSpMkLst>
            <pc:docMk/>
            <pc:sldMk cId="3978974044" sldId="570"/>
            <ac:cxnSpMk id="43" creationId="{81741864-DDA9-96A1-15F8-DA9C3F5FA08B}"/>
          </ac:cxnSpMkLst>
        </pc:cxnChg>
        <pc:cxnChg chg="add mod">
          <ac:chgData name="Christoph Lippert" userId="f1aa18828af4e242" providerId="LiveId" clId="{7DE5AEBA-EEC5-B743-87EF-B34E5ED383E0}" dt="2023-05-24T19:14:24.911" v="5638" actId="14100"/>
          <ac:cxnSpMkLst>
            <pc:docMk/>
            <pc:sldMk cId="3978974044" sldId="570"/>
            <ac:cxnSpMk id="50" creationId="{4E4A0E2F-E9B4-27AA-950B-56C518070BF0}"/>
          </ac:cxnSpMkLst>
        </pc:cxnChg>
        <pc:cxnChg chg="add mod">
          <ac:chgData name="Christoph Lippert" userId="f1aa18828af4e242" providerId="LiveId" clId="{7DE5AEBA-EEC5-B743-87EF-B34E5ED383E0}" dt="2023-05-24T19:14:33.110" v="5641" actId="14100"/>
          <ac:cxnSpMkLst>
            <pc:docMk/>
            <pc:sldMk cId="3978974044" sldId="570"/>
            <ac:cxnSpMk id="53" creationId="{BC6E32F9-57EF-CEE1-2B79-E3C4F2E4E0DC}"/>
          </ac:cxnSpMkLst>
        </pc:cxnChg>
      </pc:sldChg>
      <pc:sldChg chg="del">
        <pc:chgData name="Christoph Lippert" userId="f1aa18828af4e242" providerId="LiveId" clId="{7DE5AEBA-EEC5-B743-87EF-B34E5ED383E0}" dt="2023-05-24T19:58:35.976" v="6142" actId="2696"/>
        <pc:sldMkLst>
          <pc:docMk/>
          <pc:sldMk cId="152038809" sldId="571"/>
        </pc:sldMkLst>
      </pc:sldChg>
      <pc:sldChg chg="modSp del">
        <pc:chgData name="Christoph Lippert" userId="f1aa18828af4e242" providerId="LiveId" clId="{7DE5AEBA-EEC5-B743-87EF-B34E5ED383E0}" dt="2023-05-24T19:58:35.985" v="6143" actId="2696"/>
        <pc:sldMkLst>
          <pc:docMk/>
          <pc:sldMk cId="2565157732" sldId="572"/>
        </pc:sldMkLst>
        <pc:picChg chg="mod">
          <ac:chgData name="Christoph Lippert" userId="f1aa18828af4e242" providerId="LiveId" clId="{7DE5AEBA-EEC5-B743-87EF-B34E5ED383E0}" dt="2023-05-23T16:00:44.164" v="134" actId="1076"/>
          <ac:picMkLst>
            <pc:docMk/>
            <pc:sldMk cId="2565157732" sldId="572"/>
            <ac:picMk id="4" creationId="{21A5B069-CDC9-4584-9225-0587651E6F0D}"/>
          </ac:picMkLst>
        </pc:picChg>
      </pc:sldChg>
      <pc:sldChg chg="del">
        <pc:chgData name="Christoph Lippert" userId="f1aa18828af4e242" providerId="LiveId" clId="{7DE5AEBA-EEC5-B743-87EF-B34E5ED383E0}" dt="2023-05-23T15:54:35.630" v="11" actId="2696"/>
        <pc:sldMkLst>
          <pc:docMk/>
          <pc:sldMk cId="744961289" sldId="573"/>
        </pc:sldMkLst>
      </pc:sldChg>
      <pc:sldChg chg="del">
        <pc:chgData name="Christoph Lippert" userId="f1aa18828af4e242" providerId="LiveId" clId="{7DE5AEBA-EEC5-B743-87EF-B34E5ED383E0}" dt="2023-05-23T15:54:35.808" v="17" actId="2696"/>
        <pc:sldMkLst>
          <pc:docMk/>
          <pc:sldMk cId="2043364757" sldId="574"/>
        </pc:sldMkLst>
      </pc:sldChg>
      <pc:sldChg chg="modSp add del">
        <pc:chgData name="Christoph Lippert" userId="f1aa18828af4e242" providerId="LiveId" clId="{7DE5AEBA-EEC5-B743-87EF-B34E5ED383E0}" dt="2023-05-24T07:00:17.127" v="795" actId="207"/>
        <pc:sldMkLst>
          <pc:docMk/>
          <pc:sldMk cId="3371919597" sldId="575"/>
        </pc:sldMkLst>
        <pc:spChg chg="mod">
          <ac:chgData name="Christoph Lippert" userId="f1aa18828af4e242" providerId="LiveId" clId="{7DE5AEBA-EEC5-B743-87EF-B34E5ED383E0}" dt="2023-05-24T07:00:17.127" v="795" actId="207"/>
          <ac:spMkLst>
            <pc:docMk/>
            <pc:sldMk cId="3371919597" sldId="575"/>
            <ac:spMk id="2" creationId="{39AD09EA-72B9-DE8F-36DC-D303E5EC6A21}"/>
          </ac:spMkLst>
        </pc:spChg>
      </pc:sldChg>
      <pc:sldChg chg="del">
        <pc:chgData name="Christoph Lippert" userId="f1aa18828af4e242" providerId="LiveId" clId="{7DE5AEBA-EEC5-B743-87EF-B34E5ED383E0}" dt="2023-05-23T15:54:35.606" v="10" actId="2696"/>
        <pc:sldMkLst>
          <pc:docMk/>
          <pc:sldMk cId="1750815037" sldId="576"/>
        </pc:sldMkLst>
      </pc:sldChg>
      <pc:sldChg chg="del">
        <pc:chgData name="Christoph Lippert" userId="f1aa18828af4e242" providerId="LiveId" clId="{7DE5AEBA-EEC5-B743-87EF-B34E5ED383E0}" dt="2023-05-23T15:54:35.757" v="15" actId="2696"/>
        <pc:sldMkLst>
          <pc:docMk/>
          <pc:sldMk cId="3719782237" sldId="578"/>
        </pc:sldMkLst>
      </pc:sldChg>
      <pc:sldChg chg="addSp delSp modSp mod ord modAnim">
        <pc:chgData name="Christoph Lippert" userId="f1aa18828af4e242" providerId="LiveId" clId="{7DE5AEBA-EEC5-B743-87EF-B34E5ED383E0}" dt="2023-05-24T08:30:03.056" v="2972" actId="478"/>
        <pc:sldMkLst>
          <pc:docMk/>
          <pc:sldMk cId="4114725662" sldId="579"/>
        </pc:sldMkLst>
        <pc:spChg chg="add mod">
          <ac:chgData name="Christoph Lippert" userId="f1aa18828af4e242" providerId="LiveId" clId="{7DE5AEBA-EEC5-B743-87EF-B34E5ED383E0}" dt="2023-05-24T07:08:50.250" v="1044" actId="1076"/>
          <ac:spMkLst>
            <pc:docMk/>
            <pc:sldMk cId="4114725662" sldId="579"/>
            <ac:spMk id="2" creationId="{7FF51FB9-23A7-A27B-E112-25AE34F19232}"/>
          </ac:spMkLst>
        </pc:spChg>
        <pc:spChg chg="add mod">
          <ac:chgData name="Christoph Lippert" userId="f1aa18828af4e242" providerId="LiveId" clId="{7DE5AEBA-EEC5-B743-87EF-B34E5ED383E0}" dt="2023-05-24T07:09:08.596" v="1046" actId="1076"/>
          <ac:spMkLst>
            <pc:docMk/>
            <pc:sldMk cId="4114725662" sldId="579"/>
            <ac:spMk id="7" creationId="{5C18E26B-BC5E-3438-C89F-96A1A4D1AC31}"/>
          </ac:spMkLst>
        </pc:spChg>
        <pc:spChg chg="mod">
          <ac:chgData name="Christoph Lippert" userId="f1aa18828af4e242" providerId="LiveId" clId="{7DE5AEBA-EEC5-B743-87EF-B34E5ED383E0}" dt="2023-05-24T07:11:36.992" v="1069" actId="14100"/>
          <ac:spMkLst>
            <pc:docMk/>
            <pc:sldMk cId="4114725662" sldId="579"/>
            <ac:spMk id="64" creationId="{11E7EB6D-A6A5-1F34-3EA9-29D1965BE32E}"/>
          </ac:spMkLst>
        </pc:spChg>
        <pc:spChg chg="add del mod">
          <ac:chgData name="Christoph Lippert" userId="f1aa18828af4e242" providerId="LiveId" clId="{7DE5AEBA-EEC5-B743-87EF-B34E5ED383E0}" dt="2023-05-24T07:09:14.328" v="1048"/>
          <ac:spMkLst>
            <pc:docMk/>
            <pc:sldMk cId="4114725662" sldId="579"/>
            <ac:spMk id="66" creationId="{EA83FF60-1733-88DC-BE3C-DDE5A8C94C38}"/>
          </ac:spMkLst>
        </pc:spChg>
        <pc:spChg chg="add mod">
          <ac:chgData name="Christoph Lippert" userId="f1aa18828af4e242" providerId="LiveId" clId="{7DE5AEBA-EEC5-B743-87EF-B34E5ED383E0}" dt="2023-05-24T07:09:21.019" v="1050" actId="1076"/>
          <ac:spMkLst>
            <pc:docMk/>
            <pc:sldMk cId="4114725662" sldId="579"/>
            <ac:spMk id="67" creationId="{DDB79666-6660-618F-1DDE-092028CDD689}"/>
          </ac:spMkLst>
        </pc:spChg>
        <pc:spChg chg="add mod">
          <ac:chgData name="Christoph Lippert" userId="f1aa18828af4e242" providerId="LiveId" clId="{7DE5AEBA-EEC5-B743-87EF-B34E5ED383E0}" dt="2023-05-24T07:09:29.616" v="1052" actId="1076"/>
          <ac:spMkLst>
            <pc:docMk/>
            <pc:sldMk cId="4114725662" sldId="579"/>
            <ac:spMk id="68" creationId="{527FC5E1-8CA8-8C9A-37F2-D82C7AA6A40A}"/>
          </ac:spMkLst>
        </pc:spChg>
        <pc:spChg chg="add mod">
          <ac:chgData name="Christoph Lippert" userId="f1aa18828af4e242" providerId="LiveId" clId="{7DE5AEBA-EEC5-B743-87EF-B34E5ED383E0}" dt="2023-05-24T07:10:09.840" v="1057" actId="1076"/>
          <ac:spMkLst>
            <pc:docMk/>
            <pc:sldMk cId="4114725662" sldId="579"/>
            <ac:spMk id="69" creationId="{9F860DB8-4FAC-11C3-BE05-A12927044ED5}"/>
          </ac:spMkLst>
        </pc:spChg>
        <pc:spChg chg="add mod">
          <ac:chgData name="Christoph Lippert" userId="f1aa18828af4e242" providerId="LiveId" clId="{7DE5AEBA-EEC5-B743-87EF-B34E5ED383E0}" dt="2023-05-24T07:10:21.787" v="1058" actId="1076"/>
          <ac:spMkLst>
            <pc:docMk/>
            <pc:sldMk cId="4114725662" sldId="579"/>
            <ac:spMk id="70" creationId="{0C4D125B-50A8-7870-E9C0-671F32B79766}"/>
          </ac:spMkLst>
        </pc:spChg>
        <pc:spChg chg="add mod">
          <ac:chgData name="Christoph Lippert" userId="f1aa18828af4e242" providerId="LiveId" clId="{7DE5AEBA-EEC5-B743-87EF-B34E5ED383E0}" dt="2023-05-24T07:10:44.237" v="1060" actId="1076"/>
          <ac:spMkLst>
            <pc:docMk/>
            <pc:sldMk cId="4114725662" sldId="579"/>
            <ac:spMk id="71" creationId="{59C08546-DC36-BA31-FA83-96E872A5D9BB}"/>
          </ac:spMkLst>
        </pc:spChg>
        <pc:spChg chg="add mod">
          <ac:chgData name="Christoph Lippert" userId="f1aa18828af4e242" providerId="LiveId" clId="{7DE5AEBA-EEC5-B743-87EF-B34E5ED383E0}" dt="2023-05-24T07:10:52.988" v="1062" actId="1076"/>
          <ac:spMkLst>
            <pc:docMk/>
            <pc:sldMk cId="4114725662" sldId="579"/>
            <ac:spMk id="72" creationId="{08F305B0-F730-C5A0-1660-9316B5F2ABA1}"/>
          </ac:spMkLst>
        </pc:spChg>
        <pc:spChg chg="add mod">
          <ac:chgData name="Christoph Lippert" userId="f1aa18828af4e242" providerId="LiveId" clId="{7DE5AEBA-EEC5-B743-87EF-B34E5ED383E0}" dt="2023-05-24T07:11:04.500" v="1064" actId="1076"/>
          <ac:spMkLst>
            <pc:docMk/>
            <pc:sldMk cId="4114725662" sldId="579"/>
            <ac:spMk id="73" creationId="{1A9FDB6E-C7FE-E678-C49D-6DF760558B1C}"/>
          </ac:spMkLst>
        </pc:spChg>
        <pc:spChg chg="add mod">
          <ac:chgData name="Christoph Lippert" userId="f1aa18828af4e242" providerId="LiveId" clId="{7DE5AEBA-EEC5-B743-87EF-B34E5ED383E0}" dt="2023-05-24T07:11:18.526" v="1066" actId="1076"/>
          <ac:spMkLst>
            <pc:docMk/>
            <pc:sldMk cId="4114725662" sldId="579"/>
            <ac:spMk id="74" creationId="{DECF6BB6-17CC-1DA5-FAAF-A692034645DA}"/>
          </ac:spMkLst>
        </pc:spChg>
        <pc:grpChg chg="add">
          <ac:chgData name="Christoph Lippert" userId="f1aa18828af4e242" providerId="LiveId" clId="{7DE5AEBA-EEC5-B743-87EF-B34E5ED383E0}" dt="2023-05-24T07:21:10.873" v="1074" actId="164"/>
          <ac:grpSpMkLst>
            <pc:docMk/>
            <pc:sldMk cId="4114725662" sldId="579"/>
            <ac:grpSpMk id="75" creationId="{740711ED-54F9-A897-A72A-2AE6B7E375C1}"/>
          </ac:grpSpMkLst>
        </pc:grpChg>
        <pc:grpChg chg="add">
          <ac:chgData name="Christoph Lippert" userId="f1aa18828af4e242" providerId="LiveId" clId="{7DE5AEBA-EEC5-B743-87EF-B34E5ED383E0}" dt="2023-05-24T07:21:53.128" v="1077" actId="164"/>
          <ac:grpSpMkLst>
            <pc:docMk/>
            <pc:sldMk cId="4114725662" sldId="579"/>
            <ac:grpSpMk id="76" creationId="{EDBE3381-B71A-3494-FDD8-B60D65EBA916}"/>
          </ac:grpSpMkLst>
        </pc:grpChg>
        <pc:grpChg chg="add">
          <ac:chgData name="Christoph Lippert" userId="f1aa18828af4e242" providerId="LiveId" clId="{7DE5AEBA-EEC5-B743-87EF-B34E5ED383E0}" dt="2023-05-24T07:22:14.101" v="1080" actId="164"/>
          <ac:grpSpMkLst>
            <pc:docMk/>
            <pc:sldMk cId="4114725662" sldId="579"/>
            <ac:grpSpMk id="77" creationId="{F80DC02F-A848-5466-84D6-FCBF4ADD857A}"/>
          </ac:grpSpMkLst>
        </pc:grpChg>
        <pc:grpChg chg="add">
          <ac:chgData name="Christoph Lippert" userId="f1aa18828af4e242" providerId="LiveId" clId="{7DE5AEBA-EEC5-B743-87EF-B34E5ED383E0}" dt="2023-05-24T07:22:31.866" v="1083" actId="164"/>
          <ac:grpSpMkLst>
            <pc:docMk/>
            <pc:sldMk cId="4114725662" sldId="579"/>
            <ac:grpSpMk id="78" creationId="{86CEC9FA-87A3-8045-26A8-3DA56A8670A4}"/>
          </ac:grpSpMkLst>
        </pc:grpChg>
        <pc:grpChg chg="add">
          <ac:chgData name="Christoph Lippert" userId="f1aa18828af4e242" providerId="LiveId" clId="{7DE5AEBA-EEC5-B743-87EF-B34E5ED383E0}" dt="2023-05-24T07:23:14.284" v="1086" actId="164"/>
          <ac:grpSpMkLst>
            <pc:docMk/>
            <pc:sldMk cId="4114725662" sldId="579"/>
            <ac:grpSpMk id="79" creationId="{B68F2515-08B9-55D2-A17B-9EDEE474282E}"/>
          </ac:grpSpMkLst>
        </pc:grpChg>
        <pc:grpChg chg="add">
          <ac:chgData name="Christoph Lippert" userId="f1aa18828af4e242" providerId="LiveId" clId="{7DE5AEBA-EEC5-B743-87EF-B34E5ED383E0}" dt="2023-05-24T07:23:26.177" v="1089" actId="164"/>
          <ac:grpSpMkLst>
            <pc:docMk/>
            <pc:sldMk cId="4114725662" sldId="579"/>
            <ac:grpSpMk id="80" creationId="{FD4C64FD-5C75-9772-D60D-E0B67BE1516A}"/>
          </ac:grpSpMkLst>
        </pc:grpChg>
        <pc:grpChg chg="add">
          <ac:chgData name="Christoph Lippert" userId="f1aa18828af4e242" providerId="LiveId" clId="{7DE5AEBA-EEC5-B743-87EF-B34E5ED383E0}" dt="2023-05-24T07:24:11.833" v="1094" actId="164"/>
          <ac:grpSpMkLst>
            <pc:docMk/>
            <pc:sldMk cId="4114725662" sldId="579"/>
            <ac:grpSpMk id="81" creationId="{3D67150A-D284-29D8-738D-042633C452A3}"/>
          </ac:grpSpMkLst>
        </pc:grpChg>
        <pc:grpChg chg="add">
          <ac:chgData name="Christoph Lippert" userId="f1aa18828af4e242" providerId="LiveId" clId="{7DE5AEBA-EEC5-B743-87EF-B34E5ED383E0}" dt="2023-05-24T07:24:23.816" v="1097" actId="164"/>
          <ac:grpSpMkLst>
            <pc:docMk/>
            <pc:sldMk cId="4114725662" sldId="579"/>
            <ac:grpSpMk id="82" creationId="{CC1B6F11-82CC-BDA0-B2F7-A552355F5711}"/>
          </ac:grpSpMkLst>
        </pc:grpChg>
        <pc:grpChg chg="add">
          <ac:chgData name="Christoph Lippert" userId="f1aa18828af4e242" providerId="LiveId" clId="{7DE5AEBA-EEC5-B743-87EF-B34E5ED383E0}" dt="2023-05-24T07:25:03.583" v="1102" actId="164"/>
          <ac:grpSpMkLst>
            <pc:docMk/>
            <pc:sldMk cId="4114725662" sldId="579"/>
            <ac:grpSpMk id="83" creationId="{52DE5062-5494-A1BB-EE1B-D3BEC2FDC27B}"/>
          </ac:grpSpMkLst>
        </pc:grpChg>
        <pc:picChg chg="add del mod">
          <ac:chgData name="Christoph Lippert" userId="f1aa18828af4e242" providerId="LiveId" clId="{7DE5AEBA-EEC5-B743-87EF-B34E5ED383E0}" dt="2023-05-24T08:30:03.056" v="2972" actId="478"/>
          <ac:picMkLst>
            <pc:docMk/>
            <pc:sldMk cId="4114725662" sldId="579"/>
            <ac:picMk id="84" creationId="{21DAB60F-1B78-3003-838F-32E1CF54A707}"/>
          </ac:picMkLst>
        </pc:picChg>
      </pc:sldChg>
      <pc:sldChg chg="addSp modSp new mod">
        <pc:chgData name="Christoph Lippert" userId="f1aa18828af4e242" providerId="LiveId" clId="{7DE5AEBA-EEC5-B743-87EF-B34E5ED383E0}" dt="2023-05-24T19:50:19.759" v="6074" actId="15"/>
        <pc:sldMkLst>
          <pc:docMk/>
          <pc:sldMk cId="1446042608" sldId="580"/>
        </pc:sldMkLst>
        <pc:spChg chg="mod">
          <ac:chgData name="Christoph Lippert" userId="f1aa18828af4e242" providerId="LiveId" clId="{7DE5AEBA-EEC5-B743-87EF-B34E5ED383E0}" dt="2023-05-24T19:50:19.759" v="6074" actId="15"/>
          <ac:spMkLst>
            <pc:docMk/>
            <pc:sldMk cId="1446042608" sldId="580"/>
            <ac:spMk id="2" creationId="{7C61D369-14AA-2749-6682-3BE92F6AB62F}"/>
          </ac:spMkLst>
        </pc:spChg>
        <pc:spChg chg="mod">
          <ac:chgData name="Christoph Lippert" userId="f1aa18828af4e242" providerId="LiveId" clId="{7DE5AEBA-EEC5-B743-87EF-B34E5ED383E0}" dt="2023-05-23T16:01:13.914" v="151" actId="20577"/>
          <ac:spMkLst>
            <pc:docMk/>
            <pc:sldMk cId="1446042608" sldId="580"/>
            <ac:spMk id="3" creationId="{E92284BF-0B0B-2138-3761-66FA1FB779D2}"/>
          </ac:spMkLst>
        </pc:spChg>
        <pc:picChg chg="add mod">
          <ac:chgData name="Christoph Lippert" userId="f1aa18828af4e242" providerId="LiveId" clId="{7DE5AEBA-EEC5-B743-87EF-B34E5ED383E0}" dt="2023-05-24T19:37:25.315" v="5910" actId="14100"/>
          <ac:picMkLst>
            <pc:docMk/>
            <pc:sldMk cId="1446042608" sldId="580"/>
            <ac:picMk id="5" creationId="{AD852670-D09D-545D-15EF-477AFE222F4C}"/>
          </ac:picMkLst>
        </pc:picChg>
      </pc:sldChg>
      <pc:sldChg chg="del">
        <pc:chgData name="Christoph Lippert" userId="f1aa18828af4e242" providerId="LiveId" clId="{7DE5AEBA-EEC5-B743-87EF-B34E5ED383E0}" dt="2023-05-23T15:54:35.741" v="14" actId="2696"/>
        <pc:sldMkLst>
          <pc:docMk/>
          <pc:sldMk cId="4169353551" sldId="580"/>
        </pc:sldMkLst>
      </pc:sldChg>
      <pc:sldChg chg="del">
        <pc:chgData name="Christoph Lippert" userId="f1aa18828af4e242" providerId="LiveId" clId="{7DE5AEBA-EEC5-B743-87EF-B34E5ED383E0}" dt="2023-05-23T15:54:35.703" v="13" actId="2696"/>
        <pc:sldMkLst>
          <pc:docMk/>
          <pc:sldMk cId="1373108894" sldId="581"/>
        </pc:sldMkLst>
      </pc:sldChg>
      <pc:sldChg chg="modSp add modAnim">
        <pc:chgData name="Christoph Lippert" userId="f1aa18828af4e242" providerId="LiveId" clId="{7DE5AEBA-EEC5-B743-87EF-B34E5ED383E0}" dt="2023-05-24T19:59:08.642" v="6145"/>
        <pc:sldMkLst>
          <pc:docMk/>
          <pc:sldMk cId="1750498743" sldId="581"/>
        </pc:sldMkLst>
        <pc:spChg chg="mod">
          <ac:chgData name="Christoph Lippert" userId="f1aa18828af4e242" providerId="LiveId" clId="{7DE5AEBA-EEC5-B743-87EF-B34E5ED383E0}" dt="2023-05-24T07:00:56.310" v="813" actId="15"/>
          <ac:spMkLst>
            <pc:docMk/>
            <pc:sldMk cId="1750498743" sldId="581"/>
            <ac:spMk id="2" creationId="{39AD09EA-72B9-DE8F-36DC-D303E5EC6A21}"/>
          </ac:spMkLst>
        </pc:spChg>
      </pc:sldChg>
      <pc:sldChg chg="addSp modSp new mod modAnim">
        <pc:chgData name="Christoph Lippert" userId="f1aa18828af4e242" providerId="LiveId" clId="{7DE5AEBA-EEC5-B743-87EF-B34E5ED383E0}" dt="2023-05-24T08:04:18.463" v="2079"/>
        <pc:sldMkLst>
          <pc:docMk/>
          <pc:sldMk cId="1447397653" sldId="582"/>
        </pc:sldMkLst>
        <pc:spChg chg="mod">
          <ac:chgData name="Christoph Lippert" userId="f1aa18828af4e242" providerId="LiveId" clId="{7DE5AEBA-EEC5-B743-87EF-B34E5ED383E0}" dt="2023-05-24T07:06:13.415" v="1001" actId="113"/>
          <ac:spMkLst>
            <pc:docMk/>
            <pc:sldMk cId="1447397653" sldId="582"/>
            <ac:spMk id="2" creationId="{93D79806-311D-4618-9442-08ED8BFBC15F}"/>
          </ac:spMkLst>
        </pc:spChg>
        <pc:spChg chg="mod">
          <ac:chgData name="Christoph Lippert" userId="f1aa18828af4e242" providerId="LiveId" clId="{7DE5AEBA-EEC5-B743-87EF-B34E5ED383E0}" dt="2023-05-24T07:03:30.403" v="902" actId="20577"/>
          <ac:spMkLst>
            <pc:docMk/>
            <pc:sldMk cId="1447397653" sldId="582"/>
            <ac:spMk id="3" creationId="{824D6047-F13E-83AD-4E18-F35A5D33D6BF}"/>
          </ac:spMkLst>
        </pc:spChg>
        <pc:picChg chg="add mod">
          <ac:chgData name="Christoph Lippert" userId="f1aa18828af4e242" providerId="LiveId" clId="{7DE5AEBA-EEC5-B743-87EF-B34E5ED383E0}" dt="2023-05-24T08:02:13.228" v="2060"/>
          <ac:picMkLst>
            <pc:docMk/>
            <pc:sldMk cId="1447397653" sldId="582"/>
            <ac:picMk id="4" creationId="{D04B9E44-73B8-EF15-54F0-8D699BD2647A}"/>
          </ac:picMkLst>
        </pc:picChg>
      </pc:sldChg>
      <pc:sldChg chg="del">
        <pc:chgData name="Christoph Lippert" userId="f1aa18828af4e242" providerId="LiveId" clId="{7DE5AEBA-EEC5-B743-87EF-B34E5ED383E0}" dt="2023-05-23T15:54:35.792" v="16" actId="2696"/>
        <pc:sldMkLst>
          <pc:docMk/>
          <pc:sldMk cId="3592035997" sldId="582"/>
        </pc:sldMkLst>
      </pc:sldChg>
      <pc:sldChg chg="del">
        <pc:chgData name="Christoph Lippert" userId="f1aa18828af4e242" providerId="LiveId" clId="{7DE5AEBA-EEC5-B743-87EF-B34E5ED383E0}" dt="2023-05-23T15:54:36.027" v="24" actId="2696"/>
        <pc:sldMkLst>
          <pc:docMk/>
          <pc:sldMk cId="1497699268" sldId="583"/>
        </pc:sldMkLst>
      </pc:sldChg>
      <pc:sldChg chg="addSp modSp new mod modAnim">
        <pc:chgData name="Christoph Lippert" userId="f1aa18828af4e242" providerId="LiveId" clId="{7DE5AEBA-EEC5-B743-87EF-B34E5ED383E0}" dt="2023-05-24T07:59:14.058" v="1996" actId="20577"/>
        <pc:sldMkLst>
          <pc:docMk/>
          <pc:sldMk cId="1712058329" sldId="583"/>
        </pc:sldMkLst>
        <pc:spChg chg="mod">
          <ac:chgData name="Christoph Lippert" userId="f1aa18828af4e242" providerId="LiveId" clId="{7DE5AEBA-EEC5-B743-87EF-B34E5ED383E0}" dt="2023-05-24T07:59:14.058" v="1996" actId="20577"/>
          <ac:spMkLst>
            <pc:docMk/>
            <pc:sldMk cId="1712058329" sldId="583"/>
            <ac:spMk id="2" creationId="{3BC681FA-E44D-34C1-9FB6-FC613F4BF08E}"/>
          </ac:spMkLst>
        </pc:spChg>
        <pc:spChg chg="mod">
          <ac:chgData name="Christoph Lippert" userId="f1aa18828af4e242" providerId="LiveId" clId="{7DE5AEBA-EEC5-B743-87EF-B34E5ED383E0}" dt="2023-05-24T07:04:37.485" v="968" actId="20577"/>
          <ac:spMkLst>
            <pc:docMk/>
            <pc:sldMk cId="1712058329" sldId="583"/>
            <ac:spMk id="3" creationId="{DC270B44-DC89-EDD3-8BC2-8852DFA86DF9}"/>
          </ac:spMkLst>
        </pc:spChg>
        <pc:picChg chg="add mod">
          <ac:chgData name="Christoph Lippert" userId="f1aa18828af4e242" providerId="LiveId" clId="{7DE5AEBA-EEC5-B743-87EF-B34E5ED383E0}" dt="2023-05-24T07:58:20.935" v="1973" actId="1076"/>
          <ac:picMkLst>
            <pc:docMk/>
            <pc:sldMk cId="1712058329" sldId="583"/>
            <ac:picMk id="4" creationId="{B942003B-879E-EB12-63C5-97D2277CBE8A}"/>
          </ac:picMkLst>
        </pc:picChg>
        <pc:picChg chg="add mod modCrop">
          <ac:chgData name="Christoph Lippert" userId="f1aa18828af4e242" providerId="LiveId" clId="{7DE5AEBA-EEC5-B743-87EF-B34E5ED383E0}" dt="2023-05-24T07:46:43.765" v="1134" actId="1076"/>
          <ac:picMkLst>
            <pc:docMk/>
            <pc:sldMk cId="1712058329" sldId="583"/>
            <ac:picMk id="5" creationId="{F2FA0E83-BF4D-62B8-8489-A295A0823F20}"/>
          </ac:picMkLst>
        </pc:picChg>
      </pc:sldChg>
      <pc:sldChg chg="modSp new del mod">
        <pc:chgData name="Christoph Lippert" userId="f1aa18828af4e242" providerId="LiveId" clId="{7DE5AEBA-EEC5-B743-87EF-B34E5ED383E0}" dt="2023-05-24T19:57:40.189" v="6135" actId="2696"/>
        <pc:sldMkLst>
          <pc:docMk/>
          <pc:sldMk cId="243602911" sldId="584"/>
        </pc:sldMkLst>
        <pc:spChg chg="mod">
          <ac:chgData name="Christoph Lippert" userId="f1aa18828af4e242" providerId="LiveId" clId="{7DE5AEBA-EEC5-B743-87EF-B34E5ED383E0}" dt="2023-05-24T09:56:36.436" v="3647" actId="20577"/>
          <ac:spMkLst>
            <pc:docMk/>
            <pc:sldMk cId="243602911" sldId="584"/>
            <ac:spMk id="3" creationId="{7FEF6F67-9D57-7192-1D06-2F7222FB61FE}"/>
          </ac:spMkLst>
        </pc:spChg>
      </pc:sldChg>
      <pc:sldChg chg="del">
        <pc:chgData name="Christoph Lippert" userId="f1aa18828af4e242" providerId="LiveId" clId="{7DE5AEBA-EEC5-B743-87EF-B34E5ED383E0}" dt="2023-05-23T15:54:36.122" v="31" actId="2696"/>
        <pc:sldMkLst>
          <pc:docMk/>
          <pc:sldMk cId="2103978166" sldId="584"/>
        </pc:sldMkLst>
      </pc:sldChg>
      <pc:sldChg chg="addSp modSp add mod modAnim">
        <pc:chgData name="Christoph Lippert" userId="f1aa18828af4e242" providerId="LiveId" clId="{7DE5AEBA-EEC5-B743-87EF-B34E5ED383E0}" dt="2023-05-24T16:10:40.130" v="4788"/>
        <pc:sldMkLst>
          <pc:docMk/>
          <pc:sldMk cId="3974417191" sldId="585"/>
        </pc:sldMkLst>
        <pc:spChg chg="mod">
          <ac:chgData name="Christoph Lippert" userId="f1aa18828af4e242" providerId="LiveId" clId="{7DE5AEBA-EEC5-B743-87EF-B34E5ED383E0}" dt="2023-05-24T16:10:40.130" v="4788"/>
          <ac:spMkLst>
            <pc:docMk/>
            <pc:sldMk cId="3974417191" sldId="585"/>
            <ac:spMk id="2" creationId="{1F26003D-F6BB-869C-DFC5-A8307E1560B0}"/>
          </ac:spMkLst>
        </pc:spChg>
        <pc:spChg chg="mod">
          <ac:chgData name="Christoph Lippert" userId="f1aa18828af4e242" providerId="LiveId" clId="{7DE5AEBA-EEC5-B743-87EF-B34E5ED383E0}" dt="2023-05-24T14:14:17.766" v="3714" actId="20577"/>
          <ac:spMkLst>
            <pc:docMk/>
            <pc:sldMk cId="3974417191" sldId="585"/>
            <ac:spMk id="3" creationId="{7FEF6F67-9D57-7192-1D06-2F7222FB61FE}"/>
          </ac:spMkLst>
        </pc:spChg>
        <pc:spChg chg="add mod">
          <ac:chgData name="Christoph Lippert" userId="f1aa18828af4e242" providerId="LiveId" clId="{7DE5AEBA-EEC5-B743-87EF-B34E5ED383E0}" dt="2023-05-24T15:32:55.814" v="4415" actId="14100"/>
          <ac:spMkLst>
            <pc:docMk/>
            <pc:sldMk cId="3974417191" sldId="585"/>
            <ac:spMk id="4" creationId="{F9F6385E-DDC1-0A18-5815-D193D3C181FD}"/>
          </ac:spMkLst>
        </pc:spChg>
        <pc:spChg chg="add mod">
          <ac:chgData name="Christoph Lippert" userId="f1aa18828af4e242" providerId="LiveId" clId="{7DE5AEBA-EEC5-B743-87EF-B34E5ED383E0}" dt="2023-05-24T16:09:32.491" v="4787" actId="20577"/>
          <ac:spMkLst>
            <pc:docMk/>
            <pc:sldMk cId="3974417191" sldId="585"/>
            <ac:spMk id="5" creationId="{FF4B84B8-5606-B681-C7FB-AB839CEE5629}"/>
          </ac:spMkLst>
        </pc:spChg>
      </pc:sldChg>
      <pc:sldChg chg="addSp modSp new mod modAnim">
        <pc:chgData name="Christoph Lippert" userId="f1aa18828af4e242" providerId="LiveId" clId="{7DE5AEBA-EEC5-B743-87EF-B34E5ED383E0}" dt="2023-05-24T15:52:31.982" v="4618" actId="20577"/>
        <pc:sldMkLst>
          <pc:docMk/>
          <pc:sldMk cId="1905972260" sldId="586"/>
        </pc:sldMkLst>
        <pc:spChg chg="mod">
          <ac:chgData name="Christoph Lippert" userId="f1aa18828af4e242" providerId="LiveId" clId="{7DE5AEBA-EEC5-B743-87EF-B34E5ED383E0}" dt="2023-05-24T15:52:31.982" v="4618" actId="20577"/>
          <ac:spMkLst>
            <pc:docMk/>
            <pc:sldMk cId="1905972260" sldId="586"/>
            <ac:spMk id="2" creationId="{539F0BF6-3928-D6EB-D803-E3233F2B6162}"/>
          </ac:spMkLst>
        </pc:spChg>
        <pc:spChg chg="mod">
          <ac:chgData name="Christoph Lippert" userId="f1aa18828af4e242" providerId="LiveId" clId="{7DE5AEBA-EEC5-B743-87EF-B34E5ED383E0}" dt="2023-05-24T15:22:48.065" v="4213" actId="20577"/>
          <ac:spMkLst>
            <pc:docMk/>
            <pc:sldMk cId="1905972260" sldId="586"/>
            <ac:spMk id="3" creationId="{66BD700B-43C2-25ED-0297-DBCC34066C23}"/>
          </ac:spMkLst>
        </pc:spChg>
        <pc:spChg chg="add mod">
          <ac:chgData name="Christoph Lippert" userId="f1aa18828af4e242" providerId="LiveId" clId="{7DE5AEBA-EEC5-B743-87EF-B34E5ED383E0}" dt="2023-05-24T15:35:39.162" v="4439" actId="14100"/>
          <ac:spMkLst>
            <pc:docMk/>
            <pc:sldMk cId="1905972260" sldId="586"/>
            <ac:spMk id="4" creationId="{3201A854-B560-B12B-7EE1-4946D8D132E0}"/>
          </ac:spMkLst>
        </pc:spChg>
        <pc:spChg chg="add mod">
          <ac:chgData name="Christoph Lippert" userId="f1aa18828af4e242" providerId="LiveId" clId="{7DE5AEBA-EEC5-B743-87EF-B34E5ED383E0}" dt="2023-05-24T15:35:17.127" v="4430" actId="1038"/>
          <ac:spMkLst>
            <pc:docMk/>
            <pc:sldMk cId="1905972260" sldId="586"/>
            <ac:spMk id="5" creationId="{342062DD-C3A2-4B6D-09FF-BE060C254014}"/>
          </ac:spMkLst>
        </pc:spChg>
        <pc:spChg chg="add mod">
          <ac:chgData name="Christoph Lippert" userId="f1aa18828af4e242" providerId="LiveId" clId="{7DE5AEBA-EEC5-B743-87EF-B34E5ED383E0}" dt="2023-05-24T15:35:32.086" v="4438" actId="14100"/>
          <ac:spMkLst>
            <pc:docMk/>
            <pc:sldMk cId="1905972260" sldId="586"/>
            <ac:spMk id="6" creationId="{598E911B-BC2B-79EA-F6B5-CC06818F9287}"/>
          </ac:spMkLst>
        </pc:spChg>
      </pc:sldChg>
      <pc:sldChg chg="modSp add mod">
        <pc:chgData name="Christoph Lippert" userId="f1aa18828af4e242" providerId="LiveId" clId="{7DE5AEBA-EEC5-B743-87EF-B34E5ED383E0}" dt="2023-05-24T16:14:38.269" v="4894" actId="20577"/>
        <pc:sldMkLst>
          <pc:docMk/>
          <pc:sldMk cId="2757155594" sldId="587"/>
        </pc:sldMkLst>
        <pc:spChg chg="mod">
          <ac:chgData name="Christoph Lippert" userId="f1aa18828af4e242" providerId="LiveId" clId="{7DE5AEBA-EEC5-B743-87EF-B34E5ED383E0}" dt="2023-05-24T16:14:38.269" v="4894" actId="20577"/>
          <ac:spMkLst>
            <pc:docMk/>
            <pc:sldMk cId="2757155594" sldId="587"/>
            <ac:spMk id="2" creationId="{539F0BF6-3928-D6EB-D803-E3233F2B6162}"/>
          </ac:spMkLst>
        </pc:spChg>
      </pc:sldChg>
      <pc:sldChg chg="modSp add mod">
        <pc:chgData name="Christoph Lippert" userId="f1aa18828af4e242" providerId="LiveId" clId="{7DE5AEBA-EEC5-B743-87EF-B34E5ED383E0}" dt="2023-05-24T19:58:24.036" v="6141" actId="20577"/>
        <pc:sldMkLst>
          <pc:docMk/>
          <pc:sldMk cId="2828303637" sldId="588"/>
        </pc:sldMkLst>
        <pc:spChg chg="mod">
          <ac:chgData name="Christoph Lippert" userId="f1aa18828af4e242" providerId="LiveId" clId="{7DE5AEBA-EEC5-B743-87EF-B34E5ED383E0}" dt="2023-05-24T19:58:24.036" v="6141" actId="20577"/>
          <ac:spMkLst>
            <pc:docMk/>
            <pc:sldMk cId="2828303637" sldId="588"/>
            <ac:spMk id="3" creationId="{90DDD7F0-3FD5-E5B1-A29A-7DA1D962F08A}"/>
          </ac:spMkLst>
        </pc:spChg>
      </pc:sldChg>
      <pc:sldChg chg="modSp add">
        <pc:chgData name="Christoph Lippert" userId="f1aa18828af4e242" providerId="LiveId" clId="{7DE5AEBA-EEC5-B743-87EF-B34E5ED383E0}" dt="2023-05-24T19:59:27.460" v="6147" actId="113"/>
        <pc:sldMkLst>
          <pc:docMk/>
          <pc:sldMk cId="463674971" sldId="589"/>
        </pc:sldMkLst>
        <pc:spChg chg="mod">
          <ac:chgData name="Christoph Lippert" userId="f1aa18828af4e242" providerId="LiveId" clId="{7DE5AEBA-EEC5-B743-87EF-B34E5ED383E0}" dt="2023-05-24T19:59:27.460" v="6147" actId="113"/>
          <ac:spMkLst>
            <pc:docMk/>
            <pc:sldMk cId="463674971" sldId="589"/>
            <ac:spMk id="2" creationId="{39AD09EA-72B9-DE8F-36DC-D303E5EC6A21}"/>
          </ac:spMkLst>
        </pc:spChg>
      </pc:sldChg>
      <pc:sldMasterChg chg="modSp mod">
        <pc:chgData name="Christoph Lippert" userId="f1aa18828af4e242" providerId="LiveId" clId="{7DE5AEBA-EEC5-B743-87EF-B34E5ED383E0}" dt="2023-05-24T20:03:34.040" v="6177" actId="20577"/>
        <pc:sldMasterMkLst>
          <pc:docMk/>
          <pc:sldMasterMk cId="45069319" sldId="2147483648"/>
        </pc:sldMasterMkLst>
        <pc:spChg chg="mod">
          <ac:chgData name="Christoph Lippert" userId="f1aa18828af4e242" providerId="LiveId" clId="{7DE5AEBA-EEC5-B743-87EF-B34E5ED383E0}" dt="2023-05-24T20:03:34.040" v="6177" actId="20577"/>
          <ac:spMkLst>
            <pc:docMk/>
            <pc:sldMasterMk cId="45069319" sldId="2147483648"/>
            <ac:spMk id="4" creationId="{E6D6BE21-07EB-2A7A-3514-3C5C9A0F9F57}"/>
          </ac:spMkLst>
        </pc:spChg>
        <pc:spChg chg="mod">
          <ac:chgData name="Christoph Lippert" userId="f1aa18828af4e242" providerId="LiveId" clId="{7DE5AEBA-EEC5-B743-87EF-B34E5ED383E0}" dt="2023-05-24T20:03:24.673" v="6165" actId="20577"/>
          <ac:spMkLst>
            <pc:docMk/>
            <pc:sldMasterMk cId="45069319" sldId="2147483648"/>
            <ac:spMk id="5" creationId="{31263011-02B0-D99B-96F0-5F8F5F6662F7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5/23/23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865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634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789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070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57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1050" dirty="0"/>
              <a:t>Pivot-Elemente werden umkreist; steht ein Element zwischen zwei Pivot-Elementen, muss es sich an der „richtigen“ Position der Folge befinden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280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388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223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809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5EDE-4562-33D9-90DA-621337FD01FB}"/>
              </a:ext>
            </a:extLst>
          </p:cNvPr>
          <p:cNvSpPr txBox="1"/>
          <p:nvPr userDrawn="1"/>
        </p:nvSpPr>
        <p:spPr bwMode="gray">
          <a:xfrm>
            <a:off x="7768683" y="423002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7E762-F567-903A-EAF6-127E8E70540C}"/>
              </a:ext>
            </a:extLst>
          </p:cNvPr>
          <p:cNvSpPr txBox="1"/>
          <p:nvPr userDrawn="1"/>
        </p:nvSpPr>
        <p:spPr bwMode="gray">
          <a:xfrm>
            <a:off x="8125522" y="39921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BD681-D098-E656-0B26-91FB39E80511}"/>
              </a:ext>
            </a:extLst>
          </p:cNvPr>
          <p:cNvSpPr txBox="1"/>
          <p:nvPr userDrawn="1"/>
        </p:nvSpPr>
        <p:spPr bwMode="gray">
          <a:xfrm>
            <a:off x="8080744" y="42459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2E424-8F50-DB49-CE3A-025E0698EA2D}"/>
              </a:ext>
            </a:extLst>
          </p:cNvPr>
          <p:cNvSpPr txBox="1"/>
          <p:nvPr userDrawn="1"/>
        </p:nvSpPr>
        <p:spPr bwMode="gray">
          <a:xfrm>
            <a:off x="8808953" y="46697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Programmiertechnik++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5c –</a:t>
            </a:r>
            <a:r>
              <a:rPr lang="en-US" sz="800" noProof="0"/>
              <a:t> Quicksort</a:t>
            </a:r>
            <a:endParaRPr lang="en-US" sz="800" noProof="0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/30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orting-algorithms.com/quick-sor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s://dblp.uni-trier.de/db/journals/cacm/cacm4.html#Hoare61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Programmiertechnik++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en-US" dirty="0" err="1"/>
              <a:t>Sortieren</a:t>
            </a:r>
            <a:r>
              <a:rPr lang="en-US" dirty="0"/>
              <a:t> </a:t>
            </a:r>
            <a:r>
              <a:rPr lang="en-US"/>
              <a:t>– Quicksort</a:t>
            </a:r>
            <a:r>
              <a:rPr lang="en-US" dirty="0"/>
              <a:t>					slides credit: Felix Naumann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79806-311D-4618-9442-08ED8BFBC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sz="1100" b="1" dirty="0"/>
              <a:t>Induktionsannahme: </a:t>
            </a:r>
          </a:p>
          <a:p>
            <a:r>
              <a:rPr lang="de-DE" altLang="de-DE" sz="1100" dirty="0"/>
              <a:t>Arrays a der Länge &lt; 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 können sortiert werden.</a:t>
            </a:r>
          </a:p>
          <a:p>
            <a:endParaRPr lang="de-DE" altLang="de-DE" sz="1100" dirty="0"/>
          </a:p>
          <a:p>
            <a:pPr marL="0" indent="0">
              <a:buNone/>
            </a:pPr>
            <a:r>
              <a:rPr lang="de-DE" altLang="de-DE" sz="1100" b="1" dirty="0"/>
              <a:t>Induktionsanfang</a:t>
            </a:r>
            <a:r>
              <a:rPr lang="de-DE" altLang="de-DE" sz="1100" dirty="0"/>
              <a:t>: 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 = 1:</a:t>
            </a:r>
          </a:p>
          <a:p>
            <a:r>
              <a:rPr lang="de-DE" altLang="de-DE" sz="1100" dirty="0"/>
              <a:t>sind immer sortiert</a:t>
            </a:r>
          </a:p>
          <a:p>
            <a:pPr marL="0" indent="0">
              <a:buNone/>
            </a:pPr>
            <a:endParaRPr lang="de-DE" altLang="de-DE" sz="1100" dirty="0"/>
          </a:p>
          <a:p>
            <a:pPr marL="0" indent="0">
              <a:buNone/>
            </a:pPr>
            <a:r>
              <a:rPr lang="de-DE" altLang="de-DE" sz="1100" b="1" dirty="0"/>
              <a:t>Induktionsschritt: </a:t>
            </a:r>
            <a:r>
              <a:rPr lang="de-DE" altLang="de-DE" sz="1100" dirty="0"/>
              <a:t>&lt; </a:t>
            </a:r>
            <a:r>
              <a:rPr lang="en-US" altLang="de-DE" sz="1100" i="1" dirty="0"/>
              <a:t>n</a:t>
            </a:r>
            <a:r>
              <a:rPr lang="en-US" altLang="de-DE" sz="1100" dirty="0"/>
              <a:t> </a:t>
            </a:r>
            <a:r>
              <a:rPr lang="de-DE" altLang="de-DE" sz="1100" dirty="0"/>
              <a:t>⇝ 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 : </a:t>
            </a:r>
          </a:p>
          <a:p>
            <a:r>
              <a:rPr lang="de-DE" altLang="de-DE" sz="1100" dirty="0"/>
              <a:t>Wähle ein beliebiges Pivot-Element</a:t>
            </a:r>
          </a:p>
          <a:p>
            <a:r>
              <a:rPr lang="de-DE" altLang="de-DE" sz="1100" dirty="0"/>
              <a:t>Verschiebe alle Elemente, die kleiner als das Pivot-Element sind, in ein erstes Teilarray L</a:t>
            </a:r>
          </a:p>
          <a:p>
            <a:r>
              <a:rPr lang="de-DE" altLang="de-DE" sz="1100" dirty="0"/>
              <a:t>Verschiebe alle Elemente, die größer als das Pivot-Element sind, in ein zweites Teilarray R </a:t>
            </a:r>
          </a:p>
          <a:p>
            <a:r>
              <a:rPr lang="de-DE" altLang="de-DE" sz="1100" dirty="0"/>
              <a:t>Sortiere beide Teilfelder mit &lt; 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 Elementen nach Induktionsannahme</a:t>
            </a:r>
          </a:p>
          <a:p>
            <a:r>
              <a:rPr lang="de-DE" altLang="de-DE" sz="1100" dirty="0"/>
              <a:t>Füge die sortierten Teilarrays zusammen: L + Pivot-Element + R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4D6047-F13E-83AD-4E18-F35A5D33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Quicksort</a:t>
            </a:r>
            <a:br>
              <a:rPr lang="en-DE" dirty="0"/>
            </a:br>
            <a:r>
              <a:rPr lang="en-DE" dirty="0"/>
              <a:t>Korrektheit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B9E44-73B8-EF15-54F0-8D699BD2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49" y="1131590"/>
            <a:ext cx="352039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97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BBFA8-1218-3741-C5E1-5C054B7A5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4B1200-9893-25A2-384D-B6142AF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Quicksort</a:t>
            </a:r>
            <a:br>
              <a:rPr lang="de-DE" dirty="0"/>
            </a:br>
            <a:r>
              <a:rPr lang="de-DE" dirty="0"/>
              <a:t>Anschauung</a:t>
            </a:r>
            <a:endParaRPr lang="en-DE" dirty="0"/>
          </a:p>
        </p:txBody>
      </p:sp>
      <p:pic>
        <p:nvPicPr>
          <p:cNvPr id="4" name="Bild 4">
            <a:extLst>
              <a:ext uri="{FF2B5EF4-FFF2-40B4-BE49-F238E27FC236}">
                <a16:creationId xmlns:a16="http://schemas.microsoft.com/office/drawing/2014/main" id="{5CB68332-F75B-F945-E1A1-0C0679364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" y="923114"/>
            <a:ext cx="3744416" cy="419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5">
            <a:extLst>
              <a:ext uri="{FF2B5EF4-FFF2-40B4-BE49-F238E27FC236}">
                <a16:creationId xmlns:a16="http://schemas.microsoft.com/office/drawing/2014/main" id="{7CA811F1-6065-474E-4B7E-C3E73EC68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49" y="1563638"/>
            <a:ext cx="492886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8">
            <a:extLst>
              <a:ext uri="{FF2B5EF4-FFF2-40B4-BE49-F238E27FC236}">
                <a16:creationId xmlns:a16="http://schemas.microsoft.com/office/drawing/2014/main" id="{06417A2F-1592-F524-AFFD-A8615A6CFCBE}"/>
              </a:ext>
            </a:extLst>
          </p:cNvPr>
          <p:cNvSpPr/>
          <p:nvPr/>
        </p:nvSpPr>
        <p:spPr bwMode="auto">
          <a:xfrm>
            <a:off x="3767932" y="218149"/>
            <a:ext cx="3168352" cy="715089"/>
          </a:xfrm>
          <a:prstGeom prst="wedgeRoundRectCallout">
            <a:avLst>
              <a:gd name="adj1" fmla="val -51259"/>
              <a:gd name="adj2" fmla="val 701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Verdana" pitchFamily="34" charset="0"/>
              </a:rPr>
              <a:t>Wahl des Pivot-Elements hier jeweils: </a:t>
            </a:r>
            <a:r>
              <a:rPr lang="de-DE" i="1" dirty="0">
                <a:solidFill>
                  <a:schemeClr val="bg1"/>
                </a:solidFill>
                <a:latin typeface="Verdana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1000397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5D0B92-B601-325E-DE4E-B404303D9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503170" cy="3563938"/>
          </a:xfrm>
        </p:spPr>
        <p:txBody>
          <a:bodyPr/>
          <a:lstStyle/>
          <a:p>
            <a:r>
              <a:rPr lang="de-DE" dirty="0"/>
              <a:t>Ist </a:t>
            </a:r>
            <a:r>
              <a:rPr lang="de-DE" dirty="0" err="1"/>
              <a:t>Quicksort</a:t>
            </a:r>
            <a:r>
              <a:rPr lang="de-DE" dirty="0"/>
              <a:t> stabil? </a:t>
            </a:r>
          </a:p>
          <a:p>
            <a:pPr lvl="1"/>
            <a:r>
              <a:rPr lang="de-DE" altLang="de-DE" dirty="0"/>
              <a:t>D.h. relative Reihenfolge gleicher Schlüssel bleibt erhalten</a:t>
            </a:r>
            <a:endParaRPr lang="de-DE" dirty="0"/>
          </a:p>
          <a:p>
            <a:r>
              <a:rPr lang="de-DE" altLang="de-DE" dirty="0"/>
              <a:t>Im Gegensatz zur </a:t>
            </a:r>
            <a:r>
              <a:rPr lang="de-DE" altLang="de-DE" dirty="0" err="1"/>
              <a:t>MergeSort</a:t>
            </a:r>
            <a:r>
              <a:rPr lang="de-DE" altLang="de-DE" dirty="0"/>
              <a:t> ist </a:t>
            </a:r>
            <a:r>
              <a:rPr lang="de-DE" altLang="de-DE" dirty="0" err="1"/>
              <a:t>QuickSort</a:t>
            </a:r>
            <a:r>
              <a:rPr lang="de-DE" altLang="de-DE" dirty="0"/>
              <a:t> durch Vorgehensweise bei Vertauschungen instabil</a:t>
            </a:r>
          </a:p>
          <a:p>
            <a:pPr lvl="1"/>
            <a:r>
              <a:rPr lang="de-DE" altLang="de-DE" dirty="0"/>
              <a:t>Stabilität ist herstellbar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56E55A-4ED8-E97D-75B2-443AAF5E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Stabilität</a:t>
            </a:r>
            <a:endParaRPr lang="en-DE" dirty="0"/>
          </a:p>
        </p:txBody>
      </p:sp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D586A14D-1EF8-0A73-BE8A-D779A05CF2B6}"/>
              </a:ext>
            </a:extLst>
          </p:cNvPr>
          <p:cNvGrpSpPr/>
          <p:nvPr/>
        </p:nvGrpSpPr>
        <p:grpSpPr>
          <a:xfrm>
            <a:off x="35496" y="3435846"/>
            <a:ext cx="5832648" cy="1511906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C374D9F3-2C35-5B51-3799-64EA0EFAFC6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3CEBF0F3-4904-92DF-A0AD-A2E8C63058A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F82255B6-11EB-7647-4F38-460D6D88FD6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5B518714-7699-FB90-974F-E6B1148D91C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7A733C08-E624-2A50-DACA-C2FB4D206C5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sz="1000" dirty="0"/>
                <a:t>Ja</a:t>
              </a:r>
              <a:endParaRPr lang="de-DE" sz="1000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2CE260F4-0BAB-5BDE-2A3A-E324434C251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sz="1000" dirty="0"/>
                <a:t>Nein</a:t>
              </a:r>
              <a:endParaRPr lang="de-DE" sz="1000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8F4BC43F-7F15-5C4D-D293-1A8F0BC9ED4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sz="1000" dirty="0"/>
                <a:t>Weiß nicht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80BEAE98-7770-70A5-FFCA-9742ABC0554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dirty="0">
                  <a:latin typeface="Verdana" pitchFamily="34" charset="0"/>
                </a:rPr>
                <a:t>Kommt drauf an</a:t>
              </a:r>
            </a:p>
          </p:txBody>
        </p:sp>
      </p:grpSp>
      <p:sp>
        <p:nvSpPr>
          <p:cNvPr id="13" name="Textfeld 16">
            <a:extLst>
              <a:ext uri="{FF2B5EF4-FFF2-40B4-BE49-F238E27FC236}">
                <a16:creationId xmlns:a16="http://schemas.microsoft.com/office/drawing/2014/main" id="{87A5F598-FE18-301E-9507-5CCAEE8826A4}"/>
              </a:ext>
            </a:extLst>
          </p:cNvPr>
          <p:cNvSpPr txBox="1"/>
          <p:nvPr/>
        </p:nvSpPr>
        <p:spPr bwMode="gray">
          <a:xfrm>
            <a:off x="1916530" y="3878643"/>
            <a:ext cx="720080" cy="10081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6600" dirty="0">
                <a:latin typeface="+mn-lt"/>
              </a:rPr>
              <a:t>X</a:t>
            </a:r>
          </a:p>
        </p:txBody>
      </p:sp>
      <p:pic>
        <p:nvPicPr>
          <p:cNvPr id="15" name="Picture 14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18D6D30-90B9-BB4E-4601-CD074991B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48" y="1035588"/>
            <a:ext cx="3186651" cy="41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80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5D77B5-73C2-591C-EA1B-023A124F8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0662F-5B22-8E93-6C6B-F6C54FF8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</a:t>
            </a:r>
            <a:r>
              <a:rPr lang="de-DE" dirty="0" err="1"/>
              <a:t>Quicksort</a:t>
            </a:r>
            <a:r>
              <a:rPr lang="de-DE" dirty="0"/>
              <a:t> 1961</a:t>
            </a:r>
            <a:endParaRPr lang="en-DE" dirty="0"/>
          </a:p>
        </p:txBody>
      </p:sp>
      <p:pic>
        <p:nvPicPr>
          <p:cNvPr id="4" name="Grafik 4" descr="Bildschirmausschnitt">
            <a:extLst>
              <a:ext uri="{FF2B5EF4-FFF2-40B4-BE49-F238E27FC236}">
                <a16:creationId xmlns:a16="http://schemas.microsoft.com/office/drawing/2014/main" id="{DC4C656B-3B0E-B97A-DE61-67FD89A8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614"/>
            <a:ext cx="9186699" cy="37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564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3673AC-35C7-C3E4-6434-2DCA34008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200" dirty="0"/>
              <a:t>Laufzeitschätzung</a:t>
            </a:r>
          </a:p>
          <a:p>
            <a:pPr lvl="1"/>
            <a:r>
              <a:rPr lang="de-DE" sz="1200" dirty="0"/>
              <a:t>Laptop: 10</a:t>
            </a:r>
            <a:r>
              <a:rPr lang="de-DE" sz="1200" baseline="30000" dirty="0"/>
              <a:t>8</a:t>
            </a:r>
            <a:r>
              <a:rPr lang="de-DE" sz="1200" dirty="0"/>
              <a:t> Vergleiche / Sekunde</a:t>
            </a:r>
          </a:p>
          <a:p>
            <a:pPr lvl="1"/>
            <a:r>
              <a:rPr lang="de-DE" sz="1200" dirty="0"/>
              <a:t>Supercomputer: 10</a:t>
            </a:r>
            <a:r>
              <a:rPr lang="de-DE" sz="1200" baseline="30000" dirty="0"/>
              <a:t>12</a:t>
            </a:r>
            <a:r>
              <a:rPr lang="de-DE" sz="1200" dirty="0"/>
              <a:t> Vergleiche / Sekunde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Schlussfolgerung 1: Gute Algorithmen sind (immer noch) besser als gute Computer!</a:t>
            </a:r>
          </a:p>
          <a:p>
            <a:r>
              <a:rPr lang="de-DE" sz="1200" dirty="0"/>
              <a:t>Schlussfolgerung 2: Tolle Algorithmen sind besser als gute Algorithmen!</a:t>
            </a:r>
          </a:p>
          <a:p>
            <a:endParaRPr lang="de-DE" sz="1200" dirty="0"/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897154-D9CB-D09C-3D6D-4A3A4304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</a:t>
            </a:r>
            <a:r>
              <a:rPr lang="de-DE" dirty="0" err="1"/>
              <a:t>Quicksort</a:t>
            </a:r>
            <a:endParaRPr lang="en-DE" dirty="0"/>
          </a:p>
        </p:txBody>
      </p:sp>
      <p:pic>
        <p:nvPicPr>
          <p:cNvPr id="4" name="Grafik 5" descr="Bildschirmausschnitt">
            <a:extLst>
              <a:ext uri="{FF2B5EF4-FFF2-40B4-BE49-F238E27FC236}">
                <a16:creationId xmlns:a16="http://schemas.microsoft.com/office/drawing/2014/main" id="{21AD82CE-7324-11FA-6CD2-3045C05BC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7694"/>
            <a:ext cx="889628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687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60A2050-F09C-BE5E-62CA-DA7A1157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48" y="1035588"/>
            <a:ext cx="3186651" cy="410791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F3DC12-228A-8DFD-1E31-C560E07CD2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Sortierter Input</a:t>
            </a:r>
          </a:p>
          <a:p>
            <a:r>
              <a:rPr lang="de-DE" dirty="0"/>
              <a:t>Umgekehrt sortierter Input</a:t>
            </a:r>
          </a:p>
          <a:p>
            <a:r>
              <a:rPr lang="de-DE" dirty="0"/>
              <a:t>Unsortierter Input</a:t>
            </a:r>
          </a:p>
          <a:p>
            <a:r>
              <a:rPr lang="de-DE" dirty="0"/>
              <a:t>Viele gleiche Werte</a:t>
            </a:r>
          </a:p>
          <a:p>
            <a:r>
              <a:rPr lang="de-DE" dirty="0">
                <a:hlinkClick r:id="rId4"/>
              </a:rPr>
              <a:t>http://www.sorting-algorithms.com/quick-sort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B91644-B55B-00C1-5CC9-1BFDB188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Inputvarianten</a:t>
            </a:r>
            <a:endParaRPr lang="en-DE" dirty="0"/>
          </a:p>
        </p:txBody>
      </p:sp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6B2DBA1E-7FCF-2746-D583-3F7CF8D1EF72}"/>
              </a:ext>
            </a:extLst>
          </p:cNvPr>
          <p:cNvGrpSpPr/>
          <p:nvPr/>
        </p:nvGrpSpPr>
        <p:grpSpPr>
          <a:xfrm>
            <a:off x="18300" y="3435846"/>
            <a:ext cx="5921852" cy="1656184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4750D074-5A13-6B3D-CE31-5E54E66587B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1DCD2B22-5802-B1AA-C957-37FE34F09C3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ADF22A05-1B77-2979-EAFA-07369579855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196ED118-57FE-C65C-9EF0-E7D64FF7443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A772E337-E508-1834-2C76-24D895CB660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sz="1000" dirty="0"/>
                <a:t>Besonders günstig</a:t>
              </a:r>
              <a:endParaRPr lang="de-DE" sz="1000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14F19436-BFA4-0732-7781-C4DC42EACFE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sz="1000" dirty="0"/>
                <a:t>Besonders ungünstig</a:t>
              </a:r>
              <a:endParaRPr lang="de-DE" sz="1000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3E772A2B-5E3D-1028-1CEB-D991CB7CF3F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sz="1000" dirty="0"/>
                <a:t>Egal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C75CBBFC-9B62-0C63-8F11-E1B22B28724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dirty="0">
                  <a:latin typeface="Verdana" pitchFamily="34" charset="0"/>
                </a:rPr>
                <a:t>Günstig</a:t>
              </a:r>
            </a:p>
          </p:txBody>
        </p:sp>
      </p:grpSp>
      <p:sp>
        <p:nvSpPr>
          <p:cNvPr id="13" name="Textfeld 17">
            <a:extLst>
              <a:ext uri="{FF2B5EF4-FFF2-40B4-BE49-F238E27FC236}">
                <a16:creationId xmlns:a16="http://schemas.microsoft.com/office/drawing/2014/main" id="{830FDF8D-9C5A-CC9F-FA3F-59D5E38A06D1}"/>
              </a:ext>
            </a:extLst>
          </p:cNvPr>
          <p:cNvSpPr txBox="1"/>
          <p:nvPr/>
        </p:nvSpPr>
        <p:spPr bwMode="gray">
          <a:xfrm>
            <a:off x="1619672" y="4778737"/>
            <a:ext cx="111063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100" dirty="0">
                <a:latin typeface="+mn-lt"/>
              </a:rPr>
              <a:t>Sortierter Input</a:t>
            </a: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376D5E4A-7D5E-6ACB-CE19-93C02EE33C8F}"/>
              </a:ext>
            </a:extLst>
          </p:cNvPr>
          <p:cNvSpPr txBox="1"/>
          <p:nvPr/>
        </p:nvSpPr>
        <p:spPr bwMode="gray">
          <a:xfrm>
            <a:off x="1776805" y="4249420"/>
            <a:ext cx="99499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100" dirty="0">
                <a:latin typeface="+mn-lt"/>
              </a:rPr>
              <a:t>Umgekehrt </a:t>
            </a:r>
            <a:br>
              <a:rPr lang="de-DE" sz="1100" dirty="0">
                <a:latin typeface="+mn-lt"/>
              </a:rPr>
            </a:br>
            <a:r>
              <a:rPr lang="de-DE" sz="1100" dirty="0">
                <a:latin typeface="+mn-lt"/>
              </a:rPr>
              <a:t>sortierter Input</a:t>
            </a:r>
          </a:p>
        </p:txBody>
      </p:sp>
      <p:sp>
        <p:nvSpPr>
          <p:cNvPr id="15" name="Textfeld 19">
            <a:extLst>
              <a:ext uri="{FF2B5EF4-FFF2-40B4-BE49-F238E27FC236}">
                <a16:creationId xmlns:a16="http://schemas.microsoft.com/office/drawing/2014/main" id="{F4134AF4-E2AF-BA4F-14A8-1C50308DB8EA}"/>
              </a:ext>
            </a:extLst>
          </p:cNvPr>
          <p:cNvSpPr txBox="1"/>
          <p:nvPr/>
        </p:nvSpPr>
        <p:spPr bwMode="gray">
          <a:xfrm>
            <a:off x="4716016" y="4092684"/>
            <a:ext cx="13271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100" dirty="0">
                <a:latin typeface="+mn-lt"/>
              </a:rPr>
              <a:t>Unsortierter Input</a:t>
            </a:r>
          </a:p>
        </p:txBody>
      </p:sp>
      <p:sp>
        <p:nvSpPr>
          <p:cNvPr id="16" name="Textfeld 20">
            <a:extLst>
              <a:ext uri="{FF2B5EF4-FFF2-40B4-BE49-F238E27FC236}">
                <a16:creationId xmlns:a16="http://schemas.microsoft.com/office/drawing/2014/main" id="{96E68DB7-E326-DB10-4D33-9AD1DBB2FD43}"/>
              </a:ext>
            </a:extLst>
          </p:cNvPr>
          <p:cNvSpPr txBox="1"/>
          <p:nvPr/>
        </p:nvSpPr>
        <p:spPr bwMode="gray">
          <a:xfrm>
            <a:off x="3126200" y="4083918"/>
            <a:ext cx="130178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100" dirty="0">
                <a:latin typeface="+mn-lt"/>
              </a:rPr>
              <a:t>Viele gleiche Werte</a:t>
            </a:r>
          </a:p>
        </p:txBody>
      </p:sp>
      <p:sp>
        <p:nvSpPr>
          <p:cNvPr id="17" name="Abgerundete rechteckige Legende 23">
            <a:extLst>
              <a:ext uri="{FF2B5EF4-FFF2-40B4-BE49-F238E27FC236}">
                <a16:creationId xmlns:a16="http://schemas.microsoft.com/office/drawing/2014/main" id="{93EA5DFF-56EF-C4E2-553C-51AFE73AE6C0}"/>
              </a:ext>
            </a:extLst>
          </p:cNvPr>
          <p:cNvSpPr/>
          <p:nvPr/>
        </p:nvSpPr>
        <p:spPr bwMode="gray">
          <a:xfrm>
            <a:off x="-12101" y="3768665"/>
            <a:ext cx="1742003" cy="673031"/>
          </a:xfrm>
          <a:prstGeom prst="wedgeRoundRectCallout">
            <a:avLst>
              <a:gd name="adj1" fmla="val 41483"/>
              <a:gd name="adj2" fmla="val 94303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Falls erstes Element als </a:t>
            </a:r>
            <a:r>
              <a:rPr lang="de-DE" sz="1100" dirty="0" err="1">
                <a:solidFill>
                  <a:schemeClr val="bg1"/>
                </a:solidFill>
              </a:rPr>
              <a:t>Pivotelement</a:t>
            </a:r>
            <a:r>
              <a:rPr lang="de-DE" sz="1100" dirty="0">
                <a:solidFill>
                  <a:schemeClr val="bg1"/>
                </a:solidFill>
              </a:rPr>
              <a:t> gewählt wird</a:t>
            </a:r>
          </a:p>
        </p:txBody>
      </p:sp>
      <p:sp>
        <p:nvSpPr>
          <p:cNvPr id="18" name="Abgerundete rechteckige Legende 22">
            <a:extLst>
              <a:ext uri="{FF2B5EF4-FFF2-40B4-BE49-F238E27FC236}">
                <a16:creationId xmlns:a16="http://schemas.microsoft.com/office/drawing/2014/main" id="{ED1F83E5-DAE3-891A-4920-4262E89D8610}"/>
              </a:ext>
            </a:extLst>
          </p:cNvPr>
          <p:cNvSpPr/>
          <p:nvPr/>
        </p:nvSpPr>
        <p:spPr bwMode="gray">
          <a:xfrm>
            <a:off x="3041833" y="2774142"/>
            <a:ext cx="2016224" cy="517465"/>
          </a:xfrm>
          <a:prstGeom prst="wedgeRoundRectCallout">
            <a:avLst>
              <a:gd name="adj1" fmla="val -13225"/>
              <a:gd name="adj2" fmla="val 180153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Problemfall: Hintereinander gleiche </a:t>
            </a:r>
            <a:r>
              <a:rPr lang="de-DE" sz="1100" dirty="0" err="1">
                <a:solidFill>
                  <a:schemeClr val="bg1"/>
                </a:solidFill>
              </a:rPr>
              <a:t>Pivotelemente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11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F6E6C3AA-0227-AC0F-1F4C-D0EECCA14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48" y="1035588"/>
            <a:ext cx="3186651" cy="410791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BC66DF-C7F8-8468-9BE1-B4C333EB7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503170" cy="2056226"/>
          </a:xfrm>
        </p:spPr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/>
              <a:t>Average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54CE3-290D-3B47-CF0A-7C2654F1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</a:t>
            </a:r>
            <a:endParaRPr lang="en-DE" dirty="0"/>
          </a:p>
        </p:txBody>
      </p:sp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8811046C-B782-2AB3-8AFD-45983EAC5734}"/>
              </a:ext>
            </a:extLst>
          </p:cNvPr>
          <p:cNvGrpSpPr/>
          <p:nvPr/>
        </p:nvGrpSpPr>
        <p:grpSpPr>
          <a:xfrm>
            <a:off x="35496" y="3435846"/>
            <a:ext cx="5832648" cy="1656132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D31C18AA-9952-B9E5-391E-77C98CBB75E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711AE0B2-528C-B6C2-CD23-9F983E81DF5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878B39E8-9922-7671-F7F5-829682B1D1B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D2257EB8-D0AB-A851-7CCC-6EA63DCEC95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D9932339-E51C-D7A7-AAB2-55EF2115CD2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O(</a:t>
              </a:r>
              <a:r>
                <a:rPr lang="de-DE" altLang="de-DE" i="1" dirty="0"/>
                <a:t>n</a:t>
              </a:r>
              <a:r>
                <a:rPr lang="de-DE" altLang="de-DE" dirty="0"/>
                <a:t>)</a:t>
              </a:r>
              <a:endParaRPr lang="de-DE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FAF2D3E7-A9E8-94D4-6535-D798B355C9B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O(</a:t>
              </a:r>
              <a:r>
                <a:rPr lang="de-DE" altLang="de-DE" i="1" dirty="0"/>
                <a:t>n</a:t>
              </a:r>
              <a:r>
                <a:rPr lang="de-DE" altLang="de-DE" dirty="0"/>
                <a:t> log </a:t>
              </a:r>
              <a:r>
                <a:rPr lang="de-DE" altLang="de-DE" i="1" dirty="0"/>
                <a:t>n</a:t>
              </a:r>
              <a:r>
                <a:rPr lang="de-DE" altLang="de-DE" dirty="0"/>
                <a:t>)</a:t>
              </a:r>
              <a:endParaRPr lang="de-DE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BFDE3131-43C6-953A-6331-37718DE62E2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O(</a:t>
              </a:r>
              <a:r>
                <a:rPr lang="de-DE" i="1" dirty="0"/>
                <a:t>n</a:t>
              </a:r>
              <a:r>
                <a:rPr lang="de-DE" dirty="0"/>
                <a:t>²)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764BD78D-EB8D-777F-8FA3-68BC3A50A39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>
                  <a:latin typeface="Verdana" pitchFamily="34" charset="0"/>
                </a:rPr>
                <a:t>&gt; O(</a:t>
              </a:r>
              <a:r>
                <a:rPr lang="de-DE" i="1" dirty="0">
                  <a:latin typeface="Verdana" pitchFamily="34" charset="0"/>
                </a:rPr>
                <a:t>n</a:t>
              </a:r>
              <a:r>
                <a:rPr lang="de-DE" dirty="0">
                  <a:latin typeface="Verdana" pitchFamily="34" charset="0"/>
                </a:rPr>
                <a:t>²)</a:t>
              </a:r>
            </a:p>
          </p:txBody>
        </p:sp>
      </p:grpSp>
      <p:sp>
        <p:nvSpPr>
          <p:cNvPr id="13" name="Textfeld 17">
            <a:extLst>
              <a:ext uri="{FF2B5EF4-FFF2-40B4-BE49-F238E27FC236}">
                <a16:creationId xmlns:a16="http://schemas.microsoft.com/office/drawing/2014/main" id="{654103A5-425C-5DBD-B690-34809755D1A7}"/>
              </a:ext>
            </a:extLst>
          </p:cNvPr>
          <p:cNvSpPr txBox="1"/>
          <p:nvPr/>
        </p:nvSpPr>
        <p:spPr bwMode="gray">
          <a:xfrm>
            <a:off x="1763688" y="4011910"/>
            <a:ext cx="7035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latin typeface="+mn-lt"/>
              </a:rPr>
              <a:t>Best </a:t>
            </a:r>
            <a:r>
              <a:rPr lang="de-DE" sz="1200" dirty="0" err="1">
                <a:latin typeface="+mn-lt"/>
              </a:rPr>
              <a:t>case</a:t>
            </a:r>
            <a:endParaRPr lang="de-DE" sz="1200" dirty="0">
              <a:latin typeface="+mn-lt"/>
            </a:endParaRP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6038A07D-678E-C17A-C49F-EE70A6F75F0C}"/>
              </a:ext>
            </a:extLst>
          </p:cNvPr>
          <p:cNvSpPr txBox="1"/>
          <p:nvPr/>
        </p:nvSpPr>
        <p:spPr bwMode="gray">
          <a:xfrm>
            <a:off x="1763688" y="4380866"/>
            <a:ext cx="9765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latin typeface="+mn-lt"/>
              </a:rPr>
              <a:t>Average </a:t>
            </a:r>
            <a:r>
              <a:rPr lang="de-DE" sz="1200" dirty="0" err="1">
                <a:latin typeface="+mn-lt"/>
              </a:rPr>
              <a:t>case</a:t>
            </a:r>
            <a:endParaRPr lang="de-DE" sz="1200" dirty="0">
              <a:latin typeface="+mn-lt"/>
            </a:endParaRPr>
          </a:p>
        </p:txBody>
      </p:sp>
      <p:sp>
        <p:nvSpPr>
          <p:cNvPr id="15" name="Textfeld 19">
            <a:extLst>
              <a:ext uri="{FF2B5EF4-FFF2-40B4-BE49-F238E27FC236}">
                <a16:creationId xmlns:a16="http://schemas.microsoft.com/office/drawing/2014/main" id="{E1C05B73-CDD7-4002-1447-EB8841D5D07B}"/>
              </a:ext>
            </a:extLst>
          </p:cNvPr>
          <p:cNvSpPr txBox="1"/>
          <p:nvPr/>
        </p:nvSpPr>
        <p:spPr bwMode="gray">
          <a:xfrm>
            <a:off x="3131840" y="4349309"/>
            <a:ext cx="8034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latin typeface="+mn-lt"/>
              </a:rPr>
              <a:t>Worst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case</a:t>
            </a:r>
            <a:endParaRPr lang="de-DE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917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0FD74-7DEA-683A-E085-37463FF6E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Werte: A … O</a:t>
            </a:r>
          </a:p>
          <a:p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F50142-DC63-F08E-0C1D-99C75EAD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Quicksort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 err="1"/>
              <a:t>Worst</a:t>
            </a:r>
            <a:r>
              <a:rPr lang="de-DE" dirty="0"/>
              <a:t> Case</a:t>
            </a:r>
            <a:endParaRPr lang="en-DE" dirty="0"/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E09B2B1E-CE81-91D1-3400-7435B678D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21689"/>
              </p:ext>
            </p:extLst>
          </p:nvPr>
        </p:nvGraphicFramePr>
        <p:xfrm>
          <a:off x="107504" y="1779661"/>
          <a:ext cx="5849850" cy="14796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09273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9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702CB445-CF16-21A1-1DCF-A0AA122F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18390"/>
              </p:ext>
            </p:extLst>
          </p:nvPr>
        </p:nvGraphicFramePr>
        <p:xfrm>
          <a:off x="107504" y="3033273"/>
          <a:ext cx="5849850" cy="87039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8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87039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F9BCBDF-72BE-F2DA-0516-8CB26CFB9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48" y="1035588"/>
            <a:ext cx="3186651" cy="41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87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73F59D-708D-421F-7201-BD7F624E32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D5888-D350-412B-318C-A7188A2A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Quicksort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 err="1"/>
              <a:t>Worst</a:t>
            </a:r>
            <a:r>
              <a:rPr lang="de-DE" dirty="0"/>
              <a:t> Case</a:t>
            </a:r>
            <a:endParaRPr lang="en-DE" dirty="0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FA3B3310-5509-8C82-9DBE-D85914097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73" y="0"/>
            <a:ext cx="5136331" cy="52043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0106B-5C36-7054-5D0F-60F5E642CF40}"/>
              </a:ext>
            </a:extLst>
          </p:cNvPr>
          <p:cNvSpPr/>
          <p:nvPr/>
        </p:nvSpPr>
        <p:spPr bwMode="gray">
          <a:xfrm>
            <a:off x="3972173" y="555526"/>
            <a:ext cx="513633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pic>
        <p:nvPicPr>
          <p:cNvPr id="6" name="Picture 5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8589C78-D524-C536-C9E6-12A3C7E2A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37" y="1035589"/>
            <a:ext cx="3186651" cy="41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31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F94910F-E32E-B9AE-F322-2DC5987DA9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598572" cy="3563938"/>
              </a:xfrm>
            </p:spPr>
            <p:txBody>
              <a:bodyPr/>
              <a:lstStyle/>
              <a:p>
                <a:r>
                  <a:rPr lang="de-DE" altLang="de-DE" b="1" dirty="0"/>
                  <a:t>Schlechtester Fall:</a:t>
                </a:r>
                <a:r>
                  <a:rPr lang="de-DE" altLang="de-DE" dirty="0"/>
                  <a:t> </a:t>
                </a:r>
                <a:r>
                  <a:rPr lang="de-DE" altLang="de-DE" i="1" dirty="0"/>
                  <a:t>n</a:t>
                </a:r>
                <a:r>
                  <a:rPr lang="de-DE" altLang="de-DE" dirty="0"/>
                  <a:t>²  (Pivot-element immer an 1./n. Stelle)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de-DE" dirty="0"/>
                  <a:t>,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+…+4+3=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−2−1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altLang="de-DE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de-DE" altLang="de-DE" dirty="0"/>
                  <a:t>Tritt bei Wahl des Pivot-Elements ganz links dann auf, wenn die Folge schon sortiert ist </a:t>
                </a:r>
                <a:r>
                  <a:rPr lang="en-US" altLang="de-DE" dirty="0"/>
                  <a:t>(</a:t>
                </a:r>
                <a:r>
                  <a:rPr lang="de-DE" altLang="de-DE" dirty="0"/>
                  <a:t>ungünstig aber unwahrscheinlich</a:t>
                </a:r>
                <a:r>
                  <a:rPr lang="en-US" altLang="de-DE" dirty="0"/>
                  <a:t>!)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de-DE" altLang="de-DE" dirty="0"/>
                  <a:t>Die Wahrscheinlichkeit, dass dieser Fall auftritt, kann durch </a:t>
                </a:r>
                <a:r>
                  <a:rPr lang="de-DE" altLang="de-DE" b="1" dirty="0"/>
                  <a:t>zufällige Wahl </a:t>
                </a:r>
                <a:r>
                  <a:rPr lang="de-DE" altLang="de-DE" dirty="0"/>
                  <a:t>eines Elements der Teilfolge und Vertauschen mit dem ganz linken Element vor Partition gesenkt werden.</a:t>
                </a:r>
              </a:p>
              <a:p>
                <a:pPr marL="268287" lvl="1" indent="0">
                  <a:buNone/>
                </a:pPr>
                <a:r>
                  <a:rPr lang="de-DE" altLang="de-DE" b="1" dirty="0"/>
                  <a:t>Idee: </a:t>
                </a:r>
                <a:r>
                  <a:rPr lang="de-DE" altLang="de-DE" dirty="0"/>
                  <a:t>mische den Array zu Beginn, um zu vermeiden, dass wiederholte Aufrufe von </a:t>
                </a:r>
                <a:r>
                  <a:rPr lang="de-DE" altLang="de-DE" dirty="0" err="1"/>
                  <a:t>quicksort</a:t>
                </a:r>
                <a:r>
                  <a:rPr lang="de-DE" altLang="de-DE" dirty="0"/>
                  <a:t> systematisch den </a:t>
                </a:r>
                <a:r>
                  <a:rPr lang="de-DE" altLang="de-DE" dirty="0" err="1"/>
                  <a:t>worst</a:t>
                </a:r>
                <a:r>
                  <a:rPr lang="de-DE" altLang="de-DE" dirty="0"/>
                  <a:t> </a:t>
                </a:r>
                <a:r>
                  <a:rPr lang="de-DE" altLang="de-DE" dirty="0" err="1"/>
                  <a:t>case</a:t>
                </a:r>
                <a:r>
                  <a:rPr lang="de-DE" altLang="de-DE" dirty="0"/>
                  <a:t> verursachen.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F94910F-E32E-B9AE-F322-2DC5987DA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598572" cy="3563938"/>
              </a:xfrm>
              <a:blipFill>
                <a:blip r:embed="rId2"/>
                <a:stretch>
                  <a:fillRect t="-355" b="-70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26EB71-53CF-9D0E-82B0-B0647C81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Analyse </a:t>
            </a:r>
            <a:r>
              <a:rPr lang="de-DE" altLang="de-DE" dirty="0" err="1"/>
              <a:t>QuickSort</a:t>
            </a:r>
            <a:br>
              <a:rPr lang="de-DE" altLang="de-DE" dirty="0"/>
            </a:br>
            <a:r>
              <a:rPr lang="de-DE" altLang="de-DE" dirty="0" err="1"/>
              <a:t>worst</a:t>
            </a:r>
            <a:r>
              <a:rPr lang="de-DE" altLang="de-DE" dirty="0"/>
              <a:t> </a:t>
            </a:r>
            <a:r>
              <a:rPr lang="de-DE" altLang="de-DE" dirty="0" err="1"/>
              <a:t>case</a:t>
            </a:r>
            <a:endParaRPr lang="en-DE" dirty="0"/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BA02949-7830-318D-6602-53B00C12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02" y="1035589"/>
            <a:ext cx="2364697" cy="3048330"/>
          </a:xfrm>
          <a:prstGeom prst="rect">
            <a:avLst/>
          </a:prstGeom>
        </p:spPr>
      </p:pic>
      <p:sp>
        <p:nvSpPr>
          <p:cNvPr id="5" name="Abgerundete rechteckige Legende 22">
            <a:extLst>
              <a:ext uri="{FF2B5EF4-FFF2-40B4-BE49-F238E27FC236}">
                <a16:creationId xmlns:a16="http://schemas.microsoft.com/office/drawing/2014/main" id="{8F37C50D-2E0A-CACE-E306-5FE3AB7863F2}"/>
              </a:ext>
            </a:extLst>
          </p:cNvPr>
          <p:cNvSpPr/>
          <p:nvPr/>
        </p:nvSpPr>
        <p:spPr bwMode="gray">
          <a:xfrm>
            <a:off x="13955" y="1875726"/>
            <a:ext cx="2088232" cy="416687"/>
          </a:xfrm>
          <a:prstGeom prst="wedgeRoundRectCallout">
            <a:avLst>
              <a:gd name="adj1" fmla="val -936"/>
              <a:gd name="adj2" fmla="val -7744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Vergleiche restlichen n-1 Elemente mit Pivot-Element</a:t>
            </a:r>
          </a:p>
        </p:txBody>
      </p:sp>
      <p:sp>
        <p:nvSpPr>
          <p:cNvPr id="7" name="Abgerundete rechteckige Legende 22">
            <a:extLst>
              <a:ext uri="{FF2B5EF4-FFF2-40B4-BE49-F238E27FC236}">
                <a16:creationId xmlns:a16="http://schemas.microsoft.com/office/drawing/2014/main" id="{B7638836-F0E0-A475-0639-1678178F531E}"/>
              </a:ext>
            </a:extLst>
          </p:cNvPr>
          <p:cNvSpPr/>
          <p:nvPr/>
        </p:nvSpPr>
        <p:spPr bwMode="gray">
          <a:xfrm>
            <a:off x="2411760" y="1851670"/>
            <a:ext cx="1944216" cy="416687"/>
          </a:xfrm>
          <a:prstGeom prst="wedgeRoundRectCallout">
            <a:avLst>
              <a:gd name="adj1" fmla="val -63225"/>
              <a:gd name="adj2" fmla="val -56488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# Vergleiche für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Teilarray der Länge n-1</a:t>
            </a:r>
            <a:endParaRPr lang="de-DE" sz="1100" i="1" dirty="0">
              <a:solidFill>
                <a:schemeClr val="bg1"/>
              </a:solidFill>
            </a:endParaRPr>
          </a:p>
        </p:txBody>
      </p:sp>
      <p:pic>
        <p:nvPicPr>
          <p:cNvPr id="9" name="Picture 8" descr="A computer code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DBEDB82-5F9C-3C68-3EDF-19D92FB62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02" y="4083919"/>
            <a:ext cx="2364698" cy="9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8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D09EA-72B9-DE8F-36DC-D303E5EC6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Elementare Sortierverfahren (letzte Woche)</a:t>
            </a:r>
          </a:p>
          <a:p>
            <a:pPr lvl="1"/>
            <a:r>
              <a:rPr lang="de-DE" altLang="de-DE" dirty="0" err="1"/>
              <a:t>Selectionsort</a:t>
            </a:r>
            <a:endParaRPr lang="de-DE" altLang="de-DE" dirty="0"/>
          </a:p>
          <a:p>
            <a:pPr lvl="1"/>
            <a:r>
              <a:rPr lang="de-DE" altLang="de-DE" dirty="0" err="1"/>
              <a:t>Bubblesort</a:t>
            </a:r>
            <a:endParaRPr lang="de-DE" altLang="de-DE" dirty="0"/>
          </a:p>
          <a:p>
            <a:pPr lvl="1"/>
            <a:r>
              <a:rPr lang="de-DE" altLang="de-DE" dirty="0"/>
              <a:t>Insertionsort</a:t>
            </a:r>
          </a:p>
          <a:p>
            <a:pPr lvl="1"/>
            <a:r>
              <a:rPr lang="de-DE" altLang="de-DE" dirty="0" err="1"/>
              <a:t>Shellsort</a:t>
            </a:r>
            <a:endParaRPr lang="de-DE" altLang="de-DE" dirty="0"/>
          </a:p>
          <a:p>
            <a:r>
              <a:rPr lang="de-DE" altLang="de-DE" dirty="0" err="1"/>
              <a:t>Mergesort</a:t>
            </a:r>
            <a:r>
              <a:rPr lang="de-DE" altLang="de-DE" b="1" dirty="0"/>
              <a:t> </a:t>
            </a:r>
            <a:r>
              <a:rPr lang="de-DE" altLang="de-DE" dirty="0"/>
              <a:t>(Montag)</a:t>
            </a:r>
          </a:p>
          <a:p>
            <a:r>
              <a:rPr lang="de-DE" altLang="de-DE" b="1" dirty="0" err="1"/>
              <a:t>Quicksort</a:t>
            </a:r>
            <a:r>
              <a:rPr lang="de-DE" altLang="de-DE" dirty="0"/>
              <a:t> (heute)</a:t>
            </a:r>
          </a:p>
          <a:p>
            <a:r>
              <a:rPr lang="de-DE" altLang="de-DE" dirty="0" err="1"/>
              <a:t>Countingsort</a:t>
            </a:r>
            <a:endParaRPr lang="de-DE" altLang="de-DE" dirty="0"/>
          </a:p>
          <a:p>
            <a:endParaRPr lang="de-DE" altLang="de-DE" b="1" dirty="0"/>
          </a:p>
          <a:p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4C440-A02A-158C-F94F-63882E3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371919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E86E5-EA6F-80AB-DB29-1E480CD652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Werte: A … O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18A3C8-88DB-A0F1-09AC-03368C37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Quicksort</a:t>
            </a:r>
            <a:r>
              <a:rPr lang="de-DE" dirty="0"/>
              <a:t> – Best Case</a:t>
            </a:r>
            <a:endParaRPr lang="en-DE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00465BFF-FE2B-2004-DD13-94526B5A5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82555"/>
              </p:ext>
            </p:extLst>
          </p:nvPr>
        </p:nvGraphicFramePr>
        <p:xfrm>
          <a:off x="119520" y="1779661"/>
          <a:ext cx="5849850" cy="14796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09273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90"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153B1782-12FF-3871-C323-1A748E89E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49080"/>
              </p:ext>
            </p:extLst>
          </p:nvPr>
        </p:nvGraphicFramePr>
        <p:xfrm>
          <a:off x="107504" y="3033273"/>
          <a:ext cx="5849850" cy="87039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8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9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87039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C1672D78-4953-76BA-AFAE-19608135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48" y="1035588"/>
            <a:ext cx="3186651" cy="41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02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2B17F7-6D87-7126-BA35-92AEA7D658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70AB6F-FB50-0F0F-82BA-1A608551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Quicksort</a:t>
            </a:r>
            <a:r>
              <a:rPr lang="de-DE" dirty="0"/>
              <a:t> – Best Case</a:t>
            </a:r>
            <a:endParaRPr lang="en-DE" dirty="0"/>
          </a:p>
        </p:txBody>
      </p:sp>
      <p:pic>
        <p:nvPicPr>
          <p:cNvPr id="4" name="Grafik 7">
            <a:extLst>
              <a:ext uri="{FF2B5EF4-FFF2-40B4-BE49-F238E27FC236}">
                <a16:creationId xmlns:a16="http://schemas.microsoft.com/office/drawing/2014/main" id="{4004CFD6-BE48-E93B-8809-E1AFDF646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3" t="8024" r="6177" b="3361"/>
          <a:stretch/>
        </p:blipFill>
        <p:spPr>
          <a:xfrm>
            <a:off x="4091604" y="0"/>
            <a:ext cx="5088908" cy="5150219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03E05F-A2B0-C2A9-3337-47D73516F831}"/>
              </a:ext>
            </a:extLst>
          </p:cNvPr>
          <p:cNvSpPr/>
          <p:nvPr/>
        </p:nvSpPr>
        <p:spPr bwMode="gray">
          <a:xfrm>
            <a:off x="4091604" y="571795"/>
            <a:ext cx="513633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pic>
        <p:nvPicPr>
          <p:cNvPr id="6" name="Picture 5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673E0B9-CC8E-86FB-5787-5CE5658BE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446"/>
            <a:ext cx="3186651" cy="41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046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F26003D-F6BB-869C-DFC5-A8307E1560B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dirty="0"/>
                  <a:t>Jede Zerlegung halbiert den zu durchsuchenden array genau.</a:t>
                </a:r>
              </a:p>
              <a:p>
                <a:r>
                  <a:rPr lang="en-DE" dirty="0"/>
                  <a:t>Anzahl der Vergleiche bei einem Array der Größe </a:t>
                </a:r>
                <a:r>
                  <a:rPr lang="en-DE" i="1" dirty="0"/>
                  <a:t>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  <a:p>
                <a:r>
                  <a:rPr lang="en-DE" dirty="0"/>
                  <a:t>Ähnlich zu der Analyse von Mergesort können wir diese rekurrente Formel auflösen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  <a:p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F26003D-F6BB-869C-DFC5-A8307E156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FEF6F67-9D57-7192-1D06-2F7222FB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Analyse Best Case</a:t>
            </a:r>
          </a:p>
        </p:txBody>
      </p:sp>
      <p:sp>
        <p:nvSpPr>
          <p:cNvPr id="4" name="Abgerundete rechteckige Legende 22">
            <a:extLst>
              <a:ext uri="{FF2B5EF4-FFF2-40B4-BE49-F238E27FC236}">
                <a16:creationId xmlns:a16="http://schemas.microsoft.com/office/drawing/2014/main" id="{F9F6385E-DDC1-0A18-5815-D193D3C181FD}"/>
              </a:ext>
            </a:extLst>
          </p:cNvPr>
          <p:cNvSpPr/>
          <p:nvPr/>
        </p:nvSpPr>
        <p:spPr bwMode="gray">
          <a:xfrm>
            <a:off x="4788024" y="2139702"/>
            <a:ext cx="2376264" cy="517465"/>
          </a:xfrm>
          <a:prstGeom prst="wedgeRoundRectCallout">
            <a:avLst>
              <a:gd name="adj1" fmla="val -71448"/>
              <a:gd name="adj2" fmla="val -70311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Vergleiche restlichen n-1 Elemente mit Pivot-Element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Abgerundete rechteckige Legende 22">
                <a:extLst>
                  <a:ext uri="{FF2B5EF4-FFF2-40B4-BE49-F238E27FC236}">
                    <a16:creationId xmlns:a16="http://schemas.microsoft.com/office/drawing/2014/main" id="{FF4B84B8-5606-B681-C7FB-AB839CEE5629}"/>
                  </a:ext>
                </a:extLst>
              </p:cNvPr>
              <p:cNvSpPr/>
              <p:nvPr/>
            </p:nvSpPr>
            <p:spPr bwMode="gray">
              <a:xfrm>
                <a:off x="1187624" y="2139702"/>
                <a:ext cx="2376264" cy="517465"/>
              </a:xfrm>
              <a:prstGeom prst="wedgeRoundRectCallout">
                <a:avLst>
                  <a:gd name="adj1" fmla="val 53698"/>
                  <a:gd name="adj2" fmla="val -62628"/>
                  <a:gd name="adj3" fmla="val 16667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de-DE" sz="1100" dirty="0">
                    <a:solidFill>
                      <a:schemeClr val="bg1"/>
                    </a:solidFill>
                  </a:rPr>
                  <a:t># Vergleiche für 2 Arrays mit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1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1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de-DE" sz="11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1100" dirty="0">
                    <a:solidFill>
                      <a:schemeClr val="bg1"/>
                    </a:solidFill>
                  </a:rPr>
                  <a:t> Elementen + </a:t>
                </a:r>
                <a:r>
                  <a:rPr lang="de-DE" sz="1100" dirty="0" err="1">
                    <a:solidFill>
                      <a:schemeClr val="bg1"/>
                    </a:solidFill>
                  </a:rPr>
                  <a:t>swap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Abgerundete rechteckige Legende 22">
                <a:extLst>
                  <a:ext uri="{FF2B5EF4-FFF2-40B4-BE49-F238E27FC236}">
                    <a16:creationId xmlns:a16="http://schemas.microsoft.com/office/drawing/2014/main" id="{FF4B84B8-5606-B681-C7FB-AB839CEE5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7624" y="2139702"/>
                <a:ext cx="2376264" cy="517465"/>
              </a:xfrm>
              <a:prstGeom prst="wedgeRoundRectCallout">
                <a:avLst>
                  <a:gd name="adj1" fmla="val 53698"/>
                  <a:gd name="adj2" fmla="val -62628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417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39F0BF6-3928-D6EB-D803-E3233F2B61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de-DE" dirty="0"/>
                  <a:t>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de-DE" dirty="0"/>
                  <a:t>,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. </a:t>
                </a:r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DE" dirty="0"/>
                  <a:t>Der Term in der Summe lässt sich auflösen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+1)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39F0BF6-3928-D6EB-D803-E3233F2B6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369" t="-7801" b="-212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6BD700B-43C2-25ED-0297-DBCC3406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Analyse Average Case</a:t>
            </a:r>
          </a:p>
        </p:txBody>
      </p:sp>
      <p:sp>
        <p:nvSpPr>
          <p:cNvPr id="4" name="Abgerundete rechteckige Legende 22">
            <a:extLst>
              <a:ext uri="{FF2B5EF4-FFF2-40B4-BE49-F238E27FC236}">
                <a16:creationId xmlns:a16="http://schemas.microsoft.com/office/drawing/2014/main" id="{3201A854-B560-B12B-7EE1-4946D8D132E0}"/>
              </a:ext>
            </a:extLst>
          </p:cNvPr>
          <p:cNvSpPr/>
          <p:nvPr/>
        </p:nvSpPr>
        <p:spPr bwMode="gray">
          <a:xfrm>
            <a:off x="13955" y="1875726"/>
            <a:ext cx="2088232" cy="416687"/>
          </a:xfrm>
          <a:prstGeom prst="wedgeRoundRectCallout">
            <a:avLst>
              <a:gd name="adj1" fmla="val 2491"/>
              <a:gd name="adj2" fmla="val -13850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Vergleiche restlichen n-1 Elemente mit Pivot-Element</a:t>
            </a:r>
          </a:p>
        </p:txBody>
      </p:sp>
      <p:sp>
        <p:nvSpPr>
          <p:cNvPr id="5" name="Abgerundete rechteckige Legende 22">
            <a:extLst>
              <a:ext uri="{FF2B5EF4-FFF2-40B4-BE49-F238E27FC236}">
                <a16:creationId xmlns:a16="http://schemas.microsoft.com/office/drawing/2014/main" id="{342062DD-C3A2-4B6D-09FF-BE060C254014}"/>
              </a:ext>
            </a:extLst>
          </p:cNvPr>
          <p:cNvSpPr/>
          <p:nvPr/>
        </p:nvSpPr>
        <p:spPr bwMode="gray">
          <a:xfrm>
            <a:off x="2195736" y="1875727"/>
            <a:ext cx="2376264" cy="416687"/>
          </a:xfrm>
          <a:prstGeom prst="wedgeRoundRectCallout">
            <a:avLst>
              <a:gd name="adj1" fmla="val -50701"/>
              <a:gd name="adj2" fmla="val -12518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Pivot-element an Position </a:t>
            </a:r>
            <a:r>
              <a:rPr lang="de-DE" sz="1100" i="1" dirty="0" err="1">
                <a:solidFill>
                  <a:schemeClr val="bg1"/>
                </a:solidFill>
              </a:rPr>
              <a:t>k</a:t>
            </a:r>
            <a:endParaRPr lang="de-DE" sz="1100" i="1" dirty="0">
              <a:solidFill>
                <a:schemeClr val="bg1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gleich wahrscheinlich für jedes </a:t>
            </a:r>
            <a:r>
              <a:rPr lang="de-DE" sz="1100" i="1" dirty="0" err="1">
                <a:solidFill>
                  <a:schemeClr val="bg1"/>
                </a:solidFill>
              </a:rPr>
              <a:t>k</a:t>
            </a:r>
            <a:endParaRPr lang="de-DE" sz="1100" i="1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22">
            <a:extLst>
              <a:ext uri="{FF2B5EF4-FFF2-40B4-BE49-F238E27FC236}">
                <a16:creationId xmlns:a16="http://schemas.microsoft.com/office/drawing/2014/main" id="{598E911B-BC2B-79EA-F6B5-CC06818F9287}"/>
              </a:ext>
            </a:extLst>
          </p:cNvPr>
          <p:cNvSpPr/>
          <p:nvPr/>
        </p:nvSpPr>
        <p:spPr bwMode="gray">
          <a:xfrm>
            <a:off x="4860032" y="1851670"/>
            <a:ext cx="1512168" cy="416687"/>
          </a:xfrm>
          <a:prstGeom prst="wedgeRoundRectCallout">
            <a:avLst>
              <a:gd name="adj1" fmla="val -168915"/>
              <a:gd name="adj2" fmla="val -12518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# Vergleiche für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2 Teilarrays für</a:t>
            </a:r>
            <a:r>
              <a:rPr lang="de-DE" sz="1100" i="1" dirty="0">
                <a:solidFill>
                  <a:schemeClr val="bg1"/>
                </a:solidFill>
              </a:rPr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9059722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39F0BF6-3928-D6EB-D803-E3233F2B61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de-DE" dirty="0"/>
                  <a:t>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de-DE" dirty="0"/>
                  <a:t>,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. </a:t>
                </a:r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+1)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DE" b="1" dirty="0"/>
                  <a:t>Zum Vergleich:</a:t>
                </a:r>
                <a:r>
                  <a:rPr lang="en-DE" dirty="0"/>
                  <a:t> best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DE" dirty="0"/>
                  <a:t> nur ca. 38% schneller (konstanter Faktor)</a:t>
                </a:r>
              </a:p>
              <a:p>
                <a:pPr marL="0" indent="0">
                  <a:buNone/>
                </a:pPr>
                <a:endParaRPr lang="en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39F0BF6-3928-D6EB-D803-E3233F2B6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369" t="-7801" b="-127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6BD700B-43C2-25ED-0297-DBCC3406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Analyse Average Case</a:t>
            </a:r>
          </a:p>
        </p:txBody>
      </p:sp>
      <p:sp>
        <p:nvSpPr>
          <p:cNvPr id="4" name="Abgerundete rechteckige Legende 22">
            <a:extLst>
              <a:ext uri="{FF2B5EF4-FFF2-40B4-BE49-F238E27FC236}">
                <a16:creationId xmlns:a16="http://schemas.microsoft.com/office/drawing/2014/main" id="{3201A854-B560-B12B-7EE1-4946D8D132E0}"/>
              </a:ext>
            </a:extLst>
          </p:cNvPr>
          <p:cNvSpPr/>
          <p:nvPr/>
        </p:nvSpPr>
        <p:spPr bwMode="gray">
          <a:xfrm>
            <a:off x="13955" y="1875726"/>
            <a:ext cx="2088232" cy="416687"/>
          </a:xfrm>
          <a:prstGeom prst="wedgeRoundRectCallout">
            <a:avLst>
              <a:gd name="adj1" fmla="val 2491"/>
              <a:gd name="adj2" fmla="val -13850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Vergleiche restlichen n-1 Elemente mit Pivot-Element</a:t>
            </a:r>
          </a:p>
        </p:txBody>
      </p:sp>
      <p:sp>
        <p:nvSpPr>
          <p:cNvPr id="5" name="Abgerundete rechteckige Legende 22">
            <a:extLst>
              <a:ext uri="{FF2B5EF4-FFF2-40B4-BE49-F238E27FC236}">
                <a16:creationId xmlns:a16="http://schemas.microsoft.com/office/drawing/2014/main" id="{342062DD-C3A2-4B6D-09FF-BE060C254014}"/>
              </a:ext>
            </a:extLst>
          </p:cNvPr>
          <p:cNvSpPr/>
          <p:nvPr/>
        </p:nvSpPr>
        <p:spPr bwMode="gray">
          <a:xfrm>
            <a:off x="2195736" y="1875727"/>
            <a:ext cx="2376264" cy="416687"/>
          </a:xfrm>
          <a:prstGeom prst="wedgeRoundRectCallout">
            <a:avLst>
              <a:gd name="adj1" fmla="val -50701"/>
              <a:gd name="adj2" fmla="val -12518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Pivot-element an Position </a:t>
            </a:r>
            <a:r>
              <a:rPr lang="de-DE" sz="1100" i="1" dirty="0" err="1">
                <a:solidFill>
                  <a:schemeClr val="bg1"/>
                </a:solidFill>
              </a:rPr>
              <a:t>k</a:t>
            </a:r>
            <a:endParaRPr lang="de-DE" sz="1100" i="1" dirty="0">
              <a:solidFill>
                <a:schemeClr val="bg1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gleich wahrscheinlich für jedes </a:t>
            </a:r>
            <a:r>
              <a:rPr lang="de-DE" sz="1100" i="1" dirty="0" err="1">
                <a:solidFill>
                  <a:schemeClr val="bg1"/>
                </a:solidFill>
              </a:rPr>
              <a:t>k</a:t>
            </a:r>
            <a:endParaRPr lang="de-DE" sz="1100" i="1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22">
            <a:extLst>
              <a:ext uri="{FF2B5EF4-FFF2-40B4-BE49-F238E27FC236}">
                <a16:creationId xmlns:a16="http://schemas.microsoft.com/office/drawing/2014/main" id="{598E911B-BC2B-79EA-F6B5-CC06818F9287}"/>
              </a:ext>
            </a:extLst>
          </p:cNvPr>
          <p:cNvSpPr/>
          <p:nvPr/>
        </p:nvSpPr>
        <p:spPr bwMode="gray">
          <a:xfrm>
            <a:off x="4860032" y="1851670"/>
            <a:ext cx="1512168" cy="416687"/>
          </a:xfrm>
          <a:prstGeom prst="wedgeRoundRectCallout">
            <a:avLst>
              <a:gd name="adj1" fmla="val -168915"/>
              <a:gd name="adj2" fmla="val -125184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# Vergleiche für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bg1"/>
                </a:solidFill>
              </a:rPr>
              <a:t>2 Teilarrays für</a:t>
            </a:r>
            <a:r>
              <a:rPr lang="de-DE" sz="1100" i="1" dirty="0">
                <a:solidFill>
                  <a:schemeClr val="bg1"/>
                </a:solidFill>
              </a:rPr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2757155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0D88B-3DDD-1BCF-48C5-BD56ED58E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781176" cy="3563938"/>
          </a:xfrm>
        </p:spPr>
        <p:txBody>
          <a:bodyPr/>
          <a:lstStyle/>
          <a:p>
            <a:r>
              <a:rPr lang="de-DE" sz="1200" dirty="0"/>
              <a:t>Wie zuvor: Auf Insertionsort ausweichen bei &lt; 10 Elementen</a:t>
            </a:r>
          </a:p>
          <a:p>
            <a:r>
              <a:rPr lang="de-DE" sz="1200" dirty="0"/>
              <a:t>Beste Wahl des </a:t>
            </a:r>
            <a:r>
              <a:rPr lang="de-DE" sz="1200" dirty="0" err="1"/>
              <a:t>Pivotelements</a:t>
            </a:r>
            <a:r>
              <a:rPr lang="de-DE" sz="1200" dirty="0"/>
              <a:t>: Median</a:t>
            </a:r>
          </a:p>
          <a:p>
            <a:pPr lvl="1"/>
            <a:r>
              <a:rPr lang="de-DE" sz="1200" dirty="0"/>
              <a:t>Suche aufwändig (Sortieren!)</a:t>
            </a:r>
          </a:p>
          <a:p>
            <a:pPr lvl="1"/>
            <a:r>
              <a:rPr lang="de-DE" sz="1200" dirty="0"/>
              <a:t>Deshalb: Median aus einem (Random) Sample (z.B. der Größe 3)</a:t>
            </a:r>
          </a:p>
          <a:p>
            <a:r>
              <a:rPr lang="de-DE" sz="1200" dirty="0"/>
              <a:t>Bei vielen gleichen Schlüsselwerten: 3-Wege-Partitionierung</a:t>
            </a:r>
          </a:p>
          <a:p>
            <a:pPr lvl="1"/>
            <a:r>
              <a:rPr lang="de-DE" sz="1200" dirty="0"/>
              <a:t>Mittlere Partition mit nur gleichen Werten</a:t>
            </a:r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DD7F0-3FD5-E5B1-A29A-7DA1D962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Quicksort</a:t>
            </a:r>
            <a:r>
              <a:rPr lang="de-DE" dirty="0"/>
              <a:t> Verbesserungen</a:t>
            </a:r>
            <a:br>
              <a:rPr lang="de-DE" dirty="0"/>
            </a:br>
            <a:r>
              <a:rPr lang="de-DE" dirty="0"/>
              <a:t>median-of-3</a:t>
            </a:r>
            <a:endParaRPr lang="en-DE" dirty="0"/>
          </a:p>
        </p:txBody>
      </p:sp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16977111-C5BE-8F71-5236-49E0E3BDE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59" y="0"/>
            <a:ext cx="48447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0363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D4C80-33A1-5168-E1B3-06F7FC0E8E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54090-ACAB-C3A4-D8B3-B3FCA0A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Sortierverfahren im Vergleich</a:t>
            </a:r>
            <a:endParaRPr lang="en-DE" dirty="0"/>
          </a:p>
        </p:txBody>
      </p:sp>
      <p:graphicFrame>
        <p:nvGraphicFramePr>
          <p:cNvPr id="4" name="Inhaltsplatzhalter 1">
            <a:extLst>
              <a:ext uri="{FF2B5EF4-FFF2-40B4-BE49-F238E27FC236}">
                <a16:creationId xmlns:a16="http://schemas.microsoft.com/office/drawing/2014/main" id="{0EACD7AB-E328-14F0-A141-534A4CE7B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587955"/>
              </p:ext>
            </p:extLst>
          </p:nvPr>
        </p:nvGraphicFramePr>
        <p:xfrm>
          <a:off x="215516" y="1246999"/>
          <a:ext cx="87129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7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Verfahren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In-place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Vergleiche im Mittel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InsertionSort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stabil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/>
                        <a:t>n</a:t>
                      </a:r>
                      <a:r>
                        <a:rPr lang="de-DE" dirty="0"/>
                        <a:t>²/4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ShellSort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instabil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Je nach Sequenz unterschiedliche Beweise, z.B. n</a:t>
                      </a:r>
                      <a:r>
                        <a:rPr lang="de-DE" baseline="30000" dirty="0"/>
                        <a:t>3/2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SelectionSort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n</a:t>
                      </a:r>
                      <a:r>
                        <a:rPr lang="de-DE" dirty="0"/>
                        <a:t>²/2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BubbleSort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stabil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/>
                        <a:t>n</a:t>
                      </a:r>
                      <a:r>
                        <a:rPr lang="de-DE" dirty="0"/>
                        <a:t>²/2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MergeSort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n</a:t>
                      </a:r>
                      <a:r>
                        <a:rPr lang="de-DE" dirty="0"/>
                        <a:t> log</a:t>
                      </a:r>
                      <a:r>
                        <a:rPr lang="de-DE" baseline="-25000" dirty="0"/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i="1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QuickSort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dirty="0"/>
                        <a:t>ca.</a:t>
                      </a:r>
                      <a:r>
                        <a:rPr lang="de-DE" i="1" dirty="0"/>
                        <a:t> </a:t>
                      </a:r>
                      <a:r>
                        <a:rPr lang="de-DE" i="0" dirty="0"/>
                        <a:t>2</a:t>
                      </a:r>
                      <a:r>
                        <a:rPr lang="de-DE" i="1" dirty="0"/>
                        <a:t>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ln</a:t>
                      </a:r>
                      <a:r>
                        <a:rPr lang="de-DE" dirty="0"/>
                        <a:t> </a:t>
                      </a:r>
                      <a:r>
                        <a:rPr lang="de-DE" i="1" dirty="0"/>
                        <a:t>n </a:t>
                      </a:r>
                      <a:r>
                        <a:rPr lang="de-DE" i="0" dirty="0"/>
                        <a:t>(</a:t>
                      </a:r>
                      <a:r>
                        <a:rPr lang="de-DE" i="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i="0" dirty="0"/>
                        <a:t>1,38 </a:t>
                      </a:r>
                      <a:r>
                        <a:rPr lang="de-DE" i="1" dirty="0"/>
                        <a:t>n</a:t>
                      </a:r>
                      <a:r>
                        <a:rPr lang="de-DE" i="0" dirty="0"/>
                        <a:t> log</a:t>
                      </a:r>
                      <a:r>
                        <a:rPr lang="de-DE" i="0" baseline="-25000" dirty="0"/>
                        <a:t>2</a:t>
                      </a:r>
                      <a:r>
                        <a:rPr lang="de-DE" i="1" dirty="0"/>
                        <a:t>n</a:t>
                      </a:r>
                      <a:r>
                        <a:rPr lang="de-DE" i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952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E9A963C-C3BE-CD1C-DF2E-E9C1A965D7C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sz="1200" dirty="0"/>
                  <a:t>Hier: Komplexität = Anzahl Vergleiche</a:t>
                </a:r>
              </a:p>
              <a:p>
                <a:r>
                  <a:rPr lang="de-DE" sz="1200" dirty="0" err="1"/>
                  <a:t>oBdA</a:t>
                </a:r>
                <a:r>
                  <a:rPr lang="de-DE" sz="1200" dirty="0"/>
                  <a:t>: Nur unterschiedliche Werte</a:t>
                </a:r>
              </a:p>
              <a:p>
                <a:pPr marL="0" indent="0">
                  <a:buNone/>
                </a:pPr>
                <a:r>
                  <a:rPr lang="de-DE" sz="1200" b="1" dirty="0"/>
                  <a:t>Satz:</a:t>
                </a:r>
                <a:r>
                  <a:rPr lang="de-DE" sz="1200" dirty="0"/>
                  <a:t> Kein Vergleichs-basierter Sortieralgorithmus kann garantieren, </a:t>
                </a:r>
                <a:br>
                  <a:rPr lang="de-DE" sz="1200" dirty="0"/>
                </a:br>
                <a:r>
                  <a:rPr lang="de-DE" sz="1200" i="1" dirty="0"/>
                  <a:t>N</a:t>
                </a:r>
                <a:r>
                  <a:rPr lang="de-DE" sz="1200" dirty="0"/>
                  <a:t> Elemente mit weniger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𝑙𝑔𝑁</m:t>
                        </m:r>
                      </m:e>
                    </m:func>
                  </m:oMath>
                </a14:m>
                <a:r>
                  <a:rPr lang="de-DE" sz="1200" dirty="0"/>
                  <a:t> Vergleichen zu sortieren.</a:t>
                </a:r>
              </a:p>
              <a:p>
                <a:pPr marL="0" indent="0">
                  <a:buNone/>
                </a:pPr>
                <a:r>
                  <a:rPr lang="de-DE" sz="1200" b="1" dirty="0"/>
                  <a:t>Beweisidee</a:t>
                </a:r>
              </a:p>
              <a:p>
                <a:r>
                  <a:rPr lang="de-DE" sz="1200" dirty="0"/>
                  <a:t>Modelliere Folge der Vergleiche eines Algorithmus als </a:t>
                </a:r>
                <a:r>
                  <a:rPr lang="de-DE" sz="1200" b="1" dirty="0"/>
                  <a:t>binären Baum</a:t>
                </a:r>
              </a:p>
              <a:p>
                <a:r>
                  <a:rPr lang="de-DE" sz="1200" dirty="0"/>
                  <a:t>Jedes Blatt entspricht einer Permutation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de-DE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mindestens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m:rPr>
                        <m:nor/>
                      </m:rPr>
                      <a:rPr lang="de-DE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Bl</m:t>
                    </m:r>
                    <m:r>
                      <m:rPr>
                        <m:nor/>
                      </m:rPr>
                      <a:rPr lang="de-DE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ä</m:t>
                    </m:r>
                    <m:r>
                      <m:rPr>
                        <m:nor/>
                      </m:rPr>
                      <a:rPr lang="de-DE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tter</m:t>
                    </m:r>
                  </m:oMath>
                </a14:m>
                <a:endParaRPr lang="de-DE" sz="1200" dirty="0"/>
              </a:p>
              <a:p>
                <a:r>
                  <a:rPr lang="de-DE" sz="1200" dirty="0"/>
                  <a:t>Höhe des Baums entspricht Anzahl der Vergleiche</a:t>
                </a:r>
              </a:p>
              <a:p>
                <a:pPr lvl="1"/>
                <a:r>
                  <a:rPr lang="de-DE" sz="1200" dirty="0"/>
                  <a:t>Gesucht ist also der </a:t>
                </a:r>
                <a:r>
                  <a:rPr lang="de-DE" sz="1200" b="1" dirty="0"/>
                  <a:t>längste Pfad </a:t>
                </a:r>
                <a:r>
                  <a:rPr lang="de-DE" sz="1200" dirty="0"/>
                  <a:t>(=</a:t>
                </a:r>
                <a:r>
                  <a:rPr lang="de-DE" sz="1200" dirty="0" err="1"/>
                  <a:t>worst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case</a:t>
                </a:r>
                <a:r>
                  <a:rPr lang="de-DE" sz="1200" dirty="0"/>
                  <a:t>)</a:t>
                </a:r>
              </a:p>
              <a:p>
                <a:r>
                  <a:rPr lang="de-DE" sz="1200" b="1" dirty="0"/>
                  <a:t>Bestmöglicher Baum: </a:t>
                </a:r>
                <a:r>
                  <a:rPr lang="de-DE" sz="1200" dirty="0">
                    <a:solidFill>
                      <a:schemeClr val="bg2"/>
                    </a:solidFill>
                  </a:rPr>
                  <a:t>Balanciert</a:t>
                </a:r>
                <a:r>
                  <a:rPr lang="de-DE" sz="1200" dirty="0"/>
                  <a:t> mit </a:t>
                </a:r>
                <a:r>
                  <a:rPr lang="de-DE" sz="1200" dirty="0">
                    <a:solidFill>
                      <a:srgbClr val="000000"/>
                    </a:solidFill>
                  </a:rPr>
                  <a:t>Höhe </a:t>
                </a:r>
                <a:r>
                  <a:rPr lang="de-DE" sz="1200" i="1" dirty="0">
                    <a:solidFill>
                      <a:srgbClr val="000000"/>
                    </a:solidFill>
                  </a:rPr>
                  <a:t>h</a:t>
                </a:r>
              </a:p>
              <a:p>
                <a:r>
                  <a:rPr lang="de-DE" sz="1200" b="1" dirty="0"/>
                  <a:t>Maximale Blatt-Anzahl </a:t>
                </a:r>
                <a:r>
                  <a:rPr lang="de-DE" sz="1200" dirty="0"/>
                  <a:t>eines Baums der Höhe </a:t>
                </a:r>
                <a:r>
                  <a:rPr lang="de-DE" sz="1200" i="1" dirty="0"/>
                  <a:t>h:</a:t>
                </a:r>
                <a:r>
                  <a:rPr lang="de-DE" sz="1200" dirty="0"/>
                  <a:t> </a:t>
                </a:r>
                <a:r>
                  <a:rPr lang="de-DE" sz="1200" dirty="0">
                    <a:solidFill>
                      <a:schemeClr val="accent1"/>
                    </a:solidFill>
                  </a:rPr>
                  <a:t>2</a:t>
                </a:r>
                <a:r>
                  <a:rPr lang="de-DE" sz="1200" i="1" baseline="30000" dirty="0">
                    <a:solidFill>
                      <a:schemeClr val="accent1"/>
                    </a:solidFill>
                  </a:rPr>
                  <a:t>h</a:t>
                </a:r>
              </a:p>
              <a:p>
                <a:r>
                  <a:rPr lang="de-DE" sz="1200" dirty="0"/>
                  <a:t>Zusammen: </a:t>
                </a:r>
                <a:r>
                  <a:rPr lang="de-DE" sz="1200" i="1" dirty="0">
                    <a:solidFill>
                      <a:srgbClr val="00B050"/>
                    </a:solidFill>
                  </a:rPr>
                  <a:t>N</a:t>
                </a:r>
                <a:r>
                  <a:rPr lang="de-DE" sz="1200" dirty="0">
                    <a:solidFill>
                      <a:srgbClr val="00B050"/>
                    </a:solidFill>
                  </a:rPr>
                  <a:t>!</a:t>
                </a:r>
                <a:r>
                  <a:rPr lang="de-DE" sz="1200" dirty="0"/>
                  <a:t> ≤ Anzahl Blätter ≤ </a:t>
                </a:r>
                <a:r>
                  <a:rPr lang="de-DE" sz="1200" dirty="0">
                    <a:solidFill>
                      <a:schemeClr val="accent1"/>
                    </a:solidFill>
                  </a:rPr>
                  <a:t>2</a:t>
                </a:r>
                <a:r>
                  <a:rPr lang="de-DE" sz="1200" i="1" baseline="30000" dirty="0">
                    <a:solidFill>
                      <a:schemeClr val="accent1"/>
                    </a:solidFill>
                  </a:rPr>
                  <a:t>h</a:t>
                </a:r>
                <a:endParaRPr lang="de-DE" sz="1200" dirty="0">
                  <a:solidFill>
                    <a:schemeClr val="accent1"/>
                  </a:solidFill>
                </a:endParaRPr>
              </a:p>
              <a:p>
                <a:r>
                  <a:rPr lang="de-DE" sz="1200" dirty="0"/>
                  <a:t>Beide Seiten logarithmieren: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2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de-DE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  <m:r>
                          <a:rPr lang="de-DE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de-DE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𝑙𝑔𝑁</m:t>
                        </m:r>
                      </m:e>
                    </m:func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1200" dirty="0"/>
              </a:p>
              <a:p>
                <a:endParaRPr lang="en-DE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E9A963C-C3BE-CD1C-DF2E-E9C1A965D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b="-14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EF986F-E8AE-CEC1-0304-01080BC9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Sortierung in O(</a:t>
            </a:r>
            <a:r>
              <a:rPr lang="de-DE" dirty="0" err="1"/>
              <a:t>n</a:t>
            </a:r>
            <a:r>
              <a:rPr lang="de-DE" dirty="0"/>
              <a:t> log </a:t>
            </a:r>
            <a:r>
              <a:rPr lang="de-DE" dirty="0" err="1"/>
              <a:t>n</a:t>
            </a:r>
            <a:r>
              <a:rPr lang="de-DE" dirty="0"/>
              <a:t>)</a:t>
            </a:r>
            <a:endParaRPr lang="en-DE" dirty="0"/>
          </a:p>
        </p:txBody>
      </p:sp>
      <p:sp>
        <p:nvSpPr>
          <p:cNvPr id="4" name="Abgerundete rechteckige Legende 5">
            <a:extLst>
              <a:ext uri="{FF2B5EF4-FFF2-40B4-BE49-F238E27FC236}">
                <a16:creationId xmlns:a16="http://schemas.microsoft.com/office/drawing/2014/main" id="{C56B1C54-0567-0C95-DEF9-44625396FD14}"/>
              </a:ext>
            </a:extLst>
          </p:cNvPr>
          <p:cNvSpPr/>
          <p:nvPr/>
        </p:nvSpPr>
        <p:spPr bwMode="gray">
          <a:xfrm>
            <a:off x="3009187" y="2927136"/>
            <a:ext cx="1486307" cy="314357"/>
          </a:xfrm>
          <a:prstGeom prst="wedgeRoundRectCallout">
            <a:avLst>
              <a:gd name="adj1" fmla="val -109996"/>
              <a:gd name="adj2" fmla="val -12424"/>
              <a:gd name="adj3" fmla="val 16667"/>
            </a:avLst>
          </a:prstGeom>
          <a:solidFill>
            <a:schemeClr val="accent1">
              <a:alpha val="4508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900" dirty="0" err="1">
                <a:solidFill>
                  <a:schemeClr val="bg1"/>
                </a:solidFill>
              </a:rPr>
              <a:t>Stirlingformel</a:t>
            </a:r>
            <a:r>
              <a:rPr lang="de-DE" sz="900" dirty="0">
                <a:solidFill>
                  <a:schemeClr val="bg1"/>
                </a:solidFill>
              </a:rPr>
              <a:t> ab hinreichend großem </a:t>
            </a:r>
            <a:r>
              <a:rPr lang="de-DE" sz="900" i="1" dirty="0">
                <a:solidFill>
                  <a:schemeClr val="bg1"/>
                </a:solidFill>
              </a:rPr>
              <a:t>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64590B-5AD8-5963-8B4C-8E834C77182F}"/>
              </a:ext>
            </a:extLst>
          </p:cNvPr>
          <p:cNvGrpSpPr/>
          <p:nvPr/>
        </p:nvGrpSpPr>
        <p:grpSpPr>
          <a:xfrm>
            <a:off x="4911018" y="1081659"/>
            <a:ext cx="4156379" cy="2420012"/>
            <a:chOff x="4911018" y="1081659"/>
            <a:chExt cx="4156379" cy="24200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D9E921-82A1-13DF-5A2A-1F828228424B}"/>
                </a:ext>
              </a:extLst>
            </p:cNvPr>
            <p:cNvSpPr/>
            <p:nvPr/>
          </p:nvSpPr>
          <p:spPr bwMode="gray">
            <a:xfrm>
              <a:off x="6721361" y="1376644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a&lt;b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79FA0D-AA2A-78E8-B6A5-596FD5E1FA46}"/>
                </a:ext>
              </a:extLst>
            </p:cNvPr>
            <p:cNvSpPr/>
            <p:nvPr/>
          </p:nvSpPr>
          <p:spPr bwMode="gray">
            <a:xfrm>
              <a:off x="5793739" y="1743077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b&lt;c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09ED64-312F-1C78-59E9-BC0187B29B7A}"/>
                </a:ext>
              </a:extLst>
            </p:cNvPr>
            <p:cNvSpPr/>
            <p:nvPr/>
          </p:nvSpPr>
          <p:spPr bwMode="gray">
            <a:xfrm>
              <a:off x="7019810" y="3093174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bac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E65CE0-E568-2584-C8FF-694BFD662200}"/>
                </a:ext>
              </a:extLst>
            </p:cNvPr>
            <p:cNvSpPr/>
            <p:nvPr/>
          </p:nvSpPr>
          <p:spPr bwMode="gray">
            <a:xfrm>
              <a:off x="6316317" y="3099396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cab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6B561C-F5D1-DD74-C086-A84DACE60A3F}"/>
                </a:ext>
              </a:extLst>
            </p:cNvPr>
            <p:cNvSpPr/>
            <p:nvPr/>
          </p:nvSpPr>
          <p:spPr bwMode="gray">
            <a:xfrm>
              <a:off x="8419325" y="3105046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cba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92E8D5-995E-60B0-AD1B-15419F045421}"/>
                </a:ext>
              </a:extLst>
            </p:cNvPr>
            <p:cNvSpPr txBox="1"/>
            <p:nvPr/>
          </p:nvSpPr>
          <p:spPr bwMode="gray">
            <a:xfrm>
              <a:off x="5844995" y="1081659"/>
              <a:ext cx="2160240" cy="3435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DE" sz="1200" dirty="0"/>
                <a:t> </a:t>
              </a:r>
              <a:r>
                <a:rPr lang="en-DE" sz="1200" b="1" dirty="0"/>
                <a:t>Beispiel</a:t>
              </a:r>
              <a:r>
                <a:rPr lang="en-DE" sz="1200" dirty="0"/>
                <a:t>: 3 Werte: a,b,c sollen sortiert werden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AD37BD-B586-C976-1234-31B11A4CC41A}"/>
                </a:ext>
              </a:extLst>
            </p:cNvPr>
            <p:cNvSpPr/>
            <p:nvPr/>
          </p:nvSpPr>
          <p:spPr bwMode="gray">
            <a:xfrm>
              <a:off x="4911018" y="3093175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abc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75A7A8-1793-C54C-AD29-22EB90EA4466}"/>
                </a:ext>
              </a:extLst>
            </p:cNvPr>
            <p:cNvSpPr/>
            <p:nvPr/>
          </p:nvSpPr>
          <p:spPr bwMode="gray">
            <a:xfrm>
              <a:off x="5614552" y="3099397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acb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71DCA7-87F9-9893-1C16-C239CA22D774}"/>
                </a:ext>
              </a:extLst>
            </p:cNvPr>
            <p:cNvSpPr/>
            <p:nvPr/>
          </p:nvSpPr>
          <p:spPr bwMode="gray">
            <a:xfrm>
              <a:off x="7736652" y="3100457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bca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AEC1A3-D463-7BBE-AE66-75B29D40FA5E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 bwMode="gray">
            <a:xfrm flipH="1">
              <a:off x="6117775" y="1715185"/>
              <a:ext cx="698494" cy="2789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88ECA0-AC87-D1C1-A11D-E6B716B9D034}"/>
                </a:ext>
              </a:extLst>
            </p:cNvPr>
            <p:cNvCxnSpPr>
              <a:cxnSpLocks/>
              <a:stCxn id="7" idx="3"/>
              <a:endCxn id="12" idx="0"/>
            </p:cNvCxnSpPr>
            <p:nvPr/>
          </p:nvCxnSpPr>
          <p:spPr bwMode="gray">
            <a:xfrm flipH="1">
              <a:off x="5235054" y="2081618"/>
              <a:ext cx="653593" cy="10115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804EFF-AF98-9B74-A824-94438EA8D753}"/>
                </a:ext>
              </a:extLst>
            </p:cNvPr>
            <p:cNvSpPr/>
            <p:nvPr/>
          </p:nvSpPr>
          <p:spPr bwMode="gray">
            <a:xfrm>
              <a:off x="5949315" y="2418126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a&lt;c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7E90EC-2D2E-5E27-9F2A-E03E8CC66A18}"/>
                </a:ext>
              </a:extLst>
            </p:cNvPr>
            <p:cNvCxnSpPr>
              <a:cxnSpLocks/>
              <a:stCxn id="22" idx="3"/>
              <a:endCxn id="13" idx="0"/>
            </p:cNvCxnSpPr>
            <p:nvPr/>
          </p:nvCxnSpPr>
          <p:spPr bwMode="gray">
            <a:xfrm flipH="1">
              <a:off x="5938588" y="2756667"/>
              <a:ext cx="105635" cy="34273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6079FD-51CE-F773-073D-650E456CC0DB}"/>
                </a:ext>
              </a:extLst>
            </p:cNvPr>
            <p:cNvCxnSpPr>
              <a:cxnSpLocks/>
              <a:stCxn id="7" idx="5"/>
              <a:endCxn id="22" idx="0"/>
            </p:cNvCxnSpPr>
            <p:nvPr/>
          </p:nvCxnSpPr>
          <p:spPr bwMode="gray">
            <a:xfrm flipH="1">
              <a:off x="6273351" y="2081618"/>
              <a:ext cx="73552" cy="33650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2AFBFC-C234-B289-7C87-82E5C66C54B0}"/>
                </a:ext>
              </a:extLst>
            </p:cNvPr>
            <p:cNvCxnSpPr>
              <a:cxnSpLocks/>
              <a:stCxn id="22" idx="5"/>
              <a:endCxn id="9" idx="0"/>
            </p:cNvCxnSpPr>
            <p:nvPr/>
          </p:nvCxnSpPr>
          <p:spPr bwMode="gray">
            <a:xfrm>
              <a:off x="6502479" y="2756667"/>
              <a:ext cx="137874" cy="3427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2FB1DEA-A4E7-CCA4-F5CD-AA00C415916B}"/>
                </a:ext>
              </a:extLst>
            </p:cNvPr>
            <p:cNvSpPr/>
            <p:nvPr/>
          </p:nvSpPr>
          <p:spPr bwMode="gray">
            <a:xfrm>
              <a:off x="7513732" y="1773269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a&lt;c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C73A89-BF6B-365F-6199-B69A5618D043}"/>
                </a:ext>
              </a:extLst>
            </p:cNvPr>
            <p:cNvCxnSpPr>
              <a:cxnSpLocks/>
              <a:stCxn id="6" idx="5"/>
              <a:endCxn id="33" idx="0"/>
            </p:cNvCxnSpPr>
            <p:nvPr/>
          </p:nvCxnSpPr>
          <p:spPr bwMode="gray">
            <a:xfrm>
              <a:off x="7274525" y="1715185"/>
              <a:ext cx="563243" cy="5808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254AD36-4D10-7C08-A29E-067BDCA94664}"/>
                </a:ext>
              </a:extLst>
            </p:cNvPr>
            <p:cNvCxnSpPr>
              <a:cxnSpLocks/>
              <a:stCxn id="33" idx="5"/>
              <a:endCxn id="47" idx="0"/>
            </p:cNvCxnSpPr>
            <p:nvPr/>
          </p:nvCxnSpPr>
          <p:spPr bwMode="gray">
            <a:xfrm>
              <a:off x="8066896" y="2111810"/>
              <a:ext cx="246827" cy="30346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1741864-DDA9-96A1-15F8-DA9C3F5FA08B}"/>
                </a:ext>
              </a:extLst>
            </p:cNvPr>
            <p:cNvCxnSpPr>
              <a:cxnSpLocks/>
              <a:stCxn id="33" idx="3"/>
              <a:endCxn id="8" idx="0"/>
            </p:cNvCxnSpPr>
            <p:nvPr/>
          </p:nvCxnSpPr>
          <p:spPr bwMode="gray">
            <a:xfrm flipH="1">
              <a:off x="7343846" y="2111810"/>
              <a:ext cx="264794" cy="98136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97F6AA4-11E7-2757-F5BB-C2C094796606}"/>
                </a:ext>
              </a:extLst>
            </p:cNvPr>
            <p:cNvSpPr/>
            <p:nvPr/>
          </p:nvSpPr>
          <p:spPr bwMode="gray">
            <a:xfrm>
              <a:off x="7989687" y="2415275"/>
              <a:ext cx="648072" cy="3966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900" b="1" dirty="0">
                  <a:solidFill>
                    <a:schemeClr val="bg1"/>
                  </a:solidFill>
                </a:rPr>
                <a:t>b&lt;c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E4A0E2F-E9B4-27AA-950B-56C518070BF0}"/>
                </a:ext>
              </a:extLst>
            </p:cNvPr>
            <p:cNvCxnSpPr>
              <a:cxnSpLocks/>
              <a:stCxn id="47" idx="3"/>
              <a:endCxn id="14" idx="0"/>
            </p:cNvCxnSpPr>
            <p:nvPr/>
          </p:nvCxnSpPr>
          <p:spPr bwMode="gray">
            <a:xfrm flipH="1">
              <a:off x="8060688" y="2753816"/>
              <a:ext cx="23907" cy="346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6E32F9-57EF-CEE1-2B79-E3C4F2E4E0DC}"/>
                </a:ext>
              </a:extLst>
            </p:cNvPr>
            <p:cNvCxnSpPr>
              <a:cxnSpLocks/>
              <a:stCxn id="47" idx="5"/>
              <a:endCxn id="10" idx="0"/>
            </p:cNvCxnSpPr>
            <p:nvPr/>
          </p:nvCxnSpPr>
          <p:spPr bwMode="gray">
            <a:xfrm>
              <a:off x="8542851" y="2753816"/>
              <a:ext cx="200510" cy="35123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974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D09EA-72B9-DE8F-36DC-D303E5EC6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Elementare Sortierverfahren</a:t>
            </a:r>
          </a:p>
          <a:p>
            <a:pPr lvl="1"/>
            <a:r>
              <a:rPr lang="de-DE" altLang="de-DE" dirty="0" err="1"/>
              <a:t>Selectionsort</a:t>
            </a:r>
            <a:endParaRPr lang="de-DE" altLang="de-DE" dirty="0"/>
          </a:p>
          <a:p>
            <a:pPr lvl="1"/>
            <a:r>
              <a:rPr lang="de-DE" altLang="de-DE" dirty="0" err="1"/>
              <a:t>Bubblesort</a:t>
            </a:r>
            <a:endParaRPr lang="de-DE" altLang="de-DE" dirty="0"/>
          </a:p>
          <a:p>
            <a:pPr lvl="1"/>
            <a:r>
              <a:rPr lang="de-DE" altLang="de-DE" dirty="0"/>
              <a:t>Insertionsort</a:t>
            </a:r>
          </a:p>
          <a:p>
            <a:pPr lvl="1"/>
            <a:r>
              <a:rPr lang="de-DE" altLang="de-DE" dirty="0" err="1"/>
              <a:t>Shellsort</a:t>
            </a:r>
            <a:endParaRPr lang="de-DE" altLang="de-DE" dirty="0"/>
          </a:p>
          <a:p>
            <a:r>
              <a:rPr lang="de-DE" altLang="de-DE" dirty="0" err="1"/>
              <a:t>Mergesort</a:t>
            </a:r>
            <a:endParaRPr lang="de-DE" altLang="de-DE" dirty="0"/>
          </a:p>
          <a:p>
            <a:r>
              <a:rPr lang="de-DE" altLang="de-DE" dirty="0" err="1"/>
              <a:t>Quicksort</a:t>
            </a:r>
            <a:endParaRPr lang="de-DE" altLang="de-DE" dirty="0"/>
          </a:p>
          <a:p>
            <a:r>
              <a:rPr lang="de-DE" altLang="de-DE" b="1" dirty="0" err="1"/>
              <a:t>Countingsort</a:t>
            </a:r>
            <a:endParaRPr lang="de-DE" altLang="de-DE" b="1" dirty="0"/>
          </a:p>
          <a:p>
            <a:endParaRPr lang="de-DE" altLang="de-DE" b="1" dirty="0"/>
          </a:p>
          <a:p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4C440-A02A-158C-F94F-63882E3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75049874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1D369-14AA-2749-6682-3BE92F6AB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807027" cy="3563938"/>
          </a:xfrm>
        </p:spPr>
        <p:txBody>
          <a:bodyPr/>
          <a:lstStyle/>
          <a:p>
            <a:r>
              <a:rPr lang="en-DE" dirty="0"/>
              <a:t>Sortierung in linearer Zeit ist möglich, wenn man Annahmen über die Verteiliung der Werte macht und somit auf vergleiche verzichtet.</a:t>
            </a:r>
          </a:p>
          <a:p>
            <a:r>
              <a:rPr lang="en-DE" b="1" dirty="0"/>
              <a:t>Beispiel: </a:t>
            </a:r>
            <a:r>
              <a:rPr lang="en-DE" dirty="0"/>
              <a:t>Nur int-W</a:t>
            </a:r>
            <a:r>
              <a:rPr lang="en-GB" dirty="0"/>
              <a:t>e</a:t>
            </a:r>
            <a:r>
              <a:rPr lang="en-DE" dirty="0"/>
              <a:t>rte im Bereich min..max in einem Array der Länge N</a:t>
            </a:r>
          </a:p>
          <a:p>
            <a:pPr marL="0" indent="0">
              <a:buNone/>
            </a:pPr>
            <a:r>
              <a:rPr lang="en-DE" b="1" dirty="0"/>
              <a:t>Idee:</a:t>
            </a:r>
          </a:p>
          <a:p>
            <a:r>
              <a:rPr lang="en-DE" dirty="0"/>
              <a:t>Zähle, wie oft jede Zahl vorkommt</a:t>
            </a:r>
          </a:p>
          <a:p>
            <a:endParaRPr lang="en-DE" dirty="0"/>
          </a:p>
          <a:p>
            <a:r>
              <a:rPr lang="en-DE" b="1" dirty="0"/>
              <a:t>Laufzeit</a:t>
            </a:r>
            <a:r>
              <a:rPr lang="en-DE" dirty="0"/>
              <a:t> </a:t>
            </a:r>
            <a:r>
              <a:rPr lang="en-DE" i="1" dirty="0"/>
              <a:t>O</a:t>
            </a:r>
            <a:r>
              <a:rPr lang="en-DE" dirty="0"/>
              <a:t>(range + </a:t>
            </a:r>
            <a:r>
              <a:rPr lang="en-DE" i="1" dirty="0"/>
              <a:t>n</a:t>
            </a:r>
            <a:r>
              <a:rPr lang="en-DE" dirty="0"/>
              <a:t>)</a:t>
            </a:r>
          </a:p>
          <a:p>
            <a:pPr lvl="1"/>
            <a:r>
              <a:rPr lang="en-DE" dirty="0"/>
              <a:t>effizient wenn range klein ist.</a:t>
            </a:r>
          </a:p>
          <a:p>
            <a:r>
              <a:rPr lang="en-DE" dirty="0"/>
              <a:t>Countingsort ist stabil</a:t>
            </a:r>
          </a:p>
          <a:p>
            <a:pPr lvl="1"/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2284BF-0B0B-2138-3761-66FA1FB7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Countingsort</a:t>
            </a:r>
          </a:p>
        </p:txBody>
      </p:sp>
      <p:pic>
        <p:nvPicPr>
          <p:cNvPr id="5" name="Picture 4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D852670-D09D-545D-15EF-477AFE22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04" y="1131590"/>
            <a:ext cx="3978196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26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9F4E57-C95F-CE54-F241-E6CEEBC98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771362" cy="1907977"/>
          </a:xfrm>
        </p:spPr>
        <p:txBody>
          <a:bodyPr/>
          <a:lstStyle/>
          <a:p>
            <a:r>
              <a:rPr lang="de-DE" dirty="0"/>
              <a:t>Erfunden von C.A.R. (Tony) Hoare</a:t>
            </a:r>
          </a:p>
          <a:p>
            <a:pPr lvl="1"/>
            <a:r>
              <a:rPr lang="de-DE" dirty="0"/>
              <a:t>Sortieren von russischen Wörtern für ein maschinelle Übersetzung</a:t>
            </a:r>
          </a:p>
          <a:p>
            <a:pPr lvl="1"/>
            <a:r>
              <a:rPr lang="de-DE" dirty="0"/>
              <a:t>1980: Turing Award für Programmiersprachen (Occam)</a:t>
            </a:r>
          </a:p>
          <a:p>
            <a:r>
              <a:rPr lang="de-DE" dirty="0"/>
              <a:t>Analysiert und um Varianten erweitert von Robert </a:t>
            </a:r>
            <a:r>
              <a:rPr lang="de-DE" dirty="0" err="1"/>
              <a:t>Sedgewick</a:t>
            </a:r>
            <a:endParaRPr lang="de-DE" dirty="0"/>
          </a:p>
          <a:p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2F946-630A-3E3F-BF4C-6E5C194F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Quicksort</a:t>
            </a:r>
            <a:br>
              <a:rPr lang="en-DE" dirty="0"/>
            </a:br>
            <a:r>
              <a:rPr lang="en-DE" dirty="0"/>
              <a:t>Historie</a:t>
            </a:r>
          </a:p>
        </p:txBody>
      </p:sp>
      <p:pic>
        <p:nvPicPr>
          <p:cNvPr id="5" name="Grafik 7" descr="Bildschirmausschnitt">
            <a:extLst>
              <a:ext uri="{FF2B5EF4-FFF2-40B4-BE49-F238E27FC236}">
                <a16:creationId xmlns:a16="http://schemas.microsoft.com/office/drawing/2014/main" id="{5A06D6EA-352A-8C50-F6F4-713389E7F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47" y="0"/>
            <a:ext cx="5367778" cy="4227934"/>
          </a:xfrm>
          <a:prstGeom prst="rect">
            <a:avLst/>
          </a:prstGeom>
        </p:spPr>
      </p:pic>
      <p:sp>
        <p:nvSpPr>
          <p:cNvPr id="9" name="Rechteck 5">
            <a:extLst>
              <a:ext uri="{FF2B5EF4-FFF2-40B4-BE49-F238E27FC236}">
                <a16:creationId xmlns:a16="http://schemas.microsoft.com/office/drawing/2014/main" id="{259CFFB6-7406-47FA-FBD2-11385A1B00FC}"/>
              </a:ext>
            </a:extLst>
          </p:cNvPr>
          <p:cNvSpPr/>
          <p:nvPr/>
        </p:nvSpPr>
        <p:spPr>
          <a:xfrm>
            <a:off x="6300192" y="65019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505B62"/>
                </a:solidFill>
                <a:latin typeface="+mn-lt"/>
              </a:rPr>
              <a:t> </a:t>
            </a:r>
            <a:r>
              <a:rPr lang="fr-FR" sz="1400" dirty="0">
                <a:solidFill>
                  <a:srgbClr val="7D848A"/>
                </a:solidFill>
                <a:latin typeface="+mn-lt"/>
                <a:hlinkClick r:id="rId4"/>
              </a:rPr>
              <a:t>Commun. ACM 4(7)</a:t>
            </a:r>
            <a:r>
              <a:rPr lang="fr-FR" sz="1400" dirty="0">
                <a:solidFill>
                  <a:srgbClr val="505B62"/>
                </a:solidFill>
                <a:latin typeface="+mn-lt"/>
              </a:rPr>
              <a:t>: 321 (1961)</a:t>
            </a:r>
            <a:endParaRPr lang="en-US" sz="1400" dirty="0"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C10883-52CE-FDF0-012C-291318E00061}"/>
              </a:ext>
            </a:extLst>
          </p:cNvPr>
          <p:cNvGrpSpPr/>
          <p:nvPr/>
        </p:nvGrpSpPr>
        <p:grpSpPr>
          <a:xfrm>
            <a:off x="2507393" y="3219822"/>
            <a:ext cx="1485357" cy="1976193"/>
            <a:chOff x="2644781" y="3219822"/>
            <a:chExt cx="1485357" cy="1976193"/>
          </a:xfrm>
        </p:grpSpPr>
        <p:pic>
          <p:nvPicPr>
            <p:cNvPr id="6" name="Picture 2" descr="Sir Tony Hoare IMG 5125.jpg">
              <a:extLst>
                <a:ext uri="{FF2B5EF4-FFF2-40B4-BE49-F238E27FC236}">
                  <a16:creationId xmlns:a16="http://schemas.microsoft.com/office/drawing/2014/main" id="{8BF55895-AC74-EA31-2FBC-1DD341DFB8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2" r="9387"/>
            <a:stretch/>
          </p:blipFill>
          <p:spPr bwMode="auto">
            <a:xfrm>
              <a:off x="2720353" y="3219822"/>
              <a:ext cx="1409785" cy="1676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EEB25A-C42D-9A1F-1DE3-F31D20138801}"/>
                </a:ext>
              </a:extLst>
            </p:cNvPr>
            <p:cNvSpPr txBox="1"/>
            <p:nvPr/>
          </p:nvSpPr>
          <p:spPr bwMode="gray">
            <a:xfrm>
              <a:off x="2644781" y="4857461"/>
              <a:ext cx="14540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/>
                <a:t>C.A.R. Hoare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516B4C-CB76-5ADC-3BBD-5BBD32C6A413}"/>
              </a:ext>
            </a:extLst>
          </p:cNvPr>
          <p:cNvGrpSpPr/>
          <p:nvPr/>
        </p:nvGrpSpPr>
        <p:grpSpPr>
          <a:xfrm>
            <a:off x="539552" y="3219822"/>
            <a:ext cx="1454789" cy="1944216"/>
            <a:chOff x="823702" y="3219822"/>
            <a:chExt cx="1454789" cy="1944216"/>
          </a:xfrm>
        </p:grpSpPr>
        <p:pic>
          <p:nvPicPr>
            <p:cNvPr id="8" name="Picture 2" descr="https://s14-eu5.ixquick.com/cgi-bin/serveimage?url=http:%2F%2Fi.ytimg.com%2Fvi%2FZrq-8qZks3U%2Fmaxresdefault.jpg&amp;sp=11c794323d10e58ec332dcdac4b5095e">
              <a:extLst>
                <a:ext uri="{FF2B5EF4-FFF2-40B4-BE49-F238E27FC236}">
                  <a16:creationId xmlns:a16="http://schemas.microsoft.com/office/drawing/2014/main" id="{A5EBE898-7767-DBD3-2538-876DC38411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7" t="6638" r="54820" b="47163"/>
            <a:stretch/>
          </p:blipFill>
          <p:spPr bwMode="auto">
            <a:xfrm>
              <a:off x="868706" y="3219822"/>
              <a:ext cx="1409785" cy="1676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151A7A-BD20-61BA-9D6D-BFC9FF210B42}"/>
                </a:ext>
              </a:extLst>
            </p:cNvPr>
            <p:cNvSpPr txBox="1"/>
            <p:nvPr/>
          </p:nvSpPr>
          <p:spPr bwMode="gray">
            <a:xfrm>
              <a:off x="823702" y="4825484"/>
              <a:ext cx="14540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/>
                <a:t>R. </a:t>
              </a:r>
              <a:r>
                <a:rPr lang="de-DE" sz="1600" dirty="0" err="1"/>
                <a:t>Sedgewick</a:t>
              </a:r>
              <a:endParaRPr lang="de-DE" sz="1600" dirty="0"/>
            </a:p>
          </p:txBody>
        </p:sp>
      </p:grpSp>
      <p:sp>
        <p:nvSpPr>
          <p:cNvPr id="7" name="Abgerundete rechteckige Legende 9">
            <a:extLst>
              <a:ext uri="{FF2B5EF4-FFF2-40B4-BE49-F238E27FC236}">
                <a16:creationId xmlns:a16="http://schemas.microsoft.com/office/drawing/2014/main" id="{2B503C0A-78E5-AFBD-B824-5F0871622C9F}"/>
              </a:ext>
            </a:extLst>
          </p:cNvPr>
          <p:cNvSpPr/>
          <p:nvPr/>
        </p:nvSpPr>
        <p:spPr bwMode="gray">
          <a:xfrm>
            <a:off x="4169819" y="4011910"/>
            <a:ext cx="4434629" cy="1131590"/>
          </a:xfrm>
          <a:prstGeom prst="wedgeRoundRectCallout">
            <a:avLst>
              <a:gd name="adj1" fmla="val -61119"/>
              <a:gd name="adj2" fmla="val -2120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There are two ways of constructing a software design: One way is to make it so simple that there are </a:t>
            </a:r>
            <a:r>
              <a:rPr lang="en-US" sz="1200" i="1" dirty="0">
                <a:solidFill>
                  <a:schemeClr val="bg1"/>
                </a:solidFill>
              </a:rPr>
              <a:t>obviously</a:t>
            </a:r>
            <a:r>
              <a:rPr lang="en-US" sz="1200" dirty="0">
                <a:solidFill>
                  <a:schemeClr val="bg1"/>
                </a:solidFill>
              </a:rPr>
              <a:t> no deficiencies, and the other way is to make it so complicated that there are no </a:t>
            </a:r>
            <a:r>
              <a:rPr lang="en-US" sz="1200" i="1" dirty="0">
                <a:solidFill>
                  <a:schemeClr val="bg1"/>
                </a:solidFill>
              </a:rPr>
              <a:t>obvious</a:t>
            </a:r>
            <a:r>
              <a:rPr lang="en-US" sz="1200" dirty="0">
                <a:solidFill>
                  <a:schemeClr val="bg1"/>
                </a:solidFill>
              </a:rPr>
              <a:t> deficiencies. The first method is far more difficult.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13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D09EA-72B9-DE8F-36DC-D303E5EC6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Elementare Sortierverfahren</a:t>
            </a:r>
          </a:p>
          <a:p>
            <a:pPr lvl="1"/>
            <a:r>
              <a:rPr lang="de-DE" altLang="de-DE" dirty="0" err="1"/>
              <a:t>Selectionsort</a:t>
            </a:r>
            <a:endParaRPr lang="de-DE" altLang="de-DE" dirty="0"/>
          </a:p>
          <a:p>
            <a:pPr lvl="1"/>
            <a:r>
              <a:rPr lang="de-DE" altLang="de-DE" dirty="0" err="1"/>
              <a:t>Bubblesort</a:t>
            </a:r>
            <a:endParaRPr lang="de-DE" altLang="de-DE" dirty="0"/>
          </a:p>
          <a:p>
            <a:pPr lvl="1"/>
            <a:r>
              <a:rPr lang="de-DE" altLang="de-DE" dirty="0"/>
              <a:t>Insertionsort</a:t>
            </a:r>
          </a:p>
          <a:p>
            <a:pPr lvl="1"/>
            <a:r>
              <a:rPr lang="de-DE" altLang="de-DE" dirty="0" err="1"/>
              <a:t>Shellsort</a:t>
            </a:r>
            <a:endParaRPr lang="de-DE" altLang="de-DE" dirty="0"/>
          </a:p>
          <a:p>
            <a:r>
              <a:rPr lang="de-DE" altLang="de-DE" dirty="0" err="1"/>
              <a:t>Mergesort</a:t>
            </a:r>
            <a:endParaRPr lang="de-DE" altLang="de-DE" dirty="0"/>
          </a:p>
          <a:p>
            <a:r>
              <a:rPr lang="de-DE" altLang="de-DE" b="1" dirty="0" err="1"/>
              <a:t>Quicksort</a:t>
            </a:r>
            <a:endParaRPr lang="de-DE" altLang="de-DE" b="1" dirty="0"/>
          </a:p>
          <a:p>
            <a:r>
              <a:rPr lang="de-DE" altLang="de-DE" b="1" dirty="0" err="1"/>
              <a:t>Countingsort</a:t>
            </a:r>
            <a:endParaRPr lang="de-DE" altLang="de-DE" b="1" dirty="0"/>
          </a:p>
          <a:p>
            <a:endParaRPr lang="de-DE" altLang="de-DE" b="1" dirty="0"/>
          </a:p>
          <a:p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4C440-A02A-158C-F94F-63882E3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63674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BC681FA-E44D-34C1-9FB6-FC613F4BF08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3027791"/>
                <a:ext cx="6877051" cy="17759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DE" sz="1200" b="1" dirty="0"/>
                  <a:t>mergesort</a:t>
                </a:r>
              </a:p>
              <a:p>
                <a:r>
                  <a:rPr lang="en-DE" sz="1200" b="1" dirty="0"/>
                  <a:t>sortiere</a:t>
                </a:r>
                <a:r>
                  <a:rPr lang="en-DE" sz="1200" dirty="0"/>
                  <a:t> zwei unsortierten Sub-arrays der Länge n/2 (rekursiv)</a:t>
                </a:r>
              </a:p>
              <a:p>
                <a:r>
                  <a:rPr lang="en-DE" sz="1200" b="1" dirty="0"/>
                  <a:t>merge</a:t>
                </a:r>
                <a:r>
                  <a:rPr lang="en-DE" sz="1200" dirty="0"/>
                  <a:t> der zwei sortierten sub-arrays in einen sortierten array (O(n) Operationen)</a:t>
                </a:r>
              </a:p>
              <a:p>
                <a:pPr marL="0" indent="0">
                  <a:buNone/>
                </a:pPr>
                <a:r>
                  <a:rPr lang="en-DE" sz="1200" b="1" dirty="0"/>
                  <a:t>quicksort</a:t>
                </a:r>
              </a:p>
              <a:p>
                <a:r>
                  <a:rPr lang="en-DE" sz="1200" b="1" dirty="0"/>
                  <a:t>partitioniere</a:t>
                </a:r>
                <a:r>
                  <a:rPr lang="en-DE" sz="1200" dirty="0"/>
                  <a:t> a in zwei subarrays, so dass alle Elemente des linken subarrays kleiner  sind als alle Elemente des rechten sub-arrays (O(n) Operationen)</a:t>
                </a:r>
              </a:p>
              <a:p>
                <a:pPr marL="0" indent="0">
                  <a:buNone/>
                </a:pPr>
                <a:r>
                  <a:rPr lang="en-DE" sz="1200" dirty="0"/>
                  <a:t>	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𝑙𝑜</m:t>
                        </m:r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DE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1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DE" sz="12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200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de-DE" sz="1200" b="0" i="1" dirty="0" smtClean="0">
                            <a:latin typeface="Cambria Math" panose="02040503050406030204" pitchFamily="18" charset="0"/>
                          </a:rPr>
                          <m:t>h𝑖</m:t>
                        </m:r>
                      </m:e>
                    </m:d>
                  </m:oMath>
                </a14:m>
                <a:endParaRPr lang="en-DE" sz="1200" dirty="0"/>
              </a:p>
              <a:p>
                <a:r>
                  <a:rPr lang="en-DE" sz="1200" b="1" dirty="0"/>
                  <a:t>sortiere</a:t>
                </a:r>
                <a:r>
                  <a:rPr lang="en-DE" sz="1200" dirty="0"/>
                  <a:t> die beiden sub-ararys (rekursiv)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BC681FA-E44D-34C1-9FB6-FC613F4BF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3027791"/>
                <a:ext cx="6877051" cy="1775984"/>
              </a:xfrm>
              <a:blipFill>
                <a:blip r:embed="rId2"/>
                <a:stretch>
                  <a:fillRect b="-1560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70B44-DC89-EDD3-8BC2-8852DFA8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Vergleich</a:t>
            </a:r>
            <a:br>
              <a:rPr lang="en-DE" dirty="0"/>
            </a:br>
            <a:r>
              <a:rPr lang="en-DE" dirty="0"/>
              <a:t>Mergesort und Quicksort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2003B-879E-EB12-63C5-97D2277C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49" y="1131590"/>
            <a:ext cx="3520391" cy="1800200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2FA0E83-BF4D-62B8-8489-A295A0823F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0" b="22000"/>
          <a:stretch/>
        </p:blipFill>
        <p:spPr>
          <a:xfrm>
            <a:off x="-31229" y="1131590"/>
            <a:ext cx="464499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58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F49E9-B303-5980-67B8-84BFDF0D3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149328" cy="3563938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Idee:</a:t>
            </a:r>
          </a:p>
          <a:p>
            <a:r>
              <a:rPr lang="de-DE" altLang="de-DE" dirty="0"/>
              <a:t>rekursive Aufteilung (Divide-and-</a:t>
            </a:r>
            <a:r>
              <a:rPr lang="de-DE" altLang="de-DE" dirty="0" err="1"/>
              <a:t>Conquer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Vermeidung des </a:t>
            </a:r>
            <a:r>
              <a:rPr lang="de-DE" altLang="de-DE" dirty="0" err="1"/>
              <a:t>Mergevorgangs</a:t>
            </a:r>
            <a:r>
              <a:rPr lang="de-DE" altLang="de-DE" dirty="0"/>
              <a:t> durch Partition des Arrays in zwei Teile bezüglich eines </a:t>
            </a:r>
            <a:r>
              <a:rPr lang="de-DE" altLang="de-DE" b="1" dirty="0"/>
              <a:t>Pivot-Elementes </a:t>
            </a:r>
            <a:r>
              <a:rPr lang="de-DE" altLang="de-DE" i="1" dirty="0"/>
              <a:t>p</a:t>
            </a:r>
            <a:r>
              <a:rPr lang="de-DE" altLang="de-DE" dirty="0"/>
              <a:t>, wobei</a:t>
            </a:r>
          </a:p>
          <a:p>
            <a:pPr lvl="1"/>
            <a:r>
              <a:rPr lang="de-DE" altLang="de-DE" dirty="0" err="1"/>
              <a:t>pivot</a:t>
            </a:r>
            <a:r>
              <a:rPr lang="de-DE" altLang="de-DE" dirty="0"/>
              <a:t>-Element wird an die richtige Stelle getauscht</a:t>
            </a:r>
          </a:p>
          <a:p>
            <a:pPr lvl="1"/>
            <a:r>
              <a:rPr lang="de-DE" altLang="de-DE" dirty="0"/>
              <a:t>links von </a:t>
            </a:r>
            <a:r>
              <a:rPr lang="de-DE" altLang="de-DE" i="1" dirty="0"/>
              <a:t>p </a:t>
            </a:r>
            <a:r>
              <a:rPr lang="de-DE" altLang="de-DE" dirty="0"/>
              <a:t>sind alle Elemente kleiner-gleich </a:t>
            </a:r>
            <a:r>
              <a:rPr lang="de-DE" altLang="de-DE" i="1" dirty="0"/>
              <a:t>p</a:t>
            </a:r>
          </a:p>
          <a:p>
            <a:pPr lvl="1"/>
            <a:r>
              <a:rPr lang="de-DE" altLang="de-DE" dirty="0"/>
              <a:t>rechts von </a:t>
            </a:r>
            <a:r>
              <a:rPr lang="de-DE" altLang="de-DE" i="1" dirty="0"/>
              <a:t>p</a:t>
            </a:r>
            <a:r>
              <a:rPr lang="de-DE" altLang="de-DE" dirty="0"/>
              <a:t> sind größer-gleich </a:t>
            </a:r>
            <a:r>
              <a:rPr lang="de-DE" altLang="de-DE" i="1" dirty="0"/>
              <a:t>p</a:t>
            </a:r>
          </a:p>
          <a:p>
            <a:r>
              <a:rPr lang="de-DE" altLang="de-DE" dirty="0"/>
              <a:t>Sortierung der linken und rechten Teilarrays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46BFB-9AD8-C84A-9503-1BF65280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Quicksort</a:t>
            </a:r>
            <a:br>
              <a:rPr lang="en-DE" dirty="0"/>
            </a:br>
            <a:r>
              <a:rPr lang="en-DE" dirty="0"/>
              <a:t>Prinzip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FC0C7-E0BA-8113-9BD6-0E2B0674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49" y="1131590"/>
            <a:ext cx="3520391" cy="1800200"/>
          </a:xfrm>
          <a:prstGeom prst="rect">
            <a:avLst/>
          </a:prstGeom>
        </p:spPr>
      </p:pic>
      <p:sp>
        <p:nvSpPr>
          <p:cNvPr id="5" name="Abgerundete rechteckige Legende 7">
            <a:extLst>
              <a:ext uri="{FF2B5EF4-FFF2-40B4-BE49-F238E27FC236}">
                <a16:creationId xmlns:a16="http://schemas.microsoft.com/office/drawing/2014/main" id="{C1FE0FAE-68D9-14FC-D646-2B3CD0CE89C6}"/>
              </a:ext>
            </a:extLst>
          </p:cNvPr>
          <p:cNvSpPr/>
          <p:nvPr/>
        </p:nvSpPr>
        <p:spPr bwMode="gray">
          <a:xfrm>
            <a:off x="4211959" y="1347614"/>
            <a:ext cx="1415817" cy="396624"/>
          </a:xfrm>
          <a:prstGeom prst="wedgeRoundRectCallout">
            <a:avLst>
              <a:gd name="adj1" fmla="val 118891"/>
              <a:gd name="adj2" fmla="val 7854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solidFill>
                  <a:schemeClr val="bg1"/>
                </a:solidFill>
              </a:rPr>
              <a:t>Pivot-Element</a:t>
            </a:r>
          </a:p>
        </p:txBody>
      </p:sp>
      <p:sp>
        <p:nvSpPr>
          <p:cNvPr id="6" name="Abgerundete rechteckige Legende 8">
            <a:extLst>
              <a:ext uri="{FF2B5EF4-FFF2-40B4-BE49-F238E27FC236}">
                <a16:creationId xmlns:a16="http://schemas.microsoft.com/office/drawing/2014/main" id="{B501C2B6-4C17-5DA4-971C-1689F0448452}"/>
              </a:ext>
            </a:extLst>
          </p:cNvPr>
          <p:cNvSpPr/>
          <p:nvPr/>
        </p:nvSpPr>
        <p:spPr bwMode="gray">
          <a:xfrm>
            <a:off x="8172399" y="3021806"/>
            <a:ext cx="946373" cy="396624"/>
          </a:xfrm>
          <a:prstGeom prst="wedgeRoundRectCallout">
            <a:avLst>
              <a:gd name="adj1" fmla="val 5369"/>
              <a:gd name="adj2" fmla="val -32177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solidFill>
                  <a:schemeClr val="bg1"/>
                </a:solidFill>
              </a:rPr>
              <a:t>in-place</a:t>
            </a:r>
          </a:p>
        </p:txBody>
      </p:sp>
      <p:sp>
        <p:nvSpPr>
          <p:cNvPr id="7" name="Abgerundete rechteckige Legende 8">
            <a:extLst>
              <a:ext uri="{FF2B5EF4-FFF2-40B4-BE49-F238E27FC236}">
                <a16:creationId xmlns:a16="http://schemas.microsoft.com/office/drawing/2014/main" id="{615E772B-AD19-7FC1-7F53-DA34FE607085}"/>
              </a:ext>
            </a:extLst>
          </p:cNvPr>
          <p:cNvSpPr/>
          <p:nvPr/>
        </p:nvSpPr>
        <p:spPr bwMode="gray">
          <a:xfrm>
            <a:off x="6281045" y="3014935"/>
            <a:ext cx="946373" cy="396624"/>
          </a:xfrm>
          <a:prstGeom prst="wedgeRoundRectCallout">
            <a:avLst>
              <a:gd name="adj1" fmla="val -1676"/>
              <a:gd name="adj2" fmla="val -21130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dirty="0">
                <a:solidFill>
                  <a:schemeClr val="bg1"/>
                </a:solidFill>
              </a:rPr>
              <a:t>in-place</a:t>
            </a:r>
          </a:p>
        </p:txBody>
      </p:sp>
    </p:spTree>
    <p:extLst>
      <p:ext uri="{BB962C8B-B14F-4D97-AF65-F5344CB8AC3E}">
        <p14:creationId xmlns:p14="http://schemas.microsoft.com/office/powerpoint/2010/main" val="21490967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A2B1B4-5F73-2CB2-3FA8-BA8924EEA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Eingabe: </a:t>
            </a:r>
            <a:r>
              <a:rPr lang="de-DE" altLang="de-DE" dirty="0"/>
              <a:t>Array a, linke/rechte Grenze </a:t>
            </a:r>
            <a:r>
              <a:rPr lang="de-DE" altLang="de-DE" dirty="0" err="1"/>
              <a:t>lo</a:t>
            </a:r>
            <a:r>
              <a:rPr lang="de-DE" altLang="de-DE" dirty="0"/>
              <a:t>, hi</a:t>
            </a:r>
          </a:p>
          <a:p>
            <a:pPr marL="0" indent="0">
              <a:buNone/>
            </a:pPr>
            <a:r>
              <a:rPr lang="de-DE" altLang="de-DE" b="1" dirty="0"/>
              <a:t>Ausgabe: </a:t>
            </a:r>
          </a:p>
          <a:p>
            <a:r>
              <a:rPr lang="de-DE" altLang="de-DE" dirty="0"/>
              <a:t>Neue </a:t>
            </a:r>
            <a:r>
              <a:rPr lang="de-DE" altLang="de-DE" dirty="0" err="1"/>
              <a:t>Pivotposition</a:t>
            </a:r>
            <a:r>
              <a:rPr lang="de-DE" altLang="de-DE" dirty="0"/>
              <a:t> </a:t>
            </a:r>
            <a:r>
              <a:rPr lang="de-DE" altLang="de-DE" i="1" dirty="0"/>
              <a:t>p</a:t>
            </a:r>
            <a:r>
              <a:rPr lang="de-DE" altLang="de-DE" dirty="0"/>
              <a:t> Mitte der Zerlegung</a:t>
            </a:r>
          </a:p>
          <a:p>
            <a:r>
              <a:rPr lang="en-US" altLang="de-DE" dirty="0"/>
              <a:t>a </a:t>
            </a:r>
            <a:r>
              <a:rPr lang="en-US" altLang="de-DE" dirty="0" err="1"/>
              <a:t>modifiziert</a:t>
            </a:r>
            <a:r>
              <a:rPr lang="en-US" altLang="de-DE" dirty="0"/>
              <a:t>, so </a:t>
            </a:r>
            <a:r>
              <a:rPr lang="en-US" altLang="de-DE" dirty="0" err="1"/>
              <a:t>dass</a:t>
            </a:r>
            <a:r>
              <a:rPr lang="en-US" altLang="de-DE" dirty="0"/>
              <a:t>:</a:t>
            </a:r>
            <a:br>
              <a:rPr lang="en-US" altLang="de-DE" dirty="0"/>
            </a:br>
            <a:r>
              <a:rPr lang="en-US" altLang="de-DE" dirty="0">
                <a:sym typeface="Symbol" pitchFamily="18" charset="2"/>
              </a:rPr>
              <a:t> </a:t>
            </a:r>
            <a:r>
              <a:rPr lang="en-US" altLang="de-DE" i="1" dirty="0" err="1">
                <a:sym typeface="Symbol" pitchFamily="18" charset="2"/>
              </a:rPr>
              <a:t>i</a:t>
            </a:r>
            <a:r>
              <a:rPr lang="en-US" altLang="de-DE" i="1" dirty="0">
                <a:sym typeface="Symbol" pitchFamily="18" charset="2"/>
              </a:rPr>
              <a:t> </a:t>
            </a:r>
            <a:r>
              <a:rPr lang="de-DE" altLang="de-DE" i="1" dirty="0"/>
              <a:t>≤ p</a:t>
            </a:r>
            <a:r>
              <a:rPr lang="de-DE" altLang="de-DE" dirty="0"/>
              <a:t>: a[</a:t>
            </a:r>
            <a:r>
              <a:rPr lang="de-DE" altLang="de-DE" i="1" dirty="0"/>
              <a:t>i</a:t>
            </a:r>
            <a:r>
              <a:rPr lang="de-DE" altLang="de-DE" dirty="0"/>
              <a:t>] ≤ a[</a:t>
            </a:r>
            <a:r>
              <a:rPr lang="de-DE" altLang="de-DE" i="1" dirty="0"/>
              <a:t>p</a:t>
            </a:r>
            <a:r>
              <a:rPr lang="de-DE" altLang="de-DE" dirty="0"/>
              <a:t>]</a:t>
            </a:r>
            <a:br>
              <a:rPr lang="de-DE" altLang="de-DE" dirty="0"/>
            </a:br>
            <a:r>
              <a:rPr lang="en-US" altLang="de-DE" dirty="0">
                <a:sym typeface="Symbol" pitchFamily="18" charset="2"/>
              </a:rPr>
              <a:t> </a:t>
            </a:r>
            <a:r>
              <a:rPr lang="en-US" altLang="de-DE" i="1" dirty="0">
                <a:sym typeface="Symbol" pitchFamily="18" charset="2"/>
              </a:rPr>
              <a:t>j &gt;</a:t>
            </a:r>
            <a:r>
              <a:rPr lang="de-DE" altLang="de-DE" i="1" dirty="0"/>
              <a:t> p</a:t>
            </a:r>
            <a:r>
              <a:rPr lang="de-DE" altLang="de-DE" dirty="0"/>
              <a:t>: a[</a:t>
            </a:r>
            <a:r>
              <a:rPr lang="de-DE" altLang="de-DE" i="1" dirty="0" err="1"/>
              <a:t>j</a:t>
            </a:r>
            <a:r>
              <a:rPr lang="de-DE" altLang="de-DE" dirty="0"/>
              <a:t>] &gt; a[</a:t>
            </a:r>
            <a:r>
              <a:rPr lang="de-DE" altLang="de-DE" i="1" dirty="0"/>
              <a:t>p</a:t>
            </a:r>
            <a:r>
              <a:rPr lang="de-DE" altLang="de-DE" dirty="0"/>
              <a:t>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48DAD-B877-3681-D7A9-883157D1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QuickSort</a:t>
            </a:r>
            <a:r>
              <a:rPr lang="de-DE" altLang="de-DE" dirty="0"/>
              <a:t>: Zerlegen (</a:t>
            </a:r>
            <a:r>
              <a:rPr lang="de-DE" altLang="de-DE" dirty="0" err="1"/>
              <a:t>partition</a:t>
            </a:r>
            <a:r>
              <a:rPr lang="de-DE" altLang="de-DE" dirty="0"/>
              <a:t>) beim </a:t>
            </a:r>
            <a:r>
              <a:rPr lang="de-DE" altLang="de-DE" dirty="0" err="1"/>
              <a:t>QuickSort</a:t>
            </a:r>
            <a:endParaRPr lang="en-DE" dirty="0"/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74AE4BE-576C-3A79-23A5-247A11551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07" y="1058354"/>
            <a:ext cx="3588694" cy="29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601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6D1C16-B6E0-96CD-69A7-FE36C11BE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5196531" cy="3563938"/>
          </a:xfrm>
        </p:spPr>
        <p:txBody>
          <a:bodyPr/>
          <a:lstStyle/>
          <a:p>
            <a:r>
              <a:rPr lang="de-DE" altLang="de-DE" sz="1200" dirty="0"/>
              <a:t>Auswahl des Pivot-Elements </a:t>
            </a:r>
            <a:r>
              <a:rPr lang="de-DE" altLang="de-DE" sz="1200" i="1" dirty="0"/>
              <a:t>p</a:t>
            </a:r>
            <a:r>
              <a:rPr lang="de-DE" altLang="de-DE" sz="1200" dirty="0"/>
              <a:t>:</a:t>
            </a:r>
          </a:p>
          <a:p>
            <a:pPr lvl="1"/>
            <a:r>
              <a:rPr lang="de-DE" altLang="de-DE" sz="1200" dirty="0"/>
              <a:t>Kann beliebig gewählt werden, z.B. das erste Element der zu sortierenden Teilfolge</a:t>
            </a:r>
          </a:p>
          <a:p>
            <a:pPr lvl="1"/>
            <a:r>
              <a:rPr lang="de-DE" altLang="de-DE" sz="1200" dirty="0"/>
              <a:t>Aber: “Ungünstige” Wahl des </a:t>
            </a:r>
            <a:r>
              <a:rPr lang="de-DE" altLang="de-DE" sz="1200" dirty="0" err="1"/>
              <a:t>Pivotelements</a:t>
            </a:r>
            <a:r>
              <a:rPr lang="de-DE" altLang="de-DE" sz="1200" dirty="0"/>
              <a:t> führt zu längerer Laufzeit</a:t>
            </a:r>
          </a:p>
          <a:p>
            <a:r>
              <a:rPr lang="de-DE" altLang="de-DE" sz="1200" dirty="0"/>
              <a:t>Pivot-Element </a:t>
            </a:r>
            <a:r>
              <a:rPr lang="de-DE" altLang="de-DE" sz="1200" i="1" dirty="0"/>
              <a:t>p</a:t>
            </a:r>
          </a:p>
          <a:p>
            <a:pPr lvl="1"/>
            <a:r>
              <a:rPr lang="de-DE" altLang="de-DE" sz="1200" dirty="0"/>
              <a:t>Folge von links durchsuchen, bis Element gefunden, das größer oder gleich </a:t>
            </a:r>
            <a:r>
              <a:rPr lang="de-DE" altLang="de-DE" sz="1200" i="1" dirty="0"/>
              <a:t>p</a:t>
            </a:r>
            <a:r>
              <a:rPr lang="de-DE" altLang="de-DE" sz="1200" dirty="0"/>
              <a:t> ist</a:t>
            </a:r>
          </a:p>
          <a:p>
            <a:pPr lvl="1"/>
            <a:r>
              <a:rPr lang="de-DE" altLang="de-DE" sz="1200" dirty="0"/>
              <a:t>Folge von rechts durchsuchen, bis Element gefunden, das kleiner </a:t>
            </a:r>
            <a:r>
              <a:rPr lang="de-DE" altLang="de-DE" sz="1200" i="1" dirty="0"/>
              <a:t>p</a:t>
            </a:r>
            <a:r>
              <a:rPr lang="de-DE" altLang="de-DE" sz="1200" dirty="0"/>
              <a:t> ist</a:t>
            </a:r>
          </a:p>
          <a:p>
            <a:r>
              <a:rPr lang="de-DE" altLang="de-DE" sz="1200" dirty="0"/>
              <a:t>Elemente ggf. tauschen</a:t>
            </a:r>
          </a:p>
          <a:p>
            <a:endParaRPr lang="de-DE" altLang="de-DE" sz="1200" dirty="0"/>
          </a:p>
          <a:p>
            <a:endParaRPr lang="de-DE" altLang="de-DE" sz="1200" dirty="0"/>
          </a:p>
          <a:p>
            <a:endParaRPr lang="de-DE" altLang="de-DE" sz="1200" dirty="0"/>
          </a:p>
          <a:p>
            <a:endParaRPr lang="de-DE" altLang="de-DE" sz="1200" dirty="0"/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B87E0-3D0F-DDD5-3E58-C63C083E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QuickSort</a:t>
            </a:r>
            <a:r>
              <a:rPr lang="de-DE" altLang="de-DE" dirty="0"/>
              <a:t>: Vertauschen von Elementen</a:t>
            </a:r>
            <a:endParaRPr lang="en-DE" dirty="0"/>
          </a:p>
        </p:txBody>
      </p:sp>
      <p:graphicFrame>
        <p:nvGraphicFramePr>
          <p:cNvPr id="6" name="Group 68">
            <a:extLst>
              <a:ext uri="{FF2B5EF4-FFF2-40B4-BE49-F238E27FC236}">
                <a16:creationId xmlns:a16="http://schemas.microsoft.com/office/drawing/2014/main" id="{58499F14-47C9-042B-2C31-C9BEF3436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87941"/>
              </p:ext>
            </p:extLst>
          </p:nvPr>
        </p:nvGraphicFramePr>
        <p:xfrm>
          <a:off x="1126232" y="3939902"/>
          <a:ext cx="3733800" cy="4572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72">
            <a:extLst>
              <a:ext uri="{FF2B5EF4-FFF2-40B4-BE49-F238E27FC236}">
                <a16:creationId xmlns:a16="http://schemas.microsoft.com/office/drawing/2014/main" id="{1741C219-0177-A503-6A23-69A6B61F1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2657" y="439710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8" name="Text Box 76">
            <a:extLst>
              <a:ext uri="{FF2B5EF4-FFF2-40B4-BE49-F238E27FC236}">
                <a16:creationId xmlns:a16="http://schemas.microsoft.com/office/drawing/2014/main" id="{21CE3BCE-E6DF-E236-0CE0-F9D131FE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767" y="4686027"/>
            <a:ext cx="6254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000" i="1" dirty="0">
                <a:latin typeface="Arial" pitchFamily="34" charset="0"/>
              </a:rPr>
              <a:t>a</a:t>
            </a:r>
            <a:r>
              <a:rPr lang="en-US" altLang="de-DE" sz="2000" i="1" dirty="0">
                <a:latin typeface="Arial" pitchFamily="34" charset="0"/>
                <a:cs typeface="Arial" pitchFamily="34" charset="0"/>
              </a:rPr>
              <a:t>[p]</a:t>
            </a:r>
          </a:p>
        </p:txBody>
      </p:sp>
      <p:sp>
        <p:nvSpPr>
          <p:cNvPr id="9" name="Text Box 77">
            <a:extLst>
              <a:ext uri="{FF2B5EF4-FFF2-40B4-BE49-F238E27FC236}">
                <a16:creationId xmlns:a16="http://schemas.microsoft.com/office/drawing/2014/main" id="{9DA71A45-044E-E9C7-3A2A-509C621B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557" y="4701902"/>
            <a:ext cx="8370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000" dirty="0">
                <a:latin typeface="Arial" pitchFamily="34" charset="0"/>
                <a:cs typeface="Arial" pitchFamily="34" charset="0"/>
              </a:rPr>
              <a:t>≤ </a:t>
            </a:r>
            <a:r>
              <a:rPr lang="de-DE" altLang="de-DE" sz="2000" i="1" dirty="0">
                <a:latin typeface="Arial" pitchFamily="34" charset="0"/>
              </a:rPr>
              <a:t>a</a:t>
            </a:r>
            <a:r>
              <a:rPr lang="en-US" altLang="de-DE" sz="2000" i="1" dirty="0">
                <a:latin typeface="Arial" pitchFamily="34" charset="0"/>
                <a:cs typeface="Arial" pitchFamily="34" charset="0"/>
              </a:rPr>
              <a:t>[p]</a:t>
            </a:r>
          </a:p>
        </p:txBody>
      </p:sp>
      <p:sp>
        <p:nvSpPr>
          <p:cNvPr id="10" name="Text Box 78">
            <a:extLst>
              <a:ext uri="{FF2B5EF4-FFF2-40B4-BE49-F238E27FC236}">
                <a16:creationId xmlns:a16="http://schemas.microsoft.com/office/drawing/2014/main" id="{158E4651-154B-0C41-B355-A0FAE418C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7382" y="4701902"/>
            <a:ext cx="8451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de-DE" sz="2000" dirty="0">
                <a:latin typeface="Arial" pitchFamily="34" charset="0"/>
                <a:cs typeface="Arial" pitchFamily="34" charset="0"/>
              </a:rPr>
              <a:t>&gt; </a:t>
            </a:r>
            <a:r>
              <a:rPr lang="de-DE" altLang="de-DE" sz="2000" i="1" dirty="0">
                <a:latin typeface="Arial" pitchFamily="34" charset="0"/>
              </a:rPr>
              <a:t>a</a:t>
            </a:r>
            <a:r>
              <a:rPr lang="en-US" altLang="de-DE" sz="2000" i="1" dirty="0">
                <a:latin typeface="Arial" pitchFamily="34" charset="0"/>
                <a:cs typeface="Arial" pitchFamily="34" charset="0"/>
              </a:rPr>
              <a:t>[p]</a:t>
            </a:r>
          </a:p>
        </p:txBody>
      </p:sp>
      <p:sp>
        <p:nvSpPr>
          <p:cNvPr id="11" name="AutoShape 79">
            <a:extLst>
              <a:ext uri="{FF2B5EF4-FFF2-40B4-BE49-F238E27FC236}">
                <a16:creationId xmlns:a16="http://schemas.microsoft.com/office/drawing/2014/main" id="{D27270A1-E162-792A-D49C-073E0E340A1D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1846164" y="4330507"/>
            <a:ext cx="160337" cy="430054"/>
          </a:xfrm>
          <a:prstGeom prst="rightBrace">
            <a:avLst>
              <a:gd name="adj1" fmla="val 831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12" name="AutoShape 80">
            <a:extLst>
              <a:ext uri="{FF2B5EF4-FFF2-40B4-BE49-F238E27FC236}">
                <a16:creationId xmlns:a16="http://schemas.microsoft.com/office/drawing/2014/main" id="{A04ACEA2-3AA3-58FB-382C-BDC1A7E3AF5A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979764" y="4330507"/>
            <a:ext cx="160337" cy="430054"/>
          </a:xfrm>
          <a:prstGeom prst="rightBrace">
            <a:avLst>
              <a:gd name="adj1" fmla="val 831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de-DE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02D86AE0-C685-6B82-4C39-899A087FC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07" y="1058354"/>
            <a:ext cx="3588694" cy="29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432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>
            <a:extLst>
              <a:ext uri="{FF2B5EF4-FFF2-40B4-BE49-F238E27FC236}">
                <a16:creationId xmlns:a16="http://schemas.microsoft.com/office/drawing/2014/main" id="{FC8EC2F7-06E3-8A9B-AF82-09134721F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3008213"/>
            <a:ext cx="74993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6	 2	 8	 5	10	 9	12	 1	15	 7	 3	13	 4	11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6	 2	 4	 5	10	 9	12	 1	15	 7	 3	13	 8	11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6	 2	 4	 5	 3	 9	12	 1	15	 7	10	13	 8	11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6	 2	 4	 5	 3	 1	12	 9	15	 7	10	13	 8	11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4	 5	 3	 6	12	 9	15	 7	10	13	 8	11	16	14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50664B-C75C-C818-8AC1-948E773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Beispielablauf für Partition</a:t>
            </a:r>
            <a:endParaRPr lang="en-DE" dirty="0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4F930281-CB5F-8200-3822-EEE560EF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061" y="3520207"/>
            <a:ext cx="259766" cy="360000"/>
          </a:xfrm>
          <a:prstGeom prst="ellipse">
            <a:avLst/>
          </a:prstGeom>
          <a:solidFill>
            <a:schemeClr val="accent4">
              <a:alpha val="45026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3A5395F7-F85C-88C0-9973-B98884CC6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011" y="3520207"/>
            <a:ext cx="259766" cy="360000"/>
          </a:xfrm>
          <a:prstGeom prst="ellipse">
            <a:avLst/>
          </a:prstGeom>
          <a:solidFill>
            <a:schemeClr val="accent4">
              <a:alpha val="45026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F7962A3-6179-A90E-AC7D-C47650263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886" y="3939307"/>
            <a:ext cx="259766" cy="360000"/>
          </a:xfrm>
          <a:prstGeom prst="ellipse">
            <a:avLst/>
          </a:prstGeom>
          <a:solidFill>
            <a:schemeClr val="accent4">
              <a:alpha val="45026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9FBD59B2-9DCD-5852-ADE3-28A62AEC9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611" y="3929782"/>
            <a:ext cx="259766" cy="360000"/>
          </a:xfrm>
          <a:prstGeom prst="ellipse">
            <a:avLst/>
          </a:prstGeom>
          <a:solidFill>
            <a:schemeClr val="accent4">
              <a:alpha val="45026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283721A5-51C8-4457-7243-E095B866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611" y="4348882"/>
            <a:ext cx="259766" cy="360000"/>
          </a:xfrm>
          <a:prstGeom prst="ellipse">
            <a:avLst/>
          </a:prstGeom>
          <a:solidFill>
            <a:schemeClr val="accent4">
              <a:alpha val="45026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022EFA1A-1FA9-A73F-0602-E768EA58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536" y="4339357"/>
            <a:ext cx="259766" cy="360000"/>
          </a:xfrm>
          <a:prstGeom prst="ellipse">
            <a:avLst/>
          </a:prstGeom>
          <a:solidFill>
            <a:schemeClr val="accent4">
              <a:alpha val="45026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21051827-0454-F7CE-FA1C-8DC33EEE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6" y="4748932"/>
            <a:ext cx="259766" cy="360000"/>
          </a:xfrm>
          <a:prstGeom prst="ellipse">
            <a:avLst/>
          </a:prstGeom>
          <a:solidFill>
            <a:schemeClr val="accent4">
              <a:alpha val="45026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0CC8475F-E58F-44D6-30A4-6996F0E82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611" y="4758457"/>
            <a:ext cx="259766" cy="360000"/>
          </a:xfrm>
          <a:prstGeom prst="ellipse">
            <a:avLst/>
          </a:prstGeom>
          <a:solidFill>
            <a:schemeClr val="accent4">
              <a:alpha val="45026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C9337997-F80B-40AD-4AFC-BB4DD9FA1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3092849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054310-5836-EAB4-FEE2-5F6AEFE9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3478813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0D692C5-379B-75CE-EF84-589B95F6E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3" y="3900194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21BD6610-D65C-D01A-11CE-1634CD731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" y="4299524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CFB398BC-786F-68A4-5FE1-14F7E5D0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536" y="4745813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88231-8B5E-8069-076E-95B517C1D376}"/>
              </a:ext>
            </a:extLst>
          </p:cNvPr>
          <p:cNvSpPr txBox="1"/>
          <p:nvPr/>
        </p:nvSpPr>
        <p:spPr bwMode="gray">
          <a:xfrm>
            <a:off x="1800225" y="-923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1FF2A2-33AD-7949-2C6E-8EA8F3B4627A}"/>
              </a:ext>
            </a:extLst>
          </p:cNvPr>
          <p:cNvCxnSpPr/>
          <p:nvPr/>
        </p:nvCxnSpPr>
        <p:spPr bwMode="gray">
          <a:xfrm>
            <a:off x="766094" y="3281849"/>
            <a:ext cx="18481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F215AD-1E56-B837-F0F6-16709B846076}"/>
              </a:ext>
            </a:extLst>
          </p:cNvPr>
          <p:cNvCxnSpPr>
            <a:cxnSpLocks/>
          </p:cNvCxnSpPr>
          <p:nvPr/>
        </p:nvCxnSpPr>
        <p:spPr bwMode="gray">
          <a:xfrm flipH="1">
            <a:off x="6742758" y="3281849"/>
            <a:ext cx="16683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356A95-FBF9-CF44-2C6D-179C45637B96}"/>
              </a:ext>
            </a:extLst>
          </p:cNvPr>
          <p:cNvCxnSpPr>
            <a:cxnSpLocks/>
          </p:cNvCxnSpPr>
          <p:nvPr/>
        </p:nvCxnSpPr>
        <p:spPr bwMode="gray">
          <a:xfrm flipH="1">
            <a:off x="6238702" y="3281849"/>
            <a:ext cx="16683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D2E6E7-616F-2DFE-EF91-52BD02ADB605}"/>
              </a:ext>
            </a:extLst>
          </p:cNvPr>
          <p:cNvCxnSpPr>
            <a:cxnSpLocks/>
          </p:cNvCxnSpPr>
          <p:nvPr/>
        </p:nvCxnSpPr>
        <p:spPr bwMode="gray">
          <a:xfrm flipH="1">
            <a:off x="5855841" y="3281849"/>
            <a:ext cx="16683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2">
            <a:extLst>
              <a:ext uri="{FF2B5EF4-FFF2-40B4-BE49-F238E27FC236}">
                <a16:creationId xmlns:a16="http://schemas.microsoft.com/office/drawing/2014/main" id="{C733E388-A1F6-6826-CCB8-D2162FB0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3092849"/>
            <a:ext cx="259766" cy="360000"/>
          </a:xfrm>
          <a:prstGeom prst="ellipse">
            <a:avLst/>
          </a:prstGeom>
          <a:solidFill>
            <a:srgbClr val="C00000">
              <a:alpha val="78001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de-DE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1D429629-E466-7E7D-F8B4-4553974E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576" y="3092849"/>
            <a:ext cx="259766" cy="360000"/>
          </a:xfrm>
          <a:prstGeom prst="ellipse">
            <a:avLst/>
          </a:prstGeom>
          <a:solidFill>
            <a:srgbClr val="FFC000">
              <a:alpha val="78001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de-DE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214B1D-D9D6-C375-117E-1E36DF88FC1C}"/>
              </a:ext>
            </a:extLst>
          </p:cNvPr>
          <p:cNvCxnSpPr/>
          <p:nvPr/>
        </p:nvCxnSpPr>
        <p:spPr bwMode="gray">
          <a:xfrm>
            <a:off x="1249827" y="3683653"/>
            <a:ext cx="18481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CE6060-4E04-010A-8198-D956ABC3FCB9}"/>
              </a:ext>
            </a:extLst>
          </p:cNvPr>
          <p:cNvCxnSpPr/>
          <p:nvPr/>
        </p:nvCxnSpPr>
        <p:spPr bwMode="gray">
          <a:xfrm>
            <a:off x="1691067" y="3683653"/>
            <a:ext cx="18481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2">
            <a:extLst>
              <a:ext uri="{FF2B5EF4-FFF2-40B4-BE49-F238E27FC236}">
                <a16:creationId xmlns:a16="http://schemas.microsoft.com/office/drawing/2014/main" id="{758DA89A-9729-3EF5-D64D-B1FB9D526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3490382"/>
            <a:ext cx="259766" cy="360000"/>
          </a:xfrm>
          <a:prstGeom prst="ellipse">
            <a:avLst/>
          </a:prstGeom>
          <a:solidFill>
            <a:srgbClr val="C00000">
              <a:alpha val="78001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de-DE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105A2D-6116-6C60-C70A-A360CA278D87}"/>
              </a:ext>
            </a:extLst>
          </p:cNvPr>
          <p:cNvCxnSpPr>
            <a:cxnSpLocks/>
          </p:cNvCxnSpPr>
          <p:nvPr/>
        </p:nvCxnSpPr>
        <p:spPr bwMode="gray">
          <a:xfrm flipH="1">
            <a:off x="5376174" y="3700207"/>
            <a:ext cx="16683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6386FB-AAFA-136A-7918-2FAE96CA3E77}"/>
              </a:ext>
            </a:extLst>
          </p:cNvPr>
          <p:cNvCxnSpPr>
            <a:cxnSpLocks/>
          </p:cNvCxnSpPr>
          <p:nvPr/>
        </p:nvCxnSpPr>
        <p:spPr bwMode="gray">
          <a:xfrm flipH="1">
            <a:off x="4888377" y="3683653"/>
            <a:ext cx="16683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2">
            <a:extLst>
              <a:ext uri="{FF2B5EF4-FFF2-40B4-BE49-F238E27FC236}">
                <a16:creationId xmlns:a16="http://schemas.microsoft.com/office/drawing/2014/main" id="{DAACC690-1E2D-37C3-68D5-6528AA1ED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3496813"/>
            <a:ext cx="259766" cy="360000"/>
          </a:xfrm>
          <a:prstGeom prst="ellipse">
            <a:avLst/>
          </a:prstGeom>
          <a:solidFill>
            <a:srgbClr val="FFC000">
              <a:alpha val="78001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de-D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604F96-FBE6-E53F-2E31-D3CD75958129}"/>
              </a:ext>
            </a:extLst>
          </p:cNvPr>
          <p:cNvCxnSpPr/>
          <p:nvPr/>
        </p:nvCxnSpPr>
        <p:spPr bwMode="gray">
          <a:xfrm>
            <a:off x="2157792" y="4065165"/>
            <a:ext cx="18481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2">
            <a:extLst>
              <a:ext uri="{FF2B5EF4-FFF2-40B4-BE49-F238E27FC236}">
                <a16:creationId xmlns:a16="http://schemas.microsoft.com/office/drawing/2014/main" id="{BC4CBABC-3A2D-2EAE-1C29-EC9B5440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53" y="3899677"/>
            <a:ext cx="259766" cy="360000"/>
          </a:xfrm>
          <a:prstGeom prst="ellipse">
            <a:avLst/>
          </a:prstGeom>
          <a:solidFill>
            <a:srgbClr val="C00000">
              <a:alpha val="78001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de-DE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F3B9BD-8A92-78FD-EB1A-9BC42AB8F0ED}"/>
              </a:ext>
            </a:extLst>
          </p:cNvPr>
          <p:cNvCxnSpPr>
            <a:cxnSpLocks/>
          </p:cNvCxnSpPr>
          <p:nvPr/>
        </p:nvCxnSpPr>
        <p:spPr bwMode="gray">
          <a:xfrm flipH="1">
            <a:off x="4366494" y="4109782"/>
            <a:ext cx="16683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83B3D5-9FC4-38C6-325B-BF08707FFF81}"/>
              </a:ext>
            </a:extLst>
          </p:cNvPr>
          <p:cNvCxnSpPr>
            <a:cxnSpLocks/>
          </p:cNvCxnSpPr>
          <p:nvPr/>
        </p:nvCxnSpPr>
        <p:spPr bwMode="gray">
          <a:xfrm flipH="1">
            <a:off x="4006454" y="4107872"/>
            <a:ext cx="16683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9FF376-C630-5A57-821C-98C60A33D490}"/>
              </a:ext>
            </a:extLst>
          </p:cNvPr>
          <p:cNvCxnSpPr>
            <a:cxnSpLocks/>
          </p:cNvCxnSpPr>
          <p:nvPr/>
        </p:nvCxnSpPr>
        <p:spPr bwMode="gray">
          <a:xfrm flipH="1">
            <a:off x="3502398" y="4119307"/>
            <a:ext cx="16683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2">
            <a:extLst>
              <a:ext uri="{FF2B5EF4-FFF2-40B4-BE49-F238E27FC236}">
                <a16:creationId xmlns:a16="http://schemas.microsoft.com/office/drawing/2014/main" id="{F00AE43C-DB4B-F795-B5DC-D122C58C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424" y="3940671"/>
            <a:ext cx="259766" cy="360000"/>
          </a:xfrm>
          <a:prstGeom prst="ellipse">
            <a:avLst/>
          </a:prstGeom>
          <a:solidFill>
            <a:srgbClr val="FFC000">
              <a:alpha val="78001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de-DE"/>
          </a:p>
        </p:txBody>
      </p:sp>
      <p:pic>
        <p:nvPicPr>
          <p:cNvPr id="47" name="Picture 4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169993C-1E8A-441D-1A3C-B7CCBF7C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07" y="-1"/>
            <a:ext cx="3588694" cy="2940855"/>
          </a:xfrm>
          <a:prstGeom prst="rect">
            <a:avLst/>
          </a:prstGeom>
        </p:spPr>
      </p:pic>
      <p:sp>
        <p:nvSpPr>
          <p:cNvPr id="86" name="Oval 12">
            <a:extLst>
              <a:ext uri="{FF2B5EF4-FFF2-40B4-BE49-F238E27FC236}">
                <a16:creationId xmlns:a16="http://schemas.microsoft.com/office/drawing/2014/main" id="{CBAAF25B-CD03-26CF-C793-81971576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5" y="1635686"/>
            <a:ext cx="259766" cy="360000"/>
          </a:xfrm>
          <a:prstGeom prst="ellipse">
            <a:avLst/>
          </a:prstGeom>
          <a:solidFill>
            <a:srgbClr val="C00000">
              <a:alpha val="78001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de-DE"/>
          </a:p>
        </p:txBody>
      </p:sp>
      <p:sp>
        <p:nvSpPr>
          <p:cNvPr id="87" name="Oval 5">
            <a:extLst>
              <a:ext uri="{FF2B5EF4-FFF2-40B4-BE49-F238E27FC236}">
                <a16:creationId xmlns:a16="http://schemas.microsoft.com/office/drawing/2014/main" id="{2F14ECF7-BD52-C361-DA13-D2A31FF68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52" y="1092426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88" name="Oval 5">
            <a:extLst>
              <a:ext uri="{FF2B5EF4-FFF2-40B4-BE49-F238E27FC236}">
                <a16:creationId xmlns:a16="http://schemas.microsoft.com/office/drawing/2014/main" id="{DA8F2C2B-8874-D45D-8D7F-DECF2EFD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52" y="2182823"/>
            <a:ext cx="259766" cy="360000"/>
          </a:xfrm>
          <a:prstGeom prst="ellipse">
            <a:avLst/>
          </a:prstGeom>
          <a:solidFill>
            <a:schemeClr val="accent4">
              <a:alpha val="45026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52868B5-9440-15DC-BB79-2292EF3257B2}"/>
              </a:ext>
            </a:extLst>
          </p:cNvPr>
          <p:cNvSpPr txBox="1"/>
          <p:nvPr/>
        </p:nvSpPr>
        <p:spPr bwMode="gray">
          <a:xfrm>
            <a:off x="943689" y="117848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pivot-element </a:t>
            </a:r>
            <a:r>
              <a:rPr lang="en-DE" sz="1200" i="1" dirty="0"/>
              <a:t>a</a:t>
            </a:r>
            <a:r>
              <a:rPr lang="en-DE" sz="1200" dirty="0"/>
              <a:t>[</a:t>
            </a:r>
            <a:r>
              <a:rPr lang="en-DE" sz="1200" i="1" dirty="0"/>
              <a:t>p</a:t>
            </a:r>
            <a:r>
              <a:rPr lang="en-DE" sz="1200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7B50F94-773C-57F8-6E90-A88D1F78144A}"/>
                  </a:ext>
                </a:extLst>
              </p:cNvPr>
              <p:cNvSpPr txBox="1"/>
              <p:nvPr/>
            </p:nvSpPr>
            <p:spPr bwMode="gray">
              <a:xfrm>
                <a:off x="943689" y="1696110"/>
                <a:ext cx="914400" cy="299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]&gt;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7B50F94-773C-57F8-6E90-A88D1F78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43689" y="1696110"/>
                <a:ext cx="914400" cy="299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12">
            <a:extLst>
              <a:ext uri="{FF2B5EF4-FFF2-40B4-BE49-F238E27FC236}">
                <a16:creationId xmlns:a16="http://schemas.microsoft.com/office/drawing/2014/main" id="{F4D47BDE-BBFA-00BC-FBB6-BC1E73466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772" y="1635686"/>
            <a:ext cx="259766" cy="360000"/>
          </a:xfrm>
          <a:prstGeom prst="ellipse">
            <a:avLst/>
          </a:prstGeom>
          <a:solidFill>
            <a:srgbClr val="FFC000">
              <a:alpha val="78001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7E608FC-A6D0-E897-9007-072AA00126D1}"/>
                  </a:ext>
                </a:extLst>
              </p:cNvPr>
              <p:cNvSpPr txBox="1"/>
              <p:nvPr/>
            </p:nvSpPr>
            <p:spPr bwMode="gray">
              <a:xfrm>
                <a:off x="3347864" y="1696110"/>
                <a:ext cx="914400" cy="299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DE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1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7E608FC-A6D0-E897-9007-072AA001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7864" y="1696110"/>
                <a:ext cx="914400" cy="299576"/>
              </a:xfrm>
              <a:prstGeom prst="rect">
                <a:avLst/>
              </a:prstGeom>
              <a:blipFill>
                <a:blip r:embed="rId5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118C96C-6397-65CF-A385-3DC786B9E822}"/>
                  </a:ext>
                </a:extLst>
              </p:cNvPr>
              <p:cNvSpPr txBox="1"/>
              <p:nvPr/>
            </p:nvSpPr>
            <p:spPr bwMode="gray">
              <a:xfrm>
                <a:off x="848439" y="2258700"/>
                <a:ext cx="914400" cy="299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dirty="0" smtClean="0">
                          <a:latin typeface="Cambria Math" panose="02040503050406030204" pitchFamily="18" charset="0"/>
                        </a:rPr>
                        <m:t>swap</m:t>
                      </m:r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DE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12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DE" sz="1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118C96C-6397-65CF-A385-3DC786B9E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8439" y="2258700"/>
                <a:ext cx="914400" cy="299576"/>
              </a:xfrm>
              <a:prstGeom prst="rect">
                <a:avLst/>
              </a:prstGeom>
              <a:blipFill>
                <a:blip r:embed="rId6"/>
                <a:stretch>
                  <a:fillRect l="-6849" r="-205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262E0D-4614-F4C6-84E3-F97455A9EC09}"/>
              </a:ext>
            </a:extLst>
          </p:cNvPr>
          <p:cNvCxnSpPr/>
          <p:nvPr/>
        </p:nvCxnSpPr>
        <p:spPr bwMode="gray">
          <a:xfrm>
            <a:off x="5939259" y="1185397"/>
            <a:ext cx="18481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BC59DF9-8446-CF6E-E807-637A71EC7B94}"/>
              </a:ext>
            </a:extLst>
          </p:cNvPr>
          <p:cNvCxnSpPr>
            <a:cxnSpLocks/>
          </p:cNvCxnSpPr>
          <p:nvPr/>
        </p:nvCxnSpPr>
        <p:spPr bwMode="gray">
          <a:xfrm flipH="1">
            <a:off x="5944444" y="1347614"/>
            <a:ext cx="16683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928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4">
            <a:extLst>
              <a:ext uri="{FF2B5EF4-FFF2-40B4-BE49-F238E27FC236}">
                <a16:creationId xmlns:a16="http://schemas.microsoft.com/office/drawing/2014/main" id="{AE81DED6-53C6-2E2D-F32A-86E15724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298" y="184031"/>
            <a:ext cx="7499350" cy="463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6	 2	 8	 5	10	 9	12	 1	15	 7	 3	13	 4	11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4	 5	 3	 6	12	 9	15	 7	10	13	 8	11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4	 5	 3	 6	12	 9	15	 7	10	13	 8	11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4	 5	 3	 6	12	 9	15	 7	10	13	 8	11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3	 4	 5	 6	12	 9	15	 7	10	13	 8	11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3	 4	 5	 6	 8	 9	11	 7	10	12	13	15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3	 4	 5	 6	 7	 8	11	 9	10	12	13	15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3	 4	 5	 6	 7	 8	10	 9	11	12	13	15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3	 4	 5	 6	 7	 8	 9	10	11	12	13	15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3	 4	 5	 6	 7	 8	 9	10	11	12	13	15	16	14	</a:t>
            </a:r>
          </a:p>
          <a:p>
            <a:pPr>
              <a:lnSpc>
                <a:spcPct val="150000"/>
              </a:lnSpc>
            </a:pPr>
            <a:r>
              <a:rPr lang="de-DE" altLang="de-DE" sz="1800" dirty="0">
                <a:latin typeface="Arial" pitchFamily="34" charset="0"/>
              </a:rPr>
              <a:t> 1	 2	 3	 4	 5	 6	 7	 8	 9	10	11	12	13	14	15	16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C8140-DF46-212A-3E9F-483574A5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Quicksort</a:t>
            </a:r>
            <a:br>
              <a:rPr lang="de-DE" altLang="de-DE" dirty="0"/>
            </a:br>
            <a:r>
              <a:rPr lang="de-DE" altLang="de-DE" dirty="0"/>
              <a:t>Beispiel</a:t>
            </a:r>
            <a:endParaRPr lang="en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B2B692AA-5DF4-E868-1DA9-0ED637E557E4}"/>
              </a:ext>
            </a:extLst>
          </p:cNvPr>
          <p:cNvSpPr txBox="1">
            <a:spLocks/>
          </p:cNvSpPr>
          <p:nvPr/>
        </p:nvSpPr>
        <p:spPr>
          <a:xfrm>
            <a:off x="9503588" y="4374985"/>
            <a:ext cx="2063751" cy="695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/>
              <a:t>Felix Naumann                       VL Programmiertechnik II                        Sommer </a:t>
            </a:r>
            <a:r>
              <a:rPr lang="de-DE"/>
              <a:t>2021</a:t>
            </a:r>
            <a:endParaRPr lang="de-DE" alt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F5A15247-4F28-97D9-8A2A-D083601C6B24}"/>
              </a:ext>
            </a:extLst>
          </p:cNvPr>
          <p:cNvSpPr txBox="1">
            <a:spLocks/>
          </p:cNvSpPr>
          <p:nvPr/>
        </p:nvSpPr>
        <p:spPr>
          <a:xfrm>
            <a:off x="9503588" y="5789307"/>
            <a:ext cx="2063751" cy="2407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0DCB26-31A7-407B-913D-2205DF993093}" type="slidenum">
              <a:rPr lang="de-DE" smtClean="0"/>
              <a:pPr/>
              <a:t>9</a:t>
            </a:fld>
            <a:endParaRPr lang="de-DE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0711ED-54F9-A897-A72A-2AE6B7E375C1}"/>
              </a:ext>
            </a:extLst>
          </p:cNvPr>
          <p:cNvGrpSpPr/>
          <p:nvPr/>
        </p:nvGrpSpPr>
        <p:grpSpPr>
          <a:xfrm>
            <a:off x="3971330" y="674522"/>
            <a:ext cx="259766" cy="4078463"/>
            <a:chOff x="3971330" y="674522"/>
            <a:chExt cx="259766" cy="4078463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4EAF0D87-AD89-F93C-E56B-76C188780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30" y="67452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16AD3D9B-775A-1259-8D0D-04908F2A2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30" y="10745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A7DE303D-357F-4523-AB21-494BE40AF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30" y="14936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2813504C-E84B-E07A-2FF9-2FC3CD3AF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30" y="191753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8B324FD2-12F9-1B46-84CC-495946CB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30" y="23175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79D4D2F8-0560-44A6-41B0-70349D984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30" y="273192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8BD960BC-6977-E0A4-C6ED-0022939EA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30" y="314149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9658843F-1C0F-2A92-EEDB-3482EA3D9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30" y="35510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C23B013E-E755-3454-D570-5A932DDE0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30" y="396064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6AC6B407-F117-A2F8-F8EA-4E442AA23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30" y="43749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DBE3381-B71A-3494-FDD8-B60D65EBA916}"/>
              </a:ext>
            </a:extLst>
          </p:cNvPr>
          <p:cNvGrpSpPr/>
          <p:nvPr/>
        </p:nvGrpSpPr>
        <p:grpSpPr>
          <a:xfrm>
            <a:off x="1691680" y="1074572"/>
            <a:ext cx="261353" cy="3678413"/>
            <a:chOff x="1691680" y="1074572"/>
            <a:chExt cx="261353" cy="3678413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34AFB610-277F-ED56-C224-C5D47BD7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267" y="10745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CF82ABE9-188F-69C6-6B84-073A48F42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267" y="14936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1A82791C-D03A-B3E7-188E-374D64E90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267" y="191753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62B98C96-F05F-1E57-C975-A11B67576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267" y="23175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551E7179-B71E-6200-C283-BA76804AB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267" y="273192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ED416DB4-F77B-8AE5-FC7D-813E6C62D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267" y="314149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68C295FF-076C-5D2E-2630-94620D123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680" y="35510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C54533F0-D24D-93B0-F18F-806B26E74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680" y="396064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CCC05DFC-1A3F-B4C2-DB43-FF005EC33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680" y="43749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CEC9FA-87A3-8045-26A8-3DA56A8670A4}"/>
              </a:ext>
            </a:extLst>
          </p:cNvPr>
          <p:cNvGrpSpPr/>
          <p:nvPr/>
        </p:nvGrpSpPr>
        <p:grpSpPr>
          <a:xfrm>
            <a:off x="3071217" y="1917535"/>
            <a:ext cx="259766" cy="2835450"/>
            <a:chOff x="3071217" y="1917535"/>
            <a:chExt cx="259766" cy="283545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56B2C7-94B2-0122-61CF-4B89E792D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17" y="191753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A32ED4-7207-B2CD-263E-7F689798E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17" y="23175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983F47-2E7F-7903-4F77-4AC3CAEF4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17" y="273192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C62744-AF03-C478-9D93-70A4AA1D4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17" y="314149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98F5CD8-E2E2-D871-E212-775E4D989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17" y="35510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4783DC-2490-5372-6A95-A212F789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17" y="396064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C12CBCC-1EA3-40FD-BE7A-08121B6AE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217" y="43749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0DC02F-A848-5466-84D6-FCBF4ADD857A}"/>
              </a:ext>
            </a:extLst>
          </p:cNvPr>
          <p:cNvGrpSpPr/>
          <p:nvPr/>
        </p:nvGrpSpPr>
        <p:grpSpPr>
          <a:xfrm>
            <a:off x="2147292" y="1493672"/>
            <a:ext cx="259766" cy="3259313"/>
            <a:chOff x="2147292" y="1493672"/>
            <a:chExt cx="259766" cy="3259313"/>
          </a:xfrm>
        </p:grpSpPr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8E0CF405-25A8-87C7-1E2C-F9085A2B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92" y="14936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B1CEE4-FAC2-C741-6FB6-E822FACE4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92" y="191753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479CC5-2342-3051-16BA-A2B06E581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92" y="23175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0D1AA2-1E54-0521-B64F-E5FCB13B7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92" y="273192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C30923E-97FF-A02E-8E51-F31AD3CF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92" y="314149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C742A4A-975D-B1AF-2BE6-03FD5D74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92" y="35510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35AE96-E1AB-F642-09C8-5A81EB587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92" y="396064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EDCE9FD-65BC-A801-CC7B-D3B0E27D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92" y="43749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8F2515-08B9-55D2-A17B-9EDEE474282E}"/>
              </a:ext>
            </a:extLst>
          </p:cNvPr>
          <p:cNvGrpSpPr/>
          <p:nvPr/>
        </p:nvGrpSpPr>
        <p:grpSpPr>
          <a:xfrm>
            <a:off x="6735167" y="2317585"/>
            <a:ext cx="261354" cy="2435400"/>
            <a:chOff x="6735167" y="2317585"/>
            <a:chExt cx="261354" cy="2435400"/>
          </a:xfrm>
        </p:grpSpPr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12F7C049-3252-BE4F-54E3-451D7D9A1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755" y="43749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43" name="Oval 43">
              <a:extLst>
                <a:ext uri="{FF2B5EF4-FFF2-40B4-BE49-F238E27FC236}">
                  <a16:creationId xmlns:a16="http://schemas.microsoft.com/office/drawing/2014/main" id="{62C6D6F5-1E9F-741B-638F-1521ABD60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5167" y="23175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75FC5CE5-C97F-2C71-EAE1-7E10D4A16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5167" y="273192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45" name="Oval 45">
              <a:extLst>
                <a:ext uri="{FF2B5EF4-FFF2-40B4-BE49-F238E27FC236}">
                  <a16:creationId xmlns:a16="http://schemas.microsoft.com/office/drawing/2014/main" id="{102124A4-CCF4-6CDE-8701-11192F54A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5167" y="314149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46" name="Oval 46">
              <a:extLst>
                <a:ext uri="{FF2B5EF4-FFF2-40B4-BE49-F238E27FC236}">
                  <a16:creationId xmlns:a16="http://schemas.microsoft.com/office/drawing/2014/main" id="{CC38854B-5165-39E7-117B-63E6708B1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5167" y="35510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47" name="Oval 47">
              <a:extLst>
                <a:ext uri="{FF2B5EF4-FFF2-40B4-BE49-F238E27FC236}">
                  <a16:creationId xmlns:a16="http://schemas.microsoft.com/office/drawing/2014/main" id="{C7422953-2A81-5DBF-FA2C-EC043805A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5167" y="396064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2DE5062-5494-A1BB-EE1B-D3BEC2FDC27B}"/>
              </a:ext>
            </a:extLst>
          </p:cNvPr>
          <p:cNvGrpSpPr/>
          <p:nvPr/>
        </p:nvGrpSpPr>
        <p:grpSpPr>
          <a:xfrm>
            <a:off x="4895255" y="2731922"/>
            <a:ext cx="259766" cy="2021063"/>
            <a:chOff x="4895255" y="2731922"/>
            <a:chExt cx="259766" cy="2021063"/>
          </a:xfrm>
        </p:grpSpPr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AA40235D-0161-0609-BD5A-B1C33D74E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255" y="273192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49" name="Oval 49">
              <a:extLst>
                <a:ext uri="{FF2B5EF4-FFF2-40B4-BE49-F238E27FC236}">
                  <a16:creationId xmlns:a16="http://schemas.microsoft.com/office/drawing/2014/main" id="{35E8ECB7-2C13-5ECA-5009-966BF9BE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255" y="314149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0F67A77C-F79F-31D0-293E-9F4CC260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255" y="35510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83C249DB-B0BC-2126-1983-3B3309369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255" y="396064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52" name="Oval 52">
              <a:extLst>
                <a:ext uri="{FF2B5EF4-FFF2-40B4-BE49-F238E27FC236}">
                  <a16:creationId xmlns:a16="http://schemas.microsoft.com/office/drawing/2014/main" id="{A1A8A003-6852-5BF3-90FD-78076BF6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255" y="43749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</p:grpSp>
      <p:sp>
        <p:nvSpPr>
          <p:cNvPr id="53" name="Oval 53">
            <a:extLst>
              <a:ext uri="{FF2B5EF4-FFF2-40B4-BE49-F238E27FC236}">
                <a16:creationId xmlns:a16="http://schemas.microsoft.com/office/drawing/2014/main" id="{79E5A552-F8DA-A56C-0736-2F42DCB0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405" y="4374985"/>
            <a:ext cx="259766" cy="3780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4C64FD-5C75-9772-D60D-E0B67BE1516A}"/>
              </a:ext>
            </a:extLst>
          </p:cNvPr>
          <p:cNvGrpSpPr/>
          <p:nvPr/>
        </p:nvGrpSpPr>
        <p:grpSpPr>
          <a:xfrm>
            <a:off x="6277967" y="3141497"/>
            <a:ext cx="259766" cy="1611488"/>
            <a:chOff x="6277967" y="3141497"/>
            <a:chExt cx="259766" cy="1611488"/>
          </a:xfrm>
        </p:grpSpPr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6E6C03A8-2B74-8F06-19EF-BC4E2BFCB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7967" y="314149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55" name="Oval 55">
              <a:extLst>
                <a:ext uri="{FF2B5EF4-FFF2-40B4-BE49-F238E27FC236}">
                  <a16:creationId xmlns:a16="http://schemas.microsoft.com/office/drawing/2014/main" id="{471AF93A-081C-42B2-483C-2CA1CA50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7967" y="35510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56" name="Oval 56">
              <a:extLst>
                <a:ext uri="{FF2B5EF4-FFF2-40B4-BE49-F238E27FC236}">
                  <a16:creationId xmlns:a16="http://schemas.microsoft.com/office/drawing/2014/main" id="{4C2A3812-1AAF-102B-446C-0C85B008E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7967" y="396064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57" name="Oval 57">
              <a:extLst>
                <a:ext uri="{FF2B5EF4-FFF2-40B4-BE49-F238E27FC236}">
                  <a16:creationId xmlns:a16="http://schemas.microsoft.com/office/drawing/2014/main" id="{3D96CFCB-3027-177B-977B-9BD07AC39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7967" y="43749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67150A-D284-29D8-738D-042633C452A3}"/>
              </a:ext>
            </a:extLst>
          </p:cNvPr>
          <p:cNvGrpSpPr/>
          <p:nvPr/>
        </p:nvGrpSpPr>
        <p:grpSpPr>
          <a:xfrm>
            <a:off x="5820767" y="3551072"/>
            <a:ext cx="261354" cy="1201913"/>
            <a:chOff x="5820767" y="3551072"/>
            <a:chExt cx="261354" cy="1201913"/>
          </a:xfrm>
        </p:grpSpPr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6C884910-9A07-180F-E1E0-FBD6820AF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2355" y="43749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59" name="Oval 59">
              <a:extLst>
                <a:ext uri="{FF2B5EF4-FFF2-40B4-BE49-F238E27FC236}">
                  <a16:creationId xmlns:a16="http://schemas.microsoft.com/office/drawing/2014/main" id="{8190E6B8-D9C0-9B7F-0E36-6DDB057DE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767" y="3551072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B193D552-CD15-33F1-B123-7E9514C2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767" y="396064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1B6F11-82CC-BDA0-B2F7-A552355F5711}"/>
              </a:ext>
            </a:extLst>
          </p:cNvPr>
          <p:cNvGrpSpPr/>
          <p:nvPr/>
        </p:nvGrpSpPr>
        <p:grpSpPr>
          <a:xfrm>
            <a:off x="7201892" y="3960647"/>
            <a:ext cx="261354" cy="792338"/>
            <a:chOff x="7201892" y="3960647"/>
            <a:chExt cx="261354" cy="792338"/>
          </a:xfrm>
        </p:grpSpPr>
        <p:sp>
          <p:nvSpPr>
            <p:cNvPr id="61" name="Oval 61">
              <a:extLst>
                <a:ext uri="{FF2B5EF4-FFF2-40B4-BE49-F238E27FC236}">
                  <a16:creationId xmlns:a16="http://schemas.microsoft.com/office/drawing/2014/main" id="{0097686F-2BF5-6BA6-DEE8-06F1F4CF3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480" y="4374985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62" name="Oval 62">
              <a:extLst>
                <a:ext uri="{FF2B5EF4-FFF2-40B4-BE49-F238E27FC236}">
                  <a16:creationId xmlns:a16="http://schemas.microsoft.com/office/drawing/2014/main" id="{9E9D2195-B316-FCC4-FA7E-1BD4D7C16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1892" y="3960647"/>
              <a:ext cx="259766" cy="378000"/>
            </a:xfrm>
            <a:prstGeom prst="ellips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</p:grpSp>
      <p:sp>
        <p:nvSpPr>
          <p:cNvPr id="64" name="Abgerundete rechteckige Legende 1">
            <a:extLst>
              <a:ext uri="{FF2B5EF4-FFF2-40B4-BE49-F238E27FC236}">
                <a16:creationId xmlns:a16="http://schemas.microsoft.com/office/drawing/2014/main" id="{11E7EB6D-A6A5-1F34-3EA9-29D1965BE32E}"/>
              </a:ext>
            </a:extLst>
          </p:cNvPr>
          <p:cNvSpPr/>
          <p:nvPr/>
        </p:nvSpPr>
        <p:spPr bwMode="auto">
          <a:xfrm>
            <a:off x="4924611" y="634939"/>
            <a:ext cx="2546096" cy="919401"/>
          </a:xfrm>
          <a:prstGeom prst="wedgeRoundRectCallout">
            <a:avLst>
              <a:gd name="adj1" fmla="val -57673"/>
              <a:gd name="adj2" fmla="val 951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Verdana" pitchFamily="34" charset="0"/>
              </a:rPr>
              <a:t>Erst linker Zweig dann rechter </a:t>
            </a:r>
            <a:br>
              <a:rPr lang="de-DE" sz="1600" dirty="0">
                <a:solidFill>
                  <a:schemeClr val="bg1"/>
                </a:solidFill>
                <a:latin typeface="Verdana" pitchFamily="34" charset="0"/>
              </a:rPr>
            </a:br>
            <a:r>
              <a:rPr lang="de-DE" sz="1600" dirty="0">
                <a:solidFill>
                  <a:schemeClr val="bg1"/>
                </a:solidFill>
                <a:latin typeface="Verdana" pitchFamily="34" charset="0"/>
              </a:rPr>
              <a:t>Zweig der Rekursion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89C14B-709C-353B-ED70-D348348CC348}"/>
              </a:ext>
            </a:extLst>
          </p:cNvPr>
          <p:cNvSpPr txBox="1"/>
          <p:nvPr/>
        </p:nvSpPr>
        <p:spPr bwMode="gray">
          <a:xfrm>
            <a:off x="-2082800" y="1803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CCD25-CDEE-A6DA-A880-F1F6C68DA64A}"/>
              </a:ext>
            </a:extLst>
          </p:cNvPr>
          <p:cNvSpPr txBox="1"/>
          <p:nvPr/>
        </p:nvSpPr>
        <p:spPr bwMode="gray">
          <a:xfrm>
            <a:off x="683568" y="7916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2" name="Oval 5">
            <a:extLst>
              <a:ext uri="{FF2B5EF4-FFF2-40B4-BE49-F238E27FC236}">
                <a16:creationId xmlns:a16="http://schemas.microsoft.com/office/drawing/2014/main" id="{7FF51FB9-23A7-A27B-E112-25AE34F1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4747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5C18E26B-BC5E-3438-C89F-96A1A4D1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684322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67" name="Oval 5">
            <a:extLst>
              <a:ext uri="{FF2B5EF4-FFF2-40B4-BE49-F238E27FC236}">
                <a16:creationId xmlns:a16="http://schemas.microsoft.com/office/drawing/2014/main" id="{DDB79666-6660-618F-1DDE-092028CD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30" y="1052301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68" name="Oval 5">
            <a:extLst>
              <a:ext uri="{FF2B5EF4-FFF2-40B4-BE49-F238E27FC236}">
                <a16:creationId xmlns:a16="http://schemas.microsoft.com/office/drawing/2014/main" id="{527FC5E1-8CA8-8C9A-37F2-D82C7AA6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504" y="1452572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69" name="Oval 5">
            <a:extLst>
              <a:ext uri="{FF2B5EF4-FFF2-40B4-BE49-F238E27FC236}">
                <a16:creationId xmlns:a16="http://schemas.microsoft.com/office/drawing/2014/main" id="{9F860DB8-4FAC-11C3-BE05-A1292704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622" y="1915330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70" name="Oval 5">
            <a:extLst>
              <a:ext uri="{FF2B5EF4-FFF2-40B4-BE49-F238E27FC236}">
                <a16:creationId xmlns:a16="http://schemas.microsoft.com/office/drawing/2014/main" id="{0C4D125B-50A8-7870-E9C0-671F32B7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587" y="2327287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71" name="Oval 5">
            <a:extLst>
              <a:ext uri="{FF2B5EF4-FFF2-40B4-BE49-F238E27FC236}">
                <a16:creationId xmlns:a16="http://schemas.microsoft.com/office/drawing/2014/main" id="{59C08546-DC36-BA31-FA83-96E872A5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982" y="2755710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72" name="Oval 5">
            <a:extLst>
              <a:ext uri="{FF2B5EF4-FFF2-40B4-BE49-F238E27FC236}">
                <a16:creationId xmlns:a16="http://schemas.microsoft.com/office/drawing/2014/main" id="{08F305B0-F730-C5A0-1660-9316B5F2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940" y="3154155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1A9FDB6E-C7FE-E678-C49D-6DF760558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941" y="3582647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74" name="Oval 5">
            <a:extLst>
              <a:ext uri="{FF2B5EF4-FFF2-40B4-BE49-F238E27FC236}">
                <a16:creationId xmlns:a16="http://schemas.microsoft.com/office/drawing/2014/main" id="{DECF6BB6-17CC-1DA5-FAAF-A6920346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553" y="3960647"/>
            <a:ext cx="259766" cy="378000"/>
          </a:xfrm>
          <a:prstGeom prst="ellipse">
            <a:avLst/>
          </a:prstGeom>
          <a:solidFill>
            <a:srgbClr val="92D050">
              <a:alpha val="34351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5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4" grpId="0" animBg="1"/>
      <p:bldP spid="2" grpId="0" animBg="1"/>
      <p:bldP spid="7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21436</TotalTime>
  <Words>2294</Words>
  <Application>Microsoft Macintosh PowerPoint</Application>
  <PresentationFormat>On-screen Show (16:9)</PresentationFormat>
  <Paragraphs>387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Cambria Math</vt:lpstr>
      <vt:lpstr>Courier New</vt:lpstr>
      <vt:lpstr>Open Sans</vt:lpstr>
      <vt:lpstr>Verdana</vt:lpstr>
      <vt:lpstr>Wingdings</vt:lpstr>
      <vt:lpstr>TEMPLATE DEF Faculty v2022</vt:lpstr>
      <vt:lpstr>Programmiertechnik++</vt:lpstr>
      <vt:lpstr>Überblick</vt:lpstr>
      <vt:lpstr>Quicksort Historie</vt:lpstr>
      <vt:lpstr>Vergleich Mergesort und Quicksort</vt:lpstr>
      <vt:lpstr>Quicksort Prinzip</vt:lpstr>
      <vt:lpstr>QuickSort: Zerlegen (partition) beim QuickSort</vt:lpstr>
      <vt:lpstr>QuickSort: Vertauschen von Elementen</vt:lpstr>
      <vt:lpstr>Beispielablauf für Partition</vt:lpstr>
      <vt:lpstr>Quicksort Beispiel</vt:lpstr>
      <vt:lpstr>Quicksort Korrektheit</vt:lpstr>
      <vt:lpstr>Quicksort Anschauung</vt:lpstr>
      <vt:lpstr>Stabilität</vt:lpstr>
      <vt:lpstr>Analyse Quicksort 1961</vt:lpstr>
      <vt:lpstr>Analyse Quicksort</vt:lpstr>
      <vt:lpstr>Inputvarianten</vt:lpstr>
      <vt:lpstr>Aufwand</vt:lpstr>
      <vt:lpstr>Quicksort –  Worst Case</vt:lpstr>
      <vt:lpstr>Quicksort –  Worst Case</vt:lpstr>
      <vt:lpstr>Analyse QuickSort worst case</vt:lpstr>
      <vt:lpstr>Quicksort – Best Case</vt:lpstr>
      <vt:lpstr>Quicksort – Best Case</vt:lpstr>
      <vt:lpstr>Analyse Best Case</vt:lpstr>
      <vt:lpstr>Analyse Average Case</vt:lpstr>
      <vt:lpstr>Analyse Average Case</vt:lpstr>
      <vt:lpstr>Quicksort Verbesserungen median-of-3</vt:lpstr>
      <vt:lpstr>Sortierverfahren im Vergleich</vt:lpstr>
      <vt:lpstr>Sortierung in O(n log n)</vt:lpstr>
      <vt:lpstr>Überblick</vt:lpstr>
      <vt:lpstr>Countingsort</vt:lpstr>
      <vt:lpstr>Überblick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Christoph Lippert</cp:lastModifiedBy>
  <cp:revision>104</cp:revision>
  <cp:lastPrinted>2014-05-07T12:19:03Z</cp:lastPrinted>
  <dcterms:created xsi:type="dcterms:W3CDTF">2022-08-10T08:10:37Z</dcterms:created>
  <dcterms:modified xsi:type="dcterms:W3CDTF">2023-05-24T20:03:34Z</dcterms:modified>
</cp:coreProperties>
</file>