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1" r:id="rId2"/>
    <p:sldId id="328" r:id="rId3"/>
    <p:sldId id="412" r:id="rId4"/>
    <p:sldId id="352" r:id="rId5"/>
    <p:sldId id="353" r:id="rId6"/>
    <p:sldId id="413" r:id="rId7"/>
    <p:sldId id="354" r:id="rId8"/>
    <p:sldId id="355" r:id="rId9"/>
    <p:sldId id="356" r:id="rId10"/>
    <p:sldId id="414" r:id="rId11"/>
    <p:sldId id="407" r:id="rId12"/>
    <p:sldId id="415" r:id="rId13"/>
    <p:sldId id="408" r:id="rId14"/>
    <p:sldId id="409" r:id="rId15"/>
    <p:sldId id="410" r:id="rId16"/>
    <p:sldId id="411" r:id="rId17"/>
    <p:sldId id="416" r:id="rId18"/>
    <p:sldId id="304" r:id="rId19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B10639"/>
    <a:srgbClr val="323232"/>
    <a:srgbClr val="C00000"/>
    <a:srgbClr val="000000"/>
    <a:srgbClr val="FFFFFF"/>
    <a:srgbClr val="FFFF00"/>
    <a:srgbClr val="FBFCFC"/>
    <a:srgbClr val="FCFCFC"/>
    <a:srgbClr val="FC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8"/>
    <p:restoredTop sz="95946"/>
  </p:normalViewPr>
  <p:slideViewPr>
    <p:cSldViewPr snapToObjects="1" showGuides="1">
      <p:cViewPr varScale="1">
        <p:scale>
          <a:sx n="138" d="100"/>
          <a:sy n="138" d="100"/>
        </p:scale>
        <p:origin x="192" y="32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6/17/23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6/17/23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732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547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0127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0640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515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8c – Bäume </a:t>
            </a:r>
            <a:r>
              <a:rPr lang="en-US" sz="800" noProof="0" dirty="0"/>
              <a:t>(Heaps</a:t>
            </a:r>
            <a:r>
              <a:rPr lang="de-DE" sz="800" noProof="0" dirty="0"/>
              <a:t>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/18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programmiertechnik-ii/blob/main/unit8/min_pq.h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programmiertechnik-ii/blob/main/unit8/heap.h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programmiertechnik-ii/blob/main/unit8/heap.h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HPI-Artificial-Intelligence-Teaching/programmiertechnik-ii/blob/main/unit8/heap.h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programmiertechnik-ii/blob/main/unit8/heap.h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Christoph Lippert</a:t>
            </a:r>
          </a:p>
          <a:p>
            <a:pPr algn="l"/>
            <a:r>
              <a:rPr lang="de-DE" dirty="0"/>
              <a:t>Bäume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Halden (</a:t>
            </a:r>
            <a:r>
              <a:rPr lang="en-US" altLang="en-DE" i="1" dirty="0"/>
              <a:t>Heaps</a:t>
            </a:r>
            <a:r>
              <a:rPr lang="de-DE" altLang="en-DE" dirty="0"/>
              <a:t>)</a:t>
            </a:r>
            <a:endParaRPr lang="en-US" altLang="en-DE" i="1" dirty="0"/>
          </a:p>
          <a:p>
            <a:pPr marL="342900" indent="-342900"/>
            <a:r>
              <a:rPr lang="de-DE" altLang="en-DE" dirty="0"/>
              <a:t>Haldenbedingung wiederherstellen </a:t>
            </a:r>
            <a:r>
              <a:rPr lang="de-DE" altLang="en-DE" i="1" dirty="0"/>
              <a:t>(</a:t>
            </a:r>
            <a:r>
              <a:rPr lang="en-US" altLang="en-DE" i="1" dirty="0" err="1"/>
              <a:t>heapify</a:t>
            </a:r>
            <a:r>
              <a:rPr lang="de-DE" altLang="en-DE" i="1" dirty="0"/>
              <a:t>)</a:t>
            </a:r>
          </a:p>
          <a:p>
            <a:pPr marL="342900" indent="-342900"/>
            <a:r>
              <a:rPr lang="de-DE" altLang="en-DE" dirty="0"/>
              <a:t>Anwendung von Heaps</a:t>
            </a:r>
          </a:p>
          <a:p>
            <a:pPr marL="614125" lvl="1" indent="-342900"/>
            <a:r>
              <a:rPr lang="de-DE" b="1" dirty="0"/>
              <a:t>Prioritätswarteschlange</a:t>
            </a:r>
          </a:p>
          <a:p>
            <a:pPr marL="614125" lvl="1" indent="-342900"/>
            <a:r>
              <a:rPr lang="en-US" altLang="en-DE" i="1" dirty="0"/>
              <a:t>Heapsort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26659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F0C18-6F26-784D-900D-019CB008E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2484041"/>
          </a:xfrm>
        </p:spPr>
        <p:txBody>
          <a:bodyPr/>
          <a:lstStyle/>
          <a:p>
            <a:r>
              <a:rPr lang="de-DE" b="1" dirty="0"/>
              <a:t>Prinzip</a:t>
            </a:r>
            <a:r>
              <a:rPr lang="de-DE" dirty="0"/>
              <a:t>: Datensammlung, bei dem immer das kleinste (oder größte) Element entfernt wird</a:t>
            </a:r>
          </a:p>
          <a:p>
            <a:r>
              <a:rPr lang="de-DE" b="1" dirty="0"/>
              <a:t>Anwendungen</a:t>
            </a:r>
            <a:r>
              <a:rPr lang="de-DE" dirty="0"/>
              <a:t>:</a:t>
            </a:r>
          </a:p>
          <a:p>
            <a:pPr lvl="1"/>
            <a:r>
              <a:rPr lang="de-DE" sz="1200" dirty="0"/>
              <a:t>Simulation (z.B., Kunden in Wartschlange, Partikel)</a:t>
            </a:r>
          </a:p>
          <a:p>
            <a:pPr lvl="1"/>
            <a:r>
              <a:rPr lang="de-DE" sz="1200" dirty="0"/>
              <a:t>Diskrete Optimierung (z.B., Scheduling) </a:t>
            </a:r>
          </a:p>
          <a:p>
            <a:pPr lvl="1"/>
            <a:r>
              <a:rPr lang="de-DE" sz="1200" dirty="0"/>
              <a:t>Künstliche Intelligenz (z.B., A* Suche)</a:t>
            </a:r>
          </a:p>
          <a:p>
            <a:pPr lvl="1"/>
            <a:r>
              <a:rPr lang="de-DE" sz="1200" dirty="0"/>
              <a:t>Netzwerke (z.B., Web Cache)</a:t>
            </a:r>
          </a:p>
          <a:p>
            <a:pPr lvl="1"/>
            <a:r>
              <a:rPr lang="de-DE" sz="1200" dirty="0"/>
              <a:t>Betriebssysteme (z.B., </a:t>
            </a:r>
            <a:r>
              <a:rPr lang="en-US" sz="1200" i="1" dirty="0"/>
              <a:t>load balancing</a:t>
            </a:r>
            <a:r>
              <a:rPr lang="de-DE" sz="1200" dirty="0"/>
              <a:t>)</a:t>
            </a:r>
          </a:p>
          <a:p>
            <a:pPr lvl="1"/>
            <a:r>
              <a:rPr lang="de-DE" sz="1200" dirty="0"/>
              <a:t>Suche auf Graphen (z.B., </a:t>
            </a:r>
            <a:r>
              <a:rPr lang="de-DE" sz="1200" dirty="0" err="1"/>
              <a:t>Dijkstra’s</a:t>
            </a:r>
            <a:r>
              <a:rPr lang="de-DE" sz="1200" dirty="0"/>
              <a:t> oder </a:t>
            </a:r>
            <a:r>
              <a:rPr lang="de-DE" sz="1200" dirty="0" err="1"/>
              <a:t>Prim’s</a:t>
            </a:r>
            <a:r>
              <a:rPr lang="de-DE" sz="1200" dirty="0"/>
              <a:t> Algorithmus)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B3511E-523E-8F07-CEA6-543EB9A1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</a:t>
            </a:r>
            <a:r>
              <a:rPr lang="en-US" i="1" dirty="0"/>
              <a:t>Heaps</a:t>
            </a:r>
            <a:r>
              <a:rPr lang="de-DE" dirty="0"/>
              <a:t>: Prioritätswarteschlange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7D2A68E-3E2E-623C-F55D-D08D8DB2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21137"/>
              </p:ext>
            </p:extLst>
          </p:nvPr>
        </p:nvGraphicFramePr>
        <p:xfrm>
          <a:off x="7091820" y="1201157"/>
          <a:ext cx="1967877" cy="264448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19242168"/>
                    </a:ext>
                  </a:extLst>
                </a:gridCol>
                <a:gridCol w="447822">
                  <a:extLst>
                    <a:ext uri="{9D8B030D-6E8A-4147-A177-3AD203B41FA5}">
                      <a16:colId xmlns:a16="http://schemas.microsoft.com/office/drawing/2014/main" val="4151671581"/>
                    </a:ext>
                  </a:extLst>
                </a:gridCol>
                <a:gridCol w="655959">
                  <a:extLst>
                    <a:ext uri="{9D8B030D-6E8A-4147-A177-3AD203B41FA5}">
                      <a16:colId xmlns:a16="http://schemas.microsoft.com/office/drawing/2014/main" val="2360349245"/>
                    </a:ext>
                  </a:extLst>
                </a:gridCol>
              </a:tblGrid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Operation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Arg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Ergebnis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2455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3637110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07469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259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8754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71314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8525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195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507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995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080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56218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3238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48C1D9-273E-A4E8-7050-BC932136C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96382"/>
              </p:ext>
            </p:extLst>
          </p:nvPr>
        </p:nvGraphicFramePr>
        <p:xfrm>
          <a:off x="7091820" y="1201157"/>
          <a:ext cx="1967877" cy="264448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19242168"/>
                    </a:ext>
                  </a:extLst>
                </a:gridCol>
                <a:gridCol w="447822">
                  <a:extLst>
                    <a:ext uri="{9D8B030D-6E8A-4147-A177-3AD203B41FA5}">
                      <a16:colId xmlns:a16="http://schemas.microsoft.com/office/drawing/2014/main" val="4151671581"/>
                    </a:ext>
                  </a:extLst>
                </a:gridCol>
                <a:gridCol w="655959">
                  <a:extLst>
                    <a:ext uri="{9D8B030D-6E8A-4147-A177-3AD203B41FA5}">
                      <a16:colId xmlns:a16="http://schemas.microsoft.com/office/drawing/2014/main" val="2360349245"/>
                    </a:ext>
                  </a:extLst>
                </a:gridCol>
              </a:tblGrid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Operation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Arg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Ergebnis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2455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3637110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07469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259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8754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71314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8525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195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507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995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080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56218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32388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A687F94B-6266-1812-4892-7131E28C0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05795"/>
              </p:ext>
            </p:extLst>
          </p:nvPr>
        </p:nvGraphicFramePr>
        <p:xfrm>
          <a:off x="7091820" y="1201157"/>
          <a:ext cx="1967877" cy="264448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19242168"/>
                    </a:ext>
                  </a:extLst>
                </a:gridCol>
                <a:gridCol w="447822">
                  <a:extLst>
                    <a:ext uri="{9D8B030D-6E8A-4147-A177-3AD203B41FA5}">
                      <a16:colId xmlns:a16="http://schemas.microsoft.com/office/drawing/2014/main" val="4151671581"/>
                    </a:ext>
                  </a:extLst>
                </a:gridCol>
                <a:gridCol w="655959">
                  <a:extLst>
                    <a:ext uri="{9D8B030D-6E8A-4147-A177-3AD203B41FA5}">
                      <a16:colId xmlns:a16="http://schemas.microsoft.com/office/drawing/2014/main" val="2360349245"/>
                    </a:ext>
                  </a:extLst>
                </a:gridCol>
              </a:tblGrid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Operation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Arg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Ergebnis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2455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3637110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07469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259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8754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71314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8525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195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507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995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080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56218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32388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D6355C54-30FD-2B38-FD31-294DB60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850518"/>
              </p:ext>
            </p:extLst>
          </p:nvPr>
        </p:nvGraphicFramePr>
        <p:xfrm>
          <a:off x="7091820" y="1201157"/>
          <a:ext cx="1967877" cy="264448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19242168"/>
                    </a:ext>
                  </a:extLst>
                </a:gridCol>
                <a:gridCol w="447822">
                  <a:extLst>
                    <a:ext uri="{9D8B030D-6E8A-4147-A177-3AD203B41FA5}">
                      <a16:colId xmlns:a16="http://schemas.microsoft.com/office/drawing/2014/main" val="4151671581"/>
                    </a:ext>
                  </a:extLst>
                </a:gridCol>
                <a:gridCol w="655959">
                  <a:extLst>
                    <a:ext uri="{9D8B030D-6E8A-4147-A177-3AD203B41FA5}">
                      <a16:colId xmlns:a16="http://schemas.microsoft.com/office/drawing/2014/main" val="2360349245"/>
                    </a:ext>
                  </a:extLst>
                </a:gridCol>
              </a:tblGrid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Operation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Arg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Ergebnis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2455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3637110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07469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259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8754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71314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8525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195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507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995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080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56218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32388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79DD958F-9149-C79E-3BD3-F20453949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08510"/>
              </p:ext>
            </p:extLst>
          </p:nvPr>
        </p:nvGraphicFramePr>
        <p:xfrm>
          <a:off x="7091820" y="1201157"/>
          <a:ext cx="1967877" cy="264448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19242168"/>
                    </a:ext>
                  </a:extLst>
                </a:gridCol>
                <a:gridCol w="447822">
                  <a:extLst>
                    <a:ext uri="{9D8B030D-6E8A-4147-A177-3AD203B41FA5}">
                      <a16:colId xmlns:a16="http://schemas.microsoft.com/office/drawing/2014/main" val="4151671581"/>
                    </a:ext>
                  </a:extLst>
                </a:gridCol>
                <a:gridCol w="655959">
                  <a:extLst>
                    <a:ext uri="{9D8B030D-6E8A-4147-A177-3AD203B41FA5}">
                      <a16:colId xmlns:a16="http://schemas.microsoft.com/office/drawing/2014/main" val="2360349245"/>
                    </a:ext>
                  </a:extLst>
                </a:gridCol>
              </a:tblGrid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Operation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Arg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Ergebnis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2455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3637110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07469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259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8754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71314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8525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195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507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995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080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56218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32388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044680B5-4B96-6669-70F3-EDC31C38F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341045"/>
              </p:ext>
            </p:extLst>
          </p:nvPr>
        </p:nvGraphicFramePr>
        <p:xfrm>
          <a:off x="7091820" y="1201157"/>
          <a:ext cx="1967877" cy="264448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19242168"/>
                    </a:ext>
                  </a:extLst>
                </a:gridCol>
                <a:gridCol w="447822">
                  <a:extLst>
                    <a:ext uri="{9D8B030D-6E8A-4147-A177-3AD203B41FA5}">
                      <a16:colId xmlns:a16="http://schemas.microsoft.com/office/drawing/2014/main" val="4151671581"/>
                    </a:ext>
                  </a:extLst>
                </a:gridCol>
                <a:gridCol w="655959">
                  <a:extLst>
                    <a:ext uri="{9D8B030D-6E8A-4147-A177-3AD203B41FA5}">
                      <a16:colId xmlns:a16="http://schemas.microsoft.com/office/drawing/2014/main" val="2360349245"/>
                    </a:ext>
                  </a:extLst>
                </a:gridCol>
              </a:tblGrid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Operation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Arg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Ergebnis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2455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3637110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07469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259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8754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71314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8525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195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507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995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080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56218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3238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26E5E8-7991-DDBE-DD02-46F82A8EF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178350"/>
              </p:ext>
            </p:extLst>
          </p:nvPr>
        </p:nvGraphicFramePr>
        <p:xfrm>
          <a:off x="352209" y="3679548"/>
          <a:ext cx="6604034" cy="125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039">
                  <a:extLst>
                    <a:ext uri="{9D8B030D-6E8A-4147-A177-3AD203B41FA5}">
                      <a16:colId xmlns:a16="http://schemas.microsoft.com/office/drawing/2014/main" val="1442342595"/>
                    </a:ext>
                  </a:extLst>
                </a:gridCol>
                <a:gridCol w="850623">
                  <a:extLst>
                    <a:ext uri="{9D8B030D-6E8A-4147-A177-3AD203B41FA5}">
                      <a16:colId xmlns:a16="http://schemas.microsoft.com/office/drawing/2014/main" val="3126452094"/>
                    </a:ext>
                  </a:extLst>
                </a:gridCol>
                <a:gridCol w="775001">
                  <a:extLst>
                    <a:ext uri="{9D8B030D-6E8A-4147-A177-3AD203B41FA5}">
                      <a16:colId xmlns:a16="http://schemas.microsoft.com/office/drawing/2014/main" val="793860594"/>
                    </a:ext>
                  </a:extLst>
                </a:gridCol>
                <a:gridCol w="991954">
                  <a:extLst>
                    <a:ext uri="{9D8B030D-6E8A-4147-A177-3AD203B41FA5}">
                      <a16:colId xmlns:a16="http://schemas.microsoft.com/office/drawing/2014/main" val="983505871"/>
                    </a:ext>
                  </a:extLst>
                </a:gridCol>
                <a:gridCol w="736238">
                  <a:extLst>
                    <a:ext uri="{9D8B030D-6E8A-4147-A177-3AD203B41FA5}">
                      <a16:colId xmlns:a16="http://schemas.microsoft.com/office/drawing/2014/main" val="3699452866"/>
                    </a:ext>
                  </a:extLst>
                </a:gridCol>
                <a:gridCol w="855987">
                  <a:extLst>
                    <a:ext uri="{9D8B030D-6E8A-4147-A177-3AD203B41FA5}">
                      <a16:colId xmlns:a16="http://schemas.microsoft.com/office/drawing/2014/main" val="1336977128"/>
                    </a:ext>
                  </a:extLst>
                </a:gridCol>
                <a:gridCol w="952192">
                  <a:extLst>
                    <a:ext uri="{9D8B030D-6E8A-4147-A177-3AD203B41FA5}">
                      <a16:colId xmlns:a16="http://schemas.microsoft.com/office/drawing/2014/main" val="273972525"/>
                    </a:ext>
                  </a:extLst>
                </a:gridCol>
              </a:tblGrid>
              <a:tr h="254287"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bg1"/>
                          </a:solidFill>
                        </a:rPr>
                        <a:t>Implementierung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Garantiert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i="1" noProof="0" dirty="0"/>
                        <a:t>Average</a:t>
                      </a:r>
                      <a:endParaRPr lang="en-US" sz="10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66586"/>
                  </a:ext>
                </a:extLst>
              </a:tr>
              <a:tr h="445110">
                <a:tc vMerge="1">
                  <a:txBody>
                    <a:bodyPr/>
                    <a:lstStyle/>
                    <a:p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Implementierung</a:t>
                      </a:r>
                    </a:p>
                  </a:txBody>
                  <a:tcPr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Einfügen (</a:t>
                      </a:r>
                      <a:r>
                        <a:rPr lang="en-US" sz="9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</a:t>
                      </a:r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Maximum (</a:t>
                      </a:r>
                      <a:r>
                        <a:rPr lang="en-US" sz="9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Löschen (</a:t>
                      </a:r>
                      <a:r>
                        <a:rPr lang="en-US" sz="9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 max</a:t>
                      </a:r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Einfügen (</a:t>
                      </a:r>
                      <a:r>
                        <a:rPr lang="en-US" sz="9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</a:t>
                      </a:r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Maximum (</a:t>
                      </a:r>
                      <a:r>
                        <a:rPr lang="en-US" sz="9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Löschen (</a:t>
                      </a:r>
                      <a:r>
                        <a:rPr lang="en-US" sz="9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 max</a:t>
                      </a:r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641460"/>
                  </a:ext>
                </a:extLst>
              </a:tr>
              <a:tr h="249908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Sortierte Liste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760991"/>
                  </a:ext>
                </a:extLst>
              </a:tr>
              <a:tr h="303114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Binärer Heap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369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A53E1CE0-E605-B309-2025-09F3F0DB17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153284"/>
                  </p:ext>
                </p:extLst>
              </p:nvPr>
            </p:nvGraphicFramePr>
            <p:xfrm>
              <a:off x="352209" y="3679548"/>
              <a:ext cx="6604034" cy="1252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2039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850623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775001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991954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736238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855987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952192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25428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0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000" i="1" noProof="0" dirty="0"/>
                            <a:t>Average</a:t>
                          </a:r>
                          <a:endParaRPr lang="en-US" sz="10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445110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249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Sortierte Liste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b="0" i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03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Binärer Heap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A53E1CE0-E605-B309-2025-09F3F0DB17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153284"/>
                  </p:ext>
                </p:extLst>
              </p:nvPr>
            </p:nvGraphicFramePr>
            <p:xfrm>
              <a:off x="352209" y="3679548"/>
              <a:ext cx="6604034" cy="1252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2039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850623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775001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991954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736238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855987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952192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25428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0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000" i="1" noProof="0" dirty="0"/>
                            <a:t>Average</a:t>
                          </a:r>
                          <a:endParaRPr lang="en-US" sz="10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445110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249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Sortierte Liste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1642" t="-285000" r="-51194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361" t="-285000" r="-46229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1538" t="-285000" r="-26153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3448" t="-285000" r="-25172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7353" t="-285000" r="-11470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6000" t="-285000" r="-400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03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Binärer Heap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BADED3F8-B524-88FD-D040-0A5363BF0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2014951"/>
                  </p:ext>
                </p:extLst>
              </p:nvPr>
            </p:nvGraphicFramePr>
            <p:xfrm>
              <a:off x="352209" y="3679548"/>
              <a:ext cx="6604034" cy="1252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2039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850623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775001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991954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736238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855987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952192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25428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0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000" i="1" noProof="0" dirty="0"/>
                            <a:t>Average</a:t>
                          </a:r>
                          <a:endParaRPr lang="en-US" sz="10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445110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249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Sortierte Liste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b="0" i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03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Binärer Heap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b="0" i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b="0" i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BADED3F8-B524-88FD-D040-0A5363BF0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2014951"/>
                  </p:ext>
                </p:extLst>
              </p:nvPr>
            </p:nvGraphicFramePr>
            <p:xfrm>
              <a:off x="352209" y="3679548"/>
              <a:ext cx="6604034" cy="1252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2039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850623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775001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991954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736238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855987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952192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25428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0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000" i="1" noProof="0" dirty="0"/>
                            <a:t>Average</a:t>
                          </a:r>
                          <a:endParaRPr lang="en-US" sz="10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445110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249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Sortierte Liste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1642" t="-285000" r="-51194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361" t="-285000" r="-46229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1538" t="-285000" r="-26153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3448" t="-285000" r="-25172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7353" t="-285000" r="-11470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6000" t="-285000" r="-400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03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Binärer Heap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1642" t="-320833" r="-51194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361" t="-320833" r="-462295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1538" t="-320833" r="-261538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3448" t="-320833" r="-251724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7353" t="-320833" r="-114706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6000" t="-320833" r="-4000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3C738BF-A27B-6F84-39F8-93F24EEE6EBF}"/>
              </a:ext>
            </a:extLst>
          </p:cNvPr>
          <p:cNvSpPr txBox="1"/>
          <p:nvPr/>
        </p:nvSpPr>
        <p:spPr bwMode="gray">
          <a:xfrm>
            <a:off x="7452320" y="4305757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min_pq.h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13375496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Halden (</a:t>
            </a:r>
            <a:r>
              <a:rPr lang="en-US" altLang="en-DE" i="1" dirty="0"/>
              <a:t>Heaps</a:t>
            </a:r>
            <a:r>
              <a:rPr lang="de-DE" altLang="en-DE" dirty="0"/>
              <a:t>)</a:t>
            </a:r>
            <a:endParaRPr lang="en-US" altLang="en-DE" i="1" dirty="0"/>
          </a:p>
          <a:p>
            <a:pPr marL="342900" indent="-342900"/>
            <a:r>
              <a:rPr lang="de-DE" altLang="en-DE" dirty="0"/>
              <a:t>Haldenbedingung wiederherstellen </a:t>
            </a:r>
            <a:r>
              <a:rPr lang="de-DE" altLang="en-DE" i="1" dirty="0"/>
              <a:t>(</a:t>
            </a:r>
            <a:r>
              <a:rPr lang="en-US" altLang="en-DE" i="1" dirty="0" err="1"/>
              <a:t>heapify</a:t>
            </a:r>
            <a:r>
              <a:rPr lang="de-DE" altLang="en-DE" i="1" dirty="0"/>
              <a:t>)</a:t>
            </a:r>
          </a:p>
          <a:p>
            <a:pPr marL="342900" indent="-342900"/>
            <a:r>
              <a:rPr lang="de-DE" altLang="en-DE" dirty="0"/>
              <a:t>Anwendung von Heaps</a:t>
            </a:r>
          </a:p>
          <a:p>
            <a:pPr marL="614125" lvl="1" indent="-342900"/>
            <a:r>
              <a:rPr lang="de-DE" dirty="0"/>
              <a:t>Prioritätswarteschlange</a:t>
            </a:r>
          </a:p>
          <a:p>
            <a:pPr marL="614125" lvl="1" indent="-342900"/>
            <a:r>
              <a:rPr lang="en-US" altLang="en-DE" b="1" i="1" dirty="0"/>
              <a:t>Heapsort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08434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671105-F859-19FB-8C91-C2AC4EDF2D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31913"/>
              </a:xfrm>
            </p:spPr>
            <p:txBody>
              <a:bodyPr/>
              <a:lstStyle/>
              <a:p>
                <a:r>
                  <a:rPr lang="de-DE" b="1" dirty="0"/>
                  <a:t>Grundidee</a:t>
                </a:r>
                <a:r>
                  <a:rPr lang="de-DE" dirty="0"/>
                  <a:t>: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dirty="0"/>
                  <a:t>Betrachte das Eingabefeld als einen vollständigen binären Baum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b="1" dirty="0"/>
                  <a:t>Heapaufbau</a:t>
                </a:r>
                <a:r>
                  <a:rPr lang="de-DE" dirty="0"/>
                  <a:t>: Baue einen </a:t>
                </a:r>
                <a:r>
                  <a:rPr lang="en-US" i="1" dirty="0"/>
                  <a:t>heap</a:t>
                </a:r>
                <a:r>
                  <a:rPr lang="de-DE" dirty="0"/>
                  <a:t> aus dem Feld mit allen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Schlüsseln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b="1" dirty="0"/>
                  <a:t>Runtersortieren</a:t>
                </a:r>
                <a:r>
                  <a:rPr lang="de-DE" dirty="0"/>
                  <a:t>: Entferne nach-und-nach den maximalen Schlüssel.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671105-F859-19FB-8C91-C2AC4EDF2D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31913"/>
              </a:xfrm>
              <a:blipFill>
                <a:blip r:embed="rId2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F3752E7-2D8B-54B5-29E2-9A5DF099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Heapsort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E0E3C4C-A4A8-9AD1-6C9C-9E59D4386AD0}"/>
              </a:ext>
            </a:extLst>
          </p:cNvPr>
          <p:cNvGrpSpPr/>
          <p:nvPr/>
        </p:nvGrpSpPr>
        <p:grpSpPr>
          <a:xfrm>
            <a:off x="899592" y="3436155"/>
            <a:ext cx="1689989" cy="773563"/>
            <a:chOff x="4945383" y="1131590"/>
            <a:chExt cx="2335006" cy="115538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3AEE667-D05D-F5C0-907E-1D746019C8DA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70AB7A9-8294-A581-B803-84CDBB5630C6}"/>
                </a:ext>
              </a:extLst>
            </p:cNvPr>
            <p:cNvCxnSpPr>
              <a:cxnSpLocks/>
              <a:stCxn id="71" idx="3"/>
              <a:endCxn id="74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8F63E61-1216-03DA-B797-08E7B33CBBB4}"/>
                </a:ext>
              </a:extLst>
            </p:cNvPr>
            <p:cNvCxnSpPr>
              <a:cxnSpLocks/>
              <a:stCxn id="71" idx="5"/>
              <a:endCxn id="80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52F9BF3-1478-0E5D-EE5B-CB77DEE7951D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CE698EF-170F-58E8-79C8-F8F6B0C6B37E}"/>
                </a:ext>
              </a:extLst>
            </p:cNvPr>
            <p:cNvCxnSpPr>
              <a:cxnSpLocks/>
              <a:stCxn id="74" idx="3"/>
              <a:endCxn id="77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535B3C8-F3C6-2DD9-8837-EF1AB63A03DC}"/>
                </a:ext>
              </a:extLst>
            </p:cNvPr>
            <p:cNvCxnSpPr>
              <a:cxnSpLocks/>
              <a:stCxn id="74" idx="5"/>
              <a:endCxn id="85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BF639F0-0A87-AE14-07AD-6B7F6CE144D1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A20F972-63C8-34F2-EF15-58F075C48746}"/>
                </a:ext>
              </a:extLst>
            </p:cNvPr>
            <p:cNvCxnSpPr>
              <a:cxnSpLocks/>
              <a:stCxn id="77" idx="3"/>
              <a:endCxn id="88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40793F9-1AD3-1DDD-A24E-FD9AD57726C9}"/>
                </a:ext>
              </a:extLst>
            </p:cNvPr>
            <p:cNvCxnSpPr>
              <a:cxnSpLocks/>
              <a:stCxn id="77" idx="5"/>
              <a:endCxn id="89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0EBBDD7-5C43-7CC6-F868-1515E6DE2D41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6D7506F-E142-5167-438A-0E4AFD40861A}"/>
                </a:ext>
              </a:extLst>
            </p:cNvPr>
            <p:cNvCxnSpPr>
              <a:cxnSpLocks/>
              <a:stCxn id="80" idx="3"/>
              <a:endCxn id="83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26D682D-EE87-160A-0B4F-B4B7B420EFBB}"/>
                </a:ext>
              </a:extLst>
            </p:cNvPr>
            <p:cNvCxnSpPr>
              <a:cxnSpLocks/>
              <a:stCxn id="80" idx="5"/>
              <a:endCxn id="84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7D346D5-A56B-EDC2-C447-EFC84C649B8C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50BE483-8D93-4142-47B0-35C7BE6D0FCF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54ED486-B1DC-2FBC-121F-0A9A51CE8DE6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9941BF5-FC71-715E-D001-334F2446AA3E}"/>
                </a:ext>
              </a:extLst>
            </p:cNvPr>
            <p:cNvCxnSpPr>
              <a:cxnSpLocks/>
              <a:stCxn id="85" idx="3"/>
              <a:endCxn id="91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8DE298-2AA1-F6D3-D358-1DF40EBD7CFA}"/>
                </a:ext>
              </a:extLst>
            </p:cNvPr>
            <p:cNvCxnSpPr>
              <a:cxnSpLocks/>
              <a:stCxn id="85" idx="5"/>
              <a:endCxn id="90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30CDE49-AA3E-3E1F-9C03-757F6D72EC93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E1CE13E-D45B-BDD2-2D86-7738457BB7FA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DED8662-7269-BBF5-AC7B-482A438D5484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01D4595-AF85-967E-31A4-61C0B2B786E3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391A22B4-4866-3EDB-9040-703BBB8E164E}"/>
              </a:ext>
            </a:extLst>
          </p:cNvPr>
          <p:cNvSpPr/>
          <p:nvPr/>
        </p:nvSpPr>
        <p:spPr bwMode="gray">
          <a:xfrm>
            <a:off x="3994133" y="3436155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C5FB25C-DA51-B2BC-D8A5-015809C0FA75}"/>
              </a:ext>
            </a:extLst>
          </p:cNvPr>
          <p:cNvCxnSpPr>
            <a:cxnSpLocks/>
            <a:stCxn id="93" idx="3"/>
            <a:endCxn id="96" idx="7"/>
          </p:cNvCxnSpPr>
          <p:nvPr/>
        </p:nvCxnSpPr>
        <p:spPr bwMode="gray">
          <a:xfrm flipH="1">
            <a:off x="3708771" y="3559608"/>
            <a:ext cx="308260" cy="138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A3EB72F-213D-1159-9F57-3FA0CB52831F}"/>
              </a:ext>
            </a:extLst>
          </p:cNvPr>
          <p:cNvCxnSpPr>
            <a:cxnSpLocks/>
            <a:stCxn id="93" idx="5"/>
            <a:endCxn id="102" idx="1"/>
          </p:cNvCxnSpPr>
          <p:nvPr/>
        </p:nvCxnSpPr>
        <p:spPr bwMode="gray">
          <a:xfrm>
            <a:off x="4127586" y="3559608"/>
            <a:ext cx="358494" cy="138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A41AA789-17C6-9BF9-1F85-4CEE8E1900A5}"/>
              </a:ext>
            </a:extLst>
          </p:cNvPr>
          <p:cNvSpPr/>
          <p:nvPr/>
        </p:nvSpPr>
        <p:spPr bwMode="gray">
          <a:xfrm>
            <a:off x="3575318" y="3677212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EDB36F-B741-A434-DB6A-3FEE06A5A53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 bwMode="gray">
          <a:xfrm flipH="1">
            <a:off x="3438491" y="3800665"/>
            <a:ext cx="159723" cy="138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4F26A0D-54AD-99F3-C167-1DC97134569D}"/>
              </a:ext>
            </a:extLst>
          </p:cNvPr>
          <p:cNvCxnSpPr>
            <a:cxnSpLocks/>
            <a:stCxn id="96" idx="5"/>
            <a:endCxn id="107" idx="1"/>
          </p:cNvCxnSpPr>
          <p:nvPr/>
        </p:nvCxnSpPr>
        <p:spPr bwMode="gray">
          <a:xfrm>
            <a:off x="3708771" y="3800665"/>
            <a:ext cx="201075" cy="138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9B70A5D-9AEB-B2D1-9A80-37A9A2B66B27}"/>
              </a:ext>
            </a:extLst>
          </p:cNvPr>
          <p:cNvSpPr/>
          <p:nvPr/>
        </p:nvSpPr>
        <p:spPr bwMode="gray">
          <a:xfrm>
            <a:off x="3305038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E0520C8-E30B-F947-3D00-6910E12B2ED0}"/>
              </a:ext>
            </a:extLst>
          </p:cNvPr>
          <p:cNvCxnSpPr>
            <a:cxnSpLocks/>
            <a:stCxn id="99" idx="3"/>
            <a:endCxn id="110" idx="7"/>
          </p:cNvCxnSpPr>
          <p:nvPr/>
        </p:nvCxnSpPr>
        <p:spPr bwMode="gray">
          <a:xfrm flipH="1">
            <a:off x="3271464" y="4041721"/>
            <a:ext cx="56471" cy="44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8E78BAD-AE0C-A450-35B4-81159D93F632}"/>
              </a:ext>
            </a:extLst>
          </p:cNvPr>
          <p:cNvCxnSpPr>
            <a:cxnSpLocks/>
            <a:stCxn id="99" idx="5"/>
            <a:endCxn id="111" idx="1"/>
          </p:cNvCxnSpPr>
          <p:nvPr/>
        </p:nvCxnSpPr>
        <p:spPr bwMode="gray">
          <a:xfrm>
            <a:off x="3438491" y="4041721"/>
            <a:ext cx="54344" cy="44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FD0E11C7-7AA0-3EB3-8DAB-599BCF973916}"/>
              </a:ext>
            </a:extLst>
          </p:cNvPr>
          <p:cNvSpPr/>
          <p:nvPr/>
        </p:nvSpPr>
        <p:spPr bwMode="gray">
          <a:xfrm>
            <a:off x="4463183" y="3677212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876D2BF-4C26-ADC3-8085-BFC368F65E71}"/>
              </a:ext>
            </a:extLst>
          </p:cNvPr>
          <p:cNvCxnSpPr>
            <a:cxnSpLocks/>
            <a:stCxn id="102" idx="3"/>
            <a:endCxn id="105" idx="7"/>
          </p:cNvCxnSpPr>
          <p:nvPr/>
        </p:nvCxnSpPr>
        <p:spPr bwMode="gray">
          <a:xfrm flipH="1">
            <a:off x="4374915" y="3800665"/>
            <a:ext cx="111166" cy="138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576EAC7-53D9-24AF-1F98-7CA2706883FC}"/>
              </a:ext>
            </a:extLst>
          </p:cNvPr>
          <p:cNvCxnSpPr>
            <a:cxnSpLocks/>
            <a:stCxn id="102" idx="5"/>
            <a:endCxn id="106" idx="1"/>
          </p:cNvCxnSpPr>
          <p:nvPr/>
        </p:nvCxnSpPr>
        <p:spPr bwMode="gray">
          <a:xfrm>
            <a:off x="4596636" y="3800665"/>
            <a:ext cx="97911" cy="138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550076CF-34FC-6EBF-B34D-2A9DD99AFE57}"/>
              </a:ext>
            </a:extLst>
          </p:cNvPr>
          <p:cNvSpPr/>
          <p:nvPr/>
        </p:nvSpPr>
        <p:spPr bwMode="gray">
          <a:xfrm>
            <a:off x="4241462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9523B73-EC03-1205-4404-F1A86B4C0D9C}"/>
              </a:ext>
            </a:extLst>
          </p:cNvPr>
          <p:cNvSpPr/>
          <p:nvPr/>
        </p:nvSpPr>
        <p:spPr bwMode="gray">
          <a:xfrm>
            <a:off x="4671650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8C17E24-0781-E493-5328-077A224E3E64}"/>
              </a:ext>
            </a:extLst>
          </p:cNvPr>
          <p:cNvSpPr/>
          <p:nvPr/>
        </p:nvSpPr>
        <p:spPr bwMode="gray">
          <a:xfrm>
            <a:off x="3886949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636A52F-2C1B-221E-9300-40E33BA92E72}"/>
              </a:ext>
            </a:extLst>
          </p:cNvPr>
          <p:cNvCxnSpPr>
            <a:cxnSpLocks/>
            <a:stCxn id="107" idx="3"/>
            <a:endCxn id="113" idx="7"/>
          </p:cNvCxnSpPr>
          <p:nvPr/>
        </p:nvCxnSpPr>
        <p:spPr bwMode="gray">
          <a:xfrm flipH="1">
            <a:off x="3868118" y="4041721"/>
            <a:ext cx="41727" cy="44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4099F84-C71B-6334-AD37-818C6DED2270}"/>
              </a:ext>
            </a:extLst>
          </p:cNvPr>
          <p:cNvCxnSpPr>
            <a:cxnSpLocks/>
            <a:stCxn id="107" idx="5"/>
            <a:endCxn id="112" idx="1"/>
          </p:cNvCxnSpPr>
          <p:nvPr/>
        </p:nvCxnSpPr>
        <p:spPr bwMode="gray">
          <a:xfrm>
            <a:off x="4020402" y="4041721"/>
            <a:ext cx="48745" cy="44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B3E3532D-544E-1CF1-3C48-C52C9C7CBAB3}"/>
              </a:ext>
            </a:extLst>
          </p:cNvPr>
          <p:cNvSpPr/>
          <p:nvPr/>
        </p:nvSpPr>
        <p:spPr bwMode="gray">
          <a:xfrm>
            <a:off x="3138011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8957A7C-8077-8123-EA72-7C8862197EEA}"/>
              </a:ext>
            </a:extLst>
          </p:cNvPr>
          <p:cNvSpPr/>
          <p:nvPr/>
        </p:nvSpPr>
        <p:spPr bwMode="gray">
          <a:xfrm>
            <a:off x="3469938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6651924-2547-88E8-DA54-A8F595CB8A32}"/>
              </a:ext>
            </a:extLst>
          </p:cNvPr>
          <p:cNvSpPr/>
          <p:nvPr/>
        </p:nvSpPr>
        <p:spPr bwMode="gray">
          <a:xfrm>
            <a:off x="4046250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C3B2BEC-926B-A3E6-AE4B-1C3FE4AC17E6}"/>
              </a:ext>
            </a:extLst>
          </p:cNvPr>
          <p:cNvSpPr/>
          <p:nvPr/>
        </p:nvSpPr>
        <p:spPr bwMode="gray">
          <a:xfrm>
            <a:off x="3734665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A304858-5C89-1C6B-C14F-A44BB3D5B5D8}"/>
              </a:ext>
            </a:extLst>
          </p:cNvPr>
          <p:cNvSpPr/>
          <p:nvPr/>
        </p:nvSpPr>
        <p:spPr bwMode="gray">
          <a:xfrm>
            <a:off x="6095429" y="3436155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B3E427E-F1D7-5196-B919-379FD088BB7C}"/>
              </a:ext>
            </a:extLst>
          </p:cNvPr>
          <p:cNvSpPr/>
          <p:nvPr/>
        </p:nvSpPr>
        <p:spPr bwMode="gray">
          <a:xfrm>
            <a:off x="5676614" y="3677212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A72F71-C16D-1896-BB78-21719507C926}"/>
              </a:ext>
            </a:extLst>
          </p:cNvPr>
          <p:cNvSpPr/>
          <p:nvPr/>
        </p:nvSpPr>
        <p:spPr bwMode="gray">
          <a:xfrm>
            <a:off x="5406334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369163A-DD5D-0160-FA07-57FA5AA01AE0}"/>
              </a:ext>
            </a:extLst>
          </p:cNvPr>
          <p:cNvSpPr/>
          <p:nvPr/>
        </p:nvSpPr>
        <p:spPr bwMode="gray">
          <a:xfrm>
            <a:off x="6564479" y="3677212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964778C-D7E6-0261-A1AC-DA174B98A08D}"/>
              </a:ext>
            </a:extLst>
          </p:cNvPr>
          <p:cNvSpPr/>
          <p:nvPr/>
        </p:nvSpPr>
        <p:spPr bwMode="gray">
          <a:xfrm>
            <a:off x="6342758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0C2AAC3-3D2C-CDB1-275F-FDA8A12B08AA}"/>
              </a:ext>
            </a:extLst>
          </p:cNvPr>
          <p:cNvSpPr/>
          <p:nvPr/>
        </p:nvSpPr>
        <p:spPr bwMode="gray">
          <a:xfrm>
            <a:off x="6772946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06CF15F-770A-0EAA-A85E-34ED182041C4}"/>
              </a:ext>
            </a:extLst>
          </p:cNvPr>
          <p:cNvSpPr/>
          <p:nvPr/>
        </p:nvSpPr>
        <p:spPr bwMode="gray">
          <a:xfrm>
            <a:off x="5988245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82AD385-7664-100C-5266-E342C25ABF05}"/>
              </a:ext>
            </a:extLst>
          </p:cNvPr>
          <p:cNvSpPr/>
          <p:nvPr/>
        </p:nvSpPr>
        <p:spPr bwMode="gray">
          <a:xfrm>
            <a:off x="5239307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C5581A2-D555-4E2C-5E1C-8A960B804A26}"/>
              </a:ext>
            </a:extLst>
          </p:cNvPr>
          <p:cNvSpPr/>
          <p:nvPr/>
        </p:nvSpPr>
        <p:spPr bwMode="gray">
          <a:xfrm>
            <a:off x="5571234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A9157693-3BAE-156C-26BE-C6DE340579BC}"/>
              </a:ext>
            </a:extLst>
          </p:cNvPr>
          <p:cNvSpPr/>
          <p:nvPr/>
        </p:nvSpPr>
        <p:spPr bwMode="gray">
          <a:xfrm>
            <a:off x="6147546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6E74FA0-D453-EDF5-A044-B4D7427AB9D9}"/>
              </a:ext>
            </a:extLst>
          </p:cNvPr>
          <p:cNvSpPr/>
          <p:nvPr/>
        </p:nvSpPr>
        <p:spPr bwMode="gray">
          <a:xfrm>
            <a:off x="5835961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T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D97FE11-E2D7-C78D-E0F8-37CE3020BD0C}"/>
              </a:ext>
            </a:extLst>
          </p:cNvPr>
          <p:cNvGrpSpPr/>
          <p:nvPr/>
        </p:nvGrpSpPr>
        <p:grpSpPr>
          <a:xfrm>
            <a:off x="887495" y="4431775"/>
            <a:ext cx="156350" cy="289268"/>
            <a:chOff x="887495" y="4431775"/>
            <a:chExt cx="156350" cy="2892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03D3DDA-C868-D108-3ED7-0A0A2183AD32}"/>
                </a:ext>
              </a:extLst>
            </p:cNvPr>
            <p:cNvSpPr/>
            <p:nvPr/>
          </p:nvSpPr>
          <p:spPr bwMode="gray">
            <a:xfrm>
              <a:off x="88749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EA285DB-588C-DEB8-6CB7-3AB5EB1AC770}"/>
                </a:ext>
              </a:extLst>
            </p:cNvPr>
            <p:cNvSpPr/>
            <p:nvPr/>
          </p:nvSpPr>
          <p:spPr bwMode="gray">
            <a:xfrm>
              <a:off x="88749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F2DBCC0-481D-4D75-0711-3709FFF1F36A}"/>
              </a:ext>
            </a:extLst>
          </p:cNvPr>
          <p:cNvGrpSpPr/>
          <p:nvPr/>
        </p:nvGrpSpPr>
        <p:grpSpPr>
          <a:xfrm>
            <a:off x="1043845" y="4431775"/>
            <a:ext cx="156350" cy="289268"/>
            <a:chOff x="1043845" y="4431775"/>
            <a:chExt cx="156350" cy="289268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196F7DF-7FA3-9CCA-B7C0-E8F2CAE1CED4}"/>
                </a:ext>
              </a:extLst>
            </p:cNvPr>
            <p:cNvSpPr/>
            <p:nvPr/>
          </p:nvSpPr>
          <p:spPr bwMode="gray">
            <a:xfrm>
              <a:off x="104384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89B684F-EDC1-A076-C804-F5FBBAE3BB6E}"/>
                </a:ext>
              </a:extLst>
            </p:cNvPr>
            <p:cNvSpPr/>
            <p:nvPr/>
          </p:nvSpPr>
          <p:spPr bwMode="gray">
            <a:xfrm>
              <a:off x="104384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157FCAD-E212-E91C-5787-FD48A7D90D88}"/>
              </a:ext>
            </a:extLst>
          </p:cNvPr>
          <p:cNvGrpSpPr/>
          <p:nvPr/>
        </p:nvGrpSpPr>
        <p:grpSpPr>
          <a:xfrm>
            <a:off x="1200195" y="4431775"/>
            <a:ext cx="156350" cy="289268"/>
            <a:chOff x="1200195" y="4431775"/>
            <a:chExt cx="156350" cy="289268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4359BD3-678A-471A-E4B7-627FF49237F8}"/>
                </a:ext>
              </a:extLst>
            </p:cNvPr>
            <p:cNvSpPr/>
            <p:nvPr/>
          </p:nvSpPr>
          <p:spPr bwMode="gray">
            <a:xfrm>
              <a:off x="120019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725E59-6109-2311-154F-8F9D8B92AC7A}"/>
                </a:ext>
              </a:extLst>
            </p:cNvPr>
            <p:cNvSpPr/>
            <p:nvPr/>
          </p:nvSpPr>
          <p:spPr bwMode="gray">
            <a:xfrm>
              <a:off x="120019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B1E5560-42D8-9460-B7EB-95F194DFA457}"/>
              </a:ext>
            </a:extLst>
          </p:cNvPr>
          <p:cNvGrpSpPr/>
          <p:nvPr/>
        </p:nvGrpSpPr>
        <p:grpSpPr>
          <a:xfrm>
            <a:off x="1356545" y="4431775"/>
            <a:ext cx="156350" cy="289268"/>
            <a:chOff x="1356545" y="4431775"/>
            <a:chExt cx="156350" cy="28926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D1A4DD2-9CFD-3427-945D-A0180D95A514}"/>
                </a:ext>
              </a:extLst>
            </p:cNvPr>
            <p:cNvSpPr/>
            <p:nvPr/>
          </p:nvSpPr>
          <p:spPr bwMode="gray">
            <a:xfrm>
              <a:off x="135654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D08EE595-A617-FA87-7095-9B3B71071410}"/>
                </a:ext>
              </a:extLst>
            </p:cNvPr>
            <p:cNvSpPr/>
            <p:nvPr/>
          </p:nvSpPr>
          <p:spPr bwMode="gray">
            <a:xfrm>
              <a:off x="135654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C5CC01C-F24A-417E-8A7E-F51FAA23E42D}"/>
              </a:ext>
            </a:extLst>
          </p:cNvPr>
          <p:cNvGrpSpPr/>
          <p:nvPr/>
        </p:nvGrpSpPr>
        <p:grpSpPr>
          <a:xfrm>
            <a:off x="1511096" y="4431775"/>
            <a:ext cx="156350" cy="289268"/>
            <a:chOff x="1511096" y="4431775"/>
            <a:chExt cx="156350" cy="289268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249C2FD-7CE8-093F-FEA2-E8ED20FEC0F2}"/>
                </a:ext>
              </a:extLst>
            </p:cNvPr>
            <p:cNvSpPr/>
            <p:nvPr/>
          </p:nvSpPr>
          <p:spPr bwMode="gray">
            <a:xfrm>
              <a:off x="15110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087375E-5450-C420-AE11-77F7D7C0A0B3}"/>
                </a:ext>
              </a:extLst>
            </p:cNvPr>
            <p:cNvSpPr/>
            <p:nvPr/>
          </p:nvSpPr>
          <p:spPr bwMode="gray">
            <a:xfrm>
              <a:off x="15110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4F3434C-88F3-8C26-AF24-9CE359D53FB1}"/>
              </a:ext>
            </a:extLst>
          </p:cNvPr>
          <p:cNvGrpSpPr/>
          <p:nvPr/>
        </p:nvGrpSpPr>
        <p:grpSpPr>
          <a:xfrm>
            <a:off x="1667446" y="4431775"/>
            <a:ext cx="156350" cy="289268"/>
            <a:chOff x="1667446" y="4431775"/>
            <a:chExt cx="156350" cy="289268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7B2FCFB-0B18-80C9-298A-6CEB16DA15EE}"/>
                </a:ext>
              </a:extLst>
            </p:cNvPr>
            <p:cNvSpPr/>
            <p:nvPr/>
          </p:nvSpPr>
          <p:spPr bwMode="gray">
            <a:xfrm>
              <a:off x="16674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E760B73-5D7F-8998-898B-60B8F0330E9D}"/>
                </a:ext>
              </a:extLst>
            </p:cNvPr>
            <p:cNvSpPr/>
            <p:nvPr/>
          </p:nvSpPr>
          <p:spPr bwMode="gray">
            <a:xfrm>
              <a:off x="16674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CF2F128-9EC3-390C-153E-C4DC31455B67}"/>
              </a:ext>
            </a:extLst>
          </p:cNvPr>
          <p:cNvGrpSpPr/>
          <p:nvPr/>
        </p:nvGrpSpPr>
        <p:grpSpPr>
          <a:xfrm>
            <a:off x="1823796" y="4431775"/>
            <a:ext cx="156350" cy="289268"/>
            <a:chOff x="1823796" y="4431775"/>
            <a:chExt cx="156350" cy="289268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79D48B6-10EE-CEF4-77A6-7199FB4BFA8D}"/>
                </a:ext>
              </a:extLst>
            </p:cNvPr>
            <p:cNvSpPr/>
            <p:nvPr/>
          </p:nvSpPr>
          <p:spPr bwMode="gray">
            <a:xfrm>
              <a:off x="18237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9F412B-9C87-8C73-5C76-33583713D3BF}"/>
                </a:ext>
              </a:extLst>
            </p:cNvPr>
            <p:cNvSpPr/>
            <p:nvPr/>
          </p:nvSpPr>
          <p:spPr bwMode="gray">
            <a:xfrm>
              <a:off x="18237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DC944E1-D28B-DBF0-DC14-5E6DE4CD1ECD}"/>
              </a:ext>
            </a:extLst>
          </p:cNvPr>
          <p:cNvGrpSpPr/>
          <p:nvPr/>
        </p:nvGrpSpPr>
        <p:grpSpPr>
          <a:xfrm>
            <a:off x="1980146" y="4431775"/>
            <a:ext cx="156350" cy="289268"/>
            <a:chOff x="1980146" y="4431775"/>
            <a:chExt cx="156350" cy="28926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E7864BA-1250-C613-BB48-AF0C1981003F}"/>
                </a:ext>
              </a:extLst>
            </p:cNvPr>
            <p:cNvSpPr/>
            <p:nvPr/>
          </p:nvSpPr>
          <p:spPr bwMode="gray">
            <a:xfrm>
              <a:off x="19801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08B9CBA1-1D23-EDD8-D58D-F1133880A4E6}"/>
                </a:ext>
              </a:extLst>
            </p:cNvPr>
            <p:cNvSpPr/>
            <p:nvPr/>
          </p:nvSpPr>
          <p:spPr bwMode="gray">
            <a:xfrm>
              <a:off x="19801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1587A90-91E4-5818-12B5-D5F10B919B0D}"/>
              </a:ext>
            </a:extLst>
          </p:cNvPr>
          <p:cNvGrpSpPr/>
          <p:nvPr/>
        </p:nvGrpSpPr>
        <p:grpSpPr>
          <a:xfrm>
            <a:off x="2136496" y="4431775"/>
            <a:ext cx="156350" cy="289268"/>
            <a:chOff x="2136496" y="4431775"/>
            <a:chExt cx="156350" cy="289268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A0ACC8F-77B9-93F0-60C8-35D1C8BE30BE}"/>
                </a:ext>
              </a:extLst>
            </p:cNvPr>
            <p:cNvSpPr/>
            <p:nvPr/>
          </p:nvSpPr>
          <p:spPr bwMode="gray">
            <a:xfrm>
              <a:off x="21364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D012BB6-E220-4FE4-B011-688ECD4C5C10}"/>
                </a:ext>
              </a:extLst>
            </p:cNvPr>
            <p:cNvSpPr/>
            <p:nvPr/>
          </p:nvSpPr>
          <p:spPr bwMode="gray">
            <a:xfrm>
              <a:off x="21364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068D7D9-FDB8-0E31-1DCC-9F8D72077824}"/>
              </a:ext>
            </a:extLst>
          </p:cNvPr>
          <p:cNvGrpSpPr/>
          <p:nvPr/>
        </p:nvGrpSpPr>
        <p:grpSpPr>
          <a:xfrm>
            <a:off x="2292846" y="4431775"/>
            <a:ext cx="156350" cy="289268"/>
            <a:chOff x="2292846" y="4431775"/>
            <a:chExt cx="156350" cy="289268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8096096-F062-FA07-A3BE-B491F9656BE3}"/>
                </a:ext>
              </a:extLst>
            </p:cNvPr>
            <p:cNvSpPr/>
            <p:nvPr/>
          </p:nvSpPr>
          <p:spPr bwMode="gray">
            <a:xfrm>
              <a:off x="22928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AB1546C0-687C-D61F-EEC3-DABBD0F77430}"/>
                </a:ext>
              </a:extLst>
            </p:cNvPr>
            <p:cNvSpPr/>
            <p:nvPr/>
          </p:nvSpPr>
          <p:spPr bwMode="gray">
            <a:xfrm>
              <a:off x="22928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1F61E33-C7D9-4AAD-759B-544455045200}"/>
              </a:ext>
            </a:extLst>
          </p:cNvPr>
          <p:cNvGrpSpPr/>
          <p:nvPr/>
        </p:nvGrpSpPr>
        <p:grpSpPr>
          <a:xfrm>
            <a:off x="2449196" y="4431775"/>
            <a:ext cx="156350" cy="289268"/>
            <a:chOff x="2449196" y="4431775"/>
            <a:chExt cx="156350" cy="289268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00AE6DC-90BA-C4AF-4506-E510E655983D}"/>
                </a:ext>
              </a:extLst>
            </p:cNvPr>
            <p:cNvSpPr/>
            <p:nvPr/>
          </p:nvSpPr>
          <p:spPr bwMode="gray">
            <a:xfrm>
              <a:off x="24491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12671F2-8C90-1CA6-2FF2-BF050CC8E25C}"/>
                </a:ext>
              </a:extLst>
            </p:cNvPr>
            <p:cNvSpPr/>
            <p:nvPr/>
          </p:nvSpPr>
          <p:spPr bwMode="gray">
            <a:xfrm>
              <a:off x="24491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799AF0E-427A-391F-A1F5-B4B90C578B31}"/>
              </a:ext>
            </a:extLst>
          </p:cNvPr>
          <p:cNvGrpSpPr/>
          <p:nvPr/>
        </p:nvGrpSpPr>
        <p:grpSpPr>
          <a:xfrm>
            <a:off x="3171527" y="4431775"/>
            <a:ext cx="156350" cy="289268"/>
            <a:chOff x="887495" y="4431775"/>
            <a:chExt cx="156350" cy="289268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E5F4667-F3E2-48B4-C271-E7D5D908A531}"/>
                </a:ext>
              </a:extLst>
            </p:cNvPr>
            <p:cNvSpPr/>
            <p:nvPr/>
          </p:nvSpPr>
          <p:spPr bwMode="gray">
            <a:xfrm>
              <a:off x="88749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42D06759-5DDB-8FD0-0FC3-3BA0329CD67A}"/>
                </a:ext>
              </a:extLst>
            </p:cNvPr>
            <p:cNvSpPr/>
            <p:nvPr/>
          </p:nvSpPr>
          <p:spPr bwMode="gray">
            <a:xfrm>
              <a:off x="88749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3E45735-C8B7-2C0F-1116-77A4D232904D}"/>
              </a:ext>
            </a:extLst>
          </p:cNvPr>
          <p:cNvGrpSpPr/>
          <p:nvPr/>
        </p:nvGrpSpPr>
        <p:grpSpPr>
          <a:xfrm>
            <a:off x="3327877" y="4431775"/>
            <a:ext cx="156350" cy="289268"/>
            <a:chOff x="1043845" y="4431775"/>
            <a:chExt cx="156350" cy="289268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C777C398-3C4D-36C9-BADB-3ABD617CFB2E}"/>
                </a:ext>
              </a:extLst>
            </p:cNvPr>
            <p:cNvSpPr/>
            <p:nvPr/>
          </p:nvSpPr>
          <p:spPr bwMode="gray">
            <a:xfrm>
              <a:off x="104384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9550DAC-DE76-9FEF-BC53-64AC3F8EF224}"/>
                </a:ext>
              </a:extLst>
            </p:cNvPr>
            <p:cNvSpPr/>
            <p:nvPr/>
          </p:nvSpPr>
          <p:spPr bwMode="gray">
            <a:xfrm>
              <a:off x="104384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81BBB2E-2FA3-42B8-F1E4-9A067B13BDEC}"/>
              </a:ext>
            </a:extLst>
          </p:cNvPr>
          <p:cNvGrpSpPr/>
          <p:nvPr/>
        </p:nvGrpSpPr>
        <p:grpSpPr>
          <a:xfrm>
            <a:off x="3484227" y="4431775"/>
            <a:ext cx="156350" cy="289268"/>
            <a:chOff x="1200195" y="4431775"/>
            <a:chExt cx="156350" cy="289268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F2317BD-F35B-137B-75ED-BEE25A3416D0}"/>
                </a:ext>
              </a:extLst>
            </p:cNvPr>
            <p:cNvSpPr/>
            <p:nvPr/>
          </p:nvSpPr>
          <p:spPr bwMode="gray">
            <a:xfrm>
              <a:off x="120019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C6491BF-35CD-E0BE-2C54-8FF744C122DE}"/>
                </a:ext>
              </a:extLst>
            </p:cNvPr>
            <p:cNvSpPr/>
            <p:nvPr/>
          </p:nvSpPr>
          <p:spPr bwMode="gray">
            <a:xfrm>
              <a:off x="120019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BD420E2-3172-3315-5F1C-73788080B3B7}"/>
              </a:ext>
            </a:extLst>
          </p:cNvPr>
          <p:cNvGrpSpPr/>
          <p:nvPr/>
        </p:nvGrpSpPr>
        <p:grpSpPr>
          <a:xfrm>
            <a:off x="3640577" y="4431775"/>
            <a:ext cx="156350" cy="289268"/>
            <a:chOff x="1356545" y="4431775"/>
            <a:chExt cx="156350" cy="289268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2473252B-1F00-0B61-FADF-6F8344315203}"/>
                </a:ext>
              </a:extLst>
            </p:cNvPr>
            <p:cNvSpPr/>
            <p:nvPr/>
          </p:nvSpPr>
          <p:spPr bwMode="gray">
            <a:xfrm>
              <a:off x="135654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0D76F146-8665-D70F-2868-BFF203EB47D1}"/>
                </a:ext>
              </a:extLst>
            </p:cNvPr>
            <p:cNvSpPr/>
            <p:nvPr/>
          </p:nvSpPr>
          <p:spPr bwMode="gray">
            <a:xfrm>
              <a:off x="135654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A113E78-D28C-57BA-B413-36D986CB98C1}"/>
              </a:ext>
            </a:extLst>
          </p:cNvPr>
          <p:cNvGrpSpPr/>
          <p:nvPr/>
        </p:nvGrpSpPr>
        <p:grpSpPr>
          <a:xfrm>
            <a:off x="3795128" y="4431775"/>
            <a:ext cx="156350" cy="289268"/>
            <a:chOff x="1511096" y="4431775"/>
            <a:chExt cx="156350" cy="289268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C5684B7-4F62-9779-FA42-E243A62CA456}"/>
                </a:ext>
              </a:extLst>
            </p:cNvPr>
            <p:cNvSpPr/>
            <p:nvPr/>
          </p:nvSpPr>
          <p:spPr bwMode="gray">
            <a:xfrm>
              <a:off x="15110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18FA58B-991D-6CFD-9EB5-25D85594ED93}"/>
                </a:ext>
              </a:extLst>
            </p:cNvPr>
            <p:cNvSpPr/>
            <p:nvPr/>
          </p:nvSpPr>
          <p:spPr bwMode="gray">
            <a:xfrm>
              <a:off x="15110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709561B-6FCB-F98F-BA6D-D0F79BEE7CD4}"/>
              </a:ext>
            </a:extLst>
          </p:cNvPr>
          <p:cNvGrpSpPr/>
          <p:nvPr/>
        </p:nvGrpSpPr>
        <p:grpSpPr>
          <a:xfrm>
            <a:off x="3951478" y="4431775"/>
            <a:ext cx="156350" cy="289268"/>
            <a:chOff x="1667446" y="4431775"/>
            <a:chExt cx="156350" cy="289268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D2D4C590-01BE-0BB7-AC3F-3FBFA8514DEA}"/>
                </a:ext>
              </a:extLst>
            </p:cNvPr>
            <p:cNvSpPr/>
            <p:nvPr/>
          </p:nvSpPr>
          <p:spPr bwMode="gray">
            <a:xfrm>
              <a:off x="16674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972B9DB-2181-67E3-EBE6-D179D13B3E62}"/>
                </a:ext>
              </a:extLst>
            </p:cNvPr>
            <p:cNvSpPr/>
            <p:nvPr/>
          </p:nvSpPr>
          <p:spPr bwMode="gray">
            <a:xfrm>
              <a:off x="16674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A660FC32-E396-681E-0076-250C45DB3120}"/>
              </a:ext>
            </a:extLst>
          </p:cNvPr>
          <p:cNvGrpSpPr/>
          <p:nvPr/>
        </p:nvGrpSpPr>
        <p:grpSpPr>
          <a:xfrm>
            <a:off x="4107828" y="4431775"/>
            <a:ext cx="156350" cy="289268"/>
            <a:chOff x="1823796" y="4431775"/>
            <a:chExt cx="156350" cy="289268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3892051-C737-0B2E-610F-BC208CD08229}"/>
                </a:ext>
              </a:extLst>
            </p:cNvPr>
            <p:cNvSpPr/>
            <p:nvPr/>
          </p:nvSpPr>
          <p:spPr bwMode="gray">
            <a:xfrm>
              <a:off x="18237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49E025D1-0CEA-BA9B-225E-9D1B1E393EF5}"/>
                </a:ext>
              </a:extLst>
            </p:cNvPr>
            <p:cNvSpPr/>
            <p:nvPr/>
          </p:nvSpPr>
          <p:spPr bwMode="gray">
            <a:xfrm>
              <a:off x="18237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6DAEC57-F9D1-25D4-0E27-E3FCE948B0CD}"/>
              </a:ext>
            </a:extLst>
          </p:cNvPr>
          <p:cNvGrpSpPr/>
          <p:nvPr/>
        </p:nvGrpSpPr>
        <p:grpSpPr>
          <a:xfrm>
            <a:off x="4264178" y="4431775"/>
            <a:ext cx="156350" cy="289268"/>
            <a:chOff x="1980146" y="4431775"/>
            <a:chExt cx="156350" cy="289268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1C2FDF0-F4B3-CEE9-A306-A5035216DA18}"/>
                </a:ext>
              </a:extLst>
            </p:cNvPr>
            <p:cNvSpPr/>
            <p:nvPr/>
          </p:nvSpPr>
          <p:spPr bwMode="gray">
            <a:xfrm>
              <a:off x="19801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20B2DF7F-FECD-F3C0-4149-4675F5980AC5}"/>
                </a:ext>
              </a:extLst>
            </p:cNvPr>
            <p:cNvSpPr/>
            <p:nvPr/>
          </p:nvSpPr>
          <p:spPr bwMode="gray">
            <a:xfrm>
              <a:off x="19801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0571CEBE-9545-9A12-C849-70FECA37B392}"/>
              </a:ext>
            </a:extLst>
          </p:cNvPr>
          <p:cNvGrpSpPr/>
          <p:nvPr/>
        </p:nvGrpSpPr>
        <p:grpSpPr>
          <a:xfrm>
            <a:off x="4420528" y="4431775"/>
            <a:ext cx="156350" cy="289268"/>
            <a:chOff x="2136496" y="4431775"/>
            <a:chExt cx="156350" cy="289268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DFEF6305-10CE-032A-D0BD-8DEDD8D94899}"/>
                </a:ext>
              </a:extLst>
            </p:cNvPr>
            <p:cNvSpPr/>
            <p:nvPr/>
          </p:nvSpPr>
          <p:spPr bwMode="gray">
            <a:xfrm>
              <a:off x="21364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1F0B87E-BC63-3C7B-63F6-2219094B5543}"/>
                </a:ext>
              </a:extLst>
            </p:cNvPr>
            <p:cNvSpPr/>
            <p:nvPr/>
          </p:nvSpPr>
          <p:spPr bwMode="gray">
            <a:xfrm>
              <a:off x="21364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7DC45A39-FA27-8F0D-872B-D705E8B58BCC}"/>
              </a:ext>
            </a:extLst>
          </p:cNvPr>
          <p:cNvGrpSpPr/>
          <p:nvPr/>
        </p:nvGrpSpPr>
        <p:grpSpPr>
          <a:xfrm>
            <a:off x="4576878" y="4431775"/>
            <a:ext cx="156350" cy="289268"/>
            <a:chOff x="2292846" y="4431775"/>
            <a:chExt cx="156350" cy="289268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D0A79552-47C7-1477-D8A9-67493360D116}"/>
                </a:ext>
              </a:extLst>
            </p:cNvPr>
            <p:cNvSpPr/>
            <p:nvPr/>
          </p:nvSpPr>
          <p:spPr bwMode="gray">
            <a:xfrm>
              <a:off x="22928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20F2A24-3490-6712-0C08-EF43FE4FD7FA}"/>
                </a:ext>
              </a:extLst>
            </p:cNvPr>
            <p:cNvSpPr/>
            <p:nvPr/>
          </p:nvSpPr>
          <p:spPr bwMode="gray">
            <a:xfrm>
              <a:off x="22928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B001E945-67EF-07D1-81D1-D9274F9ED734}"/>
              </a:ext>
            </a:extLst>
          </p:cNvPr>
          <p:cNvGrpSpPr/>
          <p:nvPr/>
        </p:nvGrpSpPr>
        <p:grpSpPr>
          <a:xfrm>
            <a:off x="4733228" y="4431775"/>
            <a:ext cx="156350" cy="289268"/>
            <a:chOff x="2449196" y="4431775"/>
            <a:chExt cx="156350" cy="289268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E97CD03A-7A71-D1E0-E488-1EF5A17234D5}"/>
                </a:ext>
              </a:extLst>
            </p:cNvPr>
            <p:cNvSpPr/>
            <p:nvPr/>
          </p:nvSpPr>
          <p:spPr bwMode="gray">
            <a:xfrm>
              <a:off x="24491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096466DD-B566-93F4-01F3-75D9D9424E54}"/>
                </a:ext>
              </a:extLst>
            </p:cNvPr>
            <p:cNvSpPr/>
            <p:nvPr/>
          </p:nvSpPr>
          <p:spPr bwMode="gray">
            <a:xfrm>
              <a:off x="24491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45C75658-FE1A-8DE8-2525-F8A935B04525}"/>
              </a:ext>
            </a:extLst>
          </p:cNvPr>
          <p:cNvGrpSpPr/>
          <p:nvPr/>
        </p:nvGrpSpPr>
        <p:grpSpPr>
          <a:xfrm>
            <a:off x="5289420" y="4431775"/>
            <a:ext cx="156350" cy="289268"/>
            <a:chOff x="887495" y="4431775"/>
            <a:chExt cx="156350" cy="289268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72E53CFF-7584-5C3D-5C14-7D35ABE5FF58}"/>
                </a:ext>
              </a:extLst>
            </p:cNvPr>
            <p:cNvSpPr/>
            <p:nvPr/>
          </p:nvSpPr>
          <p:spPr bwMode="gray">
            <a:xfrm>
              <a:off x="88749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51E2DBDC-B3FB-6FEE-608C-BFAE907A3CD9}"/>
                </a:ext>
              </a:extLst>
            </p:cNvPr>
            <p:cNvSpPr/>
            <p:nvPr/>
          </p:nvSpPr>
          <p:spPr bwMode="gray">
            <a:xfrm>
              <a:off x="88749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49F9B69-FC38-F3A4-4060-37270EE6F6AB}"/>
              </a:ext>
            </a:extLst>
          </p:cNvPr>
          <p:cNvGrpSpPr/>
          <p:nvPr/>
        </p:nvGrpSpPr>
        <p:grpSpPr>
          <a:xfrm>
            <a:off x="5445770" y="4431775"/>
            <a:ext cx="156350" cy="289268"/>
            <a:chOff x="1043845" y="4431775"/>
            <a:chExt cx="156350" cy="289268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56D3CE31-B341-5D03-2D6D-29C182625F72}"/>
                </a:ext>
              </a:extLst>
            </p:cNvPr>
            <p:cNvSpPr/>
            <p:nvPr/>
          </p:nvSpPr>
          <p:spPr bwMode="gray">
            <a:xfrm>
              <a:off x="104384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E7FBB1F-0855-A982-7B49-E317887399A4}"/>
                </a:ext>
              </a:extLst>
            </p:cNvPr>
            <p:cNvSpPr/>
            <p:nvPr/>
          </p:nvSpPr>
          <p:spPr bwMode="gray">
            <a:xfrm>
              <a:off x="104384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D57A5BD-8168-0A39-EB8B-FD59C92A08C6}"/>
              </a:ext>
            </a:extLst>
          </p:cNvPr>
          <p:cNvGrpSpPr/>
          <p:nvPr/>
        </p:nvGrpSpPr>
        <p:grpSpPr>
          <a:xfrm>
            <a:off x="5602120" y="4431775"/>
            <a:ext cx="156350" cy="289268"/>
            <a:chOff x="1200195" y="4431775"/>
            <a:chExt cx="156350" cy="289268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16AAF690-2C34-4F15-7639-CB709DFE0E4A}"/>
                </a:ext>
              </a:extLst>
            </p:cNvPr>
            <p:cNvSpPr/>
            <p:nvPr/>
          </p:nvSpPr>
          <p:spPr bwMode="gray">
            <a:xfrm>
              <a:off x="120019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D7234AA4-8B87-B6EA-ABA3-1150C9E2CC1E}"/>
                </a:ext>
              </a:extLst>
            </p:cNvPr>
            <p:cNvSpPr/>
            <p:nvPr/>
          </p:nvSpPr>
          <p:spPr bwMode="gray">
            <a:xfrm>
              <a:off x="120019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601C3ED1-4156-0517-16A0-2F4C1C3C848C}"/>
              </a:ext>
            </a:extLst>
          </p:cNvPr>
          <p:cNvGrpSpPr/>
          <p:nvPr/>
        </p:nvGrpSpPr>
        <p:grpSpPr>
          <a:xfrm>
            <a:off x="5758470" y="4431775"/>
            <a:ext cx="156350" cy="289268"/>
            <a:chOff x="1356545" y="4431775"/>
            <a:chExt cx="156350" cy="289268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7318C40-FEED-AC5C-41C2-C586395302D5}"/>
                </a:ext>
              </a:extLst>
            </p:cNvPr>
            <p:cNvSpPr/>
            <p:nvPr/>
          </p:nvSpPr>
          <p:spPr bwMode="gray">
            <a:xfrm>
              <a:off x="135654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B286DFC-E6C0-6519-61CB-D02B995D97A4}"/>
                </a:ext>
              </a:extLst>
            </p:cNvPr>
            <p:cNvSpPr/>
            <p:nvPr/>
          </p:nvSpPr>
          <p:spPr bwMode="gray">
            <a:xfrm>
              <a:off x="135654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28E123E-B57C-6157-7EB1-8944F06C9C47}"/>
              </a:ext>
            </a:extLst>
          </p:cNvPr>
          <p:cNvGrpSpPr/>
          <p:nvPr/>
        </p:nvGrpSpPr>
        <p:grpSpPr>
          <a:xfrm>
            <a:off x="5913021" y="4431775"/>
            <a:ext cx="156350" cy="289268"/>
            <a:chOff x="1511096" y="4431775"/>
            <a:chExt cx="156350" cy="289268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5781DE93-1055-8798-CFF7-A0E84D53F839}"/>
                </a:ext>
              </a:extLst>
            </p:cNvPr>
            <p:cNvSpPr/>
            <p:nvPr/>
          </p:nvSpPr>
          <p:spPr bwMode="gray">
            <a:xfrm>
              <a:off x="15110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4DDE98E5-77ED-28F2-D29D-047C1A09AE5E}"/>
                </a:ext>
              </a:extLst>
            </p:cNvPr>
            <p:cNvSpPr/>
            <p:nvPr/>
          </p:nvSpPr>
          <p:spPr bwMode="gray">
            <a:xfrm>
              <a:off x="15110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8FA358E-949E-13C9-804C-D77D14FBE8FD}"/>
              </a:ext>
            </a:extLst>
          </p:cNvPr>
          <p:cNvGrpSpPr/>
          <p:nvPr/>
        </p:nvGrpSpPr>
        <p:grpSpPr>
          <a:xfrm>
            <a:off x="6069371" y="4431775"/>
            <a:ext cx="156350" cy="289268"/>
            <a:chOff x="1667446" y="4431775"/>
            <a:chExt cx="156350" cy="289268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118DE10-78B4-2B49-F859-C37C61E25BAD}"/>
                </a:ext>
              </a:extLst>
            </p:cNvPr>
            <p:cNvSpPr/>
            <p:nvPr/>
          </p:nvSpPr>
          <p:spPr bwMode="gray">
            <a:xfrm>
              <a:off x="16674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FDACEBEA-03E1-7C35-2C51-2A4B77E5D077}"/>
                </a:ext>
              </a:extLst>
            </p:cNvPr>
            <p:cNvSpPr/>
            <p:nvPr/>
          </p:nvSpPr>
          <p:spPr bwMode="gray">
            <a:xfrm>
              <a:off x="16674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2BE7DF55-EA1D-4EBE-6FCD-9382D3CCFDA6}"/>
              </a:ext>
            </a:extLst>
          </p:cNvPr>
          <p:cNvGrpSpPr/>
          <p:nvPr/>
        </p:nvGrpSpPr>
        <p:grpSpPr>
          <a:xfrm>
            <a:off x="6225721" y="4431775"/>
            <a:ext cx="156350" cy="289268"/>
            <a:chOff x="1823796" y="4431775"/>
            <a:chExt cx="156350" cy="289268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BB73EA7D-6858-6EB4-BFE9-0D9830872048}"/>
                </a:ext>
              </a:extLst>
            </p:cNvPr>
            <p:cNvSpPr/>
            <p:nvPr/>
          </p:nvSpPr>
          <p:spPr bwMode="gray">
            <a:xfrm>
              <a:off x="18237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1792D229-C84B-BE3F-D391-51E198DB5A5A}"/>
                </a:ext>
              </a:extLst>
            </p:cNvPr>
            <p:cNvSpPr/>
            <p:nvPr/>
          </p:nvSpPr>
          <p:spPr bwMode="gray">
            <a:xfrm>
              <a:off x="18237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889C820-96DB-BD8B-120F-B423CFBB6FD6}"/>
              </a:ext>
            </a:extLst>
          </p:cNvPr>
          <p:cNvGrpSpPr/>
          <p:nvPr/>
        </p:nvGrpSpPr>
        <p:grpSpPr>
          <a:xfrm>
            <a:off x="6382071" y="4431775"/>
            <a:ext cx="156350" cy="289268"/>
            <a:chOff x="1980146" y="4431775"/>
            <a:chExt cx="156350" cy="28926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50686CF-3C91-D7A3-78BC-71DEC8DF73D9}"/>
                </a:ext>
              </a:extLst>
            </p:cNvPr>
            <p:cNvSpPr/>
            <p:nvPr/>
          </p:nvSpPr>
          <p:spPr bwMode="gray">
            <a:xfrm>
              <a:off x="19801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1B1B5CF2-40C3-0215-EEC3-C13B334059FD}"/>
                </a:ext>
              </a:extLst>
            </p:cNvPr>
            <p:cNvSpPr/>
            <p:nvPr/>
          </p:nvSpPr>
          <p:spPr bwMode="gray">
            <a:xfrm>
              <a:off x="19801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46125097-C9A9-CFD4-8849-EC38C6B4B44C}"/>
              </a:ext>
            </a:extLst>
          </p:cNvPr>
          <p:cNvGrpSpPr/>
          <p:nvPr/>
        </p:nvGrpSpPr>
        <p:grpSpPr>
          <a:xfrm>
            <a:off x="6538421" y="4431775"/>
            <a:ext cx="156350" cy="289268"/>
            <a:chOff x="2136496" y="4431775"/>
            <a:chExt cx="156350" cy="289268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1BFCC18-5E84-73DA-C168-2049218965F4}"/>
                </a:ext>
              </a:extLst>
            </p:cNvPr>
            <p:cNvSpPr/>
            <p:nvPr/>
          </p:nvSpPr>
          <p:spPr bwMode="gray">
            <a:xfrm>
              <a:off x="21364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F70B591-70D3-AE12-E9DD-F19D8BAD577E}"/>
                </a:ext>
              </a:extLst>
            </p:cNvPr>
            <p:cNvSpPr/>
            <p:nvPr/>
          </p:nvSpPr>
          <p:spPr bwMode="gray">
            <a:xfrm>
              <a:off x="21364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9F489294-9E6E-DBD3-CA63-93FCD23A6C90}"/>
              </a:ext>
            </a:extLst>
          </p:cNvPr>
          <p:cNvGrpSpPr/>
          <p:nvPr/>
        </p:nvGrpSpPr>
        <p:grpSpPr>
          <a:xfrm>
            <a:off x="6694771" y="4431775"/>
            <a:ext cx="156350" cy="289268"/>
            <a:chOff x="2292846" y="4431775"/>
            <a:chExt cx="156350" cy="289268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277B0014-0115-814C-61AF-9B993CDDD1F0}"/>
                </a:ext>
              </a:extLst>
            </p:cNvPr>
            <p:cNvSpPr/>
            <p:nvPr/>
          </p:nvSpPr>
          <p:spPr bwMode="gray">
            <a:xfrm>
              <a:off x="22928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F76863B-C099-B357-4EB6-3EAF84EE38BD}"/>
                </a:ext>
              </a:extLst>
            </p:cNvPr>
            <p:cNvSpPr/>
            <p:nvPr/>
          </p:nvSpPr>
          <p:spPr bwMode="gray">
            <a:xfrm>
              <a:off x="22928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2686FFC1-E8A7-16B9-512F-2BC8CAA54855}"/>
              </a:ext>
            </a:extLst>
          </p:cNvPr>
          <p:cNvGrpSpPr/>
          <p:nvPr/>
        </p:nvGrpSpPr>
        <p:grpSpPr>
          <a:xfrm>
            <a:off x="6851121" y="4431775"/>
            <a:ext cx="156350" cy="289268"/>
            <a:chOff x="2449196" y="4431775"/>
            <a:chExt cx="156350" cy="289268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41E63CB5-9F25-3C05-9A1D-702CF04E368A}"/>
                </a:ext>
              </a:extLst>
            </p:cNvPr>
            <p:cNvSpPr/>
            <p:nvPr/>
          </p:nvSpPr>
          <p:spPr bwMode="gray">
            <a:xfrm>
              <a:off x="24491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FCE6BFEF-8975-2BDC-9846-F513CEE2B5A8}"/>
                </a:ext>
              </a:extLst>
            </p:cNvPr>
            <p:cNvSpPr/>
            <p:nvPr/>
          </p:nvSpPr>
          <p:spPr bwMode="gray">
            <a:xfrm>
              <a:off x="24491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662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6" grpId="0" animBg="1"/>
      <p:bldP spid="99" grpId="0" animBg="1"/>
      <p:bldP spid="102" grpId="0" animBg="1"/>
      <p:bldP spid="105" grpId="0" animBg="1"/>
      <p:bldP spid="106" grpId="0" animBg="1"/>
      <p:bldP spid="107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8" grpId="0" animBg="1"/>
      <p:bldP spid="121" grpId="0" animBg="1"/>
      <p:bldP spid="124" grpId="0" animBg="1"/>
      <p:bldP spid="127" grpId="0" animBg="1"/>
      <p:bldP spid="128" grpId="0" animBg="1"/>
      <p:bldP spid="129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3752E7-2D8B-54B5-29E2-9A5DF099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Heapsort</a:t>
            </a:r>
            <a:r>
              <a:rPr lang="en-US" dirty="0"/>
              <a:t>:</a:t>
            </a:r>
            <a:r>
              <a:rPr lang="en-US" i="1" dirty="0"/>
              <a:t> Top-Down</a:t>
            </a:r>
            <a:r>
              <a:rPr lang="en-US" dirty="0"/>
              <a:t> </a:t>
            </a:r>
            <a:r>
              <a:rPr lang="de-DE" dirty="0"/>
              <a:t>Heapaufbau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E0E3C4C-A4A8-9AD1-6C9C-9E59D4386AD0}"/>
              </a:ext>
            </a:extLst>
          </p:cNvPr>
          <p:cNvGrpSpPr/>
          <p:nvPr/>
        </p:nvGrpSpPr>
        <p:grpSpPr>
          <a:xfrm>
            <a:off x="2733320" y="1437269"/>
            <a:ext cx="1689989" cy="773563"/>
            <a:chOff x="4945383" y="1131590"/>
            <a:chExt cx="2335006" cy="115538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3AEE667-D05D-F5C0-907E-1D746019C8DA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70AB7A9-8294-A581-B803-84CDBB5630C6}"/>
                </a:ext>
              </a:extLst>
            </p:cNvPr>
            <p:cNvCxnSpPr>
              <a:cxnSpLocks/>
              <a:stCxn id="71" idx="3"/>
              <a:endCxn id="74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8F63E61-1216-03DA-B797-08E7B33CBBB4}"/>
                </a:ext>
              </a:extLst>
            </p:cNvPr>
            <p:cNvCxnSpPr>
              <a:cxnSpLocks/>
              <a:stCxn id="71" idx="5"/>
              <a:endCxn id="80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52F9BF3-1478-0E5D-EE5B-CB77DEE7951D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CE698EF-170F-58E8-79C8-F8F6B0C6B37E}"/>
                </a:ext>
              </a:extLst>
            </p:cNvPr>
            <p:cNvCxnSpPr>
              <a:cxnSpLocks/>
              <a:stCxn id="74" idx="3"/>
              <a:endCxn id="77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535B3C8-F3C6-2DD9-8837-EF1AB63A03DC}"/>
                </a:ext>
              </a:extLst>
            </p:cNvPr>
            <p:cNvCxnSpPr>
              <a:cxnSpLocks/>
              <a:stCxn id="74" idx="5"/>
              <a:endCxn id="85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BF639F0-0A87-AE14-07AD-6B7F6CE144D1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A20F972-63C8-34F2-EF15-58F075C48746}"/>
                </a:ext>
              </a:extLst>
            </p:cNvPr>
            <p:cNvCxnSpPr>
              <a:cxnSpLocks/>
              <a:stCxn id="77" idx="3"/>
              <a:endCxn id="88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40793F9-1AD3-1DDD-A24E-FD9AD57726C9}"/>
                </a:ext>
              </a:extLst>
            </p:cNvPr>
            <p:cNvCxnSpPr>
              <a:cxnSpLocks/>
              <a:stCxn id="77" idx="5"/>
              <a:endCxn id="89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0EBBDD7-5C43-7CC6-F868-1515E6DE2D41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6D7506F-E142-5167-438A-0E4AFD40861A}"/>
                </a:ext>
              </a:extLst>
            </p:cNvPr>
            <p:cNvCxnSpPr>
              <a:cxnSpLocks/>
              <a:stCxn id="80" idx="3"/>
              <a:endCxn id="83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26D682D-EE87-160A-0B4F-B4B7B420EFBB}"/>
                </a:ext>
              </a:extLst>
            </p:cNvPr>
            <p:cNvCxnSpPr>
              <a:cxnSpLocks/>
              <a:stCxn id="80" idx="5"/>
              <a:endCxn id="84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7D346D5-A56B-EDC2-C447-EFC84C649B8C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50BE483-8D93-4142-47B0-35C7BE6D0FCF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54ED486-B1DC-2FBC-121F-0A9A51CE8DE6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9941BF5-FC71-715E-D001-334F2446AA3E}"/>
                </a:ext>
              </a:extLst>
            </p:cNvPr>
            <p:cNvCxnSpPr>
              <a:cxnSpLocks/>
              <a:stCxn id="85" idx="3"/>
              <a:endCxn id="91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8DE298-2AA1-F6D3-D358-1DF40EBD7CFA}"/>
                </a:ext>
              </a:extLst>
            </p:cNvPr>
            <p:cNvCxnSpPr>
              <a:cxnSpLocks/>
              <a:stCxn id="85" idx="5"/>
              <a:endCxn id="90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30CDE49-AA3E-3E1F-9C03-757F6D72EC93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E1CE13E-D45B-BDD2-2D86-7738457BB7FA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DED8662-7269-BBF5-AC7B-482A438D5484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01D4595-AF85-967E-31A4-61C0B2B786E3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3B92725-4B42-D8C1-6489-14B80245AE38}"/>
              </a:ext>
            </a:extLst>
          </p:cNvPr>
          <p:cNvGrpSpPr/>
          <p:nvPr/>
        </p:nvGrpSpPr>
        <p:grpSpPr>
          <a:xfrm>
            <a:off x="775898" y="2633813"/>
            <a:ext cx="1689989" cy="773563"/>
            <a:chOff x="4945383" y="1131590"/>
            <a:chExt cx="2335006" cy="11553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D6BED4-0653-F358-CCF9-DDA843985406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E04C6-4B0A-4220-D9FD-D45802925111}"/>
                </a:ext>
              </a:extLst>
            </p:cNvPr>
            <p:cNvCxnSpPr>
              <a:cxnSpLocks/>
              <a:stCxn id="5" idx="3"/>
              <a:endCxn id="8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E3A4A01-D882-4F60-9865-0BCB978029CF}"/>
                </a:ext>
              </a:extLst>
            </p:cNvPr>
            <p:cNvCxnSpPr>
              <a:cxnSpLocks/>
              <a:stCxn id="5" idx="5"/>
              <a:endCxn id="14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271B2EB-FDF4-CF6D-23E1-BB7CF195C653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38ABA2-9016-70F8-ABDC-F869C651F366}"/>
                </a:ext>
              </a:extLst>
            </p:cNvPr>
            <p:cNvCxnSpPr>
              <a:cxnSpLocks/>
              <a:stCxn id="8" idx="3"/>
              <a:endCxn id="11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4A28E2-BC12-08E7-AC89-D68D2368E7D8}"/>
                </a:ext>
              </a:extLst>
            </p:cNvPr>
            <p:cNvCxnSpPr>
              <a:cxnSpLocks/>
              <a:stCxn id="8" idx="5"/>
              <a:endCxn id="19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BC7EA6E-A5E6-EEE4-4B7D-A92A275F0553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37B34B-BCDB-7D91-20D1-DB2EFA89F047}"/>
                </a:ext>
              </a:extLst>
            </p:cNvPr>
            <p:cNvCxnSpPr>
              <a:cxnSpLocks/>
              <a:stCxn id="11" idx="3"/>
              <a:endCxn id="22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6C65C7B-EB65-E17C-8ECE-C63CE931D1BE}"/>
                </a:ext>
              </a:extLst>
            </p:cNvPr>
            <p:cNvCxnSpPr>
              <a:cxnSpLocks/>
              <a:stCxn id="11" idx="5"/>
              <a:endCxn id="23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EB38AEB-E989-A39F-F20E-E4A0C233E6FD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88B61C0-7ED6-FF5C-726B-ADC5861509E3}"/>
                </a:ext>
              </a:extLst>
            </p:cNvPr>
            <p:cNvCxnSpPr>
              <a:cxnSpLocks/>
              <a:stCxn id="14" idx="3"/>
              <a:endCxn id="17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9BCF506-9967-6A09-DBC0-2B145EA6A826}"/>
                </a:ext>
              </a:extLst>
            </p:cNvPr>
            <p:cNvCxnSpPr>
              <a:cxnSpLocks/>
              <a:stCxn id="14" idx="5"/>
              <a:endCxn id="18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F4A7166-74C6-23F7-BFD0-04826DBA4299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A318002-DFF1-A028-D2FB-8621674DC700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9CE33BA-ADA2-19FA-9CEC-BB06F19677BB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L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64809EA-7C5D-7AB7-890E-768751D672AE}"/>
                </a:ext>
              </a:extLst>
            </p:cNvPr>
            <p:cNvCxnSpPr>
              <a:cxnSpLocks/>
              <a:stCxn id="19" idx="3"/>
              <a:endCxn id="25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846BCDE-DB04-41CA-8A57-514693864B7C}"/>
                </a:ext>
              </a:extLst>
            </p:cNvPr>
            <p:cNvCxnSpPr>
              <a:cxnSpLocks/>
              <a:stCxn id="19" idx="5"/>
              <a:endCxn id="24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D2363FD-C4B3-0D42-A2FA-B80EB72F3FB2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M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E49DD7-0D1A-920E-75E0-2E7F4CF23893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B9AA07-860D-D1E8-0009-6BE6FCD778D8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5BB9D82-8DD1-5F24-1910-52F57DC349C2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2D35148-DB41-6A39-E153-71CDB522E9AF}"/>
              </a:ext>
            </a:extLst>
          </p:cNvPr>
          <p:cNvSpPr txBox="1"/>
          <p:nvPr/>
        </p:nvSpPr>
        <p:spPr bwMode="gray">
          <a:xfrm>
            <a:off x="586872" y="2503529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sink(heap,5,11)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3CCAE-87E0-93EC-87BF-B9FF4E8AF69B}"/>
              </a:ext>
            </a:extLst>
          </p:cNvPr>
          <p:cNvGrpSpPr/>
          <p:nvPr/>
        </p:nvGrpSpPr>
        <p:grpSpPr>
          <a:xfrm>
            <a:off x="775898" y="3886419"/>
            <a:ext cx="1689989" cy="773563"/>
            <a:chOff x="4945383" y="1131590"/>
            <a:chExt cx="2335006" cy="115538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03FDDC-F591-1660-B2F6-F8447E491D3E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6D6464-B326-A892-BE90-5E3A6E6E2F28}"/>
                </a:ext>
              </a:extLst>
            </p:cNvPr>
            <p:cNvCxnSpPr>
              <a:cxnSpLocks/>
              <a:stCxn id="28" idx="3"/>
              <a:endCxn id="31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C607E2-F3E0-A0A0-FEB8-217DBCC776CD}"/>
                </a:ext>
              </a:extLst>
            </p:cNvPr>
            <p:cNvCxnSpPr>
              <a:cxnSpLocks/>
              <a:stCxn id="28" idx="5"/>
              <a:endCxn id="37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C331AE-CACE-C902-69E5-9DDF02BB6091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B33B92F-EBC1-A0E7-8B6D-F6E872CC5ABE}"/>
                </a:ext>
              </a:extLst>
            </p:cNvPr>
            <p:cNvCxnSpPr>
              <a:cxnSpLocks/>
              <a:stCxn id="31" idx="3"/>
              <a:endCxn id="34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41DFE7D-9B6A-62FE-2759-5E991381A745}"/>
                </a:ext>
              </a:extLst>
            </p:cNvPr>
            <p:cNvCxnSpPr>
              <a:cxnSpLocks/>
              <a:stCxn id="31" idx="5"/>
              <a:endCxn id="42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2DDA4CA-527E-1655-F1B5-4E5E5163D752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629021-613E-DE67-2BEC-50A3A5ADC8C3}"/>
                </a:ext>
              </a:extLst>
            </p:cNvPr>
            <p:cNvCxnSpPr>
              <a:cxnSpLocks/>
              <a:stCxn id="34" idx="3"/>
              <a:endCxn id="45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B8213F9-0A53-3F74-AA84-5641CB863E88}"/>
                </a:ext>
              </a:extLst>
            </p:cNvPr>
            <p:cNvCxnSpPr>
              <a:cxnSpLocks/>
              <a:stCxn id="34" idx="5"/>
              <a:endCxn id="46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64AB3B-FEF4-3DC2-4C7A-F937765A2D2E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D20AEC5-A7EC-01B1-3B6D-95FC859446D6}"/>
                </a:ext>
              </a:extLst>
            </p:cNvPr>
            <p:cNvCxnSpPr>
              <a:cxnSpLocks/>
              <a:stCxn id="37" idx="3"/>
              <a:endCxn id="40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C72785A-E9B8-A522-9552-1F5ACE76197A}"/>
                </a:ext>
              </a:extLst>
            </p:cNvPr>
            <p:cNvCxnSpPr>
              <a:cxnSpLocks/>
              <a:stCxn id="37" idx="5"/>
              <a:endCxn id="41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1808357-3DB6-26AA-BB6C-84FC05E78850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3761BAD-9773-C449-BA93-12CD6CDA3F8D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A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FAD070D-CA96-EF92-68C4-43A42B323D06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L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B5DA785-1F38-59D0-3875-2A570BF7DEF5}"/>
                </a:ext>
              </a:extLst>
            </p:cNvPr>
            <p:cNvCxnSpPr>
              <a:cxnSpLocks/>
              <a:stCxn id="42" idx="3"/>
              <a:endCxn id="48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666F677-E456-440B-734F-93180D3858DF}"/>
                </a:ext>
              </a:extLst>
            </p:cNvPr>
            <p:cNvCxnSpPr>
              <a:cxnSpLocks/>
              <a:stCxn id="42" idx="5"/>
              <a:endCxn id="47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1848C62-B214-D9AE-2EAD-1B3EC76EA657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AB6E456-7B5B-2B88-63BC-EDD9F85C3DBD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F046F12-E2A2-AEAE-CEC7-E29449CBE862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E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20553B0-DA49-4E42-9470-92F4A6144A1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E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86C4B78-BE15-2216-34FE-7F4EF807C590}"/>
              </a:ext>
            </a:extLst>
          </p:cNvPr>
          <p:cNvSpPr txBox="1"/>
          <p:nvPr/>
        </p:nvSpPr>
        <p:spPr bwMode="gray">
          <a:xfrm>
            <a:off x="597999" y="3803050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sink(heap,4,11)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FA473E-AA63-9548-B2ED-A5F297E19445}"/>
              </a:ext>
            </a:extLst>
          </p:cNvPr>
          <p:cNvGrpSpPr/>
          <p:nvPr/>
        </p:nvGrpSpPr>
        <p:grpSpPr>
          <a:xfrm>
            <a:off x="3039396" y="2633813"/>
            <a:ext cx="1689989" cy="773563"/>
            <a:chOff x="4945383" y="1131590"/>
            <a:chExt cx="2335006" cy="115538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F47FCF5-B2E8-4E81-DA76-DC4815826952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8C75AD2-684E-C49D-6E04-DA9316A378BC}"/>
                </a:ext>
              </a:extLst>
            </p:cNvPr>
            <p:cNvCxnSpPr>
              <a:cxnSpLocks/>
              <a:stCxn id="51" idx="3"/>
              <a:endCxn id="54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49FFE10-F476-9F9D-BA53-D0EB9607F25B}"/>
                </a:ext>
              </a:extLst>
            </p:cNvPr>
            <p:cNvCxnSpPr>
              <a:cxnSpLocks/>
              <a:stCxn id="51" idx="5"/>
              <a:endCxn id="60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962E89C-B84B-38D7-580F-F30542FA6CD8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E8914FC-06A6-4C2A-C294-C74EB7F9F16F}"/>
                </a:ext>
              </a:extLst>
            </p:cNvPr>
            <p:cNvCxnSpPr>
              <a:cxnSpLocks/>
              <a:stCxn id="54" idx="3"/>
              <a:endCxn id="57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27F6076-BF3D-D150-84AC-6A2BEB64A54D}"/>
                </a:ext>
              </a:extLst>
            </p:cNvPr>
            <p:cNvCxnSpPr>
              <a:cxnSpLocks/>
              <a:stCxn id="54" idx="5"/>
              <a:endCxn id="65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E7C5A84-FF4E-34CB-5ECE-B357A608AA27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4F17053-703D-79A7-8D63-48DF952FCDDD}"/>
                </a:ext>
              </a:extLst>
            </p:cNvPr>
            <p:cNvCxnSpPr>
              <a:cxnSpLocks/>
              <a:stCxn id="57" idx="3"/>
              <a:endCxn id="68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D26354A-8C4A-26BE-D8A5-B64933552AFD}"/>
                </a:ext>
              </a:extLst>
            </p:cNvPr>
            <p:cNvCxnSpPr>
              <a:cxnSpLocks/>
              <a:stCxn id="57" idx="5"/>
              <a:endCxn id="69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D455068-DB99-D368-C8C9-C0F679E8550E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820B68-D5A0-62E8-525F-1FEAA7FA5F5C}"/>
                </a:ext>
              </a:extLst>
            </p:cNvPr>
            <p:cNvCxnSpPr>
              <a:cxnSpLocks/>
              <a:stCxn id="60" idx="3"/>
              <a:endCxn id="63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E26CB07-6235-6E13-5E38-D6B97A63A380}"/>
                </a:ext>
              </a:extLst>
            </p:cNvPr>
            <p:cNvCxnSpPr>
              <a:cxnSpLocks/>
              <a:stCxn id="60" idx="5"/>
              <a:endCxn id="64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1E20CAD-03E5-8D9C-2DB7-3F1ABC1B8D24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0DFE47-4396-74DB-4D07-028C6EDEAF5F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51C5B9F-7664-FCC0-34AD-90B4CF7773FD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L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C13EA28-DC2B-5518-0344-103EF1237F04}"/>
                </a:ext>
              </a:extLst>
            </p:cNvPr>
            <p:cNvCxnSpPr>
              <a:cxnSpLocks/>
              <a:stCxn id="65" idx="3"/>
              <a:endCxn id="114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58D7698-1B1C-5EEF-F81E-7E9BAF548FAB}"/>
                </a:ext>
              </a:extLst>
            </p:cNvPr>
            <p:cNvCxnSpPr>
              <a:cxnSpLocks/>
              <a:stCxn id="65" idx="5"/>
              <a:endCxn id="92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697D845-8337-ABF4-D124-ADCFB9513F10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M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449ED3E-CBC0-DF74-83C1-1E19613065CF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71FFD7D-D9EA-F83E-2697-B71A5ED76EDD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E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303A78C-D60F-A9E2-F8B2-FF94FD5A5CA1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E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0BF9EEE2-BD4D-423C-5F37-4B49449A48A4}"/>
              </a:ext>
            </a:extLst>
          </p:cNvPr>
          <p:cNvSpPr txBox="1"/>
          <p:nvPr/>
        </p:nvSpPr>
        <p:spPr bwMode="gray">
          <a:xfrm>
            <a:off x="2875368" y="2503529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sink(heap,3,11)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6C07788-DFD5-5D5A-A8D1-89521B660BBB}"/>
              </a:ext>
            </a:extLst>
          </p:cNvPr>
          <p:cNvSpPr txBox="1"/>
          <p:nvPr/>
        </p:nvSpPr>
        <p:spPr bwMode="gray">
          <a:xfrm>
            <a:off x="2886450" y="3803050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sink(heap,2,11)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E5FE9319-1241-B762-36A2-28495696FA84}"/>
              </a:ext>
            </a:extLst>
          </p:cNvPr>
          <p:cNvSpPr txBox="1"/>
          <p:nvPr/>
        </p:nvSpPr>
        <p:spPr bwMode="gray">
          <a:xfrm>
            <a:off x="5064036" y="3003798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sink(heap,1,11)</a:t>
            </a: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0197AA7B-09A6-C535-D982-5AEB4529E1BA}"/>
              </a:ext>
            </a:extLst>
          </p:cNvPr>
          <p:cNvGrpSpPr/>
          <p:nvPr/>
        </p:nvGrpSpPr>
        <p:grpSpPr>
          <a:xfrm>
            <a:off x="3039396" y="3886419"/>
            <a:ext cx="1689989" cy="773563"/>
            <a:chOff x="4945383" y="1131590"/>
            <a:chExt cx="2335006" cy="1155386"/>
          </a:xfrm>
        </p:grpSpPr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88A6A119-FA95-A849-0798-83C1E011EF8D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901E7192-382D-2B31-9451-FBEB1FAC2807}"/>
                </a:ext>
              </a:extLst>
            </p:cNvPr>
            <p:cNvCxnSpPr>
              <a:cxnSpLocks/>
              <a:stCxn id="298" idx="3"/>
              <a:endCxn id="301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3BEBEED1-1009-65E7-259F-36003BC3B4F7}"/>
                </a:ext>
              </a:extLst>
            </p:cNvPr>
            <p:cNvCxnSpPr>
              <a:cxnSpLocks/>
              <a:stCxn id="298" idx="5"/>
              <a:endCxn id="307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491249BE-E28F-9D7A-E624-D011812004E7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123F3B44-6F4F-5602-AE78-1E0FE0508328}"/>
                </a:ext>
              </a:extLst>
            </p:cNvPr>
            <p:cNvCxnSpPr>
              <a:cxnSpLocks/>
              <a:stCxn id="301" idx="3"/>
              <a:endCxn id="304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C110C62-FB69-5AD5-2DBD-516423ABE97D}"/>
                </a:ext>
              </a:extLst>
            </p:cNvPr>
            <p:cNvCxnSpPr>
              <a:cxnSpLocks/>
              <a:stCxn id="301" idx="5"/>
              <a:endCxn id="312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89F66845-92EE-B68F-A387-8EE3A6F2733C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C322258-C8C4-2505-E053-19A5474FD591}"/>
                </a:ext>
              </a:extLst>
            </p:cNvPr>
            <p:cNvCxnSpPr>
              <a:cxnSpLocks/>
              <a:stCxn id="304" idx="3"/>
              <a:endCxn id="315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1278E41-227C-837C-90C5-6B547F63A384}"/>
                </a:ext>
              </a:extLst>
            </p:cNvPr>
            <p:cNvCxnSpPr>
              <a:cxnSpLocks/>
              <a:stCxn id="304" idx="5"/>
              <a:endCxn id="316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A9CC059B-73C4-A75D-436B-852A1DF73DC7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1FF2F65C-03E8-B2C0-6C2A-5A9898A3C55E}"/>
                </a:ext>
              </a:extLst>
            </p:cNvPr>
            <p:cNvCxnSpPr>
              <a:cxnSpLocks/>
              <a:stCxn id="307" idx="3"/>
              <a:endCxn id="310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6E9CF734-2C16-96CB-D3CA-669CBC6BE036}"/>
                </a:ext>
              </a:extLst>
            </p:cNvPr>
            <p:cNvCxnSpPr>
              <a:cxnSpLocks/>
              <a:stCxn id="307" idx="5"/>
              <a:endCxn id="311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EC9256AB-F4C6-04CC-954D-6B8F3F5D7ABA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98B4935-19BC-5A16-FA36-5E54DE04555A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A</a:t>
              </a:r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10C32419-9DD2-7987-F31D-36250302FFCC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5F73441-8AE2-F696-8DBA-229E519B461C}"/>
                </a:ext>
              </a:extLst>
            </p:cNvPr>
            <p:cNvCxnSpPr>
              <a:cxnSpLocks/>
              <a:stCxn id="312" idx="3"/>
              <a:endCxn id="318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A502BF6-2B19-01B7-41D2-DB12933BCBC3}"/>
                </a:ext>
              </a:extLst>
            </p:cNvPr>
            <p:cNvCxnSpPr>
              <a:cxnSpLocks/>
              <a:stCxn id="312" idx="5"/>
              <a:endCxn id="317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9BCDF490-E9DB-9E4F-DDDA-931C94E82967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5689EE14-AE0D-627B-B2B1-D105F9ADBBD2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E65C5ECE-3E69-8235-AE1F-C16F5516EF28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BB96478A-ADD8-3834-2A58-7CDAE8FCBC73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29BAED59-E779-4265-7945-F10FE62FE5DB}"/>
              </a:ext>
            </a:extLst>
          </p:cNvPr>
          <p:cNvGrpSpPr/>
          <p:nvPr/>
        </p:nvGrpSpPr>
        <p:grpSpPr>
          <a:xfrm>
            <a:off x="5244175" y="3134082"/>
            <a:ext cx="1689989" cy="773563"/>
            <a:chOff x="4945383" y="1131590"/>
            <a:chExt cx="2335006" cy="1155386"/>
          </a:xfrm>
        </p:grpSpPr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D50C3EA5-952B-D928-CEAB-35B605FC201C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A56B7EA4-D779-2CF0-DABE-D3F480BA9999}"/>
                </a:ext>
              </a:extLst>
            </p:cNvPr>
            <p:cNvCxnSpPr>
              <a:cxnSpLocks/>
              <a:stCxn id="320" idx="3"/>
              <a:endCxn id="323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DAE4669-A27E-7E0A-E8C4-27E044DEF2B7}"/>
                </a:ext>
              </a:extLst>
            </p:cNvPr>
            <p:cNvCxnSpPr>
              <a:cxnSpLocks/>
              <a:stCxn id="320" idx="5"/>
              <a:endCxn id="329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D4D94649-0EC0-9561-E173-72BBED901715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7E1F19CE-E602-3951-C961-EBB5187E4FD5}"/>
                </a:ext>
              </a:extLst>
            </p:cNvPr>
            <p:cNvCxnSpPr>
              <a:cxnSpLocks/>
              <a:stCxn id="323" idx="3"/>
              <a:endCxn id="326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ED142117-846E-79C0-97BA-7804DDDBECA9}"/>
                </a:ext>
              </a:extLst>
            </p:cNvPr>
            <p:cNvCxnSpPr>
              <a:cxnSpLocks/>
              <a:stCxn id="323" idx="5"/>
              <a:endCxn id="334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A94E0C7E-7BA5-E2A2-E69E-53BBAD69FF01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7A3DA113-F1CA-B536-C9EF-BF596ABFC655}"/>
                </a:ext>
              </a:extLst>
            </p:cNvPr>
            <p:cNvCxnSpPr>
              <a:cxnSpLocks/>
              <a:stCxn id="326" idx="3"/>
              <a:endCxn id="337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4E3FDAA0-3BE7-D1A0-AB9C-68AE1015517A}"/>
                </a:ext>
              </a:extLst>
            </p:cNvPr>
            <p:cNvCxnSpPr>
              <a:cxnSpLocks/>
              <a:stCxn id="326" idx="5"/>
              <a:endCxn id="338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2566EE33-D947-E777-3DC0-7662878115C2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0AF27DF-29A6-1893-20CA-ED47DD6C3CB8}"/>
                </a:ext>
              </a:extLst>
            </p:cNvPr>
            <p:cNvCxnSpPr>
              <a:cxnSpLocks/>
              <a:stCxn id="329" idx="3"/>
              <a:endCxn id="332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8E63D66E-8B0A-CADF-5334-5E283A227DEB}"/>
                </a:ext>
              </a:extLst>
            </p:cNvPr>
            <p:cNvCxnSpPr>
              <a:cxnSpLocks/>
              <a:stCxn id="329" idx="5"/>
              <a:endCxn id="333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678F7F73-7F68-DC8C-5497-A8B2DA946CF7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80FB23E7-B639-1AE9-DB48-B22520BACF0E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3D288411-6F00-59E3-E07A-438E80B31048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4D65422-073E-889D-D9E7-0A68F80204F2}"/>
                </a:ext>
              </a:extLst>
            </p:cNvPr>
            <p:cNvCxnSpPr>
              <a:cxnSpLocks/>
              <a:stCxn id="334" idx="3"/>
              <a:endCxn id="340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486B47DD-8EDC-4EDF-88A4-231133FC5E1B}"/>
                </a:ext>
              </a:extLst>
            </p:cNvPr>
            <p:cNvCxnSpPr>
              <a:cxnSpLocks/>
              <a:stCxn id="334" idx="5"/>
              <a:endCxn id="339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891C4D5B-FB62-49DA-1AC5-E876D17FFAFA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6967E9DA-2B99-9D8E-2EE6-F5C8BB23CFF9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D2FEA387-A2E8-5E14-79F3-E428D05EE007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655AF478-CE9D-89A9-ED05-20E76E353E2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pic>
        <p:nvPicPr>
          <p:cNvPr id="343" name="Picture 342">
            <a:extLst>
              <a:ext uri="{FF2B5EF4-FFF2-40B4-BE49-F238E27FC236}">
                <a16:creationId xmlns:a16="http://schemas.microsoft.com/office/drawing/2014/main" id="{B272A8F0-326E-5D38-EA54-EB4E101A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187" y="1570491"/>
            <a:ext cx="1940552" cy="5270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C21197-F047-1FEB-90F2-9D6EC70FD704}"/>
              </a:ext>
            </a:extLst>
          </p:cNvPr>
          <p:cNvSpPr txBox="1"/>
          <p:nvPr/>
        </p:nvSpPr>
        <p:spPr bwMode="gray">
          <a:xfrm>
            <a:off x="5594875" y="2120918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heap.h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2951332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9" grpId="0"/>
      <p:bldP spid="116" grpId="0"/>
      <p:bldP spid="171" grpId="0"/>
      <p:bldP spid="271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3752E7-2D8B-54B5-29E2-9A5DF099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Heapsort</a:t>
            </a:r>
            <a:r>
              <a:rPr lang="en-US" dirty="0"/>
              <a:t>:</a:t>
            </a:r>
            <a:r>
              <a:rPr lang="en-US" i="1" dirty="0"/>
              <a:t> Top-Down</a:t>
            </a:r>
            <a:r>
              <a:rPr lang="en-US" dirty="0"/>
              <a:t> </a:t>
            </a:r>
            <a:r>
              <a:rPr lang="de-DE" dirty="0"/>
              <a:t>Runtersortieren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D35148-DB41-6A39-E153-71CDB522E9AF}"/>
              </a:ext>
            </a:extLst>
          </p:cNvPr>
          <p:cNvSpPr txBox="1"/>
          <p:nvPr/>
        </p:nvSpPr>
        <p:spPr bwMode="gray">
          <a:xfrm>
            <a:off x="91201" y="249301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(heap,1,11)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sink(heap,1,10)</a:t>
            </a: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939E38BB-325B-5F8A-BC21-31407E340E3D}"/>
              </a:ext>
            </a:extLst>
          </p:cNvPr>
          <p:cNvGrpSpPr/>
          <p:nvPr/>
        </p:nvGrpSpPr>
        <p:grpSpPr>
          <a:xfrm>
            <a:off x="173410" y="1422790"/>
            <a:ext cx="1689989" cy="773563"/>
            <a:chOff x="4945383" y="1131590"/>
            <a:chExt cx="2335006" cy="1155386"/>
          </a:xfrm>
        </p:grpSpPr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A2B21CEB-8A9B-9FF7-B484-FEEDF34C4E8C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1D09E3BF-5200-C327-035D-1E69A0BF37AF}"/>
                </a:ext>
              </a:extLst>
            </p:cNvPr>
            <p:cNvCxnSpPr>
              <a:cxnSpLocks/>
              <a:stCxn id="367" idx="3"/>
              <a:endCxn id="370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432D7E96-EBCB-F759-0AFC-27ECA8C7EE70}"/>
                </a:ext>
              </a:extLst>
            </p:cNvPr>
            <p:cNvCxnSpPr>
              <a:cxnSpLocks/>
              <a:stCxn id="367" idx="5"/>
              <a:endCxn id="376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A8CF971C-D91B-BCFF-466A-F1F1F82A7549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AC2A09B5-4FFB-0FC2-14AF-B6D3160A4AE7}"/>
                </a:ext>
              </a:extLst>
            </p:cNvPr>
            <p:cNvCxnSpPr>
              <a:cxnSpLocks/>
              <a:stCxn id="370" idx="3"/>
              <a:endCxn id="373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0FBF806A-EA87-B0E6-DBFC-F4F397DE129E}"/>
                </a:ext>
              </a:extLst>
            </p:cNvPr>
            <p:cNvCxnSpPr>
              <a:cxnSpLocks/>
              <a:stCxn id="370" idx="5"/>
              <a:endCxn id="381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56D2C15F-24EF-B8FD-D662-3EB43CF223CF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6C197E4A-7374-9F96-A28D-F74D1D0C00D6}"/>
                </a:ext>
              </a:extLst>
            </p:cNvPr>
            <p:cNvCxnSpPr>
              <a:cxnSpLocks/>
              <a:stCxn id="373" idx="3"/>
              <a:endCxn id="384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4AD6BD51-C714-C15B-7AF5-19C459CE179A}"/>
                </a:ext>
              </a:extLst>
            </p:cNvPr>
            <p:cNvCxnSpPr>
              <a:cxnSpLocks/>
              <a:stCxn id="373" idx="5"/>
              <a:endCxn id="385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5561F907-BC12-669F-47D1-85FD2E1D9B12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D4280226-110D-D2ED-1D96-9D4A70BD275C}"/>
                </a:ext>
              </a:extLst>
            </p:cNvPr>
            <p:cNvCxnSpPr>
              <a:cxnSpLocks/>
              <a:stCxn id="376" idx="3"/>
              <a:endCxn id="379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F7B5258-6FB2-788A-D684-CF1D2184609F}"/>
                </a:ext>
              </a:extLst>
            </p:cNvPr>
            <p:cNvCxnSpPr>
              <a:cxnSpLocks/>
              <a:stCxn id="376" idx="5"/>
              <a:endCxn id="380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83287844-C6CE-856C-B595-58A452B33CFD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17A8D482-DF5F-7331-EE0C-227B3838FF03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43DAFF85-EE98-2FBF-8D86-9D98DC22081B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97BFEF4-ED5C-CEF4-586D-B93B2F3C96A4}"/>
                </a:ext>
              </a:extLst>
            </p:cNvPr>
            <p:cNvCxnSpPr>
              <a:cxnSpLocks/>
              <a:stCxn id="381" idx="3"/>
              <a:endCxn id="387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B3B16E78-63B5-909A-359E-5A2A1DB7FAD2}"/>
                </a:ext>
              </a:extLst>
            </p:cNvPr>
            <p:cNvCxnSpPr>
              <a:cxnSpLocks/>
              <a:stCxn id="381" idx="5"/>
              <a:endCxn id="386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A267F0FD-56E4-C0B2-9F56-036D00A57D11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1970D61C-1A6A-40A8-7D13-D47C5EAB1AE9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4747E21A-48EC-A86B-175B-EC09055174FC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A430425B-9437-1072-E97E-DFB89CBD4623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2326D859-E64E-496F-525B-843F4D96CDDB}"/>
              </a:ext>
            </a:extLst>
          </p:cNvPr>
          <p:cNvGrpSpPr/>
          <p:nvPr/>
        </p:nvGrpSpPr>
        <p:grpSpPr>
          <a:xfrm>
            <a:off x="173410" y="2806299"/>
            <a:ext cx="1689989" cy="773563"/>
            <a:chOff x="4945383" y="1131590"/>
            <a:chExt cx="2335006" cy="1155386"/>
          </a:xfrm>
        </p:grpSpPr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DF721B9B-9EC9-AF99-7A01-4F00EAA920E0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75FABC17-52B4-3865-2FBF-7120560406B6}"/>
                </a:ext>
              </a:extLst>
            </p:cNvPr>
            <p:cNvCxnSpPr>
              <a:cxnSpLocks/>
              <a:stCxn id="389" idx="3"/>
              <a:endCxn id="392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B14FFF62-583E-4557-158A-AFD691FD296B}"/>
                </a:ext>
              </a:extLst>
            </p:cNvPr>
            <p:cNvCxnSpPr>
              <a:cxnSpLocks/>
              <a:stCxn id="389" idx="5"/>
              <a:endCxn id="398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57733A24-9363-35E2-2F68-820A1BDE0058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762E60C-D239-D03C-6E84-6AB3D182FB86}"/>
                </a:ext>
              </a:extLst>
            </p:cNvPr>
            <p:cNvCxnSpPr>
              <a:cxnSpLocks/>
              <a:stCxn id="392" idx="3"/>
              <a:endCxn id="395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D143B64-18A8-D3DC-0D6D-D3BB6CB201B3}"/>
                </a:ext>
              </a:extLst>
            </p:cNvPr>
            <p:cNvCxnSpPr>
              <a:cxnSpLocks/>
              <a:stCxn id="392" idx="5"/>
              <a:endCxn id="403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963D791D-F4A0-AF9A-727D-541B3EE52A59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O</a:t>
              </a:r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EA52B13D-A95D-46F3-FBAB-EA57D7257601}"/>
                </a:ext>
              </a:extLst>
            </p:cNvPr>
            <p:cNvCxnSpPr>
              <a:cxnSpLocks/>
              <a:stCxn id="395" idx="3"/>
              <a:endCxn id="406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14E1B1F3-A4F7-4E21-C03F-88639D91739A}"/>
                </a:ext>
              </a:extLst>
            </p:cNvPr>
            <p:cNvCxnSpPr>
              <a:cxnSpLocks/>
              <a:stCxn id="395" idx="5"/>
              <a:endCxn id="407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EC61BFDE-3CF2-9089-EF18-20C738340BB6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5C9B0AF7-EBC8-AE37-2732-32BA0A3A4328}"/>
                </a:ext>
              </a:extLst>
            </p:cNvPr>
            <p:cNvCxnSpPr>
              <a:cxnSpLocks/>
              <a:stCxn id="398" idx="3"/>
              <a:endCxn id="401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2AEC2131-E671-8F0A-7B5B-358D997D3838}"/>
                </a:ext>
              </a:extLst>
            </p:cNvPr>
            <p:cNvCxnSpPr>
              <a:cxnSpLocks/>
              <a:stCxn id="398" idx="5"/>
              <a:endCxn id="402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2D9A167C-900E-D575-DDC5-5A70C5641463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4749D5EC-7C14-DE2B-78EF-4FEFCAA66851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0A12D16D-C094-5AF1-742B-AE005030222E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17D0F4D-CA5C-54C4-D422-E0EF46219C53}"/>
                </a:ext>
              </a:extLst>
            </p:cNvPr>
            <p:cNvCxnSpPr>
              <a:cxnSpLocks/>
              <a:stCxn id="403" idx="3"/>
              <a:endCxn id="409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809B0C0-CC65-DD20-494F-68939ACADF25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3514C57B-6039-73F9-7C42-685DC7CA2C01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849F9021-9808-0B1D-B2A4-5DAF06FEAEE1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7266E1D5-4422-A027-4D92-D2391FD289D6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C70BCAB3-B2B3-AAF3-F7E5-5D195D3BAB5A}"/>
              </a:ext>
            </a:extLst>
          </p:cNvPr>
          <p:cNvSpPr txBox="1"/>
          <p:nvPr/>
        </p:nvSpPr>
        <p:spPr bwMode="gray">
          <a:xfrm>
            <a:off x="105405" y="3858320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(heap,1,10)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sink(heap,1,9)</a:t>
            </a:r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171C6955-54CF-17AA-48A1-50F3EC19EBCE}"/>
              </a:ext>
            </a:extLst>
          </p:cNvPr>
          <p:cNvGrpSpPr/>
          <p:nvPr/>
        </p:nvGrpSpPr>
        <p:grpSpPr>
          <a:xfrm>
            <a:off x="173410" y="4161562"/>
            <a:ext cx="1689989" cy="773563"/>
            <a:chOff x="4945383" y="1131590"/>
            <a:chExt cx="2335006" cy="1155386"/>
          </a:xfrm>
        </p:grpSpPr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416D6593-BA7E-8D3F-10EE-01DB85E71363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EC78D24-753E-65DF-ACA0-504587174765}"/>
                </a:ext>
              </a:extLst>
            </p:cNvPr>
            <p:cNvCxnSpPr>
              <a:cxnSpLocks/>
              <a:stCxn id="412" idx="3"/>
              <a:endCxn id="415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17A1903F-6F23-E58C-6E4C-F80B67558F19}"/>
                </a:ext>
              </a:extLst>
            </p:cNvPr>
            <p:cNvCxnSpPr>
              <a:cxnSpLocks/>
              <a:stCxn id="412" idx="5"/>
              <a:endCxn id="421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AF1668E7-2372-252D-C447-301CB067C6A7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676358F-4907-0732-1A07-A38B7691C82F}"/>
                </a:ext>
              </a:extLst>
            </p:cNvPr>
            <p:cNvCxnSpPr>
              <a:cxnSpLocks/>
              <a:stCxn id="415" idx="3"/>
              <a:endCxn id="418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30E5C65B-B91A-31BE-C42B-55E801768E49}"/>
                </a:ext>
              </a:extLst>
            </p:cNvPr>
            <p:cNvCxnSpPr>
              <a:cxnSpLocks/>
              <a:stCxn id="415" idx="5"/>
              <a:endCxn id="426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FE00C07E-F6A8-7FEE-6E61-DB070AD73F40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628EAC18-E120-5C28-3AE1-F1470D75CA2D}"/>
                </a:ext>
              </a:extLst>
            </p:cNvPr>
            <p:cNvCxnSpPr>
              <a:cxnSpLocks/>
              <a:stCxn id="418" idx="3"/>
              <a:endCxn id="428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F6C6972A-F7BE-A0CA-B764-23A84AEC74BC}"/>
                </a:ext>
              </a:extLst>
            </p:cNvPr>
            <p:cNvCxnSpPr>
              <a:cxnSpLocks/>
              <a:stCxn id="418" idx="5"/>
              <a:endCxn id="429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FED6B2D7-FA39-7830-DB65-5A134D11B3B2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DC4E9E6F-DAE4-7A1D-AD27-D0A0E5A0F807}"/>
                </a:ext>
              </a:extLst>
            </p:cNvPr>
            <p:cNvCxnSpPr>
              <a:cxnSpLocks/>
              <a:stCxn id="421" idx="3"/>
              <a:endCxn id="424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CC27839F-E1C2-4E33-7D08-70CC702E5FE8}"/>
                </a:ext>
              </a:extLst>
            </p:cNvPr>
            <p:cNvCxnSpPr>
              <a:cxnSpLocks/>
              <a:stCxn id="421" idx="5"/>
              <a:endCxn id="425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A61F1F36-4D78-A26D-3B2B-D93F168FEE7B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E0046E3A-BE92-A388-1463-651C8CEB8352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830A5B1B-8F87-BFC7-609B-2F93633A5305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CF1083E9-6C10-459C-6E39-BF8F11FA54D3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DF4E4276-C9EA-9017-3FF0-BCC663DE6D32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D513140B-BF12-DED3-2423-36F380846707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A74DB842-5E8B-6AD3-E143-2AEF300A3D77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432" name="TextBox 431">
            <a:extLst>
              <a:ext uri="{FF2B5EF4-FFF2-40B4-BE49-F238E27FC236}">
                <a16:creationId xmlns:a16="http://schemas.microsoft.com/office/drawing/2014/main" id="{3E000CAB-2040-94BC-ACB3-8F60E36D4086}"/>
              </a:ext>
            </a:extLst>
          </p:cNvPr>
          <p:cNvSpPr txBox="1"/>
          <p:nvPr/>
        </p:nvSpPr>
        <p:spPr bwMode="gray">
          <a:xfrm>
            <a:off x="2094454" y="110950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(heap,1,9)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sink(heap,1,8)</a:t>
            </a:r>
          </a:p>
        </p:txBody>
      </p: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B2E1F621-A080-310A-54CD-6C938B735FEC}"/>
              </a:ext>
            </a:extLst>
          </p:cNvPr>
          <p:cNvGrpSpPr/>
          <p:nvPr/>
        </p:nvGrpSpPr>
        <p:grpSpPr>
          <a:xfrm>
            <a:off x="2133807" y="1422790"/>
            <a:ext cx="1689989" cy="773563"/>
            <a:chOff x="4945383" y="1131590"/>
            <a:chExt cx="2335006" cy="1155386"/>
          </a:xfrm>
        </p:grpSpPr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0606C6BF-86CA-3C9F-7E4D-DF846B9B821F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597726E1-4A68-F1C6-0383-F603E2CED6F0}"/>
                </a:ext>
              </a:extLst>
            </p:cNvPr>
            <p:cNvCxnSpPr>
              <a:cxnSpLocks/>
              <a:stCxn id="434" idx="3"/>
              <a:endCxn id="437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04CAB951-A17A-AF88-CD92-54D27B22F428}"/>
                </a:ext>
              </a:extLst>
            </p:cNvPr>
            <p:cNvCxnSpPr>
              <a:cxnSpLocks/>
              <a:stCxn id="434" idx="5"/>
              <a:endCxn id="443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73DB93D2-E654-CC96-5264-371E0AE143C8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1AB026FC-202E-721E-8C15-318572DEB1C0}"/>
                </a:ext>
              </a:extLst>
            </p:cNvPr>
            <p:cNvCxnSpPr>
              <a:cxnSpLocks/>
              <a:stCxn id="437" idx="3"/>
              <a:endCxn id="440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019E33A0-4BEB-2EEB-2FDC-8B70CEFB51BE}"/>
                </a:ext>
              </a:extLst>
            </p:cNvPr>
            <p:cNvCxnSpPr>
              <a:cxnSpLocks/>
              <a:stCxn id="437" idx="5"/>
              <a:endCxn id="448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2F02BE70-B6F2-E344-8FF4-1C9ABA03711D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A484155E-5C3C-88C7-DE0B-8A4AA4C3B025}"/>
                </a:ext>
              </a:extLst>
            </p:cNvPr>
            <p:cNvCxnSpPr>
              <a:cxnSpLocks/>
              <a:stCxn id="440" idx="3"/>
              <a:endCxn id="449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95BC742E-CB3C-D287-6B63-F48342D8BB25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A9CF11D7-2339-72B7-1773-75A846D40249}"/>
                </a:ext>
              </a:extLst>
            </p:cNvPr>
            <p:cNvCxnSpPr>
              <a:cxnSpLocks/>
              <a:stCxn id="443" idx="3"/>
              <a:endCxn id="446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E3956F39-1BFA-B1FC-526B-8CC1E6CB99FC}"/>
                </a:ext>
              </a:extLst>
            </p:cNvPr>
            <p:cNvCxnSpPr>
              <a:cxnSpLocks/>
              <a:stCxn id="443" idx="5"/>
              <a:endCxn id="447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11BA280B-EEFD-90DF-71AB-25B7F7B047A5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40D0EFD-6A02-8392-1F1C-F6E7B7E352D4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8DF2D5B2-2683-78BC-929D-3837DE841621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74F6161-4EB0-CC3A-368E-97C5F29E0FC0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97A19B19-EC24-BE23-3C20-52374DC4345C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C958521-8D21-69EF-522C-9874A9358597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690F6B7C-A30C-B0E5-1005-6818CE33CD92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473" name="TextBox 472">
            <a:extLst>
              <a:ext uri="{FF2B5EF4-FFF2-40B4-BE49-F238E27FC236}">
                <a16:creationId xmlns:a16="http://schemas.microsoft.com/office/drawing/2014/main" id="{F0B2BC01-16BB-F3DB-DA45-E992E4D0C0C1}"/>
              </a:ext>
            </a:extLst>
          </p:cNvPr>
          <p:cNvSpPr txBox="1"/>
          <p:nvPr/>
        </p:nvSpPr>
        <p:spPr bwMode="gray">
          <a:xfrm>
            <a:off x="2110888" y="249301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(heap,1,8)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sink(heap,1,7)</a:t>
            </a:r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E7A4E72F-4EE7-6FEF-288B-5D059DDC53E6}"/>
              </a:ext>
            </a:extLst>
          </p:cNvPr>
          <p:cNvGrpSpPr/>
          <p:nvPr/>
        </p:nvGrpSpPr>
        <p:grpSpPr>
          <a:xfrm>
            <a:off x="2133807" y="2806299"/>
            <a:ext cx="1689989" cy="773563"/>
            <a:chOff x="4945383" y="1131590"/>
            <a:chExt cx="2335006" cy="1155386"/>
          </a:xfrm>
        </p:grpSpPr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00ABAF01-E29E-A57B-FC69-4BA4878E2F94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8ACFEA7-1600-C999-2009-D718685B164C}"/>
                </a:ext>
              </a:extLst>
            </p:cNvPr>
            <p:cNvCxnSpPr>
              <a:cxnSpLocks/>
              <a:stCxn id="475" idx="3"/>
              <a:endCxn id="478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7A76B5AC-9DD4-6A5A-2F4C-79B926BD6231}"/>
                </a:ext>
              </a:extLst>
            </p:cNvPr>
            <p:cNvCxnSpPr>
              <a:cxnSpLocks/>
              <a:stCxn id="475" idx="5"/>
              <a:endCxn id="483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E8968EBF-6818-D38D-03C2-9C610FE57376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O</a:t>
              </a:r>
            </a:p>
          </p:txBody>
        </p: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9A232C12-E553-9D84-04C3-D30E84C9E2EC}"/>
                </a:ext>
              </a:extLst>
            </p:cNvPr>
            <p:cNvCxnSpPr>
              <a:cxnSpLocks/>
              <a:stCxn id="478" idx="3"/>
              <a:endCxn id="481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ACE6BDEA-3892-C41D-CD6A-46429DD0CE4C}"/>
                </a:ext>
              </a:extLst>
            </p:cNvPr>
            <p:cNvCxnSpPr>
              <a:cxnSpLocks/>
              <a:stCxn id="478" idx="5"/>
              <a:endCxn id="488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4A26A5E6-9F07-3E4F-6617-EFDD9B85B4F5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4E4529D0-6D3A-1E38-F8C5-C41154AA419C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BB3E32FB-5441-7B00-2627-F911C620C127}"/>
                </a:ext>
              </a:extLst>
            </p:cNvPr>
            <p:cNvCxnSpPr>
              <a:cxnSpLocks/>
              <a:stCxn id="483" idx="3"/>
              <a:endCxn id="486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2AAC91F-3FEE-56AC-5DB2-FBE96513B8A0}"/>
                </a:ext>
              </a:extLst>
            </p:cNvPr>
            <p:cNvCxnSpPr>
              <a:cxnSpLocks/>
              <a:stCxn id="483" idx="5"/>
              <a:endCxn id="487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716A5770-8C4D-D233-2E10-8B0C0A25F337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012B4678-5266-DD1F-5472-4170099C710E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529E1BE5-4CB7-0637-73B1-AD65444F74BB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2F0ACDC2-4C4B-D55B-8D11-316FFC24CB26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BD5ACD96-7CA8-04ED-A0DC-C14130D00472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AD6D3DF2-D729-6BFC-AEB5-D42C49272F02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3B7F3F48-C682-295E-19D4-7E845620A602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51C2D354-4C22-5D26-DC0C-89F000CBB7DA}"/>
              </a:ext>
            </a:extLst>
          </p:cNvPr>
          <p:cNvSpPr txBox="1"/>
          <p:nvPr/>
        </p:nvSpPr>
        <p:spPr bwMode="gray">
          <a:xfrm>
            <a:off x="2084374" y="3858320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(heap,1,7)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sink(heap,1,6)</a:t>
            </a:r>
          </a:p>
        </p:txBody>
      </p: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2E472B79-48F5-20D7-7037-C0247EDFFD75}"/>
              </a:ext>
            </a:extLst>
          </p:cNvPr>
          <p:cNvGrpSpPr/>
          <p:nvPr/>
        </p:nvGrpSpPr>
        <p:grpSpPr>
          <a:xfrm>
            <a:off x="2133807" y="4181653"/>
            <a:ext cx="1689989" cy="773563"/>
            <a:chOff x="4945383" y="1131590"/>
            <a:chExt cx="2335006" cy="1155386"/>
          </a:xfrm>
        </p:grpSpPr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6717940D-9D40-1EC6-133C-4A1D4A0C18A3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O</a:t>
              </a:r>
            </a:p>
          </p:txBody>
        </p: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94E7326-B60C-2D87-F26F-97B5C364854D}"/>
                </a:ext>
              </a:extLst>
            </p:cNvPr>
            <p:cNvCxnSpPr>
              <a:cxnSpLocks/>
              <a:stCxn id="495" idx="3"/>
              <a:endCxn id="498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EC1F24F1-40D9-B74F-E505-EC86C0818230}"/>
                </a:ext>
              </a:extLst>
            </p:cNvPr>
            <p:cNvCxnSpPr>
              <a:cxnSpLocks/>
              <a:stCxn id="495" idx="5"/>
              <a:endCxn id="502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E4473B54-6A23-EDA8-4C78-0095A2033B45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M</a:t>
              </a:r>
            </a:p>
          </p:txBody>
        </p: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B17A1CB4-CAF7-BA46-540E-B02D1A3A2886}"/>
                </a:ext>
              </a:extLst>
            </p:cNvPr>
            <p:cNvCxnSpPr>
              <a:cxnSpLocks/>
              <a:stCxn id="498" idx="3"/>
              <a:endCxn id="501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D9770175-E261-B819-AE72-1C2AFFAC5B2F}"/>
                </a:ext>
              </a:extLst>
            </p:cNvPr>
            <p:cNvCxnSpPr>
              <a:cxnSpLocks/>
              <a:stCxn id="498" idx="5"/>
              <a:endCxn id="507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3EF6F6FA-0D17-DF79-0377-9E91DA4BD0B5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333B0DA-02A5-75C6-92EF-3A9B529C5732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2E4206E5-24BB-2C71-3E49-1BD4753A2A0F}"/>
                </a:ext>
              </a:extLst>
            </p:cNvPr>
            <p:cNvCxnSpPr>
              <a:cxnSpLocks/>
              <a:stCxn id="502" idx="3"/>
              <a:endCxn id="505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01FEA618-ADB9-E78F-376D-BA973A726430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ED051763-92A5-BA9B-C2BF-218C750FBEFE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D0D81ABB-23B9-E307-161F-654D3D556935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C1BD94F7-1E47-1C80-10DE-7D1F5D9520AA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CC1F786D-8969-3A90-971A-4B9C731DA658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98B6229A-81F3-BE0F-FF6F-0FDE7AB00E44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BB667FA0-0527-18B0-BE01-46ED34324CF1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512" name="TextBox 511">
            <a:extLst>
              <a:ext uri="{FF2B5EF4-FFF2-40B4-BE49-F238E27FC236}">
                <a16:creationId xmlns:a16="http://schemas.microsoft.com/office/drawing/2014/main" id="{A579DEAB-7FBB-0A8D-0321-66514F0A7342}"/>
              </a:ext>
            </a:extLst>
          </p:cNvPr>
          <p:cNvSpPr txBox="1"/>
          <p:nvPr/>
        </p:nvSpPr>
        <p:spPr bwMode="gray">
          <a:xfrm>
            <a:off x="3958083" y="110950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(heap,1,6)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sink(heap,1,5)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D23D6F34-B625-8B2D-9910-5E2165E80ECD}"/>
              </a:ext>
            </a:extLst>
          </p:cNvPr>
          <p:cNvGrpSpPr/>
          <p:nvPr/>
        </p:nvGrpSpPr>
        <p:grpSpPr>
          <a:xfrm>
            <a:off x="4037645" y="1422790"/>
            <a:ext cx="1689989" cy="773563"/>
            <a:chOff x="4945383" y="1131590"/>
            <a:chExt cx="2335006" cy="1155386"/>
          </a:xfrm>
        </p:grpSpPr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06FBD075-B289-77A4-E4C2-808E36E156BA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M</a:t>
              </a:r>
            </a:p>
          </p:txBody>
        </p: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2351FED2-CBF0-5A3E-1D43-823FAFFD6FD3}"/>
                </a:ext>
              </a:extLst>
            </p:cNvPr>
            <p:cNvCxnSpPr>
              <a:cxnSpLocks/>
              <a:stCxn id="514" idx="3"/>
              <a:endCxn id="517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33AA6AA1-B20E-84D1-9347-7CE16BF064F5}"/>
                </a:ext>
              </a:extLst>
            </p:cNvPr>
            <p:cNvCxnSpPr>
              <a:cxnSpLocks/>
              <a:stCxn id="514" idx="5"/>
              <a:endCxn id="521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E1AC5F4C-B923-D9D4-0BB5-80350FA45D14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L</a:t>
              </a:r>
            </a:p>
          </p:txBody>
        </p: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90352545-5E35-E4AD-8949-CD7340FEFC96}"/>
                </a:ext>
              </a:extLst>
            </p:cNvPr>
            <p:cNvCxnSpPr>
              <a:cxnSpLocks/>
              <a:stCxn id="517" idx="3"/>
              <a:endCxn id="520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FCD985DB-3A85-FC0A-870B-09C364503E80}"/>
                </a:ext>
              </a:extLst>
            </p:cNvPr>
            <p:cNvCxnSpPr>
              <a:cxnSpLocks/>
              <a:stCxn id="517" idx="5"/>
              <a:endCxn id="525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67CAA3EA-F03C-98B9-E63B-B55C2337DD04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5214D60B-CE83-EF17-BDA7-F83BCCDF9E6E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66546801-C3BB-404D-002A-D1D770F332F3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3A8DD379-A897-91CF-E925-BE5DAC22AEA9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DFB49B80-641D-2059-C4E7-189E85EAA46A}"/>
                </a:ext>
              </a:extLst>
            </p:cNvPr>
            <p:cNvSpPr/>
            <p:nvPr/>
          </p:nvSpPr>
          <p:spPr bwMode="gray">
            <a:xfrm>
              <a:off x="5980168" y="1851671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6CA1D69C-02E1-CF5E-846B-FFE6BDD2693E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BFAA5EB6-5D8C-54C0-E8E9-D80E1939CFAE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8AAEC26E-80A8-C30B-F518-97C46783D3CB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FDB0F092-FD40-C58E-29B0-B9731160B9F6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531" name="TextBox 530">
            <a:extLst>
              <a:ext uri="{FF2B5EF4-FFF2-40B4-BE49-F238E27FC236}">
                <a16:creationId xmlns:a16="http://schemas.microsoft.com/office/drawing/2014/main" id="{5D17F288-A2E3-D0FC-F37B-F0739D04A17B}"/>
              </a:ext>
            </a:extLst>
          </p:cNvPr>
          <p:cNvSpPr txBox="1"/>
          <p:nvPr/>
        </p:nvSpPr>
        <p:spPr bwMode="gray">
          <a:xfrm>
            <a:off x="3999634" y="249301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(heap,1,5)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sink(heap,1,4)</a:t>
            </a:r>
          </a:p>
        </p:txBody>
      </p: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65B18D3A-F696-D627-93AB-5E82402DD335}"/>
              </a:ext>
            </a:extLst>
          </p:cNvPr>
          <p:cNvGrpSpPr/>
          <p:nvPr/>
        </p:nvGrpSpPr>
        <p:grpSpPr>
          <a:xfrm>
            <a:off x="4037645" y="2806299"/>
            <a:ext cx="1689989" cy="773563"/>
            <a:chOff x="4945383" y="1131590"/>
            <a:chExt cx="2335006" cy="1155386"/>
          </a:xfrm>
        </p:grpSpPr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E82F3F12-B852-AB7B-0A36-54FEC5D8E053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L</a:t>
              </a:r>
            </a:p>
          </p:txBody>
        </p: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C0AB42B4-7E25-B726-6398-208065F3DDAC}"/>
                </a:ext>
              </a:extLst>
            </p:cNvPr>
            <p:cNvCxnSpPr>
              <a:cxnSpLocks/>
              <a:stCxn id="533" idx="3"/>
              <a:endCxn id="536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F0139480-D450-07F6-59A1-D38EA486B211}"/>
                </a:ext>
              </a:extLst>
            </p:cNvPr>
            <p:cNvCxnSpPr>
              <a:cxnSpLocks/>
              <a:stCxn id="533" idx="5"/>
              <a:endCxn id="540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9AA1558A-7B08-A1B9-530A-20388558E8A9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B507B46E-030E-6673-7DC5-1FA309DBCC67}"/>
                </a:ext>
              </a:extLst>
            </p:cNvPr>
            <p:cNvCxnSpPr>
              <a:cxnSpLocks/>
              <a:stCxn id="536" idx="3"/>
              <a:endCxn id="539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02E3E210-AFD0-2565-FCE5-7634CCF8F606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13AC677B-81B5-8D9A-75B9-434A226210CC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BCE497B-16A6-C559-CCC7-2B9762DC5414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3295C536-FBBB-85AF-DC8A-ACA8290C6BD4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F3BBEF19-CD3F-6F1E-C478-D29264D34F68}"/>
                </a:ext>
              </a:extLst>
            </p:cNvPr>
            <p:cNvSpPr/>
            <p:nvPr/>
          </p:nvSpPr>
          <p:spPr bwMode="gray">
            <a:xfrm>
              <a:off x="5980168" y="1851671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F770915B-B0BC-E9CB-7008-81722E92A43D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40A18465-A697-8D24-D729-661117A71648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E9A9301D-8F9A-6155-B537-0383413064A9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DAD7D155-1F14-2A5A-1622-7F3559BFFFD5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548" name="TextBox 547">
            <a:extLst>
              <a:ext uri="{FF2B5EF4-FFF2-40B4-BE49-F238E27FC236}">
                <a16:creationId xmlns:a16="http://schemas.microsoft.com/office/drawing/2014/main" id="{3748EC1C-998F-0431-7DFC-70DFD3F150DD}"/>
              </a:ext>
            </a:extLst>
          </p:cNvPr>
          <p:cNvSpPr txBox="1"/>
          <p:nvPr/>
        </p:nvSpPr>
        <p:spPr bwMode="gray">
          <a:xfrm>
            <a:off x="4003252" y="3858320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(heap,1,4)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sink(heap,1,3)</a:t>
            </a:r>
          </a:p>
        </p:txBody>
      </p: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036A39C3-3C95-01C7-760E-B2F66E97F7D2}"/>
              </a:ext>
            </a:extLst>
          </p:cNvPr>
          <p:cNvGrpSpPr/>
          <p:nvPr/>
        </p:nvGrpSpPr>
        <p:grpSpPr>
          <a:xfrm>
            <a:off x="4037645" y="4179502"/>
            <a:ext cx="1689989" cy="773563"/>
            <a:chOff x="4945383" y="1131590"/>
            <a:chExt cx="2335006" cy="1155386"/>
          </a:xfrm>
        </p:grpSpPr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1C28C574-6F9B-3689-2B9D-11C37B569AB3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FD24496E-502E-2958-68A4-FED1530A1381}"/>
                </a:ext>
              </a:extLst>
            </p:cNvPr>
            <p:cNvCxnSpPr>
              <a:cxnSpLocks/>
              <a:stCxn id="550" idx="3"/>
              <a:endCxn id="553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66550C44-596E-8F50-5160-5032D0182030}"/>
                </a:ext>
              </a:extLst>
            </p:cNvPr>
            <p:cNvCxnSpPr>
              <a:cxnSpLocks/>
              <a:stCxn id="550" idx="5"/>
              <a:endCxn id="556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FCB1B72C-B37E-1CBF-84E1-763AF367D14F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828F41D6-C00F-D65D-F5D1-819D96379504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8FFB9E72-0849-29A3-C8DC-C796F4A28711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92DAD508-F686-F16E-BAA9-26FA8D6D0E11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1539212B-13ED-FD24-E33E-D428A7BB1DA3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75E41A23-7065-DE19-0AC3-4D48CAF748B9}"/>
                </a:ext>
              </a:extLst>
            </p:cNvPr>
            <p:cNvSpPr/>
            <p:nvPr/>
          </p:nvSpPr>
          <p:spPr bwMode="gray">
            <a:xfrm>
              <a:off x="5980168" y="1851671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M</a:t>
              </a:r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2F781503-B8F6-D453-2371-BA2361765F2B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16FB8ECE-C764-31F3-E1B5-87AC5162A0D7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0CDF192C-1F0D-2E33-606D-BA87C0367C71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29860755-2F37-4BBC-8D88-AD8F2DA16E22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564" name="TextBox 563">
            <a:extLst>
              <a:ext uri="{FF2B5EF4-FFF2-40B4-BE49-F238E27FC236}">
                <a16:creationId xmlns:a16="http://schemas.microsoft.com/office/drawing/2014/main" id="{19E068D2-62CE-ACF4-2475-2A4ED0457B69}"/>
              </a:ext>
            </a:extLst>
          </p:cNvPr>
          <p:cNvSpPr txBox="1"/>
          <p:nvPr/>
        </p:nvSpPr>
        <p:spPr bwMode="gray">
          <a:xfrm>
            <a:off x="5828779" y="110950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(heap,1,3)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sink(heap,1,2)</a:t>
            </a:r>
          </a:p>
        </p:txBody>
      </p: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CA6B83A5-5572-9877-22E0-D92A897A767A}"/>
              </a:ext>
            </a:extLst>
          </p:cNvPr>
          <p:cNvGrpSpPr/>
          <p:nvPr/>
        </p:nvGrpSpPr>
        <p:grpSpPr>
          <a:xfrm>
            <a:off x="5936030" y="1422790"/>
            <a:ext cx="1689989" cy="773563"/>
            <a:chOff x="4945383" y="1131590"/>
            <a:chExt cx="2335006" cy="1155386"/>
          </a:xfrm>
        </p:grpSpPr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B429DB43-6880-B14B-5051-9142E428C65F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C987D95B-5EC7-576C-6316-91B213F642FD}"/>
                </a:ext>
              </a:extLst>
            </p:cNvPr>
            <p:cNvCxnSpPr>
              <a:cxnSpLocks/>
              <a:stCxn id="566" idx="3"/>
              <a:endCxn id="569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9C7E2B9B-27D5-9CA4-3FD7-FF46E28DC2E7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74FC075E-8AA1-3E92-C432-6EED6079C542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L</a:t>
              </a:r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833C6D48-FE42-3FA8-61AA-A28ABFA4A62D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2906F6F6-CC3D-A3E0-814A-5A8AF91FD61E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2E006C3A-85ED-2ABA-6155-D71915BEBC81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B350B205-97B0-D503-B7A6-C3E82D210D3F}"/>
                </a:ext>
              </a:extLst>
            </p:cNvPr>
            <p:cNvSpPr/>
            <p:nvPr/>
          </p:nvSpPr>
          <p:spPr bwMode="gray">
            <a:xfrm>
              <a:off x="5980168" y="1851671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M</a:t>
              </a:r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083B9442-7A2D-7B34-9FB9-C0DE019A0157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528FA522-2FAD-88BB-03E2-951F93089AE6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21843151-CEDB-3DA1-4D4F-B8F494937A91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8DAEBF6E-DC69-6176-6588-D4B5F62FEE6C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579" name="TextBox 578">
            <a:extLst>
              <a:ext uri="{FF2B5EF4-FFF2-40B4-BE49-F238E27FC236}">
                <a16:creationId xmlns:a16="http://schemas.microsoft.com/office/drawing/2014/main" id="{9B173AD2-95E1-2D1E-2E4A-B8377807D902}"/>
              </a:ext>
            </a:extLst>
          </p:cNvPr>
          <p:cNvSpPr txBox="1"/>
          <p:nvPr/>
        </p:nvSpPr>
        <p:spPr bwMode="gray">
          <a:xfrm>
            <a:off x="5884710" y="249301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(heap,1,2)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sink(heap,1,1)</a:t>
            </a:r>
          </a:p>
        </p:txBody>
      </p: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2B33A947-47D1-913E-9BA6-1196EB2D1877}"/>
              </a:ext>
            </a:extLst>
          </p:cNvPr>
          <p:cNvGrpSpPr/>
          <p:nvPr/>
        </p:nvGrpSpPr>
        <p:grpSpPr>
          <a:xfrm>
            <a:off x="5936030" y="2806299"/>
            <a:ext cx="1689989" cy="773563"/>
            <a:chOff x="4945383" y="1131590"/>
            <a:chExt cx="2335006" cy="1155386"/>
          </a:xfrm>
        </p:grpSpPr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7DCB019D-B880-3F36-2772-79AD5650F359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9F320373-D6F9-3238-C10A-2599E92135CD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3A99857B-60FA-6457-C8D3-BD1451868C87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L</a:t>
              </a:r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38F138D6-18F9-A045-00C0-FFC95AB10FDF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E</a:t>
              </a:r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06F1A9E7-7D65-15CD-27B7-96C1EB714052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014323F2-4B57-EFB6-E007-82E71F307E5A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15BCC782-326B-004C-4323-925E141C882E}"/>
                </a:ext>
              </a:extLst>
            </p:cNvPr>
            <p:cNvSpPr/>
            <p:nvPr/>
          </p:nvSpPr>
          <p:spPr bwMode="gray">
            <a:xfrm>
              <a:off x="5980168" y="1851671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M</a:t>
              </a:r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CD2F04F0-C3FC-1333-0C3F-44BBE159AAD9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307F96CC-D935-E28F-5AC5-650009BD4671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8C097329-4211-1F84-AAD4-4D8CDDDC8507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50965C66-EA49-AC43-8438-8DB24907F561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811E702D-7A11-F4F6-9AF7-C9B310E85709}"/>
              </a:ext>
            </a:extLst>
          </p:cNvPr>
          <p:cNvGrpSpPr/>
          <p:nvPr/>
        </p:nvGrpSpPr>
        <p:grpSpPr>
          <a:xfrm>
            <a:off x="5936030" y="4189748"/>
            <a:ext cx="1689989" cy="773563"/>
            <a:chOff x="4945383" y="1131590"/>
            <a:chExt cx="2335006" cy="1155386"/>
          </a:xfrm>
        </p:grpSpPr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5A6F0D8F-8EEF-9966-832E-2263EA7A0F84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62B97C8C-77DA-E7B6-6D3F-371BB37FF8CE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FB8B90E4-C0B4-EE2E-0D7D-495EC4314C80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2AC4FE76-1D67-75AC-7F96-D86106F4D5B1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4D717569-5315-85FC-3375-A85DF303B3E0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71C09680-E27A-11FD-985E-2DD19D671061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ADFA9DBB-F394-7508-4E66-5DDD20C74667}"/>
                </a:ext>
              </a:extLst>
            </p:cNvPr>
            <p:cNvSpPr/>
            <p:nvPr/>
          </p:nvSpPr>
          <p:spPr bwMode="gray">
            <a:xfrm>
              <a:off x="5980168" y="1851671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B3587F75-99C0-AD8F-C82A-1D2EEE8E29C1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63779D34-C113-62AB-90B8-AFDBD8D5F54A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B4BBB8CF-C891-E1C4-91F9-56D29FAD679F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7E088A9A-F4B6-A540-AB15-5FD2EB0D8C61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</p:grpSp>
      <p:pic>
        <p:nvPicPr>
          <p:cNvPr id="605" name="Picture 604">
            <a:extLst>
              <a:ext uri="{FF2B5EF4-FFF2-40B4-BE49-F238E27FC236}">
                <a16:creationId xmlns:a16="http://schemas.microsoft.com/office/drawing/2014/main" id="{CBF45F2D-C0E4-C8F8-4057-7AF9E0824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182" y="2149964"/>
            <a:ext cx="1489977" cy="1037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4F2DB0-0A7E-1D0C-1B6D-27A80B3E047B}"/>
              </a:ext>
            </a:extLst>
          </p:cNvPr>
          <p:cNvSpPr txBox="1"/>
          <p:nvPr/>
        </p:nvSpPr>
        <p:spPr bwMode="gray">
          <a:xfrm>
            <a:off x="7733686" y="3187926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heap.h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527791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10" grpId="0"/>
      <p:bldP spid="432" grpId="0"/>
      <p:bldP spid="473" grpId="0"/>
      <p:bldP spid="493" grpId="0"/>
      <p:bldP spid="512" grpId="0"/>
      <p:bldP spid="531" grpId="0"/>
      <p:bldP spid="548" grpId="0"/>
      <p:bldP spid="564" grpId="0"/>
      <p:bldP spid="5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92EF3A-524F-86D7-B889-CB41E95BE87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37560" cy="3563938"/>
              </a:xfrm>
            </p:spPr>
            <p:txBody>
              <a:bodyPr/>
              <a:lstStyle/>
              <a:p>
                <a:r>
                  <a:rPr lang="de-DE" b="1" dirty="0"/>
                  <a:t>Satz</a:t>
                </a:r>
                <a:r>
                  <a:rPr lang="de-DE" dirty="0"/>
                  <a:t>: Der Heapaufbau macht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Vertauschungen und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Vergleiche.</a:t>
                </a:r>
              </a:p>
              <a:p>
                <a:r>
                  <a:rPr lang="de-DE" b="1" dirty="0"/>
                  <a:t>Beweis</a:t>
                </a:r>
                <a:r>
                  <a:rPr lang="de-DE" dirty="0"/>
                  <a:t>: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. Dann ist die Anzahl der Vertauschungen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+8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−2&lt;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endParaRPr lang="de-DE" dirty="0"/>
              </a:p>
              <a:p>
                <a:r>
                  <a:rPr lang="de-DE" b="1" dirty="0"/>
                  <a:t>Satz</a:t>
                </a:r>
                <a:r>
                  <a:rPr lang="de-DE" dirty="0"/>
                  <a:t>: Das Runtersortieren braucht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2⋅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dirty="0"/>
                  <a:t> Vergleiche und Vertauschungen!</a:t>
                </a:r>
              </a:p>
              <a:p>
                <a:endParaRPr lang="de-DE" dirty="0"/>
              </a:p>
              <a:p>
                <a:r>
                  <a:rPr lang="de-DE" b="1" dirty="0"/>
                  <a:t>Signifikanz</a:t>
                </a:r>
                <a:r>
                  <a:rPr lang="de-DE" dirty="0"/>
                  <a:t>: </a:t>
                </a:r>
                <a:r>
                  <a:rPr lang="en-US" i="1" dirty="0"/>
                  <a:t>In-place</a:t>
                </a:r>
                <a:r>
                  <a:rPr lang="de-DE" dirty="0"/>
                  <a:t> Sortieralgorithmus mit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de-DE" dirty="0"/>
                  <a:t> Laufzeitgarantie!</a:t>
                </a:r>
              </a:p>
              <a:p>
                <a:pPr lvl="1"/>
                <a:r>
                  <a:rPr lang="en-US" i="1" dirty="0" err="1"/>
                  <a:t>Mergesort</a:t>
                </a:r>
                <a:r>
                  <a:rPr lang="de-DE" dirty="0"/>
                  <a:t>: Nicht </a:t>
                </a:r>
                <a:r>
                  <a:rPr lang="en-US" i="1" dirty="0"/>
                  <a:t>in-place </a:t>
                </a:r>
                <a:r>
                  <a:rPr lang="de-DE" dirty="0"/>
                  <a:t>sondern extra Speicher</a:t>
                </a:r>
              </a:p>
              <a:p>
                <a:pPr lvl="1"/>
                <a:r>
                  <a:rPr lang="de-DE" i="1" dirty="0" err="1"/>
                  <a:t>Quicksort</a:t>
                </a:r>
                <a:r>
                  <a:rPr lang="de-DE" dirty="0"/>
                  <a:t>: </a:t>
                </a:r>
                <a:r>
                  <a:rPr lang="en-US" i="1" dirty="0"/>
                  <a:t>In-place</a:t>
                </a:r>
                <a:r>
                  <a:rPr lang="de-DE" dirty="0"/>
                  <a:t> aber schlechteste Laufzeit ist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b="1" dirty="0"/>
                  <a:t>In der Praxis</a:t>
                </a:r>
                <a:r>
                  <a:rPr lang="de-DE" dirty="0"/>
                  <a:t> oft verwendet weil so einfach zu implementieren und kein zusätzlicher Speicher notwendig!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92EF3A-524F-86D7-B889-CB41E95BE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37560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89142E2-AA18-6039-A170-CB7EF6DA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Heapsort</a:t>
            </a:r>
            <a:r>
              <a:rPr lang="en-US" dirty="0"/>
              <a:t>: </a:t>
            </a:r>
            <a:r>
              <a:rPr lang="de-DE" dirty="0"/>
              <a:t>Mathematische Analyse</a:t>
            </a:r>
          </a:p>
        </p:txBody>
      </p:sp>
    </p:spTree>
    <p:extLst>
      <p:ext uri="{BB962C8B-B14F-4D97-AF65-F5344CB8AC3E}">
        <p14:creationId xmlns:p14="http://schemas.microsoft.com/office/powerpoint/2010/main" val="3805468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5993E29-6DDD-D1F6-58BA-975DBC6FA96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342900" indent="-342900"/>
                <a:r>
                  <a:rPr lang="de-DE" altLang="en-DE" b="1" dirty="0"/>
                  <a:t>Halden (</a:t>
                </a:r>
                <a:r>
                  <a:rPr lang="en-US" altLang="en-DE" b="1" i="1" dirty="0"/>
                  <a:t>Heaps</a:t>
                </a:r>
                <a:r>
                  <a:rPr lang="de-DE" altLang="en-DE" b="1" dirty="0"/>
                  <a:t>)</a:t>
                </a:r>
              </a:p>
              <a:p>
                <a:pPr marL="611187" lvl="1" indent="-342900"/>
                <a:r>
                  <a:rPr lang="en-US" altLang="en-DE" sz="1200" i="1" dirty="0"/>
                  <a:t>Heaps</a:t>
                </a:r>
                <a:r>
                  <a:rPr lang="de-DE" altLang="en-DE" sz="1200" dirty="0"/>
                  <a:t> sind spezielle Bäume mit einer partiellen Ordnung</a:t>
                </a:r>
              </a:p>
              <a:p>
                <a:pPr marL="611187" lvl="1" indent="-342900"/>
                <a:r>
                  <a:rPr lang="en-US" altLang="en-DE" sz="1200" i="1" dirty="0"/>
                  <a:t>Heaps</a:t>
                </a:r>
                <a:r>
                  <a:rPr lang="de-DE" altLang="en-DE" sz="1200" dirty="0"/>
                  <a:t> lassen sich ohne Kanten direkt in Feldern speichern</a:t>
                </a:r>
              </a:p>
              <a:p>
                <a:pPr marL="342900" indent="-342900"/>
                <a:r>
                  <a:rPr lang="de-DE" altLang="en-DE" b="1" dirty="0"/>
                  <a:t>Haldenbedingung wiederherstellen </a:t>
                </a:r>
                <a:r>
                  <a:rPr lang="de-DE" altLang="en-DE" b="1" i="1" dirty="0"/>
                  <a:t>(</a:t>
                </a:r>
                <a:r>
                  <a:rPr lang="en-US" altLang="en-DE" b="1" i="1" dirty="0" err="1"/>
                  <a:t>heapify</a:t>
                </a:r>
                <a:r>
                  <a:rPr lang="de-DE" altLang="en-DE" b="1" i="1" dirty="0"/>
                  <a:t>)</a:t>
                </a:r>
              </a:p>
              <a:p>
                <a:pPr marL="611187" lvl="1" indent="-342900"/>
                <a:r>
                  <a:rPr lang="de-DE" altLang="en-DE" sz="1200" dirty="0"/>
                  <a:t>Wenn die Haldenbedingung verletzt ist, kann sie durch rekursives Tauschen wieder hergestellt werden</a:t>
                </a:r>
              </a:p>
              <a:p>
                <a:pPr marL="611187" lvl="1" indent="-342900"/>
                <a:r>
                  <a:rPr lang="de-DE" altLang="en-DE" sz="1200" dirty="0"/>
                  <a:t>Zwei Arten von Rekonstruktion: Aus Sicht des Eltern- oder </a:t>
                </a:r>
                <a:r>
                  <a:rPr lang="de-DE" altLang="en-DE" sz="1200" dirty="0" err="1"/>
                  <a:t>Kindknoten</a:t>
                </a:r>
                <a:endParaRPr lang="de-DE" altLang="en-DE" sz="1200" dirty="0"/>
              </a:p>
              <a:p>
                <a:pPr marL="611187" lvl="1" indent="-342900"/>
                <a:r>
                  <a:rPr lang="de-DE" altLang="en-DE" sz="1200" dirty="0"/>
                  <a:t>Korrektur hat höchsten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DE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DE" sz="1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en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DE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altLang="en-DE" sz="1200" dirty="0"/>
                  <a:t> viele Vergleiche und Vertauschungen</a:t>
                </a:r>
              </a:p>
              <a:p>
                <a:pPr marL="342900" indent="-342900"/>
                <a:r>
                  <a:rPr lang="de-DE" altLang="en-DE" b="1" dirty="0"/>
                  <a:t>Anwendung von Heaps</a:t>
                </a:r>
              </a:p>
              <a:p>
                <a:pPr marL="614125" lvl="1" indent="-342900"/>
                <a:r>
                  <a:rPr lang="de-DE" sz="1200" dirty="0"/>
                  <a:t>Ideale Datenstruktur für Prioritätswarteschlange, da Wurzel immer das Maximum</a:t>
                </a:r>
              </a:p>
              <a:p>
                <a:pPr marL="614125" lvl="1" indent="-342900"/>
                <a:r>
                  <a:rPr lang="de-DE" sz="1200" dirty="0"/>
                  <a:t>Kann auch zum Sortieren benutzt werden, wenn sukzessive das Maximum entfernt wird und die Heapbedingung wiederhergestellt wird</a:t>
                </a:r>
              </a:p>
              <a:p>
                <a:pPr marL="614125" lvl="1" indent="-342900"/>
                <a:r>
                  <a:rPr lang="en-US" altLang="en-DE" sz="1200" i="1" dirty="0"/>
                  <a:t>Heapsort</a:t>
                </a:r>
                <a:r>
                  <a:rPr lang="en-US" altLang="en-DE" sz="1200" dirty="0"/>
                  <a:t> </a:t>
                </a:r>
                <a:r>
                  <a:rPr lang="de-DE" altLang="en-DE" sz="1200" dirty="0"/>
                  <a:t>ist perfekt in Komplexität und simpel zu implementieren</a:t>
                </a:r>
                <a:endParaRPr lang="en-US" altLang="en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5993E29-6DDD-D1F6-58BA-975DBC6FA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18336A0-FEFD-2FED-1A1F-5CB83347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3155983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Halden (</a:t>
            </a:r>
            <a:r>
              <a:rPr lang="en-US" altLang="en-DE" i="1" dirty="0"/>
              <a:t>Heaps</a:t>
            </a:r>
            <a:r>
              <a:rPr lang="de-DE" altLang="en-DE" dirty="0"/>
              <a:t>)</a:t>
            </a:r>
            <a:endParaRPr lang="en-US" altLang="en-DE" i="1" dirty="0"/>
          </a:p>
          <a:p>
            <a:pPr marL="342900" indent="-342900"/>
            <a:r>
              <a:rPr lang="de-DE" altLang="en-DE" dirty="0"/>
              <a:t>Haldenbedingung wiederherstellen </a:t>
            </a:r>
            <a:r>
              <a:rPr lang="de-DE" altLang="en-DE" i="1" dirty="0"/>
              <a:t>(</a:t>
            </a:r>
            <a:r>
              <a:rPr lang="en-US" altLang="en-DE" i="1" dirty="0" err="1"/>
              <a:t>heapify</a:t>
            </a:r>
            <a:r>
              <a:rPr lang="de-DE" altLang="en-DE" i="1" dirty="0"/>
              <a:t>)</a:t>
            </a:r>
          </a:p>
          <a:p>
            <a:pPr marL="342900" indent="-342900"/>
            <a:r>
              <a:rPr lang="de-DE" altLang="en-DE" dirty="0"/>
              <a:t>Anwendung von Heaps</a:t>
            </a:r>
          </a:p>
          <a:p>
            <a:pPr marL="614125" lvl="1" indent="-342900"/>
            <a:r>
              <a:rPr lang="de-DE" dirty="0"/>
              <a:t>Prioritätswarteschlange</a:t>
            </a:r>
          </a:p>
          <a:p>
            <a:pPr marL="614125" lvl="1" indent="-342900"/>
            <a:r>
              <a:rPr lang="en-US" altLang="en-DE" i="1" dirty="0"/>
              <a:t>Heapsort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550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Halden (</a:t>
            </a:r>
            <a:r>
              <a:rPr lang="en-US" altLang="en-DE" b="1" i="1" dirty="0"/>
              <a:t>Heaps</a:t>
            </a:r>
            <a:r>
              <a:rPr lang="de-DE" altLang="en-DE" b="1" dirty="0"/>
              <a:t>)</a:t>
            </a:r>
            <a:endParaRPr lang="en-US" altLang="en-DE" b="1" i="1" dirty="0"/>
          </a:p>
          <a:p>
            <a:pPr marL="342900" indent="-342900"/>
            <a:r>
              <a:rPr lang="de-DE" altLang="en-DE" dirty="0"/>
              <a:t>Haldenbedingung wiederherstellen </a:t>
            </a:r>
            <a:r>
              <a:rPr lang="de-DE" altLang="en-DE" i="1" dirty="0"/>
              <a:t>(</a:t>
            </a:r>
            <a:r>
              <a:rPr lang="en-US" altLang="en-DE" i="1" dirty="0" err="1"/>
              <a:t>heapify</a:t>
            </a:r>
            <a:r>
              <a:rPr lang="de-DE" altLang="en-DE" i="1" dirty="0"/>
              <a:t>)</a:t>
            </a:r>
          </a:p>
          <a:p>
            <a:pPr marL="342900" indent="-342900"/>
            <a:r>
              <a:rPr lang="de-DE" altLang="en-DE" dirty="0"/>
              <a:t>Anwendung von Heaps</a:t>
            </a:r>
          </a:p>
          <a:p>
            <a:pPr marL="614125" lvl="1" indent="-342900"/>
            <a:r>
              <a:rPr lang="de-DE" dirty="0"/>
              <a:t>Prioritätswarteschlange</a:t>
            </a:r>
          </a:p>
          <a:p>
            <a:pPr marL="614125" lvl="1" indent="-342900"/>
            <a:r>
              <a:rPr lang="en-US" altLang="en-DE" i="1" dirty="0"/>
              <a:t>Heapsort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42359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0C13269-5CA8-E18A-74AD-C30BD98B02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Definition</a:t>
                </a:r>
                <a:r>
                  <a:rPr lang="de-DE" dirty="0"/>
                  <a:t>. Ein </a:t>
                </a:r>
                <a:r>
                  <a:rPr lang="en-US" i="1" dirty="0"/>
                  <a:t>Heap</a:t>
                </a:r>
                <a:r>
                  <a:rPr lang="de-DE" dirty="0"/>
                  <a:t> (auch „Halde“ oder „Haufen“) ist ein Binärbaum, dessen Knoten die folgende drei Eigenschaften erfüllen: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sz="1200" dirty="0"/>
                  <a:t>Der Schlüssel jedes Knotens ist kleiner oder gleich den Schlüsseln aller seiner </a:t>
                </a:r>
                <a:r>
                  <a:rPr lang="de-DE" sz="1200" dirty="0" err="1"/>
                  <a:t>Kindknoten</a:t>
                </a:r>
                <a:endParaRPr lang="de-DE" sz="1200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sz="1200" dirty="0"/>
                  <a:t>Der Baum ist vollständig (bis auf die letzte Ebene).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sz="1200" dirty="0"/>
                  <a:t>Blattebene wird von links nach rechts befüllt</a:t>
                </a:r>
              </a:p>
              <a:p>
                <a:r>
                  <a:rPr lang="de-DE" b="1" dirty="0"/>
                  <a:t>Satz</a:t>
                </a:r>
                <a:r>
                  <a:rPr lang="de-DE" dirty="0"/>
                  <a:t>: Die Höhe eines vollständigen Baums 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Knoten ist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de-DE" dirty="0"/>
                  <a:t>.</a:t>
                </a:r>
              </a:p>
              <a:p>
                <a:r>
                  <a:rPr lang="de-DE" sz="1200" b="1" dirty="0"/>
                  <a:t>Beweis</a:t>
                </a:r>
                <a:r>
                  <a:rPr lang="de-DE" sz="1200" dirty="0"/>
                  <a:t>: Ein vollständiger Baum der Höhe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1200" dirty="0"/>
                  <a:t> hat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1+2+4+⋯+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1200" dirty="0"/>
                  <a:t> Knoten. </a:t>
                </a:r>
              </a:p>
              <a:p>
                <a:r>
                  <a:rPr lang="de-DE" b="1" dirty="0"/>
                  <a:t>Achtung</a:t>
                </a:r>
                <a:r>
                  <a:rPr lang="de-DE" dirty="0"/>
                  <a:t>: Nur partielle Ordnung im Baum; keine Ordnung innerhalb einer Ebene!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0C13269-5CA8-E18A-74AD-C30BD98B0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67D6E1F-84BC-38B8-2502-D31F6BB5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Heaps</a:t>
            </a:r>
            <a:r>
              <a:rPr lang="de-DE" dirty="0"/>
              <a:t> (Halde)</a:t>
            </a:r>
            <a:endParaRPr lang="de-DE" i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E8DA9C-45E0-025D-648C-741A0FAA05AC}"/>
              </a:ext>
            </a:extLst>
          </p:cNvPr>
          <p:cNvGrpSpPr/>
          <p:nvPr/>
        </p:nvGrpSpPr>
        <p:grpSpPr>
          <a:xfrm>
            <a:off x="7045769" y="1491630"/>
            <a:ext cx="1717133" cy="945239"/>
            <a:chOff x="7045769" y="1491630"/>
            <a:chExt cx="1717133" cy="94523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E1A808-E8FB-F965-3DF1-58C96FEC77D6}"/>
                </a:ext>
              </a:extLst>
            </p:cNvPr>
            <p:cNvSpPr/>
            <p:nvPr/>
          </p:nvSpPr>
          <p:spPr bwMode="gray">
            <a:xfrm>
              <a:off x="7902084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382E3C-70F6-AB4E-FE0E-FAE264BC7F98}"/>
                </a:ext>
              </a:extLst>
            </p:cNvPr>
            <p:cNvCxnSpPr>
              <a:cxnSpLocks/>
              <a:stCxn id="5" idx="3"/>
              <a:endCxn id="8" idx="7"/>
            </p:cNvCxnSpPr>
            <p:nvPr/>
          </p:nvCxnSpPr>
          <p:spPr bwMode="gray">
            <a:xfrm flipH="1">
              <a:off x="7678200" y="1676018"/>
              <a:ext cx="255520" cy="1352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2E7B567-9284-6BCB-4397-BF26503EF910}"/>
                </a:ext>
              </a:extLst>
            </p:cNvPr>
            <p:cNvCxnSpPr>
              <a:cxnSpLocks/>
              <a:stCxn id="5" idx="5"/>
              <a:endCxn id="14" idx="1"/>
            </p:cNvCxnSpPr>
            <p:nvPr/>
          </p:nvCxnSpPr>
          <p:spPr bwMode="gray">
            <a:xfrm>
              <a:off x="8086472" y="1676018"/>
              <a:ext cx="272179" cy="1352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00785B-CA38-325C-CEB6-7DD71BDC3F20}"/>
                </a:ext>
              </a:extLst>
            </p:cNvPr>
            <p:cNvSpPr/>
            <p:nvPr/>
          </p:nvSpPr>
          <p:spPr bwMode="gray">
            <a:xfrm>
              <a:off x="7493812" y="17796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6E0127-E2CC-CDBC-E28B-721CA7212755}"/>
                </a:ext>
              </a:extLst>
            </p:cNvPr>
            <p:cNvCxnSpPr>
              <a:cxnSpLocks/>
              <a:stCxn id="8" idx="3"/>
              <a:endCxn id="11" idx="7"/>
            </p:cNvCxnSpPr>
            <p:nvPr/>
          </p:nvCxnSpPr>
          <p:spPr bwMode="gray">
            <a:xfrm flipH="1">
              <a:off x="7455803" y="1964050"/>
              <a:ext cx="69645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F7A23F-6882-ADFC-7CC9-11893C673E37}"/>
                </a:ext>
              </a:extLst>
            </p:cNvPr>
            <p:cNvCxnSpPr>
              <a:cxnSpLocks/>
              <a:stCxn id="8" idx="5"/>
              <a:endCxn id="26" idx="1"/>
            </p:cNvCxnSpPr>
            <p:nvPr/>
          </p:nvCxnSpPr>
          <p:spPr bwMode="gray">
            <a:xfrm>
              <a:off x="7678200" y="1964050"/>
              <a:ext cx="65873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A3A398-AC71-D5DE-B053-AC513AB9CCDA}"/>
                </a:ext>
              </a:extLst>
            </p:cNvPr>
            <p:cNvSpPr/>
            <p:nvPr/>
          </p:nvSpPr>
          <p:spPr bwMode="gray">
            <a:xfrm>
              <a:off x="7271415" y="199568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FCA5ECB-CDA3-7B32-484B-133EA157690D}"/>
                </a:ext>
              </a:extLst>
            </p:cNvPr>
            <p:cNvCxnSpPr>
              <a:cxnSpLocks/>
              <a:stCxn id="11" idx="3"/>
              <a:endCxn id="35" idx="7"/>
            </p:cNvCxnSpPr>
            <p:nvPr/>
          </p:nvCxnSpPr>
          <p:spPr bwMode="gray">
            <a:xfrm flipH="1">
              <a:off x="7230157" y="2180074"/>
              <a:ext cx="72894" cy="724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98342E5-4751-C40C-3F1E-099C69D731CB}"/>
                </a:ext>
              </a:extLst>
            </p:cNvPr>
            <p:cNvSpPr/>
            <p:nvPr/>
          </p:nvSpPr>
          <p:spPr bwMode="gray">
            <a:xfrm>
              <a:off x="8327015" y="17796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04070A-EDC7-A742-3738-32940F72B739}"/>
                </a:ext>
              </a:extLst>
            </p:cNvPr>
            <p:cNvCxnSpPr>
              <a:cxnSpLocks/>
              <a:stCxn id="14" idx="3"/>
              <a:endCxn id="17" idx="7"/>
            </p:cNvCxnSpPr>
            <p:nvPr/>
          </p:nvCxnSpPr>
          <p:spPr bwMode="gray">
            <a:xfrm flipH="1">
              <a:off x="8308819" y="1964050"/>
              <a:ext cx="49832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1CB851D-C118-237F-CBAD-4C613F06D633}"/>
                </a:ext>
              </a:extLst>
            </p:cNvPr>
            <p:cNvCxnSpPr>
              <a:cxnSpLocks/>
              <a:stCxn id="14" idx="5"/>
              <a:endCxn id="20" idx="1"/>
            </p:cNvCxnSpPr>
            <p:nvPr/>
          </p:nvCxnSpPr>
          <p:spPr bwMode="gray">
            <a:xfrm>
              <a:off x="8511403" y="1964050"/>
              <a:ext cx="67111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2C5342-1ABD-773C-1971-D7FBDCB884BD}"/>
                </a:ext>
              </a:extLst>
            </p:cNvPr>
            <p:cNvSpPr/>
            <p:nvPr/>
          </p:nvSpPr>
          <p:spPr bwMode="gray">
            <a:xfrm>
              <a:off x="8124431" y="199568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F8DE51-01A8-4301-DD1E-62CAC90E3F3A}"/>
                </a:ext>
              </a:extLst>
            </p:cNvPr>
            <p:cNvSpPr/>
            <p:nvPr/>
          </p:nvSpPr>
          <p:spPr bwMode="gray">
            <a:xfrm>
              <a:off x="8546878" y="199568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897BBE-E7D7-C4FF-43F8-2AA451A13652}"/>
                </a:ext>
              </a:extLst>
            </p:cNvPr>
            <p:cNvSpPr/>
            <p:nvPr/>
          </p:nvSpPr>
          <p:spPr bwMode="gray">
            <a:xfrm>
              <a:off x="7712437" y="199568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14B42CA-4596-731A-DBA1-A1E572C5D22F}"/>
                </a:ext>
              </a:extLst>
            </p:cNvPr>
            <p:cNvSpPr/>
            <p:nvPr/>
          </p:nvSpPr>
          <p:spPr bwMode="gray">
            <a:xfrm>
              <a:off x="7045769" y="222084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213308C-68C3-C92C-94EE-6D0BC6735FA6}"/>
              </a:ext>
            </a:extLst>
          </p:cNvPr>
          <p:cNvSpPr txBox="1"/>
          <p:nvPr/>
        </p:nvSpPr>
        <p:spPr bwMode="gray">
          <a:xfrm>
            <a:off x="7442060" y="2364462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Vollständiger Baum mit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8 Knoten (Höhe = 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1A0C37E-544F-3CB4-5ED2-30D6F33D81F4}"/>
              </a:ext>
            </a:extLst>
          </p:cNvPr>
          <p:cNvSpPr/>
          <p:nvPr/>
        </p:nvSpPr>
        <p:spPr bwMode="gray">
          <a:xfrm>
            <a:off x="4023663" y="372387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427389-0EB9-04EF-AB6A-73D408226653}"/>
              </a:ext>
            </a:extLst>
          </p:cNvPr>
          <p:cNvCxnSpPr>
            <a:cxnSpLocks/>
            <a:stCxn id="42" idx="3"/>
            <a:endCxn id="45" idx="7"/>
          </p:cNvCxnSpPr>
          <p:nvPr/>
        </p:nvCxnSpPr>
        <p:spPr bwMode="gray">
          <a:xfrm flipH="1">
            <a:off x="3799779" y="3908266"/>
            <a:ext cx="255520" cy="135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D3150BF-BE0A-E73D-6E85-2665D9362A7B}"/>
              </a:ext>
            </a:extLst>
          </p:cNvPr>
          <p:cNvCxnSpPr>
            <a:cxnSpLocks/>
            <a:stCxn id="42" idx="5"/>
            <a:endCxn id="51" idx="1"/>
          </p:cNvCxnSpPr>
          <p:nvPr/>
        </p:nvCxnSpPr>
        <p:spPr bwMode="gray">
          <a:xfrm>
            <a:off x="4208051" y="3908266"/>
            <a:ext cx="272179" cy="135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9410396-AF51-20D1-9208-18913F8DB02F}"/>
              </a:ext>
            </a:extLst>
          </p:cNvPr>
          <p:cNvSpPr/>
          <p:nvPr/>
        </p:nvSpPr>
        <p:spPr bwMode="gray">
          <a:xfrm>
            <a:off x="3615391" y="40119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3B823D-BFD2-B0C8-1991-E4A816578903}"/>
              </a:ext>
            </a:extLst>
          </p:cNvPr>
          <p:cNvCxnSpPr>
            <a:cxnSpLocks/>
            <a:stCxn id="45" idx="3"/>
            <a:endCxn id="48" idx="7"/>
          </p:cNvCxnSpPr>
          <p:nvPr/>
        </p:nvCxnSpPr>
        <p:spPr bwMode="gray">
          <a:xfrm flipH="1">
            <a:off x="3577382" y="4196298"/>
            <a:ext cx="69645" cy="63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D38EFF6-B1F3-5819-2954-954F064F4CBE}"/>
              </a:ext>
            </a:extLst>
          </p:cNvPr>
          <p:cNvCxnSpPr>
            <a:cxnSpLocks/>
            <a:stCxn id="45" idx="5"/>
            <a:endCxn id="60" idx="1"/>
          </p:cNvCxnSpPr>
          <p:nvPr/>
        </p:nvCxnSpPr>
        <p:spPr bwMode="gray">
          <a:xfrm>
            <a:off x="3799779" y="4196298"/>
            <a:ext cx="65873" cy="63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A8DA37-D75F-2670-68A7-971C7830D543}"/>
              </a:ext>
            </a:extLst>
          </p:cNvPr>
          <p:cNvSpPr/>
          <p:nvPr/>
        </p:nvSpPr>
        <p:spPr bwMode="gray">
          <a:xfrm>
            <a:off x="3392994" y="422793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F09C89-63B5-93A0-9EAA-A0437E502214}"/>
              </a:ext>
            </a:extLst>
          </p:cNvPr>
          <p:cNvSpPr/>
          <p:nvPr/>
        </p:nvSpPr>
        <p:spPr bwMode="gray">
          <a:xfrm>
            <a:off x="4448594" y="40119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CAB9C2E-A39C-59CB-0BAD-CC77EAEA1909}"/>
              </a:ext>
            </a:extLst>
          </p:cNvPr>
          <p:cNvCxnSpPr>
            <a:cxnSpLocks/>
            <a:stCxn id="51" idx="3"/>
            <a:endCxn id="54" idx="7"/>
          </p:cNvCxnSpPr>
          <p:nvPr/>
        </p:nvCxnSpPr>
        <p:spPr bwMode="gray">
          <a:xfrm flipH="1">
            <a:off x="4430398" y="4196298"/>
            <a:ext cx="49832" cy="63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0B95F0-5C11-F809-833D-CA944F7F853E}"/>
              </a:ext>
            </a:extLst>
          </p:cNvPr>
          <p:cNvCxnSpPr>
            <a:cxnSpLocks/>
            <a:stCxn id="51" idx="5"/>
            <a:endCxn id="57" idx="1"/>
          </p:cNvCxnSpPr>
          <p:nvPr/>
        </p:nvCxnSpPr>
        <p:spPr bwMode="gray">
          <a:xfrm>
            <a:off x="4632982" y="4196298"/>
            <a:ext cx="67111" cy="63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7FD60C0-8CD4-53AE-2CF1-7E812C63E7DA}"/>
              </a:ext>
            </a:extLst>
          </p:cNvPr>
          <p:cNvSpPr/>
          <p:nvPr/>
        </p:nvSpPr>
        <p:spPr bwMode="gray">
          <a:xfrm>
            <a:off x="4246010" y="422793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83A3D3E-2ABF-664B-8326-75F92F682B1F}"/>
              </a:ext>
            </a:extLst>
          </p:cNvPr>
          <p:cNvSpPr/>
          <p:nvPr/>
        </p:nvSpPr>
        <p:spPr bwMode="gray">
          <a:xfrm>
            <a:off x="4668457" y="422793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8C14096-369A-E552-7050-0817FE840D0C}"/>
              </a:ext>
            </a:extLst>
          </p:cNvPr>
          <p:cNvSpPr/>
          <p:nvPr/>
        </p:nvSpPr>
        <p:spPr bwMode="gray">
          <a:xfrm>
            <a:off x="3834016" y="422793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804972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1"/>
      <p:bldP spid="42" grpId="0" animBg="1"/>
      <p:bldP spid="45" grpId="0" animBg="1"/>
      <p:bldP spid="48" grpId="0" animBg="1"/>
      <p:bldP spid="51" grpId="0" animBg="1"/>
      <p:bldP spid="54" grpId="0" animBg="1"/>
      <p:bldP spid="57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0C13269-5CA8-E18A-74AD-C30BD98B02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6"/>
                <a:ext cx="3736726" cy="3636169"/>
              </a:xfrm>
            </p:spPr>
            <p:txBody>
              <a:bodyPr/>
              <a:lstStyle/>
              <a:p>
                <a:r>
                  <a:rPr lang="de-DE" b="1" dirty="0"/>
                  <a:t>Baumrepräsentation</a:t>
                </a:r>
                <a:r>
                  <a:rPr lang="de-DE" dirty="0"/>
                  <a:t>: </a:t>
                </a:r>
              </a:p>
              <a:p>
                <a:pPr lvl="1"/>
                <a:r>
                  <a:rPr lang="de-DE" sz="1200" dirty="0"/>
                  <a:t>Schlüssel in den Knoten</a:t>
                </a:r>
              </a:p>
              <a:p>
                <a:pPr lvl="1"/>
                <a:r>
                  <a:rPr lang="de-DE" sz="1200" dirty="0"/>
                  <a:t>Elternschlüssel nie kleiner als </a:t>
                </a:r>
                <a:r>
                  <a:rPr lang="de-DE" sz="1200" dirty="0" err="1"/>
                  <a:t>Kindknoten</a:t>
                </a:r>
                <a:endParaRPr lang="de-DE" sz="1200" dirty="0"/>
              </a:p>
              <a:p>
                <a:pPr lvl="1"/>
                <a:r>
                  <a:rPr lang="de-DE" sz="1200" dirty="0"/>
                  <a:t>Jeder Knoten enthält Referenz zu 2 Kindern und Referenz zum Elternknoten</a:t>
                </a:r>
              </a:p>
              <a:p>
                <a:pPr lvl="1"/>
                <a:endParaRPr lang="de-DE" sz="1200" dirty="0"/>
              </a:p>
              <a:p>
                <a:r>
                  <a:rPr lang="de-DE" b="1" dirty="0"/>
                  <a:t>Feldrepräsentation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sz="1200" dirty="0"/>
                  <a:t>Indizes starten bei 1</a:t>
                </a:r>
              </a:p>
              <a:p>
                <a:pPr lvl="1"/>
                <a:r>
                  <a:rPr lang="de-DE" sz="1200" dirty="0"/>
                  <a:t>Knoten sind in </a:t>
                </a:r>
                <a:r>
                  <a:rPr lang="de-DE" sz="1200" i="1" dirty="0" err="1"/>
                  <a:t>level</a:t>
                </a:r>
                <a:r>
                  <a:rPr lang="de-DE" sz="1200" i="1" dirty="0"/>
                  <a:t> </a:t>
                </a:r>
                <a:r>
                  <a:rPr lang="de-DE" sz="1200" i="1" dirty="0" err="1"/>
                  <a:t>order</a:t>
                </a:r>
                <a:r>
                  <a:rPr lang="de-DE" sz="1200" dirty="0"/>
                  <a:t> im Feld</a:t>
                </a:r>
              </a:p>
              <a:p>
                <a:pPr lvl="1"/>
                <a:r>
                  <a:rPr lang="de-DE" sz="1200" b="1" dirty="0"/>
                  <a:t>Elternknoten von </a:t>
                </a:r>
                <a14:m>
                  <m:oMath xmlns:m="http://schemas.openxmlformats.org/officeDocument/2006/math">
                    <m:r>
                      <a:rPr lang="de-DE" sz="12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de-DE" sz="12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de-DE" sz="1200" dirty="0"/>
              </a:p>
              <a:p>
                <a:pPr lvl="1"/>
                <a:r>
                  <a:rPr lang="de-DE" sz="1200" b="1" dirty="0" err="1"/>
                  <a:t>Kindknoten</a:t>
                </a:r>
                <a:r>
                  <a:rPr lang="de-DE" sz="1200" b="1" dirty="0"/>
                  <a:t> von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b="1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de-DE" sz="1200" dirty="0"/>
                  <a:t>: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de-DE" sz="1200" dirty="0"/>
              </a:p>
              <a:p>
                <a:pPr lvl="1"/>
                <a:r>
                  <a:rPr lang="de-DE" sz="1200" dirty="0"/>
                  <a:t>Kein Speicher für explizite Kanten!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0C13269-5CA8-E18A-74AD-C30BD98B0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6"/>
                <a:ext cx="3736726" cy="3636169"/>
              </a:xfrm>
              <a:blipFill>
                <a:blip r:embed="rId2"/>
                <a:stretch>
                  <a:fillRect t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67D6E1F-84BC-38B8-2502-D31F6BB5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Binary Heaps</a:t>
            </a:r>
            <a:r>
              <a:rPr lang="de-DE" dirty="0"/>
              <a:t> (Binäre Halde): Repräsentation</a:t>
            </a:r>
            <a:endParaRPr lang="de-DE" i="1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38C0ABB-D877-7762-468E-0055288CD362}"/>
              </a:ext>
            </a:extLst>
          </p:cNvPr>
          <p:cNvGrpSpPr/>
          <p:nvPr/>
        </p:nvGrpSpPr>
        <p:grpSpPr>
          <a:xfrm>
            <a:off x="4945383" y="1131590"/>
            <a:ext cx="2335006" cy="1155386"/>
            <a:chOff x="4945383" y="1131590"/>
            <a:chExt cx="2335006" cy="115538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1A0C37E-544F-3CB4-5ED2-30D6F33D81F4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B427389-0EB9-04EF-AB6A-73D408226653}"/>
                </a:ext>
              </a:extLst>
            </p:cNvPr>
            <p:cNvCxnSpPr>
              <a:cxnSpLocks/>
              <a:stCxn id="42" idx="3"/>
              <a:endCxn id="45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D3150BF-BE0A-E73D-6E85-2665D9362A7B}"/>
                </a:ext>
              </a:extLst>
            </p:cNvPr>
            <p:cNvCxnSpPr>
              <a:cxnSpLocks/>
              <a:stCxn id="42" idx="5"/>
              <a:endCxn id="51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9410396-AF51-20D1-9208-18913F8DB02F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43B823D-BFD2-B0C8-1991-E4A816578903}"/>
                </a:ext>
              </a:extLst>
            </p:cNvPr>
            <p:cNvCxnSpPr>
              <a:cxnSpLocks/>
              <a:stCxn id="45" idx="3"/>
              <a:endCxn id="48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38EFF6-B1F3-5819-2954-954F064F4CBE}"/>
                </a:ext>
              </a:extLst>
            </p:cNvPr>
            <p:cNvCxnSpPr>
              <a:cxnSpLocks/>
              <a:stCxn id="45" idx="5"/>
              <a:endCxn id="60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0A8DA37-D75F-2670-68A7-971C7830D543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E04421A-042F-8F01-E122-12DBCEBB05E8}"/>
                </a:ext>
              </a:extLst>
            </p:cNvPr>
            <p:cNvCxnSpPr>
              <a:cxnSpLocks/>
              <a:stCxn id="48" idx="3"/>
              <a:endCxn id="4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537BEC3-0DEF-C373-DE45-83D62C7D519B}"/>
                </a:ext>
              </a:extLst>
            </p:cNvPr>
            <p:cNvCxnSpPr>
              <a:cxnSpLocks/>
              <a:stCxn id="48" idx="5"/>
              <a:endCxn id="29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F09C89-63B5-93A0-9EAA-A0437E502214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CAB9C2E-A39C-59CB-0BAD-CC77EAEA1909}"/>
                </a:ext>
              </a:extLst>
            </p:cNvPr>
            <p:cNvCxnSpPr>
              <a:cxnSpLocks/>
              <a:stCxn id="51" idx="3"/>
              <a:endCxn id="54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90B95F0-5C11-F809-833D-CA944F7F853E}"/>
                </a:ext>
              </a:extLst>
            </p:cNvPr>
            <p:cNvCxnSpPr>
              <a:cxnSpLocks/>
              <a:stCxn id="51" idx="5"/>
              <a:endCxn id="57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7FD60C0-8CD4-53AE-2CF1-7E812C63E7DA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83A3D3E-2ABF-664B-8326-75F92F682B1F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8C14096-369A-E552-7050-0817FE840D0C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3BD49B8-370F-70F8-4E41-C6A0E3D45C17}"/>
                </a:ext>
              </a:extLst>
            </p:cNvPr>
            <p:cNvCxnSpPr>
              <a:cxnSpLocks/>
              <a:stCxn id="60" idx="3"/>
              <a:endCxn id="66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E2D906-4388-24E9-FEAB-154E957208A3}"/>
                </a:ext>
              </a:extLst>
            </p:cNvPr>
            <p:cNvCxnSpPr>
              <a:cxnSpLocks/>
              <a:stCxn id="60" idx="5"/>
              <a:endCxn id="38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0086849-D6A7-87DD-23AD-3370A188AB63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DE7B0B9-F814-ED3E-68F7-CBE9400D5206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641B80-8D85-57A8-DDA7-06139F3EDC64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08B1958-6D39-C7D1-136C-FD22F208E309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C0EF985-1D4E-F21E-4CD5-937010D50DAA}"/>
              </a:ext>
            </a:extLst>
          </p:cNvPr>
          <p:cNvCxnSpPr>
            <a:cxnSpLocks/>
            <a:stCxn id="70" idx="6"/>
            <a:endCxn id="72" idx="0"/>
          </p:cNvCxnSpPr>
          <p:nvPr/>
        </p:nvCxnSpPr>
        <p:spPr bwMode="gray">
          <a:xfrm>
            <a:off x="5004048" y="2995220"/>
            <a:ext cx="541800" cy="147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8548861-825F-F8D9-220B-71ECB30B896A}"/>
              </a:ext>
            </a:extLst>
          </p:cNvPr>
          <p:cNvCxnSpPr>
            <a:cxnSpLocks/>
            <a:stCxn id="70" idx="6"/>
            <a:endCxn id="71" idx="1"/>
          </p:cNvCxnSpPr>
          <p:nvPr/>
        </p:nvCxnSpPr>
        <p:spPr bwMode="gray">
          <a:xfrm>
            <a:off x="5004048" y="2995220"/>
            <a:ext cx="140518" cy="1795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455964D-F559-E0D8-47D5-F4103A16CBEF}"/>
              </a:ext>
            </a:extLst>
          </p:cNvPr>
          <p:cNvCxnSpPr>
            <a:cxnSpLocks/>
            <a:stCxn id="71" idx="5"/>
            <a:endCxn id="76" idx="1"/>
          </p:cNvCxnSpPr>
          <p:nvPr/>
        </p:nvCxnSpPr>
        <p:spPr bwMode="gray">
          <a:xfrm>
            <a:off x="5297318" y="3327475"/>
            <a:ext cx="821966" cy="422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13AF54A-6293-E3E8-C2E2-E9040511E5D4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 bwMode="gray">
          <a:xfrm>
            <a:off x="5297318" y="3327475"/>
            <a:ext cx="497060" cy="422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84E94CD-A5CA-967C-76B6-AB20969B192E}"/>
              </a:ext>
            </a:extLst>
          </p:cNvPr>
          <p:cNvCxnSpPr>
            <a:cxnSpLocks/>
            <a:stCxn id="72" idx="5"/>
            <a:endCxn id="75" idx="1"/>
          </p:cNvCxnSpPr>
          <p:nvPr/>
        </p:nvCxnSpPr>
        <p:spPr bwMode="gray">
          <a:xfrm>
            <a:off x="5622224" y="3327475"/>
            <a:ext cx="1146872" cy="422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5D86DC0-F02D-F86B-F0C8-5718E12A168F}"/>
              </a:ext>
            </a:extLst>
          </p:cNvPr>
          <p:cNvCxnSpPr>
            <a:cxnSpLocks/>
            <a:stCxn id="72" idx="5"/>
            <a:endCxn id="74" idx="1"/>
          </p:cNvCxnSpPr>
          <p:nvPr/>
        </p:nvCxnSpPr>
        <p:spPr bwMode="gray">
          <a:xfrm>
            <a:off x="5622224" y="3327475"/>
            <a:ext cx="821966" cy="422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87E5D0D-253A-4A13-6003-EB8022E5B67C}"/>
              </a:ext>
            </a:extLst>
          </p:cNvPr>
          <p:cNvCxnSpPr>
            <a:cxnSpLocks/>
            <a:stCxn id="73" idx="5"/>
            <a:endCxn id="78" idx="1"/>
          </p:cNvCxnSpPr>
          <p:nvPr/>
        </p:nvCxnSpPr>
        <p:spPr bwMode="gray">
          <a:xfrm>
            <a:off x="5947130" y="3902375"/>
            <a:ext cx="1471778" cy="789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9CB6B4A-F4D5-00AF-2914-99EB45CCE7B6}"/>
              </a:ext>
            </a:extLst>
          </p:cNvPr>
          <p:cNvCxnSpPr>
            <a:cxnSpLocks/>
            <a:stCxn id="73" idx="5"/>
            <a:endCxn id="77" idx="1"/>
          </p:cNvCxnSpPr>
          <p:nvPr/>
        </p:nvCxnSpPr>
        <p:spPr bwMode="gray">
          <a:xfrm>
            <a:off x="5947130" y="3902375"/>
            <a:ext cx="1146872" cy="789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72D170C-614C-9B49-7229-D568DDC0A2FC}"/>
              </a:ext>
            </a:extLst>
          </p:cNvPr>
          <p:cNvCxnSpPr>
            <a:cxnSpLocks/>
            <a:stCxn id="76" idx="5"/>
            <a:endCxn id="79" idx="1"/>
          </p:cNvCxnSpPr>
          <p:nvPr/>
        </p:nvCxnSpPr>
        <p:spPr bwMode="gray">
          <a:xfrm>
            <a:off x="6272036" y="3902375"/>
            <a:ext cx="1796680" cy="789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87BBDB-EDAE-89D2-E9C1-7BFBDAA6BF3F}"/>
              </a:ext>
            </a:extLst>
          </p:cNvPr>
          <p:cNvCxnSpPr>
            <a:cxnSpLocks/>
            <a:stCxn id="76" idx="5"/>
            <a:endCxn id="80" idx="1"/>
          </p:cNvCxnSpPr>
          <p:nvPr/>
        </p:nvCxnSpPr>
        <p:spPr bwMode="gray">
          <a:xfrm>
            <a:off x="6272036" y="3902375"/>
            <a:ext cx="1471778" cy="789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2065B30-24E5-1A98-387B-9BB06129509E}"/>
              </a:ext>
            </a:extLst>
          </p:cNvPr>
          <p:cNvGrpSpPr/>
          <p:nvPr/>
        </p:nvGrpSpPr>
        <p:grpSpPr>
          <a:xfrm>
            <a:off x="4654919" y="2887208"/>
            <a:ext cx="349129" cy="219950"/>
            <a:chOff x="4654919" y="2887208"/>
            <a:chExt cx="349129" cy="21995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48DF4B0-7FD0-1B45-8986-F1ACBA252375}"/>
                </a:ext>
              </a:extLst>
            </p:cNvPr>
            <p:cNvSpPr/>
            <p:nvPr/>
          </p:nvSpPr>
          <p:spPr bwMode="gray">
            <a:xfrm>
              <a:off x="4788024" y="288720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6F8F3B8-E173-AB8C-D5BE-8A83B47C4AE6}"/>
                </a:ext>
              </a:extLst>
            </p:cNvPr>
            <p:cNvSpPr txBox="1"/>
            <p:nvPr/>
          </p:nvSpPr>
          <p:spPr bwMode="gray">
            <a:xfrm>
              <a:off x="4654919" y="2899870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D9FE517-E233-5FAF-648C-F20AB98466B8}"/>
              </a:ext>
            </a:extLst>
          </p:cNvPr>
          <p:cNvGrpSpPr/>
          <p:nvPr/>
        </p:nvGrpSpPr>
        <p:grpSpPr>
          <a:xfrm>
            <a:off x="4986828" y="3143087"/>
            <a:ext cx="342126" cy="216024"/>
            <a:chOff x="4986828" y="3143087"/>
            <a:chExt cx="342126" cy="216024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2F984BD-40DB-B7F5-EEBD-F554BAEC521D}"/>
                </a:ext>
              </a:extLst>
            </p:cNvPr>
            <p:cNvSpPr/>
            <p:nvPr/>
          </p:nvSpPr>
          <p:spPr bwMode="gray">
            <a:xfrm>
              <a:off x="5112930" y="31430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29E3B85-C8A4-35FD-A63A-ECE9FFA937D9}"/>
                </a:ext>
              </a:extLst>
            </p:cNvPr>
            <p:cNvSpPr txBox="1"/>
            <p:nvPr/>
          </p:nvSpPr>
          <p:spPr bwMode="gray">
            <a:xfrm>
              <a:off x="4986828" y="3151447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EDA21FB-4442-69EF-36AD-2616341BF673}"/>
              </a:ext>
            </a:extLst>
          </p:cNvPr>
          <p:cNvGrpSpPr/>
          <p:nvPr/>
        </p:nvGrpSpPr>
        <p:grpSpPr>
          <a:xfrm>
            <a:off x="5325706" y="3143087"/>
            <a:ext cx="328154" cy="216024"/>
            <a:chOff x="5325706" y="3143087"/>
            <a:chExt cx="328154" cy="216024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244EFD0-E007-19D6-04DA-3D3ABDE64F0F}"/>
                </a:ext>
              </a:extLst>
            </p:cNvPr>
            <p:cNvSpPr/>
            <p:nvPr/>
          </p:nvSpPr>
          <p:spPr bwMode="gray">
            <a:xfrm>
              <a:off x="5437836" y="31430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316B2DA-6207-1F18-3A10-7D5953FD49A7}"/>
                </a:ext>
              </a:extLst>
            </p:cNvPr>
            <p:cNvSpPr txBox="1"/>
            <p:nvPr/>
          </p:nvSpPr>
          <p:spPr bwMode="gray">
            <a:xfrm>
              <a:off x="5325706" y="3151447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CA8D28F-6491-9474-AE9D-C6F7B76726F6}"/>
              </a:ext>
            </a:extLst>
          </p:cNvPr>
          <p:cNvGrpSpPr/>
          <p:nvPr/>
        </p:nvGrpSpPr>
        <p:grpSpPr>
          <a:xfrm>
            <a:off x="5626154" y="3717987"/>
            <a:ext cx="352612" cy="217350"/>
            <a:chOff x="5626154" y="3717987"/>
            <a:chExt cx="352612" cy="21735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067BBCB-1581-372F-C196-836606A5F2F6}"/>
                </a:ext>
              </a:extLst>
            </p:cNvPr>
            <p:cNvSpPr/>
            <p:nvPr/>
          </p:nvSpPr>
          <p:spPr bwMode="gray">
            <a:xfrm>
              <a:off x="5762742" y="37179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32D4BB4-F902-2D57-CB3F-067D360AA6C0}"/>
                </a:ext>
              </a:extLst>
            </p:cNvPr>
            <p:cNvSpPr txBox="1"/>
            <p:nvPr/>
          </p:nvSpPr>
          <p:spPr bwMode="gray">
            <a:xfrm>
              <a:off x="5626154" y="3728049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9267D5A-BBB4-0274-3B41-5660D1EBCAF1}"/>
              </a:ext>
            </a:extLst>
          </p:cNvPr>
          <p:cNvGrpSpPr/>
          <p:nvPr/>
        </p:nvGrpSpPr>
        <p:grpSpPr>
          <a:xfrm>
            <a:off x="5965032" y="3717987"/>
            <a:ext cx="338640" cy="217350"/>
            <a:chOff x="5965032" y="3717987"/>
            <a:chExt cx="338640" cy="21735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003F51C-32C8-8BF6-64AF-990A1D5F9B84}"/>
                </a:ext>
              </a:extLst>
            </p:cNvPr>
            <p:cNvSpPr/>
            <p:nvPr/>
          </p:nvSpPr>
          <p:spPr bwMode="gray">
            <a:xfrm>
              <a:off x="6087648" y="37179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E8D3802-DD0E-1644-D3E8-22F7D36F7277}"/>
                </a:ext>
              </a:extLst>
            </p:cNvPr>
            <p:cNvSpPr txBox="1"/>
            <p:nvPr/>
          </p:nvSpPr>
          <p:spPr bwMode="gray">
            <a:xfrm>
              <a:off x="5965032" y="3728049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5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F28E775-0B9D-5C0E-EE30-D41A59196477}"/>
              </a:ext>
            </a:extLst>
          </p:cNvPr>
          <p:cNvGrpSpPr/>
          <p:nvPr/>
        </p:nvGrpSpPr>
        <p:grpSpPr>
          <a:xfrm>
            <a:off x="6287605" y="3717987"/>
            <a:ext cx="340973" cy="217350"/>
            <a:chOff x="6287605" y="3717987"/>
            <a:chExt cx="340973" cy="21735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AC44F4A-D6AB-F5E7-F293-7F05E112AD02}"/>
                </a:ext>
              </a:extLst>
            </p:cNvPr>
            <p:cNvSpPr/>
            <p:nvPr/>
          </p:nvSpPr>
          <p:spPr bwMode="gray">
            <a:xfrm>
              <a:off x="6412554" y="37179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F0FE275-0CEE-F7C4-9E0A-B4E757981DB0}"/>
                </a:ext>
              </a:extLst>
            </p:cNvPr>
            <p:cNvSpPr txBox="1"/>
            <p:nvPr/>
          </p:nvSpPr>
          <p:spPr bwMode="gray">
            <a:xfrm>
              <a:off x="6287605" y="3728049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6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0A82065-5B11-191B-F9DA-1B4038DE9372}"/>
              </a:ext>
            </a:extLst>
          </p:cNvPr>
          <p:cNvGrpSpPr/>
          <p:nvPr/>
        </p:nvGrpSpPr>
        <p:grpSpPr>
          <a:xfrm>
            <a:off x="6626483" y="3717987"/>
            <a:ext cx="327001" cy="217350"/>
            <a:chOff x="6626483" y="3717987"/>
            <a:chExt cx="327001" cy="21735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FAD89FB-10B4-6E6E-145C-490952A27230}"/>
                </a:ext>
              </a:extLst>
            </p:cNvPr>
            <p:cNvSpPr/>
            <p:nvPr/>
          </p:nvSpPr>
          <p:spPr bwMode="gray">
            <a:xfrm>
              <a:off x="6737460" y="37179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31E7B3E-5F33-E60E-7FF8-97EF6C238CD4}"/>
                </a:ext>
              </a:extLst>
            </p:cNvPr>
            <p:cNvSpPr txBox="1"/>
            <p:nvPr/>
          </p:nvSpPr>
          <p:spPr bwMode="gray">
            <a:xfrm>
              <a:off x="6626483" y="3728049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7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011D38E-882C-C89E-2444-660898B6C9A8}"/>
              </a:ext>
            </a:extLst>
          </p:cNvPr>
          <p:cNvGrpSpPr/>
          <p:nvPr/>
        </p:nvGrpSpPr>
        <p:grpSpPr>
          <a:xfrm>
            <a:off x="6918794" y="4659982"/>
            <a:ext cx="359596" cy="216024"/>
            <a:chOff x="6918794" y="4659982"/>
            <a:chExt cx="359596" cy="216024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F33DBF3-45BE-DD68-2AA9-C7DD6361ACEA}"/>
                </a:ext>
              </a:extLst>
            </p:cNvPr>
            <p:cNvSpPr/>
            <p:nvPr/>
          </p:nvSpPr>
          <p:spPr bwMode="gray">
            <a:xfrm>
              <a:off x="7062366" y="465998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50823EB-152A-74F0-B233-94DBAFBAB252}"/>
                </a:ext>
              </a:extLst>
            </p:cNvPr>
            <p:cNvSpPr txBox="1"/>
            <p:nvPr/>
          </p:nvSpPr>
          <p:spPr bwMode="gray">
            <a:xfrm>
              <a:off x="6918794" y="4668718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8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D336A05-B68E-20B0-7E23-F6AB161C6885}"/>
              </a:ext>
            </a:extLst>
          </p:cNvPr>
          <p:cNvGrpSpPr/>
          <p:nvPr/>
        </p:nvGrpSpPr>
        <p:grpSpPr>
          <a:xfrm>
            <a:off x="7257672" y="4659982"/>
            <a:ext cx="345624" cy="216024"/>
            <a:chOff x="7257672" y="4659982"/>
            <a:chExt cx="345624" cy="21602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58DBF3E-779C-2D61-F3A0-CF032A009B0F}"/>
                </a:ext>
              </a:extLst>
            </p:cNvPr>
            <p:cNvSpPr/>
            <p:nvPr/>
          </p:nvSpPr>
          <p:spPr bwMode="gray">
            <a:xfrm>
              <a:off x="7387272" y="465998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4134AB9-087F-9E5A-5B7E-FB013B30B1F0}"/>
                </a:ext>
              </a:extLst>
            </p:cNvPr>
            <p:cNvSpPr txBox="1"/>
            <p:nvPr/>
          </p:nvSpPr>
          <p:spPr bwMode="gray">
            <a:xfrm>
              <a:off x="7257672" y="4668718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9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1873F10-2079-F016-2E05-9C2EEE8E1F3D}"/>
              </a:ext>
            </a:extLst>
          </p:cNvPr>
          <p:cNvGrpSpPr/>
          <p:nvPr/>
        </p:nvGrpSpPr>
        <p:grpSpPr>
          <a:xfrm>
            <a:off x="7580245" y="4659982"/>
            <a:ext cx="347957" cy="216024"/>
            <a:chOff x="7580245" y="4659982"/>
            <a:chExt cx="347957" cy="216024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D05C796-35C4-118E-CA25-46074CBC7770}"/>
                </a:ext>
              </a:extLst>
            </p:cNvPr>
            <p:cNvSpPr/>
            <p:nvPr/>
          </p:nvSpPr>
          <p:spPr bwMode="gray">
            <a:xfrm>
              <a:off x="7712178" y="465998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AF8182E-D51A-CBA8-D2DA-2B868DA5D4FC}"/>
                </a:ext>
              </a:extLst>
            </p:cNvPr>
            <p:cNvSpPr txBox="1"/>
            <p:nvPr/>
          </p:nvSpPr>
          <p:spPr bwMode="gray">
            <a:xfrm>
              <a:off x="7580245" y="4668718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10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BF80DE7-97F1-0FFE-98C4-038585D9AE06}"/>
              </a:ext>
            </a:extLst>
          </p:cNvPr>
          <p:cNvGrpSpPr/>
          <p:nvPr/>
        </p:nvGrpSpPr>
        <p:grpSpPr>
          <a:xfrm>
            <a:off x="7919123" y="4659982"/>
            <a:ext cx="333981" cy="216024"/>
            <a:chOff x="7919123" y="4659982"/>
            <a:chExt cx="333981" cy="216024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4FF4D4D-256F-DB68-A0DC-0C4837790572}"/>
                </a:ext>
              </a:extLst>
            </p:cNvPr>
            <p:cNvSpPr/>
            <p:nvPr/>
          </p:nvSpPr>
          <p:spPr bwMode="gray">
            <a:xfrm>
              <a:off x="8037080" y="465998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161C252-A86A-0CDB-1003-B4CE7542494D}"/>
                </a:ext>
              </a:extLst>
            </p:cNvPr>
            <p:cNvSpPr txBox="1"/>
            <p:nvPr/>
          </p:nvSpPr>
          <p:spPr bwMode="gray">
            <a:xfrm>
              <a:off x="7919123" y="4668718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98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3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Halden (</a:t>
            </a:r>
            <a:r>
              <a:rPr lang="en-US" altLang="en-DE" i="1" dirty="0"/>
              <a:t>Heaps</a:t>
            </a:r>
            <a:r>
              <a:rPr lang="de-DE" altLang="en-DE" dirty="0"/>
              <a:t>)</a:t>
            </a:r>
            <a:endParaRPr lang="en-US" altLang="en-DE" i="1" dirty="0"/>
          </a:p>
          <a:p>
            <a:pPr marL="342900" indent="-342900"/>
            <a:r>
              <a:rPr lang="de-DE" altLang="en-DE" b="1" dirty="0"/>
              <a:t>Haldenbedingung wiederherstellen </a:t>
            </a:r>
            <a:r>
              <a:rPr lang="de-DE" altLang="en-DE" b="1" i="1" dirty="0"/>
              <a:t>(</a:t>
            </a:r>
            <a:r>
              <a:rPr lang="en-US" altLang="en-DE" b="1" i="1" dirty="0" err="1"/>
              <a:t>heapify</a:t>
            </a:r>
            <a:r>
              <a:rPr lang="de-DE" altLang="en-DE" b="1" i="1" dirty="0"/>
              <a:t>)</a:t>
            </a:r>
          </a:p>
          <a:p>
            <a:pPr marL="342900" indent="-342900"/>
            <a:r>
              <a:rPr lang="de-DE" altLang="en-DE" dirty="0"/>
              <a:t>Anwendung von Heaps</a:t>
            </a:r>
          </a:p>
          <a:p>
            <a:pPr marL="614125" lvl="1" indent="-342900"/>
            <a:r>
              <a:rPr lang="de-DE" dirty="0"/>
              <a:t>Prioritätswarteschlange</a:t>
            </a:r>
          </a:p>
          <a:p>
            <a:pPr marL="614125" lvl="1" indent="-342900"/>
            <a:r>
              <a:rPr lang="en-US" altLang="en-DE" i="1" dirty="0"/>
              <a:t>Heapsort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75688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108528-6D82-A70C-27B3-165BA5E96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3349127" cy="3563938"/>
          </a:xfrm>
        </p:spPr>
        <p:txBody>
          <a:bodyPr/>
          <a:lstStyle/>
          <a:p>
            <a:r>
              <a:rPr lang="de-DE" b="1" dirty="0"/>
              <a:t>Heapordnung</a:t>
            </a:r>
            <a:r>
              <a:rPr lang="de-DE" dirty="0"/>
              <a:t>: Elternschlüssel ist kleiner als </a:t>
            </a:r>
            <a:r>
              <a:rPr lang="de-DE" dirty="0" err="1"/>
              <a:t>Kindschlüssel</a:t>
            </a:r>
            <a:r>
              <a:rPr lang="de-DE" dirty="0"/>
              <a:t>.</a:t>
            </a:r>
          </a:p>
          <a:p>
            <a:pPr lvl="1"/>
            <a:r>
              <a:rPr lang="de-DE" sz="1200" dirty="0"/>
              <a:t>Betrachtet aus Sicht des </a:t>
            </a:r>
            <a:r>
              <a:rPr lang="de-DE" sz="1200" dirty="0" err="1"/>
              <a:t>Kindknoten</a:t>
            </a:r>
            <a:endParaRPr lang="de-DE" sz="1200" dirty="0"/>
          </a:p>
          <a:p>
            <a:r>
              <a:rPr lang="de-DE" b="1" dirty="0"/>
              <a:t>Idee</a:t>
            </a:r>
            <a:r>
              <a:rPr lang="de-DE" dirty="0"/>
              <a:t>: 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Tausche den Eltern- und </a:t>
            </a:r>
            <a:r>
              <a:rPr lang="de-DE" dirty="0" err="1"/>
              <a:t>Kindknoten</a:t>
            </a:r>
            <a:r>
              <a:rPr lang="de-DE" dirty="0"/>
              <a:t> um partielle Heapordnung wieder herzustellen. (</a:t>
            </a:r>
            <a:r>
              <a:rPr lang="en-US" i="1" dirty="0"/>
              <a:t>swim up</a:t>
            </a:r>
            <a:r>
              <a:rPr lang="de-DE" dirty="0"/>
              <a:t>)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Wiederhole Schritt 1 bis die Heapordnung wiederhergestellt ist.</a:t>
            </a:r>
          </a:p>
          <a:p>
            <a:pPr marL="611187" lvl="1" indent="-342900">
              <a:buFont typeface="+mj-lt"/>
              <a:buAutoNum type="arabicPeriod"/>
            </a:pPr>
            <a:endParaRPr lang="de-DE" dirty="0"/>
          </a:p>
          <a:p>
            <a:pPr marL="611187" lvl="1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BF5B2C-6700-24D4-F463-56D7E0FF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Bottom-Up</a:t>
            </a:r>
            <a:r>
              <a:rPr lang="de-DE" dirty="0"/>
              <a:t> Herstellung der Heapordnung</a:t>
            </a:r>
            <a:r>
              <a:rPr lang="en-US" dirty="0"/>
              <a:t>: (</a:t>
            </a:r>
            <a:r>
              <a:rPr lang="en-US" i="1" dirty="0"/>
              <a:t>swim up</a:t>
            </a:r>
            <a:r>
              <a:rPr lang="en-US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681401-1179-6750-D4AB-7532525ADB9A}"/>
              </a:ext>
            </a:extLst>
          </p:cNvPr>
          <p:cNvGrpSpPr/>
          <p:nvPr/>
        </p:nvGrpSpPr>
        <p:grpSpPr>
          <a:xfrm>
            <a:off x="7235827" y="1035562"/>
            <a:ext cx="1689989" cy="773563"/>
            <a:chOff x="4945383" y="1131590"/>
            <a:chExt cx="2335006" cy="11553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13F905E-9C0E-AC91-39E7-44A4041CA0B8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8096D19-CEBB-4FC0-32AF-FAF8206BAA8A}"/>
                </a:ext>
              </a:extLst>
            </p:cNvPr>
            <p:cNvCxnSpPr>
              <a:cxnSpLocks/>
              <a:stCxn id="5" idx="3"/>
              <a:endCxn id="8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6600E11-E111-1095-918F-05BB1043A771}"/>
                </a:ext>
              </a:extLst>
            </p:cNvPr>
            <p:cNvCxnSpPr>
              <a:cxnSpLocks/>
              <a:stCxn id="5" idx="5"/>
              <a:endCxn id="14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159224-F28C-2EC7-965F-757E9084EBFA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908539-855D-297A-610C-EAB486DD147A}"/>
                </a:ext>
              </a:extLst>
            </p:cNvPr>
            <p:cNvCxnSpPr>
              <a:cxnSpLocks/>
              <a:stCxn id="8" idx="3"/>
              <a:endCxn id="11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590A1D-DB69-D08B-C45F-DB5FA01B8F8C}"/>
                </a:ext>
              </a:extLst>
            </p:cNvPr>
            <p:cNvCxnSpPr>
              <a:cxnSpLocks/>
              <a:stCxn id="8" idx="5"/>
              <a:endCxn id="19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31E12C-936B-5E4F-55E5-36D5DC2DD2D7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C7B5EA-DD06-B763-F441-3CB481D6BF81}"/>
                </a:ext>
              </a:extLst>
            </p:cNvPr>
            <p:cNvCxnSpPr>
              <a:cxnSpLocks/>
              <a:stCxn id="11" idx="3"/>
              <a:endCxn id="22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E6E55D-E72B-DB68-113E-9428EFCBA16A}"/>
                </a:ext>
              </a:extLst>
            </p:cNvPr>
            <p:cNvCxnSpPr>
              <a:cxnSpLocks/>
              <a:stCxn id="11" idx="5"/>
              <a:endCxn id="23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2C5A7A-7182-D74D-4E2A-46917D35999A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CF1B6B2-FEA6-F2CA-7E90-010C3C8FFE47}"/>
                </a:ext>
              </a:extLst>
            </p:cNvPr>
            <p:cNvCxnSpPr>
              <a:cxnSpLocks/>
              <a:stCxn id="14" idx="3"/>
              <a:endCxn id="17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A8C78AE-0765-6A3E-7BD3-4FE952311EA0}"/>
                </a:ext>
              </a:extLst>
            </p:cNvPr>
            <p:cNvCxnSpPr>
              <a:cxnSpLocks/>
              <a:stCxn id="14" idx="5"/>
              <a:endCxn id="18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988171A-BA9F-C7BC-67A3-A4E554532A0D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E1D5A2-CC01-84E3-51CF-ABF4600B61EB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18E3344-7DA6-6CCE-D8FD-66B7E8A1EB31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FE5D84-7695-17B3-FFB4-4CD93C9023F9}"/>
                </a:ext>
              </a:extLst>
            </p:cNvPr>
            <p:cNvCxnSpPr>
              <a:cxnSpLocks/>
              <a:stCxn id="19" idx="3"/>
              <a:endCxn id="25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9F06A79-D3B6-687A-B8FA-FF3ED7E83F35}"/>
                </a:ext>
              </a:extLst>
            </p:cNvPr>
            <p:cNvCxnSpPr>
              <a:cxnSpLocks/>
              <a:stCxn id="19" idx="5"/>
              <a:endCxn id="24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AB26C8-5D18-2140-2A06-F24DAB4B0ACE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64DD0D-B2C7-395A-3B8C-ECB67152C5F9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45F3C85-A269-3D49-87F7-C0F6D50E1F1C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46C0DB-7C97-F537-8F4E-D51E45B57F8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78E408-4513-2BC7-CC5B-DE5EE88D83FC}"/>
              </a:ext>
            </a:extLst>
          </p:cNvPr>
          <p:cNvGrpSpPr/>
          <p:nvPr/>
        </p:nvGrpSpPr>
        <p:grpSpPr>
          <a:xfrm>
            <a:off x="7235827" y="2068867"/>
            <a:ext cx="1689989" cy="773563"/>
            <a:chOff x="4945383" y="1131590"/>
            <a:chExt cx="2335006" cy="115538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3C7D4E0-DF35-1873-D8DB-BE8E1DE95EBD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9F85DE5-C848-0982-3744-3D132876154C}"/>
                </a:ext>
              </a:extLst>
            </p:cNvPr>
            <p:cNvCxnSpPr>
              <a:cxnSpLocks/>
              <a:stCxn id="27" idx="3"/>
              <a:endCxn id="30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D74EA7-72C9-214E-6A69-CDFEFBAE63B1}"/>
                </a:ext>
              </a:extLst>
            </p:cNvPr>
            <p:cNvCxnSpPr>
              <a:cxnSpLocks/>
              <a:stCxn id="27" idx="5"/>
              <a:endCxn id="36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10B3740-5C47-39AC-B904-59987AFB1849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AC5E78C-B881-FB4E-A486-96313D8BF32A}"/>
                </a:ext>
              </a:extLst>
            </p:cNvPr>
            <p:cNvCxnSpPr>
              <a:cxnSpLocks/>
              <a:stCxn id="30" idx="3"/>
              <a:endCxn id="33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D6228D-4835-0C81-E851-7824A7082E19}"/>
                </a:ext>
              </a:extLst>
            </p:cNvPr>
            <p:cNvCxnSpPr>
              <a:cxnSpLocks/>
              <a:stCxn id="30" idx="5"/>
              <a:endCxn id="41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FB10CDC-E65C-37FA-A8D2-DA836CBA363D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8C8A29-30BA-0A10-1D15-1779B5A76939}"/>
                </a:ext>
              </a:extLst>
            </p:cNvPr>
            <p:cNvCxnSpPr>
              <a:cxnSpLocks/>
              <a:stCxn id="33" idx="3"/>
              <a:endCxn id="44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A8170DE-EC13-B3FE-93CF-C5F6220AAF32}"/>
                </a:ext>
              </a:extLst>
            </p:cNvPr>
            <p:cNvCxnSpPr>
              <a:cxnSpLocks/>
              <a:stCxn id="33" idx="5"/>
              <a:endCxn id="45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935CF0-B71A-7E36-71C7-59104730034B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0DE8F1-618B-2E58-D0C4-471A9977DA76}"/>
                </a:ext>
              </a:extLst>
            </p:cNvPr>
            <p:cNvCxnSpPr>
              <a:cxnSpLocks/>
              <a:stCxn id="36" idx="3"/>
              <a:endCxn id="39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774BC1C-2566-D89C-4AD8-F34675B3A06D}"/>
                </a:ext>
              </a:extLst>
            </p:cNvPr>
            <p:cNvCxnSpPr>
              <a:cxnSpLocks/>
              <a:stCxn id="36" idx="5"/>
              <a:endCxn id="40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CE93DB-D9EA-A2B9-35DD-071C25FBFDE1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04B1394-9807-7AE5-D91F-1FBA6FF73A7F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F859355-2BE2-F7BC-E186-DC2D39477588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43A931-534D-111F-830C-04204BB68821}"/>
                </a:ext>
              </a:extLst>
            </p:cNvPr>
            <p:cNvCxnSpPr>
              <a:cxnSpLocks/>
              <a:stCxn id="41" idx="3"/>
              <a:endCxn id="47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80402DE-4EF0-44BF-2CFA-464088DC4762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26758FF-E6EA-1A06-9A1D-6D744B0A8BCC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F593DE-B110-533E-DA4D-155A913817CC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0B430ED-C3F9-F575-D831-20676B97C633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BD7037A-9625-2575-BF48-CA7B0521031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786775-C3AA-6ACA-9722-75BFBFBF2FC1}"/>
              </a:ext>
            </a:extLst>
          </p:cNvPr>
          <p:cNvGrpSpPr/>
          <p:nvPr/>
        </p:nvGrpSpPr>
        <p:grpSpPr>
          <a:xfrm>
            <a:off x="7235827" y="3102171"/>
            <a:ext cx="1689989" cy="773563"/>
            <a:chOff x="4945383" y="1131590"/>
            <a:chExt cx="2335006" cy="115538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B96E045-8890-5CB6-B727-A5B12D06DFA8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41C900A-2864-AF21-C09D-225ECECDBABE}"/>
                </a:ext>
              </a:extLst>
            </p:cNvPr>
            <p:cNvCxnSpPr>
              <a:cxnSpLocks/>
              <a:stCxn id="49" idx="3"/>
              <a:endCxn id="52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FC1A22A-B3B6-9536-E2E4-8C2F76F828C3}"/>
                </a:ext>
              </a:extLst>
            </p:cNvPr>
            <p:cNvCxnSpPr>
              <a:cxnSpLocks/>
              <a:stCxn id="49" idx="5"/>
              <a:endCxn id="58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7E9D264-FCB8-5309-65B7-2EF45A222741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246826-E830-34C1-DB8F-0984C159A35A}"/>
                </a:ext>
              </a:extLst>
            </p:cNvPr>
            <p:cNvCxnSpPr>
              <a:cxnSpLocks/>
              <a:stCxn id="52" idx="3"/>
              <a:endCxn id="55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7F2405-AF27-94A1-4736-A9072DBDF6A5}"/>
                </a:ext>
              </a:extLst>
            </p:cNvPr>
            <p:cNvCxnSpPr>
              <a:cxnSpLocks/>
              <a:stCxn id="52" idx="5"/>
              <a:endCxn id="63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10C34DB-ED6D-BBD5-1D3E-F443309D3448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FEEDA40-F6DF-3C77-B266-36BAF98022D7}"/>
                </a:ext>
              </a:extLst>
            </p:cNvPr>
            <p:cNvCxnSpPr>
              <a:cxnSpLocks/>
              <a:stCxn id="55" idx="3"/>
              <a:endCxn id="66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DFC600C-FFDF-682A-5312-AC9BD3D44EBC}"/>
                </a:ext>
              </a:extLst>
            </p:cNvPr>
            <p:cNvCxnSpPr>
              <a:cxnSpLocks/>
              <a:stCxn id="55" idx="5"/>
              <a:endCxn id="67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64F0B12-D331-C98B-666D-8748AF2FDC79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AA056EC-F7E6-1C47-5AB3-32D147ABEFB0}"/>
                </a:ext>
              </a:extLst>
            </p:cNvPr>
            <p:cNvCxnSpPr>
              <a:cxnSpLocks/>
              <a:stCxn id="58" idx="3"/>
              <a:endCxn id="61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E903E40-F73A-DCA3-7BC0-9143788C5FE9}"/>
                </a:ext>
              </a:extLst>
            </p:cNvPr>
            <p:cNvCxnSpPr>
              <a:cxnSpLocks/>
              <a:stCxn id="58" idx="5"/>
              <a:endCxn id="62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F0F2748-7EEC-4255-7069-5B615ABD5D5D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31E1F27-2784-D3A9-9563-4684B03A88E5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784D175-E9CC-B203-9E5E-3F01CB295455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99D21FB-22A1-4DF2-9E91-36D42F66051E}"/>
                </a:ext>
              </a:extLst>
            </p:cNvPr>
            <p:cNvCxnSpPr>
              <a:cxnSpLocks/>
              <a:stCxn id="63" idx="3"/>
              <a:endCxn id="69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F9C4F61-2126-9FF1-0096-0C5461DDC5AD}"/>
                </a:ext>
              </a:extLst>
            </p:cNvPr>
            <p:cNvCxnSpPr>
              <a:cxnSpLocks/>
              <a:stCxn id="63" idx="5"/>
              <a:endCxn id="68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2A9E783-81FE-AEEF-07FA-6117F6722808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F74AFFC-C959-0698-0197-61BFADD260BA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9E68013-F673-E9A3-6B96-113C02FE5EBC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0BF4912-2BAD-6EE7-D05B-6808D7DF2761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383A145-D58C-F88B-C08E-A9F2C53F6760}"/>
              </a:ext>
            </a:extLst>
          </p:cNvPr>
          <p:cNvSpPr txBox="1"/>
          <p:nvPr/>
        </p:nvSpPr>
        <p:spPr bwMode="gray">
          <a:xfrm>
            <a:off x="7740094" y="1807806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Heapordnung verletzt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C9C8C5-451B-BAF3-496A-A0ECF751150F}"/>
              </a:ext>
            </a:extLst>
          </p:cNvPr>
          <p:cNvCxnSpPr>
            <a:cxnSpLocks/>
            <a:endCxn id="19" idx="4"/>
          </p:cNvCxnSpPr>
          <p:nvPr/>
        </p:nvCxnSpPr>
        <p:spPr bwMode="gray">
          <a:xfrm flipH="1" flipV="1">
            <a:off x="8062940" y="1662310"/>
            <a:ext cx="16416" cy="2385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DF93308-96F1-702F-3C65-B47D1C216E3B}"/>
              </a:ext>
            </a:extLst>
          </p:cNvPr>
          <p:cNvSpPr txBox="1"/>
          <p:nvPr/>
        </p:nvSpPr>
        <p:spPr bwMode="gray">
          <a:xfrm>
            <a:off x="7426873" y="2826505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Heapordnung verletzt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9AD7F4-F211-6D4F-1523-6517E34CA869}"/>
              </a:ext>
            </a:extLst>
          </p:cNvPr>
          <p:cNvCxnSpPr>
            <a:cxnSpLocks/>
          </p:cNvCxnSpPr>
          <p:nvPr/>
        </p:nvCxnSpPr>
        <p:spPr bwMode="gray">
          <a:xfrm flipV="1">
            <a:off x="7767110" y="2511743"/>
            <a:ext cx="1397" cy="4382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95AF7082-F7CE-6AAD-B582-1E8DFB3F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257" y="2641735"/>
            <a:ext cx="2842816" cy="1153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32AC48C-4DC1-2C71-6739-4604C3FD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923" y="3979823"/>
            <a:ext cx="2767484" cy="8280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DD7D199-F5B6-59D3-53E4-2192C96B7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32" y="1364521"/>
            <a:ext cx="2518356" cy="1186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A0C3045-BE57-9586-465D-96A54C6409F5}"/>
              </a:ext>
            </a:extLst>
          </p:cNvPr>
          <p:cNvSpPr txBox="1"/>
          <p:nvPr/>
        </p:nvSpPr>
        <p:spPr bwMode="gray">
          <a:xfrm>
            <a:off x="4792347" y="4829764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5"/>
              </a:rPr>
              <a:t>heap.h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286991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4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108528-6D82-A70C-27B3-165BA5E96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3430021" cy="3563938"/>
          </a:xfrm>
        </p:spPr>
        <p:txBody>
          <a:bodyPr/>
          <a:lstStyle/>
          <a:p>
            <a:r>
              <a:rPr lang="de-DE" b="1" dirty="0"/>
              <a:t>Heapordnung</a:t>
            </a:r>
            <a:r>
              <a:rPr lang="de-DE" dirty="0"/>
              <a:t>: Elternschlüssel ist kleiner als </a:t>
            </a:r>
            <a:r>
              <a:rPr lang="de-DE" dirty="0" err="1"/>
              <a:t>Kindschlüssel</a:t>
            </a:r>
            <a:r>
              <a:rPr lang="de-DE" dirty="0"/>
              <a:t>.</a:t>
            </a:r>
          </a:p>
          <a:p>
            <a:pPr lvl="1"/>
            <a:r>
              <a:rPr lang="de-DE" sz="1200" dirty="0"/>
              <a:t>Betrachtet aus Sicht des Elternknoten</a:t>
            </a:r>
          </a:p>
          <a:p>
            <a:r>
              <a:rPr lang="de-DE" b="1" dirty="0"/>
              <a:t>Idee</a:t>
            </a:r>
            <a:r>
              <a:rPr lang="de-DE" dirty="0"/>
              <a:t>: 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Tausche den Elternknoten mit dem </a:t>
            </a:r>
            <a:r>
              <a:rPr lang="de-DE" i="1" dirty="0"/>
              <a:t>größeren </a:t>
            </a:r>
            <a:r>
              <a:rPr lang="de-DE" dirty="0"/>
              <a:t>der beiden </a:t>
            </a:r>
            <a:r>
              <a:rPr lang="de-DE" dirty="0" err="1"/>
              <a:t>Kindknoten</a:t>
            </a:r>
            <a:r>
              <a:rPr lang="de-DE" dirty="0"/>
              <a:t> um partielle Heapordnung wieder herzustellen. (</a:t>
            </a:r>
            <a:r>
              <a:rPr lang="en-US" i="1" dirty="0"/>
              <a:t>sink down</a:t>
            </a:r>
            <a:r>
              <a:rPr lang="de-DE" dirty="0"/>
              <a:t>)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Wiederhole Schritt 1 bis die Heapordnung wiederhergestellt ist.</a:t>
            </a:r>
          </a:p>
          <a:p>
            <a:pPr marL="611187" lvl="1" indent="-342900">
              <a:buFont typeface="+mj-lt"/>
              <a:buAutoNum type="arabicPeriod"/>
            </a:pPr>
            <a:endParaRPr lang="de-DE" dirty="0"/>
          </a:p>
          <a:p>
            <a:pPr marL="611187" lvl="1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BF5B2C-6700-24D4-F463-56D7E0FF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Top-Down</a:t>
            </a:r>
            <a:r>
              <a:rPr lang="de-DE" dirty="0"/>
              <a:t> Herstellung der Heapordnung</a:t>
            </a:r>
            <a:r>
              <a:rPr lang="en-US" dirty="0"/>
              <a:t>: (</a:t>
            </a:r>
            <a:r>
              <a:rPr lang="en-US" i="1" dirty="0"/>
              <a:t>sink down</a:t>
            </a:r>
            <a:r>
              <a:rPr lang="en-US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681401-1179-6750-D4AB-7532525ADB9A}"/>
              </a:ext>
            </a:extLst>
          </p:cNvPr>
          <p:cNvGrpSpPr/>
          <p:nvPr/>
        </p:nvGrpSpPr>
        <p:grpSpPr>
          <a:xfrm>
            <a:off x="7235827" y="1035562"/>
            <a:ext cx="1689989" cy="773563"/>
            <a:chOff x="4945383" y="1131590"/>
            <a:chExt cx="2335006" cy="11553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13F905E-9C0E-AC91-39E7-44A4041CA0B8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8096D19-CEBB-4FC0-32AF-FAF8206BAA8A}"/>
                </a:ext>
              </a:extLst>
            </p:cNvPr>
            <p:cNvCxnSpPr>
              <a:cxnSpLocks/>
              <a:stCxn id="5" idx="3"/>
              <a:endCxn id="8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6600E11-E111-1095-918F-05BB1043A771}"/>
                </a:ext>
              </a:extLst>
            </p:cNvPr>
            <p:cNvCxnSpPr>
              <a:cxnSpLocks/>
              <a:stCxn id="5" idx="5"/>
              <a:endCxn id="14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159224-F28C-2EC7-965F-757E9084EBFA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908539-855D-297A-610C-EAB486DD147A}"/>
                </a:ext>
              </a:extLst>
            </p:cNvPr>
            <p:cNvCxnSpPr>
              <a:cxnSpLocks/>
              <a:stCxn id="8" idx="3"/>
              <a:endCxn id="11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590A1D-DB69-D08B-C45F-DB5FA01B8F8C}"/>
                </a:ext>
              </a:extLst>
            </p:cNvPr>
            <p:cNvCxnSpPr>
              <a:cxnSpLocks/>
              <a:stCxn id="8" idx="5"/>
              <a:endCxn id="19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31E12C-936B-5E4F-55E5-36D5DC2DD2D7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C7B5EA-DD06-B763-F441-3CB481D6BF81}"/>
                </a:ext>
              </a:extLst>
            </p:cNvPr>
            <p:cNvCxnSpPr>
              <a:cxnSpLocks/>
              <a:stCxn id="11" idx="3"/>
              <a:endCxn id="22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E6E55D-E72B-DB68-113E-9428EFCBA16A}"/>
                </a:ext>
              </a:extLst>
            </p:cNvPr>
            <p:cNvCxnSpPr>
              <a:cxnSpLocks/>
              <a:stCxn id="11" idx="5"/>
              <a:endCxn id="23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2C5A7A-7182-D74D-4E2A-46917D35999A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CF1B6B2-FEA6-F2CA-7E90-010C3C8FFE47}"/>
                </a:ext>
              </a:extLst>
            </p:cNvPr>
            <p:cNvCxnSpPr>
              <a:cxnSpLocks/>
              <a:stCxn id="14" idx="3"/>
              <a:endCxn id="17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A8C78AE-0765-6A3E-7BD3-4FE952311EA0}"/>
                </a:ext>
              </a:extLst>
            </p:cNvPr>
            <p:cNvCxnSpPr>
              <a:cxnSpLocks/>
              <a:stCxn id="14" idx="5"/>
              <a:endCxn id="18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988171A-BA9F-C7BC-67A3-A4E554532A0D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E1D5A2-CC01-84E3-51CF-ABF4600B61EB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18E3344-7DA6-6CCE-D8FD-66B7E8A1EB31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FE5D84-7695-17B3-FFB4-4CD93C9023F9}"/>
                </a:ext>
              </a:extLst>
            </p:cNvPr>
            <p:cNvCxnSpPr>
              <a:cxnSpLocks/>
              <a:stCxn id="19" idx="3"/>
              <a:endCxn id="25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9F06A79-D3B6-687A-B8FA-FF3ED7E83F35}"/>
                </a:ext>
              </a:extLst>
            </p:cNvPr>
            <p:cNvCxnSpPr>
              <a:cxnSpLocks/>
              <a:stCxn id="19" idx="5"/>
              <a:endCxn id="24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AB26C8-5D18-2140-2A06-F24DAB4B0ACE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64DD0D-B2C7-395A-3B8C-ECB67152C5F9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45F3C85-A269-3D49-87F7-C0F6D50E1F1C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46C0DB-7C97-F537-8F4E-D51E45B57F8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78E408-4513-2BC7-CC5B-DE5EE88D83FC}"/>
              </a:ext>
            </a:extLst>
          </p:cNvPr>
          <p:cNvGrpSpPr/>
          <p:nvPr/>
        </p:nvGrpSpPr>
        <p:grpSpPr>
          <a:xfrm>
            <a:off x="7235827" y="2068867"/>
            <a:ext cx="1689989" cy="773563"/>
            <a:chOff x="4945383" y="1131590"/>
            <a:chExt cx="2335006" cy="115538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3C7D4E0-DF35-1873-D8DB-BE8E1DE95EBD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9F85DE5-C848-0982-3744-3D132876154C}"/>
                </a:ext>
              </a:extLst>
            </p:cNvPr>
            <p:cNvCxnSpPr>
              <a:cxnSpLocks/>
              <a:stCxn id="27" idx="3"/>
              <a:endCxn id="30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D74EA7-72C9-214E-6A69-CDFEFBAE63B1}"/>
                </a:ext>
              </a:extLst>
            </p:cNvPr>
            <p:cNvCxnSpPr>
              <a:cxnSpLocks/>
              <a:stCxn id="27" idx="5"/>
              <a:endCxn id="36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10B3740-5C47-39AC-B904-59987AFB1849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AC5E78C-B881-FB4E-A486-96313D8BF32A}"/>
                </a:ext>
              </a:extLst>
            </p:cNvPr>
            <p:cNvCxnSpPr>
              <a:cxnSpLocks/>
              <a:stCxn id="30" idx="3"/>
              <a:endCxn id="33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D6228D-4835-0C81-E851-7824A7082E19}"/>
                </a:ext>
              </a:extLst>
            </p:cNvPr>
            <p:cNvCxnSpPr>
              <a:cxnSpLocks/>
              <a:stCxn id="30" idx="5"/>
              <a:endCxn id="41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FB10CDC-E65C-37FA-A8D2-DA836CBA363D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8C8A29-30BA-0A10-1D15-1779B5A76939}"/>
                </a:ext>
              </a:extLst>
            </p:cNvPr>
            <p:cNvCxnSpPr>
              <a:cxnSpLocks/>
              <a:stCxn id="33" idx="3"/>
              <a:endCxn id="44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A8170DE-EC13-B3FE-93CF-C5F6220AAF32}"/>
                </a:ext>
              </a:extLst>
            </p:cNvPr>
            <p:cNvCxnSpPr>
              <a:cxnSpLocks/>
              <a:stCxn id="33" idx="5"/>
              <a:endCxn id="45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935CF0-B71A-7E36-71C7-59104730034B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0DE8F1-618B-2E58-D0C4-471A9977DA76}"/>
                </a:ext>
              </a:extLst>
            </p:cNvPr>
            <p:cNvCxnSpPr>
              <a:cxnSpLocks/>
              <a:stCxn id="36" idx="3"/>
              <a:endCxn id="39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774BC1C-2566-D89C-4AD8-F34675B3A06D}"/>
                </a:ext>
              </a:extLst>
            </p:cNvPr>
            <p:cNvCxnSpPr>
              <a:cxnSpLocks/>
              <a:stCxn id="36" idx="5"/>
              <a:endCxn id="40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CE93DB-D9EA-A2B9-35DD-071C25FBFDE1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04B1394-9807-7AE5-D91F-1FBA6FF73A7F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F859355-2BE2-F7BC-E186-DC2D39477588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43A931-534D-111F-830C-04204BB68821}"/>
                </a:ext>
              </a:extLst>
            </p:cNvPr>
            <p:cNvCxnSpPr>
              <a:cxnSpLocks/>
              <a:stCxn id="41" idx="3"/>
              <a:endCxn id="47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80402DE-4EF0-44BF-2CFA-464088DC4762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26758FF-E6EA-1A06-9A1D-6D744B0A8BCC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F593DE-B110-533E-DA4D-155A913817CC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0B430ED-C3F9-F575-D831-20676B97C633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BD7037A-9625-2575-BF48-CA7B0521031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786775-C3AA-6ACA-9722-75BFBFBF2FC1}"/>
              </a:ext>
            </a:extLst>
          </p:cNvPr>
          <p:cNvGrpSpPr/>
          <p:nvPr/>
        </p:nvGrpSpPr>
        <p:grpSpPr>
          <a:xfrm>
            <a:off x="7235827" y="3102171"/>
            <a:ext cx="1689989" cy="773563"/>
            <a:chOff x="4945383" y="1131590"/>
            <a:chExt cx="2335006" cy="115538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B96E045-8890-5CB6-B727-A5B12D06DFA8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41C900A-2864-AF21-C09D-225ECECDBABE}"/>
                </a:ext>
              </a:extLst>
            </p:cNvPr>
            <p:cNvCxnSpPr>
              <a:cxnSpLocks/>
              <a:stCxn id="49" idx="3"/>
              <a:endCxn id="52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FC1A22A-B3B6-9536-E2E4-8C2F76F828C3}"/>
                </a:ext>
              </a:extLst>
            </p:cNvPr>
            <p:cNvCxnSpPr>
              <a:cxnSpLocks/>
              <a:stCxn id="49" idx="5"/>
              <a:endCxn id="58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7E9D264-FCB8-5309-65B7-2EF45A222741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246826-E830-34C1-DB8F-0984C159A35A}"/>
                </a:ext>
              </a:extLst>
            </p:cNvPr>
            <p:cNvCxnSpPr>
              <a:cxnSpLocks/>
              <a:stCxn id="52" idx="3"/>
              <a:endCxn id="55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7F2405-AF27-94A1-4736-A9072DBDF6A5}"/>
                </a:ext>
              </a:extLst>
            </p:cNvPr>
            <p:cNvCxnSpPr>
              <a:cxnSpLocks/>
              <a:stCxn id="52" idx="5"/>
              <a:endCxn id="63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10C34DB-ED6D-BBD5-1D3E-F443309D3448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FEEDA40-F6DF-3C77-B266-36BAF98022D7}"/>
                </a:ext>
              </a:extLst>
            </p:cNvPr>
            <p:cNvCxnSpPr>
              <a:cxnSpLocks/>
              <a:stCxn id="55" idx="3"/>
              <a:endCxn id="66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DFC600C-FFDF-682A-5312-AC9BD3D44EBC}"/>
                </a:ext>
              </a:extLst>
            </p:cNvPr>
            <p:cNvCxnSpPr>
              <a:cxnSpLocks/>
              <a:stCxn id="55" idx="5"/>
              <a:endCxn id="67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64F0B12-D331-C98B-666D-8748AF2FDC79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AA056EC-F7E6-1C47-5AB3-32D147ABEFB0}"/>
                </a:ext>
              </a:extLst>
            </p:cNvPr>
            <p:cNvCxnSpPr>
              <a:cxnSpLocks/>
              <a:stCxn id="58" idx="3"/>
              <a:endCxn id="61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E903E40-F73A-DCA3-7BC0-9143788C5FE9}"/>
                </a:ext>
              </a:extLst>
            </p:cNvPr>
            <p:cNvCxnSpPr>
              <a:cxnSpLocks/>
              <a:stCxn id="58" idx="5"/>
              <a:endCxn id="62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F0F2748-7EEC-4255-7069-5B615ABD5D5D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31E1F27-2784-D3A9-9563-4684B03A88E5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784D175-E9CC-B203-9E5E-3F01CB295455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99D21FB-22A1-4DF2-9E91-36D42F66051E}"/>
                </a:ext>
              </a:extLst>
            </p:cNvPr>
            <p:cNvCxnSpPr>
              <a:cxnSpLocks/>
              <a:stCxn id="63" idx="3"/>
              <a:endCxn id="69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F9C4F61-2126-9FF1-0096-0C5461DDC5AD}"/>
                </a:ext>
              </a:extLst>
            </p:cNvPr>
            <p:cNvCxnSpPr>
              <a:cxnSpLocks/>
              <a:stCxn id="63" idx="5"/>
              <a:endCxn id="68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2A9E783-81FE-AEEF-07FA-6117F6722808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F74AFFC-C959-0698-0197-61BFADD260BA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9E68013-F673-E9A3-6B96-113C02FE5EBC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0BF4912-2BAD-6EE7-D05B-6808D7DF2761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H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383A145-D58C-F88B-C08E-A9F2C53F6760}"/>
              </a:ext>
            </a:extLst>
          </p:cNvPr>
          <p:cNvSpPr txBox="1"/>
          <p:nvPr/>
        </p:nvSpPr>
        <p:spPr bwMode="gray">
          <a:xfrm>
            <a:off x="7460405" y="1781547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Heapordnung verletzt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C9C8C5-451B-BAF3-496A-A0ECF751150F}"/>
              </a:ext>
            </a:extLst>
          </p:cNvPr>
          <p:cNvCxnSpPr>
            <a:cxnSpLocks/>
            <a:endCxn id="8" idx="4"/>
          </p:cNvCxnSpPr>
          <p:nvPr/>
        </p:nvCxnSpPr>
        <p:spPr bwMode="gray">
          <a:xfrm flipH="1" flipV="1">
            <a:off x="7751309" y="1421253"/>
            <a:ext cx="48358" cy="4533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DF93308-96F1-702F-3C65-B47D1C216E3B}"/>
              </a:ext>
            </a:extLst>
          </p:cNvPr>
          <p:cNvSpPr txBox="1"/>
          <p:nvPr/>
        </p:nvSpPr>
        <p:spPr bwMode="gray">
          <a:xfrm>
            <a:off x="7426873" y="2826505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Heapordnung verletzt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9AD7F4-F211-6D4F-1523-6517E34CA869}"/>
              </a:ext>
            </a:extLst>
          </p:cNvPr>
          <p:cNvCxnSpPr>
            <a:cxnSpLocks/>
            <a:endCxn id="41" idx="4"/>
          </p:cNvCxnSpPr>
          <p:nvPr/>
        </p:nvCxnSpPr>
        <p:spPr bwMode="gray">
          <a:xfrm flipH="1" flipV="1">
            <a:off x="8062940" y="2695615"/>
            <a:ext cx="243" cy="2340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0C897CBE-9C70-854D-8642-A128B932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267" y="2078602"/>
            <a:ext cx="2821046" cy="157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A6E2C2C-7635-5B5C-7E7B-65A8DBBBDF7A}"/>
              </a:ext>
            </a:extLst>
          </p:cNvPr>
          <p:cNvSpPr txBox="1"/>
          <p:nvPr/>
        </p:nvSpPr>
        <p:spPr bwMode="gray">
          <a:xfrm>
            <a:off x="4858506" y="3725024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heap.h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48493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4" grpId="0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62399CA-EC27-8D6F-C577-5ACBBF71889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277120" cy="3563938"/>
              </a:xfrm>
            </p:spPr>
            <p:txBody>
              <a:bodyPr/>
              <a:lstStyle/>
              <a:p>
                <a:r>
                  <a:rPr lang="de-DE" b="1" dirty="0"/>
                  <a:t>Einfügen</a:t>
                </a:r>
                <a:r>
                  <a:rPr lang="de-DE" dirty="0"/>
                  <a:t>: Neuen Knoten am Ende einfügen und dann nach „oben schwimmen“ lassen</a:t>
                </a:r>
              </a:p>
              <a:p>
                <a:pPr lvl="1"/>
                <a:r>
                  <a:rPr lang="de-DE" sz="1200" b="1" dirty="0"/>
                  <a:t>Kosten</a:t>
                </a:r>
                <a:r>
                  <a:rPr lang="de-DE" sz="1200" dirty="0"/>
                  <a:t>: Garantiert nicht mehr als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1+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sz="1200" b="1" dirty="0"/>
                  <a:t> </a:t>
                </a:r>
                <a:r>
                  <a:rPr lang="de-DE" sz="1200" dirty="0"/>
                  <a:t>Vergleiche</a:t>
                </a:r>
              </a:p>
              <a:p>
                <a:pPr lvl="1"/>
                <a:endParaRPr lang="de-DE" dirty="0"/>
              </a:p>
              <a:p>
                <a:r>
                  <a:rPr lang="de-DE" b="1" dirty="0"/>
                  <a:t>Maximum Entfernen</a:t>
                </a:r>
                <a:r>
                  <a:rPr lang="de-DE" dirty="0"/>
                  <a:t>: Wurzelknoten mit letztem Element tauschen und dann neue Wurzel „nach unten sinken“ lassen</a:t>
                </a:r>
              </a:p>
              <a:p>
                <a:pPr lvl="1"/>
                <a:r>
                  <a:rPr lang="de-DE" sz="1200" b="1" dirty="0"/>
                  <a:t>Kosten</a:t>
                </a:r>
                <a:r>
                  <a:rPr lang="de-DE" sz="1200" dirty="0"/>
                  <a:t>: Garantiert nicht mehr als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2⋅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sz="1200" b="1" dirty="0"/>
                  <a:t> </a:t>
                </a:r>
                <a:r>
                  <a:rPr lang="de-DE" sz="1200" dirty="0"/>
                  <a:t>Vergleiche</a:t>
                </a:r>
              </a:p>
              <a:p>
                <a:pPr lvl="1"/>
                <a:endParaRPr lang="de-DE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62399CA-EC27-8D6F-C577-5ACBBF7188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277120" cy="3563938"/>
              </a:xfrm>
              <a:blipFill>
                <a:blip r:embed="rId2"/>
                <a:stretch>
                  <a:fillRect t="-355" r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7E02024-E2D0-4F54-5A0F-5EB233E2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Heapoperationen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8EB1B1-8A48-2126-3CC0-A577A6BFC042}"/>
              </a:ext>
            </a:extLst>
          </p:cNvPr>
          <p:cNvGrpSpPr/>
          <p:nvPr/>
        </p:nvGrpSpPr>
        <p:grpSpPr>
          <a:xfrm>
            <a:off x="4067013" y="1443182"/>
            <a:ext cx="1689989" cy="773563"/>
            <a:chOff x="4945383" y="1131590"/>
            <a:chExt cx="2335006" cy="11553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8C555EC-AF6E-42BB-20D3-A607DD270B6A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43D6780-FA25-A8DC-8C90-078BDFE0E1BB}"/>
                </a:ext>
              </a:extLst>
            </p:cNvPr>
            <p:cNvCxnSpPr>
              <a:cxnSpLocks/>
              <a:stCxn id="5" idx="3"/>
              <a:endCxn id="8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09D79A1-185C-9A09-EC0B-136BBA36C778}"/>
                </a:ext>
              </a:extLst>
            </p:cNvPr>
            <p:cNvCxnSpPr>
              <a:cxnSpLocks/>
              <a:stCxn id="5" idx="5"/>
              <a:endCxn id="14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396073E-C84B-D698-8FCD-46EE83D017A5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8BF9351-4A13-6485-495A-1A94A5282126}"/>
                </a:ext>
              </a:extLst>
            </p:cNvPr>
            <p:cNvCxnSpPr>
              <a:cxnSpLocks/>
              <a:stCxn id="8" idx="3"/>
              <a:endCxn id="11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74C3127-7A65-8D6A-4045-FAFF8B125BCC}"/>
                </a:ext>
              </a:extLst>
            </p:cNvPr>
            <p:cNvCxnSpPr>
              <a:cxnSpLocks/>
              <a:stCxn id="8" idx="5"/>
              <a:endCxn id="19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7CAB0F3-0DD8-EA53-7F4E-CDDDF3FE517D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244BB3-64F6-CCBD-5C50-4E1F483D7C8D}"/>
                </a:ext>
              </a:extLst>
            </p:cNvPr>
            <p:cNvCxnSpPr>
              <a:cxnSpLocks/>
              <a:stCxn id="11" idx="3"/>
              <a:endCxn id="22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AFD3549-1FB1-46F0-8843-3684DC494959}"/>
                </a:ext>
              </a:extLst>
            </p:cNvPr>
            <p:cNvCxnSpPr>
              <a:cxnSpLocks/>
              <a:stCxn id="11" idx="5"/>
              <a:endCxn id="23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97CD3E4-C2A8-961D-F127-69FFAB594423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A00D46-E594-6C0D-3A7B-0988278A43D7}"/>
                </a:ext>
              </a:extLst>
            </p:cNvPr>
            <p:cNvCxnSpPr>
              <a:cxnSpLocks/>
              <a:stCxn id="14" idx="3"/>
              <a:endCxn id="17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CCE62F2-DD21-9067-F8C6-7BA0FBCBD6C8}"/>
                </a:ext>
              </a:extLst>
            </p:cNvPr>
            <p:cNvCxnSpPr>
              <a:cxnSpLocks/>
              <a:stCxn id="14" idx="5"/>
              <a:endCxn id="18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CE7C988-603B-043B-6E41-7A3122D33D17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E558A0-2447-57BB-1F6E-4E1F8E415F74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0B9546-B6BE-DEF6-BD19-8C58774A4FD8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34138D-E116-569D-5835-62C369E72D0A}"/>
                </a:ext>
              </a:extLst>
            </p:cNvPr>
            <p:cNvCxnSpPr>
              <a:cxnSpLocks/>
              <a:stCxn id="19" idx="3"/>
              <a:endCxn id="25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7AFAF3A-8721-E33A-DB2E-8A7960025147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7B53234-B846-2F64-E573-197FF6467936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5C64BC3-ACE8-613B-D16D-FA8259AC4CD8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8597E9C-7A13-DEB9-4B44-4CAF148BBE46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BEB4EE-3D38-875C-AC44-3E7FED68107C}"/>
              </a:ext>
            </a:extLst>
          </p:cNvPr>
          <p:cNvGrpSpPr/>
          <p:nvPr/>
        </p:nvGrpSpPr>
        <p:grpSpPr>
          <a:xfrm>
            <a:off x="6407845" y="1443182"/>
            <a:ext cx="1689989" cy="773563"/>
            <a:chOff x="4945383" y="1131590"/>
            <a:chExt cx="2335006" cy="115538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FD14A84-9BE5-9691-2E81-52F8CCAE0750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CFDC4E-CD8C-85A9-00A2-64D091AE67C8}"/>
                </a:ext>
              </a:extLst>
            </p:cNvPr>
            <p:cNvCxnSpPr>
              <a:cxnSpLocks/>
              <a:stCxn id="27" idx="3"/>
              <a:endCxn id="30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B3ACDAE-8F9A-CD79-A71B-E4B0387E7FF4}"/>
                </a:ext>
              </a:extLst>
            </p:cNvPr>
            <p:cNvCxnSpPr>
              <a:cxnSpLocks/>
              <a:stCxn id="27" idx="5"/>
              <a:endCxn id="36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F174BF-C2A7-FAF3-5AEF-768A3ED4E735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9D0F959-BC02-3763-6BF8-D66B3ABC06E2}"/>
                </a:ext>
              </a:extLst>
            </p:cNvPr>
            <p:cNvCxnSpPr>
              <a:cxnSpLocks/>
              <a:stCxn id="30" idx="3"/>
              <a:endCxn id="33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DB8B23-5BBF-E9BE-4E9B-65167F566B66}"/>
                </a:ext>
              </a:extLst>
            </p:cNvPr>
            <p:cNvCxnSpPr>
              <a:cxnSpLocks/>
              <a:stCxn id="30" idx="5"/>
              <a:endCxn id="41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D73C46-B300-E283-F838-037D96CCA825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AA6C38B-FC5D-D894-F9C9-F31F08CE3C4B}"/>
                </a:ext>
              </a:extLst>
            </p:cNvPr>
            <p:cNvCxnSpPr>
              <a:cxnSpLocks/>
              <a:stCxn id="33" idx="3"/>
              <a:endCxn id="44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529EDEC-AE8C-EE96-F5AF-7332B494E160}"/>
                </a:ext>
              </a:extLst>
            </p:cNvPr>
            <p:cNvCxnSpPr>
              <a:cxnSpLocks/>
              <a:stCxn id="33" idx="5"/>
              <a:endCxn id="45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198DF4E-F8BC-70C2-BF95-EDBC97ED11F6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4BD0FA-FB23-083D-6380-37C299514F5C}"/>
                </a:ext>
              </a:extLst>
            </p:cNvPr>
            <p:cNvCxnSpPr>
              <a:cxnSpLocks/>
              <a:stCxn id="36" idx="3"/>
              <a:endCxn id="39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93E571D-4714-0444-1A57-8C7922F33F9C}"/>
                </a:ext>
              </a:extLst>
            </p:cNvPr>
            <p:cNvCxnSpPr>
              <a:cxnSpLocks/>
              <a:stCxn id="36" idx="5"/>
              <a:endCxn id="40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2618082-BC9D-E7B1-32D7-2F322B028413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AB10A49-52B8-1FD7-8246-877B6DF998B0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CD45C4E-D422-C37E-CA67-AC5713197FFD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1E57C8C-673C-0D84-36F7-BD28C1673A74}"/>
                </a:ext>
              </a:extLst>
            </p:cNvPr>
            <p:cNvCxnSpPr>
              <a:cxnSpLocks/>
              <a:stCxn id="41" idx="3"/>
              <a:endCxn id="47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FB024C-9531-E6CC-AC0A-346D2DBA816B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BDBFEF3-056F-7081-9FEF-146FA143A377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1DCDD5E-4E5C-EAE9-27F4-A3F53FB6AAC8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CD5DE32-E4DA-2A86-A8D2-72347E222A31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C1774AA-AC48-09CD-401E-1278137A42E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E8B7BCB-0A99-AC5F-3A1E-ACB75F525733}"/>
              </a:ext>
            </a:extLst>
          </p:cNvPr>
          <p:cNvGrpSpPr/>
          <p:nvPr/>
        </p:nvGrpSpPr>
        <p:grpSpPr>
          <a:xfrm>
            <a:off x="4067013" y="3059139"/>
            <a:ext cx="1689989" cy="773563"/>
            <a:chOff x="4945383" y="1131590"/>
            <a:chExt cx="2335006" cy="115538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1FBD63-E431-073A-654A-4342E2A5B350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CCDC88A-856C-A9FD-0566-1EE29F9FDBD1}"/>
                </a:ext>
              </a:extLst>
            </p:cNvPr>
            <p:cNvCxnSpPr>
              <a:cxnSpLocks/>
              <a:stCxn id="49" idx="3"/>
              <a:endCxn id="52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366EBCA-5676-EAF4-EDC6-10CC73667CE5}"/>
                </a:ext>
              </a:extLst>
            </p:cNvPr>
            <p:cNvCxnSpPr>
              <a:cxnSpLocks/>
              <a:stCxn id="49" idx="5"/>
              <a:endCxn id="58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61E6F04-A4EE-7131-4CF1-A331C7C32490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7C0E54-9A32-C4CF-2289-C7323C1D8D1D}"/>
                </a:ext>
              </a:extLst>
            </p:cNvPr>
            <p:cNvCxnSpPr>
              <a:cxnSpLocks/>
              <a:stCxn id="52" idx="3"/>
              <a:endCxn id="55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84545D4-EF14-2EFE-4135-E40B3F7DBCE0}"/>
                </a:ext>
              </a:extLst>
            </p:cNvPr>
            <p:cNvCxnSpPr>
              <a:cxnSpLocks/>
              <a:stCxn id="52" idx="5"/>
              <a:endCxn id="63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D921B0B-61BD-5749-877F-B8A206611262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3E56384-8AC0-0A7D-1458-B1CEE51C0B36}"/>
                </a:ext>
              </a:extLst>
            </p:cNvPr>
            <p:cNvCxnSpPr>
              <a:cxnSpLocks/>
              <a:stCxn id="55" idx="3"/>
              <a:endCxn id="66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04B8AD9-586B-087F-CB0B-6128CA59B45A}"/>
                </a:ext>
              </a:extLst>
            </p:cNvPr>
            <p:cNvCxnSpPr>
              <a:cxnSpLocks/>
              <a:stCxn id="55" idx="5"/>
              <a:endCxn id="67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96F129C-777E-8FAA-CEAF-D1725FE9C357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6686AA1-C637-CCAF-1A72-00B38FB82907}"/>
                </a:ext>
              </a:extLst>
            </p:cNvPr>
            <p:cNvCxnSpPr>
              <a:cxnSpLocks/>
              <a:stCxn id="58" idx="3"/>
              <a:endCxn id="61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709D64-5D32-4F5B-8890-38F4BEFC9142}"/>
                </a:ext>
              </a:extLst>
            </p:cNvPr>
            <p:cNvCxnSpPr>
              <a:cxnSpLocks/>
              <a:stCxn id="58" idx="5"/>
              <a:endCxn id="62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9476FFC-5089-2367-1599-9579B55AA77F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3695E92-B4F2-F1A9-78E3-6CF427FE7548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52D5000-9476-CD56-BCE7-C979C9103140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3ABB5C4-53E0-682A-CC9E-A64B18A60FDD}"/>
                </a:ext>
              </a:extLst>
            </p:cNvPr>
            <p:cNvCxnSpPr>
              <a:cxnSpLocks/>
              <a:stCxn id="63" idx="3"/>
              <a:endCxn id="69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CDC333-02A7-4847-BBEF-6C4ACD44FA0F}"/>
                </a:ext>
              </a:extLst>
            </p:cNvPr>
            <p:cNvCxnSpPr>
              <a:cxnSpLocks/>
              <a:stCxn id="63" idx="5"/>
              <a:endCxn id="68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04C8C38-5809-BF76-ADE6-A15692EF53BB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40DFA15-87B2-FD5F-D440-D1D20E59DF0C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EC3D03B-7EE7-255F-D693-0B139F07751A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8471A5A-18B8-6F36-A7C6-9E55EAAC7E0D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5EDCBBA-910E-BD2A-B886-D5C1DF370ACE}"/>
              </a:ext>
            </a:extLst>
          </p:cNvPr>
          <p:cNvGrpSpPr/>
          <p:nvPr/>
        </p:nvGrpSpPr>
        <p:grpSpPr>
          <a:xfrm>
            <a:off x="6407845" y="3059139"/>
            <a:ext cx="1689989" cy="773563"/>
            <a:chOff x="4945383" y="1131590"/>
            <a:chExt cx="2335006" cy="115538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DB14EBC-D6DB-041B-F44C-C6569032E9B1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333456-DDBA-1B7B-F94F-DE5FB8BB0EA4}"/>
                </a:ext>
              </a:extLst>
            </p:cNvPr>
            <p:cNvCxnSpPr>
              <a:cxnSpLocks/>
              <a:stCxn id="71" idx="3"/>
              <a:endCxn id="74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E9BF43-C41C-9DE0-4423-6E4FEF7D90B2}"/>
                </a:ext>
              </a:extLst>
            </p:cNvPr>
            <p:cNvCxnSpPr>
              <a:cxnSpLocks/>
              <a:stCxn id="71" idx="5"/>
              <a:endCxn id="80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FEED8CB-219F-092E-C03C-E6750FF61FB9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B3EEE2-8AD5-E021-6F5D-D1C3CA2DA48A}"/>
                </a:ext>
              </a:extLst>
            </p:cNvPr>
            <p:cNvCxnSpPr>
              <a:cxnSpLocks/>
              <a:stCxn id="74" idx="3"/>
              <a:endCxn id="77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CC86A34-5809-7963-FBDB-AB93D8896743}"/>
                </a:ext>
              </a:extLst>
            </p:cNvPr>
            <p:cNvCxnSpPr>
              <a:cxnSpLocks/>
              <a:stCxn id="74" idx="5"/>
              <a:endCxn id="85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968FA74-4613-6200-3AEB-88138F121D02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4D6A94C-A028-5E45-804E-262ADB14B05A}"/>
                </a:ext>
              </a:extLst>
            </p:cNvPr>
            <p:cNvCxnSpPr>
              <a:cxnSpLocks/>
              <a:stCxn id="77" idx="3"/>
              <a:endCxn id="88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015A9C4-DDF5-EE5C-B4D5-7607BAC71C8E}"/>
                </a:ext>
              </a:extLst>
            </p:cNvPr>
            <p:cNvCxnSpPr>
              <a:cxnSpLocks/>
              <a:stCxn id="77" idx="5"/>
              <a:endCxn id="89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9487D72-0C8E-1FEE-66C9-727978070818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E87F1C7-353F-C94B-CD84-E717A494E1DE}"/>
                </a:ext>
              </a:extLst>
            </p:cNvPr>
            <p:cNvCxnSpPr>
              <a:cxnSpLocks/>
              <a:stCxn id="80" idx="3"/>
              <a:endCxn id="83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5B9EF47-38E3-BE78-0F62-F893618DBD1A}"/>
                </a:ext>
              </a:extLst>
            </p:cNvPr>
            <p:cNvCxnSpPr>
              <a:cxnSpLocks/>
              <a:stCxn id="80" idx="5"/>
              <a:endCxn id="84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789FCD0-ACD7-1C43-3ED1-2F3886897356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AAB1EAE-2709-14B2-08E5-E68F67615334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2DB3ACD-ECF1-7576-3762-B693774F5BDA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51E93A3-EBAB-6016-0F09-47D26FC0CA3F}"/>
                </a:ext>
              </a:extLst>
            </p:cNvPr>
            <p:cNvCxnSpPr>
              <a:cxnSpLocks/>
              <a:stCxn id="85" idx="3"/>
              <a:endCxn id="91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51C9361-1188-113A-5C2C-71001B423875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C38F28D-680C-820B-7BA9-A5A1FB7EE91D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6B3AB95-0B27-1A6D-26AE-AAF148E425BB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7E05B25-34EA-D340-D250-BC6904F41703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EB07A271-0A7C-3546-CF02-77C4BE88F9C7}"/>
              </a:ext>
            </a:extLst>
          </p:cNvPr>
          <p:cNvSpPr txBox="1"/>
          <p:nvPr/>
        </p:nvSpPr>
        <p:spPr bwMode="gray">
          <a:xfrm>
            <a:off x="4788024" y="2553048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Neuer Knoten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290F194-143C-EC65-BA20-BA0EC6012B70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078928" y="2192754"/>
            <a:ext cx="48358" cy="4533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F3C6736-2583-A297-3F43-7717EE1EEBAB}"/>
              </a:ext>
            </a:extLst>
          </p:cNvPr>
          <p:cNvSpPr txBox="1"/>
          <p:nvPr/>
        </p:nvSpPr>
        <p:spPr bwMode="gray">
          <a:xfrm>
            <a:off x="5390466" y="2886444"/>
            <a:ext cx="549686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Maximum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CE95453-73F9-6285-AC95-F930D40A08F5}"/>
              </a:ext>
            </a:extLst>
          </p:cNvPr>
          <p:cNvCxnSpPr>
            <a:cxnSpLocks/>
            <a:stCxn id="94" idx="1"/>
          </p:cNvCxnSpPr>
          <p:nvPr/>
        </p:nvCxnSpPr>
        <p:spPr bwMode="gray">
          <a:xfrm flipH="1">
            <a:off x="5109479" y="3053133"/>
            <a:ext cx="280987" cy="1382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Down Arrow 97">
            <a:extLst>
              <a:ext uri="{FF2B5EF4-FFF2-40B4-BE49-F238E27FC236}">
                <a16:creationId xmlns:a16="http://schemas.microsoft.com/office/drawing/2014/main" id="{4184615F-9113-4389-CB47-7F00E93B6D85}"/>
              </a:ext>
            </a:extLst>
          </p:cNvPr>
          <p:cNvSpPr/>
          <p:nvPr/>
        </p:nvSpPr>
        <p:spPr bwMode="gray">
          <a:xfrm rot="16200000">
            <a:off x="5991772" y="1666704"/>
            <a:ext cx="303322" cy="3584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0A69A817-9B03-1E34-D86D-42FBCE0DB548}"/>
              </a:ext>
            </a:extLst>
          </p:cNvPr>
          <p:cNvSpPr/>
          <p:nvPr/>
        </p:nvSpPr>
        <p:spPr bwMode="gray">
          <a:xfrm rot="16200000">
            <a:off x="5988154" y="3229148"/>
            <a:ext cx="303322" cy="3584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036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4" grpId="0"/>
      <p:bldP spid="98" grpId="0" animBg="1"/>
      <p:bldP spid="9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11989</TotalTime>
  <Words>1649</Words>
  <Application>Microsoft Macintosh PowerPoint</Application>
  <PresentationFormat>On-screen Show (16:9)</PresentationFormat>
  <Paragraphs>756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Überblick</vt:lpstr>
      <vt:lpstr>Überblick</vt:lpstr>
      <vt:lpstr>Heaps (Halde)</vt:lpstr>
      <vt:lpstr>Binary Heaps (Binäre Halde): Repräsentation</vt:lpstr>
      <vt:lpstr>Überblick</vt:lpstr>
      <vt:lpstr>Bottom-Up Herstellung der Heapordnung: (swim up)</vt:lpstr>
      <vt:lpstr>Top-Down Herstellung der Heapordnung: (sink down)</vt:lpstr>
      <vt:lpstr>Heapoperationen</vt:lpstr>
      <vt:lpstr>Überblick</vt:lpstr>
      <vt:lpstr>Anwendung von Heaps: Prioritätswarteschlange</vt:lpstr>
      <vt:lpstr>Überblick</vt:lpstr>
      <vt:lpstr>Heapsort</vt:lpstr>
      <vt:lpstr>Heapsort: Top-Down Heapaufbau</vt:lpstr>
      <vt:lpstr>Heapsort: Top-Down Runtersortieren</vt:lpstr>
      <vt:lpstr>Heapsort: Mathematische Analyse</vt:lpstr>
      <vt:lpstr>Zusammenfassung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175</cp:revision>
  <cp:lastPrinted>2014-05-07T12:19:03Z</cp:lastPrinted>
  <dcterms:created xsi:type="dcterms:W3CDTF">2022-08-10T08:10:37Z</dcterms:created>
  <dcterms:modified xsi:type="dcterms:W3CDTF">2023-06-17T06:27:11Z</dcterms:modified>
</cp:coreProperties>
</file>