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4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104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53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80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96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80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29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981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833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16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Klausurvorbereitung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Klausurvorbereitung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Ungerichtete Graphen</a:t>
            </a:r>
          </a:p>
          <a:p>
            <a:pPr lvl="1"/>
            <a:r>
              <a:rPr lang="de-DE" sz="1200" dirty="0"/>
              <a:t>Begriffe und Repräsentationen</a:t>
            </a:r>
          </a:p>
          <a:p>
            <a:pPr lvl="1"/>
            <a:r>
              <a:rPr lang="de-DE" sz="1200" dirty="0"/>
              <a:t>Breiten- und Tiefensuche</a:t>
            </a:r>
          </a:p>
          <a:p>
            <a:pPr lvl="2"/>
            <a:r>
              <a:rPr lang="de-DE" sz="1200" dirty="0"/>
              <a:t>Zusammenhangskomponenten</a:t>
            </a:r>
          </a:p>
          <a:p>
            <a:pPr lvl="2"/>
            <a:r>
              <a:rPr lang="de-DE" sz="1200" dirty="0">
                <a:solidFill>
                  <a:schemeClr val="accent5"/>
                </a:solidFill>
              </a:rPr>
              <a:t>Kevin-Bacon Zahl</a:t>
            </a:r>
          </a:p>
          <a:p>
            <a:r>
              <a:rPr lang="de-DE" dirty="0"/>
              <a:t>Gerichtete Graphen</a:t>
            </a:r>
          </a:p>
          <a:p>
            <a:pPr lvl="1"/>
            <a:r>
              <a:rPr lang="de-DE" sz="1200" dirty="0"/>
              <a:t>Zyklen</a:t>
            </a:r>
          </a:p>
          <a:p>
            <a:pPr lvl="1"/>
            <a:r>
              <a:rPr lang="de-DE" sz="1200" dirty="0"/>
              <a:t>Topologisches Sortieren</a:t>
            </a:r>
          </a:p>
          <a:p>
            <a:pPr lvl="1"/>
            <a:r>
              <a:rPr lang="de-DE" sz="1200" dirty="0"/>
              <a:t>Stark Zusammenhängende Komponenten</a:t>
            </a:r>
          </a:p>
          <a:p>
            <a:r>
              <a:rPr lang="de-DE" dirty="0"/>
              <a:t>Graphen mit Kantengewichten</a:t>
            </a:r>
          </a:p>
          <a:p>
            <a:pPr lvl="1"/>
            <a:r>
              <a:rPr lang="de-DE" sz="1200" dirty="0"/>
              <a:t>Minimale Spannbäume: </a:t>
            </a:r>
            <a:r>
              <a:rPr lang="de-DE" sz="1200" dirty="0" err="1"/>
              <a:t>Prim's</a:t>
            </a:r>
            <a:r>
              <a:rPr lang="de-DE" sz="1200" dirty="0"/>
              <a:t> Algorithmus</a:t>
            </a:r>
          </a:p>
          <a:p>
            <a:pPr lvl="1"/>
            <a:r>
              <a:rPr lang="de-DE" sz="1200" dirty="0"/>
              <a:t>Kürzeste Pfade: </a:t>
            </a:r>
            <a:r>
              <a:rPr lang="de-DE" sz="1200" dirty="0" err="1"/>
              <a:t>Dijkstra‘s</a:t>
            </a:r>
            <a:r>
              <a:rPr lang="de-DE" sz="1200" dirty="0"/>
              <a:t> und </a:t>
            </a:r>
            <a:r>
              <a:rPr lang="de-DE" sz="1200" dirty="0">
                <a:solidFill>
                  <a:schemeClr val="accent5"/>
                </a:solidFill>
              </a:rPr>
              <a:t>Bellmann-Ford</a:t>
            </a:r>
            <a:r>
              <a:rPr lang="de-DE" sz="1200" dirty="0"/>
              <a:t> Algorithmus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9: Graphen</a:t>
            </a:r>
          </a:p>
        </p:txBody>
      </p:sp>
    </p:spTree>
    <p:extLst>
      <p:ext uri="{BB962C8B-B14F-4D97-AF65-F5344CB8AC3E}">
        <p14:creationId xmlns:p14="http://schemas.microsoft.com/office/powerpoint/2010/main" val="35887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altLang="de-DE" dirty="0"/>
              <a:t>Optimierung</a:t>
            </a:r>
          </a:p>
          <a:p>
            <a:pPr marL="614125" lvl="1" indent="-342900"/>
            <a:r>
              <a:rPr lang="de-DE" altLang="de-DE" i="1" dirty="0" err="1"/>
              <a:t>Greedy</a:t>
            </a:r>
            <a:r>
              <a:rPr lang="de-DE" altLang="de-DE" dirty="0"/>
              <a:t> Optimierung</a:t>
            </a:r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Heuristische Optimierung</a:t>
            </a:r>
          </a:p>
          <a:p>
            <a:pPr marL="614125" lvl="1" indent="-342900"/>
            <a:r>
              <a:rPr lang="de-DE" altLang="de-DE" dirty="0"/>
              <a:t>A* Algorithmus</a:t>
            </a:r>
          </a:p>
          <a:p>
            <a:pPr marL="342900" indent="-342900"/>
            <a:r>
              <a:rPr lang="de-DE" altLang="de-DE" i="1" dirty="0" err="1">
                <a:solidFill>
                  <a:schemeClr val="accent5"/>
                </a:solidFill>
              </a:rPr>
              <a:t>Memoization</a:t>
            </a:r>
            <a:endParaRPr lang="de-DE" altLang="de-DE" i="1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Fibonacci Zahlen</a:t>
            </a:r>
          </a:p>
          <a:p>
            <a:pPr marL="342900" indent="-342900"/>
            <a:r>
              <a:rPr lang="de-DE" altLang="de-DE" i="1" dirty="0"/>
              <a:t>Dynamic </a:t>
            </a:r>
            <a:r>
              <a:rPr lang="de-DE" altLang="de-DE" i="1" dirty="0" err="1"/>
              <a:t>Programming</a:t>
            </a:r>
            <a:endParaRPr lang="de-DE" altLang="de-DE" i="1" dirty="0"/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Rucksackproblem</a:t>
            </a:r>
          </a:p>
          <a:p>
            <a:pPr marL="342900" indent="-342900"/>
            <a:r>
              <a:rPr lang="de-DE" altLang="de-DE" dirty="0">
                <a:solidFill>
                  <a:schemeClr val="accent5"/>
                </a:solidFill>
              </a:rPr>
              <a:t>Bioinformatik</a:t>
            </a:r>
          </a:p>
          <a:p>
            <a:pPr marL="342900" indent="-342900"/>
            <a:r>
              <a:rPr lang="de-DE" altLang="de-DE" dirty="0">
                <a:solidFill>
                  <a:schemeClr val="accent5"/>
                </a:solidFill>
              </a:rPr>
              <a:t>Hierarchisches Clustering</a:t>
            </a:r>
          </a:p>
          <a:p>
            <a:pPr marL="342900" indent="-342900"/>
            <a:r>
              <a:rPr lang="en-US" altLang="de-DE" dirty="0">
                <a:solidFill>
                  <a:schemeClr val="accent5"/>
                </a:solidFill>
              </a:rPr>
              <a:t>DNA </a:t>
            </a:r>
            <a:r>
              <a:rPr lang="en-US" altLang="de-DE" i="1" dirty="0">
                <a:solidFill>
                  <a:schemeClr val="accent5"/>
                </a:solidFill>
              </a:rPr>
              <a:t>sequence alignments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10: Algorithmen-Paradigmen und Ausblick</a:t>
            </a:r>
          </a:p>
        </p:txBody>
      </p:sp>
    </p:spTree>
    <p:extLst>
      <p:ext uri="{BB962C8B-B14F-4D97-AF65-F5344CB8AC3E}">
        <p14:creationId xmlns:p14="http://schemas.microsoft.com/office/powerpoint/2010/main" val="21368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Eigenschaften von Algorithmen</a:t>
            </a:r>
          </a:p>
          <a:p>
            <a:r>
              <a:rPr lang="de-DE" dirty="0">
                <a:solidFill>
                  <a:schemeClr val="accent5"/>
                </a:solidFill>
              </a:rPr>
              <a:t>Historie</a:t>
            </a:r>
          </a:p>
          <a:p>
            <a:r>
              <a:rPr lang="de-DE" dirty="0">
                <a:solidFill>
                  <a:schemeClr val="accent5"/>
                </a:solidFill>
              </a:rPr>
              <a:t>Bausteine für Algorithmen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1: Einführung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Vererbung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Spezielle Konstruktoren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Standard Template Library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2: 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32702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de-DE" dirty="0">
                    <a:solidFill>
                      <a:schemeClr val="accent5"/>
                    </a:solidFill>
                  </a:rPr>
                  <a:t>Imperative Programmierung</a:t>
                </a: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Deklarative Programmierung</a:t>
                </a: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Korrektheit</a:t>
                </a:r>
              </a:p>
              <a:p>
                <a:r>
                  <a:rPr lang="de-DE" dirty="0"/>
                  <a:t>Terminierung</a:t>
                </a:r>
              </a:p>
              <a:p>
                <a:r>
                  <a:rPr lang="de-DE" dirty="0"/>
                  <a:t>Komplexität</a:t>
                </a:r>
              </a:p>
              <a:p>
                <a:pPr lvl="1"/>
                <a:r>
                  <a:rPr lang="de-DE" dirty="0"/>
                  <a:t>Asymptotische Analyse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dirty="0"/>
                  <a:t>-Notation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845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3: Korrektheit, Terminierung und Komplexität</a:t>
            </a:r>
          </a:p>
        </p:txBody>
      </p:sp>
    </p:spTree>
    <p:extLst>
      <p:ext uri="{BB962C8B-B14F-4D97-AF65-F5344CB8AC3E}">
        <p14:creationId xmlns:p14="http://schemas.microsoft.com/office/powerpoint/2010/main" val="791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Datentypen</a:t>
            </a:r>
          </a:p>
        </p:txBody>
      </p:sp>
    </p:spTree>
    <p:extLst>
      <p:ext uri="{BB962C8B-B14F-4D97-AF65-F5344CB8AC3E}">
        <p14:creationId xmlns:p14="http://schemas.microsoft.com/office/powerpoint/2010/main" val="15673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/>
              <a:t>Elementare Sortierverfahren</a:t>
            </a:r>
          </a:p>
          <a:p>
            <a:pPr lvl="1"/>
            <a:r>
              <a:rPr lang="de-DE" altLang="de-DE" dirty="0" err="1"/>
              <a:t>Selectionsort</a:t>
            </a:r>
            <a:endParaRPr lang="de-DE" altLang="de-DE" dirty="0"/>
          </a:p>
          <a:p>
            <a:pPr lvl="1"/>
            <a:r>
              <a:rPr lang="de-DE" altLang="de-DE" dirty="0" err="1"/>
              <a:t>Bubblesort</a:t>
            </a:r>
            <a:endParaRPr lang="de-DE" altLang="de-DE" dirty="0"/>
          </a:p>
          <a:p>
            <a:pPr lvl="1"/>
            <a:r>
              <a:rPr lang="de-DE" altLang="de-DE" dirty="0"/>
              <a:t>Insertionsort</a:t>
            </a:r>
          </a:p>
          <a:p>
            <a:pPr lvl="1"/>
            <a:r>
              <a:rPr lang="de-DE" altLang="de-DE" dirty="0" err="1">
                <a:solidFill>
                  <a:schemeClr val="accent5"/>
                </a:solidFill>
              </a:rPr>
              <a:t>Shellsort</a:t>
            </a:r>
            <a:endParaRPr lang="de-DE" altLang="de-DE" dirty="0">
              <a:solidFill>
                <a:schemeClr val="accent5"/>
              </a:solidFill>
            </a:endParaRPr>
          </a:p>
          <a:p>
            <a:r>
              <a:rPr lang="de-DE" altLang="de-DE" dirty="0" err="1"/>
              <a:t>Mergesort</a:t>
            </a:r>
            <a:endParaRPr lang="de-DE" altLang="de-DE" dirty="0"/>
          </a:p>
          <a:p>
            <a:r>
              <a:rPr lang="de-DE" altLang="de-DE" dirty="0" err="1"/>
              <a:t>Quicksort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Countingsort</a:t>
            </a: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5: Sortieren</a:t>
            </a:r>
          </a:p>
        </p:txBody>
      </p:sp>
    </p:spTree>
    <p:extLst>
      <p:ext uri="{BB962C8B-B14F-4D97-AF65-F5344CB8AC3E}">
        <p14:creationId xmlns:p14="http://schemas.microsoft.com/office/powerpoint/2010/main" val="10526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>
                <a:solidFill>
                  <a:schemeClr val="accent5"/>
                </a:solidFill>
              </a:rPr>
              <a:t>Sequentielle Suche</a:t>
            </a:r>
          </a:p>
          <a:p>
            <a:r>
              <a:rPr lang="de-DE" altLang="de-DE" dirty="0"/>
              <a:t>Binäre Suche</a:t>
            </a:r>
          </a:p>
          <a:p>
            <a:r>
              <a:rPr lang="de-DE" altLang="de-DE" dirty="0"/>
              <a:t>Fibonacci Suche</a:t>
            </a:r>
          </a:p>
          <a:p>
            <a:r>
              <a:rPr lang="de-DE" altLang="de-DE" dirty="0">
                <a:solidFill>
                  <a:schemeClr val="accent5"/>
                </a:solidFill>
              </a:rPr>
              <a:t>Interpolationssuche</a:t>
            </a:r>
          </a:p>
          <a:p>
            <a:r>
              <a:rPr lang="de-DE" altLang="de-DE" dirty="0">
                <a:solidFill>
                  <a:schemeClr val="accent5"/>
                </a:solidFill>
              </a:rPr>
              <a:t>Symboltabellen</a:t>
            </a:r>
          </a:p>
          <a:p>
            <a:pPr lvl="1"/>
            <a:r>
              <a:rPr lang="de-DE" altLang="de-DE" dirty="0">
                <a:solidFill>
                  <a:schemeClr val="accent5"/>
                </a:solidFill>
              </a:rPr>
              <a:t>Abstrakte Datenstruktur</a:t>
            </a:r>
          </a:p>
          <a:p>
            <a:pPr lvl="1"/>
            <a:r>
              <a:rPr lang="de-DE" altLang="de-DE" dirty="0">
                <a:solidFill>
                  <a:schemeClr val="accent5"/>
                </a:solidFill>
              </a:rPr>
              <a:t>Implementierungen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6: Suchen</a:t>
            </a:r>
          </a:p>
        </p:txBody>
      </p:sp>
    </p:spTree>
    <p:extLst>
      <p:ext uri="{BB962C8B-B14F-4D97-AF65-F5344CB8AC3E}">
        <p14:creationId xmlns:p14="http://schemas.microsoft.com/office/powerpoint/2010/main" val="31233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Grundlagen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Hashfunktionen</a:t>
            </a:r>
          </a:p>
          <a:p>
            <a:pPr marL="342900" indent="-342900"/>
            <a:r>
              <a:rPr lang="de-DE" altLang="en-DE" dirty="0"/>
              <a:t>Kollisionen</a:t>
            </a:r>
          </a:p>
          <a:p>
            <a:pPr marL="614125" lvl="1" indent="-342900"/>
            <a:r>
              <a:rPr lang="en-US" altLang="en-DE" i="1" dirty="0"/>
              <a:t>Overflow Hashing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Sondieren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Bloom-Filter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7: </a:t>
            </a:r>
            <a:r>
              <a:rPr lang="de-DE" dirty="0" err="1"/>
              <a:t>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Anwendung von Heaps</a:t>
            </a:r>
          </a:p>
          <a:p>
            <a:pPr marL="614125" lvl="1" indent="-342900"/>
            <a:r>
              <a:rPr lang="de-DE" dirty="0">
                <a:solidFill>
                  <a:schemeClr val="accent5"/>
                </a:solidFill>
              </a:rPr>
              <a:t>Prioritätswarteschlange</a:t>
            </a:r>
          </a:p>
          <a:p>
            <a:pPr marL="614125" lvl="1" indent="-342900"/>
            <a:r>
              <a:rPr lang="en-US" altLang="en-DE" i="1" dirty="0">
                <a:solidFill>
                  <a:schemeClr val="accent5"/>
                </a:solidFill>
              </a:rPr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8: Bäume</a:t>
            </a:r>
          </a:p>
        </p:txBody>
      </p:sp>
    </p:spTree>
    <p:extLst>
      <p:ext uri="{BB962C8B-B14F-4D97-AF65-F5344CB8AC3E}">
        <p14:creationId xmlns:p14="http://schemas.microsoft.com/office/powerpoint/2010/main" val="1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9915</TotalTime>
  <Words>274</Words>
  <Application>Microsoft Macintosh PowerPoint</Application>
  <PresentationFormat>On-screen Show (16:9)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Unit 1: Einführung</vt:lpstr>
      <vt:lpstr>Unit 2: C++ Einführung</vt:lpstr>
      <vt:lpstr>Unit 3: Korrektheit, Terminierung und Komplexität</vt:lpstr>
      <vt:lpstr>Unit 4: Datentypen</vt:lpstr>
      <vt:lpstr>Unit 5: Sortieren</vt:lpstr>
      <vt:lpstr>Unit 6: Suchen</vt:lpstr>
      <vt:lpstr>Unit 7: Hashing</vt:lpstr>
      <vt:lpstr>Unit 8: Bäume</vt:lpstr>
      <vt:lpstr>Unit 9: Graphen</vt:lpstr>
      <vt:lpstr>Unit 10: Algorithmen-Paradigmen und Ausblick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155</cp:revision>
  <cp:lastPrinted>2014-05-07T12:19:03Z</cp:lastPrinted>
  <dcterms:created xsi:type="dcterms:W3CDTF">2022-08-10T08:10:37Z</dcterms:created>
  <dcterms:modified xsi:type="dcterms:W3CDTF">2023-07-24T09:42:35Z</dcterms:modified>
</cp:coreProperties>
</file>