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2"/>
    <p:sldId id="328" r:id="rId3"/>
    <p:sldId id="329" r:id="rId4"/>
    <p:sldId id="333" r:id="rId5"/>
    <p:sldId id="334" r:id="rId6"/>
    <p:sldId id="335" r:id="rId7"/>
    <p:sldId id="336" r:id="rId8"/>
    <p:sldId id="337" r:id="rId9"/>
    <p:sldId id="338" r:id="rId10"/>
    <p:sldId id="330" r:id="rId11"/>
    <p:sldId id="339" r:id="rId12"/>
    <p:sldId id="340" r:id="rId13"/>
    <p:sldId id="341" r:id="rId14"/>
    <p:sldId id="331" r:id="rId15"/>
    <p:sldId id="342" r:id="rId16"/>
    <p:sldId id="343" r:id="rId17"/>
    <p:sldId id="344" r:id="rId18"/>
    <p:sldId id="332" r:id="rId19"/>
    <p:sldId id="345" r:id="rId20"/>
    <p:sldId id="346" r:id="rId21"/>
    <p:sldId id="347" r:id="rId22"/>
    <p:sldId id="304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C00000"/>
    <a:srgbClr val="B10639"/>
    <a:srgbClr val="323232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5918"/>
  </p:normalViewPr>
  <p:slideViewPr>
    <p:cSldViewPr snapToObjects="1" showGuides="1">
      <p:cViewPr varScale="1">
        <p:scale>
          <a:sx n="164" d="100"/>
          <a:sy n="164" d="100"/>
        </p:scale>
        <p:origin x="832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89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347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0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5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 Suchen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/22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i.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anford.edu/" TargetMode="External"/><Relationship Id="rId5" Type="http://schemas.openxmlformats.org/officeDocument/2006/relationships/hyperlink" Target="http://www.mit.edu/" TargetMode="External"/><Relationship Id="rId4" Type="http://schemas.openxmlformats.org/officeDocument/2006/relationships/hyperlink" Target="http://www.uni-potsdam.d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Suchen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Symboltabellen</a:t>
            </a:r>
          </a:p>
          <a:p>
            <a:pPr marL="342900" indent="-342900"/>
            <a:r>
              <a:rPr lang="de-DE" altLang="en-DE" b="1" dirty="0"/>
              <a:t>Sequentielle Suche</a:t>
            </a:r>
          </a:p>
          <a:p>
            <a:pPr marL="342900" indent="-342900"/>
            <a:r>
              <a:rPr lang="de-DE" altLang="en-DE" dirty="0"/>
              <a:t>Binäre Suche</a:t>
            </a:r>
          </a:p>
          <a:p>
            <a:pPr marL="342900" indent="-342900"/>
            <a:r>
              <a:rPr lang="de-DE" altLang="en-DE" dirty="0"/>
              <a:t>Fibonacci Suche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9320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3763F9B-2C47-97B6-6496-068AA5747A2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855573" cy="1471535"/>
              </a:xfrm>
            </p:spPr>
            <p:txBody>
              <a:bodyPr/>
              <a:lstStyle/>
              <a:p>
                <a:r>
                  <a:rPr lang="de-DE" dirty="0"/>
                  <a:t>Einfachste Methode, um eine Symboltabelle zu implementieren</a:t>
                </a:r>
              </a:p>
              <a:p>
                <a:r>
                  <a:rPr lang="de-DE" dirty="0"/>
                  <a:t>Basiert auf einer einfach verketteten Liste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0" dirty="0" smtClean="0">
                        <a:latin typeface="Cambria Math" panose="02040503050406030204" pitchFamily="18" charset="0"/>
                      </a:rPr>
                      <m:t>𝐏𝐮𝐭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: Beginnend beim Listenkopf werden die Schlüssel verglichen</a:t>
                </a:r>
                <a:br>
                  <a:rPr lang="de-DE" sz="1200" dirty="0"/>
                </a:br>
                <a:r>
                  <a:rPr lang="de-DE" sz="1200" dirty="0"/>
                  <a:t>und der Wert verändert; wenn die Liste den Schlüssel nicht enthält, wird</a:t>
                </a:r>
                <a:br>
                  <a:rPr lang="de-DE" sz="1200" dirty="0"/>
                </a:br>
                <a:r>
                  <a:rPr lang="de-DE" sz="1200" dirty="0"/>
                  <a:t>ein neuer Listenkopf erstellt, da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de-DE" sz="1200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: Beginnend beim Listenkopf werden die Schlüssel verglichen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3763F9B-2C47-97B6-6496-068AA574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855573" cy="1471535"/>
              </a:xfrm>
              <a:blipFill>
                <a:blip r:embed="rId2"/>
                <a:stretch>
                  <a:fillRect t="-855" b="-34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9B91E2-F3D7-61DD-8680-A4CA3860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Sequentielle Suche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CE9E5-E764-7FA5-AF9B-F5ACB152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49" y="1258033"/>
            <a:ext cx="2778664" cy="145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572D7-A873-B7A0-4B6B-73F17C904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65451"/>
            <a:ext cx="2974450" cy="1882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FD80F-D751-D639-E849-9F3D23617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993" y="3059859"/>
            <a:ext cx="2951859" cy="129520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E38A2A-ED27-EDB0-D26F-DBC7AD69E4C3}"/>
                  </a:ext>
                </a:extLst>
              </p:cNvPr>
              <p:cNvSpPr txBox="1"/>
              <p:nvPr/>
            </p:nvSpPr>
            <p:spPr bwMode="gray">
              <a:xfrm>
                <a:off x="1363654" y="2747116"/>
                <a:ext cx="161427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𝐏𝐮𝐭</m:t>
                      </m:r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E38A2A-ED27-EDB0-D26F-DBC7AD69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3654" y="2747116"/>
                <a:ext cx="161427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5B69C-BFF6-1F88-97EA-6BE0AB02C644}"/>
                  </a:ext>
                </a:extLst>
              </p:cNvPr>
              <p:cNvSpPr txBox="1"/>
              <p:nvPr/>
            </p:nvSpPr>
            <p:spPr bwMode="gray">
              <a:xfrm>
                <a:off x="4639783" y="2747116"/>
                <a:ext cx="161427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𝐆𝐞𝐭</m:t>
                      </m:r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5B69C-BFF6-1F88-97EA-6BE0AB02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39783" y="2747116"/>
                <a:ext cx="161427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80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E4510-DC32-7295-EF11-85336979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Sequentielle Suche: Ausführung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75CF9-FD6F-B53F-F302-EBD38F70CDC4}"/>
              </a:ext>
            </a:extLst>
          </p:cNvPr>
          <p:cNvSpPr/>
          <p:nvPr/>
        </p:nvSpPr>
        <p:spPr bwMode="gray">
          <a:xfrm>
            <a:off x="2843045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C7D28-A46F-80C7-1465-EF6CA6D1D0C4}"/>
              </a:ext>
            </a:extLst>
          </p:cNvPr>
          <p:cNvSpPr/>
          <p:nvPr/>
        </p:nvSpPr>
        <p:spPr bwMode="gray">
          <a:xfrm>
            <a:off x="3047131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A3BB-4BB0-BFC6-B181-604FB5755C7C}"/>
              </a:ext>
            </a:extLst>
          </p:cNvPr>
          <p:cNvSpPr/>
          <p:nvPr/>
        </p:nvSpPr>
        <p:spPr bwMode="gray">
          <a:xfrm>
            <a:off x="3251217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468725-4C74-C221-FD72-EEBFBA3594EE}"/>
              </a:ext>
            </a:extLst>
          </p:cNvPr>
          <p:cNvSpPr/>
          <p:nvPr/>
        </p:nvSpPr>
        <p:spPr bwMode="gray">
          <a:xfrm>
            <a:off x="3455303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A28C0-4177-C7F2-7E4F-3A8784A38364}"/>
              </a:ext>
            </a:extLst>
          </p:cNvPr>
          <p:cNvSpPr/>
          <p:nvPr/>
        </p:nvSpPr>
        <p:spPr bwMode="gray">
          <a:xfrm>
            <a:off x="3659389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26601-1A78-2CBE-0E67-15347C6BCD5F}"/>
              </a:ext>
            </a:extLst>
          </p:cNvPr>
          <p:cNvSpPr/>
          <p:nvPr/>
        </p:nvSpPr>
        <p:spPr bwMode="gray">
          <a:xfrm>
            <a:off x="3863475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A6CBF-FEAD-E695-E599-6FDE54AD157B}"/>
              </a:ext>
            </a:extLst>
          </p:cNvPr>
          <p:cNvSpPr/>
          <p:nvPr/>
        </p:nvSpPr>
        <p:spPr bwMode="gray">
          <a:xfrm>
            <a:off x="4067561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19548-DEDC-A580-2FA7-C1EC84D3FF50}"/>
              </a:ext>
            </a:extLst>
          </p:cNvPr>
          <p:cNvSpPr/>
          <p:nvPr/>
        </p:nvSpPr>
        <p:spPr bwMode="gray">
          <a:xfrm>
            <a:off x="4271647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AF1E0-F656-DA42-EB66-B1598AA71185}"/>
              </a:ext>
            </a:extLst>
          </p:cNvPr>
          <p:cNvSpPr/>
          <p:nvPr/>
        </p:nvSpPr>
        <p:spPr bwMode="gray">
          <a:xfrm>
            <a:off x="4475733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00F984-521E-BD74-3492-6208EA1EF622}"/>
              </a:ext>
            </a:extLst>
          </p:cNvPr>
          <p:cNvSpPr/>
          <p:nvPr/>
        </p:nvSpPr>
        <p:spPr bwMode="gray">
          <a:xfrm>
            <a:off x="4679819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C2CCC-46C3-7932-303A-87363D08E350}"/>
              </a:ext>
            </a:extLst>
          </p:cNvPr>
          <p:cNvSpPr/>
          <p:nvPr/>
        </p:nvSpPr>
        <p:spPr bwMode="gray">
          <a:xfrm>
            <a:off x="4883905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1921DE-9E49-5F0A-A02E-87C06ABCE7AA}"/>
              </a:ext>
            </a:extLst>
          </p:cNvPr>
          <p:cNvSpPr/>
          <p:nvPr/>
        </p:nvSpPr>
        <p:spPr bwMode="gray">
          <a:xfrm>
            <a:off x="5087991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692CF-956C-5854-555D-012AEB633E66}"/>
              </a:ext>
            </a:extLst>
          </p:cNvPr>
          <p:cNvSpPr/>
          <p:nvPr/>
        </p:nvSpPr>
        <p:spPr bwMode="gray">
          <a:xfrm>
            <a:off x="5292080" y="134761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AD68C-62DC-17D1-40AB-870ECB367811}"/>
              </a:ext>
            </a:extLst>
          </p:cNvPr>
          <p:cNvSpPr txBox="1"/>
          <p:nvPr/>
        </p:nvSpPr>
        <p:spPr bwMode="gray">
          <a:xfrm>
            <a:off x="1187624" y="177966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(‚S‘,1)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CB17CC-A320-37CE-62CF-77CF32BFC8B9}"/>
              </a:ext>
            </a:extLst>
          </p:cNvPr>
          <p:cNvGrpSpPr/>
          <p:nvPr/>
        </p:nvGrpSpPr>
        <p:grpSpPr>
          <a:xfrm>
            <a:off x="2133134" y="1815928"/>
            <a:ext cx="288032" cy="144016"/>
            <a:chOff x="2123728" y="1779067"/>
            <a:chExt cx="288032" cy="1440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01225E-991B-AD3E-D789-EFF9C9DDCCE5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F02AB6-513F-63B4-A703-739A22EF4CAE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E162427-0057-763B-E9CF-C5F6993E44F3}"/>
              </a:ext>
            </a:extLst>
          </p:cNvPr>
          <p:cNvSpPr txBox="1"/>
          <p:nvPr/>
        </p:nvSpPr>
        <p:spPr bwMode="gray">
          <a:xfrm>
            <a:off x="1187624" y="201187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(‚E‘,1)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DB27EE-FABD-394D-D577-434348F58D04}"/>
              </a:ext>
            </a:extLst>
          </p:cNvPr>
          <p:cNvGrpSpPr/>
          <p:nvPr/>
        </p:nvGrpSpPr>
        <p:grpSpPr>
          <a:xfrm>
            <a:off x="2133134" y="2048138"/>
            <a:ext cx="288032" cy="144016"/>
            <a:chOff x="2123728" y="1779067"/>
            <a:chExt cx="288032" cy="14401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1569D5-BC7A-6736-DA2E-C73874D044D5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7CA2CD-D3D3-C1EB-EF58-D450FA44DA63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DC0FC98-FBC6-538E-F5E9-CD79E3B2BE3E}"/>
              </a:ext>
            </a:extLst>
          </p:cNvPr>
          <p:cNvSpPr txBox="1"/>
          <p:nvPr/>
        </p:nvSpPr>
        <p:spPr bwMode="gray">
          <a:xfrm>
            <a:off x="1187624" y="224408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(‚A‘,1)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F0CA9C-EDB2-BE55-7A64-BC6C9BC34A75}"/>
              </a:ext>
            </a:extLst>
          </p:cNvPr>
          <p:cNvGrpSpPr/>
          <p:nvPr/>
        </p:nvGrpSpPr>
        <p:grpSpPr>
          <a:xfrm>
            <a:off x="2133134" y="2283099"/>
            <a:ext cx="288032" cy="144016"/>
            <a:chOff x="2123728" y="1779067"/>
            <a:chExt cx="288032" cy="1440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C70103-98DD-2919-C448-5136EB776B64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0B9C0-CECD-194A-A509-3AF7F2BE5D72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82D3E3C-8781-3515-29F5-879BFC918142}"/>
              </a:ext>
            </a:extLst>
          </p:cNvPr>
          <p:cNvSpPr txBox="1"/>
          <p:nvPr/>
        </p:nvSpPr>
        <p:spPr bwMode="gray">
          <a:xfrm>
            <a:off x="1187624" y="247629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(‚R‘,1)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3D4C85-413E-A90C-5DC3-B97DA8B1B1B1}"/>
              </a:ext>
            </a:extLst>
          </p:cNvPr>
          <p:cNvGrpSpPr/>
          <p:nvPr/>
        </p:nvGrpSpPr>
        <p:grpSpPr>
          <a:xfrm>
            <a:off x="2133134" y="2509866"/>
            <a:ext cx="288032" cy="144016"/>
            <a:chOff x="2123728" y="1779067"/>
            <a:chExt cx="288032" cy="14401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C4B7B2-26E0-FD27-8B7A-AF45E45BCA01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7899B1-276A-16C4-5EB1-9B89E3FCE5DE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588EBDC-07DC-1C1F-B0CE-FF3C1ACB4086}"/>
              </a:ext>
            </a:extLst>
          </p:cNvPr>
          <p:cNvSpPr txBox="1"/>
          <p:nvPr/>
        </p:nvSpPr>
        <p:spPr bwMode="gray">
          <a:xfrm>
            <a:off x="1187624" y="270850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(‚C‘,1)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BD32D4-D00F-0D83-F155-2D4426C60319}"/>
              </a:ext>
            </a:extLst>
          </p:cNvPr>
          <p:cNvGrpSpPr/>
          <p:nvPr/>
        </p:nvGrpSpPr>
        <p:grpSpPr>
          <a:xfrm>
            <a:off x="2133134" y="2742824"/>
            <a:ext cx="288032" cy="144016"/>
            <a:chOff x="2123728" y="1779067"/>
            <a:chExt cx="288032" cy="14401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93C69D-FCFF-E67D-995D-911EBB5F5529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13CF74-ED95-D3AC-E78B-8F6FE1BA4B8B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1C758DB-327E-3087-EE5E-5405BCAAD6D5}"/>
              </a:ext>
            </a:extLst>
          </p:cNvPr>
          <p:cNvSpPr txBox="1"/>
          <p:nvPr/>
        </p:nvSpPr>
        <p:spPr bwMode="gray">
          <a:xfrm>
            <a:off x="1187624" y="294071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(‚H‘,1)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839A7B-39EB-F1B0-BD41-25A0B47DD859}"/>
              </a:ext>
            </a:extLst>
          </p:cNvPr>
          <p:cNvGrpSpPr/>
          <p:nvPr/>
        </p:nvGrpSpPr>
        <p:grpSpPr>
          <a:xfrm>
            <a:off x="2133134" y="2979983"/>
            <a:ext cx="288032" cy="144016"/>
            <a:chOff x="2123728" y="1779067"/>
            <a:chExt cx="288032" cy="14401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E3EEB0-2BDF-C63B-3BD1-3D3F8934AFF2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517D6E-80AC-CA9A-BD8A-6F130F58C6D1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B682370-C275-7FCD-B53B-C6F05254DA34}"/>
              </a:ext>
            </a:extLst>
          </p:cNvPr>
          <p:cNvSpPr txBox="1"/>
          <p:nvPr/>
        </p:nvSpPr>
        <p:spPr bwMode="gray">
          <a:xfrm>
            <a:off x="1187624" y="317292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(‚E‘,2)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798B9-9C26-E42D-F3AD-242374BD8F1A}"/>
              </a:ext>
            </a:extLst>
          </p:cNvPr>
          <p:cNvGrpSpPr/>
          <p:nvPr/>
        </p:nvGrpSpPr>
        <p:grpSpPr>
          <a:xfrm>
            <a:off x="2133134" y="3208321"/>
            <a:ext cx="288032" cy="144016"/>
            <a:chOff x="2123728" y="1779067"/>
            <a:chExt cx="288032" cy="14401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17F1C3-308F-9676-2A32-8FF0322A61DB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DB3E-B2D0-FB82-98AF-AE3BA3AFA885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6172156-FA0F-F3D2-60A0-7E364A6BC20A}"/>
              </a:ext>
            </a:extLst>
          </p:cNvPr>
          <p:cNvSpPr txBox="1"/>
          <p:nvPr/>
        </p:nvSpPr>
        <p:spPr bwMode="gray">
          <a:xfrm>
            <a:off x="1187624" y="340513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(‚X‘,1)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94AD9F-3BCA-1FDE-B512-B221FBDCDC0E}"/>
              </a:ext>
            </a:extLst>
          </p:cNvPr>
          <p:cNvGrpSpPr/>
          <p:nvPr/>
        </p:nvGrpSpPr>
        <p:grpSpPr>
          <a:xfrm>
            <a:off x="2133134" y="3439827"/>
            <a:ext cx="288032" cy="144016"/>
            <a:chOff x="2123728" y="1779067"/>
            <a:chExt cx="288032" cy="14401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827D4A-E864-61B1-701F-727BBF7601EC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A8F352-97AB-E826-B073-2B2EA8BE5A9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92F3194-A4B9-68C1-B168-7B85F0F02EB2}"/>
              </a:ext>
            </a:extLst>
          </p:cNvPr>
          <p:cNvSpPr txBox="1"/>
          <p:nvPr/>
        </p:nvSpPr>
        <p:spPr bwMode="gray">
          <a:xfrm>
            <a:off x="1187624" y="363734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(‚A‘,2)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36E8E9-0ACA-9F9A-30F5-BEF599EF746D}"/>
              </a:ext>
            </a:extLst>
          </p:cNvPr>
          <p:cNvGrpSpPr/>
          <p:nvPr/>
        </p:nvGrpSpPr>
        <p:grpSpPr>
          <a:xfrm>
            <a:off x="2133134" y="3671724"/>
            <a:ext cx="288032" cy="144016"/>
            <a:chOff x="2123728" y="1779067"/>
            <a:chExt cx="288032" cy="14401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F3E3A7-95F5-1D9E-3A73-D5E0FF3BD469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7F1B91-2D5B-96A6-2636-611A67807C43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E89543-12A9-05E4-C437-6078A0C7FA54}"/>
              </a:ext>
            </a:extLst>
          </p:cNvPr>
          <p:cNvSpPr txBox="1"/>
          <p:nvPr/>
        </p:nvSpPr>
        <p:spPr bwMode="gray">
          <a:xfrm>
            <a:off x="1187624" y="386955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(‚M‘,1)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006E6B-DD31-EB22-0B54-86E2767BCA6E}"/>
              </a:ext>
            </a:extLst>
          </p:cNvPr>
          <p:cNvGrpSpPr/>
          <p:nvPr/>
        </p:nvGrpSpPr>
        <p:grpSpPr>
          <a:xfrm>
            <a:off x="2133134" y="3908072"/>
            <a:ext cx="288032" cy="144016"/>
            <a:chOff x="2123728" y="1779067"/>
            <a:chExt cx="288032" cy="14401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F9C528-0530-222B-F16E-1DD2695C0A24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8188FC-A2CF-C48B-ECDB-6A4E06E42A3D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D19301-8BE0-9581-CB93-8D9F7E9ACC83}"/>
              </a:ext>
            </a:extLst>
          </p:cNvPr>
          <p:cNvSpPr txBox="1"/>
          <p:nvPr/>
        </p:nvSpPr>
        <p:spPr bwMode="gray">
          <a:xfrm>
            <a:off x="1187624" y="4101762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(‚P‘,1)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7F8702-B85C-4C1B-DA3C-A97DD84FAA9D}"/>
              </a:ext>
            </a:extLst>
          </p:cNvPr>
          <p:cNvGrpSpPr/>
          <p:nvPr/>
        </p:nvGrpSpPr>
        <p:grpSpPr>
          <a:xfrm>
            <a:off x="2133134" y="4135044"/>
            <a:ext cx="288032" cy="144016"/>
            <a:chOff x="2123728" y="1779067"/>
            <a:chExt cx="288032" cy="14401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5BEA86C-C6AF-4CF6-9B10-DD607B63D4D7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4E9AED-1ED7-B754-32F6-2EC7432AD33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3B8AD5-7BBC-B222-1210-F553CEB93B90}"/>
              </a:ext>
            </a:extLst>
          </p:cNvPr>
          <p:cNvGrpSpPr/>
          <p:nvPr/>
        </p:nvGrpSpPr>
        <p:grpSpPr>
          <a:xfrm>
            <a:off x="2576643" y="2048138"/>
            <a:ext cx="288032" cy="144016"/>
            <a:chOff x="2123728" y="1779067"/>
            <a:chExt cx="288032" cy="1440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BA62CC-7FAF-3EBC-E7C4-31D063D6BD7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4D2AA93-A857-A05B-58D7-3F2B1DB256A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C0723B-C9DB-FF2E-362A-4025ED032C95}"/>
              </a:ext>
            </a:extLst>
          </p:cNvPr>
          <p:cNvCxnSpPr>
            <a:stCxn id="27" idx="3"/>
            <a:endCxn id="69" idx="1"/>
          </p:cNvCxnSpPr>
          <p:nvPr/>
        </p:nvCxnSpPr>
        <p:spPr bwMode="gray">
          <a:xfrm>
            <a:off x="2421166" y="2120146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9CFC31-2BD0-E142-0090-A59AB1A13B24}"/>
              </a:ext>
            </a:extLst>
          </p:cNvPr>
          <p:cNvGrpSpPr/>
          <p:nvPr/>
        </p:nvGrpSpPr>
        <p:grpSpPr>
          <a:xfrm>
            <a:off x="2576643" y="2283099"/>
            <a:ext cx="288032" cy="144016"/>
            <a:chOff x="2123728" y="1779067"/>
            <a:chExt cx="288032" cy="14401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6E113B-FBF4-4A31-3643-6E63E4FE4111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ED09A5F-35C5-25BE-E073-C86C6ED27467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D2AC04-FBE4-BA30-F716-2BF38EA60F6A}"/>
              </a:ext>
            </a:extLst>
          </p:cNvPr>
          <p:cNvGrpSpPr/>
          <p:nvPr/>
        </p:nvGrpSpPr>
        <p:grpSpPr>
          <a:xfrm>
            <a:off x="3020152" y="2283099"/>
            <a:ext cx="288032" cy="144016"/>
            <a:chOff x="2123728" y="1779067"/>
            <a:chExt cx="288032" cy="1440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7C97AE-5F3D-E2F2-825E-1E540A7235F1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E2B588-E3B1-0823-FB4E-D73C2A95A8EA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2417671-484E-5F37-C8EE-F3223B25FFDD}"/>
              </a:ext>
            </a:extLst>
          </p:cNvPr>
          <p:cNvCxnSpPr>
            <a:cxnSpLocks/>
          </p:cNvCxnSpPr>
          <p:nvPr/>
        </p:nvCxnSpPr>
        <p:spPr bwMode="gray">
          <a:xfrm>
            <a:off x="2864675" y="2355107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0EBAA7-EFED-ABEF-25C3-FD7696A48CFD}"/>
              </a:ext>
            </a:extLst>
          </p:cNvPr>
          <p:cNvCxnSpPr>
            <a:cxnSpLocks/>
          </p:cNvCxnSpPr>
          <p:nvPr/>
        </p:nvCxnSpPr>
        <p:spPr bwMode="gray">
          <a:xfrm>
            <a:off x="2421166" y="2355107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A97993-027E-A2F4-E775-C8379E20F802}"/>
              </a:ext>
            </a:extLst>
          </p:cNvPr>
          <p:cNvGrpSpPr/>
          <p:nvPr/>
        </p:nvGrpSpPr>
        <p:grpSpPr>
          <a:xfrm>
            <a:off x="2576643" y="2509866"/>
            <a:ext cx="288032" cy="144016"/>
            <a:chOff x="2123728" y="1779067"/>
            <a:chExt cx="288032" cy="1440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B8F353-54A1-C9AA-9DD0-270CE5CB77AB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44C45D3-D8EF-03E1-1BC7-238ED1E831DD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5A6E3BF-A22A-C7EC-FDA9-C5E237F9F5B9}"/>
              </a:ext>
            </a:extLst>
          </p:cNvPr>
          <p:cNvGrpSpPr/>
          <p:nvPr/>
        </p:nvGrpSpPr>
        <p:grpSpPr>
          <a:xfrm>
            <a:off x="3020152" y="2509866"/>
            <a:ext cx="288032" cy="144016"/>
            <a:chOff x="2123728" y="1779067"/>
            <a:chExt cx="288032" cy="14401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477828-C402-9688-68A1-B5D389F618D1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82BBB67-A77A-0227-EF02-C6AEECCD0E87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78F504-C591-5B1E-85F0-FAB02A22BD88}"/>
              </a:ext>
            </a:extLst>
          </p:cNvPr>
          <p:cNvGrpSpPr/>
          <p:nvPr/>
        </p:nvGrpSpPr>
        <p:grpSpPr>
          <a:xfrm>
            <a:off x="3463661" y="2509866"/>
            <a:ext cx="288032" cy="144016"/>
            <a:chOff x="2123728" y="1779067"/>
            <a:chExt cx="288032" cy="14401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EDA4C34-9EEA-4599-2342-E894F3F7C456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6054BAA-12DD-C6F7-BC4C-9C43737A9676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02731B1-5C1A-86CD-E05B-F2C39BB49A6F}"/>
              </a:ext>
            </a:extLst>
          </p:cNvPr>
          <p:cNvCxnSpPr>
            <a:cxnSpLocks/>
          </p:cNvCxnSpPr>
          <p:nvPr/>
        </p:nvCxnSpPr>
        <p:spPr bwMode="gray">
          <a:xfrm>
            <a:off x="3308184" y="2581874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0975-F97C-6919-8C35-ED61570960AA}"/>
              </a:ext>
            </a:extLst>
          </p:cNvPr>
          <p:cNvCxnSpPr>
            <a:cxnSpLocks/>
          </p:cNvCxnSpPr>
          <p:nvPr/>
        </p:nvCxnSpPr>
        <p:spPr bwMode="gray">
          <a:xfrm>
            <a:off x="2421166" y="2581874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A2877C-1BB2-EA63-2F63-509D57F1E9AA}"/>
              </a:ext>
            </a:extLst>
          </p:cNvPr>
          <p:cNvCxnSpPr>
            <a:cxnSpLocks/>
          </p:cNvCxnSpPr>
          <p:nvPr/>
        </p:nvCxnSpPr>
        <p:spPr bwMode="gray">
          <a:xfrm>
            <a:off x="2864675" y="2581874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ED484F-D806-D170-AB0F-4F29C0927E83}"/>
              </a:ext>
            </a:extLst>
          </p:cNvPr>
          <p:cNvGrpSpPr/>
          <p:nvPr/>
        </p:nvGrpSpPr>
        <p:grpSpPr>
          <a:xfrm>
            <a:off x="2576643" y="2742824"/>
            <a:ext cx="288032" cy="144016"/>
            <a:chOff x="2123728" y="1779067"/>
            <a:chExt cx="288032" cy="14401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FEFDF13-96CB-E0F7-9416-C6A3025754FA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CAE5C00-EF52-897F-4405-D3E71514F48E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E59C5C5-5998-619A-822F-966E65B9E612}"/>
              </a:ext>
            </a:extLst>
          </p:cNvPr>
          <p:cNvGrpSpPr/>
          <p:nvPr/>
        </p:nvGrpSpPr>
        <p:grpSpPr>
          <a:xfrm>
            <a:off x="3020152" y="2742824"/>
            <a:ext cx="288032" cy="144016"/>
            <a:chOff x="2123728" y="1779067"/>
            <a:chExt cx="288032" cy="1440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239905A-0E54-27E9-9B1F-A4960FD52726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E5D10F6-7155-DB5A-32A3-FEF18CB472EC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261BAE-1945-A83F-4FE1-FB4767C7B9D9}"/>
              </a:ext>
            </a:extLst>
          </p:cNvPr>
          <p:cNvGrpSpPr/>
          <p:nvPr/>
        </p:nvGrpSpPr>
        <p:grpSpPr>
          <a:xfrm>
            <a:off x="3463661" y="2742824"/>
            <a:ext cx="288032" cy="144016"/>
            <a:chOff x="2123728" y="1779067"/>
            <a:chExt cx="288032" cy="14401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B100E-EB2F-A382-806C-909E1EE98780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9850CE3-AED0-36CA-7562-594756F7582A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A32E627-63E6-D35A-0A52-AD463CE31972}"/>
              </a:ext>
            </a:extLst>
          </p:cNvPr>
          <p:cNvGrpSpPr/>
          <p:nvPr/>
        </p:nvGrpSpPr>
        <p:grpSpPr>
          <a:xfrm>
            <a:off x="3907170" y="2742824"/>
            <a:ext cx="288032" cy="144016"/>
            <a:chOff x="2123728" y="1779067"/>
            <a:chExt cx="288032" cy="1440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55C3F2C-C75E-2B0E-6617-1931F1072328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B95C8B-49BB-3CC2-75C2-FAD566CCFAB8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2285DC-0734-3118-3A77-C82EE69D0321}"/>
              </a:ext>
            </a:extLst>
          </p:cNvPr>
          <p:cNvCxnSpPr>
            <a:cxnSpLocks/>
          </p:cNvCxnSpPr>
          <p:nvPr/>
        </p:nvCxnSpPr>
        <p:spPr bwMode="gray">
          <a:xfrm>
            <a:off x="3751693" y="281483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2082CC4-7095-76DB-8FAC-6AD83001B73B}"/>
              </a:ext>
            </a:extLst>
          </p:cNvPr>
          <p:cNvCxnSpPr>
            <a:cxnSpLocks/>
          </p:cNvCxnSpPr>
          <p:nvPr/>
        </p:nvCxnSpPr>
        <p:spPr bwMode="gray">
          <a:xfrm>
            <a:off x="2421166" y="2814832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CD5358E-7274-AA10-6D1D-F7C68F9ACADF}"/>
              </a:ext>
            </a:extLst>
          </p:cNvPr>
          <p:cNvCxnSpPr>
            <a:cxnSpLocks/>
          </p:cNvCxnSpPr>
          <p:nvPr/>
        </p:nvCxnSpPr>
        <p:spPr bwMode="gray">
          <a:xfrm>
            <a:off x="3308184" y="281483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97DF183-E05F-FA74-438B-3EA6FA5DC45D}"/>
              </a:ext>
            </a:extLst>
          </p:cNvPr>
          <p:cNvCxnSpPr>
            <a:cxnSpLocks/>
          </p:cNvCxnSpPr>
          <p:nvPr/>
        </p:nvCxnSpPr>
        <p:spPr bwMode="gray">
          <a:xfrm>
            <a:off x="2864675" y="281483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1A2532-6A49-E0EB-AD60-F8654FB9FF17}"/>
              </a:ext>
            </a:extLst>
          </p:cNvPr>
          <p:cNvGrpSpPr/>
          <p:nvPr/>
        </p:nvGrpSpPr>
        <p:grpSpPr>
          <a:xfrm>
            <a:off x="2576643" y="2979983"/>
            <a:ext cx="288032" cy="144016"/>
            <a:chOff x="2123728" y="1779067"/>
            <a:chExt cx="288032" cy="144016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8E2809-82AE-07F6-633D-B199899DEB0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7AFCE89-3E1F-0F23-39AC-6499D4986471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1A3E02E-7897-2FA4-F863-C57201EF1C12}"/>
              </a:ext>
            </a:extLst>
          </p:cNvPr>
          <p:cNvGrpSpPr/>
          <p:nvPr/>
        </p:nvGrpSpPr>
        <p:grpSpPr>
          <a:xfrm>
            <a:off x="3020152" y="2979983"/>
            <a:ext cx="288032" cy="144016"/>
            <a:chOff x="2123728" y="1779067"/>
            <a:chExt cx="288032" cy="14401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401438-7FDF-6D3C-C8B2-0C6BBB5B76C6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9CECE2-83A6-7F8A-6E3B-7F31464FE326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2BB613-123A-07E6-7911-2A0BC9E17B76}"/>
              </a:ext>
            </a:extLst>
          </p:cNvPr>
          <p:cNvGrpSpPr/>
          <p:nvPr/>
        </p:nvGrpSpPr>
        <p:grpSpPr>
          <a:xfrm>
            <a:off x="3463661" y="2979983"/>
            <a:ext cx="288032" cy="144016"/>
            <a:chOff x="2123728" y="1779067"/>
            <a:chExt cx="288032" cy="14401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B1F8074-D580-2281-EE57-2BBDE9C4F1F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FE2F308-6B28-108C-DE44-E196390FC957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943069A-00D4-538B-2004-81DA7110BD3F}"/>
              </a:ext>
            </a:extLst>
          </p:cNvPr>
          <p:cNvGrpSpPr/>
          <p:nvPr/>
        </p:nvGrpSpPr>
        <p:grpSpPr>
          <a:xfrm>
            <a:off x="3907170" y="2979983"/>
            <a:ext cx="288032" cy="144016"/>
            <a:chOff x="2123728" y="1779067"/>
            <a:chExt cx="288032" cy="14401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7A5513-6ADC-810F-9D74-ED9774B3CCB3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A21A72E-CAAA-CE95-B923-CF8764DD831B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B4BD507-C57B-61CB-BFE6-256CE50DDB23}"/>
              </a:ext>
            </a:extLst>
          </p:cNvPr>
          <p:cNvGrpSpPr/>
          <p:nvPr/>
        </p:nvGrpSpPr>
        <p:grpSpPr>
          <a:xfrm>
            <a:off x="4350679" y="2979983"/>
            <a:ext cx="288032" cy="144016"/>
            <a:chOff x="2123728" y="1779067"/>
            <a:chExt cx="288032" cy="14401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FA5D00D-C1B2-407C-CEEC-C3735D596C9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918D2E-5628-AE47-F012-4279FE310B32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098A78-3EF0-4816-D528-7DC5760A8D6E}"/>
              </a:ext>
            </a:extLst>
          </p:cNvPr>
          <p:cNvCxnSpPr>
            <a:cxnSpLocks/>
          </p:cNvCxnSpPr>
          <p:nvPr/>
        </p:nvCxnSpPr>
        <p:spPr bwMode="gray">
          <a:xfrm>
            <a:off x="4195202" y="3051991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EF23367-92BE-4108-5E0E-9EA6556C2307}"/>
              </a:ext>
            </a:extLst>
          </p:cNvPr>
          <p:cNvCxnSpPr>
            <a:cxnSpLocks/>
          </p:cNvCxnSpPr>
          <p:nvPr/>
        </p:nvCxnSpPr>
        <p:spPr bwMode="gray">
          <a:xfrm>
            <a:off x="2421166" y="3051991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B9D254B-454D-E9A3-898A-68A6CFA0FEA3}"/>
              </a:ext>
            </a:extLst>
          </p:cNvPr>
          <p:cNvCxnSpPr>
            <a:cxnSpLocks/>
          </p:cNvCxnSpPr>
          <p:nvPr/>
        </p:nvCxnSpPr>
        <p:spPr bwMode="gray">
          <a:xfrm>
            <a:off x="3751693" y="3051991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95396A-50CF-508D-48ED-293537A020C7}"/>
              </a:ext>
            </a:extLst>
          </p:cNvPr>
          <p:cNvCxnSpPr>
            <a:cxnSpLocks/>
          </p:cNvCxnSpPr>
          <p:nvPr/>
        </p:nvCxnSpPr>
        <p:spPr bwMode="gray">
          <a:xfrm>
            <a:off x="3308184" y="3051991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A1A147A-34F8-531F-32DF-AE40D0068C1A}"/>
              </a:ext>
            </a:extLst>
          </p:cNvPr>
          <p:cNvCxnSpPr>
            <a:cxnSpLocks/>
          </p:cNvCxnSpPr>
          <p:nvPr/>
        </p:nvCxnSpPr>
        <p:spPr bwMode="gray">
          <a:xfrm>
            <a:off x="2864675" y="3051991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06601D-C2B1-E18E-329B-FDC9E5B9AFA4}"/>
              </a:ext>
            </a:extLst>
          </p:cNvPr>
          <p:cNvGrpSpPr/>
          <p:nvPr/>
        </p:nvGrpSpPr>
        <p:grpSpPr>
          <a:xfrm>
            <a:off x="2576643" y="3208321"/>
            <a:ext cx="288032" cy="144016"/>
            <a:chOff x="2123728" y="1779067"/>
            <a:chExt cx="288032" cy="14401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66AE7B0-0E20-FBEC-C12A-53A6F754D0B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0532663-57AA-397D-28AC-3E489945D3A0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D2C45D7-6D81-CBE5-E90C-E5EB71DED2AC}"/>
              </a:ext>
            </a:extLst>
          </p:cNvPr>
          <p:cNvGrpSpPr/>
          <p:nvPr/>
        </p:nvGrpSpPr>
        <p:grpSpPr>
          <a:xfrm>
            <a:off x="3020152" y="3208321"/>
            <a:ext cx="288032" cy="144016"/>
            <a:chOff x="2123728" y="1779067"/>
            <a:chExt cx="288032" cy="14401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E63F05D-6ADA-95CC-2530-0FA2BDF6E342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10E4CA4-56A1-2A8F-0C2F-F10B9071680F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7C4DDD-2B9E-9533-79C7-91F27973AD8F}"/>
              </a:ext>
            </a:extLst>
          </p:cNvPr>
          <p:cNvGrpSpPr/>
          <p:nvPr/>
        </p:nvGrpSpPr>
        <p:grpSpPr>
          <a:xfrm>
            <a:off x="3463661" y="3208321"/>
            <a:ext cx="288032" cy="144016"/>
            <a:chOff x="2123728" y="1779067"/>
            <a:chExt cx="288032" cy="144016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D9CD159-9B49-0900-BA3D-FB4D4AC91844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F9CF5B0-B4A3-EA47-EBFF-E5791F0696F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9A93F33-CA47-8B4B-B2EA-0C556F3C7E1C}"/>
              </a:ext>
            </a:extLst>
          </p:cNvPr>
          <p:cNvGrpSpPr/>
          <p:nvPr/>
        </p:nvGrpSpPr>
        <p:grpSpPr>
          <a:xfrm>
            <a:off x="3907170" y="3208321"/>
            <a:ext cx="288032" cy="144016"/>
            <a:chOff x="2123728" y="1779067"/>
            <a:chExt cx="288032" cy="144016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C758452-C30B-2A9C-98E6-48CC2286ABA3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2BD1569-E7ED-2D2C-F9E6-C9DDD5FE20A5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A8CDB61-0A09-399B-8C9C-59116F605AF1}"/>
              </a:ext>
            </a:extLst>
          </p:cNvPr>
          <p:cNvGrpSpPr/>
          <p:nvPr/>
        </p:nvGrpSpPr>
        <p:grpSpPr>
          <a:xfrm>
            <a:off x="4350679" y="3208321"/>
            <a:ext cx="288032" cy="144016"/>
            <a:chOff x="2123728" y="1779067"/>
            <a:chExt cx="288032" cy="14401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8133D28-C3EF-0AB7-00AD-95216ADDFFB7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75CCFA5-9727-CFAF-CD2E-CFBB7A0C430A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23F46A9-B51C-EAFF-59D5-A4D3D6513EC5}"/>
              </a:ext>
            </a:extLst>
          </p:cNvPr>
          <p:cNvCxnSpPr>
            <a:cxnSpLocks/>
          </p:cNvCxnSpPr>
          <p:nvPr/>
        </p:nvCxnSpPr>
        <p:spPr bwMode="gray">
          <a:xfrm>
            <a:off x="4195202" y="3280329"/>
            <a:ext cx="15547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5282309-C13C-90CC-E63F-61E6AA5A4770}"/>
              </a:ext>
            </a:extLst>
          </p:cNvPr>
          <p:cNvCxnSpPr>
            <a:cxnSpLocks/>
          </p:cNvCxnSpPr>
          <p:nvPr/>
        </p:nvCxnSpPr>
        <p:spPr bwMode="gray">
          <a:xfrm>
            <a:off x="2421166" y="3280329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B964906-111D-0BAD-11AC-02FD25A3EF34}"/>
              </a:ext>
            </a:extLst>
          </p:cNvPr>
          <p:cNvCxnSpPr>
            <a:cxnSpLocks/>
          </p:cNvCxnSpPr>
          <p:nvPr/>
        </p:nvCxnSpPr>
        <p:spPr bwMode="gray">
          <a:xfrm>
            <a:off x="3751693" y="3280329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8E235BA-C521-14E2-5C35-704CA3C25EC7}"/>
              </a:ext>
            </a:extLst>
          </p:cNvPr>
          <p:cNvCxnSpPr>
            <a:cxnSpLocks/>
          </p:cNvCxnSpPr>
          <p:nvPr/>
        </p:nvCxnSpPr>
        <p:spPr bwMode="gray">
          <a:xfrm>
            <a:off x="3308184" y="3280329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61D986D-B3F3-8A02-FEE7-FCF7766041C0}"/>
              </a:ext>
            </a:extLst>
          </p:cNvPr>
          <p:cNvCxnSpPr>
            <a:cxnSpLocks/>
          </p:cNvCxnSpPr>
          <p:nvPr/>
        </p:nvCxnSpPr>
        <p:spPr bwMode="gray">
          <a:xfrm>
            <a:off x="2864675" y="3280329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A882974-FF54-E8E7-3D2B-C5845FB5A333}"/>
              </a:ext>
            </a:extLst>
          </p:cNvPr>
          <p:cNvGrpSpPr/>
          <p:nvPr/>
        </p:nvGrpSpPr>
        <p:grpSpPr>
          <a:xfrm>
            <a:off x="2576643" y="3439827"/>
            <a:ext cx="288032" cy="144016"/>
            <a:chOff x="2123728" y="1779067"/>
            <a:chExt cx="288032" cy="14401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F35DAC1-5F62-A6E3-D664-4E7E06C3B0B3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AFD2D62-CE33-F9D2-1CC9-D18C9ECB42CC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A50B06F-68EE-AEF0-A021-A1110AF4B3AE}"/>
              </a:ext>
            </a:extLst>
          </p:cNvPr>
          <p:cNvGrpSpPr/>
          <p:nvPr/>
        </p:nvGrpSpPr>
        <p:grpSpPr>
          <a:xfrm>
            <a:off x="3020152" y="3439827"/>
            <a:ext cx="288032" cy="144016"/>
            <a:chOff x="2123728" y="1779067"/>
            <a:chExt cx="288032" cy="144016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AABA5FB-13E9-DEE1-374D-E49DA4B7458C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3EFBB36-4252-D304-70FE-A82918F438A4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EC149A1-A7CA-A5D1-D2BD-9148421A24A7}"/>
              </a:ext>
            </a:extLst>
          </p:cNvPr>
          <p:cNvGrpSpPr/>
          <p:nvPr/>
        </p:nvGrpSpPr>
        <p:grpSpPr>
          <a:xfrm>
            <a:off x="3463661" y="3439827"/>
            <a:ext cx="288032" cy="144016"/>
            <a:chOff x="2123728" y="1779067"/>
            <a:chExt cx="288032" cy="14401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C9B3D20-FDB9-749B-9267-7896F1177E31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25C8ED0-E24A-EC3B-84BE-0FB05C58355B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6F8F422-33AF-A886-64B7-24594EA12E5C}"/>
              </a:ext>
            </a:extLst>
          </p:cNvPr>
          <p:cNvGrpSpPr/>
          <p:nvPr/>
        </p:nvGrpSpPr>
        <p:grpSpPr>
          <a:xfrm>
            <a:off x="3907170" y="3439827"/>
            <a:ext cx="288032" cy="144016"/>
            <a:chOff x="2123728" y="1779067"/>
            <a:chExt cx="288032" cy="14401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57F98C5-7AE2-40F3-9BF3-471DEC1DECB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A662D8E-661C-4CE0-8616-2F572C48035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4B4BC74-5637-12D5-FCC6-3706586E40C0}"/>
              </a:ext>
            </a:extLst>
          </p:cNvPr>
          <p:cNvGrpSpPr/>
          <p:nvPr/>
        </p:nvGrpSpPr>
        <p:grpSpPr>
          <a:xfrm>
            <a:off x="4350679" y="3439827"/>
            <a:ext cx="288032" cy="144016"/>
            <a:chOff x="2123728" y="1779067"/>
            <a:chExt cx="288032" cy="14401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A4B93E-71DF-2031-2547-49BDF880A33D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FE045E3-128B-3C48-DF2A-BB8EF2038A90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176153A-3C4F-473F-6CC2-4742B524073C}"/>
              </a:ext>
            </a:extLst>
          </p:cNvPr>
          <p:cNvGrpSpPr/>
          <p:nvPr/>
        </p:nvGrpSpPr>
        <p:grpSpPr>
          <a:xfrm>
            <a:off x="4794188" y="3439827"/>
            <a:ext cx="288032" cy="144016"/>
            <a:chOff x="2123728" y="1779067"/>
            <a:chExt cx="288032" cy="14401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BFC9A65-1BA0-90A0-C42F-DF5C837F6DB7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9253A8B-4E46-0EB9-3498-F6B2148C8F96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A266351-5A2D-3EA0-9138-3DA2DD6C1CAC}"/>
              </a:ext>
            </a:extLst>
          </p:cNvPr>
          <p:cNvCxnSpPr>
            <a:cxnSpLocks/>
          </p:cNvCxnSpPr>
          <p:nvPr/>
        </p:nvCxnSpPr>
        <p:spPr bwMode="gray">
          <a:xfrm>
            <a:off x="4638711" y="3511835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ACE66DC-1977-07E0-0F10-A0AABDBB5F2A}"/>
              </a:ext>
            </a:extLst>
          </p:cNvPr>
          <p:cNvCxnSpPr>
            <a:cxnSpLocks/>
          </p:cNvCxnSpPr>
          <p:nvPr/>
        </p:nvCxnSpPr>
        <p:spPr bwMode="gray">
          <a:xfrm>
            <a:off x="2421166" y="3511835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19BA278-5644-78D0-A23B-DA04E712FBC9}"/>
              </a:ext>
            </a:extLst>
          </p:cNvPr>
          <p:cNvCxnSpPr>
            <a:cxnSpLocks/>
          </p:cNvCxnSpPr>
          <p:nvPr/>
        </p:nvCxnSpPr>
        <p:spPr bwMode="gray">
          <a:xfrm>
            <a:off x="4195202" y="3511835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10AF6A8-AC42-22DD-E66D-2D4E0B9A290D}"/>
              </a:ext>
            </a:extLst>
          </p:cNvPr>
          <p:cNvCxnSpPr>
            <a:cxnSpLocks/>
          </p:cNvCxnSpPr>
          <p:nvPr/>
        </p:nvCxnSpPr>
        <p:spPr bwMode="gray">
          <a:xfrm>
            <a:off x="3751693" y="3511835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C3E610E-FA26-0165-8358-52A9E4444DF1}"/>
              </a:ext>
            </a:extLst>
          </p:cNvPr>
          <p:cNvCxnSpPr>
            <a:cxnSpLocks/>
          </p:cNvCxnSpPr>
          <p:nvPr/>
        </p:nvCxnSpPr>
        <p:spPr bwMode="gray">
          <a:xfrm>
            <a:off x="3308184" y="3511835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F5AE704-F643-E9BB-3572-212BA25E662F}"/>
              </a:ext>
            </a:extLst>
          </p:cNvPr>
          <p:cNvCxnSpPr>
            <a:cxnSpLocks/>
          </p:cNvCxnSpPr>
          <p:nvPr/>
        </p:nvCxnSpPr>
        <p:spPr bwMode="gray">
          <a:xfrm>
            <a:off x="2864675" y="3511835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63BE5F6-49BF-7907-94BF-83CDEFA7C48E}"/>
              </a:ext>
            </a:extLst>
          </p:cNvPr>
          <p:cNvGrpSpPr/>
          <p:nvPr/>
        </p:nvGrpSpPr>
        <p:grpSpPr>
          <a:xfrm>
            <a:off x="2576643" y="3671724"/>
            <a:ext cx="288032" cy="144016"/>
            <a:chOff x="2123728" y="1779067"/>
            <a:chExt cx="288032" cy="144016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A4AC01-DA03-AF96-8DA6-3B74276965C1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791BEF8-5324-1234-589F-227484B9F305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413E7E5-DC19-1567-088A-73F75A5DC422}"/>
              </a:ext>
            </a:extLst>
          </p:cNvPr>
          <p:cNvGrpSpPr/>
          <p:nvPr/>
        </p:nvGrpSpPr>
        <p:grpSpPr>
          <a:xfrm>
            <a:off x="3020152" y="3671724"/>
            <a:ext cx="288032" cy="144016"/>
            <a:chOff x="2123728" y="1779067"/>
            <a:chExt cx="288032" cy="14401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47DEBAA-6D17-BD2A-BD38-BC93904BF653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A5AD30A-3832-7F44-9AD9-633443E1911C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ECE41BC-5851-058F-8C5F-D70343F47802}"/>
              </a:ext>
            </a:extLst>
          </p:cNvPr>
          <p:cNvGrpSpPr/>
          <p:nvPr/>
        </p:nvGrpSpPr>
        <p:grpSpPr>
          <a:xfrm>
            <a:off x="3463661" y="3671724"/>
            <a:ext cx="288032" cy="144016"/>
            <a:chOff x="2123728" y="1779067"/>
            <a:chExt cx="288032" cy="14401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37E440E-D70F-9D6F-5729-2B9ECEC6ADE4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06F0C05-F991-CC25-70EA-342528703D43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0F90153-82D7-2E63-DB4E-366CCFBB4EAB}"/>
              </a:ext>
            </a:extLst>
          </p:cNvPr>
          <p:cNvGrpSpPr/>
          <p:nvPr/>
        </p:nvGrpSpPr>
        <p:grpSpPr>
          <a:xfrm>
            <a:off x="3907170" y="3671724"/>
            <a:ext cx="288032" cy="144016"/>
            <a:chOff x="2123728" y="1779067"/>
            <a:chExt cx="288032" cy="144016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A0C60C4-C0F9-6F50-E9C7-C578FFD04C15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6615D2F-C2D6-6B1F-644B-86186E8A644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B8F7187-996E-EE96-F81D-4C62F6C616A8}"/>
              </a:ext>
            </a:extLst>
          </p:cNvPr>
          <p:cNvGrpSpPr/>
          <p:nvPr/>
        </p:nvGrpSpPr>
        <p:grpSpPr>
          <a:xfrm>
            <a:off x="4350679" y="3671724"/>
            <a:ext cx="288032" cy="144016"/>
            <a:chOff x="2123728" y="1779067"/>
            <a:chExt cx="288032" cy="144016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EB2D366-0E29-4EAA-9AEF-3B664B48F247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5479FC5-E844-025E-58AA-43035D911460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2BDCA1B-2841-2162-84C7-6BF186C377CD}"/>
              </a:ext>
            </a:extLst>
          </p:cNvPr>
          <p:cNvGrpSpPr/>
          <p:nvPr/>
        </p:nvGrpSpPr>
        <p:grpSpPr>
          <a:xfrm>
            <a:off x="4794188" y="3671724"/>
            <a:ext cx="288032" cy="144016"/>
            <a:chOff x="2123728" y="1779067"/>
            <a:chExt cx="288032" cy="144016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0688125-783F-CA1E-88E5-94E7C50236D5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2138C1-5B63-63A8-9B99-6399967493AE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08DF765-4CE2-E29C-7C1E-E22BD7F78B66}"/>
              </a:ext>
            </a:extLst>
          </p:cNvPr>
          <p:cNvCxnSpPr>
            <a:cxnSpLocks/>
          </p:cNvCxnSpPr>
          <p:nvPr/>
        </p:nvCxnSpPr>
        <p:spPr bwMode="gray">
          <a:xfrm>
            <a:off x="4638711" y="3743732"/>
            <a:ext cx="15547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B54EFE6-24AF-DCD7-EEC9-CC78C360D823}"/>
              </a:ext>
            </a:extLst>
          </p:cNvPr>
          <p:cNvCxnSpPr>
            <a:cxnSpLocks/>
          </p:cNvCxnSpPr>
          <p:nvPr/>
        </p:nvCxnSpPr>
        <p:spPr bwMode="gray">
          <a:xfrm flipV="1">
            <a:off x="2421166" y="3742162"/>
            <a:ext cx="155477" cy="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EFF057C-13E7-E41C-D09E-DB71FF0BD7D3}"/>
              </a:ext>
            </a:extLst>
          </p:cNvPr>
          <p:cNvCxnSpPr>
            <a:cxnSpLocks/>
          </p:cNvCxnSpPr>
          <p:nvPr/>
        </p:nvCxnSpPr>
        <p:spPr bwMode="gray">
          <a:xfrm>
            <a:off x="4195202" y="3743732"/>
            <a:ext cx="15547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9C16F69-183D-74D0-19DE-5731DB7C2FD4}"/>
              </a:ext>
            </a:extLst>
          </p:cNvPr>
          <p:cNvCxnSpPr>
            <a:cxnSpLocks/>
          </p:cNvCxnSpPr>
          <p:nvPr/>
        </p:nvCxnSpPr>
        <p:spPr bwMode="gray">
          <a:xfrm>
            <a:off x="3751693" y="374373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BEBC129-0376-4773-C591-21EBECA0A50D}"/>
              </a:ext>
            </a:extLst>
          </p:cNvPr>
          <p:cNvCxnSpPr>
            <a:cxnSpLocks/>
          </p:cNvCxnSpPr>
          <p:nvPr/>
        </p:nvCxnSpPr>
        <p:spPr bwMode="gray">
          <a:xfrm>
            <a:off x="3308184" y="374373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0D235C1-A470-F963-92C3-A3334EE07C08}"/>
              </a:ext>
            </a:extLst>
          </p:cNvPr>
          <p:cNvCxnSpPr>
            <a:cxnSpLocks/>
          </p:cNvCxnSpPr>
          <p:nvPr/>
        </p:nvCxnSpPr>
        <p:spPr bwMode="gray">
          <a:xfrm>
            <a:off x="2864675" y="374373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A371C38-4C4A-B305-11A9-DE28142C2163}"/>
              </a:ext>
            </a:extLst>
          </p:cNvPr>
          <p:cNvGrpSpPr/>
          <p:nvPr/>
        </p:nvGrpSpPr>
        <p:grpSpPr>
          <a:xfrm>
            <a:off x="2576643" y="3908072"/>
            <a:ext cx="288032" cy="144016"/>
            <a:chOff x="2123728" y="1779067"/>
            <a:chExt cx="288032" cy="144016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7A612A59-DCD8-3CFB-3654-360BDC435FCC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909A3B2-DC58-8A19-E6EE-250BCCD10FD3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F073A79-12E1-63B3-47FA-FBB335F301E6}"/>
              </a:ext>
            </a:extLst>
          </p:cNvPr>
          <p:cNvGrpSpPr/>
          <p:nvPr/>
        </p:nvGrpSpPr>
        <p:grpSpPr>
          <a:xfrm>
            <a:off x="3020152" y="3908072"/>
            <a:ext cx="288032" cy="144016"/>
            <a:chOff x="2123728" y="1779067"/>
            <a:chExt cx="288032" cy="14401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CFB572-04DC-B58D-98FF-4BE41C1C41F5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A4CC098-E93A-BADA-2247-C8EF0F2E2D5B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E9F76CA-5A0C-02AE-8D6C-E6A6D5714625}"/>
              </a:ext>
            </a:extLst>
          </p:cNvPr>
          <p:cNvGrpSpPr/>
          <p:nvPr/>
        </p:nvGrpSpPr>
        <p:grpSpPr>
          <a:xfrm>
            <a:off x="3463661" y="3908072"/>
            <a:ext cx="288032" cy="144016"/>
            <a:chOff x="2123728" y="1779067"/>
            <a:chExt cx="288032" cy="144016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3FF67AF-A1A1-6623-4F64-93FDE24113D9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0E90AC9-B15C-8AAD-6092-D5A40F5448E2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EF6C190-DC42-0CEF-A125-FD1ACB38E21E}"/>
              </a:ext>
            </a:extLst>
          </p:cNvPr>
          <p:cNvGrpSpPr/>
          <p:nvPr/>
        </p:nvGrpSpPr>
        <p:grpSpPr>
          <a:xfrm>
            <a:off x="3907170" y="3908072"/>
            <a:ext cx="288032" cy="144016"/>
            <a:chOff x="2123728" y="1779067"/>
            <a:chExt cx="288032" cy="144016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13CE1A8-FEE3-6C20-50C8-C4CEB97A07CF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29C22A9-1C39-F91A-35BA-F42B5B2E1D2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C184E76-A9D7-480B-AC41-EBF32C6167E0}"/>
              </a:ext>
            </a:extLst>
          </p:cNvPr>
          <p:cNvGrpSpPr/>
          <p:nvPr/>
        </p:nvGrpSpPr>
        <p:grpSpPr>
          <a:xfrm>
            <a:off x="4350679" y="3908072"/>
            <a:ext cx="288032" cy="144016"/>
            <a:chOff x="2123728" y="1779067"/>
            <a:chExt cx="288032" cy="144016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5DD17D1-6613-0045-6BEA-E89645DCBFC9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16F7E82-DDDC-D614-4206-0A7DADE33693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1D28DD3-7008-2F65-5082-743D3555A1F4}"/>
              </a:ext>
            </a:extLst>
          </p:cNvPr>
          <p:cNvGrpSpPr/>
          <p:nvPr/>
        </p:nvGrpSpPr>
        <p:grpSpPr>
          <a:xfrm>
            <a:off x="4794188" y="3908072"/>
            <a:ext cx="288032" cy="144016"/>
            <a:chOff x="2123728" y="1779067"/>
            <a:chExt cx="288032" cy="144016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2A584A0-A102-18EE-8A4E-A1D54257EBD6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F646126-7D90-8571-B21B-EBDA889359DA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484596B-1A7F-DF30-23A2-31BB40D22E67}"/>
              </a:ext>
            </a:extLst>
          </p:cNvPr>
          <p:cNvGrpSpPr/>
          <p:nvPr/>
        </p:nvGrpSpPr>
        <p:grpSpPr>
          <a:xfrm>
            <a:off x="5237697" y="3908072"/>
            <a:ext cx="288032" cy="144016"/>
            <a:chOff x="2123728" y="1779067"/>
            <a:chExt cx="288032" cy="144016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D2DE6F9-F121-A996-10FC-9F8AE745985C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FCDE3B9-2976-CD11-409C-D962F5E146CF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C41F74B-2D86-AB7B-31B4-B8A4641D18AC}"/>
              </a:ext>
            </a:extLst>
          </p:cNvPr>
          <p:cNvCxnSpPr>
            <a:cxnSpLocks/>
          </p:cNvCxnSpPr>
          <p:nvPr/>
        </p:nvCxnSpPr>
        <p:spPr bwMode="gray">
          <a:xfrm>
            <a:off x="5082220" y="3980080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F754909-5F81-7A2E-1185-88D37B575E31}"/>
              </a:ext>
            </a:extLst>
          </p:cNvPr>
          <p:cNvCxnSpPr>
            <a:cxnSpLocks/>
          </p:cNvCxnSpPr>
          <p:nvPr/>
        </p:nvCxnSpPr>
        <p:spPr bwMode="gray">
          <a:xfrm flipV="1">
            <a:off x="2864675" y="3979452"/>
            <a:ext cx="155477" cy="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A794D9B-A10F-8187-D984-16BACD6F8CC4}"/>
              </a:ext>
            </a:extLst>
          </p:cNvPr>
          <p:cNvCxnSpPr>
            <a:cxnSpLocks/>
          </p:cNvCxnSpPr>
          <p:nvPr/>
        </p:nvCxnSpPr>
        <p:spPr bwMode="gray">
          <a:xfrm>
            <a:off x="4638711" y="3980080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43E5C17-9920-F66D-EAC4-AC0A33D099F4}"/>
              </a:ext>
            </a:extLst>
          </p:cNvPr>
          <p:cNvCxnSpPr>
            <a:cxnSpLocks/>
          </p:cNvCxnSpPr>
          <p:nvPr/>
        </p:nvCxnSpPr>
        <p:spPr bwMode="gray">
          <a:xfrm>
            <a:off x="4195202" y="3980080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E4EFD4D-CACB-AF73-7302-84103DACCF43}"/>
              </a:ext>
            </a:extLst>
          </p:cNvPr>
          <p:cNvCxnSpPr>
            <a:cxnSpLocks/>
          </p:cNvCxnSpPr>
          <p:nvPr/>
        </p:nvCxnSpPr>
        <p:spPr bwMode="gray">
          <a:xfrm>
            <a:off x="3751693" y="3980080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D8C2E1C-D09E-1DF4-063F-6041426EBA20}"/>
              </a:ext>
            </a:extLst>
          </p:cNvPr>
          <p:cNvCxnSpPr>
            <a:cxnSpLocks/>
          </p:cNvCxnSpPr>
          <p:nvPr/>
        </p:nvCxnSpPr>
        <p:spPr bwMode="gray">
          <a:xfrm>
            <a:off x="3308184" y="3980080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EF428C0-3D4B-62C7-34DF-CC36E10592E7}"/>
              </a:ext>
            </a:extLst>
          </p:cNvPr>
          <p:cNvCxnSpPr>
            <a:cxnSpLocks/>
          </p:cNvCxnSpPr>
          <p:nvPr/>
        </p:nvCxnSpPr>
        <p:spPr bwMode="gray">
          <a:xfrm>
            <a:off x="2421166" y="3980080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3486765-7864-4F71-7190-28769DF25BBC}"/>
              </a:ext>
            </a:extLst>
          </p:cNvPr>
          <p:cNvGrpSpPr/>
          <p:nvPr/>
        </p:nvGrpSpPr>
        <p:grpSpPr>
          <a:xfrm>
            <a:off x="2576643" y="4135044"/>
            <a:ext cx="288032" cy="144016"/>
            <a:chOff x="2123728" y="1779067"/>
            <a:chExt cx="288032" cy="14401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947EFD5-DF78-C1FA-8627-F8CF334558FE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EBD13426-57BE-F37D-C935-708BE5048118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B782408-E5E9-25E8-51FD-BA6383D6CD95}"/>
              </a:ext>
            </a:extLst>
          </p:cNvPr>
          <p:cNvGrpSpPr/>
          <p:nvPr/>
        </p:nvGrpSpPr>
        <p:grpSpPr>
          <a:xfrm>
            <a:off x="3020152" y="4135044"/>
            <a:ext cx="288032" cy="144016"/>
            <a:chOff x="2123728" y="1779067"/>
            <a:chExt cx="288032" cy="14401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379BE08-5DBD-BECE-55CE-8B39468B85A9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AE116592-B2E7-4A86-CE72-004B23886B3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8E2D829-88BA-F595-46FD-74C7DD9598E7}"/>
              </a:ext>
            </a:extLst>
          </p:cNvPr>
          <p:cNvGrpSpPr/>
          <p:nvPr/>
        </p:nvGrpSpPr>
        <p:grpSpPr>
          <a:xfrm>
            <a:off x="3463661" y="4135044"/>
            <a:ext cx="288032" cy="144016"/>
            <a:chOff x="2123728" y="1779067"/>
            <a:chExt cx="288032" cy="144016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430D930-F426-D7C6-7304-6C31535F70C2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E4D3137-0A75-5E80-4E1D-C627B33BD4CD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CFF8349-9313-177E-E623-A4C0C7868735}"/>
              </a:ext>
            </a:extLst>
          </p:cNvPr>
          <p:cNvGrpSpPr/>
          <p:nvPr/>
        </p:nvGrpSpPr>
        <p:grpSpPr>
          <a:xfrm>
            <a:off x="3907170" y="4135044"/>
            <a:ext cx="288032" cy="144016"/>
            <a:chOff x="2123728" y="1779067"/>
            <a:chExt cx="288032" cy="144016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C724083-9661-EE85-0544-368B1FE9095D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0E831BA4-A78D-A9E1-319D-4BC47ED52167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7EAAC97-31A0-DC01-45D4-3C10DBF5FEF3}"/>
              </a:ext>
            </a:extLst>
          </p:cNvPr>
          <p:cNvGrpSpPr/>
          <p:nvPr/>
        </p:nvGrpSpPr>
        <p:grpSpPr>
          <a:xfrm>
            <a:off x="4350679" y="4135044"/>
            <a:ext cx="288032" cy="144016"/>
            <a:chOff x="2123728" y="1779067"/>
            <a:chExt cx="288032" cy="144016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6D557AC-1512-BF28-0851-8FF4C9AF8B44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19B7B14-8098-FE55-0242-09FE82F4028B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07BE30A-B8AC-AFA4-95AF-1AF6D791384C}"/>
              </a:ext>
            </a:extLst>
          </p:cNvPr>
          <p:cNvGrpSpPr/>
          <p:nvPr/>
        </p:nvGrpSpPr>
        <p:grpSpPr>
          <a:xfrm>
            <a:off x="4794188" y="4135044"/>
            <a:ext cx="288032" cy="144016"/>
            <a:chOff x="2123728" y="1779067"/>
            <a:chExt cx="288032" cy="144016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10E5B9C-8E3B-4FD2-53C7-26644FE6F519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5E39CEB-AB21-9894-9244-9EF25BAF20B9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91E2E7A-C226-DC29-B46F-F60B81F1E85E}"/>
              </a:ext>
            </a:extLst>
          </p:cNvPr>
          <p:cNvGrpSpPr/>
          <p:nvPr/>
        </p:nvGrpSpPr>
        <p:grpSpPr>
          <a:xfrm>
            <a:off x="5237697" y="4135044"/>
            <a:ext cx="288032" cy="144016"/>
            <a:chOff x="2123728" y="1779067"/>
            <a:chExt cx="288032" cy="144016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47DD2669-B8B4-D9E1-398A-D8F91DE85AD6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B3429E7-6337-83CF-EE20-BB7D7473DE63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2AA3335-4AF1-85FC-2F0A-EBDD41BB6462}"/>
              </a:ext>
            </a:extLst>
          </p:cNvPr>
          <p:cNvGrpSpPr/>
          <p:nvPr/>
        </p:nvGrpSpPr>
        <p:grpSpPr>
          <a:xfrm>
            <a:off x="5681206" y="4135044"/>
            <a:ext cx="288032" cy="144016"/>
            <a:chOff x="2123728" y="1779067"/>
            <a:chExt cx="288032" cy="144016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6C1E1CE6-0DB3-B194-6EBB-5B030094D118}"/>
                </a:ext>
              </a:extLst>
            </p:cNvPr>
            <p:cNvSpPr/>
            <p:nvPr/>
          </p:nvSpPr>
          <p:spPr bwMode="gray">
            <a:xfrm>
              <a:off x="2123728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07536A36-1738-C301-249B-6D4091BBACCC}"/>
                </a:ext>
              </a:extLst>
            </p:cNvPr>
            <p:cNvSpPr/>
            <p:nvPr/>
          </p:nvSpPr>
          <p:spPr bwMode="gray">
            <a:xfrm>
              <a:off x="2267744" y="1779067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9EDEADA-8B69-5B24-F82B-810D98C5005C}"/>
              </a:ext>
            </a:extLst>
          </p:cNvPr>
          <p:cNvCxnSpPr>
            <a:cxnSpLocks/>
          </p:cNvCxnSpPr>
          <p:nvPr/>
        </p:nvCxnSpPr>
        <p:spPr bwMode="gray">
          <a:xfrm>
            <a:off x="5525729" y="420705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53B0FBE-991B-DA3D-27AF-42EBFCE0D9EC}"/>
              </a:ext>
            </a:extLst>
          </p:cNvPr>
          <p:cNvCxnSpPr>
            <a:cxnSpLocks/>
          </p:cNvCxnSpPr>
          <p:nvPr/>
        </p:nvCxnSpPr>
        <p:spPr bwMode="gray">
          <a:xfrm flipV="1">
            <a:off x="3308184" y="4206424"/>
            <a:ext cx="155477" cy="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15AD3A5-9386-BE2A-331F-D906354C43CF}"/>
              </a:ext>
            </a:extLst>
          </p:cNvPr>
          <p:cNvCxnSpPr>
            <a:cxnSpLocks/>
          </p:cNvCxnSpPr>
          <p:nvPr/>
        </p:nvCxnSpPr>
        <p:spPr bwMode="gray">
          <a:xfrm>
            <a:off x="5082220" y="420705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9A2AD5A-79E3-751E-021F-9FB42DA2122A}"/>
              </a:ext>
            </a:extLst>
          </p:cNvPr>
          <p:cNvCxnSpPr>
            <a:cxnSpLocks/>
          </p:cNvCxnSpPr>
          <p:nvPr/>
        </p:nvCxnSpPr>
        <p:spPr bwMode="gray">
          <a:xfrm>
            <a:off x="4638711" y="420705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4E70F7E8-EC83-EE7D-5DD9-729EE8836946}"/>
              </a:ext>
            </a:extLst>
          </p:cNvPr>
          <p:cNvCxnSpPr>
            <a:cxnSpLocks/>
          </p:cNvCxnSpPr>
          <p:nvPr/>
        </p:nvCxnSpPr>
        <p:spPr bwMode="gray">
          <a:xfrm>
            <a:off x="4195202" y="420705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6BFCC25-B770-53FC-36A4-2200DCA3C005}"/>
              </a:ext>
            </a:extLst>
          </p:cNvPr>
          <p:cNvCxnSpPr>
            <a:cxnSpLocks/>
          </p:cNvCxnSpPr>
          <p:nvPr/>
        </p:nvCxnSpPr>
        <p:spPr bwMode="gray">
          <a:xfrm>
            <a:off x="3751693" y="420705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4F2B5F1-1D0D-7085-77AA-92B900179B75}"/>
              </a:ext>
            </a:extLst>
          </p:cNvPr>
          <p:cNvCxnSpPr>
            <a:cxnSpLocks/>
          </p:cNvCxnSpPr>
          <p:nvPr/>
        </p:nvCxnSpPr>
        <p:spPr bwMode="gray">
          <a:xfrm>
            <a:off x="2864675" y="4207052"/>
            <a:ext cx="155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02ED096-2211-CB10-5DF6-A1D48E01D87F}"/>
              </a:ext>
            </a:extLst>
          </p:cNvPr>
          <p:cNvCxnSpPr>
            <a:cxnSpLocks/>
          </p:cNvCxnSpPr>
          <p:nvPr/>
        </p:nvCxnSpPr>
        <p:spPr bwMode="gray">
          <a:xfrm>
            <a:off x="2421166" y="4207052"/>
            <a:ext cx="1554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266C1F4-BD4C-50D4-7D8B-54C526C77766}"/>
              </a:ext>
            </a:extLst>
          </p:cNvPr>
          <p:cNvGrpSpPr/>
          <p:nvPr/>
        </p:nvGrpSpPr>
        <p:grpSpPr>
          <a:xfrm>
            <a:off x="1187624" y="4333967"/>
            <a:ext cx="5225123" cy="216548"/>
            <a:chOff x="1187624" y="4333967"/>
            <a:chExt cx="5225123" cy="216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91A294-5DD9-84CE-9090-7F583DD0BBF0}"/>
                </a:ext>
              </a:extLst>
            </p:cNvPr>
            <p:cNvSpPr txBox="1"/>
            <p:nvPr/>
          </p:nvSpPr>
          <p:spPr bwMode="gray">
            <a:xfrm>
              <a:off x="1187624" y="4333967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(‚L‘,1)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3BC2AE-9DF3-0540-D667-3F3FCACDE829}"/>
                </a:ext>
              </a:extLst>
            </p:cNvPr>
            <p:cNvGrpSpPr/>
            <p:nvPr/>
          </p:nvGrpSpPr>
          <p:grpSpPr>
            <a:xfrm>
              <a:off x="2133134" y="4370871"/>
              <a:ext cx="288032" cy="144016"/>
              <a:chOff x="2123728" y="1779067"/>
              <a:chExt cx="288032" cy="14401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9DEDC4-31F2-14A0-4F56-1CF709031799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L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69E7FAF-086F-A6D8-87B1-2FFE83D6BE61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D5DF6D05-1A7F-E06D-E673-1FFBEAFC2303}"/>
                </a:ext>
              </a:extLst>
            </p:cNvPr>
            <p:cNvGrpSpPr/>
            <p:nvPr/>
          </p:nvGrpSpPr>
          <p:grpSpPr>
            <a:xfrm>
              <a:off x="2576643" y="4370871"/>
              <a:ext cx="288032" cy="144016"/>
              <a:chOff x="2123728" y="1779067"/>
              <a:chExt cx="288032" cy="144016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239398A-F65C-B2EF-4CA4-5105CA2316CC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P</a:t>
                </a: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7964D035-9353-7047-9733-AF4AD47B9A87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A8D70F59-765C-D2BB-583D-C2B8107668A9}"/>
                </a:ext>
              </a:extLst>
            </p:cNvPr>
            <p:cNvGrpSpPr/>
            <p:nvPr/>
          </p:nvGrpSpPr>
          <p:grpSpPr>
            <a:xfrm>
              <a:off x="3020152" y="4370871"/>
              <a:ext cx="288032" cy="144016"/>
              <a:chOff x="2123728" y="1779067"/>
              <a:chExt cx="288032" cy="14401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6A0F9CE-903B-CF32-A6E9-3C1C096900F3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M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93FDD379-F50A-D71C-9E51-1C41C9EBE2D3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6238B9A-3AD7-3FEA-0E5D-6BECF397B697}"/>
                </a:ext>
              </a:extLst>
            </p:cNvPr>
            <p:cNvGrpSpPr/>
            <p:nvPr/>
          </p:nvGrpSpPr>
          <p:grpSpPr>
            <a:xfrm>
              <a:off x="3463661" y="4370871"/>
              <a:ext cx="288032" cy="144016"/>
              <a:chOff x="2123728" y="1779067"/>
              <a:chExt cx="288032" cy="144016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526D1A57-0A7F-ADA8-C55F-358320DEDDFB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BE165B2-7543-EE36-9439-A6D246CD86E7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06C9E96-ABC3-4ED0-700E-8663B08DC6E1}"/>
                </a:ext>
              </a:extLst>
            </p:cNvPr>
            <p:cNvGrpSpPr/>
            <p:nvPr/>
          </p:nvGrpSpPr>
          <p:grpSpPr>
            <a:xfrm>
              <a:off x="3907170" y="4370871"/>
              <a:ext cx="288032" cy="144016"/>
              <a:chOff x="2123728" y="1779067"/>
              <a:chExt cx="288032" cy="144016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C287DB7-AEA3-C6D8-FDEE-5653795A7F99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H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6426910-9B45-109D-78AF-46E4F497468D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4DF581F-335F-8F80-D5D2-AE31DA051CDD}"/>
                </a:ext>
              </a:extLst>
            </p:cNvPr>
            <p:cNvGrpSpPr/>
            <p:nvPr/>
          </p:nvGrpSpPr>
          <p:grpSpPr>
            <a:xfrm>
              <a:off x="4350679" y="4370871"/>
              <a:ext cx="288032" cy="144016"/>
              <a:chOff x="2123728" y="1779067"/>
              <a:chExt cx="288032" cy="144016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8AAB7A6-56EE-8A65-D045-9025E1F27666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9C7F0EB-6D21-0AFA-1644-D3F5B4516AE9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4383389-8054-E28D-9F6E-0E93D2C30188}"/>
                </a:ext>
              </a:extLst>
            </p:cNvPr>
            <p:cNvGrpSpPr/>
            <p:nvPr/>
          </p:nvGrpSpPr>
          <p:grpSpPr>
            <a:xfrm>
              <a:off x="4794188" y="4370871"/>
              <a:ext cx="288032" cy="144016"/>
              <a:chOff x="2123728" y="1779067"/>
              <a:chExt cx="288032" cy="144016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9C689BF8-0F8E-B381-074A-F11BDE854CEC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R</a:t>
                </a: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D3B5A416-B218-F0C8-AD5B-CDA1C843E8EF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C4860FB5-B1B6-AAA0-D923-B3CC2C786EAB}"/>
                </a:ext>
              </a:extLst>
            </p:cNvPr>
            <p:cNvGrpSpPr/>
            <p:nvPr/>
          </p:nvGrpSpPr>
          <p:grpSpPr>
            <a:xfrm>
              <a:off x="5237697" y="4370871"/>
              <a:ext cx="288032" cy="144016"/>
              <a:chOff x="2123728" y="1779067"/>
              <a:chExt cx="288032" cy="144016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E44850DF-90C2-A7E1-BBE5-7DD67407996E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13B58D31-5000-BB4B-12EA-362CDFEACF68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D5A7701C-6DEA-5C5E-62B4-22EF73DC68AF}"/>
                </a:ext>
              </a:extLst>
            </p:cNvPr>
            <p:cNvGrpSpPr/>
            <p:nvPr/>
          </p:nvGrpSpPr>
          <p:grpSpPr>
            <a:xfrm>
              <a:off x="5681206" y="4370871"/>
              <a:ext cx="288032" cy="144016"/>
              <a:chOff x="2123728" y="1779067"/>
              <a:chExt cx="288032" cy="144016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6E0C8711-05DF-C6CE-183B-E5D1E3EF9E29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05976BB2-8B13-D43B-954F-4418151ACB4C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C756E54B-2D69-94FE-E6A9-83806B818992}"/>
                </a:ext>
              </a:extLst>
            </p:cNvPr>
            <p:cNvGrpSpPr/>
            <p:nvPr/>
          </p:nvGrpSpPr>
          <p:grpSpPr>
            <a:xfrm>
              <a:off x="6124715" y="4370871"/>
              <a:ext cx="288032" cy="144016"/>
              <a:chOff x="2123728" y="1779067"/>
              <a:chExt cx="288032" cy="144016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9429CAFA-A54C-45CE-79C5-72537E93797A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60056B7D-C8A4-EAB6-6E3E-6AB8F4642F49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E15AA8A9-4C84-9148-0EC2-5D26309DB6C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969238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F544C0B4-F546-5168-49F4-48731CD4E9F6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3751693" y="4442251"/>
              <a:ext cx="155477" cy="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DB6ABA02-86F5-B378-2ACA-672B959130B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525729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26859F61-FA5C-1502-391E-94851A7EC07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082220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BA8122F8-DC44-089A-6624-A9B446CF48F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38711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C725BB4-CE5A-A3C7-5407-E32E3EEF259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195202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E2207FC2-AABB-7162-7472-241A2C5C7CF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08184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265CF45-BF34-B5AC-4213-DA79070B59E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864675" y="4442879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66C26123-4AF8-2514-9B84-0205CF4AC09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421166" y="4442879"/>
              <a:ext cx="15547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571E029-5E59-05D0-2C30-0BCBAD59E7E2}"/>
              </a:ext>
            </a:extLst>
          </p:cNvPr>
          <p:cNvGrpSpPr/>
          <p:nvPr/>
        </p:nvGrpSpPr>
        <p:grpSpPr>
          <a:xfrm>
            <a:off x="1187624" y="4567630"/>
            <a:ext cx="5225123" cy="216548"/>
            <a:chOff x="1187624" y="4567630"/>
            <a:chExt cx="5225123" cy="21654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F7A59A-10AE-03CA-DC9F-C41090BA5A40}"/>
                </a:ext>
              </a:extLst>
            </p:cNvPr>
            <p:cNvSpPr txBox="1"/>
            <p:nvPr/>
          </p:nvSpPr>
          <p:spPr bwMode="gray">
            <a:xfrm>
              <a:off x="1187624" y="4567630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(‚E‘,3)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A0D5BD4-477B-0EBC-5EE0-B6A9F78A413F}"/>
                </a:ext>
              </a:extLst>
            </p:cNvPr>
            <p:cNvGrpSpPr/>
            <p:nvPr/>
          </p:nvGrpSpPr>
          <p:grpSpPr>
            <a:xfrm>
              <a:off x="2133134" y="4603896"/>
              <a:ext cx="288032" cy="144016"/>
              <a:chOff x="2123728" y="1779067"/>
              <a:chExt cx="288032" cy="14401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C84A41B-D2BD-A1F3-3B06-0FD12C03FD6B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L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17EC76C-5E26-6490-7FA2-7CF4A59E5F80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A2A900BD-5FCB-3DAB-F6F3-DAE6027EFD15}"/>
                </a:ext>
              </a:extLst>
            </p:cNvPr>
            <p:cNvGrpSpPr/>
            <p:nvPr/>
          </p:nvGrpSpPr>
          <p:grpSpPr>
            <a:xfrm>
              <a:off x="2576643" y="4602079"/>
              <a:ext cx="288032" cy="144016"/>
              <a:chOff x="2123728" y="1779067"/>
              <a:chExt cx="288032" cy="14401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D161CEF3-4C87-7371-5193-F58DCD6C00AE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P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67BC4A3D-B983-EC42-6511-480755FB2C76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A4F0375-E3F0-9E9C-FFE8-622DD784D289}"/>
                </a:ext>
              </a:extLst>
            </p:cNvPr>
            <p:cNvGrpSpPr/>
            <p:nvPr/>
          </p:nvGrpSpPr>
          <p:grpSpPr>
            <a:xfrm>
              <a:off x="3020152" y="4602079"/>
              <a:ext cx="288032" cy="144016"/>
              <a:chOff x="2123728" y="1779067"/>
              <a:chExt cx="288032" cy="144016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C2FDA767-1E3B-46EF-9C9F-9444CA4B910C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M</a:t>
                </a: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9D98E31C-22D4-84F2-13B7-98401EDCA9FE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E1ADEC5-7DD7-7A8D-309F-6243FE4EEBE2}"/>
                </a:ext>
              </a:extLst>
            </p:cNvPr>
            <p:cNvGrpSpPr/>
            <p:nvPr/>
          </p:nvGrpSpPr>
          <p:grpSpPr>
            <a:xfrm>
              <a:off x="3463661" y="4602079"/>
              <a:ext cx="288032" cy="144016"/>
              <a:chOff x="2123728" y="1779067"/>
              <a:chExt cx="288032" cy="144016"/>
            </a:xfrm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045F28D-930C-0DED-D90E-01233DF9D89D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AFC9332-0E4F-DA28-5B8E-DB6D4AA57D5B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0A7A13C-94E3-E9CB-DF33-F123DC5E8020}"/>
                </a:ext>
              </a:extLst>
            </p:cNvPr>
            <p:cNvGrpSpPr/>
            <p:nvPr/>
          </p:nvGrpSpPr>
          <p:grpSpPr>
            <a:xfrm>
              <a:off x="3907170" y="4602079"/>
              <a:ext cx="288032" cy="144016"/>
              <a:chOff x="2123728" y="1779067"/>
              <a:chExt cx="288032" cy="144016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75997A07-6030-6C7D-E1C5-D97305212E76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H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17C0D20B-5776-5806-9973-CC505F299506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8C8F61E1-9748-9E95-78EE-4BC980A9CB12}"/>
                </a:ext>
              </a:extLst>
            </p:cNvPr>
            <p:cNvGrpSpPr/>
            <p:nvPr/>
          </p:nvGrpSpPr>
          <p:grpSpPr>
            <a:xfrm>
              <a:off x="4350679" y="4602079"/>
              <a:ext cx="288032" cy="144016"/>
              <a:chOff x="2123728" y="1779067"/>
              <a:chExt cx="288032" cy="144016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A6222AED-7272-3F01-5456-AFB0A1DF287E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FB92894-9EF9-7C1E-6A8E-0DC16BD6014F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433D907-920F-766D-5579-6C8AAC1259C2}"/>
                </a:ext>
              </a:extLst>
            </p:cNvPr>
            <p:cNvGrpSpPr/>
            <p:nvPr/>
          </p:nvGrpSpPr>
          <p:grpSpPr>
            <a:xfrm>
              <a:off x="4794188" y="4602079"/>
              <a:ext cx="288032" cy="144016"/>
              <a:chOff x="2123728" y="1779067"/>
              <a:chExt cx="288032" cy="144016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0223127B-ECA2-5A05-3B89-7856BE74B7E4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R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387C5569-2962-7703-F4DE-7B52C3EA8527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355567CD-217F-0720-FBF8-382B2038914F}"/>
                </a:ext>
              </a:extLst>
            </p:cNvPr>
            <p:cNvGrpSpPr/>
            <p:nvPr/>
          </p:nvGrpSpPr>
          <p:grpSpPr>
            <a:xfrm>
              <a:off x="5237697" y="4602079"/>
              <a:ext cx="288032" cy="144016"/>
              <a:chOff x="2123728" y="1779067"/>
              <a:chExt cx="288032" cy="144016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1C0896D1-1162-41A6-B000-FB2A8A0DF2FA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31CF75BF-1D31-BF21-A027-62A2372583FC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B6B862E5-8FBB-25D1-4641-4CCE34FD4E45}"/>
                </a:ext>
              </a:extLst>
            </p:cNvPr>
            <p:cNvGrpSpPr/>
            <p:nvPr/>
          </p:nvGrpSpPr>
          <p:grpSpPr>
            <a:xfrm>
              <a:off x="5681206" y="4602079"/>
              <a:ext cx="288032" cy="144016"/>
              <a:chOff x="2123728" y="1779067"/>
              <a:chExt cx="288032" cy="144016"/>
            </a:xfrm>
          </p:grpSpPr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A54167F-DDEC-87DA-9EA7-5CF1FA968158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0AC6D1A-3A88-8EDD-4991-8F1706E8F60E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F91A385-40B2-0382-A1CD-FCB096BA0619}"/>
                </a:ext>
              </a:extLst>
            </p:cNvPr>
            <p:cNvGrpSpPr/>
            <p:nvPr/>
          </p:nvGrpSpPr>
          <p:grpSpPr>
            <a:xfrm>
              <a:off x="6124715" y="4602079"/>
              <a:ext cx="288032" cy="144016"/>
              <a:chOff x="2123728" y="1779067"/>
              <a:chExt cx="288032" cy="144016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84805A3A-C7C1-15C3-9BB8-F665D5174151}"/>
                  </a:ext>
                </a:extLst>
              </p:cNvPr>
              <p:cNvSpPr/>
              <p:nvPr/>
            </p:nvSpPr>
            <p:spPr bwMode="gray">
              <a:xfrm>
                <a:off x="2123728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S</a:t>
                </a: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0F4FDCF7-43E5-398F-FB0F-634AF61354BD}"/>
                  </a:ext>
                </a:extLst>
              </p:cNvPr>
              <p:cNvSpPr/>
              <p:nvPr/>
            </p:nvSpPr>
            <p:spPr bwMode="gray">
              <a:xfrm>
                <a:off x="2267744" y="1779067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DE" sz="800" b="1" dirty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71B8599-CAFC-DC23-C0E5-3E4FBC8C526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969238" y="4674087"/>
              <a:ext cx="155477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C3A76887-E7D2-4488-A1F5-04411B855167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3751693" y="4673459"/>
              <a:ext cx="155477" cy="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9689F6E8-E892-04C9-9409-A034DA7A1BC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525729" y="4674087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8DEBF33C-F62F-4353-12E4-C790D0F83EB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082220" y="4674087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7E7143D0-96F9-4A38-E74A-4B970D38E08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38711" y="4674087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80A6C074-31C1-7154-B765-93357D6C054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195202" y="4674087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8C73E596-6BA7-E4B7-4448-B8B700815CA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08184" y="4674087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700FF1C0-CC52-DA3C-A74F-84FF006E046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864675" y="4674087"/>
              <a:ext cx="155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53D90157-CFB8-4F58-F9CE-C838451A2C97}"/>
                </a:ext>
              </a:extLst>
            </p:cNvPr>
            <p:cNvCxnSpPr>
              <a:cxnSpLocks/>
              <a:stCxn id="76" idx="3"/>
            </p:cNvCxnSpPr>
            <p:nvPr/>
          </p:nvCxnSpPr>
          <p:spPr bwMode="gray">
            <a:xfrm flipV="1">
              <a:off x="2421166" y="4674087"/>
              <a:ext cx="155477" cy="1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AC2CB37-D9BB-35E7-C323-11250EE4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36" y="1366702"/>
            <a:ext cx="2974450" cy="1882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105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000"/>
                            </p:stCondLst>
                            <p:childTnLst>
                              <p:par>
                                <p:cTn id="2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000"/>
                            </p:stCondLst>
                            <p:childTnLst>
                              <p:par>
                                <p:cTn id="2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000"/>
                            </p:stCondLst>
                            <p:childTnLst>
                              <p:par>
                                <p:cTn id="3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500"/>
                            </p:stCondLst>
                            <p:childTnLst>
                              <p:par>
                                <p:cTn id="3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000"/>
                            </p:stCondLst>
                            <p:childTnLst>
                              <p:par>
                                <p:cTn id="3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50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000"/>
                            </p:stCondLst>
                            <p:childTnLst>
                              <p:par>
                                <p:cTn id="3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000"/>
                            </p:stCondLst>
                            <p:childTnLst>
                              <p:par>
                                <p:cTn id="3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50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000"/>
                            </p:stCondLst>
                            <p:childTnLst>
                              <p:par>
                                <p:cTn id="3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500"/>
                            </p:stCondLst>
                            <p:childTnLst>
                              <p:par>
                                <p:cTn id="4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500"/>
                            </p:stCondLst>
                            <p:childTnLst>
                              <p:par>
                                <p:cTn id="4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000"/>
                            </p:stCondLst>
                            <p:childTnLst>
                              <p:par>
                                <p:cTn id="4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500"/>
                            </p:stCondLst>
                            <p:childTnLst>
                              <p:par>
                                <p:cTn id="4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500"/>
                            </p:stCondLst>
                            <p:childTnLst>
                              <p:par>
                                <p:cTn id="4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0"/>
                            </p:stCondLst>
                            <p:childTnLst>
                              <p:par>
                                <p:cTn id="4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500"/>
                            </p:stCondLst>
                            <p:childTnLst>
                              <p:par>
                                <p:cTn id="4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6000"/>
                            </p:stCondLst>
                            <p:childTnLst>
                              <p:par>
                                <p:cTn id="4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500"/>
                            </p:stCondLst>
                            <p:childTnLst>
                              <p:par>
                                <p:cTn id="4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000"/>
                            </p:stCondLst>
                            <p:childTnLst>
                              <p:par>
                                <p:cTn id="4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2500"/>
                            </p:stCondLst>
                            <p:childTnLst>
                              <p:par>
                                <p:cTn id="5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3000"/>
                            </p:stCondLst>
                            <p:childTnLst>
                              <p:par>
                                <p:cTn id="5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3500"/>
                            </p:stCondLst>
                            <p:childTnLst>
                              <p:par>
                                <p:cTn id="5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4000"/>
                            </p:stCondLst>
                            <p:childTnLst>
                              <p:par>
                                <p:cTn id="5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4500"/>
                            </p:stCondLst>
                            <p:childTnLst>
                              <p:par>
                                <p:cTn id="5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500"/>
                            </p:stCondLst>
                            <p:childTnLst>
                              <p:par>
                                <p:cTn id="5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6000"/>
                            </p:stCondLst>
                            <p:childTnLst>
                              <p:par>
                                <p:cTn id="5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6500"/>
                            </p:stCondLst>
                            <p:childTnLst>
                              <p:par>
                                <p:cTn id="5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7000"/>
                            </p:stCondLst>
                            <p:childTnLst>
                              <p:par>
                                <p:cTn id="5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4" grpId="0"/>
      <p:bldP spid="28" grpId="0"/>
      <p:bldP spid="32" grpId="0"/>
      <p:bldP spid="36" grpId="0"/>
      <p:bldP spid="40" grpId="0"/>
      <p:bldP spid="44" grpId="0"/>
      <p:bldP spid="48" grpId="0"/>
      <p:bldP spid="52" grpId="0"/>
      <p:bldP spid="56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7A7CD-A8F1-A1CA-F97D-10E811A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Sequentielle Suche: Laufzeitanalyse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980FC0-8359-AA1C-786F-753EC408F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02676"/>
                  </p:ext>
                </p:extLst>
              </p:nvPr>
            </p:nvGraphicFramePr>
            <p:xfrm>
              <a:off x="358776" y="1128062"/>
              <a:ext cx="8245672" cy="1345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980FC0-8359-AA1C-786F-753EC408F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02676"/>
                  </p:ext>
                </p:extLst>
              </p:nvPr>
            </p:nvGraphicFramePr>
            <p:xfrm>
              <a:off x="358776" y="1128062"/>
              <a:ext cx="8245672" cy="1345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0976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0976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0976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0976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0976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0976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0D3598-DEB3-E4B2-EA19-1AF7CBB10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0" b="1368"/>
          <a:stretch/>
        </p:blipFill>
        <p:spPr>
          <a:xfrm>
            <a:off x="827584" y="2715766"/>
            <a:ext cx="6217916" cy="1728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803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Symboltabellen</a:t>
            </a:r>
          </a:p>
          <a:p>
            <a:pPr marL="342900" indent="-342900"/>
            <a:r>
              <a:rPr lang="de-DE" altLang="en-DE" dirty="0"/>
              <a:t>Sequentielle Suche</a:t>
            </a:r>
          </a:p>
          <a:p>
            <a:pPr marL="342900" indent="-342900"/>
            <a:r>
              <a:rPr lang="de-DE" altLang="en-DE" b="1" dirty="0"/>
              <a:t>Binäre Suche</a:t>
            </a:r>
          </a:p>
          <a:p>
            <a:pPr marL="342900" indent="-342900"/>
            <a:r>
              <a:rPr lang="de-DE" altLang="en-DE" dirty="0"/>
              <a:t>Fibonacci Suche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018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35455B-E568-4F5D-3C8B-4F884E12139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165552" cy="1043881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wir eine </a:t>
                </a:r>
                <a:r>
                  <a:rPr lang="de-DE"/>
                  <a:t>sortierte Liste </a:t>
                </a:r>
                <a:r>
                  <a:rPr lang="de-DE" dirty="0"/>
                  <a:t>von Schlüsseln haben, dann können wir immer das mittelste Element überprüfen und so den Suchraum halbieren!</a:t>
                </a:r>
                <a:endParaRPr lang="de-DE" b="1" dirty="0"/>
              </a:p>
              <a:p>
                <a:pPr lvl="1"/>
                <a:r>
                  <a:rPr lang="de-DE" sz="1200" b="1" dirty="0"/>
                  <a:t>Datenstruktur</a:t>
                </a:r>
                <a:r>
                  <a:rPr lang="de-DE" sz="1200" dirty="0"/>
                  <a:t>: Ein sortiertes Array von Schlüsseln und Werten, da beliebiger Zugriff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de-DE" sz="1200" dirty="0"/>
                  <a:t>!</a:t>
                </a:r>
              </a:p>
              <a:p>
                <a:pPr lvl="1"/>
                <a:r>
                  <a:rPr lang="de-DE" sz="1200" b="1" dirty="0"/>
                  <a:t>Hilfsfunktion </a:t>
                </a:r>
                <a14:m>
                  <m:oMath xmlns:m="http://schemas.openxmlformats.org/officeDocument/2006/math">
                    <m:r>
                      <a:rPr lang="de-DE" sz="1200" b="1" i="0" dirty="0" smtClean="0">
                        <a:latin typeface="Cambria Math" panose="02040503050406030204" pitchFamily="18" charset="0"/>
                      </a:rPr>
                      <m:t>𝐫𝐚𝐧𝐤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1200" dirty="0"/>
                  <a:t>: Gibt zurück, wie viele Schlüssel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sind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35455B-E568-4F5D-3C8B-4F884E121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165552" cy="1043881"/>
              </a:xfrm>
              <a:blipFill>
                <a:blip r:embed="rId2"/>
                <a:stretch>
                  <a:fillRect t="-1205" b="-36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B59EDDB-8846-DE8E-3E93-26C2818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34008-5774-BB77-A34B-9C17AB1E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7734"/>
            <a:ext cx="2671442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107A8-555B-160B-B653-099613DA60A4}"/>
              </a:ext>
            </a:extLst>
          </p:cNvPr>
          <p:cNvGrpSpPr/>
          <p:nvPr/>
        </p:nvGrpSpPr>
        <p:grpSpPr>
          <a:xfrm>
            <a:off x="4391410" y="2571750"/>
            <a:ext cx="1980790" cy="144016"/>
            <a:chOff x="4391410" y="2571750"/>
            <a:chExt cx="1980790" cy="1440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7DBB6-D7DA-184A-4118-61E0710F682E}"/>
                </a:ext>
              </a:extLst>
            </p:cNvPr>
            <p:cNvSpPr/>
            <p:nvPr/>
          </p:nvSpPr>
          <p:spPr bwMode="gray">
            <a:xfrm>
              <a:off x="4391410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86A7EF-967F-BF9F-56FE-64EB0EE733D6}"/>
                </a:ext>
              </a:extLst>
            </p:cNvPr>
            <p:cNvSpPr/>
            <p:nvPr/>
          </p:nvSpPr>
          <p:spPr bwMode="gray">
            <a:xfrm>
              <a:off x="4595496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C3A57-FE86-FF35-4EFB-D7A5FE55E557}"/>
                </a:ext>
              </a:extLst>
            </p:cNvPr>
            <p:cNvSpPr/>
            <p:nvPr/>
          </p:nvSpPr>
          <p:spPr bwMode="gray">
            <a:xfrm>
              <a:off x="4799582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42E6A9-0AAA-B0CC-866F-06E2F55E327D}"/>
                </a:ext>
              </a:extLst>
            </p:cNvPr>
            <p:cNvSpPr/>
            <p:nvPr/>
          </p:nvSpPr>
          <p:spPr bwMode="gray">
            <a:xfrm>
              <a:off x="5003668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F4D0FF-8670-F17A-5760-8B09C21F5A89}"/>
                </a:ext>
              </a:extLst>
            </p:cNvPr>
            <p:cNvSpPr/>
            <p:nvPr/>
          </p:nvSpPr>
          <p:spPr bwMode="gray">
            <a:xfrm>
              <a:off x="5207754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E56D2D-2673-51C7-007E-2D5A17E20A1B}"/>
                </a:ext>
              </a:extLst>
            </p:cNvPr>
            <p:cNvSpPr/>
            <p:nvPr/>
          </p:nvSpPr>
          <p:spPr bwMode="gray">
            <a:xfrm>
              <a:off x="5411840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E08E6-3BDA-CFAC-D874-4DD838082EC3}"/>
                </a:ext>
              </a:extLst>
            </p:cNvPr>
            <p:cNvSpPr/>
            <p:nvPr/>
          </p:nvSpPr>
          <p:spPr bwMode="gray">
            <a:xfrm>
              <a:off x="5615926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A064E3-9B2C-539E-EBE1-9A22EA258074}"/>
                </a:ext>
              </a:extLst>
            </p:cNvPr>
            <p:cNvSpPr/>
            <p:nvPr/>
          </p:nvSpPr>
          <p:spPr bwMode="gray">
            <a:xfrm>
              <a:off x="5820012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E7FC4-A54A-3E68-335A-66320B779C50}"/>
                </a:ext>
              </a:extLst>
            </p:cNvPr>
            <p:cNvSpPr/>
            <p:nvPr/>
          </p:nvSpPr>
          <p:spPr bwMode="gray">
            <a:xfrm>
              <a:off x="6024098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70EA60-18E8-AB8B-2FEE-32D406AF12AC}"/>
                </a:ext>
              </a:extLst>
            </p:cNvPr>
            <p:cNvSpPr/>
            <p:nvPr/>
          </p:nvSpPr>
          <p:spPr bwMode="gray">
            <a:xfrm>
              <a:off x="6228184" y="2571750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3D77B2-5650-5938-6A57-63DAF4C289B1}"/>
              </a:ext>
            </a:extLst>
          </p:cNvPr>
          <p:cNvGrpSpPr/>
          <p:nvPr/>
        </p:nvGrpSpPr>
        <p:grpSpPr>
          <a:xfrm>
            <a:off x="4271650" y="2355726"/>
            <a:ext cx="2160240" cy="156748"/>
            <a:chOff x="4271650" y="2355726"/>
            <a:chExt cx="2160240" cy="1567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6C92AA-5C5D-F899-7B13-18D7B2E69930}"/>
                </a:ext>
              </a:extLst>
            </p:cNvPr>
            <p:cNvSpPr/>
            <p:nvPr/>
          </p:nvSpPr>
          <p:spPr bwMode="gray">
            <a:xfrm>
              <a:off x="4391410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D3AD95-4743-14D0-FEA8-4AF8C670B3D5}"/>
                </a:ext>
              </a:extLst>
            </p:cNvPr>
            <p:cNvSpPr/>
            <p:nvPr/>
          </p:nvSpPr>
          <p:spPr bwMode="gray">
            <a:xfrm>
              <a:off x="4595496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70A5E-967C-CBE3-C763-B1C987F40ED4}"/>
                </a:ext>
              </a:extLst>
            </p:cNvPr>
            <p:cNvSpPr/>
            <p:nvPr/>
          </p:nvSpPr>
          <p:spPr bwMode="gray">
            <a:xfrm>
              <a:off x="4799582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0B89-B6B9-2614-A5E2-6E5CCBA53868}"/>
                </a:ext>
              </a:extLst>
            </p:cNvPr>
            <p:cNvSpPr/>
            <p:nvPr/>
          </p:nvSpPr>
          <p:spPr bwMode="gray">
            <a:xfrm>
              <a:off x="5003668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ACD8CB-7718-850C-D61F-E5A5B2B8D20F}"/>
                </a:ext>
              </a:extLst>
            </p:cNvPr>
            <p:cNvSpPr/>
            <p:nvPr/>
          </p:nvSpPr>
          <p:spPr bwMode="gray">
            <a:xfrm>
              <a:off x="5207754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9166C8-3CD4-12AD-CDE6-B2AFE02B2518}"/>
                </a:ext>
              </a:extLst>
            </p:cNvPr>
            <p:cNvSpPr/>
            <p:nvPr/>
          </p:nvSpPr>
          <p:spPr bwMode="gray">
            <a:xfrm>
              <a:off x="5411840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731C36-B978-FF4C-D96C-899B07823A88}"/>
                </a:ext>
              </a:extLst>
            </p:cNvPr>
            <p:cNvSpPr/>
            <p:nvPr/>
          </p:nvSpPr>
          <p:spPr bwMode="gray">
            <a:xfrm>
              <a:off x="5615926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D6AA27-1F68-0738-B718-9BA818A69CD7}"/>
                </a:ext>
              </a:extLst>
            </p:cNvPr>
            <p:cNvSpPr/>
            <p:nvPr/>
          </p:nvSpPr>
          <p:spPr bwMode="gray">
            <a:xfrm>
              <a:off x="5820012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6CA439-F379-486A-AE4E-7080FD515CFD}"/>
                </a:ext>
              </a:extLst>
            </p:cNvPr>
            <p:cNvSpPr/>
            <p:nvPr/>
          </p:nvSpPr>
          <p:spPr bwMode="gray">
            <a:xfrm>
              <a:off x="6024098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3DF978-C78C-8E1D-9DFC-5A76D94EBC0E}"/>
                </a:ext>
              </a:extLst>
            </p:cNvPr>
            <p:cNvSpPr/>
            <p:nvPr/>
          </p:nvSpPr>
          <p:spPr bwMode="gray">
            <a:xfrm>
              <a:off x="6228184" y="23557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AFFD81-861C-C6E4-A59A-7F55ACFA61F2}"/>
                </a:ext>
              </a:extLst>
            </p:cNvPr>
            <p:cNvCxnSpPr/>
            <p:nvPr/>
          </p:nvCxnSpPr>
          <p:spPr bwMode="gray">
            <a:xfrm>
              <a:off x="4271650" y="2512474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8234DEF-9EA6-3DAD-FBE3-2FBF6168DD94}"/>
              </a:ext>
            </a:extLst>
          </p:cNvPr>
          <p:cNvSpPr txBox="1"/>
          <p:nvPr/>
        </p:nvSpPr>
        <p:spPr bwMode="gray">
          <a:xfrm>
            <a:off x="3345501" y="2649836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Suche nach 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68DFE8-3956-F2F2-88F2-191AC1774625}"/>
              </a:ext>
            </a:extLst>
          </p:cNvPr>
          <p:cNvSpPr/>
          <p:nvPr/>
        </p:nvSpPr>
        <p:spPr bwMode="gray">
          <a:xfrm>
            <a:off x="3596519" y="285978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FBBF9F-6A82-FF9F-283C-DF1F5F8B5060}"/>
              </a:ext>
            </a:extLst>
          </p:cNvPr>
          <p:cNvSpPr/>
          <p:nvPr/>
        </p:nvSpPr>
        <p:spPr bwMode="gray">
          <a:xfrm>
            <a:off x="3800605" y="285978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6FAC99-3D4C-70B3-94F8-8CF7710A85B2}"/>
              </a:ext>
            </a:extLst>
          </p:cNvPr>
          <p:cNvSpPr/>
          <p:nvPr/>
        </p:nvSpPr>
        <p:spPr bwMode="gray">
          <a:xfrm>
            <a:off x="4004691" y="2859783"/>
            <a:ext cx="19334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917490-5B34-0AD4-9004-5921FE7CE841}"/>
              </a:ext>
            </a:extLst>
          </p:cNvPr>
          <p:cNvGrpSpPr/>
          <p:nvPr/>
        </p:nvGrpSpPr>
        <p:grpSpPr>
          <a:xfrm>
            <a:off x="4386056" y="3003799"/>
            <a:ext cx="1980790" cy="144016"/>
            <a:chOff x="4386056" y="3003799"/>
            <a:chExt cx="1980790" cy="1440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1262F8-45BD-7E41-29E3-D1092CE96649}"/>
                </a:ext>
              </a:extLst>
            </p:cNvPr>
            <p:cNvSpPr/>
            <p:nvPr/>
          </p:nvSpPr>
          <p:spPr bwMode="gray">
            <a:xfrm>
              <a:off x="4386056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4B4EC9-E6B9-AAA8-6E0C-53399DD34517}"/>
                </a:ext>
              </a:extLst>
            </p:cNvPr>
            <p:cNvSpPr/>
            <p:nvPr/>
          </p:nvSpPr>
          <p:spPr bwMode="gray">
            <a:xfrm>
              <a:off x="4590142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6ADAA1-7CF7-0175-1BF9-58D2E04D0283}"/>
                </a:ext>
              </a:extLst>
            </p:cNvPr>
            <p:cNvSpPr/>
            <p:nvPr/>
          </p:nvSpPr>
          <p:spPr bwMode="gray">
            <a:xfrm>
              <a:off x="4794228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A03E0C-4B36-51E1-4589-C2AC43ABDD91}"/>
                </a:ext>
              </a:extLst>
            </p:cNvPr>
            <p:cNvSpPr/>
            <p:nvPr/>
          </p:nvSpPr>
          <p:spPr bwMode="gray">
            <a:xfrm>
              <a:off x="4998314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F7E239-B9B1-0356-969C-21778291B472}"/>
                </a:ext>
              </a:extLst>
            </p:cNvPr>
            <p:cNvSpPr/>
            <p:nvPr/>
          </p:nvSpPr>
          <p:spPr bwMode="gray">
            <a:xfrm>
              <a:off x="5202400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003FC5-FD07-8261-B99A-77F0AB5C2BF2}"/>
                </a:ext>
              </a:extLst>
            </p:cNvPr>
            <p:cNvSpPr/>
            <p:nvPr/>
          </p:nvSpPr>
          <p:spPr bwMode="gray">
            <a:xfrm>
              <a:off x="5406486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A20D45-87F4-F0D5-F9DA-B8F5BC8F5B34}"/>
                </a:ext>
              </a:extLst>
            </p:cNvPr>
            <p:cNvSpPr/>
            <p:nvPr/>
          </p:nvSpPr>
          <p:spPr bwMode="gray">
            <a:xfrm>
              <a:off x="5610572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476ED5-898A-68F5-BD87-5DA6123DD51E}"/>
                </a:ext>
              </a:extLst>
            </p:cNvPr>
            <p:cNvSpPr/>
            <p:nvPr/>
          </p:nvSpPr>
          <p:spPr bwMode="gray">
            <a:xfrm>
              <a:off x="5814658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6B7EA-506A-37A2-8A5D-FA6D4982E4D2}"/>
                </a:ext>
              </a:extLst>
            </p:cNvPr>
            <p:cNvSpPr/>
            <p:nvPr/>
          </p:nvSpPr>
          <p:spPr bwMode="gray">
            <a:xfrm>
              <a:off x="6018744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62C43-F24F-4106-7BB5-34F41099FCA3}"/>
                </a:ext>
              </a:extLst>
            </p:cNvPr>
            <p:cNvSpPr/>
            <p:nvPr/>
          </p:nvSpPr>
          <p:spPr bwMode="gray">
            <a:xfrm>
              <a:off x="6222830" y="300379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714C9-D1AE-7043-2B37-DA6D5FDCA668}"/>
              </a:ext>
            </a:extLst>
          </p:cNvPr>
          <p:cNvSpPr/>
          <p:nvPr/>
        </p:nvSpPr>
        <p:spPr bwMode="gray">
          <a:xfrm>
            <a:off x="3596519" y="30043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F95564-A815-8C8C-BB99-0C0375C9F235}"/>
              </a:ext>
            </a:extLst>
          </p:cNvPr>
          <p:cNvSpPr/>
          <p:nvPr/>
        </p:nvSpPr>
        <p:spPr bwMode="gray">
          <a:xfrm>
            <a:off x="3800605" y="30043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F60404-34C4-9494-ABEA-10E87016B789}"/>
              </a:ext>
            </a:extLst>
          </p:cNvPr>
          <p:cNvSpPr/>
          <p:nvPr/>
        </p:nvSpPr>
        <p:spPr bwMode="gray">
          <a:xfrm>
            <a:off x="4004691" y="30043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3954EA-AAD1-FE7D-BABE-625A7E85DA09}"/>
              </a:ext>
            </a:extLst>
          </p:cNvPr>
          <p:cNvGrpSpPr/>
          <p:nvPr/>
        </p:nvGrpSpPr>
        <p:grpSpPr>
          <a:xfrm>
            <a:off x="4386056" y="3150016"/>
            <a:ext cx="960360" cy="144016"/>
            <a:chOff x="4386056" y="3150016"/>
            <a:chExt cx="960360" cy="14401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111648-6419-B653-3915-01DEBA3D90F3}"/>
                </a:ext>
              </a:extLst>
            </p:cNvPr>
            <p:cNvSpPr/>
            <p:nvPr/>
          </p:nvSpPr>
          <p:spPr bwMode="gray">
            <a:xfrm>
              <a:off x="4386056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98ED5E-E236-707A-8DE3-2A151D71C092}"/>
                </a:ext>
              </a:extLst>
            </p:cNvPr>
            <p:cNvSpPr/>
            <p:nvPr/>
          </p:nvSpPr>
          <p:spPr bwMode="gray">
            <a:xfrm>
              <a:off x="4590142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DF38EB-B39A-6A13-714C-0118423E2AA5}"/>
                </a:ext>
              </a:extLst>
            </p:cNvPr>
            <p:cNvSpPr/>
            <p:nvPr/>
          </p:nvSpPr>
          <p:spPr bwMode="gray">
            <a:xfrm>
              <a:off x="4794228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3B929F-190E-5833-DB4E-73B7EECCB81E}"/>
                </a:ext>
              </a:extLst>
            </p:cNvPr>
            <p:cNvSpPr/>
            <p:nvPr/>
          </p:nvSpPr>
          <p:spPr bwMode="gray">
            <a:xfrm>
              <a:off x="4998314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A2896F-CEF8-C35D-8E2E-3C06C38908F8}"/>
                </a:ext>
              </a:extLst>
            </p:cNvPr>
            <p:cNvSpPr/>
            <p:nvPr/>
          </p:nvSpPr>
          <p:spPr bwMode="gray">
            <a:xfrm>
              <a:off x="5202400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CE2AE8-E8E0-67D3-E8FB-42DDE7B72079}"/>
              </a:ext>
            </a:extLst>
          </p:cNvPr>
          <p:cNvGrpSpPr/>
          <p:nvPr/>
        </p:nvGrpSpPr>
        <p:grpSpPr>
          <a:xfrm>
            <a:off x="5406486" y="3150016"/>
            <a:ext cx="960360" cy="144016"/>
            <a:chOff x="5406486" y="3150016"/>
            <a:chExt cx="960360" cy="14401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910245D-CF36-245C-39DF-CD3AB04F67AA}"/>
                </a:ext>
              </a:extLst>
            </p:cNvPr>
            <p:cNvSpPr/>
            <p:nvPr/>
          </p:nvSpPr>
          <p:spPr bwMode="gray">
            <a:xfrm>
              <a:off x="5406486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CED8F4-39CA-9841-5C51-F4F6E4962B46}"/>
                </a:ext>
              </a:extLst>
            </p:cNvPr>
            <p:cNvSpPr/>
            <p:nvPr/>
          </p:nvSpPr>
          <p:spPr bwMode="gray">
            <a:xfrm>
              <a:off x="5610572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43AF00-3600-6A12-301D-45B86455570B}"/>
                </a:ext>
              </a:extLst>
            </p:cNvPr>
            <p:cNvSpPr/>
            <p:nvPr/>
          </p:nvSpPr>
          <p:spPr bwMode="gray">
            <a:xfrm>
              <a:off x="5814658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0DF521-052B-4FF6-824E-81DEAD3C366F}"/>
                </a:ext>
              </a:extLst>
            </p:cNvPr>
            <p:cNvSpPr/>
            <p:nvPr/>
          </p:nvSpPr>
          <p:spPr bwMode="gray">
            <a:xfrm>
              <a:off x="6018744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1AE539B-2D55-092F-A1EB-79EE3C62B1CB}"/>
                </a:ext>
              </a:extLst>
            </p:cNvPr>
            <p:cNvSpPr/>
            <p:nvPr/>
          </p:nvSpPr>
          <p:spPr bwMode="gray">
            <a:xfrm>
              <a:off x="6222830" y="315001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EF4B84C-86DF-008A-99C8-F0917F20E48B}"/>
              </a:ext>
            </a:extLst>
          </p:cNvPr>
          <p:cNvSpPr/>
          <p:nvPr/>
        </p:nvSpPr>
        <p:spPr bwMode="gray">
          <a:xfrm>
            <a:off x="3596519" y="315054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A799B7-5122-22B4-4D80-8C67E644CE46}"/>
              </a:ext>
            </a:extLst>
          </p:cNvPr>
          <p:cNvSpPr/>
          <p:nvPr/>
        </p:nvSpPr>
        <p:spPr bwMode="gray">
          <a:xfrm>
            <a:off x="3800605" y="315054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56B4D5-F6EC-7F0B-5D49-163E811A03D8}"/>
              </a:ext>
            </a:extLst>
          </p:cNvPr>
          <p:cNvSpPr/>
          <p:nvPr/>
        </p:nvSpPr>
        <p:spPr bwMode="gray">
          <a:xfrm>
            <a:off x="4004691" y="315054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6A1EB30-399F-C12A-8579-8F968DAD4AD6}"/>
              </a:ext>
            </a:extLst>
          </p:cNvPr>
          <p:cNvGrpSpPr/>
          <p:nvPr/>
        </p:nvGrpSpPr>
        <p:grpSpPr>
          <a:xfrm>
            <a:off x="5406486" y="3296233"/>
            <a:ext cx="348102" cy="144016"/>
            <a:chOff x="5406486" y="3296233"/>
            <a:chExt cx="348102" cy="1440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2F3FF6-D585-D78D-2751-3EFF8DDDAD66}"/>
                </a:ext>
              </a:extLst>
            </p:cNvPr>
            <p:cNvSpPr/>
            <p:nvPr/>
          </p:nvSpPr>
          <p:spPr bwMode="gray">
            <a:xfrm>
              <a:off x="5406486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B1DFFA-98F7-D58F-EF6C-899391A1CF15}"/>
                </a:ext>
              </a:extLst>
            </p:cNvPr>
            <p:cNvSpPr/>
            <p:nvPr/>
          </p:nvSpPr>
          <p:spPr bwMode="gray">
            <a:xfrm>
              <a:off x="5610572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5BEE314-2216-70A3-12D0-2DE49D46D3B7}"/>
              </a:ext>
            </a:extLst>
          </p:cNvPr>
          <p:cNvGrpSpPr/>
          <p:nvPr/>
        </p:nvGrpSpPr>
        <p:grpSpPr>
          <a:xfrm>
            <a:off x="4386056" y="3296233"/>
            <a:ext cx="1980790" cy="144016"/>
            <a:chOff x="4386056" y="3296233"/>
            <a:chExt cx="1980790" cy="14401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DB61F8-AEF6-A302-A6BC-860261E701AD}"/>
                </a:ext>
              </a:extLst>
            </p:cNvPr>
            <p:cNvSpPr/>
            <p:nvPr/>
          </p:nvSpPr>
          <p:spPr bwMode="gray">
            <a:xfrm>
              <a:off x="4386056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E80FA4C-18FF-0E9D-F8E1-7379467324EA}"/>
                </a:ext>
              </a:extLst>
            </p:cNvPr>
            <p:cNvSpPr/>
            <p:nvPr/>
          </p:nvSpPr>
          <p:spPr bwMode="gray">
            <a:xfrm>
              <a:off x="4590142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3F5887-DC5A-44D6-5422-A958CC04B0F5}"/>
                </a:ext>
              </a:extLst>
            </p:cNvPr>
            <p:cNvSpPr/>
            <p:nvPr/>
          </p:nvSpPr>
          <p:spPr bwMode="gray">
            <a:xfrm>
              <a:off x="4794228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AB7F61-9D2F-D5EA-D577-5B04BE932827}"/>
                </a:ext>
              </a:extLst>
            </p:cNvPr>
            <p:cNvSpPr/>
            <p:nvPr/>
          </p:nvSpPr>
          <p:spPr bwMode="gray">
            <a:xfrm>
              <a:off x="4998314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A6E2B7-1D49-88D6-E47E-7390FC8420C3}"/>
                </a:ext>
              </a:extLst>
            </p:cNvPr>
            <p:cNvSpPr/>
            <p:nvPr/>
          </p:nvSpPr>
          <p:spPr bwMode="gray">
            <a:xfrm>
              <a:off x="5202400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3D9367-39D6-013A-3996-0AC27050E1C5}"/>
                </a:ext>
              </a:extLst>
            </p:cNvPr>
            <p:cNvSpPr/>
            <p:nvPr/>
          </p:nvSpPr>
          <p:spPr bwMode="gray">
            <a:xfrm>
              <a:off x="5814658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AAA4B3F-D876-DDCE-128A-A940116B0A2D}"/>
                </a:ext>
              </a:extLst>
            </p:cNvPr>
            <p:cNvSpPr/>
            <p:nvPr/>
          </p:nvSpPr>
          <p:spPr bwMode="gray">
            <a:xfrm>
              <a:off x="6018744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3545D6-D44B-6566-35D6-5F2F1478B461}"/>
                </a:ext>
              </a:extLst>
            </p:cNvPr>
            <p:cNvSpPr/>
            <p:nvPr/>
          </p:nvSpPr>
          <p:spPr bwMode="gray">
            <a:xfrm>
              <a:off x="6222830" y="329623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EF0FF7B-CA04-9005-B58E-DD5F987D6188}"/>
              </a:ext>
            </a:extLst>
          </p:cNvPr>
          <p:cNvSpPr/>
          <p:nvPr/>
        </p:nvSpPr>
        <p:spPr bwMode="gray">
          <a:xfrm>
            <a:off x="3596519" y="329675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5BE98-CC4E-3441-ABB2-FD7A64FDD186}"/>
              </a:ext>
            </a:extLst>
          </p:cNvPr>
          <p:cNvSpPr/>
          <p:nvPr/>
        </p:nvSpPr>
        <p:spPr bwMode="gray">
          <a:xfrm>
            <a:off x="3800605" y="329675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9ABF21-0E28-F9EB-F400-0CD8458E3A36}"/>
              </a:ext>
            </a:extLst>
          </p:cNvPr>
          <p:cNvSpPr/>
          <p:nvPr/>
        </p:nvSpPr>
        <p:spPr bwMode="gray">
          <a:xfrm>
            <a:off x="4004691" y="329675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A4C462-EA2A-0603-A910-6F5E5E64BCB7}"/>
              </a:ext>
            </a:extLst>
          </p:cNvPr>
          <p:cNvSpPr/>
          <p:nvPr/>
        </p:nvSpPr>
        <p:spPr bwMode="gray">
          <a:xfrm>
            <a:off x="5610572" y="34424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F073F-2CED-8ACB-B70F-61F452F2A213}"/>
              </a:ext>
            </a:extLst>
          </p:cNvPr>
          <p:cNvGrpSpPr/>
          <p:nvPr/>
        </p:nvGrpSpPr>
        <p:grpSpPr>
          <a:xfrm>
            <a:off x="4386056" y="3442449"/>
            <a:ext cx="1980790" cy="144016"/>
            <a:chOff x="4386056" y="3442449"/>
            <a:chExt cx="1980790" cy="14401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F711220-606B-34B6-398D-19D7ED63F0E1}"/>
                </a:ext>
              </a:extLst>
            </p:cNvPr>
            <p:cNvSpPr/>
            <p:nvPr/>
          </p:nvSpPr>
          <p:spPr bwMode="gray">
            <a:xfrm>
              <a:off x="4386056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9CB3F01-B31A-B3BD-496C-D114344B4786}"/>
                </a:ext>
              </a:extLst>
            </p:cNvPr>
            <p:cNvSpPr/>
            <p:nvPr/>
          </p:nvSpPr>
          <p:spPr bwMode="gray">
            <a:xfrm>
              <a:off x="4590142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82E6B89-378D-42E0-2C2F-E4935E5252F8}"/>
                </a:ext>
              </a:extLst>
            </p:cNvPr>
            <p:cNvSpPr/>
            <p:nvPr/>
          </p:nvSpPr>
          <p:spPr bwMode="gray">
            <a:xfrm>
              <a:off x="4794228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3B21C77-0D55-45D6-47C1-DD5FAC5CDBFE}"/>
                </a:ext>
              </a:extLst>
            </p:cNvPr>
            <p:cNvSpPr/>
            <p:nvPr/>
          </p:nvSpPr>
          <p:spPr bwMode="gray">
            <a:xfrm>
              <a:off x="4998314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784772-84B7-907F-F4F2-F31CDB2B59B5}"/>
                </a:ext>
              </a:extLst>
            </p:cNvPr>
            <p:cNvSpPr/>
            <p:nvPr/>
          </p:nvSpPr>
          <p:spPr bwMode="gray">
            <a:xfrm>
              <a:off x="5202400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03C773-EC4A-3427-CF68-873C694F3026}"/>
                </a:ext>
              </a:extLst>
            </p:cNvPr>
            <p:cNvSpPr/>
            <p:nvPr/>
          </p:nvSpPr>
          <p:spPr bwMode="gray">
            <a:xfrm>
              <a:off x="5406486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5D2E0D-D745-4019-8B6A-6A947935A412}"/>
                </a:ext>
              </a:extLst>
            </p:cNvPr>
            <p:cNvSpPr/>
            <p:nvPr/>
          </p:nvSpPr>
          <p:spPr bwMode="gray">
            <a:xfrm>
              <a:off x="5814658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BF68764-1D1C-6DC6-F1C8-F80E990C7821}"/>
                </a:ext>
              </a:extLst>
            </p:cNvPr>
            <p:cNvSpPr/>
            <p:nvPr/>
          </p:nvSpPr>
          <p:spPr bwMode="gray">
            <a:xfrm>
              <a:off x="6018744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C9AAD16-70F6-7B59-812D-11C2D5CB2DA2}"/>
                </a:ext>
              </a:extLst>
            </p:cNvPr>
            <p:cNvSpPr/>
            <p:nvPr/>
          </p:nvSpPr>
          <p:spPr bwMode="gray">
            <a:xfrm>
              <a:off x="6222830" y="344244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19E6159-98F8-E9D5-7B9F-C79D7D648B56}"/>
              </a:ext>
            </a:extLst>
          </p:cNvPr>
          <p:cNvSpPr/>
          <p:nvPr/>
        </p:nvSpPr>
        <p:spPr bwMode="gray">
          <a:xfrm>
            <a:off x="3596519" y="34429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C40A8E-262C-4E19-01A4-3ABB5F7070BB}"/>
              </a:ext>
            </a:extLst>
          </p:cNvPr>
          <p:cNvSpPr/>
          <p:nvPr/>
        </p:nvSpPr>
        <p:spPr bwMode="gray">
          <a:xfrm>
            <a:off x="3800605" y="34429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422763-7302-AB46-2F60-0107B515AB77}"/>
              </a:ext>
            </a:extLst>
          </p:cNvPr>
          <p:cNvSpPr/>
          <p:nvPr/>
        </p:nvSpPr>
        <p:spPr bwMode="gray">
          <a:xfrm>
            <a:off x="4004691" y="34429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1BEECA-A3D2-F01A-FA85-085A3FA2BECE}"/>
              </a:ext>
            </a:extLst>
          </p:cNvPr>
          <p:cNvSpPr txBox="1"/>
          <p:nvPr/>
        </p:nvSpPr>
        <p:spPr bwMode="gray">
          <a:xfrm>
            <a:off x="3345501" y="3637100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Suche nach Q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1E5863-90B8-CDAA-71A0-61338B6E697C}"/>
              </a:ext>
            </a:extLst>
          </p:cNvPr>
          <p:cNvSpPr/>
          <p:nvPr/>
        </p:nvSpPr>
        <p:spPr bwMode="gray">
          <a:xfrm>
            <a:off x="3596519" y="384704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DEA5CF-85C6-C38D-C17E-CAC3BD623FDC}"/>
              </a:ext>
            </a:extLst>
          </p:cNvPr>
          <p:cNvSpPr/>
          <p:nvPr/>
        </p:nvSpPr>
        <p:spPr bwMode="gray">
          <a:xfrm>
            <a:off x="3800605" y="384704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CBE2B1F-78B0-FA3C-C8B0-76A1935C6269}"/>
              </a:ext>
            </a:extLst>
          </p:cNvPr>
          <p:cNvSpPr/>
          <p:nvPr/>
        </p:nvSpPr>
        <p:spPr bwMode="gray">
          <a:xfrm>
            <a:off x="4004691" y="3847047"/>
            <a:ext cx="19334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4C327-35E9-50A2-744E-5C14A622658A}"/>
              </a:ext>
            </a:extLst>
          </p:cNvPr>
          <p:cNvGrpSpPr/>
          <p:nvPr/>
        </p:nvGrpSpPr>
        <p:grpSpPr>
          <a:xfrm>
            <a:off x="4386056" y="3991063"/>
            <a:ext cx="1980790" cy="144016"/>
            <a:chOff x="4386056" y="3991063"/>
            <a:chExt cx="1980790" cy="14401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BB18541-56CA-69B5-C0CF-370B74351A0D}"/>
                </a:ext>
              </a:extLst>
            </p:cNvPr>
            <p:cNvSpPr/>
            <p:nvPr/>
          </p:nvSpPr>
          <p:spPr bwMode="gray">
            <a:xfrm>
              <a:off x="4386056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D57758-CB3F-35FA-FDDA-F19666878FF8}"/>
                </a:ext>
              </a:extLst>
            </p:cNvPr>
            <p:cNvSpPr/>
            <p:nvPr/>
          </p:nvSpPr>
          <p:spPr bwMode="gray">
            <a:xfrm>
              <a:off x="4590142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BE5FC44-A82C-24C4-352B-74C4B6271151}"/>
                </a:ext>
              </a:extLst>
            </p:cNvPr>
            <p:cNvSpPr/>
            <p:nvPr/>
          </p:nvSpPr>
          <p:spPr bwMode="gray">
            <a:xfrm>
              <a:off x="4794228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F4806E6-1242-1A19-F681-A41D39F9ED05}"/>
                </a:ext>
              </a:extLst>
            </p:cNvPr>
            <p:cNvSpPr/>
            <p:nvPr/>
          </p:nvSpPr>
          <p:spPr bwMode="gray">
            <a:xfrm>
              <a:off x="4998314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4E4539-BABC-7940-5E04-9FD12C25FE70}"/>
                </a:ext>
              </a:extLst>
            </p:cNvPr>
            <p:cNvSpPr/>
            <p:nvPr/>
          </p:nvSpPr>
          <p:spPr bwMode="gray">
            <a:xfrm>
              <a:off x="5202400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331859-D033-2F4D-F33A-F938C44158BC}"/>
                </a:ext>
              </a:extLst>
            </p:cNvPr>
            <p:cNvSpPr/>
            <p:nvPr/>
          </p:nvSpPr>
          <p:spPr bwMode="gray">
            <a:xfrm>
              <a:off x="5406486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1EE1-EE93-E0DE-592F-507DCAB236F1}"/>
                </a:ext>
              </a:extLst>
            </p:cNvPr>
            <p:cNvSpPr/>
            <p:nvPr/>
          </p:nvSpPr>
          <p:spPr bwMode="gray">
            <a:xfrm>
              <a:off x="5610572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532A52A-7DFC-6902-DDAB-CF2A078D8AFB}"/>
                </a:ext>
              </a:extLst>
            </p:cNvPr>
            <p:cNvSpPr/>
            <p:nvPr/>
          </p:nvSpPr>
          <p:spPr bwMode="gray">
            <a:xfrm>
              <a:off x="5814658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AC3D663-9985-95B7-A2BC-9B28EDD9D7FA}"/>
                </a:ext>
              </a:extLst>
            </p:cNvPr>
            <p:cNvSpPr/>
            <p:nvPr/>
          </p:nvSpPr>
          <p:spPr bwMode="gray">
            <a:xfrm>
              <a:off x="6018744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257163F-68D4-FF53-A33B-18CFF9E4051C}"/>
                </a:ext>
              </a:extLst>
            </p:cNvPr>
            <p:cNvSpPr/>
            <p:nvPr/>
          </p:nvSpPr>
          <p:spPr bwMode="gray">
            <a:xfrm>
              <a:off x="6222830" y="399106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0E9AF4-7A05-A414-D416-BF697C9F4BEC}"/>
              </a:ext>
            </a:extLst>
          </p:cNvPr>
          <p:cNvSpPr/>
          <p:nvPr/>
        </p:nvSpPr>
        <p:spPr bwMode="gray">
          <a:xfrm>
            <a:off x="3596519" y="399158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702724-B636-9D91-022C-8ABEFF666891}"/>
              </a:ext>
            </a:extLst>
          </p:cNvPr>
          <p:cNvSpPr/>
          <p:nvPr/>
        </p:nvSpPr>
        <p:spPr bwMode="gray">
          <a:xfrm>
            <a:off x="3800605" y="399158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792FE0-68F8-A791-D32C-1BFC30678AAD}"/>
              </a:ext>
            </a:extLst>
          </p:cNvPr>
          <p:cNvSpPr/>
          <p:nvPr/>
        </p:nvSpPr>
        <p:spPr bwMode="gray">
          <a:xfrm>
            <a:off x="4004691" y="399158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6685882-DB81-538E-4200-660C75F8A58D}"/>
              </a:ext>
            </a:extLst>
          </p:cNvPr>
          <p:cNvGrpSpPr/>
          <p:nvPr/>
        </p:nvGrpSpPr>
        <p:grpSpPr>
          <a:xfrm>
            <a:off x="4386056" y="4138826"/>
            <a:ext cx="960360" cy="144016"/>
            <a:chOff x="4386056" y="4138826"/>
            <a:chExt cx="960360" cy="14401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2B70E2-3446-8737-7232-973CEB8DB903}"/>
                </a:ext>
              </a:extLst>
            </p:cNvPr>
            <p:cNvSpPr/>
            <p:nvPr/>
          </p:nvSpPr>
          <p:spPr bwMode="gray">
            <a:xfrm>
              <a:off x="4386056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4666364-519E-D875-98E5-5097FB8CDCF8}"/>
                </a:ext>
              </a:extLst>
            </p:cNvPr>
            <p:cNvSpPr/>
            <p:nvPr/>
          </p:nvSpPr>
          <p:spPr bwMode="gray">
            <a:xfrm>
              <a:off x="4590142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F053AB5-C82B-68EE-8EA1-F0E95F5E0CDB}"/>
                </a:ext>
              </a:extLst>
            </p:cNvPr>
            <p:cNvSpPr/>
            <p:nvPr/>
          </p:nvSpPr>
          <p:spPr bwMode="gray">
            <a:xfrm>
              <a:off x="4794228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D0C27DC-6566-F7C9-A4E3-E9D4A4F9B25C}"/>
                </a:ext>
              </a:extLst>
            </p:cNvPr>
            <p:cNvSpPr/>
            <p:nvPr/>
          </p:nvSpPr>
          <p:spPr bwMode="gray">
            <a:xfrm>
              <a:off x="4998314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48BDB49-D27E-B5E9-993E-0A7DE16CC07D}"/>
                </a:ext>
              </a:extLst>
            </p:cNvPr>
            <p:cNvSpPr/>
            <p:nvPr/>
          </p:nvSpPr>
          <p:spPr bwMode="gray">
            <a:xfrm>
              <a:off x="5202400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2277BE-ECCF-2000-B5F6-A7898852D15D}"/>
              </a:ext>
            </a:extLst>
          </p:cNvPr>
          <p:cNvGrpSpPr/>
          <p:nvPr/>
        </p:nvGrpSpPr>
        <p:grpSpPr>
          <a:xfrm>
            <a:off x="5406486" y="4138826"/>
            <a:ext cx="960360" cy="144016"/>
            <a:chOff x="5406486" y="4138826"/>
            <a:chExt cx="960360" cy="14401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EE45E4B-4383-5380-0906-DD7A7547E4AF}"/>
                </a:ext>
              </a:extLst>
            </p:cNvPr>
            <p:cNvSpPr/>
            <p:nvPr/>
          </p:nvSpPr>
          <p:spPr bwMode="gray">
            <a:xfrm>
              <a:off x="5406486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84A7AAB-EBBB-D918-EB25-6A4FCCC636EB}"/>
                </a:ext>
              </a:extLst>
            </p:cNvPr>
            <p:cNvSpPr/>
            <p:nvPr/>
          </p:nvSpPr>
          <p:spPr bwMode="gray">
            <a:xfrm>
              <a:off x="5610572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E8CCA0-7967-3EE7-E314-1B61365F6FC8}"/>
                </a:ext>
              </a:extLst>
            </p:cNvPr>
            <p:cNvSpPr/>
            <p:nvPr/>
          </p:nvSpPr>
          <p:spPr bwMode="gray">
            <a:xfrm>
              <a:off x="5814658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D17A052-C810-0167-6B7B-DF32BDACFAF8}"/>
                </a:ext>
              </a:extLst>
            </p:cNvPr>
            <p:cNvSpPr/>
            <p:nvPr/>
          </p:nvSpPr>
          <p:spPr bwMode="gray">
            <a:xfrm>
              <a:off x="6018744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4C297EC-858C-B83B-4079-93355F6A55E1}"/>
                </a:ext>
              </a:extLst>
            </p:cNvPr>
            <p:cNvSpPr/>
            <p:nvPr/>
          </p:nvSpPr>
          <p:spPr bwMode="gray">
            <a:xfrm>
              <a:off x="6222830" y="413882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CF4D6BC-3681-49BE-FC15-5BC45F39925E}"/>
              </a:ext>
            </a:extLst>
          </p:cNvPr>
          <p:cNvSpPr/>
          <p:nvPr/>
        </p:nvSpPr>
        <p:spPr bwMode="gray">
          <a:xfrm>
            <a:off x="3596519" y="413935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6E1CAFF-B6E2-7368-9DCD-608A382FAD59}"/>
              </a:ext>
            </a:extLst>
          </p:cNvPr>
          <p:cNvSpPr/>
          <p:nvPr/>
        </p:nvSpPr>
        <p:spPr bwMode="gray">
          <a:xfrm>
            <a:off x="3800605" y="413935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3BB4FA-B00E-501D-14AC-672E2B2FE4C1}"/>
              </a:ext>
            </a:extLst>
          </p:cNvPr>
          <p:cNvSpPr/>
          <p:nvPr/>
        </p:nvSpPr>
        <p:spPr bwMode="gray">
          <a:xfrm>
            <a:off x="4004691" y="413935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467F1EB-CAB0-5F43-4E39-423F887A227F}"/>
              </a:ext>
            </a:extLst>
          </p:cNvPr>
          <p:cNvGrpSpPr/>
          <p:nvPr/>
        </p:nvGrpSpPr>
        <p:grpSpPr>
          <a:xfrm>
            <a:off x="5406486" y="4286589"/>
            <a:ext cx="348102" cy="144016"/>
            <a:chOff x="5406486" y="4286589"/>
            <a:chExt cx="348102" cy="14401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F420D3A-BA3B-DD88-FBA2-33EF58BA9619}"/>
                </a:ext>
              </a:extLst>
            </p:cNvPr>
            <p:cNvSpPr/>
            <p:nvPr/>
          </p:nvSpPr>
          <p:spPr bwMode="gray">
            <a:xfrm>
              <a:off x="5406486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2683C26-8A79-2B21-E596-643B6BD0B577}"/>
                </a:ext>
              </a:extLst>
            </p:cNvPr>
            <p:cNvSpPr/>
            <p:nvPr/>
          </p:nvSpPr>
          <p:spPr bwMode="gray">
            <a:xfrm>
              <a:off x="5610572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98B1B26-F6F2-C079-7EF3-B3913EC30C9C}"/>
              </a:ext>
            </a:extLst>
          </p:cNvPr>
          <p:cNvGrpSpPr/>
          <p:nvPr/>
        </p:nvGrpSpPr>
        <p:grpSpPr>
          <a:xfrm>
            <a:off x="4386056" y="4286589"/>
            <a:ext cx="1980790" cy="144016"/>
            <a:chOff x="4386056" y="4286589"/>
            <a:chExt cx="1980790" cy="1440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59C4710-B4A6-460C-CFF1-B32DEE69437B}"/>
                </a:ext>
              </a:extLst>
            </p:cNvPr>
            <p:cNvSpPr/>
            <p:nvPr/>
          </p:nvSpPr>
          <p:spPr bwMode="gray">
            <a:xfrm>
              <a:off x="4386056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8278E23-9CEE-0FB4-5CEC-00B963A40971}"/>
                </a:ext>
              </a:extLst>
            </p:cNvPr>
            <p:cNvSpPr/>
            <p:nvPr/>
          </p:nvSpPr>
          <p:spPr bwMode="gray">
            <a:xfrm>
              <a:off x="4590142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FC562E6-C9BC-E5B4-3CFD-CBF5D69549E0}"/>
                </a:ext>
              </a:extLst>
            </p:cNvPr>
            <p:cNvSpPr/>
            <p:nvPr/>
          </p:nvSpPr>
          <p:spPr bwMode="gray">
            <a:xfrm>
              <a:off x="4794228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9EA42F-8FFD-A94F-23AB-ABB97C0D4603}"/>
                </a:ext>
              </a:extLst>
            </p:cNvPr>
            <p:cNvSpPr/>
            <p:nvPr/>
          </p:nvSpPr>
          <p:spPr bwMode="gray">
            <a:xfrm>
              <a:off x="4998314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82B1ED0-6170-E313-D59A-229E34BF6CC1}"/>
                </a:ext>
              </a:extLst>
            </p:cNvPr>
            <p:cNvSpPr/>
            <p:nvPr/>
          </p:nvSpPr>
          <p:spPr bwMode="gray">
            <a:xfrm>
              <a:off x="5202400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380700A-F4A5-B514-270F-D3E894A66C77}"/>
                </a:ext>
              </a:extLst>
            </p:cNvPr>
            <p:cNvSpPr/>
            <p:nvPr/>
          </p:nvSpPr>
          <p:spPr bwMode="gray">
            <a:xfrm>
              <a:off x="5814658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B5EC07-783D-9B94-B566-364650DAF98F}"/>
                </a:ext>
              </a:extLst>
            </p:cNvPr>
            <p:cNvSpPr/>
            <p:nvPr/>
          </p:nvSpPr>
          <p:spPr bwMode="gray">
            <a:xfrm>
              <a:off x="6018744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9761D13-0D8B-4096-4A8E-26D5346AB609}"/>
                </a:ext>
              </a:extLst>
            </p:cNvPr>
            <p:cNvSpPr/>
            <p:nvPr/>
          </p:nvSpPr>
          <p:spPr bwMode="gray">
            <a:xfrm>
              <a:off x="6222830" y="428658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948443-106E-83AC-6046-709736A02E49}"/>
              </a:ext>
            </a:extLst>
          </p:cNvPr>
          <p:cNvSpPr/>
          <p:nvPr/>
        </p:nvSpPr>
        <p:spPr bwMode="gray">
          <a:xfrm>
            <a:off x="3596519" y="42871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04A95A-9275-356E-6C9D-AAC9494A6C33}"/>
              </a:ext>
            </a:extLst>
          </p:cNvPr>
          <p:cNvSpPr/>
          <p:nvPr/>
        </p:nvSpPr>
        <p:spPr bwMode="gray">
          <a:xfrm>
            <a:off x="3800605" y="42871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3E43DD-69A0-2FFE-0BFA-83A8BCF8DCF5}"/>
              </a:ext>
            </a:extLst>
          </p:cNvPr>
          <p:cNvSpPr/>
          <p:nvPr/>
        </p:nvSpPr>
        <p:spPr bwMode="gray">
          <a:xfrm>
            <a:off x="4004691" y="42871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B9D0B52-A135-9DB5-4771-7F9C26A32016}"/>
              </a:ext>
            </a:extLst>
          </p:cNvPr>
          <p:cNvSpPr/>
          <p:nvPr/>
        </p:nvSpPr>
        <p:spPr bwMode="gray">
          <a:xfrm>
            <a:off x="5610572" y="44343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68475D0-C826-C134-264E-9A050CDECF40}"/>
              </a:ext>
            </a:extLst>
          </p:cNvPr>
          <p:cNvGrpSpPr/>
          <p:nvPr/>
        </p:nvGrpSpPr>
        <p:grpSpPr>
          <a:xfrm>
            <a:off x="4386056" y="4434352"/>
            <a:ext cx="1980790" cy="144016"/>
            <a:chOff x="4386056" y="4434352"/>
            <a:chExt cx="1980790" cy="144016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FD24A2F-4197-AED9-F405-3E925EF75536}"/>
                </a:ext>
              </a:extLst>
            </p:cNvPr>
            <p:cNvSpPr/>
            <p:nvPr/>
          </p:nvSpPr>
          <p:spPr bwMode="gray">
            <a:xfrm>
              <a:off x="4386056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5486D07-3671-9BCF-2874-98AC23EA8A58}"/>
                </a:ext>
              </a:extLst>
            </p:cNvPr>
            <p:cNvSpPr/>
            <p:nvPr/>
          </p:nvSpPr>
          <p:spPr bwMode="gray">
            <a:xfrm>
              <a:off x="4590142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AFBE7A0-E5DB-C3DA-BD8C-FD4443C94E19}"/>
                </a:ext>
              </a:extLst>
            </p:cNvPr>
            <p:cNvSpPr/>
            <p:nvPr/>
          </p:nvSpPr>
          <p:spPr bwMode="gray">
            <a:xfrm>
              <a:off x="4794228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CA6CF74-F40A-D2F3-EC22-89BEE49F0014}"/>
                </a:ext>
              </a:extLst>
            </p:cNvPr>
            <p:cNvSpPr/>
            <p:nvPr/>
          </p:nvSpPr>
          <p:spPr bwMode="gray">
            <a:xfrm>
              <a:off x="4998314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CB69537-0948-16F7-FB40-208FFFB578C4}"/>
                </a:ext>
              </a:extLst>
            </p:cNvPr>
            <p:cNvSpPr/>
            <p:nvPr/>
          </p:nvSpPr>
          <p:spPr bwMode="gray">
            <a:xfrm>
              <a:off x="5202400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9565E04-9207-8B37-7DDE-C14B2A19B1EE}"/>
                </a:ext>
              </a:extLst>
            </p:cNvPr>
            <p:cNvSpPr/>
            <p:nvPr/>
          </p:nvSpPr>
          <p:spPr bwMode="gray">
            <a:xfrm>
              <a:off x="5406486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0F1E5E4-6AF6-0F43-751E-625F3065F637}"/>
                </a:ext>
              </a:extLst>
            </p:cNvPr>
            <p:cNvSpPr/>
            <p:nvPr/>
          </p:nvSpPr>
          <p:spPr bwMode="gray">
            <a:xfrm>
              <a:off x="5814658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CB43308-5A4F-DA88-9ABA-B5C2DEED5FDC}"/>
                </a:ext>
              </a:extLst>
            </p:cNvPr>
            <p:cNvSpPr/>
            <p:nvPr/>
          </p:nvSpPr>
          <p:spPr bwMode="gray">
            <a:xfrm>
              <a:off x="6018744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7F996D4-B499-AF2E-9980-84DFB1576BCA}"/>
                </a:ext>
              </a:extLst>
            </p:cNvPr>
            <p:cNvSpPr/>
            <p:nvPr/>
          </p:nvSpPr>
          <p:spPr bwMode="gray">
            <a:xfrm>
              <a:off x="6222830" y="443435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27FAAFB-F326-D147-5F16-5C228C0A8AF2}"/>
              </a:ext>
            </a:extLst>
          </p:cNvPr>
          <p:cNvSpPr/>
          <p:nvPr/>
        </p:nvSpPr>
        <p:spPr bwMode="gray">
          <a:xfrm>
            <a:off x="3596519" y="44348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F17B78-E16C-983E-1B0E-EBA93CFE047D}"/>
              </a:ext>
            </a:extLst>
          </p:cNvPr>
          <p:cNvSpPr/>
          <p:nvPr/>
        </p:nvSpPr>
        <p:spPr bwMode="gray">
          <a:xfrm>
            <a:off x="3800605" y="44348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7355F4C-B5D6-A7B2-782A-36138249650B}"/>
              </a:ext>
            </a:extLst>
          </p:cNvPr>
          <p:cNvSpPr/>
          <p:nvPr/>
        </p:nvSpPr>
        <p:spPr bwMode="gray">
          <a:xfrm>
            <a:off x="4004691" y="44348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205D19C-FAA8-0C19-B94E-60306CE71684}"/>
              </a:ext>
            </a:extLst>
          </p:cNvPr>
          <p:cNvGrpSpPr/>
          <p:nvPr/>
        </p:nvGrpSpPr>
        <p:grpSpPr>
          <a:xfrm>
            <a:off x="4386056" y="4582113"/>
            <a:ext cx="1980790" cy="144016"/>
            <a:chOff x="4386056" y="4582113"/>
            <a:chExt cx="1980790" cy="14401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F90DB91-B824-3AC0-C5AB-05B0D686A752}"/>
                </a:ext>
              </a:extLst>
            </p:cNvPr>
            <p:cNvSpPr/>
            <p:nvPr/>
          </p:nvSpPr>
          <p:spPr bwMode="gray">
            <a:xfrm>
              <a:off x="4386056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50B9EA8-2DB6-7488-E6DB-64B352502D38}"/>
                </a:ext>
              </a:extLst>
            </p:cNvPr>
            <p:cNvSpPr/>
            <p:nvPr/>
          </p:nvSpPr>
          <p:spPr bwMode="gray">
            <a:xfrm>
              <a:off x="4590142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F0E741-C1CF-4FE7-3D97-9FCF5D6662EA}"/>
                </a:ext>
              </a:extLst>
            </p:cNvPr>
            <p:cNvSpPr/>
            <p:nvPr/>
          </p:nvSpPr>
          <p:spPr bwMode="gray">
            <a:xfrm>
              <a:off x="4794228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35D0636-5C91-CA9D-829B-06BEE2249A39}"/>
                </a:ext>
              </a:extLst>
            </p:cNvPr>
            <p:cNvSpPr/>
            <p:nvPr/>
          </p:nvSpPr>
          <p:spPr bwMode="gray">
            <a:xfrm>
              <a:off x="4998314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874FF6A-FC65-EE42-1D49-1E8651AAA01E}"/>
                </a:ext>
              </a:extLst>
            </p:cNvPr>
            <p:cNvSpPr/>
            <p:nvPr/>
          </p:nvSpPr>
          <p:spPr bwMode="gray">
            <a:xfrm>
              <a:off x="5202400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646C89F-5B8D-BCCB-E30D-6C23071BEBE3}"/>
                </a:ext>
              </a:extLst>
            </p:cNvPr>
            <p:cNvSpPr/>
            <p:nvPr/>
          </p:nvSpPr>
          <p:spPr bwMode="gray">
            <a:xfrm>
              <a:off x="5406486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04CA3E4-4F0B-1DBE-C468-3D941EC6D860}"/>
                </a:ext>
              </a:extLst>
            </p:cNvPr>
            <p:cNvSpPr/>
            <p:nvPr/>
          </p:nvSpPr>
          <p:spPr bwMode="gray">
            <a:xfrm>
              <a:off x="5610572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04A91AA-096D-D9CD-EC5F-004D25CCDF56}"/>
                </a:ext>
              </a:extLst>
            </p:cNvPr>
            <p:cNvSpPr/>
            <p:nvPr/>
          </p:nvSpPr>
          <p:spPr bwMode="gray">
            <a:xfrm>
              <a:off x="5814658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DDE9461-AA3D-0CA9-DAFC-D29965A28D62}"/>
                </a:ext>
              </a:extLst>
            </p:cNvPr>
            <p:cNvSpPr/>
            <p:nvPr/>
          </p:nvSpPr>
          <p:spPr bwMode="gray">
            <a:xfrm>
              <a:off x="6018744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508E12E-C7B4-F7B6-2DD0-836EDB64D30D}"/>
                </a:ext>
              </a:extLst>
            </p:cNvPr>
            <p:cNvSpPr/>
            <p:nvPr/>
          </p:nvSpPr>
          <p:spPr bwMode="gray">
            <a:xfrm>
              <a:off x="6222830" y="4582113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601CD3B-043E-F8D5-007E-8B3595552DDF}"/>
              </a:ext>
            </a:extLst>
          </p:cNvPr>
          <p:cNvSpPr/>
          <p:nvPr/>
        </p:nvSpPr>
        <p:spPr bwMode="gray">
          <a:xfrm>
            <a:off x="3596519" y="45826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6C1AE26-ABFB-62A6-5CAB-05607391E43C}"/>
              </a:ext>
            </a:extLst>
          </p:cNvPr>
          <p:cNvSpPr/>
          <p:nvPr/>
        </p:nvSpPr>
        <p:spPr bwMode="gray">
          <a:xfrm>
            <a:off x="3800605" y="45826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D3ED47B-6F85-AE02-033D-4A44F1E16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67" y="2258596"/>
            <a:ext cx="2178433" cy="1466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8077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  <p:bldP spid="42" grpId="0"/>
      <p:bldP spid="43" grpId="0"/>
      <p:bldP spid="44" grpId="0"/>
      <p:bldP spid="45" grpId="0"/>
      <p:bldP spid="46" grpId="0"/>
      <p:bldP spid="57" grpId="0"/>
      <p:bldP spid="58" grpId="0"/>
      <p:bldP spid="59" grpId="0"/>
      <p:bldP spid="70" grpId="0"/>
      <p:bldP spid="71" grpId="0"/>
      <p:bldP spid="72" grpId="0"/>
      <p:bldP spid="83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5" grpId="0"/>
      <p:bldP spid="106" grpId="0"/>
      <p:bldP spid="107" grpId="0"/>
      <p:bldP spid="119" grpId="0"/>
      <p:bldP spid="120" grpId="0"/>
      <p:bldP spid="121" grpId="0"/>
      <p:bldP spid="133" grpId="0"/>
      <p:bldP spid="134" grpId="0"/>
      <p:bldP spid="135" grpId="0"/>
      <p:bldP spid="143" grpId="0"/>
      <p:bldP spid="147" grpId="0"/>
      <p:bldP spid="148" grpId="0"/>
      <p:bldP spid="149" grpId="0"/>
      <p:bldP spid="161" grpId="0"/>
      <p:bldP spid="1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>
            <a:extLst>
              <a:ext uri="{FF2B5EF4-FFF2-40B4-BE49-F238E27FC236}">
                <a16:creationId xmlns:a16="http://schemas.microsoft.com/office/drawing/2014/main" id="{02F51B40-F51D-BD18-32BA-3FED4EE76D70}"/>
              </a:ext>
            </a:extLst>
          </p:cNvPr>
          <p:cNvSpPr/>
          <p:nvPr/>
        </p:nvSpPr>
        <p:spPr bwMode="gray">
          <a:xfrm>
            <a:off x="3087277" y="1537968"/>
            <a:ext cx="5976664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17CCB-B526-B3E1-869D-DC65ACA1A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dirty="0"/>
              <a:t>Beim Einfügen findet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de-DE" dirty="0"/>
              <a:t> die Position wo das neue Element eingefügt wird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089CD-7402-78AB-88FC-B018341F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Suche: Einfügen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31C96-882F-84AA-8229-8DD38A4E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3290"/>
            <a:ext cx="2440196" cy="31004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A813DF-0ADA-9722-DB7D-77D3F63C83BF}"/>
              </a:ext>
            </a:extLst>
          </p:cNvPr>
          <p:cNvGrpSpPr/>
          <p:nvPr/>
        </p:nvGrpSpPr>
        <p:grpSpPr>
          <a:xfrm>
            <a:off x="3228107" y="1943498"/>
            <a:ext cx="3479877" cy="216548"/>
            <a:chOff x="3228107" y="1943498"/>
            <a:chExt cx="3479877" cy="216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B224D9-8844-03C2-93E7-E9DB4C077A0E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(‚S‘,1)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5AE106-904D-E3AE-2D7B-7BA6FD1264A8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28E1FC-4E29-DFE3-6146-A19147F7DE4D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FB37D2-41A6-2BA0-E352-05C4C59A613E}"/>
              </a:ext>
            </a:extLst>
          </p:cNvPr>
          <p:cNvGrpSpPr/>
          <p:nvPr/>
        </p:nvGrpSpPr>
        <p:grpSpPr>
          <a:xfrm>
            <a:off x="3228107" y="2156565"/>
            <a:ext cx="3683963" cy="216548"/>
            <a:chOff x="3228107" y="1943498"/>
            <a:chExt cx="3683963" cy="2165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9C43C09-002B-AF8F-5A64-F318E7D1C65E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(‚E‘,1)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E65B0C-5F8E-C84F-AB18-FE88681F339C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DEE0F8E-0A4C-5C08-5BA5-34460EA026CC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08E3833-6FAD-9ECA-A45B-63F22155EE16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928FE24-CAF6-AA26-976D-B514331C3DEF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E21869D-5283-590A-46E0-95036EA587B9}"/>
              </a:ext>
            </a:extLst>
          </p:cNvPr>
          <p:cNvGrpSpPr/>
          <p:nvPr/>
        </p:nvGrpSpPr>
        <p:grpSpPr>
          <a:xfrm>
            <a:off x="3228107" y="2369632"/>
            <a:ext cx="3888049" cy="216548"/>
            <a:chOff x="3228107" y="1943498"/>
            <a:chExt cx="3888049" cy="21654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1580DD0-7AFE-50FE-658B-24683A670A66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(‚A‘,1)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C37CF36-6B58-502A-F09E-A181B9280F1D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CCA4449-8BE4-EDA7-82B4-B750A459703B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24ABD2A-217A-32C8-2E8F-CADD3F24AEAE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5E0049C-7E91-90B6-5B73-A37A1AB150F8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BCF62DE-283F-3000-0D63-140F129DD09B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129B5FC-5ADE-92A2-F1A5-81119EDA82C1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0382723-AF6E-2EC4-B4A7-13CDC8465FA4}"/>
              </a:ext>
            </a:extLst>
          </p:cNvPr>
          <p:cNvGrpSpPr/>
          <p:nvPr/>
        </p:nvGrpSpPr>
        <p:grpSpPr>
          <a:xfrm>
            <a:off x="3228107" y="2582699"/>
            <a:ext cx="4092135" cy="216548"/>
            <a:chOff x="3228107" y="1943498"/>
            <a:chExt cx="4092135" cy="216548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211630C-259F-C745-CAC1-9ED62AD6FB9B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(‚R‘,1)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94BD3D4-83B1-F9E8-7D93-6EA51904EF52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649B248-2F84-166E-685A-E5809A55D146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CB0449C-AADD-262B-3101-FBC533FEF141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062010-8F0B-0A68-C926-72D8D18C37C1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EF406DC-A77F-0F12-92C9-738610525267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10CE8A2-1CE6-4843-B01C-90ED7414BBF7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1689E70-CC4F-721E-BB22-E0CCF3C92C75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C32F02F-10E5-45A0-12A4-C27094A53C75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BA181CD-D1D1-C977-615E-BF78C18321A2}"/>
              </a:ext>
            </a:extLst>
          </p:cNvPr>
          <p:cNvGrpSpPr/>
          <p:nvPr/>
        </p:nvGrpSpPr>
        <p:grpSpPr>
          <a:xfrm>
            <a:off x="3228107" y="2795766"/>
            <a:ext cx="4296221" cy="216548"/>
            <a:chOff x="3228107" y="1943498"/>
            <a:chExt cx="4296221" cy="216548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C13D39A-17AA-9006-814E-CF9911B66670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(‚C‘,1)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5DEB4C8-DDE5-D991-16B9-90A3891018D6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6F87727-454F-E680-FC66-8F928057E4B2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8333293-1FE5-E6E2-68FD-A2836BDF3E7A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8A2EDB3-D0D8-4027-624D-C7929444FDC4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9323A33-8AF9-6058-2E58-057BB85AB642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A625CAE-D7D3-BEFD-EF66-AB40C456051A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38316C-E97E-BFFA-71C7-D58358E304A5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F46D987-A120-AD7B-D983-634A23688DC1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935E19F-69EF-7DE0-11DF-81CD2A55A451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1CBCAA3-3365-3E77-9D09-2FEE8D010FA1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A487492-4267-EEB2-C796-FDB26CBCE03F}"/>
              </a:ext>
            </a:extLst>
          </p:cNvPr>
          <p:cNvGrpSpPr/>
          <p:nvPr/>
        </p:nvGrpSpPr>
        <p:grpSpPr>
          <a:xfrm>
            <a:off x="3228107" y="3008833"/>
            <a:ext cx="4500307" cy="216548"/>
            <a:chOff x="3228107" y="1943498"/>
            <a:chExt cx="4500307" cy="216548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FD6141C-7780-05F9-6FAB-7AF83FC30703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(‚H‘,1)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DDA7F6-9A34-18FA-A52C-21E0B462023E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BDCE123-2313-8167-68AC-5B4644C8FB99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AF2E837-2EA1-38BE-396F-EBF17D4D2B97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4CFECCD-B641-2CB9-8F23-1EE80B676FF0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BFD1AB2-3EC4-19FD-A4DA-B3FE4D26C6D9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2EF717C-77FD-29CB-9DAD-37949AAFA8E6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BBA8C7B-7480-7353-3148-05A91341CED4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BDAA7C-C063-F68D-944D-0E5002B081ED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897EA248-2D0F-B1DA-5FA6-76A36B323B8E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CC5D602-F486-3FFE-882E-A5002F1307D2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EC1BADBC-A649-8A19-B483-D3C8C2C51E20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3CF65C2-DC40-BCAF-0494-A7E95D22BA7B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73EEC4C-5722-826D-5536-311F2675BEE7}"/>
              </a:ext>
            </a:extLst>
          </p:cNvPr>
          <p:cNvGrpSpPr/>
          <p:nvPr/>
        </p:nvGrpSpPr>
        <p:grpSpPr>
          <a:xfrm>
            <a:off x="3228107" y="3221900"/>
            <a:ext cx="4500307" cy="216548"/>
            <a:chOff x="3228107" y="1943498"/>
            <a:chExt cx="4500307" cy="216548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7D54DF1-94EF-7D02-ECC5-665D04D195C7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(‚E‘,2)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1C18C3B-DB14-F0A1-0462-1CCC0EF0954B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D81E6B8-B4DD-2C3A-8FB2-06F13179D21B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510407-6297-7606-91DC-7D330EE4444C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DEA5867-2E87-8130-594B-58C211938865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ABC94C8-EE21-F15E-74C6-172267D7B42A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7DE0248E-4F0B-D637-4F64-BA8E507E7004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E6258B7-6D00-DBAB-85CF-44C8456FA17A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6E5BABD-8D38-D826-22EA-3FFC36AA2942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59A61031-C961-96B6-F5FF-9AF909CA3B0C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F0D475FB-5008-DD58-754E-0E16B3E60916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BB4C3FD-94E6-DA09-B334-23DAF0983C9D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6844231-5FF4-7FCB-15BC-A28E1B4A29B5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F5CA95E-67E0-1419-9892-67406D96569C}"/>
              </a:ext>
            </a:extLst>
          </p:cNvPr>
          <p:cNvGrpSpPr/>
          <p:nvPr/>
        </p:nvGrpSpPr>
        <p:grpSpPr>
          <a:xfrm>
            <a:off x="3228107" y="3434967"/>
            <a:ext cx="4704393" cy="216548"/>
            <a:chOff x="3228107" y="1943498"/>
            <a:chExt cx="4704393" cy="216548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8A4D847-8031-26E6-8925-4531CE51BB74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(‚X‘,1)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6CF8B5F-4D6D-A7E3-47F1-5F1D6410D69C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FA45BF4-B920-C637-02D4-C661DCC329B0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3C2E1315-4E2D-F2D9-11E8-C535F7B816CB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C1732F2-AE00-2840-3B0F-3E0E6E5448B0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6562178-7DC4-9C6F-49A1-99599C7F5A66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E2494AE-F703-EE94-138A-57978525ACE3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99CDE0F-EC15-AF6A-EEA5-BAB7F54F661D}"/>
                </a:ext>
              </a:extLst>
            </p:cNvPr>
            <p:cNvSpPr/>
            <p:nvPr/>
          </p:nvSpPr>
          <p:spPr bwMode="gray">
            <a:xfrm>
              <a:off x="541222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5E7C6F23-1B6F-536B-F3D7-C59F22873537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620B6AE-80FE-60A3-F921-8969661C70D4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3CFE21C-68D0-FF30-3F34-CF268C757001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56307268-3842-9F37-B94E-689F34E63DD4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797821D-05CC-EBFA-4570-9310B0C63B8C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F2F928FA-3659-C776-A0B4-4601F4DCAF63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777BF242-6556-B51F-EB06-0991048AFB65}"/>
                </a:ext>
              </a:extLst>
            </p:cNvPr>
            <p:cNvSpPr/>
            <p:nvPr/>
          </p:nvSpPr>
          <p:spPr bwMode="gray">
            <a:xfrm>
              <a:off x="778848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24EA6009-7881-F352-A8BB-B28CB26BB108}"/>
              </a:ext>
            </a:extLst>
          </p:cNvPr>
          <p:cNvGrpSpPr/>
          <p:nvPr/>
        </p:nvGrpSpPr>
        <p:grpSpPr>
          <a:xfrm>
            <a:off x="3228107" y="3648034"/>
            <a:ext cx="4704393" cy="216548"/>
            <a:chOff x="3228107" y="1943498"/>
            <a:chExt cx="4704393" cy="216548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4968529-84FB-1424-CA8E-43D43E82E4FB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(‚A‘,2)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AC273CD6-1B12-DDAA-BD73-8CC78019EB36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8E68B6D-EAE9-A940-ADC3-BC77AD7C3A28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BCE3FCD-B4FF-68BA-7BD9-881BF2036DFF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8B4E1FC8-EFAB-F38E-711E-F52074BF830A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BBD36BFB-14F2-DDB8-0010-A3C615A75A19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54006083-1CF6-3294-CC95-C191BD415F46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6EAAC29-F359-8235-8664-E93A42B38E41}"/>
                </a:ext>
              </a:extLst>
            </p:cNvPr>
            <p:cNvSpPr/>
            <p:nvPr/>
          </p:nvSpPr>
          <p:spPr bwMode="gray">
            <a:xfrm>
              <a:off x="541222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9DFFCA9-C5AF-D82A-635D-E74D64F66DE1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391CCD8-C789-ADAE-BB40-34DDCF70575E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B58FD9E-0303-D5AC-DCE5-1F5E269AFF18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D93599F-1B72-B5E8-9B7B-B34383A5476A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958FDEC-FE6C-DCCB-0FA3-3E14CBAA0865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BCE61210-C40D-568C-5D0C-5A38764BB29B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99407B6-DF9B-0546-F54A-322B6936942C}"/>
                </a:ext>
              </a:extLst>
            </p:cNvPr>
            <p:cNvSpPr/>
            <p:nvPr/>
          </p:nvSpPr>
          <p:spPr bwMode="gray">
            <a:xfrm>
              <a:off x="778848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76C6CAA-1EC7-9F66-6747-2D7C922D6262}"/>
              </a:ext>
            </a:extLst>
          </p:cNvPr>
          <p:cNvGrpSpPr/>
          <p:nvPr/>
        </p:nvGrpSpPr>
        <p:grpSpPr>
          <a:xfrm>
            <a:off x="3228107" y="3861101"/>
            <a:ext cx="4908479" cy="216548"/>
            <a:chOff x="3228107" y="1943498"/>
            <a:chExt cx="4908479" cy="216548"/>
          </a:xfrm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660F063-B8BA-93B8-C3CB-A849D8B67C6D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(‚M‘,1)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4EB8952D-1D44-973E-49F6-7C45ACF52485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21979CF-5D31-C9F1-8D4D-DACDA4FE47A9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9DFBDB33-4C71-3769-F342-132EA8B59173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FCFE2CC-B9CD-AB0A-601C-DF20F7145E0E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CDBDA5A4-F730-91DD-5AE3-6D27A3583663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2539B725-8C08-493B-5AD7-DD2D7B37C608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3513F951-942F-0E1E-6545-8AB0B568EE5F}"/>
                </a:ext>
              </a:extLst>
            </p:cNvPr>
            <p:cNvSpPr/>
            <p:nvPr/>
          </p:nvSpPr>
          <p:spPr bwMode="gray">
            <a:xfrm>
              <a:off x="541222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D0BEF885-A43A-B3DC-FF7D-D68201C8C122}"/>
                </a:ext>
              </a:extLst>
            </p:cNvPr>
            <p:cNvSpPr/>
            <p:nvPr/>
          </p:nvSpPr>
          <p:spPr bwMode="gray">
            <a:xfrm>
              <a:off x="561630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78708CE3-11FB-0961-D172-C2B5DCC1FC7D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DA9FEBF-0BBF-AC42-0665-2DAB37F90867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2F8C9F4-BBEB-39FF-97C6-15448C1F7E44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84AE3CC3-BFD5-57D5-0EC0-7D74D640FE13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D474AA10-21C4-4E41-6E26-D490BC51D2AC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96474F88-184A-CEE1-B364-950A05E409D6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798FB93-5785-0C21-8A16-C7A1D2907454}"/>
                </a:ext>
              </a:extLst>
            </p:cNvPr>
            <p:cNvSpPr/>
            <p:nvPr/>
          </p:nvSpPr>
          <p:spPr bwMode="gray">
            <a:xfrm>
              <a:off x="778848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C919A0B-08A3-F767-16EC-B4FABFA13682}"/>
                </a:ext>
              </a:extLst>
            </p:cNvPr>
            <p:cNvSpPr/>
            <p:nvPr/>
          </p:nvSpPr>
          <p:spPr bwMode="gray">
            <a:xfrm>
              <a:off x="799257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A3753E6B-7241-ACDE-AE3C-1814A9D86618}"/>
              </a:ext>
            </a:extLst>
          </p:cNvPr>
          <p:cNvGrpSpPr/>
          <p:nvPr/>
        </p:nvGrpSpPr>
        <p:grpSpPr>
          <a:xfrm>
            <a:off x="3228107" y="4074168"/>
            <a:ext cx="5112565" cy="216548"/>
            <a:chOff x="3228107" y="1943498"/>
            <a:chExt cx="5112565" cy="216548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AEF7856-AE21-7F61-79F4-092391BC4821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(‚P‘,1)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791C3A8-553A-6427-B04A-18316A2183B6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79830049-32B0-F8DA-F3AD-5DE97853ED20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6AC64A92-E7A5-BF13-3F64-33E09A1E30AA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5FE9CCD-EB5B-4FB8-B471-14629B5B61D8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D3BCE94-B6FF-F523-4D76-DA4FC8D9E3A4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46FA0257-72AF-D9F1-469D-4EE511B8AA2E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BC2807E9-25F7-BAAD-AFC5-543742A304F8}"/>
                </a:ext>
              </a:extLst>
            </p:cNvPr>
            <p:cNvSpPr/>
            <p:nvPr/>
          </p:nvSpPr>
          <p:spPr bwMode="gray">
            <a:xfrm>
              <a:off x="541222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1E09BD0-CAA8-95AE-99BC-0F808281F438}"/>
                </a:ext>
              </a:extLst>
            </p:cNvPr>
            <p:cNvSpPr/>
            <p:nvPr/>
          </p:nvSpPr>
          <p:spPr bwMode="gray">
            <a:xfrm>
              <a:off x="561630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ADCCB55-7391-667E-4469-73FD67DC6DDA}"/>
                </a:ext>
              </a:extLst>
            </p:cNvPr>
            <p:cNvSpPr/>
            <p:nvPr/>
          </p:nvSpPr>
          <p:spPr bwMode="gray">
            <a:xfrm>
              <a:off x="582039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4EB0E0B-76BE-24B3-D3BD-4A153032E7C4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FAEBE85-DFFB-224D-0438-82E4FF4B398A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B1B3E22A-000C-8CAF-C1DF-C25192E79B59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BDB61B45-2586-1DCD-F760-90274D1284AE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B90B056C-3301-15CF-C449-074A7EBCC003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ECDBC9B6-B121-8E9A-B036-4911F747632D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DE5FA6E5-D5EE-4719-9AF6-9BFE9C2510C3}"/>
                </a:ext>
              </a:extLst>
            </p:cNvPr>
            <p:cNvSpPr/>
            <p:nvPr/>
          </p:nvSpPr>
          <p:spPr bwMode="gray">
            <a:xfrm>
              <a:off x="778848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6ACBCDD-3E91-8C43-EBCD-66E7BF3152F3}"/>
                </a:ext>
              </a:extLst>
            </p:cNvPr>
            <p:cNvSpPr/>
            <p:nvPr/>
          </p:nvSpPr>
          <p:spPr bwMode="gray">
            <a:xfrm>
              <a:off x="799257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78A5F849-1584-9DE3-E25E-5F1855C683B8}"/>
                </a:ext>
              </a:extLst>
            </p:cNvPr>
            <p:cNvSpPr/>
            <p:nvPr/>
          </p:nvSpPr>
          <p:spPr bwMode="gray">
            <a:xfrm>
              <a:off x="819665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3B7325D-E16C-E075-7F12-C26EC5189B3B}"/>
              </a:ext>
            </a:extLst>
          </p:cNvPr>
          <p:cNvGrpSpPr/>
          <p:nvPr/>
        </p:nvGrpSpPr>
        <p:grpSpPr>
          <a:xfrm>
            <a:off x="3228107" y="4287235"/>
            <a:ext cx="5316651" cy="216548"/>
            <a:chOff x="3228107" y="1943498"/>
            <a:chExt cx="5316651" cy="216548"/>
          </a:xfrm>
        </p:grpSpPr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3430B2D-D9C6-67B2-A325-F8B588E745CF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(‚L‘,1)</a:t>
              </a: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E2EA26F-D000-8F51-4DB2-F8B69C329D89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50F2EF-7902-EEC2-B2E7-5F4D07A5F904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AE6AEF4-66D6-EB50-D03C-53916E869087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9B513446-DA88-99EF-06B0-8740CF34A886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600C783C-285B-75EB-179F-B8A5AD155A7F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998480B8-9719-22F8-9DE8-3BA9790075B3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A292996-A8EB-B173-EF79-4BEB5C0F2160}"/>
                </a:ext>
              </a:extLst>
            </p:cNvPr>
            <p:cNvSpPr/>
            <p:nvPr/>
          </p:nvSpPr>
          <p:spPr bwMode="gray">
            <a:xfrm>
              <a:off x="541222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7789881-03A4-B746-E21C-43F995A90F15}"/>
                </a:ext>
              </a:extLst>
            </p:cNvPr>
            <p:cNvSpPr/>
            <p:nvPr/>
          </p:nvSpPr>
          <p:spPr bwMode="gray">
            <a:xfrm>
              <a:off x="561630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49D0264B-BC1D-D238-DF96-7C7D6A082C93}"/>
                </a:ext>
              </a:extLst>
            </p:cNvPr>
            <p:cNvSpPr/>
            <p:nvPr/>
          </p:nvSpPr>
          <p:spPr bwMode="gray">
            <a:xfrm>
              <a:off x="582039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75090990-ADB6-5B5E-9DED-2AA737DC080F}"/>
                </a:ext>
              </a:extLst>
            </p:cNvPr>
            <p:cNvSpPr/>
            <p:nvPr/>
          </p:nvSpPr>
          <p:spPr bwMode="gray">
            <a:xfrm>
              <a:off x="602447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EA1D6824-A5E4-B22E-DC8E-4424F3C08895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5E96441-5748-552D-3A26-BC4E94307398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C3B2851-F519-72F4-47F6-FB5B1717158D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C863BA8F-6201-FD64-D7B8-081A22B6BC0D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4C31BA7-C2CC-0F4A-943F-443FFB616D88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ECB1AE6-72DD-AE17-69AF-7945FA34E763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6F112FA8-C4A9-5E6D-03AC-310C24EBC740}"/>
                </a:ext>
              </a:extLst>
            </p:cNvPr>
            <p:cNvSpPr/>
            <p:nvPr/>
          </p:nvSpPr>
          <p:spPr bwMode="gray">
            <a:xfrm>
              <a:off x="778848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B80F906-8E71-0E34-A6FA-B570D41D7DAF}"/>
                </a:ext>
              </a:extLst>
            </p:cNvPr>
            <p:cNvSpPr/>
            <p:nvPr/>
          </p:nvSpPr>
          <p:spPr bwMode="gray">
            <a:xfrm>
              <a:off x="799257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07C1206E-7A8F-BF66-FB93-8650A1B5DFAE}"/>
                </a:ext>
              </a:extLst>
            </p:cNvPr>
            <p:cNvSpPr/>
            <p:nvPr/>
          </p:nvSpPr>
          <p:spPr bwMode="gray">
            <a:xfrm>
              <a:off x="819665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3551058-A90F-AA2F-D377-EBFD3A2519B6}"/>
                </a:ext>
              </a:extLst>
            </p:cNvPr>
            <p:cNvSpPr/>
            <p:nvPr/>
          </p:nvSpPr>
          <p:spPr bwMode="gray">
            <a:xfrm>
              <a:off x="840074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9A0F0B1-5E59-9F0E-438D-067F6F977DF8}"/>
              </a:ext>
            </a:extLst>
          </p:cNvPr>
          <p:cNvGrpSpPr/>
          <p:nvPr/>
        </p:nvGrpSpPr>
        <p:grpSpPr>
          <a:xfrm>
            <a:off x="3228107" y="4500304"/>
            <a:ext cx="5316651" cy="216548"/>
            <a:chOff x="3228107" y="1943498"/>
            <a:chExt cx="5316651" cy="216548"/>
          </a:xfrm>
        </p:grpSpPr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1CD9B719-51E2-751D-25FC-0B77FE01515E}"/>
                </a:ext>
              </a:extLst>
            </p:cNvPr>
            <p:cNvSpPr txBox="1"/>
            <p:nvPr/>
          </p:nvSpPr>
          <p:spPr bwMode="gray">
            <a:xfrm>
              <a:off x="3228107" y="1943498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(‚E‘,3)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C58FD0-8467-C73B-C914-71883017D8F4}"/>
                </a:ext>
              </a:extLst>
            </p:cNvPr>
            <p:cNvSpPr/>
            <p:nvPr/>
          </p:nvSpPr>
          <p:spPr bwMode="gray">
            <a:xfrm>
              <a:off x="418770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4DD5522-2C1B-4DB2-BADF-4115D474E779}"/>
                </a:ext>
              </a:extLst>
            </p:cNvPr>
            <p:cNvSpPr/>
            <p:nvPr/>
          </p:nvSpPr>
          <p:spPr bwMode="gray">
            <a:xfrm>
              <a:off x="439179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63079B0-25BE-86CB-3518-481CAC10755D}"/>
                </a:ext>
              </a:extLst>
            </p:cNvPr>
            <p:cNvSpPr/>
            <p:nvPr/>
          </p:nvSpPr>
          <p:spPr bwMode="gray">
            <a:xfrm>
              <a:off x="459587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CF83AA2-ADC4-5866-DDCC-48455280A2B0}"/>
                </a:ext>
              </a:extLst>
            </p:cNvPr>
            <p:cNvSpPr/>
            <p:nvPr/>
          </p:nvSpPr>
          <p:spPr bwMode="gray">
            <a:xfrm>
              <a:off x="479996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033744F-42A5-D6C0-EF1B-860979A2FBBA}"/>
                </a:ext>
              </a:extLst>
            </p:cNvPr>
            <p:cNvSpPr/>
            <p:nvPr/>
          </p:nvSpPr>
          <p:spPr bwMode="gray">
            <a:xfrm>
              <a:off x="500404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ADF9222-18E7-FB8A-9C45-BC34831AE0DC}"/>
                </a:ext>
              </a:extLst>
            </p:cNvPr>
            <p:cNvSpPr/>
            <p:nvPr/>
          </p:nvSpPr>
          <p:spPr bwMode="gray">
            <a:xfrm>
              <a:off x="520813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DDB5C5F-ACD1-F01E-9A80-F365F064C0C7}"/>
                </a:ext>
              </a:extLst>
            </p:cNvPr>
            <p:cNvSpPr/>
            <p:nvPr/>
          </p:nvSpPr>
          <p:spPr bwMode="gray">
            <a:xfrm>
              <a:off x="541222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032FA1A-F7E3-C4BD-0D04-F9353678A229}"/>
                </a:ext>
              </a:extLst>
            </p:cNvPr>
            <p:cNvSpPr/>
            <p:nvPr/>
          </p:nvSpPr>
          <p:spPr bwMode="gray">
            <a:xfrm>
              <a:off x="561630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118150B0-286E-E270-7AFD-B8B0541BAA2C}"/>
                </a:ext>
              </a:extLst>
            </p:cNvPr>
            <p:cNvSpPr/>
            <p:nvPr/>
          </p:nvSpPr>
          <p:spPr bwMode="gray">
            <a:xfrm>
              <a:off x="582039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B718C11-ACDE-AD8C-E15F-550C72C09258}"/>
                </a:ext>
              </a:extLst>
            </p:cNvPr>
            <p:cNvSpPr/>
            <p:nvPr/>
          </p:nvSpPr>
          <p:spPr bwMode="gray">
            <a:xfrm>
              <a:off x="602447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BF03866-9446-BFB1-C25C-F8B4B0F82A5A}"/>
                </a:ext>
              </a:extLst>
            </p:cNvPr>
            <p:cNvSpPr/>
            <p:nvPr/>
          </p:nvSpPr>
          <p:spPr bwMode="gray">
            <a:xfrm>
              <a:off x="656396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93E5CB8A-50F3-BC83-F1E6-4B1B2F602659}"/>
                </a:ext>
              </a:extLst>
            </p:cNvPr>
            <p:cNvSpPr/>
            <p:nvPr/>
          </p:nvSpPr>
          <p:spPr bwMode="gray">
            <a:xfrm>
              <a:off x="676805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BCE1F8C-D576-6111-12BB-263103F20E1D}"/>
                </a:ext>
              </a:extLst>
            </p:cNvPr>
            <p:cNvSpPr/>
            <p:nvPr/>
          </p:nvSpPr>
          <p:spPr bwMode="gray">
            <a:xfrm>
              <a:off x="697214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5241C6D9-0273-EAD4-AEAA-7E78CF067B0D}"/>
                </a:ext>
              </a:extLst>
            </p:cNvPr>
            <p:cNvSpPr/>
            <p:nvPr/>
          </p:nvSpPr>
          <p:spPr bwMode="gray">
            <a:xfrm>
              <a:off x="717622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E4D96E64-C2F2-21B8-0608-110252B2E020}"/>
                </a:ext>
              </a:extLst>
            </p:cNvPr>
            <p:cNvSpPr/>
            <p:nvPr/>
          </p:nvSpPr>
          <p:spPr bwMode="gray">
            <a:xfrm>
              <a:off x="738031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B7303FFC-2476-537E-C4ED-B825C778E1DA}"/>
                </a:ext>
              </a:extLst>
            </p:cNvPr>
            <p:cNvSpPr/>
            <p:nvPr/>
          </p:nvSpPr>
          <p:spPr bwMode="gray">
            <a:xfrm>
              <a:off x="7584398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DE2FB532-A388-1DF8-E18B-A7F6637C226F}"/>
                </a:ext>
              </a:extLst>
            </p:cNvPr>
            <p:cNvSpPr/>
            <p:nvPr/>
          </p:nvSpPr>
          <p:spPr bwMode="gray">
            <a:xfrm>
              <a:off x="7788484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97FBBAC-2237-AD5F-33C4-B7023C8FD5E4}"/>
                </a:ext>
              </a:extLst>
            </p:cNvPr>
            <p:cNvSpPr/>
            <p:nvPr/>
          </p:nvSpPr>
          <p:spPr bwMode="gray">
            <a:xfrm>
              <a:off x="7992570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731FFC09-ACB8-3445-F19B-DFD9C3CA76BC}"/>
                </a:ext>
              </a:extLst>
            </p:cNvPr>
            <p:cNvSpPr/>
            <p:nvPr/>
          </p:nvSpPr>
          <p:spPr bwMode="gray">
            <a:xfrm>
              <a:off x="8196656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5D2CF93-C36B-C655-FDA6-B72ACE4B3B5F}"/>
                </a:ext>
              </a:extLst>
            </p:cNvPr>
            <p:cNvSpPr/>
            <p:nvPr/>
          </p:nvSpPr>
          <p:spPr bwMode="gray">
            <a:xfrm>
              <a:off x="8400742" y="197976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2BBFE2-9AE2-9AD7-522D-7AD9EC029AEF}"/>
              </a:ext>
            </a:extLst>
          </p:cNvPr>
          <p:cNvGrpSpPr/>
          <p:nvPr/>
        </p:nvGrpSpPr>
        <p:grpSpPr>
          <a:xfrm>
            <a:off x="4067944" y="1540104"/>
            <a:ext cx="2160240" cy="396306"/>
            <a:chOff x="4067944" y="1540104"/>
            <a:chExt cx="2160240" cy="3963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E362EB-DEFB-F5A5-4D77-1BC710BD18CD}"/>
                </a:ext>
              </a:extLst>
            </p:cNvPr>
            <p:cNvSpPr/>
            <p:nvPr/>
          </p:nvSpPr>
          <p:spPr bwMode="gray">
            <a:xfrm>
              <a:off x="4187704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26E42E-E476-0035-3153-9D3E607DB766}"/>
                </a:ext>
              </a:extLst>
            </p:cNvPr>
            <p:cNvSpPr/>
            <p:nvPr/>
          </p:nvSpPr>
          <p:spPr bwMode="gray">
            <a:xfrm>
              <a:off x="4391790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DB0C4B-47D0-224E-37AC-311A5289D715}"/>
                </a:ext>
              </a:extLst>
            </p:cNvPr>
            <p:cNvSpPr/>
            <p:nvPr/>
          </p:nvSpPr>
          <p:spPr bwMode="gray">
            <a:xfrm>
              <a:off x="4595876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9CA6DA-5DC8-CC93-8601-3914BFEC7F16}"/>
                </a:ext>
              </a:extLst>
            </p:cNvPr>
            <p:cNvSpPr/>
            <p:nvPr/>
          </p:nvSpPr>
          <p:spPr bwMode="gray">
            <a:xfrm>
              <a:off x="4799962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AB9D55-B783-76CA-6A7C-339CAA886E33}"/>
                </a:ext>
              </a:extLst>
            </p:cNvPr>
            <p:cNvSpPr/>
            <p:nvPr/>
          </p:nvSpPr>
          <p:spPr bwMode="gray">
            <a:xfrm>
              <a:off x="5004048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C58AD6-73DA-38E0-F358-2E7D4C8CA6DF}"/>
                </a:ext>
              </a:extLst>
            </p:cNvPr>
            <p:cNvSpPr/>
            <p:nvPr/>
          </p:nvSpPr>
          <p:spPr bwMode="gray">
            <a:xfrm>
              <a:off x="5208134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B2993C-6649-FCC4-5A9A-73948B794B1F}"/>
                </a:ext>
              </a:extLst>
            </p:cNvPr>
            <p:cNvSpPr/>
            <p:nvPr/>
          </p:nvSpPr>
          <p:spPr bwMode="gray">
            <a:xfrm>
              <a:off x="5412220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1641C0-8E77-CDE0-F757-43D117525FFA}"/>
                </a:ext>
              </a:extLst>
            </p:cNvPr>
            <p:cNvSpPr/>
            <p:nvPr/>
          </p:nvSpPr>
          <p:spPr bwMode="gray">
            <a:xfrm>
              <a:off x="5616306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CD63CE-C246-C28D-BB56-94AC62C8BDBE}"/>
                </a:ext>
              </a:extLst>
            </p:cNvPr>
            <p:cNvSpPr/>
            <p:nvPr/>
          </p:nvSpPr>
          <p:spPr bwMode="gray">
            <a:xfrm>
              <a:off x="5820392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97E1BB-645C-2381-76A0-EFA2EEC4923B}"/>
                </a:ext>
              </a:extLst>
            </p:cNvPr>
            <p:cNvSpPr/>
            <p:nvPr/>
          </p:nvSpPr>
          <p:spPr bwMode="gray">
            <a:xfrm>
              <a:off x="6024478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4C57B5-DCCA-0204-A912-97B51FD2A1B9}"/>
                </a:ext>
              </a:extLst>
            </p:cNvPr>
            <p:cNvCxnSpPr/>
            <p:nvPr/>
          </p:nvCxnSpPr>
          <p:spPr bwMode="gray">
            <a:xfrm>
              <a:off x="4067944" y="1936410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92C8B83E-637B-CEC7-6066-8AEEE120E18A}"/>
                </a:ext>
              </a:extLst>
            </p:cNvPr>
            <p:cNvSpPr txBox="1"/>
            <p:nvPr/>
          </p:nvSpPr>
          <p:spPr bwMode="gray">
            <a:xfrm>
              <a:off x="4825055" y="1540104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keys[]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92B83-DFB2-6410-5909-BBB8C220235C}"/>
              </a:ext>
            </a:extLst>
          </p:cNvPr>
          <p:cNvGrpSpPr/>
          <p:nvPr/>
        </p:nvGrpSpPr>
        <p:grpSpPr>
          <a:xfrm>
            <a:off x="6444208" y="1542014"/>
            <a:ext cx="2160240" cy="394396"/>
            <a:chOff x="6444208" y="1542014"/>
            <a:chExt cx="2160240" cy="39439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8F1DE5A-1B4B-5173-3A3F-4146AB5CB325}"/>
                </a:ext>
              </a:extLst>
            </p:cNvPr>
            <p:cNvSpPr/>
            <p:nvPr/>
          </p:nvSpPr>
          <p:spPr bwMode="gray">
            <a:xfrm>
              <a:off x="6563968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0D558FE-496B-EFAD-9E42-6465E9005C8D}"/>
                </a:ext>
              </a:extLst>
            </p:cNvPr>
            <p:cNvSpPr/>
            <p:nvPr/>
          </p:nvSpPr>
          <p:spPr bwMode="gray">
            <a:xfrm>
              <a:off x="6768054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458195B-A549-A33A-95C9-0A5EAB08BF28}"/>
                </a:ext>
              </a:extLst>
            </p:cNvPr>
            <p:cNvSpPr/>
            <p:nvPr/>
          </p:nvSpPr>
          <p:spPr bwMode="gray">
            <a:xfrm>
              <a:off x="6972140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3BFB990-F3C0-A522-0D15-9ECCCD163CDF}"/>
                </a:ext>
              </a:extLst>
            </p:cNvPr>
            <p:cNvSpPr/>
            <p:nvPr/>
          </p:nvSpPr>
          <p:spPr bwMode="gray">
            <a:xfrm>
              <a:off x="7176226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6955535-E0ED-6E7D-18E6-FBB9CAF45A89}"/>
                </a:ext>
              </a:extLst>
            </p:cNvPr>
            <p:cNvSpPr/>
            <p:nvPr/>
          </p:nvSpPr>
          <p:spPr bwMode="gray">
            <a:xfrm>
              <a:off x="7380312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2B27291-2649-C32D-A951-DADE0E3B69F9}"/>
                </a:ext>
              </a:extLst>
            </p:cNvPr>
            <p:cNvSpPr/>
            <p:nvPr/>
          </p:nvSpPr>
          <p:spPr bwMode="gray">
            <a:xfrm>
              <a:off x="7584398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65BF540-C92F-4DBA-693D-9F3D32B898F0}"/>
                </a:ext>
              </a:extLst>
            </p:cNvPr>
            <p:cNvSpPr/>
            <p:nvPr/>
          </p:nvSpPr>
          <p:spPr bwMode="gray">
            <a:xfrm>
              <a:off x="7788484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7AC7972-6E67-D870-7A09-3F4A659B6DA6}"/>
                </a:ext>
              </a:extLst>
            </p:cNvPr>
            <p:cNvSpPr/>
            <p:nvPr/>
          </p:nvSpPr>
          <p:spPr bwMode="gray">
            <a:xfrm>
              <a:off x="7992570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6E7C8E7-9647-8232-2791-8BA243F93873}"/>
                </a:ext>
              </a:extLst>
            </p:cNvPr>
            <p:cNvSpPr/>
            <p:nvPr/>
          </p:nvSpPr>
          <p:spPr bwMode="gray">
            <a:xfrm>
              <a:off x="8196656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DE1ABA-9D92-1B46-6106-4B865AD45AE7}"/>
                </a:ext>
              </a:extLst>
            </p:cNvPr>
            <p:cNvSpPr/>
            <p:nvPr/>
          </p:nvSpPr>
          <p:spPr bwMode="gray">
            <a:xfrm>
              <a:off x="8400742" y="177966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3B3606-D5F3-7555-AFD5-BE58B3507B58}"/>
                </a:ext>
              </a:extLst>
            </p:cNvPr>
            <p:cNvCxnSpPr/>
            <p:nvPr/>
          </p:nvCxnSpPr>
          <p:spPr bwMode="gray">
            <a:xfrm>
              <a:off x="6444208" y="1936410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C6A9D83-C85A-6E6A-35DE-9919A50FBAE9}"/>
                </a:ext>
              </a:extLst>
            </p:cNvPr>
            <p:cNvSpPr txBox="1"/>
            <p:nvPr/>
          </p:nvSpPr>
          <p:spPr bwMode="gray">
            <a:xfrm>
              <a:off x="7205892" y="1542014"/>
              <a:ext cx="646017" cy="2165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vals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28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7A7CD-A8F1-A1CA-F97D-10E811A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Suche: Laufzeitanalyse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980FC0-8359-AA1C-786F-753EC408F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885442"/>
                  </p:ext>
                </p:extLst>
              </p:nvPr>
            </p:nvGraphicFramePr>
            <p:xfrm>
              <a:off x="358776" y="1128062"/>
              <a:ext cx="8245672" cy="1345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980FC0-8359-AA1C-786F-753EC408F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885442"/>
                  </p:ext>
                </p:extLst>
              </p:nvPr>
            </p:nvGraphicFramePr>
            <p:xfrm>
              <a:off x="358776" y="1128062"/>
              <a:ext cx="8245672" cy="1345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0976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0976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0976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0976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0976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0976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B7453AC-F83B-E0AE-522D-EFA983238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588798"/>
                  </p:ext>
                </p:extLst>
              </p:nvPr>
            </p:nvGraphicFramePr>
            <p:xfrm>
              <a:off x="358776" y="1128062"/>
              <a:ext cx="8245672" cy="1862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50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B7453AC-F83B-E0AE-522D-EFA983238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588798"/>
                  </p:ext>
                </p:extLst>
              </p:nvPr>
            </p:nvGraphicFramePr>
            <p:xfrm>
              <a:off x="358776" y="1128062"/>
              <a:ext cx="8245672" cy="1862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260976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260976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260976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260976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260976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260976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5091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4DDD48-0A70-D361-91A3-E224B9CA6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517"/>
          <a:stretch/>
        </p:blipFill>
        <p:spPr>
          <a:xfrm>
            <a:off x="821720" y="3095474"/>
            <a:ext cx="6414107" cy="1852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4095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Symboltabellen</a:t>
            </a:r>
          </a:p>
          <a:p>
            <a:pPr marL="342900" indent="-342900"/>
            <a:r>
              <a:rPr lang="de-DE" altLang="en-DE" dirty="0"/>
              <a:t>Sequentielle Suche</a:t>
            </a:r>
          </a:p>
          <a:p>
            <a:pPr marL="342900" indent="-342900"/>
            <a:r>
              <a:rPr lang="de-DE" altLang="en-DE" dirty="0"/>
              <a:t>Binäre Suche</a:t>
            </a:r>
          </a:p>
          <a:p>
            <a:pPr marL="342900" indent="-342900"/>
            <a:r>
              <a:rPr lang="de-DE" altLang="en-DE" b="1" dirty="0"/>
              <a:t>Fibonacci Suche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9274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ECC49-53D5-236A-D662-F1E9A130EC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 binärer Suche wird das Suchintervall in jedem Schritt halbiert</a:t>
            </a:r>
          </a:p>
          <a:p>
            <a:pPr lvl="1"/>
            <a:r>
              <a:rPr lang="de-DE" sz="1200" dirty="0"/>
              <a:t>Erfordert Division um den Mittelpunkt(</a:t>
            </a:r>
            <a:r>
              <a:rPr lang="de-DE" sz="1200" dirty="0" err="1"/>
              <a:t>index</a:t>
            </a:r>
            <a:r>
              <a:rPr lang="de-DE" sz="1200" dirty="0"/>
              <a:t>) zu bestimmen</a:t>
            </a:r>
          </a:p>
          <a:p>
            <a:pPr lvl="1"/>
            <a:r>
              <a:rPr lang="de-DE" sz="1200" dirty="0"/>
              <a:t>Division ist 10x langsamer als Addition und Subtraktion!</a:t>
            </a:r>
          </a:p>
          <a:p>
            <a:r>
              <a:rPr lang="de-DE" b="1" dirty="0"/>
              <a:t>Idee</a:t>
            </a:r>
            <a:r>
              <a:rPr lang="de-DE" dirty="0"/>
              <a:t>: Wir benutzen eine exponentielle Zerlegung, die nur Addition benötigt!</a:t>
            </a:r>
          </a:p>
          <a:p>
            <a:r>
              <a:rPr lang="de-DE" b="1" dirty="0"/>
              <a:t>Fibonacci-Zahlen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sz="1200" b="1" dirty="0"/>
              <a:t>Beobachtung 1</a:t>
            </a:r>
            <a:r>
              <a:rPr lang="de-DE" sz="1200" dirty="0"/>
              <a:t>: Aus zwei aufeinanderfolgenden Fibonacci-Zahlen kann immer der Vorgänger und Nachfolger durch Addition und Subtraktion berechnet werden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r>
              <a:rPr lang="de-DE" sz="1200" b="1" dirty="0"/>
              <a:t>Beobachtung 2</a:t>
            </a:r>
            <a:r>
              <a:rPr lang="de-DE" sz="1200" dirty="0"/>
              <a:t>: Die Fibonacci-Zahlen erfüllen (approximativ) diese Beziehung</a:t>
            </a:r>
            <a:endParaRPr lang="de-DE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D8B76-414D-FD40-F72B-5C03A7CE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Fibonacci Suche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386E6-3CBC-39C9-1F96-EFDBB61BF214}"/>
                  </a:ext>
                </a:extLst>
              </p:cNvPr>
              <p:cNvSpPr txBox="1"/>
              <p:nvPr/>
            </p:nvSpPr>
            <p:spPr bwMode="gray">
              <a:xfrm>
                <a:off x="1835696" y="2643758"/>
                <a:ext cx="50158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de-DE" sz="1400" dirty="0"/>
                  <a:t> wobei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400" dirty="0"/>
                  <a:t> und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386E6-3CBC-39C9-1F96-EFDBB61B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5696" y="2643758"/>
                <a:ext cx="5015867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38010D-B764-3A8F-E39F-B2F5E64B7FFF}"/>
                  </a:ext>
                </a:extLst>
              </p:cNvPr>
              <p:cNvSpPr txBox="1"/>
              <p:nvPr/>
            </p:nvSpPr>
            <p:spPr bwMode="gray">
              <a:xfrm>
                <a:off x="1835696" y="3717337"/>
                <a:ext cx="30243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38010D-B764-3A8F-E39F-B2F5E64B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5696" y="3717337"/>
                <a:ext cx="302433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7B1775-FC56-FCA8-BA07-1869CAE6164A}"/>
                  </a:ext>
                </a:extLst>
              </p:cNvPr>
              <p:cNvSpPr txBox="1"/>
              <p:nvPr/>
            </p:nvSpPr>
            <p:spPr bwMode="gray">
              <a:xfrm>
                <a:off x="2123728" y="3455656"/>
                <a:ext cx="30243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7B1775-FC56-FCA8-BA07-1869CAE6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3728" y="3455656"/>
                <a:ext cx="302433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DDB39-3801-54EB-7B19-49B5FCE377F2}"/>
              </a:ext>
            </a:extLst>
          </p:cNvPr>
          <p:cNvCxnSpPr>
            <a:cxnSpLocks/>
          </p:cNvCxnSpPr>
          <p:nvPr/>
        </p:nvCxnSpPr>
        <p:spPr bwMode="gray">
          <a:xfrm flipH="1">
            <a:off x="4768944" y="3605604"/>
            <a:ext cx="117105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43D3B8-0D46-FB02-F930-A1795D9FACE8}"/>
              </a:ext>
            </a:extLst>
          </p:cNvPr>
          <p:cNvSpPr txBox="1"/>
          <p:nvPr/>
        </p:nvSpPr>
        <p:spPr bwMode="gray">
          <a:xfrm>
            <a:off x="5939995" y="3463166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solidFill>
                  <a:srgbClr val="C00000"/>
                </a:solidFill>
              </a:rPr>
              <a:t>Nachfolger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4BE0E0-0ACA-27CE-FA94-31A347781B1B}"/>
              </a:ext>
            </a:extLst>
          </p:cNvPr>
          <p:cNvCxnSpPr>
            <a:cxnSpLocks/>
          </p:cNvCxnSpPr>
          <p:nvPr/>
        </p:nvCxnSpPr>
        <p:spPr bwMode="gray">
          <a:xfrm flipH="1">
            <a:off x="4499992" y="3855836"/>
            <a:ext cx="144379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555A9D-D7D5-C044-E2BF-5D663F4EF24F}"/>
              </a:ext>
            </a:extLst>
          </p:cNvPr>
          <p:cNvSpPr txBox="1"/>
          <p:nvPr/>
        </p:nvSpPr>
        <p:spPr bwMode="gray">
          <a:xfrm>
            <a:off x="5943783" y="3724847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solidFill>
                  <a:srgbClr val="C00000"/>
                </a:solidFill>
              </a:rPr>
              <a:t>Vorgänger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FA8DB-6A3C-1959-1281-F7B453AF5396}"/>
                  </a:ext>
                </a:extLst>
              </p:cNvPr>
              <p:cNvSpPr txBox="1"/>
              <p:nvPr/>
            </p:nvSpPr>
            <p:spPr bwMode="gray">
              <a:xfrm>
                <a:off x="2123729" y="4456731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type m:val="li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FA8DB-6A3C-1959-1281-F7B453AF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3729" y="4456731"/>
                <a:ext cx="2016224" cy="276999"/>
              </a:xfrm>
              <a:prstGeom prst="rect">
                <a:avLst/>
              </a:prstGeom>
              <a:blipFill>
                <a:blip r:embed="rId5"/>
                <a:stretch>
                  <a:fillRect t="-91304" b="-1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09171-31DB-6EE6-0A6E-E3C4452502CC}"/>
                  </a:ext>
                </a:extLst>
              </p:cNvPr>
              <p:cNvSpPr txBox="1"/>
              <p:nvPr/>
            </p:nvSpPr>
            <p:spPr bwMode="gray">
              <a:xfrm>
                <a:off x="2135561" y="4738042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type m:val="li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09171-31DB-6EE6-0A6E-E3C445250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35561" y="4738042"/>
                <a:ext cx="2016224" cy="276999"/>
              </a:xfrm>
              <a:prstGeom prst="rect">
                <a:avLst/>
              </a:prstGeom>
              <a:blipFill>
                <a:blip r:embed="rId6"/>
                <a:stretch>
                  <a:fillRect t="-87500" b="-1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40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Symboltabellen</a:t>
            </a:r>
          </a:p>
          <a:p>
            <a:pPr marL="342900" indent="-342900"/>
            <a:r>
              <a:rPr lang="de-DE" altLang="en-DE" dirty="0"/>
              <a:t>Sequentielle Suche</a:t>
            </a:r>
          </a:p>
          <a:p>
            <a:pPr marL="342900" indent="-342900"/>
            <a:r>
              <a:rPr lang="de-DE" altLang="en-DE" dirty="0"/>
              <a:t>Binäre Suche</a:t>
            </a:r>
          </a:p>
          <a:p>
            <a:pPr marL="342900" indent="-342900"/>
            <a:r>
              <a:rPr lang="de-DE" altLang="en-DE" dirty="0"/>
              <a:t>Fibonacci Suche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59EDDB-8846-DE8E-3E93-26C2818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Fibonacci Suche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D689F-C3E0-7A68-20B8-483861D894E9}"/>
              </a:ext>
            </a:extLst>
          </p:cNvPr>
          <p:cNvGrpSpPr/>
          <p:nvPr/>
        </p:nvGrpSpPr>
        <p:grpSpPr>
          <a:xfrm>
            <a:off x="4271650" y="2433071"/>
            <a:ext cx="2160240" cy="360040"/>
            <a:chOff x="4271650" y="2433071"/>
            <a:chExt cx="2160240" cy="360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7DBB6-D7DA-184A-4118-61E0710F682E}"/>
                </a:ext>
              </a:extLst>
            </p:cNvPr>
            <p:cNvSpPr/>
            <p:nvPr/>
          </p:nvSpPr>
          <p:spPr bwMode="gray">
            <a:xfrm>
              <a:off x="4391410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86A7EF-967F-BF9F-56FE-64EB0EE733D6}"/>
                </a:ext>
              </a:extLst>
            </p:cNvPr>
            <p:cNvSpPr/>
            <p:nvPr/>
          </p:nvSpPr>
          <p:spPr bwMode="gray">
            <a:xfrm>
              <a:off x="4595496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C3A57-FE86-FF35-4EFB-D7A5FE55E557}"/>
                </a:ext>
              </a:extLst>
            </p:cNvPr>
            <p:cNvSpPr/>
            <p:nvPr/>
          </p:nvSpPr>
          <p:spPr bwMode="gray">
            <a:xfrm>
              <a:off x="4799582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42E6A9-0AAA-B0CC-866F-06E2F55E327D}"/>
                </a:ext>
              </a:extLst>
            </p:cNvPr>
            <p:cNvSpPr/>
            <p:nvPr/>
          </p:nvSpPr>
          <p:spPr bwMode="gray">
            <a:xfrm>
              <a:off x="5003668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F4D0FF-8670-F17A-5760-8B09C21F5A89}"/>
                </a:ext>
              </a:extLst>
            </p:cNvPr>
            <p:cNvSpPr/>
            <p:nvPr/>
          </p:nvSpPr>
          <p:spPr bwMode="gray">
            <a:xfrm>
              <a:off x="5207754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E56D2D-2673-51C7-007E-2D5A17E20A1B}"/>
                </a:ext>
              </a:extLst>
            </p:cNvPr>
            <p:cNvSpPr/>
            <p:nvPr/>
          </p:nvSpPr>
          <p:spPr bwMode="gray">
            <a:xfrm>
              <a:off x="5411840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E08E6-3BDA-CFAC-D874-4DD838082EC3}"/>
                </a:ext>
              </a:extLst>
            </p:cNvPr>
            <p:cNvSpPr/>
            <p:nvPr/>
          </p:nvSpPr>
          <p:spPr bwMode="gray">
            <a:xfrm>
              <a:off x="5615926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A064E3-9B2C-539E-EBE1-9A22EA258074}"/>
                </a:ext>
              </a:extLst>
            </p:cNvPr>
            <p:cNvSpPr/>
            <p:nvPr/>
          </p:nvSpPr>
          <p:spPr bwMode="gray">
            <a:xfrm>
              <a:off x="5820012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E7FC4-A54A-3E68-335A-66320B779C50}"/>
                </a:ext>
              </a:extLst>
            </p:cNvPr>
            <p:cNvSpPr/>
            <p:nvPr/>
          </p:nvSpPr>
          <p:spPr bwMode="gray">
            <a:xfrm>
              <a:off x="6024098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70EA60-18E8-AB8B-2FEE-32D406AF12AC}"/>
                </a:ext>
              </a:extLst>
            </p:cNvPr>
            <p:cNvSpPr/>
            <p:nvPr/>
          </p:nvSpPr>
          <p:spPr bwMode="gray">
            <a:xfrm>
              <a:off x="6228184" y="2649095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6C92AA-5C5D-F899-7B13-18D7B2E69930}"/>
                </a:ext>
              </a:extLst>
            </p:cNvPr>
            <p:cNvSpPr/>
            <p:nvPr/>
          </p:nvSpPr>
          <p:spPr bwMode="gray">
            <a:xfrm>
              <a:off x="4391410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D3AD95-4743-14D0-FEA8-4AF8C670B3D5}"/>
                </a:ext>
              </a:extLst>
            </p:cNvPr>
            <p:cNvSpPr/>
            <p:nvPr/>
          </p:nvSpPr>
          <p:spPr bwMode="gray">
            <a:xfrm>
              <a:off x="4595496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70A5E-967C-CBE3-C763-B1C987F40ED4}"/>
                </a:ext>
              </a:extLst>
            </p:cNvPr>
            <p:cNvSpPr/>
            <p:nvPr/>
          </p:nvSpPr>
          <p:spPr bwMode="gray">
            <a:xfrm>
              <a:off x="4799582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0B89-B6B9-2614-A5E2-6E5CCBA53868}"/>
                </a:ext>
              </a:extLst>
            </p:cNvPr>
            <p:cNvSpPr/>
            <p:nvPr/>
          </p:nvSpPr>
          <p:spPr bwMode="gray">
            <a:xfrm>
              <a:off x="5003668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ACD8CB-7718-850C-D61F-E5A5B2B8D20F}"/>
                </a:ext>
              </a:extLst>
            </p:cNvPr>
            <p:cNvSpPr/>
            <p:nvPr/>
          </p:nvSpPr>
          <p:spPr bwMode="gray">
            <a:xfrm>
              <a:off x="5207754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9166C8-3CD4-12AD-CDE6-B2AFE02B2518}"/>
                </a:ext>
              </a:extLst>
            </p:cNvPr>
            <p:cNvSpPr/>
            <p:nvPr/>
          </p:nvSpPr>
          <p:spPr bwMode="gray">
            <a:xfrm>
              <a:off x="5411840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731C36-B978-FF4C-D96C-899B07823A88}"/>
                </a:ext>
              </a:extLst>
            </p:cNvPr>
            <p:cNvSpPr/>
            <p:nvPr/>
          </p:nvSpPr>
          <p:spPr bwMode="gray">
            <a:xfrm>
              <a:off x="5615926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D6AA27-1F68-0738-B718-9BA818A69CD7}"/>
                </a:ext>
              </a:extLst>
            </p:cNvPr>
            <p:cNvSpPr/>
            <p:nvPr/>
          </p:nvSpPr>
          <p:spPr bwMode="gray">
            <a:xfrm>
              <a:off x="5820012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6CA439-F379-486A-AE4E-7080FD515CFD}"/>
                </a:ext>
              </a:extLst>
            </p:cNvPr>
            <p:cNvSpPr/>
            <p:nvPr/>
          </p:nvSpPr>
          <p:spPr bwMode="gray">
            <a:xfrm>
              <a:off x="6024098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3DF978-C78C-8E1D-9DFC-5A76D94EBC0E}"/>
                </a:ext>
              </a:extLst>
            </p:cNvPr>
            <p:cNvSpPr/>
            <p:nvPr/>
          </p:nvSpPr>
          <p:spPr bwMode="gray">
            <a:xfrm>
              <a:off x="6228184" y="243307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AFFD81-861C-C6E4-A59A-7F55ACFA61F2}"/>
                </a:ext>
              </a:extLst>
            </p:cNvPr>
            <p:cNvCxnSpPr/>
            <p:nvPr/>
          </p:nvCxnSpPr>
          <p:spPr bwMode="gray">
            <a:xfrm>
              <a:off x="4271650" y="2589819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8234DEF-9EA6-3DAD-FBE3-2FBF6168DD94}"/>
              </a:ext>
            </a:extLst>
          </p:cNvPr>
          <p:cNvSpPr txBox="1"/>
          <p:nvPr/>
        </p:nvSpPr>
        <p:spPr bwMode="gray">
          <a:xfrm>
            <a:off x="3345501" y="2727181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Suche nach 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68DFE8-3956-F2F2-88F2-191AC1774625}"/>
              </a:ext>
            </a:extLst>
          </p:cNvPr>
          <p:cNvSpPr/>
          <p:nvPr/>
        </p:nvSpPr>
        <p:spPr bwMode="gray">
          <a:xfrm>
            <a:off x="3388793" y="2937128"/>
            <a:ext cx="247103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FBBF9F-6A82-FF9F-283C-DF1F5F8B5060}"/>
              </a:ext>
            </a:extLst>
          </p:cNvPr>
          <p:cNvSpPr/>
          <p:nvPr/>
        </p:nvSpPr>
        <p:spPr bwMode="gray">
          <a:xfrm>
            <a:off x="3697518" y="2937128"/>
            <a:ext cx="247103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6FAC99-3D4C-70B3-94F8-8CF7710A85B2}"/>
              </a:ext>
            </a:extLst>
          </p:cNvPr>
          <p:cNvSpPr/>
          <p:nvPr/>
        </p:nvSpPr>
        <p:spPr bwMode="gray">
          <a:xfrm>
            <a:off x="4004690" y="2937128"/>
            <a:ext cx="3867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DCD845-0415-1A79-172C-78B425E8911A}"/>
              </a:ext>
            </a:extLst>
          </p:cNvPr>
          <p:cNvGrpSpPr/>
          <p:nvPr/>
        </p:nvGrpSpPr>
        <p:grpSpPr>
          <a:xfrm>
            <a:off x="4386056" y="3081144"/>
            <a:ext cx="1980790" cy="144016"/>
            <a:chOff x="4386056" y="3081144"/>
            <a:chExt cx="1980790" cy="1440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1262F8-45BD-7E41-29E3-D1092CE96649}"/>
                </a:ext>
              </a:extLst>
            </p:cNvPr>
            <p:cNvSpPr/>
            <p:nvPr/>
          </p:nvSpPr>
          <p:spPr bwMode="gray">
            <a:xfrm>
              <a:off x="4386056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4B4EC9-E6B9-AAA8-6E0C-53399DD34517}"/>
                </a:ext>
              </a:extLst>
            </p:cNvPr>
            <p:cNvSpPr/>
            <p:nvPr/>
          </p:nvSpPr>
          <p:spPr bwMode="gray">
            <a:xfrm>
              <a:off x="4590142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6ADAA1-7CF7-0175-1BF9-58D2E04D0283}"/>
                </a:ext>
              </a:extLst>
            </p:cNvPr>
            <p:cNvSpPr/>
            <p:nvPr/>
          </p:nvSpPr>
          <p:spPr bwMode="gray">
            <a:xfrm>
              <a:off x="4794228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A03E0C-4B36-51E1-4589-C2AC43ABDD91}"/>
                </a:ext>
              </a:extLst>
            </p:cNvPr>
            <p:cNvSpPr/>
            <p:nvPr/>
          </p:nvSpPr>
          <p:spPr bwMode="gray">
            <a:xfrm>
              <a:off x="4998314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F7E239-B9B1-0356-969C-21778291B472}"/>
                </a:ext>
              </a:extLst>
            </p:cNvPr>
            <p:cNvSpPr/>
            <p:nvPr/>
          </p:nvSpPr>
          <p:spPr bwMode="gray">
            <a:xfrm>
              <a:off x="5202400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003FC5-FD07-8261-B99A-77F0AB5C2BF2}"/>
                </a:ext>
              </a:extLst>
            </p:cNvPr>
            <p:cNvSpPr/>
            <p:nvPr/>
          </p:nvSpPr>
          <p:spPr bwMode="gray">
            <a:xfrm>
              <a:off x="5406486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A20D45-87F4-F0D5-F9DA-B8F5BC8F5B34}"/>
                </a:ext>
              </a:extLst>
            </p:cNvPr>
            <p:cNvSpPr/>
            <p:nvPr/>
          </p:nvSpPr>
          <p:spPr bwMode="gray">
            <a:xfrm>
              <a:off x="5610572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476ED5-898A-68F5-BD87-5DA6123DD51E}"/>
                </a:ext>
              </a:extLst>
            </p:cNvPr>
            <p:cNvSpPr/>
            <p:nvPr/>
          </p:nvSpPr>
          <p:spPr bwMode="gray">
            <a:xfrm>
              <a:off x="5814658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6B7EA-506A-37A2-8A5D-FA6D4982E4D2}"/>
                </a:ext>
              </a:extLst>
            </p:cNvPr>
            <p:cNvSpPr/>
            <p:nvPr/>
          </p:nvSpPr>
          <p:spPr bwMode="gray">
            <a:xfrm>
              <a:off x="6018744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62C43-F24F-4106-7BB5-34F41099FCA3}"/>
                </a:ext>
              </a:extLst>
            </p:cNvPr>
            <p:cNvSpPr/>
            <p:nvPr/>
          </p:nvSpPr>
          <p:spPr bwMode="gray">
            <a:xfrm>
              <a:off x="6222830" y="308114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714C9-D1AE-7043-2B37-DA6D5FDCA668}"/>
              </a:ext>
            </a:extLst>
          </p:cNvPr>
          <p:cNvSpPr/>
          <p:nvPr/>
        </p:nvSpPr>
        <p:spPr bwMode="gray">
          <a:xfrm>
            <a:off x="3419872" y="30816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F95564-A815-8C8C-BB99-0C0375C9F235}"/>
              </a:ext>
            </a:extLst>
          </p:cNvPr>
          <p:cNvSpPr/>
          <p:nvPr/>
        </p:nvSpPr>
        <p:spPr bwMode="gray">
          <a:xfrm>
            <a:off x="3707904" y="30816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F60404-34C4-9494-ABEA-10E87016B789}"/>
              </a:ext>
            </a:extLst>
          </p:cNvPr>
          <p:cNvSpPr/>
          <p:nvPr/>
        </p:nvSpPr>
        <p:spPr bwMode="gray">
          <a:xfrm>
            <a:off x="4067944" y="30816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601E3F-FFCE-5995-E5F9-A04D5E51BB37}"/>
              </a:ext>
            </a:extLst>
          </p:cNvPr>
          <p:cNvGrpSpPr/>
          <p:nvPr/>
        </p:nvGrpSpPr>
        <p:grpSpPr>
          <a:xfrm>
            <a:off x="4386056" y="3227361"/>
            <a:ext cx="960360" cy="144016"/>
            <a:chOff x="4386056" y="3227361"/>
            <a:chExt cx="960360" cy="14401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111648-6419-B653-3915-01DEBA3D90F3}"/>
                </a:ext>
              </a:extLst>
            </p:cNvPr>
            <p:cNvSpPr/>
            <p:nvPr/>
          </p:nvSpPr>
          <p:spPr bwMode="gray">
            <a:xfrm>
              <a:off x="4386056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98ED5E-E236-707A-8DE3-2A151D71C092}"/>
                </a:ext>
              </a:extLst>
            </p:cNvPr>
            <p:cNvSpPr/>
            <p:nvPr/>
          </p:nvSpPr>
          <p:spPr bwMode="gray">
            <a:xfrm>
              <a:off x="4590142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DF38EB-B39A-6A13-714C-0118423E2AA5}"/>
                </a:ext>
              </a:extLst>
            </p:cNvPr>
            <p:cNvSpPr/>
            <p:nvPr/>
          </p:nvSpPr>
          <p:spPr bwMode="gray">
            <a:xfrm>
              <a:off x="4794228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3B929F-190E-5833-DB4E-73B7EECCB81E}"/>
                </a:ext>
              </a:extLst>
            </p:cNvPr>
            <p:cNvSpPr/>
            <p:nvPr/>
          </p:nvSpPr>
          <p:spPr bwMode="gray">
            <a:xfrm>
              <a:off x="4998314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A2896F-CEF8-C35D-8E2E-3C06C38908F8}"/>
                </a:ext>
              </a:extLst>
            </p:cNvPr>
            <p:cNvSpPr/>
            <p:nvPr/>
          </p:nvSpPr>
          <p:spPr bwMode="gray">
            <a:xfrm>
              <a:off x="5202400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56B743-1A5B-1C0C-2C11-387674AB7BDF}"/>
              </a:ext>
            </a:extLst>
          </p:cNvPr>
          <p:cNvGrpSpPr/>
          <p:nvPr/>
        </p:nvGrpSpPr>
        <p:grpSpPr>
          <a:xfrm>
            <a:off x="5406486" y="3227361"/>
            <a:ext cx="960360" cy="144016"/>
            <a:chOff x="5406486" y="3227361"/>
            <a:chExt cx="960360" cy="14401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910245D-CF36-245C-39DF-CD3AB04F67AA}"/>
                </a:ext>
              </a:extLst>
            </p:cNvPr>
            <p:cNvSpPr/>
            <p:nvPr/>
          </p:nvSpPr>
          <p:spPr bwMode="gray">
            <a:xfrm>
              <a:off x="5406486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CED8F4-39CA-9841-5C51-F4F6E4962B46}"/>
                </a:ext>
              </a:extLst>
            </p:cNvPr>
            <p:cNvSpPr/>
            <p:nvPr/>
          </p:nvSpPr>
          <p:spPr bwMode="gray">
            <a:xfrm>
              <a:off x="5610572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43AF00-3600-6A12-301D-45B86455570B}"/>
                </a:ext>
              </a:extLst>
            </p:cNvPr>
            <p:cNvSpPr/>
            <p:nvPr/>
          </p:nvSpPr>
          <p:spPr bwMode="gray">
            <a:xfrm>
              <a:off x="5814658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0DF521-052B-4FF6-824E-81DEAD3C366F}"/>
                </a:ext>
              </a:extLst>
            </p:cNvPr>
            <p:cNvSpPr/>
            <p:nvPr/>
          </p:nvSpPr>
          <p:spPr bwMode="gray">
            <a:xfrm>
              <a:off x="6018744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1AE539B-2D55-092F-A1EB-79EE3C62B1CB}"/>
                </a:ext>
              </a:extLst>
            </p:cNvPr>
            <p:cNvSpPr/>
            <p:nvPr/>
          </p:nvSpPr>
          <p:spPr bwMode="gray">
            <a:xfrm>
              <a:off x="6222830" y="3227361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EF4B84C-86DF-008A-99C8-F0917F20E48B}"/>
              </a:ext>
            </a:extLst>
          </p:cNvPr>
          <p:cNvSpPr/>
          <p:nvPr/>
        </p:nvSpPr>
        <p:spPr bwMode="gray">
          <a:xfrm>
            <a:off x="3419872" y="32278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A799B7-5122-22B4-4D80-8C67E644CE46}"/>
              </a:ext>
            </a:extLst>
          </p:cNvPr>
          <p:cNvSpPr/>
          <p:nvPr/>
        </p:nvSpPr>
        <p:spPr bwMode="gray">
          <a:xfrm>
            <a:off x="3707904" y="32278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56B4D5-F6EC-7F0B-5D49-163E811A03D8}"/>
              </a:ext>
            </a:extLst>
          </p:cNvPr>
          <p:cNvSpPr/>
          <p:nvPr/>
        </p:nvSpPr>
        <p:spPr bwMode="gray">
          <a:xfrm>
            <a:off x="4067944" y="32278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0B5C4A3-F505-BB05-C903-36ED060B099B}"/>
              </a:ext>
            </a:extLst>
          </p:cNvPr>
          <p:cNvGrpSpPr/>
          <p:nvPr/>
        </p:nvGrpSpPr>
        <p:grpSpPr>
          <a:xfrm>
            <a:off x="5406486" y="3373578"/>
            <a:ext cx="552188" cy="144016"/>
            <a:chOff x="5406486" y="3373578"/>
            <a:chExt cx="552188" cy="1440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2F3FF6-D585-D78D-2751-3EFF8DDDAD66}"/>
                </a:ext>
              </a:extLst>
            </p:cNvPr>
            <p:cNvSpPr/>
            <p:nvPr/>
          </p:nvSpPr>
          <p:spPr bwMode="gray">
            <a:xfrm>
              <a:off x="5406486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B1DFFA-98F7-D58F-EF6C-899391A1CF15}"/>
                </a:ext>
              </a:extLst>
            </p:cNvPr>
            <p:cNvSpPr/>
            <p:nvPr/>
          </p:nvSpPr>
          <p:spPr bwMode="gray">
            <a:xfrm>
              <a:off x="5610572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3D9367-39D6-013A-3996-0AC27050E1C5}"/>
                </a:ext>
              </a:extLst>
            </p:cNvPr>
            <p:cNvSpPr/>
            <p:nvPr/>
          </p:nvSpPr>
          <p:spPr bwMode="gray">
            <a:xfrm>
              <a:off x="5814658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D18F04-1E4A-B2E0-9F1C-A452F3265518}"/>
              </a:ext>
            </a:extLst>
          </p:cNvPr>
          <p:cNvGrpSpPr/>
          <p:nvPr/>
        </p:nvGrpSpPr>
        <p:grpSpPr>
          <a:xfrm>
            <a:off x="4386056" y="3373578"/>
            <a:ext cx="1980790" cy="144016"/>
            <a:chOff x="4386056" y="3373578"/>
            <a:chExt cx="1980790" cy="14401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DB61F8-AEF6-A302-A6BC-860261E701AD}"/>
                </a:ext>
              </a:extLst>
            </p:cNvPr>
            <p:cNvSpPr/>
            <p:nvPr/>
          </p:nvSpPr>
          <p:spPr bwMode="gray">
            <a:xfrm>
              <a:off x="4386056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E80FA4C-18FF-0E9D-F8E1-7379467324EA}"/>
                </a:ext>
              </a:extLst>
            </p:cNvPr>
            <p:cNvSpPr/>
            <p:nvPr/>
          </p:nvSpPr>
          <p:spPr bwMode="gray">
            <a:xfrm>
              <a:off x="4590142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3F5887-DC5A-44D6-5422-A958CC04B0F5}"/>
                </a:ext>
              </a:extLst>
            </p:cNvPr>
            <p:cNvSpPr/>
            <p:nvPr/>
          </p:nvSpPr>
          <p:spPr bwMode="gray">
            <a:xfrm>
              <a:off x="4794228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AB7F61-9D2F-D5EA-D577-5B04BE932827}"/>
                </a:ext>
              </a:extLst>
            </p:cNvPr>
            <p:cNvSpPr/>
            <p:nvPr/>
          </p:nvSpPr>
          <p:spPr bwMode="gray">
            <a:xfrm>
              <a:off x="4998314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A6E2B7-1D49-88D6-E47E-7390FC8420C3}"/>
                </a:ext>
              </a:extLst>
            </p:cNvPr>
            <p:cNvSpPr/>
            <p:nvPr/>
          </p:nvSpPr>
          <p:spPr bwMode="gray">
            <a:xfrm>
              <a:off x="5202400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AAA4B3F-D876-DDCE-128A-A940116B0A2D}"/>
                </a:ext>
              </a:extLst>
            </p:cNvPr>
            <p:cNvSpPr/>
            <p:nvPr/>
          </p:nvSpPr>
          <p:spPr bwMode="gray">
            <a:xfrm>
              <a:off x="6018744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3545D6-D44B-6566-35D6-5F2F1478B461}"/>
                </a:ext>
              </a:extLst>
            </p:cNvPr>
            <p:cNvSpPr/>
            <p:nvPr/>
          </p:nvSpPr>
          <p:spPr bwMode="gray">
            <a:xfrm>
              <a:off x="6222830" y="3373578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EF0FF7B-CA04-9005-B58E-DD5F987D6188}"/>
              </a:ext>
            </a:extLst>
          </p:cNvPr>
          <p:cNvSpPr/>
          <p:nvPr/>
        </p:nvSpPr>
        <p:spPr bwMode="gray">
          <a:xfrm>
            <a:off x="3419872" y="33741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5BE98-CC4E-3441-ABB2-FD7A64FDD186}"/>
              </a:ext>
            </a:extLst>
          </p:cNvPr>
          <p:cNvSpPr/>
          <p:nvPr/>
        </p:nvSpPr>
        <p:spPr bwMode="gray">
          <a:xfrm>
            <a:off x="3707904" y="33741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9ABF21-0E28-F9EB-F400-0CD8458E3A36}"/>
              </a:ext>
            </a:extLst>
          </p:cNvPr>
          <p:cNvSpPr/>
          <p:nvPr/>
        </p:nvSpPr>
        <p:spPr bwMode="gray">
          <a:xfrm>
            <a:off x="4067944" y="33741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1BEECA-A3D2-F01A-FA85-085A3FA2BECE}"/>
              </a:ext>
            </a:extLst>
          </p:cNvPr>
          <p:cNvSpPr txBox="1"/>
          <p:nvPr/>
        </p:nvSpPr>
        <p:spPr bwMode="gray">
          <a:xfrm>
            <a:off x="3345501" y="3714445"/>
            <a:ext cx="646017" cy="2165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Suche nach Q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B65D79-AD34-CA3F-ECC4-8D88EF7D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" y="1191153"/>
            <a:ext cx="2879190" cy="35563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54617-434F-78A4-65F2-D7ECB04C77B6}"/>
              </a:ext>
            </a:extLst>
          </p:cNvPr>
          <p:cNvCxnSpPr>
            <a:cxnSpLocks/>
            <a:stCxn id="73" idx="1"/>
            <a:endCxn id="74" idx="3"/>
          </p:cNvCxnSpPr>
          <p:nvPr/>
        </p:nvCxnSpPr>
        <p:spPr bwMode="gray">
          <a:xfrm flipH="1">
            <a:off x="3059832" y="1621695"/>
            <a:ext cx="433600" cy="4820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08D28-D9C3-ED2E-3970-F43FF9FF57D5}"/>
                  </a:ext>
                </a:extLst>
              </p:cNvPr>
              <p:cNvSpPr txBox="1"/>
              <p:nvPr/>
            </p:nvSpPr>
            <p:spPr bwMode="gray">
              <a:xfrm>
                <a:off x="3493432" y="1490705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1200" dirty="0">
                    <a:solidFill>
                      <a:srgbClr val="C00000"/>
                    </a:solidFill>
                  </a:rPr>
                  <a:t>Bestimmt die kleinste Fibonacci-Zahl die größer gleich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>
                    <a:solidFill>
                      <a:srgbClr val="C00000"/>
                    </a:solidFill>
                  </a:rPr>
                  <a:t> ist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08D28-D9C3-ED2E-3970-F43FF9FF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93432" y="1490705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7937" t="-4545" r="-434921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0FA57790-0476-3C8D-1911-66CFD1256E95}"/>
              </a:ext>
            </a:extLst>
          </p:cNvPr>
          <p:cNvSpPr/>
          <p:nvPr/>
        </p:nvSpPr>
        <p:spPr bwMode="gray">
          <a:xfrm>
            <a:off x="384712" y="1923678"/>
            <a:ext cx="2675120" cy="360040"/>
          </a:xfrm>
          <a:prstGeom prst="roundRect">
            <a:avLst/>
          </a:prstGeom>
          <a:solidFill>
            <a:srgbClr val="B1063A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392514-97A5-FEB6-909A-875006ED496A}"/>
              </a:ext>
            </a:extLst>
          </p:cNvPr>
          <p:cNvSpPr/>
          <p:nvPr/>
        </p:nvSpPr>
        <p:spPr bwMode="gray">
          <a:xfrm>
            <a:off x="4867248" y="1905062"/>
            <a:ext cx="743324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 = 13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7C4DE57-4383-40EE-BAC5-7882C95CABB1}"/>
              </a:ext>
            </a:extLst>
          </p:cNvPr>
          <p:cNvSpPr/>
          <p:nvPr/>
        </p:nvSpPr>
        <p:spPr bwMode="gray">
          <a:xfrm>
            <a:off x="3419365" y="3918226"/>
            <a:ext cx="247103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47291-0D9A-A802-0930-CE287F231D57}"/>
              </a:ext>
            </a:extLst>
          </p:cNvPr>
          <p:cNvSpPr/>
          <p:nvPr/>
        </p:nvSpPr>
        <p:spPr bwMode="gray">
          <a:xfrm>
            <a:off x="3728090" y="3918226"/>
            <a:ext cx="247103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A973B92-3D21-1464-57C1-64A8DB53E8B9}"/>
              </a:ext>
            </a:extLst>
          </p:cNvPr>
          <p:cNvSpPr/>
          <p:nvPr/>
        </p:nvSpPr>
        <p:spPr bwMode="gray">
          <a:xfrm>
            <a:off x="4035262" y="3918226"/>
            <a:ext cx="3867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09FCC9-6A46-A190-9B5D-4F670F7F3D17}"/>
              </a:ext>
            </a:extLst>
          </p:cNvPr>
          <p:cNvGrpSpPr/>
          <p:nvPr/>
        </p:nvGrpSpPr>
        <p:grpSpPr>
          <a:xfrm>
            <a:off x="4416628" y="4062242"/>
            <a:ext cx="1980790" cy="144016"/>
            <a:chOff x="4416628" y="4062242"/>
            <a:chExt cx="1980790" cy="14401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775BC70-D256-5D9E-3F20-30C78578E2B0}"/>
                </a:ext>
              </a:extLst>
            </p:cNvPr>
            <p:cNvSpPr/>
            <p:nvPr/>
          </p:nvSpPr>
          <p:spPr bwMode="gray">
            <a:xfrm>
              <a:off x="4416628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E756213-6ACF-E631-8C10-519F7973858D}"/>
                </a:ext>
              </a:extLst>
            </p:cNvPr>
            <p:cNvSpPr/>
            <p:nvPr/>
          </p:nvSpPr>
          <p:spPr bwMode="gray">
            <a:xfrm>
              <a:off x="4620714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52E6465-75D4-7726-9CDC-AB23D80D1162}"/>
                </a:ext>
              </a:extLst>
            </p:cNvPr>
            <p:cNvSpPr/>
            <p:nvPr/>
          </p:nvSpPr>
          <p:spPr bwMode="gray">
            <a:xfrm>
              <a:off x="4824800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E58E55B-2E2B-D391-B60E-78C46D730745}"/>
                </a:ext>
              </a:extLst>
            </p:cNvPr>
            <p:cNvSpPr/>
            <p:nvPr/>
          </p:nvSpPr>
          <p:spPr bwMode="gray">
            <a:xfrm>
              <a:off x="5028886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2B9CC03-42E6-9245-BF22-583E42C04581}"/>
                </a:ext>
              </a:extLst>
            </p:cNvPr>
            <p:cNvSpPr/>
            <p:nvPr/>
          </p:nvSpPr>
          <p:spPr bwMode="gray">
            <a:xfrm>
              <a:off x="5232972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105DC73-9ECD-2BB7-6703-4F0F7D5DFCAB}"/>
                </a:ext>
              </a:extLst>
            </p:cNvPr>
            <p:cNvSpPr/>
            <p:nvPr/>
          </p:nvSpPr>
          <p:spPr bwMode="gray">
            <a:xfrm>
              <a:off x="5437058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D7F7ECC-7D37-F477-8D93-B1946DDF2B61}"/>
                </a:ext>
              </a:extLst>
            </p:cNvPr>
            <p:cNvSpPr/>
            <p:nvPr/>
          </p:nvSpPr>
          <p:spPr bwMode="gray">
            <a:xfrm>
              <a:off x="5641144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4E107B9-C326-944A-092C-E19BE9745916}"/>
                </a:ext>
              </a:extLst>
            </p:cNvPr>
            <p:cNvSpPr/>
            <p:nvPr/>
          </p:nvSpPr>
          <p:spPr bwMode="gray">
            <a:xfrm>
              <a:off x="5845230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51746BE-5D5A-52A8-14D9-97E07915E29D}"/>
                </a:ext>
              </a:extLst>
            </p:cNvPr>
            <p:cNvSpPr/>
            <p:nvPr/>
          </p:nvSpPr>
          <p:spPr bwMode="gray">
            <a:xfrm>
              <a:off x="6049316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6299018-1F7E-B038-D91C-11E17437C601}"/>
                </a:ext>
              </a:extLst>
            </p:cNvPr>
            <p:cNvSpPr/>
            <p:nvPr/>
          </p:nvSpPr>
          <p:spPr bwMode="gray">
            <a:xfrm>
              <a:off x="6253402" y="4062242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AD6487-E814-5F1F-85CF-862328F9E92A}"/>
              </a:ext>
            </a:extLst>
          </p:cNvPr>
          <p:cNvSpPr/>
          <p:nvPr/>
        </p:nvSpPr>
        <p:spPr bwMode="gray">
          <a:xfrm>
            <a:off x="3450444" y="406276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AB7F17F-93AE-7F10-0A5D-8FB257C9E36B}"/>
              </a:ext>
            </a:extLst>
          </p:cNvPr>
          <p:cNvSpPr/>
          <p:nvPr/>
        </p:nvSpPr>
        <p:spPr bwMode="gray">
          <a:xfrm>
            <a:off x="3738476" y="406276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4B06CE4-CCAA-FEE3-2156-E627AB495F0D}"/>
              </a:ext>
            </a:extLst>
          </p:cNvPr>
          <p:cNvSpPr/>
          <p:nvPr/>
        </p:nvSpPr>
        <p:spPr bwMode="gray">
          <a:xfrm>
            <a:off x="4098516" y="406276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35F7FE6-80F4-CDC3-92CB-6DEC468880F9}"/>
              </a:ext>
            </a:extLst>
          </p:cNvPr>
          <p:cNvGrpSpPr/>
          <p:nvPr/>
        </p:nvGrpSpPr>
        <p:grpSpPr>
          <a:xfrm>
            <a:off x="4416628" y="4208459"/>
            <a:ext cx="960360" cy="144016"/>
            <a:chOff x="4416628" y="4208459"/>
            <a:chExt cx="960360" cy="14401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AEDBD-0A29-6751-313D-CC8F85AEBB8C}"/>
                </a:ext>
              </a:extLst>
            </p:cNvPr>
            <p:cNvSpPr/>
            <p:nvPr/>
          </p:nvSpPr>
          <p:spPr bwMode="gray">
            <a:xfrm>
              <a:off x="4416628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7328EFD-36B2-AC8B-10B8-290A5AEC6F71}"/>
                </a:ext>
              </a:extLst>
            </p:cNvPr>
            <p:cNvSpPr/>
            <p:nvPr/>
          </p:nvSpPr>
          <p:spPr bwMode="gray">
            <a:xfrm>
              <a:off x="4620714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80989D4-FB15-E1D5-60EC-E8CF74E042D1}"/>
                </a:ext>
              </a:extLst>
            </p:cNvPr>
            <p:cNvSpPr/>
            <p:nvPr/>
          </p:nvSpPr>
          <p:spPr bwMode="gray">
            <a:xfrm>
              <a:off x="4824800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2E75C04-F1F9-CD2D-73CC-E3F6D930ED48}"/>
                </a:ext>
              </a:extLst>
            </p:cNvPr>
            <p:cNvSpPr/>
            <p:nvPr/>
          </p:nvSpPr>
          <p:spPr bwMode="gray">
            <a:xfrm>
              <a:off x="5028886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A8969A9-7B1C-ABD8-5FCB-1B34D07448C2}"/>
                </a:ext>
              </a:extLst>
            </p:cNvPr>
            <p:cNvSpPr/>
            <p:nvPr/>
          </p:nvSpPr>
          <p:spPr bwMode="gray">
            <a:xfrm>
              <a:off x="5232972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FD0A58-53A8-1E71-CE33-7AC60D0B5FE0}"/>
              </a:ext>
            </a:extLst>
          </p:cNvPr>
          <p:cNvGrpSpPr/>
          <p:nvPr/>
        </p:nvGrpSpPr>
        <p:grpSpPr>
          <a:xfrm>
            <a:off x="5437058" y="4208459"/>
            <a:ext cx="960360" cy="144016"/>
            <a:chOff x="5437058" y="4208459"/>
            <a:chExt cx="960360" cy="14401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3DAA2EB-391B-A4CD-723E-C33B2970247E}"/>
                </a:ext>
              </a:extLst>
            </p:cNvPr>
            <p:cNvSpPr/>
            <p:nvPr/>
          </p:nvSpPr>
          <p:spPr bwMode="gray">
            <a:xfrm>
              <a:off x="5437058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01AEEB-E019-D4E4-51F9-F59B98A016A5}"/>
                </a:ext>
              </a:extLst>
            </p:cNvPr>
            <p:cNvSpPr/>
            <p:nvPr/>
          </p:nvSpPr>
          <p:spPr bwMode="gray">
            <a:xfrm>
              <a:off x="5641144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FB01E05-8BAC-0B9E-DD61-18E298CF0180}"/>
                </a:ext>
              </a:extLst>
            </p:cNvPr>
            <p:cNvSpPr/>
            <p:nvPr/>
          </p:nvSpPr>
          <p:spPr bwMode="gray">
            <a:xfrm>
              <a:off x="5845230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E9D9DA-F907-9ADB-5CBD-59A7E100FA5F}"/>
                </a:ext>
              </a:extLst>
            </p:cNvPr>
            <p:cNvSpPr/>
            <p:nvPr/>
          </p:nvSpPr>
          <p:spPr bwMode="gray">
            <a:xfrm>
              <a:off x="6049316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7CD4457-4346-8265-73A2-1778CB78D843}"/>
                </a:ext>
              </a:extLst>
            </p:cNvPr>
            <p:cNvSpPr/>
            <p:nvPr/>
          </p:nvSpPr>
          <p:spPr bwMode="gray">
            <a:xfrm>
              <a:off x="6253402" y="4208459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7FD32E2-6CF1-C317-8D4A-7E7650846016}"/>
              </a:ext>
            </a:extLst>
          </p:cNvPr>
          <p:cNvSpPr/>
          <p:nvPr/>
        </p:nvSpPr>
        <p:spPr bwMode="gray">
          <a:xfrm>
            <a:off x="3450444" y="420898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9CED981-CF98-9987-B9C0-6B376A6CB828}"/>
              </a:ext>
            </a:extLst>
          </p:cNvPr>
          <p:cNvSpPr/>
          <p:nvPr/>
        </p:nvSpPr>
        <p:spPr bwMode="gray">
          <a:xfrm>
            <a:off x="3738476" y="420898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4E5D673-2887-EADA-7CC7-A39FB2BB87ED}"/>
              </a:ext>
            </a:extLst>
          </p:cNvPr>
          <p:cNvSpPr/>
          <p:nvPr/>
        </p:nvSpPr>
        <p:spPr bwMode="gray">
          <a:xfrm>
            <a:off x="4098516" y="420898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E66B18-4C28-E8B1-8CE4-A8FF80971B6F}"/>
              </a:ext>
            </a:extLst>
          </p:cNvPr>
          <p:cNvGrpSpPr/>
          <p:nvPr/>
        </p:nvGrpSpPr>
        <p:grpSpPr>
          <a:xfrm>
            <a:off x="5437058" y="4354676"/>
            <a:ext cx="552188" cy="144016"/>
            <a:chOff x="5437058" y="4354676"/>
            <a:chExt cx="552188" cy="144016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1FE5B0F-D0F9-EC1A-05F4-BEE82DF529E6}"/>
                </a:ext>
              </a:extLst>
            </p:cNvPr>
            <p:cNvSpPr/>
            <p:nvPr/>
          </p:nvSpPr>
          <p:spPr bwMode="gray">
            <a:xfrm>
              <a:off x="5437058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24D9665-FA22-EE90-7252-5AA82948FDAF}"/>
                </a:ext>
              </a:extLst>
            </p:cNvPr>
            <p:cNvSpPr/>
            <p:nvPr/>
          </p:nvSpPr>
          <p:spPr bwMode="gray">
            <a:xfrm>
              <a:off x="5641144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316568D-F9D6-45EF-A847-C5CB60DF1D53}"/>
                </a:ext>
              </a:extLst>
            </p:cNvPr>
            <p:cNvSpPr/>
            <p:nvPr/>
          </p:nvSpPr>
          <p:spPr bwMode="gray">
            <a:xfrm>
              <a:off x="5845230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408FB3-613B-2BFA-D187-046C1FD1F080}"/>
              </a:ext>
            </a:extLst>
          </p:cNvPr>
          <p:cNvGrpSpPr/>
          <p:nvPr/>
        </p:nvGrpSpPr>
        <p:grpSpPr>
          <a:xfrm>
            <a:off x="4416628" y="4354676"/>
            <a:ext cx="1980790" cy="144016"/>
            <a:chOff x="4416628" y="4354676"/>
            <a:chExt cx="1980790" cy="14401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7501D2D-8BB4-6793-C70C-AB919DA15939}"/>
                </a:ext>
              </a:extLst>
            </p:cNvPr>
            <p:cNvSpPr/>
            <p:nvPr/>
          </p:nvSpPr>
          <p:spPr bwMode="gray">
            <a:xfrm>
              <a:off x="4416628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F99BF2-88A8-C4B4-604F-EB108504CE63}"/>
                </a:ext>
              </a:extLst>
            </p:cNvPr>
            <p:cNvSpPr/>
            <p:nvPr/>
          </p:nvSpPr>
          <p:spPr bwMode="gray">
            <a:xfrm>
              <a:off x="4620714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E6A2079-903B-4275-2B31-12FA412B2AC5}"/>
                </a:ext>
              </a:extLst>
            </p:cNvPr>
            <p:cNvSpPr/>
            <p:nvPr/>
          </p:nvSpPr>
          <p:spPr bwMode="gray">
            <a:xfrm>
              <a:off x="4824800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6092F9E-C023-65CE-D328-556A10E30DBA}"/>
                </a:ext>
              </a:extLst>
            </p:cNvPr>
            <p:cNvSpPr/>
            <p:nvPr/>
          </p:nvSpPr>
          <p:spPr bwMode="gray">
            <a:xfrm>
              <a:off x="5028886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466F7F2-A376-5A0A-1A2A-8C46DF92C7C1}"/>
                </a:ext>
              </a:extLst>
            </p:cNvPr>
            <p:cNvSpPr/>
            <p:nvPr/>
          </p:nvSpPr>
          <p:spPr bwMode="gray">
            <a:xfrm>
              <a:off x="5232972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6085116-4C1F-6E6D-B08A-CECE7EFAEB9E}"/>
                </a:ext>
              </a:extLst>
            </p:cNvPr>
            <p:cNvSpPr/>
            <p:nvPr/>
          </p:nvSpPr>
          <p:spPr bwMode="gray">
            <a:xfrm>
              <a:off x="6049316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BD572B2-6F66-C2D0-F287-AA1EF4D3470A}"/>
                </a:ext>
              </a:extLst>
            </p:cNvPr>
            <p:cNvSpPr/>
            <p:nvPr/>
          </p:nvSpPr>
          <p:spPr bwMode="gray">
            <a:xfrm>
              <a:off x="6253402" y="4354676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A1932B-4974-A854-6202-46EAFA7F2FCC}"/>
              </a:ext>
            </a:extLst>
          </p:cNvPr>
          <p:cNvSpPr/>
          <p:nvPr/>
        </p:nvSpPr>
        <p:spPr bwMode="gray">
          <a:xfrm>
            <a:off x="3450444" y="43552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0B27544-1DD3-5C80-90ED-CCDA6951CF72}"/>
              </a:ext>
            </a:extLst>
          </p:cNvPr>
          <p:cNvSpPr/>
          <p:nvPr/>
        </p:nvSpPr>
        <p:spPr bwMode="gray">
          <a:xfrm>
            <a:off x="3738476" y="43552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614006-A677-8732-C4E9-843FB8D66986}"/>
              </a:ext>
            </a:extLst>
          </p:cNvPr>
          <p:cNvSpPr/>
          <p:nvPr/>
        </p:nvSpPr>
        <p:spPr bwMode="gray">
          <a:xfrm>
            <a:off x="4098516" y="43552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F0865F-E6E6-A6F4-E4AE-7442A3557723}"/>
              </a:ext>
            </a:extLst>
          </p:cNvPr>
          <p:cNvGrpSpPr/>
          <p:nvPr/>
        </p:nvGrpSpPr>
        <p:grpSpPr>
          <a:xfrm>
            <a:off x="5645579" y="4503217"/>
            <a:ext cx="348102" cy="144016"/>
            <a:chOff x="5645579" y="4503217"/>
            <a:chExt cx="348102" cy="14401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43525D5-C5DA-A141-44C4-4E3E1023CC7C}"/>
                </a:ext>
              </a:extLst>
            </p:cNvPr>
            <p:cNvSpPr/>
            <p:nvPr/>
          </p:nvSpPr>
          <p:spPr bwMode="gray">
            <a:xfrm>
              <a:off x="5645579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9D6C657-276F-6B8E-052E-DFE8680E5BBB}"/>
                </a:ext>
              </a:extLst>
            </p:cNvPr>
            <p:cNvSpPr/>
            <p:nvPr/>
          </p:nvSpPr>
          <p:spPr bwMode="gray">
            <a:xfrm>
              <a:off x="5849665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DBACDE-8FC6-9DC0-F746-76E9C3E37F75}"/>
              </a:ext>
            </a:extLst>
          </p:cNvPr>
          <p:cNvGrpSpPr/>
          <p:nvPr/>
        </p:nvGrpSpPr>
        <p:grpSpPr>
          <a:xfrm>
            <a:off x="4421063" y="4503217"/>
            <a:ext cx="1980790" cy="144016"/>
            <a:chOff x="4421063" y="4503217"/>
            <a:chExt cx="1980790" cy="144016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F0E639F-14D0-D2AE-5544-530B0E32238E}"/>
                </a:ext>
              </a:extLst>
            </p:cNvPr>
            <p:cNvSpPr/>
            <p:nvPr/>
          </p:nvSpPr>
          <p:spPr bwMode="gray">
            <a:xfrm>
              <a:off x="4421063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B6CC992-AD23-84E1-B067-F94FBDC9820D}"/>
                </a:ext>
              </a:extLst>
            </p:cNvPr>
            <p:cNvSpPr/>
            <p:nvPr/>
          </p:nvSpPr>
          <p:spPr bwMode="gray">
            <a:xfrm>
              <a:off x="4625149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CE07D54-C19B-DC08-CD64-A1FA37B10A05}"/>
                </a:ext>
              </a:extLst>
            </p:cNvPr>
            <p:cNvSpPr/>
            <p:nvPr/>
          </p:nvSpPr>
          <p:spPr bwMode="gray">
            <a:xfrm>
              <a:off x="4829235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B1FDE77-8C50-6402-3809-CC7944591670}"/>
                </a:ext>
              </a:extLst>
            </p:cNvPr>
            <p:cNvSpPr/>
            <p:nvPr/>
          </p:nvSpPr>
          <p:spPr bwMode="gray">
            <a:xfrm>
              <a:off x="5033321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CA19736-2865-9AA9-AD54-85097461285E}"/>
                </a:ext>
              </a:extLst>
            </p:cNvPr>
            <p:cNvSpPr/>
            <p:nvPr/>
          </p:nvSpPr>
          <p:spPr bwMode="gray">
            <a:xfrm>
              <a:off x="5237407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6169E30-EACD-8E97-3FB0-004EC7E60A57}"/>
                </a:ext>
              </a:extLst>
            </p:cNvPr>
            <p:cNvSpPr/>
            <p:nvPr/>
          </p:nvSpPr>
          <p:spPr bwMode="gray">
            <a:xfrm>
              <a:off x="5441493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3FC8C0A-205F-8F34-03E9-62DD08273903}"/>
                </a:ext>
              </a:extLst>
            </p:cNvPr>
            <p:cNvSpPr/>
            <p:nvPr/>
          </p:nvSpPr>
          <p:spPr bwMode="gray">
            <a:xfrm>
              <a:off x="6053751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1EC504-74E9-7318-B166-25178EAB122A}"/>
                </a:ext>
              </a:extLst>
            </p:cNvPr>
            <p:cNvSpPr/>
            <p:nvPr/>
          </p:nvSpPr>
          <p:spPr bwMode="gray">
            <a:xfrm>
              <a:off x="6257837" y="4503217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189EA17-8C5A-7895-5373-8AF032A41AF3}"/>
              </a:ext>
            </a:extLst>
          </p:cNvPr>
          <p:cNvSpPr/>
          <p:nvPr/>
        </p:nvSpPr>
        <p:spPr bwMode="gray">
          <a:xfrm>
            <a:off x="3454879" y="45037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4E5322F-1D0C-1C4A-91DA-28E63770A674}"/>
              </a:ext>
            </a:extLst>
          </p:cNvPr>
          <p:cNvSpPr/>
          <p:nvPr/>
        </p:nvSpPr>
        <p:spPr bwMode="gray">
          <a:xfrm>
            <a:off x="3742911" y="45037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B4742DC-31DC-F93F-8EBD-09E66BCA731D}"/>
              </a:ext>
            </a:extLst>
          </p:cNvPr>
          <p:cNvSpPr/>
          <p:nvPr/>
        </p:nvSpPr>
        <p:spPr bwMode="gray">
          <a:xfrm>
            <a:off x="4102951" y="45037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B306BA-14B7-5F86-998D-D723E5F646C4}"/>
              </a:ext>
            </a:extLst>
          </p:cNvPr>
          <p:cNvSpPr/>
          <p:nvPr/>
        </p:nvSpPr>
        <p:spPr bwMode="gray">
          <a:xfrm>
            <a:off x="5645579" y="464943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3F42C8D-44C2-C5B4-97CC-A2B6ED15BF4E}"/>
              </a:ext>
            </a:extLst>
          </p:cNvPr>
          <p:cNvGrpSpPr/>
          <p:nvPr/>
        </p:nvGrpSpPr>
        <p:grpSpPr>
          <a:xfrm>
            <a:off x="4421063" y="4649434"/>
            <a:ext cx="1980790" cy="144016"/>
            <a:chOff x="4421063" y="4649434"/>
            <a:chExt cx="1980790" cy="144016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8177907-F2A1-F225-6783-25D85B97C04D}"/>
                </a:ext>
              </a:extLst>
            </p:cNvPr>
            <p:cNvSpPr/>
            <p:nvPr/>
          </p:nvSpPr>
          <p:spPr bwMode="gray">
            <a:xfrm>
              <a:off x="4421063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8085630-8D47-621C-68F4-17D399E0F1CC}"/>
                </a:ext>
              </a:extLst>
            </p:cNvPr>
            <p:cNvSpPr/>
            <p:nvPr/>
          </p:nvSpPr>
          <p:spPr bwMode="gray">
            <a:xfrm>
              <a:off x="4625149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2C0FC5E-F178-4833-E950-34F77B39971F}"/>
                </a:ext>
              </a:extLst>
            </p:cNvPr>
            <p:cNvSpPr/>
            <p:nvPr/>
          </p:nvSpPr>
          <p:spPr bwMode="gray">
            <a:xfrm>
              <a:off x="4829235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04F3485-D932-3951-1953-A4EC80C0F56F}"/>
                </a:ext>
              </a:extLst>
            </p:cNvPr>
            <p:cNvSpPr/>
            <p:nvPr/>
          </p:nvSpPr>
          <p:spPr bwMode="gray">
            <a:xfrm>
              <a:off x="5033321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A5337A6-288E-04E5-8AC3-62A470E08D69}"/>
                </a:ext>
              </a:extLst>
            </p:cNvPr>
            <p:cNvSpPr/>
            <p:nvPr/>
          </p:nvSpPr>
          <p:spPr bwMode="gray">
            <a:xfrm>
              <a:off x="5237407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B7A793B-06A8-5B04-CD8D-C320A22B727F}"/>
                </a:ext>
              </a:extLst>
            </p:cNvPr>
            <p:cNvSpPr/>
            <p:nvPr/>
          </p:nvSpPr>
          <p:spPr bwMode="gray">
            <a:xfrm>
              <a:off x="5441493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0BE1143-F982-F1F9-96C9-05782C84EDF7}"/>
                </a:ext>
              </a:extLst>
            </p:cNvPr>
            <p:cNvSpPr/>
            <p:nvPr/>
          </p:nvSpPr>
          <p:spPr bwMode="gray">
            <a:xfrm>
              <a:off x="5849665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7D3041-F212-D878-AA45-09C02708D219}"/>
                </a:ext>
              </a:extLst>
            </p:cNvPr>
            <p:cNvSpPr/>
            <p:nvPr/>
          </p:nvSpPr>
          <p:spPr bwMode="gray">
            <a:xfrm>
              <a:off x="6053751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B049EEF-B6E7-BD60-F41C-557164BA62A1}"/>
                </a:ext>
              </a:extLst>
            </p:cNvPr>
            <p:cNvSpPr/>
            <p:nvPr/>
          </p:nvSpPr>
          <p:spPr bwMode="gray">
            <a:xfrm>
              <a:off x="6257837" y="4649434"/>
              <a:ext cx="144016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accent5"/>
                  </a:solidFill>
                  <a:cs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F6D42DE-235A-699B-B33C-6C0338991855}"/>
              </a:ext>
            </a:extLst>
          </p:cNvPr>
          <p:cNvSpPr/>
          <p:nvPr/>
        </p:nvSpPr>
        <p:spPr bwMode="gray">
          <a:xfrm>
            <a:off x="3454879" y="464995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EBFA6528-5D16-59F2-BBD6-0B876C7ED5D9}"/>
              </a:ext>
            </a:extLst>
          </p:cNvPr>
          <p:cNvSpPr/>
          <p:nvPr/>
        </p:nvSpPr>
        <p:spPr bwMode="gray">
          <a:xfrm>
            <a:off x="3742911" y="464995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782F0B2-8200-9384-5AA7-867EEEE78AC0}"/>
              </a:ext>
            </a:extLst>
          </p:cNvPr>
          <p:cNvSpPr/>
          <p:nvPr/>
        </p:nvSpPr>
        <p:spPr bwMode="gray">
          <a:xfrm>
            <a:off x="4102951" y="464995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27412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  <p:bldP spid="42" grpId="0"/>
      <p:bldP spid="43" grpId="0"/>
      <p:bldP spid="44" grpId="0"/>
      <p:bldP spid="45" grpId="0"/>
      <p:bldP spid="46" grpId="0"/>
      <p:bldP spid="57" grpId="0"/>
      <p:bldP spid="58" grpId="0"/>
      <p:bldP spid="59" grpId="0"/>
      <p:bldP spid="70" grpId="0"/>
      <p:bldP spid="71" grpId="0"/>
      <p:bldP spid="72" grpId="0"/>
      <p:bldP spid="90" grpId="0"/>
      <p:bldP spid="73" grpId="0"/>
      <p:bldP spid="74" grpId="0" animBg="1"/>
      <p:bldP spid="108" grpId="0"/>
      <p:bldP spid="150" grpId="0"/>
      <p:bldP spid="163" grpId="0"/>
      <p:bldP spid="164" grpId="0"/>
      <p:bldP spid="176" grpId="0"/>
      <p:bldP spid="177" grpId="0"/>
      <p:bldP spid="178" grpId="0"/>
      <p:bldP spid="189" grpId="0"/>
      <p:bldP spid="190" grpId="0"/>
      <p:bldP spid="191" grpId="0"/>
      <p:bldP spid="202" grpId="0"/>
      <p:bldP spid="203" grpId="0"/>
      <p:bldP spid="204" grpId="0"/>
      <p:bldP spid="230" grpId="0"/>
      <p:bldP spid="231" grpId="0"/>
      <p:bldP spid="232" grpId="0"/>
      <p:bldP spid="239" grpId="0"/>
      <p:bldP spid="243" grpId="0"/>
      <p:bldP spid="244" grpId="0"/>
      <p:bldP spid="2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7A7CD-A8F1-A1CA-F97D-10E811A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Suche: Laufzeitanalyse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980FC0-8359-AA1C-786F-753EC408F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294067"/>
                  </p:ext>
                </p:extLst>
              </p:nvPr>
            </p:nvGraphicFramePr>
            <p:xfrm>
              <a:off x="358776" y="1128062"/>
              <a:ext cx="8245672" cy="1345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980FC0-8359-AA1C-786F-753EC408F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294067"/>
                  </p:ext>
                </p:extLst>
              </p:nvPr>
            </p:nvGraphicFramePr>
            <p:xfrm>
              <a:off x="358776" y="1128062"/>
              <a:ext cx="8245672" cy="1345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0976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0976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0976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0976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0976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0976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40467B-E12D-1E24-D4B4-8CE926F121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806229"/>
                  </p:ext>
                </p:extLst>
              </p:nvPr>
            </p:nvGraphicFramePr>
            <p:xfrm>
              <a:off x="358776" y="1128062"/>
              <a:ext cx="8245672" cy="1862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50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40467B-E12D-1E24-D4B4-8CE926F121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806229"/>
                  </p:ext>
                </p:extLst>
              </p:nvPr>
            </p:nvGraphicFramePr>
            <p:xfrm>
              <a:off x="358776" y="1128062"/>
              <a:ext cx="8245672" cy="1862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260976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260976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260976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260976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260976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260976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50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B7453AC-F83B-E0AE-522D-EFA983238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525671"/>
                  </p:ext>
                </p:extLst>
              </p:nvPr>
            </p:nvGraphicFramePr>
            <p:xfrm>
              <a:off x="358776" y="1128062"/>
              <a:ext cx="8245672" cy="2378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509189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Fibonacci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1.62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1.62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1.62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6331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B7453AC-F83B-E0AE-522D-EFA983238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525671"/>
                  </p:ext>
                </p:extLst>
              </p:nvPr>
            </p:nvGraphicFramePr>
            <p:xfrm>
              <a:off x="358776" y="1128062"/>
              <a:ext cx="8245672" cy="2378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160976" r="-50714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160976" r="-37333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160976" r="-300000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160976" r="-196471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160976" r="-94186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160976" r="-2532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260976" r="-5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260976" r="-37333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260976" r="-3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260976" r="-196471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260976" r="-9418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260976" r="-2532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509189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Fibonacci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60976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60976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60976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60976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60976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60976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6331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FBFC0E4-6A9F-65E0-48CE-2C9DE0A6B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597294"/>
            <a:ext cx="5094063" cy="1504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858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Symboltabellen</a:t>
            </a:r>
          </a:p>
          <a:p>
            <a:pPr marL="342900" indent="-342900"/>
            <a:r>
              <a:rPr lang="de-DE" altLang="en-DE" dirty="0"/>
              <a:t>Sequentielle Suche</a:t>
            </a:r>
          </a:p>
          <a:p>
            <a:pPr marL="342900" indent="-342900"/>
            <a:r>
              <a:rPr lang="de-DE" altLang="en-DE" dirty="0"/>
              <a:t>Binäre Suche</a:t>
            </a:r>
          </a:p>
          <a:p>
            <a:pPr marL="342900" indent="-342900"/>
            <a:r>
              <a:rPr lang="de-DE" altLang="en-DE" dirty="0"/>
              <a:t>Fibonacci Suche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296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E71A21C-968E-B4ED-FAF1-356F1F20AD1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Symboltabellen sind eine </a:t>
                </a:r>
                <a:r>
                  <a:rPr lang="de-DE" b="1" dirty="0"/>
                  <a:t>Abstraktion </a:t>
                </a:r>
                <a:r>
                  <a:rPr lang="de-DE" dirty="0"/>
                  <a:t>von Schlüssel-Werte Datenbanken (</a:t>
                </a:r>
                <a:r>
                  <a:rPr lang="en-US" i="1" dirty="0"/>
                  <a:t>key value database</a:t>
                </a:r>
                <a:r>
                  <a:rPr lang="de-DE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0" dirty="0" smtClean="0">
                        <a:latin typeface="Cambria Math" panose="02040503050406030204" pitchFamily="18" charset="0"/>
                      </a:rPr>
                      <m:t>𝐏𝐮𝐭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: Füge einen Wert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für einen gegeben 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ein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: Finde den Wert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für einen gegeben 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sz="1200" dirty="0"/>
              </a:p>
              <a:p>
                <a:r>
                  <a:rPr lang="de-DE" b="1" dirty="0"/>
                  <a:t>Beispiel</a:t>
                </a:r>
                <a:r>
                  <a:rPr lang="de-DE" dirty="0"/>
                  <a:t>: </a:t>
                </a:r>
                <a:r>
                  <a:rPr lang="en-US" i="1" dirty="0"/>
                  <a:t>Domain Name System</a:t>
                </a:r>
                <a:r>
                  <a:rPr lang="de-DE" dirty="0"/>
                  <a:t> (DNS)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0" dirty="0" smtClean="0">
                        <a:latin typeface="Cambria Math" panose="02040503050406030204" pitchFamily="18" charset="0"/>
                      </a:rPr>
                      <m:t>𝐏𝐮𝐭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: Füge eine IP-Adresse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für eine gegebene Domäne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ein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: Finde die IP-Adresse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für eine gegebene Domäne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E71A21C-968E-B4ED-FAF1-356F1F2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EE14C0-AEFE-EDA5-3FC2-9CE41BBC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67C1A1-5FAA-BF12-7A43-EAF7F104C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33177"/>
              </p:ext>
            </p:extLst>
          </p:nvPr>
        </p:nvGraphicFramePr>
        <p:xfrm>
          <a:off x="1331640" y="3216374"/>
          <a:ext cx="48245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6">
                  <a:extLst>
                    <a:ext uri="{9D8B030D-6E8A-4147-A177-3AD203B41FA5}">
                      <a16:colId xmlns:a16="http://schemas.microsoft.com/office/drawing/2014/main" val="1556824764"/>
                    </a:ext>
                  </a:extLst>
                </a:gridCol>
                <a:gridCol w="2412266">
                  <a:extLst>
                    <a:ext uri="{9D8B030D-6E8A-4147-A177-3AD203B41FA5}">
                      <a16:colId xmlns:a16="http://schemas.microsoft.com/office/drawing/2014/main" val="3055577258"/>
                    </a:ext>
                  </a:extLst>
                </a:gridCol>
              </a:tblGrid>
              <a:tr h="27236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Domänenname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IP-Adresse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38578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hlinkClick r:id="rId3"/>
                        </a:rPr>
                        <a:t>www.hpi.de</a:t>
                      </a:r>
                      <a:r>
                        <a:rPr lang="de-DE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141.89.225.126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67757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hlinkClick r:id="rId4"/>
                        </a:rPr>
                        <a:t>www.uni-potsdam.de</a:t>
                      </a:r>
                      <a:r>
                        <a:rPr lang="de-DE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141.89.239.5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91399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hlinkClick r:id="rId5"/>
                        </a:rPr>
                        <a:t>www.mit.edu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23.10.78.97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44039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hlinkClick r:id="rId6"/>
                        </a:rPr>
                        <a:t>www.stanford.edu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151.101.194.133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8586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D6AC98-81B0-BE6B-0BA6-6ACB6D66A61C}"/>
              </a:ext>
            </a:extLst>
          </p:cNvPr>
          <p:cNvCxnSpPr>
            <a:cxnSpLocks/>
            <a:stCxn id="6" idx="0"/>
          </p:cNvCxnSpPr>
          <p:nvPr/>
        </p:nvCxnSpPr>
        <p:spPr bwMode="gray">
          <a:xfrm flipV="1">
            <a:off x="2555776" y="4609953"/>
            <a:ext cx="0" cy="2734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516319-0B47-B978-713D-F0A1814AFF8D}"/>
              </a:ext>
            </a:extLst>
          </p:cNvPr>
          <p:cNvSpPr txBox="1"/>
          <p:nvPr/>
        </p:nvSpPr>
        <p:spPr bwMode="gray">
          <a:xfrm>
            <a:off x="1798549" y="4883409"/>
            <a:ext cx="1514453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 (</a:t>
            </a:r>
            <a:r>
              <a:rPr lang="en-US" sz="1200" i="1" dirty="0">
                <a:solidFill>
                  <a:srgbClr val="C00000"/>
                </a:solidFill>
              </a:rPr>
              <a:t>key</a:t>
            </a:r>
            <a:r>
              <a:rPr lang="de-DE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61C45-4B9E-38C6-5F8D-72010913AC5E}"/>
              </a:ext>
            </a:extLst>
          </p:cNvPr>
          <p:cNvCxnSpPr>
            <a:cxnSpLocks/>
            <a:stCxn id="13" idx="0"/>
          </p:cNvCxnSpPr>
          <p:nvPr/>
        </p:nvCxnSpPr>
        <p:spPr bwMode="gray">
          <a:xfrm flipV="1">
            <a:off x="5293222" y="4603577"/>
            <a:ext cx="0" cy="2734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167E20-A972-B9C9-EA0D-245DF1609A68}"/>
              </a:ext>
            </a:extLst>
          </p:cNvPr>
          <p:cNvSpPr txBox="1"/>
          <p:nvPr/>
        </p:nvSpPr>
        <p:spPr bwMode="gray">
          <a:xfrm>
            <a:off x="4535995" y="4877033"/>
            <a:ext cx="1514453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Wert (</a:t>
            </a:r>
            <a:r>
              <a:rPr lang="en-US" sz="1200" i="1" dirty="0">
                <a:solidFill>
                  <a:srgbClr val="C00000"/>
                </a:solidFill>
              </a:rPr>
              <a:t>value</a:t>
            </a:r>
            <a:r>
              <a:rPr lang="de-DE" sz="12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430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0956F6-030B-A1FD-9440-6D64C2AEF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91169"/>
              </p:ext>
            </p:extLst>
          </p:nvPr>
        </p:nvGraphicFramePr>
        <p:xfrm>
          <a:off x="358776" y="1275606"/>
          <a:ext cx="702153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F588FF-3A70-991C-E474-C16DB7F66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09968"/>
              </p:ext>
            </p:extLst>
          </p:nvPr>
        </p:nvGraphicFramePr>
        <p:xfrm>
          <a:off x="358776" y="1275606"/>
          <a:ext cx="702153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0F59E2-EAA2-B9F8-353E-7DD50207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9128"/>
              </p:ext>
            </p:extLst>
          </p:nvPr>
        </p:nvGraphicFramePr>
        <p:xfrm>
          <a:off x="358776" y="1275606"/>
          <a:ext cx="70215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Seiten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851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6D02A-D654-C970-1FC5-5E04A372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81871"/>
              </p:ext>
            </p:extLst>
          </p:nvPr>
        </p:nvGraphicFramePr>
        <p:xfrm>
          <a:off x="358776" y="1275606"/>
          <a:ext cx="70215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Seiten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8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Buchhaltung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04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A2AB45-7509-3317-D282-735458B1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69755"/>
              </p:ext>
            </p:extLst>
          </p:nvPr>
        </p:nvGraphicFramePr>
        <p:xfrm>
          <a:off x="358776" y="1275606"/>
          <a:ext cx="702153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Seiten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8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Buchhaltung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Websuche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Schlagwort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Webseiten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7957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13E7431-5C5A-E492-6568-8EEAF1A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von Symboltabellen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A9D4FC-0EFB-15D6-079A-353FE65A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93788"/>
              </p:ext>
            </p:extLst>
          </p:nvPr>
        </p:nvGraphicFramePr>
        <p:xfrm>
          <a:off x="358776" y="1275606"/>
          <a:ext cx="7021536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Seiten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8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Buchhaltung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Websuche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Schlagwort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Webseiten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7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Eigenschaften von 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Variablenname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Variablentyp und 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269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2CFA53-A643-3490-2477-FAC9EEA0E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80231"/>
              </p:ext>
            </p:extLst>
          </p:nvPr>
        </p:nvGraphicFramePr>
        <p:xfrm>
          <a:off x="358776" y="1275606"/>
          <a:ext cx="7021536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Seiten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8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Buchhaltung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Websuche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Schlagwort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Webseiten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7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Eigenschaften von 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Variablenname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Variablentyp und 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2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Genomik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DNA-Kette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Position im Genom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91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B027B-8220-DE9F-D67F-4F334EBE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33948"/>
              </p:ext>
            </p:extLst>
          </p:nvPr>
        </p:nvGraphicFramePr>
        <p:xfrm>
          <a:off x="358776" y="1275606"/>
          <a:ext cx="7021536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384">
                  <a:extLst>
                    <a:ext uri="{9D8B030D-6E8A-4147-A177-3AD203B41FA5}">
                      <a16:colId xmlns:a16="http://schemas.microsoft.com/office/drawing/2014/main" val="2947021663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57859561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3821408969"/>
                    </a:ext>
                  </a:extLst>
                </a:gridCol>
                <a:gridCol w="1755384">
                  <a:extLst>
                    <a:ext uri="{9D8B030D-6E8A-4147-A177-3AD203B41FA5}">
                      <a16:colId xmlns:a16="http://schemas.microsoft.com/office/drawing/2014/main" val="140357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Suche nach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Wörterbuch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Seiten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8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Buchhaltung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Websuche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Relevante 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Schlagwort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Liste aller Webseiten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7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Eigenschaften von 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Variablenname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Variablentyp und 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2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Genomik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DNA-Kette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Position im Genom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Dateisystem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Dateiinhalt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Dateiname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Adresse auf dem Speicher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36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6038858-A955-90F8-8AD5-CE104CABF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4363731"/>
            <a:ext cx="6877051" cy="67181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/>
              <a:t> überschreibt den Wert mit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/>
              <a:t>, wenn es den Schlüssel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dirty="0"/>
              <a:t> schon gibt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/>
              <a:t> gibt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de-DE" dirty="0"/>
              <a:t> zurück, wenn es den Schlüssel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dirty="0"/>
              <a:t> noch nicht gibt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1F367-695F-1014-4F11-1667B035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Symboltabellen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A70F3-665C-38DA-46D2-2002FB1D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0" y="1488554"/>
            <a:ext cx="3916493" cy="281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561CC-6063-1D96-8435-8AC4D32B65BB}"/>
              </a:ext>
            </a:extLst>
          </p:cNvPr>
          <p:cNvSpPr txBox="1"/>
          <p:nvPr/>
        </p:nvSpPr>
        <p:spPr bwMode="gray">
          <a:xfrm>
            <a:off x="864353" y="1153316"/>
            <a:ext cx="1514453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Abstrakte </a:t>
            </a:r>
            <a:r>
              <a:rPr 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de-DE" sz="1200" dirty="0">
                <a:solidFill>
                  <a:srgbClr val="C00000"/>
                </a:solidFill>
              </a:rPr>
              <a:t> (</a:t>
            </a:r>
            <a:r>
              <a:rPr lang="en-US" sz="1200" i="1" dirty="0">
                <a:solidFill>
                  <a:srgbClr val="C00000"/>
                </a:solidFill>
              </a:rPr>
              <a:t>Symbol Table</a:t>
            </a:r>
            <a:r>
              <a:rPr lang="de-DE" sz="1200" dirty="0">
                <a:solidFill>
                  <a:srgbClr val="C00000"/>
                </a:solidFill>
              </a:rPr>
              <a:t>) Klasse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B47F07-198D-372C-C0A0-08BE7E9E117D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4283968" y="2444192"/>
            <a:ext cx="115212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EE5571-7CEC-0EB2-9E6E-A8350CFF85C3}"/>
              </a:ext>
            </a:extLst>
          </p:cNvPr>
          <p:cNvSpPr txBox="1"/>
          <p:nvPr/>
        </p:nvSpPr>
        <p:spPr bwMode="gray">
          <a:xfrm>
            <a:off x="5436096" y="2313202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Füge den Wert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sz="1200" dirty="0">
                <a:solidFill>
                  <a:srgbClr val="C00000"/>
                </a:solidFill>
              </a:rPr>
              <a:t> für den Schlüssel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sz="1200" dirty="0">
                <a:solidFill>
                  <a:srgbClr val="C00000"/>
                </a:solidFill>
              </a:rPr>
              <a:t> ein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65449-AB91-0837-DE85-8448BD49DAC4}"/>
              </a:ext>
            </a:extLst>
          </p:cNvPr>
          <p:cNvCxnSpPr>
            <a:cxnSpLocks/>
            <a:stCxn id="13" idx="1"/>
          </p:cNvCxnSpPr>
          <p:nvPr/>
        </p:nvCxnSpPr>
        <p:spPr bwMode="gray">
          <a:xfrm flipH="1">
            <a:off x="4067944" y="2774748"/>
            <a:ext cx="136815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BCC121-0336-B5DB-8109-0F796AD39F9A}"/>
              </a:ext>
            </a:extLst>
          </p:cNvPr>
          <p:cNvSpPr txBox="1"/>
          <p:nvPr/>
        </p:nvSpPr>
        <p:spPr bwMode="gray">
          <a:xfrm>
            <a:off x="5436096" y="2643758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den Wert für den Schlüssel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0C57F-03FD-9C6C-0549-DC48160693D0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3347864" y="3062780"/>
            <a:ext cx="208640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1827F7-25E9-506C-B8CD-50373BD17DF8}"/>
              </a:ext>
            </a:extLst>
          </p:cNvPr>
          <p:cNvSpPr txBox="1"/>
          <p:nvPr/>
        </p:nvSpPr>
        <p:spPr bwMode="gray">
          <a:xfrm>
            <a:off x="5434268" y="2931790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Entferne den Schlüssel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sz="1200" dirty="0">
                <a:solidFill>
                  <a:srgbClr val="C00000"/>
                </a:solidFill>
              </a:rPr>
              <a:t> und den Wert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BC5A5-70C9-E04C-459B-3DF129E4A0AD}"/>
              </a:ext>
            </a:extLst>
          </p:cNvPr>
          <p:cNvCxnSpPr>
            <a:cxnSpLocks/>
            <a:stCxn id="17" idx="1"/>
          </p:cNvCxnSpPr>
          <p:nvPr/>
        </p:nvCxnSpPr>
        <p:spPr bwMode="gray">
          <a:xfrm flipH="1">
            <a:off x="3851920" y="3376865"/>
            <a:ext cx="158234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704887-4BAA-D67E-4703-461836627FBB}"/>
              </a:ext>
            </a:extLst>
          </p:cNvPr>
          <p:cNvSpPr txBox="1"/>
          <p:nvPr/>
        </p:nvSpPr>
        <p:spPr bwMode="gray">
          <a:xfrm>
            <a:off x="5434268" y="3245875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Überprüfe, ob der </a:t>
            </a:r>
            <a:r>
              <a:rPr lang="de-DE" sz="1200" dirty="0">
                <a:solidFill>
                  <a:srgbClr val="C00000"/>
                </a:solidFill>
              </a:rPr>
              <a:t>Schlüssel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sz="1200" dirty="0">
                <a:solidFill>
                  <a:srgbClr val="C00000"/>
                </a:solidFill>
              </a:rPr>
              <a:t> enthalten ist</a:t>
            </a:r>
            <a:r>
              <a:rPr lang="en-DE" sz="1200" dirty="0">
                <a:solidFill>
                  <a:srgbClr val="C00000"/>
                </a:solidFill>
              </a:rPr>
              <a:t> 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8FCF08-0A4C-C8DD-2F64-B82BE28BA094}"/>
              </a:ext>
            </a:extLst>
          </p:cNvPr>
          <p:cNvCxnSpPr>
            <a:cxnSpLocks/>
            <a:stCxn id="19" idx="1"/>
          </p:cNvCxnSpPr>
          <p:nvPr/>
        </p:nvCxnSpPr>
        <p:spPr bwMode="gray">
          <a:xfrm flipH="1">
            <a:off x="2915816" y="3710852"/>
            <a:ext cx="251845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AA4371-E95B-1E56-1029-A428E0053649}"/>
              </a:ext>
            </a:extLst>
          </p:cNvPr>
          <p:cNvSpPr txBox="1"/>
          <p:nvPr/>
        </p:nvSpPr>
        <p:spPr bwMode="gray">
          <a:xfrm>
            <a:off x="5434268" y="3579862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Überprüfe, </a:t>
            </a:r>
            <a:r>
              <a:rPr lang="de-DE" sz="1200" dirty="0">
                <a:solidFill>
                  <a:srgbClr val="C00000"/>
                </a:solidFill>
              </a:rPr>
              <a:t>ob die Tabelle leer 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92853F-AB7F-CCFC-B043-9795089EC4C3}"/>
              </a:ext>
            </a:extLst>
          </p:cNvPr>
          <p:cNvCxnSpPr>
            <a:cxnSpLocks/>
            <a:stCxn id="21" idx="1"/>
          </p:cNvCxnSpPr>
          <p:nvPr/>
        </p:nvCxnSpPr>
        <p:spPr bwMode="gray">
          <a:xfrm flipH="1">
            <a:off x="2627784" y="4024937"/>
            <a:ext cx="280648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A94FBD-BA57-0AC5-CD63-1CE976C7E714}"/>
              </a:ext>
            </a:extLst>
          </p:cNvPr>
          <p:cNvSpPr txBox="1"/>
          <p:nvPr/>
        </p:nvSpPr>
        <p:spPr bwMode="gray">
          <a:xfrm>
            <a:off x="5434268" y="3893947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der Symboltabelle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6C8A09-C410-D122-327B-1ED881376C48}"/>
              </a:ext>
            </a:extLst>
          </p:cNvPr>
          <p:cNvCxnSpPr>
            <a:cxnSpLocks/>
            <a:stCxn id="29" idx="1"/>
          </p:cNvCxnSpPr>
          <p:nvPr/>
        </p:nvCxnSpPr>
        <p:spPr bwMode="gray">
          <a:xfrm flipH="1">
            <a:off x="3059832" y="1792689"/>
            <a:ext cx="237443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23C8B5-6B30-7D6A-DDA4-462F3FA8F6D3}"/>
              </a:ext>
            </a:extLst>
          </p:cNvPr>
          <p:cNvSpPr txBox="1"/>
          <p:nvPr/>
        </p:nvSpPr>
        <p:spPr bwMode="gray">
          <a:xfrm>
            <a:off x="5434268" y="1661699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Generische Implementation mit variable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Typen für die Schlüssel und Werte</a:t>
            </a:r>
          </a:p>
        </p:txBody>
      </p:sp>
    </p:spTree>
    <p:extLst>
      <p:ext uri="{BB962C8B-B14F-4D97-AF65-F5344CB8AC3E}">
        <p14:creationId xmlns:p14="http://schemas.microsoft.com/office/powerpoint/2010/main" val="4195923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  <p:bldP spid="17" grpId="0"/>
      <p:bldP spid="19" grpId="0"/>
      <p:bldP spid="21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5274705-5CCE-287C-143E-F31CAF75012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de-DE" dirty="0"/>
                  <a:t>Die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contains</a:t>
                </a:r>
                <a:r>
                  <a:rPr lang="de-DE" dirty="0"/>
                  <a:t> Methode kann man mit Hilfe der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:r>
                  <a:rPr lang="de-DE" dirty="0"/>
                  <a:t> Methode implementieren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Die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is_empty</a:t>
                </a:r>
                <a:r>
                  <a:rPr lang="de-DE" dirty="0"/>
                  <a:t> Methode kann man mit Hilfe der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</a:t>
                </a:r>
                <a:r>
                  <a:rPr lang="de-DE" dirty="0"/>
                  <a:t> Methode implementieren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Um Vergleiche durchzuführen, nehmen wir an das die Operatoren </a:t>
                </a:r>
                <a:r>
                  <a:rPr lang="de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</a:t>
                </a:r>
                <a:r>
                  <a:rPr lang="de-DE" dirty="0"/>
                  <a:t>, </a:t>
                </a:r>
                <a:r>
                  <a:rPr lang="de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de-DE" dirty="0"/>
                  <a:t>, und </a:t>
                </a:r>
                <a:r>
                  <a:rPr lang="de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</a:t>
                </a:r>
                <a:r>
                  <a:rPr lang="de-DE" dirty="0"/>
                  <a:t> definiert sind</a:t>
                </a:r>
              </a:p>
              <a:p>
                <a:pPr lvl="1"/>
                <a:r>
                  <a:rPr lang="de-DE" sz="1200" dirty="0"/>
                  <a:t>Da wir diese Operationen oft benutzen, sollten die Operationen schnell sein (und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de-DE" sz="1200" dirty="0"/>
                  <a:t> Laufzeit haben)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5274705-5CCE-287C-143E-F31CAF750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F75DAF-AE1D-495D-A4F3-D7217AD8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Symboltabellen API (</a:t>
            </a:r>
            <a:r>
              <a:rPr lang="en-US" i="1" dirty="0" err="1"/>
              <a:t>ctd</a:t>
            </a:r>
            <a:r>
              <a:rPr lang="de-DE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DAF3D-F051-6E84-F176-594F65C8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07654"/>
            <a:ext cx="3368719" cy="743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7CD24-2D9D-2C81-920C-54783E7B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140351"/>
            <a:ext cx="3321670" cy="451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1460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C2B61-E218-CC51-0EE4-93C11051D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949528" cy="1065215"/>
          </a:xfrm>
        </p:spPr>
        <p:txBody>
          <a:bodyPr/>
          <a:lstStyle/>
          <a:p>
            <a:r>
              <a:rPr lang="de-DE" dirty="0"/>
              <a:t>Eine häufige Anwendung ist ein Häufigkeitszähler (</a:t>
            </a:r>
            <a:r>
              <a:rPr lang="en-US" i="1" dirty="0"/>
              <a:t>frequency counter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Liest eine Sequenz von Zeichenketten (Worten) von der Standardeingabe</a:t>
            </a:r>
          </a:p>
          <a:p>
            <a:pPr lvl="1"/>
            <a:r>
              <a:rPr lang="de-DE" sz="1200" dirty="0"/>
              <a:t>Gibt das häufigste Wort aus (und die Häufigkeit), sowie die Anzahl von eindeutigen und nicht-eindeutigen Worten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D75B1-DACD-204C-C3CA-9C47260A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 Laufzeitanalyse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0D9CC-4C32-BCE1-95A2-F6346ED8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9"/>
          <a:stretch/>
        </p:blipFill>
        <p:spPr>
          <a:xfrm>
            <a:off x="641030" y="2305052"/>
            <a:ext cx="4837606" cy="25560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7E3CB-7517-B81F-C76B-069FC83E92E1}"/>
              </a:ext>
            </a:extLst>
          </p:cNvPr>
          <p:cNvCxnSpPr>
            <a:cxnSpLocks/>
          </p:cNvCxnSpPr>
          <p:nvPr/>
        </p:nvCxnSpPr>
        <p:spPr bwMode="gray">
          <a:xfrm flipH="1">
            <a:off x="5220072" y="2715766"/>
            <a:ext cx="576064" cy="5040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5A83A-AF5E-C5A4-5E3B-51C7C8EB69B8}"/>
              </a:ext>
            </a:extLst>
          </p:cNvPr>
          <p:cNvSpPr txBox="1"/>
          <p:nvPr/>
        </p:nvSpPr>
        <p:spPr bwMode="gray">
          <a:xfrm>
            <a:off x="5868144" y="2571750"/>
            <a:ext cx="2088232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Testproblem zum Debuggen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5D016B-A68F-58CA-32E6-4F2BE9F39CDE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 flipV="1">
            <a:off x="4860032" y="3808913"/>
            <a:ext cx="1008581" cy="2880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08FCEF-5792-09DB-F5A7-D4EB00B4D538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5425554" y="4096945"/>
            <a:ext cx="443059" cy="2880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4E9BF-25BC-9EB8-3505-66F0BEC8C6E7}"/>
              </a:ext>
            </a:extLst>
          </p:cNvPr>
          <p:cNvSpPr txBox="1"/>
          <p:nvPr/>
        </p:nvSpPr>
        <p:spPr bwMode="gray">
          <a:xfrm>
            <a:off x="5868613" y="3965955"/>
            <a:ext cx="1439691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Echte Probleme</a:t>
            </a:r>
          </a:p>
        </p:txBody>
      </p:sp>
    </p:spTree>
    <p:extLst>
      <p:ext uri="{BB962C8B-B14F-4D97-AF65-F5344CB8AC3E}">
        <p14:creationId xmlns:p14="http://schemas.microsoft.com/office/powerpoint/2010/main" val="2034639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CFD7B-B239-BC26-AF42-424E5E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 Laufzeitanalyse Programm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E3EFD-C0C5-F492-7AE7-E272C8D4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3863"/>
            <a:ext cx="2673916" cy="37958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838996-613A-F0E8-C1DB-E4A69912C5BD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771800" y="2211710"/>
            <a:ext cx="117105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3E0FCE-E547-3988-2568-2C4CC781266F}"/>
              </a:ext>
            </a:extLst>
          </p:cNvPr>
          <p:cNvSpPr txBox="1"/>
          <p:nvPr/>
        </p:nvSpPr>
        <p:spPr bwMode="gray">
          <a:xfrm>
            <a:off x="3942851" y="2080720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Liest eine Zeichenkette und überprüft die minimale Länge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77B52-A0E3-B45E-8BE6-17C9AEB6BE7E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>
            <a:off x="2123728" y="2558724"/>
            <a:ext cx="18124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393788-0373-5239-1043-5C3640FF6652}"/>
              </a:ext>
            </a:extLst>
          </p:cNvPr>
          <p:cNvSpPr txBox="1"/>
          <p:nvPr/>
        </p:nvSpPr>
        <p:spPr bwMode="gray">
          <a:xfrm>
            <a:off x="3936157" y="2427734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Überprüft, ob die Zeichenkette schon gesehen wurde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D361A-6FBA-AC49-360B-0719949794BD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 bwMode="gray">
          <a:xfrm flipH="1">
            <a:off x="2987824" y="3592889"/>
            <a:ext cx="948333" cy="3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E0EAF-E136-6481-5E7A-BA37FF5E71EF}"/>
              </a:ext>
            </a:extLst>
          </p:cNvPr>
          <p:cNvSpPr txBox="1"/>
          <p:nvPr/>
        </p:nvSpPr>
        <p:spPr bwMode="gray">
          <a:xfrm>
            <a:off x="3936157" y="3461899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Wenn nicht, wird ein neuer Eintrag angelegt und der Zähler für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eindeutige Zeichenketten inkrementiert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073F13-C75C-17E3-8042-B265DD583D1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 bwMode="gray">
          <a:xfrm flipH="1" flipV="1">
            <a:off x="2987824" y="2977342"/>
            <a:ext cx="948333" cy="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6E528A-6F48-EEAC-710F-641F17794951}"/>
              </a:ext>
            </a:extLst>
          </p:cNvPr>
          <p:cNvSpPr txBox="1"/>
          <p:nvPr/>
        </p:nvSpPr>
        <p:spPr bwMode="gray">
          <a:xfrm>
            <a:off x="3936157" y="2847884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Wenn Zeichenkette schon gesehen wurde, wird der Zähler um eins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erhöht und eventuell die häufigste Zeichenkette verändert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6F4E5-DC4E-2FBE-F89C-F90F7E54F7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 bwMode="gray">
          <a:xfrm flipH="1">
            <a:off x="2843808" y="4386223"/>
            <a:ext cx="109234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4113AD-E0C9-08C1-92C1-A8696208C4C0}"/>
              </a:ext>
            </a:extLst>
          </p:cNvPr>
          <p:cNvSpPr txBox="1"/>
          <p:nvPr/>
        </p:nvSpPr>
        <p:spPr bwMode="gray">
          <a:xfrm>
            <a:off x="3936157" y="4255233"/>
            <a:ext cx="793916" cy="261979"/>
          </a:xfrm>
          <a:prstGeom prst="rect">
            <a:avLst/>
          </a:prstGeom>
          <a:noFill/>
        </p:spPr>
        <p:txBody>
          <a:bodyPr wrap="none" lIns="3600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Ausgabe aller Statistiken auf dem Bildschirm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3B5CB2-9641-BCA7-03CB-8E6F44EA2EFF}"/>
              </a:ext>
            </a:extLst>
          </p:cNvPr>
          <p:cNvSpPr/>
          <p:nvPr/>
        </p:nvSpPr>
        <p:spPr bwMode="gray">
          <a:xfrm>
            <a:off x="1043608" y="2593761"/>
            <a:ext cx="1944216" cy="767162"/>
          </a:xfrm>
          <a:prstGeom prst="roundRect">
            <a:avLst/>
          </a:prstGeom>
          <a:solidFill>
            <a:srgbClr val="B1063A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C7040E-74A0-0291-BDFE-FC2663772EF4}"/>
              </a:ext>
            </a:extLst>
          </p:cNvPr>
          <p:cNvSpPr/>
          <p:nvPr/>
        </p:nvSpPr>
        <p:spPr bwMode="gray">
          <a:xfrm>
            <a:off x="1043608" y="3449197"/>
            <a:ext cx="1944216" cy="295306"/>
          </a:xfrm>
          <a:prstGeom prst="roundRect">
            <a:avLst/>
          </a:prstGeom>
          <a:solidFill>
            <a:srgbClr val="B1063A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5AC995-0B7B-BF90-5036-848CEABBBCEC}"/>
              </a:ext>
            </a:extLst>
          </p:cNvPr>
          <p:cNvSpPr/>
          <p:nvPr/>
        </p:nvSpPr>
        <p:spPr bwMode="gray">
          <a:xfrm>
            <a:off x="683568" y="4184472"/>
            <a:ext cx="2160240" cy="403501"/>
          </a:xfrm>
          <a:prstGeom prst="roundRect">
            <a:avLst/>
          </a:prstGeom>
          <a:solidFill>
            <a:srgbClr val="B1063A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02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  <p:bldP spid="17" grpId="0"/>
      <p:bldP spid="19" grpId="0" animBg="1"/>
      <p:bldP spid="21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16306</TotalTime>
  <Words>2068</Words>
  <Application>Microsoft Macintosh PowerPoint</Application>
  <PresentationFormat>On-screen Show (16:9)</PresentationFormat>
  <Paragraphs>1046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Symboltabellen</vt:lpstr>
      <vt:lpstr>Anwendungen von Symboltabellen</vt:lpstr>
      <vt:lpstr>Symboltabellen API</vt:lpstr>
      <vt:lpstr>Symboltabellen API (ctd)</vt:lpstr>
      <vt:lpstr>Symboltabelle Laufzeitanalyse</vt:lpstr>
      <vt:lpstr>Symboltabelle Laufzeitanalyse Programm</vt:lpstr>
      <vt:lpstr>Überblick</vt:lpstr>
      <vt:lpstr>Sequentielle Suche</vt:lpstr>
      <vt:lpstr>Sequentielle Suche: Ausführung</vt:lpstr>
      <vt:lpstr>Sequentielle Suche: Laufzeitanalyse</vt:lpstr>
      <vt:lpstr>Überblick</vt:lpstr>
      <vt:lpstr>Binäre Suche</vt:lpstr>
      <vt:lpstr>Binäre Suche: Einfügen</vt:lpstr>
      <vt:lpstr>Binäre Suche: Laufzeitanalyse</vt:lpstr>
      <vt:lpstr>Überblick</vt:lpstr>
      <vt:lpstr>Fibonacci Suche</vt:lpstr>
      <vt:lpstr>Fibonacci Suche</vt:lpstr>
      <vt:lpstr>Binäre Suche: Laufzeitanalyse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189</cp:revision>
  <cp:lastPrinted>2014-05-07T12:19:03Z</cp:lastPrinted>
  <dcterms:created xsi:type="dcterms:W3CDTF">2022-08-10T08:10:37Z</dcterms:created>
  <dcterms:modified xsi:type="dcterms:W3CDTF">2024-04-07T16:33:46Z</dcterms:modified>
</cp:coreProperties>
</file>