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1" r:id="rId2"/>
    <p:sldId id="303" r:id="rId3"/>
    <p:sldId id="339" r:id="rId4"/>
    <p:sldId id="342" r:id="rId5"/>
    <p:sldId id="319" r:id="rId6"/>
    <p:sldId id="343" r:id="rId7"/>
    <p:sldId id="345" r:id="rId8"/>
    <p:sldId id="341" r:id="rId9"/>
    <p:sldId id="348" r:id="rId10"/>
    <p:sldId id="349" r:id="rId11"/>
    <p:sldId id="350" r:id="rId12"/>
    <p:sldId id="351" r:id="rId13"/>
    <p:sldId id="352" r:id="rId14"/>
    <p:sldId id="340" r:id="rId15"/>
    <p:sldId id="346" r:id="rId16"/>
    <p:sldId id="347" r:id="rId17"/>
    <p:sldId id="353" r:id="rId18"/>
    <p:sldId id="355" r:id="rId19"/>
    <p:sldId id="356" r:id="rId20"/>
    <p:sldId id="304" r:id="rId21"/>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800"/>
    <a:srgbClr val="B1063A"/>
    <a:srgbClr val="E26F46"/>
    <a:srgbClr val="009AFA"/>
    <a:srgbClr val="DD9800"/>
    <a:srgbClr val="FF0000"/>
    <a:srgbClr val="C00000"/>
    <a:srgbClr val="DCDCDC"/>
    <a:srgbClr val="A5A5A5"/>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58"/>
    <p:restoredTop sz="92008"/>
  </p:normalViewPr>
  <p:slideViewPr>
    <p:cSldViewPr snapToObjects="1" showGuides="1">
      <p:cViewPr varScale="1">
        <p:scale>
          <a:sx n="109" d="100"/>
          <a:sy n="109" d="100"/>
        </p:scale>
        <p:origin x="192" y="848"/>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12/10/23</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12/10/23</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191499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8</a:t>
            </a:fld>
            <a:endParaRPr lang="en-US" b="1" dirty="0"/>
          </a:p>
        </p:txBody>
      </p:sp>
    </p:spTree>
    <p:extLst>
      <p:ext uri="{BB962C8B-B14F-4D97-AF65-F5344CB8AC3E}">
        <p14:creationId xmlns:p14="http://schemas.microsoft.com/office/powerpoint/2010/main" val="368979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14</a:t>
            </a:fld>
            <a:endParaRPr lang="en-US" b="1" dirty="0"/>
          </a:p>
        </p:txBody>
      </p:sp>
    </p:spTree>
    <p:extLst>
      <p:ext uri="{BB962C8B-B14F-4D97-AF65-F5344CB8AC3E}">
        <p14:creationId xmlns:p14="http://schemas.microsoft.com/office/powerpoint/2010/main" val="223405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9a – </a:t>
            </a:r>
            <a:br>
              <a:rPr lang="de-DE" sz="800" noProof="0" dirty="0"/>
            </a:br>
            <a:r>
              <a:rPr lang="de-DE" sz="800" noProof="0" dirty="0"/>
              <a:t>Parameterschätzung</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/20</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
        <p:nvSpPr>
          <p:cNvPr id="7" name="TextBox 6">
            <a:extLst>
              <a:ext uri="{FF2B5EF4-FFF2-40B4-BE49-F238E27FC236}">
                <a16:creationId xmlns:a16="http://schemas.microsoft.com/office/drawing/2014/main" id="{392A057C-40C7-A611-FF72-28B17F62454D}"/>
              </a:ext>
            </a:extLst>
          </p:cNvPr>
          <p:cNvSpPr txBox="1"/>
          <p:nvPr userDrawn="1"/>
        </p:nvSpPr>
        <p:spPr bwMode="gray">
          <a:xfrm>
            <a:off x="6943493" y="3977268"/>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DE" sz="1200" dirty="0" err="1"/>
          </a:p>
        </p:txBody>
      </p:sp>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8.png"/><Relationship Id="rId10" Type="http://schemas.openxmlformats.org/officeDocument/2006/relationships/image" Target="../media/image35.png"/><Relationship Id="rId4" Type="http://schemas.openxmlformats.org/officeDocument/2006/relationships/image" Target="../media/image18.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0.pn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york.ac.uk/depts/maths/histstat/student.pdf" TargetMode="Externa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Parameterschätzung</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F6BC101-61DF-C77B-38F3-D90B789862A6}"/>
                  </a:ext>
                </a:extLst>
              </p:cNvPr>
              <p:cNvSpPr>
                <a:spLocks noGrp="1"/>
              </p:cNvSpPr>
              <p:nvPr>
                <p:ph type="body" sz="quarter" idx="13"/>
              </p:nvPr>
            </p:nvSpPr>
            <p:spPr>
              <a:xfrm>
                <a:off x="358776" y="1239837"/>
                <a:ext cx="4279146" cy="3563938"/>
              </a:xfrm>
            </p:spPr>
            <p:txBody>
              <a:bodyPr/>
              <a:lstStyle/>
              <a:p>
                <a:r>
                  <a:rPr lang="de-DE" b="1" dirty="0">
                    <a:solidFill>
                      <a:schemeClr val="accent4"/>
                    </a:solidFill>
                  </a:rPr>
                  <a:t>Beispiel (Erwartungswert)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Sub>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Sub>
                        </m:e>
                      </m:nary>
                    </m:oMath>
                  </m:oMathPara>
                </a14:m>
                <a:endParaRPr lang="de-DE" sz="1200" dirty="0">
                  <a:solidFill>
                    <a:srgbClr val="E26F46"/>
                  </a:solidFill>
                </a:endParaRPr>
              </a:p>
              <a:p>
                <a:endParaRPr lang="de-DE" b="1" dirty="0">
                  <a:solidFill>
                    <a:schemeClr val="accent4"/>
                  </a:solidFill>
                </a:endParaRPr>
              </a:p>
              <a:p>
                <a:r>
                  <a:rPr lang="de-DE" b="1" dirty="0">
                    <a:solidFill>
                      <a:schemeClr val="accent4"/>
                    </a:solidFill>
                  </a:rPr>
                  <a:t>Beispiel (Varianz)</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𝜃</m:t>
                        </m:r>
                      </m:e>
                    </m:d>
                  </m:oMath>
                </a14:m>
                <a:r>
                  <a:rPr lang="de-DE" dirty="0"/>
                  <a:t> und die Schätzer </a:t>
                </a:r>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𝑇</m:t>
                          </m:r>
                        </m:e>
                        <m:sub>
                          <m:r>
                            <a:rPr lang="en-US" sz="1200" b="0" i="1" smtClean="0">
                              <a:solidFill>
                                <a:srgbClr val="0070C0"/>
                              </a:solidFill>
                              <a:latin typeface="Cambria Math" panose="02040503050406030204" pitchFamily="18" charset="0"/>
                            </a:rPr>
                            <m:t>1</m:t>
                          </m:r>
                        </m:sub>
                      </m:sSub>
                      <m:d>
                        <m:dPr>
                          <m:ctrlPr>
                            <a:rPr lang="en-US" sz="1200" b="0" i="1" smtClean="0">
                              <a:solidFill>
                                <a:srgbClr val="0070C0"/>
                              </a:solidFill>
                              <a:latin typeface="Cambria Math" panose="02040503050406030204" pitchFamily="18" charset="0"/>
                            </a:rPr>
                          </m:ctrlPr>
                        </m:dPr>
                        <m:e>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m:t>
                              </m:r>
                            </m:sub>
                          </m:sSub>
                          <m:r>
                            <a:rPr lang="en-US" sz="1200" b="0" i="1" smtClean="0">
                              <a:solidFill>
                                <a:srgbClr val="0070C0"/>
                              </a:solidFill>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10</m:t>
                              </m:r>
                            </m:sub>
                          </m:sSub>
                        </m:e>
                      </m:d>
                      <m:r>
                        <a:rPr lang="en-US" sz="1200" b="0" i="1" smtClean="0">
                          <a:solidFill>
                            <a:srgbClr val="0070C0"/>
                          </a:solidFill>
                          <a:latin typeface="Cambria Math" panose="02040503050406030204" pitchFamily="18" charset="0"/>
                        </a:rPr>
                        <m:t>=</m:t>
                      </m:r>
                      <m:f>
                        <m:fPr>
                          <m:ctrlPr>
                            <a:rPr lang="en-US" sz="1200" b="0" i="1" smtClean="0">
                              <a:solidFill>
                                <a:srgbClr val="0070C0"/>
                              </a:solidFill>
                              <a:latin typeface="Cambria Math" panose="02040503050406030204" pitchFamily="18" charset="0"/>
                            </a:rPr>
                          </m:ctrlPr>
                        </m:fPr>
                        <m:num>
                          <m:r>
                            <a:rPr lang="en-US" sz="1200" b="0" i="1" smtClean="0">
                              <a:solidFill>
                                <a:srgbClr val="0070C0"/>
                              </a:solidFill>
                              <a:latin typeface="Cambria Math" panose="02040503050406030204" pitchFamily="18" charset="0"/>
                            </a:rPr>
                            <m:t>1</m:t>
                          </m:r>
                        </m:num>
                        <m:den>
                          <m:r>
                            <a:rPr lang="en-US" sz="1200" b="0" i="1" smtClean="0">
                              <a:solidFill>
                                <a:srgbClr val="0070C0"/>
                              </a:solidFill>
                              <a:latin typeface="Cambria Math" panose="02040503050406030204" pitchFamily="18" charset="0"/>
                            </a:rPr>
                            <m:t>10</m:t>
                          </m:r>
                        </m:den>
                      </m:f>
                      <m:nary>
                        <m:naryPr>
                          <m:chr m:val="∑"/>
                          <m:ctrlPr>
                            <a:rPr lang="en-US" sz="1200" b="0" i="1" smtClean="0">
                              <a:solidFill>
                                <a:srgbClr val="0070C0"/>
                              </a:solidFill>
                              <a:latin typeface="Cambria Math" panose="02040503050406030204" pitchFamily="18" charset="0"/>
                            </a:rPr>
                          </m:ctrlPr>
                        </m:naryPr>
                        <m:sub>
                          <m:r>
                            <m:rPr>
                              <m:brk m:alnAt="23"/>
                            </m:rPr>
                            <a:rPr lang="en-US" sz="1200" b="0" i="1" smtClean="0">
                              <a:solidFill>
                                <a:srgbClr val="0070C0"/>
                              </a:solidFill>
                              <a:latin typeface="Cambria Math" panose="02040503050406030204" pitchFamily="18" charset="0"/>
                            </a:rPr>
                            <m:t>𝑖</m:t>
                          </m:r>
                          <m:r>
                            <a:rPr lang="en-US" sz="1200" b="0" i="1" smtClean="0">
                              <a:solidFill>
                                <a:srgbClr val="0070C0"/>
                              </a:solidFill>
                              <a:latin typeface="Cambria Math" panose="02040503050406030204" pitchFamily="18" charset="0"/>
                            </a:rPr>
                            <m:t>=1</m:t>
                          </m:r>
                        </m:sub>
                        <m:sup>
                          <m:r>
                            <a:rPr lang="en-US" sz="1200" b="0" i="1" smtClean="0">
                              <a:solidFill>
                                <a:srgbClr val="0070C0"/>
                              </a:solidFill>
                              <a:latin typeface="Cambria Math" panose="02040503050406030204" pitchFamily="18" charset="0"/>
                            </a:rPr>
                            <m:t>10</m:t>
                          </m:r>
                        </m:sup>
                        <m:e>
                          <m:sSubSup>
                            <m:sSubSupPr>
                              <m:ctrlPr>
                                <a:rPr lang="en-US" sz="1200" b="0" i="1" smtClean="0">
                                  <a:solidFill>
                                    <a:srgbClr val="0070C0"/>
                                  </a:solidFill>
                                  <a:latin typeface="Cambria Math" panose="02040503050406030204" pitchFamily="18" charset="0"/>
                                </a:rPr>
                              </m:ctrlPr>
                            </m:sSubSupPr>
                            <m:e>
                              <m:r>
                                <a:rPr lang="en-US" sz="1200" b="0" i="1" smtClean="0">
                                  <a:solidFill>
                                    <a:srgbClr val="0070C0"/>
                                  </a:solidFill>
                                  <a:latin typeface="Cambria Math" panose="02040503050406030204" pitchFamily="18" charset="0"/>
                                </a:rPr>
                                <m:t>𝑋</m:t>
                              </m:r>
                            </m:e>
                            <m:sub>
                              <m:r>
                                <a:rPr lang="en-US" sz="1200" b="0" i="1" smtClean="0">
                                  <a:solidFill>
                                    <a:srgbClr val="0070C0"/>
                                  </a:solidFill>
                                  <a:latin typeface="Cambria Math" panose="02040503050406030204" pitchFamily="18" charset="0"/>
                                </a:rPr>
                                <m:t>𝑖</m:t>
                              </m:r>
                            </m:sub>
                            <m:sup>
                              <m:r>
                                <a:rPr lang="en-US" sz="1200" b="0" i="1" smtClean="0">
                                  <a:solidFill>
                                    <a:srgbClr val="0070C0"/>
                                  </a:solidFill>
                                  <a:latin typeface="Cambria Math" panose="02040503050406030204" pitchFamily="18" charset="0"/>
                                </a:rPr>
                                <m:t>2</m:t>
                              </m:r>
                            </m:sup>
                          </m:sSubSup>
                        </m:e>
                      </m:nary>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𝑇</m:t>
                          </m:r>
                        </m:e>
                        <m:sub>
                          <m:r>
                            <a:rPr lang="en-US" sz="1200" b="0" i="1" smtClean="0">
                              <a:solidFill>
                                <a:srgbClr val="E26F46"/>
                              </a:solidFill>
                              <a:latin typeface="Cambria Math" panose="02040503050406030204" pitchFamily="18" charset="0"/>
                            </a:rPr>
                            <m:t>2</m:t>
                          </m:r>
                        </m:sub>
                      </m:sSub>
                      <m:d>
                        <m:dPr>
                          <m:ctrlPr>
                            <a:rPr lang="en-US" sz="1200" b="0" i="1" smtClean="0">
                              <a:solidFill>
                                <a:srgbClr val="E26F46"/>
                              </a:solidFill>
                              <a:latin typeface="Cambria Math" panose="02040503050406030204" pitchFamily="18" charset="0"/>
                            </a:rPr>
                          </m:ctrlPr>
                        </m:dPr>
                        <m:e>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m:t>
                              </m:r>
                            </m:sub>
                          </m:sSub>
                          <m:r>
                            <a:rPr lang="en-US" sz="1200" b="0" i="1" smtClean="0">
                              <a:solidFill>
                                <a:srgbClr val="E26F46"/>
                              </a:solidFill>
                              <a:latin typeface="Cambria Math" panose="02040503050406030204" pitchFamily="18" charset="0"/>
                            </a:rPr>
                            <m:t>,…,</m:t>
                          </m:r>
                          <m:sSub>
                            <m:sSubPr>
                              <m:ctrlPr>
                                <a:rPr lang="en-US" sz="1200" b="0" i="1" smtClean="0">
                                  <a:solidFill>
                                    <a:srgbClr val="E26F46"/>
                                  </a:solidFill>
                                  <a:latin typeface="Cambria Math" panose="02040503050406030204" pitchFamily="18" charset="0"/>
                                </a:rPr>
                              </m:ctrlPr>
                            </m:sSub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10</m:t>
                              </m:r>
                            </m:sub>
                          </m:sSub>
                        </m:e>
                      </m:d>
                      <m:r>
                        <a:rPr lang="en-US" sz="1200" b="0" i="1" smtClean="0">
                          <a:solidFill>
                            <a:srgbClr val="E26F46"/>
                          </a:solidFill>
                          <a:latin typeface="Cambria Math" panose="02040503050406030204" pitchFamily="18" charset="0"/>
                        </a:rPr>
                        <m:t>=</m:t>
                      </m:r>
                      <m:f>
                        <m:fPr>
                          <m:ctrlPr>
                            <a:rPr lang="en-US" sz="1200" b="0" i="1" smtClean="0">
                              <a:solidFill>
                                <a:srgbClr val="E26F46"/>
                              </a:solidFill>
                              <a:latin typeface="Cambria Math" panose="02040503050406030204" pitchFamily="18" charset="0"/>
                            </a:rPr>
                          </m:ctrlPr>
                        </m:fPr>
                        <m:num>
                          <m:r>
                            <a:rPr lang="en-US" sz="1200" b="0" i="1" smtClean="0">
                              <a:solidFill>
                                <a:srgbClr val="E26F46"/>
                              </a:solidFill>
                              <a:latin typeface="Cambria Math" panose="02040503050406030204" pitchFamily="18" charset="0"/>
                            </a:rPr>
                            <m:t>1</m:t>
                          </m:r>
                        </m:num>
                        <m:den>
                          <m:r>
                            <a:rPr lang="en-US" sz="1200" b="0" i="1" smtClean="0">
                              <a:solidFill>
                                <a:srgbClr val="E26F46"/>
                              </a:solidFill>
                              <a:latin typeface="Cambria Math" panose="02040503050406030204" pitchFamily="18" charset="0"/>
                            </a:rPr>
                            <m:t>12</m:t>
                          </m:r>
                        </m:den>
                      </m:f>
                      <m:nary>
                        <m:naryPr>
                          <m:chr m:val="∑"/>
                          <m:ctrlPr>
                            <a:rPr lang="en-US" sz="1200" b="0" i="1" smtClean="0">
                              <a:solidFill>
                                <a:srgbClr val="E26F46"/>
                              </a:solidFill>
                              <a:latin typeface="Cambria Math" panose="02040503050406030204" pitchFamily="18" charset="0"/>
                            </a:rPr>
                          </m:ctrlPr>
                        </m:naryPr>
                        <m:sub>
                          <m:r>
                            <m:rPr>
                              <m:brk m:alnAt="23"/>
                            </m:rPr>
                            <a:rPr lang="en-US" sz="1200" b="0" i="1" smtClean="0">
                              <a:solidFill>
                                <a:srgbClr val="E26F46"/>
                              </a:solidFill>
                              <a:latin typeface="Cambria Math" panose="02040503050406030204" pitchFamily="18" charset="0"/>
                            </a:rPr>
                            <m:t>𝑖</m:t>
                          </m:r>
                          <m:r>
                            <a:rPr lang="en-US" sz="1200" b="0" i="1" smtClean="0">
                              <a:solidFill>
                                <a:srgbClr val="E26F46"/>
                              </a:solidFill>
                              <a:latin typeface="Cambria Math" panose="02040503050406030204" pitchFamily="18" charset="0"/>
                            </a:rPr>
                            <m:t>=1</m:t>
                          </m:r>
                        </m:sub>
                        <m:sup>
                          <m:r>
                            <a:rPr lang="en-US" sz="1200" b="0" i="1" smtClean="0">
                              <a:solidFill>
                                <a:srgbClr val="E26F46"/>
                              </a:solidFill>
                              <a:latin typeface="Cambria Math" panose="02040503050406030204" pitchFamily="18" charset="0"/>
                            </a:rPr>
                            <m:t>10</m:t>
                          </m:r>
                        </m:sup>
                        <m:e>
                          <m:sSubSup>
                            <m:sSubSupPr>
                              <m:ctrlPr>
                                <a:rPr lang="en-US" sz="1200" b="0" i="1" smtClean="0">
                                  <a:solidFill>
                                    <a:srgbClr val="E26F46"/>
                                  </a:solidFill>
                                  <a:latin typeface="Cambria Math" panose="02040503050406030204" pitchFamily="18" charset="0"/>
                                </a:rPr>
                              </m:ctrlPr>
                            </m:sSubSupPr>
                            <m:e>
                              <m:r>
                                <a:rPr lang="en-US" sz="1200" b="0" i="1" smtClean="0">
                                  <a:solidFill>
                                    <a:srgbClr val="E26F46"/>
                                  </a:solidFill>
                                  <a:latin typeface="Cambria Math" panose="02040503050406030204" pitchFamily="18" charset="0"/>
                                </a:rPr>
                                <m:t>𝑋</m:t>
                              </m:r>
                            </m:e>
                            <m:sub>
                              <m:r>
                                <a:rPr lang="en-US" sz="1200" b="0" i="1" smtClean="0">
                                  <a:solidFill>
                                    <a:srgbClr val="E26F46"/>
                                  </a:solidFill>
                                  <a:latin typeface="Cambria Math" panose="02040503050406030204" pitchFamily="18" charset="0"/>
                                </a:rPr>
                                <m:t>𝑖</m:t>
                              </m:r>
                            </m:sub>
                            <m:sup>
                              <m:r>
                                <a:rPr lang="en-US" sz="1200" b="0" i="1" smtClean="0">
                                  <a:solidFill>
                                    <a:srgbClr val="E26F46"/>
                                  </a:solidFill>
                                  <a:latin typeface="Cambria Math" panose="02040503050406030204" pitchFamily="18" charset="0"/>
                                </a:rPr>
                                <m:t>2</m:t>
                              </m:r>
                            </m:sup>
                          </m:sSubSup>
                        </m:e>
                      </m:nary>
                    </m:oMath>
                  </m:oMathPara>
                </a14:m>
                <a:endParaRPr lang="de-DE" sz="1200" dirty="0"/>
              </a:p>
              <a:p>
                <a:pPr marL="268287" lvl="1" indent="0">
                  <a:buNone/>
                </a:pPr>
                <a:endParaRPr lang="de-DE" sz="1200" dirty="0"/>
              </a:p>
              <a:p>
                <a:pPr marL="268287" lvl="1" indent="0">
                  <a:buNone/>
                </a:pPr>
                <a:endParaRPr lang="de-DE" sz="1200" dirty="0"/>
              </a:p>
              <a:p>
                <a:pPr marL="268287" lvl="1"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3F6BC101-61DF-C77B-38F3-D90B789862A6}"/>
                  </a:ext>
                </a:extLst>
              </p:cNvPr>
              <p:cNvSpPr>
                <a:spLocks noGrp="1" noRot="1" noChangeAspect="1" noMove="1" noResize="1" noEditPoints="1" noAdjustHandles="1" noChangeArrowheads="1" noChangeShapeType="1" noTextEdit="1"/>
              </p:cNvSpPr>
              <p:nvPr>
                <p:ph type="body" sz="quarter" idx="13"/>
              </p:nvPr>
            </p:nvSpPr>
            <p:spPr>
              <a:xfrm>
                <a:off x="358776" y="1239837"/>
                <a:ext cx="4279146" cy="3563938"/>
              </a:xfrm>
              <a:blipFill>
                <a:blip r:embed="rId2"/>
                <a:stretch>
                  <a:fillRect t="-2128" b="-2375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02F002A1-606D-F88C-56E5-F96904A3E211}"/>
              </a:ext>
            </a:extLst>
          </p:cNvPr>
          <p:cNvSpPr>
            <a:spLocks noGrp="1"/>
          </p:cNvSpPr>
          <p:nvPr>
            <p:ph type="title"/>
          </p:nvPr>
        </p:nvSpPr>
        <p:spPr/>
        <p:txBody>
          <a:bodyPr/>
          <a:lstStyle/>
          <a:p>
            <a:r>
              <a:rPr lang="de-DE" dirty="0"/>
              <a:t>Beispiele von Mittleren Quadratischen Schätzfehlern</a:t>
            </a:r>
          </a:p>
        </p:txBody>
      </p:sp>
      <p:grpSp>
        <p:nvGrpSpPr>
          <p:cNvPr id="154" name="Group 153">
            <a:extLst>
              <a:ext uri="{FF2B5EF4-FFF2-40B4-BE49-F238E27FC236}">
                <a16:creationId xmlns:a16="http://schemas.microsoft.com/office/drawing/2014/main" id="{20A6DE5A-DBB1-0480-8287-7B3F8BACAEE8}"/>
              </a:ext>
            </a:extLst>
          </p:cNvPr>
          <p:cNvGrpSpPr/>
          <p:nvPr/>
        </p:nvGrpSpPr>
        <p:grpSpPr>
          <a:xfrm>
            <a:off x="4617740" y="3248188"/>
            <a:ext cx="2842968" cy="1895312"/>
            <a:chOff x="4617740" y="3248188"/>
            <a:chExt cx="2842968" cy="1895312"/>
          </a:xfrm>
        </p:grpSpPr>
        <p:sp>
          <p:nvSpPr>
            <p:cNvPr id="76" name="Freeform 75">
              <a:extLst>
                <a:ext uri="{FF2B5EF4-FFF2-40B4-BE49-F238E27FC236}">
                  <a16:creationId xmlns:a16="http://schemas.microsoft.com/office/drawing/2014/main" id="{36E4B55F-EF60-61E4-92CD-B536EE8AF9AD}"/>
                </a:ext>
              </a:extLst>
            </p:cNvPr>
            <p:cNvSpPr/>
            <p:nvPr/>
          </p:nvSpPr>
          <p:spPr>
            <a:xfrm>
              <a:off x="4617740" y="3248188"/>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C873F04C-9194-8535-BB3B-3AAF4CCAAC85}"/>
                </a:ext>
              </a:extLst>
            </p:cNvPr>
            <p:cNvSpPr/>
            <p:nvPr/>
          </p:nvSpPr>
          <p:spPr>
            <a:xfrm>
              <a:off x="4965613" y="3304151"/>
              <a:ext cx="2439135" cy="1573601"/>
            </a:xfrm>
            <a:custGeom>
              <a:avLst/>
              <a:gdLst>
                <a:gd name="connsiteX0" fmla="*/ 0 w 2439135"/>
                <a:gd name="connsiteY0" fmla="*/ 1573602 h 1573601"/>
                <a:gd name="connsiteX1" fmla="*/ 2439135 w 2439135"/>
                <a:gd name="connsiteY1" fmla="*/ 1573602 h 1573601"/>
                <a:gd name="connsiteX2" fmla="*/ 2439135 w 2439135"/>
                <a:gd name="connsiteY2" fmla="*/ 0 h 1573601"/>
                <a:gd name="connsiteX3" fmla="*/ 0 w 2439135"/>
                <a:gd name="connsiteY3" fmla="*/ 0 h 1573601"/>
              </a:gdLst>
              <a:ahLst/>
              <a:cxnLst>
                <a:cxn ang="0">
                  <a:pos x="connsiteX0" y="connsiteY0"/>
                </a:cxn>
                <a:cxn ang="0">
                  <a:pos x="connsiteX1" y="connsiteY1"/>
                </a:cxn>
                <a:cxn ang="0">
                  <a:pos x="connsiteX2" y="connsiteY2"/>
                </a:cxn>
                <a:cxn ang="0">
                  <a:pos x="connsiteX3" y="connsiteY3"/>
                </a:cxn>
              </a:cxnLst>
              <a:rect l="l" t="t" r="r" b="b"/>
              <a:pathLst>
                <a:path w="2439135" h="1573601">
                  <a:moveTo>
                    <a:pt x="0" y="1573602"/>
                  </a:moveTo>
                  <a:lnTo>
                    <a:pt x="2439135" y="1573602"/>
                  </a:lnTo>
                  <a:lnTo>
                    <a:pt x="2439135" y="0"/>
                  </a:lnTo>
                  <a:lnTo>
                    <a:pt x="0" y="0"/>
                  </a:lnTo>
                  <a:close/>
                </a:path>
              </a:pathLst>
            </a:custGeom>
            <a:solidFill>
              <a:srgbClr val="FFFFFF"/>
            </a:solidFill>
            <a:ln w="1183"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890DE3DD-4E8C-9E09-5E95-235E44ED5BD0}"/>
                </a:ext>
              </a:extLst>
            </p:cNvPr>
            <p:cNvSpPr/>
            <p:nvPr/>
          </p:nvSpPr>
          <p:spPr>
            <a:xfrm>
              <a:off x="5034645"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79" name="Freeform 78">
              <a:extLst>
                <a:ext uri="{FF2B5EF4-FFF2-40B4-BE49-F238E27FC236}">
                  <a16:creationId xmlns:a16="http://schemas.microsoft.com/office/drawing/2014/main" id="{2E89A06D-2A27-E2E4-D89D-EAB6C2ADAE4F}"/>
                </a:ext>
              </a:extLst>
            </p:cNvPr>
            <p:cNvSpPr/>
            <p:nvPr/>
          </p:nvSpPr>
          <p:spPr>
            <a:xfrm>
              <a:off x="56099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7C257DC6-A311-5F19-F9A8-9C460E4A2185}"/>
                </a:ext>
              </a:extLst>
            </p:cNvPr>
            <p:cNvSpPr/>
            <p:nvPr/>
          </p:nvSpPr>
          <p:spPr>
            <a:xfrm>
              <a:off x="6185174"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1" name="Freeform 80">
              <a:extLst>
                <a:ext uri="{FF2B5EF4-FFF2-40B4-BE49-F238E27FC236}">
                  <a16:creationId xmlns:a16="http://schemas.microsoft.com/office/drawing/2014/main" id="{3C00BB15-EE7A-80FB-58D1-43A660991915}"/>
                </a:ext>
              </a:extLst>
            </p:cNvPr>
            <p:cNvSpPr/>
            <p:nvPr/>
          </p:nvSpPr>
          <p:spPr>
            <a:xfrm>
              <a:off x="6760449"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31C65D1D-922E-7900-C539-109796C35661}"/>
                </a:ext>
              </a:extLst>
            </p:cNvPr>
            <p:cNvSpPr/>
            <p:nvPr/>
          </p:nvSpPr>
          <p:spPr>
            <a:xfrm>
              <a:off x="7335712"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83" name="Freeform 82">
              <a:extLst>
                <a:ext uri="{FF2B5EF4-FFF2-40B4-BE49-F238E27FC236}">
                  <a16:creationId xmlns:a16="http://schemas.microsoft.com/office/drawing/2014/main" id="{5355864C-443D-937C-DF9D-193CB57E2894}"/>
                </a:ext>
              </a:extLst>
            </p:cNvPr>
            <p:cNvSpPr/>
            <p:nvPr/>
          </p:nvSpPr>
          <p:spPr>
            <a:xfrm>
              <a:off x="4965613" y="487775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4731"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55968755-1249-6209-662C-87F3DCDE08F0}"/>
                </a:ext>
              </a:extLst>
            </p:cNvPr>
            <p:cNvSpPr/>
            <p:nvPr/>
          </p:nvSpPr>
          <p:spPr>
            <a:xfrm>
              <a:off x="5034645"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5" name="Freeform 84">
              <a:extLst>
                <a:ext uri="{FF2B5EF4-FFF2-40B4-BE49-F238E27FC236}">
                  <a16:creationId xmlns:a16="http://schemas.microsoft.com/office/drawing/2014/main" id="{ABB0B91F-347E-9FD9-FA51-D66737A1C3A6}"/>
                </a:ext>
              </a:extLst>
            </p:cNvPr>
            <p:cNvSpPr/>
            <p:nvPr/>
          </p:nvSpPr>
          <p:spPr>
            <a:xfrm>
              <a:off x="56099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19C2D850-D47D-A2A7-D218-D4770F35662F}"/>
                </a:ext>
              </a:extLst>
            </p:cNvPr>
            <p:cNvSpPr/>
            <p:nvPr/>
          </p:nvSpPr>
          <p:spPr>
            <a:xfrm>
              <a:off x="6185174"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7" name="Freeform 86">
              <a:extLst>
                <a:ext uri="{FF2B5EF4-FFF2-40B4-BE49-F238E27FC236}">
                  <a16:creationId xmlns:a16="http://schemas.microsoft.com/office/drawing/2014/main" id="{EFD4F630-ECB9-1261-8382-283B5AB82978}"/>
                </a:ext>
              </a:extLst>
            </p:cNvPr>
            <p:cNvSpPr/>
            <p:nvPr/>
          </p:nvSpPr>
          <p:spPr>
            <a:xfrm>
              <a:off x="6760449"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28DCA01C-D541-5EDC-0F9B-11C24DA436D1}"/>
                </a:ext>
              </a:extLst>
            </p:cNvPr>
            <p:cNvSpPr/>
            <p:nvPr/>
          </p:nvSpPr>
          <p:spPr>
            <a:xfrm>
              <a:off x="7335712" y="4855365"/>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E0B69D49-CF45-BD8B-C8AB-2720E1E5497A}"/>
                </a:ext>
              </a:extLst>
            </p:cNvPr>
            <p:cNvSpPr/>
            <p:nvPr/>
          </p:nvSpPr>
          <p:spPr>
            <a:xfrm>
              <a:off x="4933899"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0" name="Freeform 89">
              <a:extLst>
                <a:ext uri="{FF2B5EF4-FFF2-40B4-BE49-F238E27FC236}">
                  <a16:creationId xmlns:a16="http://schemas.microsoft.com/office/drawing/2014/main" id="{C3EDAC21-FECB-F937-BADF-1846C41A3723}"/>
                </a:ext>
              </a:extLst>
            </p:cNvPr>
            <p:cNvSpPr/>
            <p:nvPr/>
          </p:nvSpPr>
          <p:spPr>
            <a:xfrm>
              <a:off x="4996136" y="497786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D7ED54A5-DA70-5EDE-434E-03888933B8A5}"/>
                </a:ext>
              </a:extLst>
            </p:cNvPr>
            <p:cNvSpPr/>
            <p:nvPr/>
          </p:nvSpPr>
          <p:spPr>
            <a:xfrm>
              <a:off x="5023345" y="4917116"/>
              <a:ext cx="49520" cy="74319"/>
            </a:xfrm>
            <a:custGeom>
              <a:avLst/>
              <a:gdLst>
                <a:gd name="connsiteX0" fmla="*/ 24761 w 49520"/>
                <a:gd name="connsiteY0" fmla="*/ 7676 h 74319"/>
                <a:gd name="connsiteX1" fmla="*/ 13484 w 49520"/>
                <a:gd name="connsiteY1" fmla="*/ 15068 h 74319"/>
                <a:gd name="connsiteX2" fmla="*/ 9741 w 49520"/>
                <a:gd name="connsiteY2" fmla="*/ 37184 h 74319"/>
                <a:gd name="connsiteX3" fmla="*/ 13484 w 49520"/>
                <a:gd name="connsiteY3" fmla="*/ 59311 h 74319"/>
                <a:gd name="connsiteX4" fmla="*/ 24761 w 49520"/>
                <a:gd name="connsiteY4" fmla="*/ 66644 h 74319"/>
                <a:gd name="connsiteX5" fmla="*/ 36037 w 49520"/>
                <a:gd name="connsiteY5" fmla="*/ 59311 h 74319"/>
                <a:gd name="connsiteX6" fmla="*/ 39828 w 49520"/>
                <a:gd name="connsiteY6" fmla="*/ 37184 h 74319"/>
                <a:gd name="connsiteX7" fmla="*/ 36037 w 49520"/>
                <a:gd name="connsiteY7" fmla="*/ 15068 h 74319"/>
                <a:gd name="connsiteX8" fmla="*/ 24761 w 49520"/>
                <a:gd name="connsiteY8" fmla="*/ 7676 h 74319"/>
                <a:gd name="connsiteX9" fmla="*/ 24761 w 49520"/>
                <a:gd name="connsiteY9" fmla="*/ 0 h 74319"/>
                <a:gd name="connsiteX10" fmla="*/ 43140 w 49520"/>
                <a:gd name="connsiteY10" fmla="*/ 9548 h 74319"/>
                <a:gd name="connsiteX11" fmla="*/ 49521 w 49520"/>
                <a:gd name="connsiteY11" fmla="*/ 37184 h 74319"/>
                <a:gd name="connsiteX12" fmla="*/ 43140 w 49520"/>
                <a:gd name="connsiteY12" fmla="*/ 64820 h 74319"/>
                <a:gd name="connsiteX13" fmla="*/ 24761 w 49520"/>
                <a:gd name="connsiteY13" fmla="*/ 74320 h 74319"/>
                <a:gd name="connsiteX14" fmla="*/ 6334 w 49520"/>
                <a:gd name="connsiteY14" fmla="*/ 64820 h 74319"/>
                <a:gd name="connsiteX15" fmla="*/ 0 w 49520"/>
                <a:gd name="connsiteY15" fmla="*/ 37184 h 74319"/>
                <a:gd name="connsiteX16" fmla="*/ 6334 w 49520"/>
                <a:gd name="connsiteY16" fmla="*/ 9548 h 74319"/>
                <a:gd name="connsiteX17" fmla="*/ 24761 w 49520"/>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19">
                  <a:moveTo>
                    <a:pt x="24761" y="7676"/>
                  </a:moveTo>
                  <a:cubicBezTo>
                    <a:pt x="19770" y="7676"/>
                    <a:pt x="16011" y="10140"/>
                    <a:pt x="13484" y="15068"/>
                  </a:cubicBezTo>
                  <a:cubicBezTo>
                    <a:pt x="10988" y="19960"/>
                    <a:pt x="9741" y="27328"/>
                    <a:pt x="9741" y="37184"/>
                  </a:cubicBezTo>
                  <a:cubicBezTo>
                    <a:pt x="9741" y="47004"/>
                    <a:pt x="10988" y="54384"/>
                    <a:pt x="13484" y="59311"/>
                  </a:cubicBezTo>
                  <a:cubicBezTo>
                    <a:pt x="16011" y="64204"/>
                    <a:pt x="19770" y="66644"/>
                    <a:pt x="24761" y="66644"/>
                  </a:cubicBezTo>
                  <a:cubicBezTo>
                    <a:pt x="29784" y="66644"/>
                    <a:pt x="33542" y="64204"/>
                    <a:pt x="36037" y="59311"/>
                  </a:cubicBezTo>
                  <a:cubicBezTo>
                    <a:pt x="38564" y="54384"/>
                    <a:pt x="39828" y="47004"/>
                    <a:pt x="39828" y="37184"/>
                  </a:cubicBezTo>
                  <a:cubicBezTo>
                    <a:pt x="39828" y="27328"/>
                    <a:pt x="38564" y="19960"/>
                    <a:pt x="36037" y="15068"/>
                  </a:cubicBezTo>
                  <a:cubicBezTo>
                    <a:pt x="33542" y="10140"/>
                    <a:pt x="29784" y="7676"/>
                    <a:pt x="24761" y="7676"/>
                  </a:cubicBezTo>
                  <a:moveTo>
                    <a:pt x="24761" y="0"/>
                  </a:moveTo>
                  <a:cubicBezTo>
                    <a:pt x="32790" y="0"/>
                    <a:pt x="38917" y="3186"/>
                    <a:pt x="43140" y="9548"/>
                  </a:cubicBezTo>
                  <a:cubicBezTo>
                    <a:pt x="47393" y="15885"/>
                    <a:pt x="49521" y="25089"/>
                    <a:pt x="49521" y="37184"/>
                  </a:cubicBezTo>
                  <a:cubicBezTo>
                    <a:pt x="49521" y="49243"/>
                    <a:pt x="47393" y="58459"/>
                    <a:pt x="43140" y="64820"/>
                  </a:cubicBezTo>
                  <a:cubicBezTo>
                    <a:pt x="38917" y="71157"/>
                    <a:pt x="32790"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2" name="Freeform 91">
              <a:extLst>
                <a:ext uri="{FF2B5EF4-FFF2-40B4-BE49-F238E27FC236}">
                  <a16:creationId xmlns:a16="http://schemas.microsoft.com/office/drawing/2014/main" id="{86504B29-A2AB-FF1D-ED27-1B72206C1A60}"/>
                </a:ext>
              </a:extLst>
            </p:cNvPr>
            <p:cNvSpPr/>
            <p:nvPr/>
          </p:nvSpPr>
          <p:spPr>
            <a:xfrm>
              <a:off x="5085870" y="4917116"/>
              <a:ext cx="49522" cy="74319"/>
            </a:xfrm>
            <a:custGeom>
              <a:avLst/>
              <a:gdLst>
                <a:gd name="connsiteX0" fmla="*/ 24761 w 49522"/>
                <a:gd name="connsiteY0" fmla="*/ 7676 h 74319"/>
                <a:gd name="connsiteX1" fmla="*/ 13484 w 49522"/>
                <a:gd name="connsiteY1" fmla="*/ 15068 h 74319"/>
                <a:gd name="connsiteX2" fmla="*/ 9742 w 49522"/>
                <a:gd name="connsiteY2" fmla="*/ 37184 h 74319"/>
                <a:gd name="connsiteX3" fmla="*/ 13484 w 49522"/>
                <a:gd name="connsiteY3" fmla="*/ 59311 h 74319"/>
                <a:gd name="connsiteX4" fmla="*/ 24761 w 49522"/>
                <a:gd name="connsiteY4" fmla="*/ 66644 h 74319"/>
                <a:gd name="connsiteX5" fmla="*/ 36038 w 49522"/>
                <a:gd name="connsiteY5" fmla="*/ 59311 h 74319"/>
                <a:gd name="connsiteX6" fmla="*/ 39829 w 49522"/>
                <a:gd name="connsiteY6" fmla="*/ 37184 h 74319"/>
                <a:gd name="connsiteX7" fmla="*/ 36038 w 49522"/>
                <a:gd name="connsiteY7" fmla="*/ 15068 h 74319"/>
                <a:gd name="connsiteX8" fmla="*/ 24761 w 49522"/>
                <a:gd name="connsiteY8" fmla="*/ 7676 h 74319"/>
                <a:gd name="connsiteX9" fmla="*/ 24761 w 49522"/>
                <a:gd name="connsiteY9" fmla="*/ 0 h 74319"/>
                <a:gd name="connsiteX10" fmla="*/ 43140 w 49522"/>
                <a:gd name="connsiteY10" fmla="*/ 9548 h 74319"/>
                <a:gd name="connsiteX11" fmla="*/ 49522 w 49522"/>
                <a:gd name="connsiteY11" fmla="*/ 37184 h 74319"/>
                <a:gd name="connsiteX12" fmla="*/ 43140 w 49522"/>
                <a:gd name="connsiteY12" fmla="*/ 64820 h 74319"/>
                <a:gd name="connsiteX13" fmla="*/ 24761 w 49522"/>
                <a:gd name="connsiteY13" fmla="*/ 74320 h 74319"/>
                <a:gd name="connsiteX14" fmla="*/ 6334 w 49522"/>
                <a:gd name="connsiteY14" fmla="*/ 64820 h 74319"/>
                <a:gd name="connsiteX15" fmla="*/ 0 w 49522"/>
                <a:gd name="connsiteY15" fmla="*/ 37184 h 74319"/>
                <a:gd name="connsiteX16" fmla="*/ 6334 w 49522"/>
                <a:gd name="connsiteY16" fmla="*/ 9548 h 74319"/>
                <a:gd name="connsiteX17" fmla="*/ 24761 w 49522"/>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19">
                  <a:moveTo>
                    <a:pt x="24761" y="7676"/>
                  </a:moveTo>
                  <a:cubicBezTo>
                    <a:pt x="19770" y="7676"/>
                    <a:pt x="16011" y="10140"/>
                    <a:pt x="13484" y="15068"/>
                  </a:cubicBezTo>
                  <a:cubicBezTo>
                    <a:pt x="10989" y="19960"/>
                    <a:pt x="9742" y="27328"/>
                    <a:pt x="9742" y="37184"/>
                  </a:cubicBezTo>
                  <a:cubicBezTo>
                    <a:pt x="9742" y="47004"/>
                    <a:pt x="10989" y="54384"/>
                    <a:pt x="13484" y="59311"/>
                  </a:cubicBezTo>
                  <a:cubicBezTo>
                    <a:pt x="16011" y="64204"/>
                    <a:pt x="19770" y="66644"/>
                    <a:pt x="24761" y="66644"/>
                  </a:cubicBezTo>
                  <a:cubicBezTo>
                    <a:pt x="29784" y="66644"/>
                    <a:pt x="33542" y="64204"/>
                    <a:pt x="36038" y="59311"/>
                  </a:cubicBezTo>
                  <a:cubicBezTo>
                    <a:pt x="38565" y="54384"/>
                    <a:pt x="39829" y="47004"/>
                    <a:pt x="39829" y="37184"/>
                  </a:cubicBezTo>
                  <a:cubicBezTo>
                    <a:pt x="39829" y="27328"/>
                    <a:pt x="38565" y="19960"/>
                    <a:pt x="36038" y="15068"/>
                  </a:cubicBezTo>
                  <a:cubicBezTo>
                    <a:pt x="33542" y="10140"/>
                    <a:pt x="29784" y="7676"/>
                    <a:pt x="24761" y="7676"/>
                  </a:cubicBezTo>
                  <a:moveTo>
                    <a:pt x="24761" y="0"/>
                  </a:moveTo>
                  <a:cubicBezTo>
                    <a:pt x="32791" y="0"/>
                    <a:pt x="38917" y="3186"/>
                    <a:pt x="43140" y="9548"/>
                  </a:cubicBezTo>
                  <a:cubicBezTo>
                    <a:pt x="47395" y="15885"/>
                    <a:pt x="49522" y="25089"/>
                    <a:pt x="49522" y="37184"/>
                  </a:cubicBezTo>
                  <a:cubicBezTo>
                    <a:pt x="49522" y="49243"/>
                    <a:pt x="47395" y="58459"/>
                    <a:pt x="43140" y="64820"/>
                  </a:cubicBezTo>
                  <a:cubicBezTo>
                    <a:pt x="38917" y="71157"/>
                    <a:pt x="32791" y="74320"/>
                    <a:pt x="24761" y="74320"/>
                  </a:cubicBezTo>
                  <a:cubicBezTo>
                    <a:pt x="16731" y="74320"/>
                    <a:pt x="10589" y="71157"/>
                    <a:pt x="6334" y="64820"/>
                  </a:cubicBezTo>
                  <a:cubicBezTo>
                    <a:pt x="2111" y="58459"/>
                    <a:pt x="0" y="49243"/>
                    <a:pt x="0" y="37184"/>
                  </a:cubicBezTo>
                  <a:cubicBezTo>
                    <a:pt x="0" y="25089"/>
                    <a:pt x="2111" y="15885"/>
                    <a:pt x="6334" y="9548"/>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59319233-C86D-CEC5-FAC7-57ABF5ECDE0B}"/>
                </a:ext>
              </a:extLst>
            </p:cNvPr>
            <p:cNvSpPr/>
            <p:nvPr/>
          </p:nvSpPr>
          <p:spPr>
            <a:xfrm>
              <a:off x="5510197" y="4918407"/>
              <a:ext cx="42659" cy="71642"/>
            </a:xfrm>
            <a:custGeom>
              <a:avLst/>
              <a:gdLst>
                <a:gd name="connsiteX0" fmla="*/ 1392 w 42659"/>
                <a:gd name="connsiteY0" fmla="*/ 63481 h 71642"/>
                <a:gd name="connsiteX1" fmla="*/ 17227 w 42659"/>
                <a:gd name="connsiteY1" fmla="*/ 63481 h 71642"/>
                <a:gd name="connsiteX2" fmla="*/ 17227 w 42659"/>
                <a:gd name="connsiteY2" fmla="*/ 8825 h 71642"/>
                <a:gd name="connsiteX3" fmla="*/ 0 w 42659"/>
                <a:gd name="connsiteY3" fmla="*/ 12284 h 71642"/>
                <a:gd name="connsiteX4" fmla="*/ 0 w 42659"/>
                <a:gd name="connsiteY4" fmla="*/ 3459 h 71642"/>
                <a:gd name="connsiteX5" fmla="*/ 17131 w 42659"/>
                <a:gd name="connsiteY5" fmla="*/ 0 h 71642"/>
                <a:gd name="connsiteX6" fmla="*/ 26825 w 42659"/>
                <a:gd name="connsiteY6" fmla="*/ 0 h 71642"/>
                <a:gd name="connsiteX7" fmla="*/ 26825 w 42659"/>
                <a:gd name="connsiteY7" fmla="*/ 63481 h 71642"/>
                <a:gd name="connsiteX8" fmla="*/ 42660 w 42659"/>
                <a:gd name="connsiteY8" fmla="*/ 63481 h 71642"/>
                <a:gd name="connsiteX9" fmla="*/ 42660 w 42659"/>
                <a:gd name="connsiteY9" fmla="*/ 71643 h 71642"/>
                <a:gd name="connsiteX10" fmla="*/ 1392 w 42659"/>
                <a:gd name="connsiteY10" fmla="*/ 71643 h 71642"/>
                <a:gd name="connsiteX11" fmla="*/ 1392 w 42659"/>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9" h="71642">
                  <a:moveTo>
                    <a:pt x="1392" y="63481"/>
                  </a:moveTo>
                  <a:lnTo>
                    <a:pt x="17227" y="63481"/>
                  </a:lnTo>
                  <a:lnTo>
                    <a:pt x="17227" y="8825"/>
                  </a:lnTo>
                  <a:lnTo>
                    <a:pt x="0" y="12284"/>
                  </a:lnTo>
                  <a:lnTo>
                    <a:pt x="0" y="3459"/>
                  </a:lnTo>
                  <a:lnTo>
                    <a:pt x="17131" y="0"/>
                  </a:lnTo>
                  <a:lnTo>
                    <a:pt x="26825" y="0"/>
                  </a:lnTo>
                  <a:lnTo>
                    <a:pt x="26825" y="63481"/>
                  </a:lnTo>
                  <a:lnTo>
                    <a:pt x="42660" y="63481"/>
                  </a:lnTo>
                  <a:lnTo>
                    <a:pt x="42660" y="71643"/>
                  </a:lnTo>
                  <a:lnTo>
                    <a:pt x="1392" y="71643"/>
                  </a:lnTo>
                  <a:lnTo>
                    <a:pt x="1392" y="63481"/>
                  </a:lnTo>
                  <a:close/>
                </a:path>
              </a:pathLst>
            </a:custGeom>
            <a:solidFill>
              <a:srgbClr val="000000"/>
            </a:solidFill>
            <a:ln w="1183" cap="flat">
              <a:noFill/>
              <a:prstDash val="solid"/>
              <a:miter/>
            </a:ln>
          </p:spPr>
          <p:txBody>
            <a:bodyPr rtlCol="0" anchor="ctr"/>
            <a:lstStyle/>
            <a:p>
              <a:endParaRPr lang="de-DE"/>
            </a:p>
          </p:txBody>
        </p:sp>
        <p:sp>
          <p:nvSpPr>
            <p:cNvPr id="94" name="Freeform 93">
              <a:extLst>
                <a:ext uri="{FF2B5EF4-FFF2-40B4-BE49-F238E27FC236}">
                  <a16:creationId xmlns:a16="http://schemas.microsoft.com/office/drawing/2014/main" id="{BCEEC868-C86B-1168-E707-94BAA53E099C}"/>
                </a:ext>
              </a:extLst>
            </p:cNvPr>
            <p:cNvSpPr/>
            <p:nvPr/>
          </p:nvSpPr>
          <p:spPr>
            <a:xfrm>
              <a:off x="5572435" y="497786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7A223791-969F-C54A-90F8-F24ED6FB7021}"/>
                </a:ext>
              </a:extLst>
            </p:cNvPr>
            <p:cNvSpPr/>
            <p:nvPr/>
          </p:nvSpPr>
          <p:spPr>
            <a:xfrm>
              <a:off x="5600363" y="4917116"/>
              <a:ext cx="45489" cy="72933"/>
            </a:xfrm>
            <a:custGeom>
              <a:avLst/>
              <a:gdLst>
                <a:gd name="connsiteX0" fmla="*/ 11661 w 45489"/>
                <a:gd name="connsiteY0" fmla="*/ 64772 h 72933"/>
                <a:gd name="connsiteX1" fmla="*/ 45490 w 45489"/>
                <a:gd name="connsiteY1" fmla="*/ 64772 h 72933"/>
                <a:gd name="connsiteX2" fmla="*/ 45490 w 45489"/>
                <a:gd name="connsiteY2" fmla="*/ 72934 h 72933"/>
                <a:gd name="connsiteX3" fmla="*/ 0 w 45489"/>
                <a:gd name="connsiteY3" fmla="*/ 72934 h 72933"/>
                <a:gd name="connsiteX4" fmla="*/ 0 w 45489"/>
                <a:gd name="connsiteY4" fmla="*/ 64772 h 72933"/>
                <a:gd name="connsiteX5" fmla="*/ 15019 w 45489"/>
                <a:gd name="connsiteY5" fmla="*/ 49468 h 72933"/>
                <a:gd name="connsiteX6" fmla="*/ 27015 w 45489"/>
                <a:gd name="connsiteY6" fmla="*/ 37042 h 72933"/>
                <a:gd name="connsiteX7" fmla="*/ 33494 w 45489"/>
                <a:gd name="connsiteY7" fmla="*/ 28216 h 72933"/>
                <a:gd name="connsiteX8" fmla="*/ 35365 w 45489"/>
                <a:gd name="connsiteY8" fmla="*/ 21062 h 72933"/>
                <a:gd name="connsiteX9" fmla="*/ 31334 w 45489"/>
                <a:gd name="connsiteY9" fmla="*/ 11751 h 72933"/>
                <a:gd name="connsiteX10" fmla="*/ 20922 w 45489"/>
                <a:gd name="connsiteY10" fmla="*/ 8150 h 72933"/>
                <a:gd name="connsiteX11" fmla="*/ 11276 w 45489"/>
                <a:gd name="connsiteY11" fmla="*/ 9737 h 72933"/>
                <a:gd name="connsiteX12" fmla="*/ 480 w 45489"/>
                <a:gd name="connsiteY12" fmla="*/ 14535 h 72933"/>
                <a:gd name="connsiteX13" fmla="*/ 480 w 45489"/>
                <a:gd name="connsiteY13" fmla="*/ 4750 h 72933"/>
                <a:gd name="connsiteX14" fmla="*/ 11420 w 45489"/>
                <a:gd name="connsiteY14" fmla="*/ 1196 h 72933"/>
                <a:gd name="connsiteX15" fmla="*/ 20730 w 45489"/>
                <a:gd name="connsiteY15" fmla="*/ 0 h 72933"/>
                <a:gd name="connsiteX16" fmla="*/ 38484 w 45489"/>
                <a:gd name="connsiteY16" fmla="*/ 5567 h 72933"/>
                <a:gd name="connsiteX17" fmla="*/ 45106 w 45489"/>
                <a:gd name="connsiteY17" fmla="*/ 20434 h 72933"/>
                <a:gd name="connsiteX18" fmla="*/ 43426 w 45489"/>
                <a:gd name="connsiteY18" fmla="*/ 28832 h 72933"/>
                <a:gd name="connsiteX19" fmla="*/ 37429 w 45489"/>
                <a:gd name="connsiteY19" fmla="*/ 38143 h 72933"/>
                <a:gd name="connsiteX20" fmla="*/ 29799 w 45489"/>
                <a:gd name="connsiteY20" fmla="*/ 46210 h 72933"/>
                <a:gd name="connsiteX21" fmla="*/ 11661 w 45489"/>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3">
                  <a:moveTo>
                    <a:pt x="11661" y="64772"/>
                  </a:moveTo>
                  <a:lnTo>
                    <a:pt x="45490" y="64772"/>
                  </a:lnTo>
                  <a:lnTo>
                    <a:pt x="45490" y="72934"/>
                  </a:lnTo>
                  <a:lnTo>
                    <a:pt x="0" y="72934"/>
                  </a:lnTo>
                  <a:lnTo>
                    <a:pt x="0" y="64772"/>
                  </a:lnTo>
                  <a:cubicBezTo>
                    <a:pt x="3678" y="60970"/>
                    <a:pt x="8685" y="55864"/>
                    <a:pt x="15019" y="49468"/>
                  </a:cubicBezTo>
                  <a:cubicBezTo>
                    <a:pt x="21385" y="43035"/>
                    <a:pt x="25384" y="38901"/>
                    <a:pt x="27015" y="37042"/>
                  </a:cubicBezTo>
                  <a:cubicBezTo>
                    <a:pt x="30119" y="33547"/>
                    <a:pt x="32278" y="30609"/>
                    <a:pt x="33494" y="28216"/>
                  </a:cubicBezTo>
                  <a:cubicBezTo>
                    <a:pt x="34741" y="25788"/>
                    <a:pt x="35365" y="23395"/>
                    <a:pt x="35365" y="21062"/>
                  </a:cubicBezTo>
                  <a:cubicBezTo>
                    <a:pt x="35365" y="17259"/>
                    <a:pt x="34022" y="14156"/>
                    <a:pt x="31334" y="11751"/>
                  </a:cubicBezTo>
                  <a:cubicBezTo>
                    <a:pt x="28680" y="9346"/>
                    <a:pt x="25209" y="8150"/>
                    <a:pt x="20922" y="8150"/>
                  </a:cubicBezTo>
                  <a:cubicBezTo>
                    <a:pt x="17882" y="8150"/>
                    <a:pt x="14667" y="8683"/>
                    <a:pt x="11276" y="9737"/>
                  </a:cubicBezTo>
                  <a:cubicBezTo>
                    <a:pt x="7918" y="10791"/>
                    <a:pt x="4319" y="12391"/>
                    <a:pt x="480" y="14535"/>
                  </a:cubicBezTo>
                  <a:lnTo>
                    <a:pt x="480" y="4750"/>
                  </a:lnTo>
                  <a:cubicBezTo>
                    <a:pt x="4383" y="3175"/>
                    <a:pt x="8029" y="1990"/>
                    <a:pt x="11420" y="1196"/>
                  </a:cubicBezTo>
                  <a:cubicBezTo>
                    <a:pt x="14812" y="403"/>
                    <a:pt x="17914" y="0"/>
                    <a:pt x="20730" y="0"/>
                  </a:cubicBezTo>
                  <a:cubicBezTo>
                    <a:pt x="28151" y="0"/>
                    <a:pt x="34069" y="1860"/>
                    <a:pt x="38484" y="5567"/>
                  </a:cubicBezTo>
                  <a:cubicBezTo>
                    <a:pt x="42899" y="9275"/>
                    <a:pt x="45106" y="14227"/>
                    <a:pt x="45106" y="20434"/>
                  </a:cubicBezTo>
                  <a:cubicBezTo>
                    <a:pt x="45106" y="23383"/>
                    <a:pt x="44546" y="26179"/>
                    <a:pt x="43426" y="28832"/>
                  </a:cubicBezTo>
                  <a:cubicBezTo>
                    <a:pt x="42339" y="31450"/>
                    <a:pt x="40339" y="34554"/>
                    <a:pt x="37429" y="38143"/>
                  </a:cubicBezTo>
                  <a:cubicBezTo>
                    <a:pt x="36629" y="39079"/>
                    <a:pt x="34086" y="41768"/>
                    <a:pt x="29799" y="46210"/>
                  </a:cubicBezTo>
                  <a:cubicBezTo>
                    <a:pt x="25512"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96" name="Freeform 95">
              <a:extLst>
                <a:ext uri="{FF2B5EF4-FFF2-40B4-BE49-F238E27FC236}">
                  <a16:creationId xmlns:a16="http://schemas.microsoft.com/office/drawing/2014/main" id="{4F8D9831-CC03-4C41-6A7F-08B82AF5D72A}"/>
                </a:ext>
              </a:extLst>
            </p:cNvPr>
            <p:cNvSpPr/>
            <p:nvPr/>
          </p:nvSpPr>
          <p:spPr>
            <a:xfrm>
              <a:off x="5663272" y="4918407"/>
              <a:ext cx="46354" cy="73028"/>
            </a:xfrm>
            <a:custGeom>
              <a:avLst/>
              <a:gdLst>
                <a:gd name="connsiteX0" fmla="*/ 3023 w 46354"/>
                <a:gd name="connsiteY0" fmla="*/ 0 h 73028"/>
                <a:gd name="connsiteX1" fmla="*/ 41076 w 46354"/>
                <a:gd name="connsiteY1" fmla="*/ 0 h 73028"/>
                <a:gd name="connsiteX2" fmla="*/ 41076 w 46354"/>
                <a:gd name="connsiteY2" fmla="*/ 8162 h 73028"/>
                <a:gd name="connsiteX3" fmla="*/ 11900 w 46354"/>
                <a:gd name="connsiteY3" fmla="*/ 8162 h 73028"/>
                <a:gd name="connsiteX4" fmla="*/ 11900 w 46354"/>
                <a:gd name="connsiteY4" fmla="*/ 25717 h 73028"/>
                <a:gd name="connsiteX5" fmla="*/ 16123 w 46354"/>
                <a:gd name="connsiteY5" fmla="*/ 24663 h 73028"/>
                <a:gd name="connsiteX6" fmla="*/ 20346 w 46354"/>
                <a:gd name="connsiteY6" fmla="*/ 24284 h 73028"/>
                <a:gd name="connsiteX7" fmla="*/ 39349 w 46354"/>
                <a:gd name="connsiteY7" fmla="*/ 30858 h 73028"/>
                <a:gd name="connsiteX8" fmla="*/ 46355 w 46354"/>
                <a:gd name="connsiteY8" fmla="*/ 48662 h 73028"/>
                <a:gd name="connsiteX9" fmla="*/ 39157 w 46354"/>
                <a:gd name="connsiteY9" fmla="*/ 66656 h 73028"/>
                <a:gd name="connsiteX10" fmla="*/ 18858 w 46354"/>
                <a:gd name="connsiteY10" fmla="*/ 73029 h 73028"/>
                <a:gd name="connsiteX11" fmla="*/ 9645 w 46354"/>
                <a:gd name="connsiteY11" fmla="*/ 72271 h 73028"/>
                <a:gd name="connsiteX12" fmla="*/ 0 w 46354"/>
                <a:gd name="connsiteY12" fmla="*/ 69961 h 73028"/>
                <a:gd name="connsiteX13" fmla="*/ 0 w 46354"/>
                <a:gd name="connsiteY13" fmla="*/ 60224 h 73028"/>
                <a:gd name="connsiteX14" fmla="*/ 8926 w 46354"/>
                <a:gd name="connsiteY14" fmla="*/ 63730 h 73028"/>
                <a:gd name="connsiteX15" fmla="*/ 18666 w 46354"/>
                <a:gd name="connsiteY15" fmla="*/ 64879 h 73028"/>
                <a:gd name="connsiteX16" fmla="*/ 31815 w 46354"/>
                <a:gd name="connsiteY16" fmla="*/ 60508 h 73028"/>
                <a:gd name="connsiteX17" fmla="*/ 36661 w 46354"/>
                <a:gd name="connsiteY17" fmla="*/ 48662 h 73028"/>
                <a:gd name="connsiteX18" fmla="*/ 31815 w 46354"/>
                <a:gd name="connsiteY18" fmla="*/ 36805 h 73028"/>
                <a:gd name="connsiteX19" fmla="*/ 18666 w 46354"/>
                <a:gd name="connsiteY19" fmla="*/ 32434 h 73028"/>
                <a:gd name="connsiteX20" fmla="*/ 10893 w 46354"/>
                <a:gd name="connsiteY20" fmla="*/ 33298 h 73028"/>
                <a:gd name="connsiteX21" fmla="*/ 3023 w 46354"/>
                <a:gd name="connsiteY21" fmla="*/ 35987 h 73028"/>
                <a:gd name="connsiteX22" fmla="*/ 3023 w 46354"/>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28">
                  <a:moveTo>
                    <a:pt x="3023" y="0"/>
                  </a:moveTo>
                  <a:lnTo>
                    <a:pt x="41076" y="0"/>
                  </a:lnTo>
                  <a:lnTo>
                    <a:pt x="41076" y="8162"/>
                  </a:lnTo>
                  <a:lnTo>
                    <a:pt x="11900" y="8162"/>
                  </a:lnTo>
                  <a:lnTo>
                    <a:pt x="11900" y="25717"/>
                  </a:lnTo>
                  <a:cubicBezTo>
                    <a:pt x="13309" y="25243"/>
                    <a:pt x="14716" y="24888"/>
                    <a:pt x="16123" y="24663"/>
                  </a:cubicBezTo>
                  <a:cubicBezTo>
                    <a:pt x="17532" y="24414"/>
                    <a:pt x="18939" y="24284"/>
                    <a:pt x="20346" y="24284"/>
                  </a:cubicBezTo>
                  <a:cubicBezTo>
                    <a:pt x="28343" y="24284"/>
                    <a:pt x="34678" y="26475"/>
                    <a:pt x="39349" y="30858"/>
                  </a:cubicBezTo>
                  <a:cubicBezTo>
                    <a:pt x="44020" y="35241"/>
                    <a:pt x="46355" y="41176"/>
                    <a:pt x="46355" y="48662"/>
                  </a:cubicBezTo>
                  <a:cubicBezTo>
                    <a:pt x="46355" y="56374"/>
                    <a:pt x="43956" y="62368"/>
                    <a:pt x="39157" y="66656"/>
                  </a:cubicBezTo>
                  <a:cubicBezTo>
                    <a:pt x="34358" y="70908"/>
                    <a:pt x="27592" y="73029"/>
                    <a:pt x="18858" y="73029"/>
                  </a:cubicBezTo>
                  <a:cubicBezTo>
                    <a:pt x="15851" y="73029"/>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5" y="60508"/>
                  </a:cubicBezTo>
                  <a:cubicBezTo>
                    <a:pt x="35046" y="57606"/>
                    <a:pt x="36661" y="53649"/>
                    <a:pt x="36661" y="48662"/>
                  </a:cubicBezTo>
                  <a:cubicBezTo>
                    <a:pt x="36661" y="43675"/>
                    <a:pt x="35046" y="39719"/>
                    <a:pt x="31815" y="36805"/>
                  </a:cubicBezTo>
                  <a:cubicBezTo>
                    <a:pt x="28584" y="33891"/>
                    <a:pt x="24201" y="32434"/>
                    <a:pt x="18666" y="32434"/>
                  </a:cubicBezTo>
                  <a:cubicBezTo>
                    <a:pt x="16076" y="32434"/>
                    <a:pt x="13484" y="32718"/>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71DFA9C2-8C58-492B-CB2F-47C00060C3B2}"/>
                </a:ext>
              </a:extLst>
            </p:cNvPr>
            <p:cNvSpPr/>
            <p:nvPr/>
          </p:nvSpPr>
          <p:spPr>
            <a:xfrm>
              <a:off x="6084427" y="4918407"/>
              <a:ext cx="42668" cy="71642"/>
            </a:xfrm>
            <a:custGeom>
              <a:avLst/>
              <a:gdLst>
                <a:gd name="connsiteX0" fmla="*/ 1398 w 42668"/>
                <a:gd name="connsiteY0" fmla="*/ 63481 h 71642"/>
                <a:gd name="connsiteX1" fmla="*/ 17235 w 42668"/>
                <a:gd name="connsiteY1" fmla="*/ 63481 h 71642"/>
                <a:gd name="connsiteX2" fmla="*/ 17235 w 42668"/>
                <a:gd name="connsiteY2" fmla="*/ 8825 h 71642"/>
                <a:gd name="connsiteX3" fmla="*/ 0 w 42668"/>
                <a:gd name="connsiteY3" fmla="*/ 12284 h 71642"/>
                <a:gd name="connsiteX4" fmla="*/ 0 w 42668"/>
                <a:gd name="connsiteY4" fmla="*/ 3459 h 71642"/>
                <a:gd name="connsiteX5" fmla="*/ 17141 w 42668"/>
                <a:gd name="connsiteY5" fmla="*/ 0 h 71642"/>
                <a:gd name="connsiteX6" fmla="*/ 26831 w 42668"/>
                <a:gd name="connsiteY6" fmla="*/ 0 h 71642"/>
                <a:gd name="connsiteX7" fmla="*/ 26831 w 42668"/>
                <a:gd name="connsiteY7" fmla="*/ 63481 h 71642"/>
                <a:gd name="connsiteX8" fmla="*/ 42668 w 42668"/>
                <a:gd name="connsiteY8" fmla="*/ 63481 h 71642"/>
                <a:gd name="connsiteX9" fmla="*/ 42668 w 42668"/>
                <a:gd name="connsiteY9" fmla="*/ 71643 h 71642"/>
                <a:gd name="connsiteX10" fmla="*/ 1398 w 42668"/>
                <a:gd name="connsiteY10" fmla="*/ 71643 h 71642"/>
                <a:gd name="connsiteX11" fmla="*/ 1398 w 4266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68" h="71642">
                  <a:moveTo>
                    <a:pt x="1398" y="63481"/>
                  </a:moveTo>
                  <a:lnTo>
                    <a:pt x="17235" y="63481"/>
                  </a:lnTo>
                  <a:lnTo>
                    <a:pt x="17235" y="8825"/>
                  </a:lnTo>
                  <a:lnTo>
                    <a:pt x="0" y="12284"/>
                  </a:lnTo>
                  <a:lnTo>
                    <a:pt x="0" y="3459"/>
                  </a:lnTo>
                  <a:lnTo>
                    <a:pt x="17141" y="0"/>
                  </a:lnTo>
                  <a:lnTo>
                    <a:pt x="26831" y="0"/>
                  </a:lnTo>
                  <a:lnTo>
                    <a:pt x="26831" y="63481"/>
                  </a:lnTo>
                  <a:lnTo>
                    <a:pt x="42668" y="63481"/>
                  </a:lnTo>
                  <a:lnTo>
                    <a:pt x="42668"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98" name="Freeform 97">
              <a:extLst>
                <a:ext uri="{FF2B5EF4-FFF2-40B4-BE49-F238E27FC236}">
                  <a16:creationId xmlns:a16="http://schemas.microsoft.com/office/drawing/2014/main" id="{DEC3FD54-13FE-3155-3F35-B169E15AE152}"/>
                </a:ext>
              </a:extLst>
            </p:cNvPr>
            <p:cNvSpPr/>
            <p:nvPr/>
          </p:nvSpPr>
          <p:spPr>
            <a:xfrm>
              <a:off x="6146664"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2765F815-29DB-BA54-D227-9B0A83A5B2AA}"/>
                </a:ext>
              </a:extLst>
            </p:cNvPr>
            <p:cNvSpPr/>
            <p:nvPr/>
          </p:nvSpPr>
          <p:spPr>
            <a:xfrm>
              <a:off x="6174987" y="4918407"/>
              <a:ext cx="46352" cy="73028"/>
            </a:xfrm>
            <a:custGeom>
              <a:avLst/>
              <a:gdLst>
                <a:gd name="connsiteX0" fmla="*/ 3021 w 46352"/>
                <a:gd name="connsiteY0" fmla="*/ 0 h 73028"/>
                <a:gd name="connsiteX1" fmla="*/ 41069 w 46352"/>
                <a:gd name="connsiteY1" fmla="*/ 0 h 73028"/>
                <a:gd name="connsiteX2" fmla="*/ 41069 w 46352"/>
                <a:gd name="connsiteY2" fmla="*/ 8162 h 73028"/>
                <a:gd name="connsiteX3" fmla="*/ 11893 w 46352"/>
                <a:gd name="connsiteY3" fmla="*/ 8162 h 73028"/>
                <a:gd name="connsiteX4" fmla="*/ 11893 w 46352"/>
                <a:gd name="connsiteY4" fmla="*/ 25717 h 73028"/>
                <a:gd name="connsiteX5" fmla="*/ 16122 w 46352"/>
                <a:gd name="connsiteY5" fmla="*/ 24663 h 73028"/>
                <a:gd name="connsiteX6" fmla="*/ 20339 w 46352"/>
                <a:gd name="connsiteY6" fmla="*/ 24284 h 73028"/>
                <a:gd name="connsiteX7" fmla="*/ 39340 w 46352"/>
                <a:gd name="connsiteY7" fmla="*/ 30858 h 73028"/>
                <a:gd name="connsiteX8" fmla="*/ 46352 w 46352"/>
                <a:gd name="connsiteY8" fmla="*/ 48662 h 73028"/>
                <a:gd name="connsiteX9" fmla="*/ 39150 w 46352"/>
                <a:gd name="connsiteY9" fmla="*/ 66656 h 73028"/>
                <a:gd name="connsiteX10" fmla="*/ 18858 w 46352"/>
                <a:gd name="connsiteY10" fmla="*/ 73029 h 73028"/>
                <a:gd name="connsiteX11" fmla="*/ 9642 w 46352"/>
                <a:gd name="connsiteY11" fmla="*/ 72271 h 73028"/>
                <a:gd name="connsiteX12" fmla="*/ 0 w 46352"/>
                <a:gd name="connsiteY12" fmla="*/ 69961 h 73028"/>
                <a:gd name="connsiteX13" fmla="*/ 0 w 46352"/>
                <a:gd name="connsiteY13" fmla="*/ 60224 h 73028"/>
                <a:gd name="connsiteX14" fmla="*/ 8920 w 46352"/>
                <a:gd name="connsiteY14" fmla="*/ 63730 h 73028"/>
                <a:gd name="connsiteX15" fmla="*/ 18657 w 46352"/>
                <a:gd name="connsiteY15" fmla="*/ 64879 h 73028"/>
                <a:gd name="connsiteX16" fmla="*/ 31806 w 46352"/>
                <a:gd name="connsiteY16" fmla="*/ 60508 h 73028"/>
                <a:gd name="connsiteX17" fmla="*/ 36651 w 46352"/>
                <a:gd name="connsiteY17" fmla="*/ 48662 h 73028"/>
                <a:gd name="connsiteX18" fmla="*/ 31806 w 46352"/>
                <a:gd name="connsiteY18" fmla="*/ 36805 h 73028"/>
                <a:gd name="connsiteX19" fmla="*/ 18657 w 46352"/>
                <a:gd name="connsiteY19" fmla="*/ 32434 h 73028"/>
                <a:gd name="connsiteX20" fmla="*/ 10886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69" y="0"/>
                  </a:lnTo>
                  <a:lnTo>
                    <a:pt x="41069" y="8162"/>
                  </a:lnTo>
                  <a:lnTo>
                    <a:pt x="11893" y="8162"/>
                  </a:lnTo>
                  <a:lnTo>
                    <a:pt x="11893" y="25717"/>
                  </a:lnTo>
                  <a:cubicBezTo>
                    <a:pt x="13303" y="25243"/>
                    <a:pt x="14712" y="24888"/>
                    <a:pt x="16122" y="24663"/>
                  </a:cubicBezTo>
                  <a:cubicBezTo>
                    <a:pt x="17532" y="24414"/>
                    <a:pt x="18929" y="24284"/>
                    <a:pt x="20339" y="24284"/>
                  </a:cubicBezTo>
                  <a:cubicBezTo>
                    <a:pt x="28335" y="24284"/>
                    <a:pt x="34672" y="26475"/>
                    <a:pt x="39340" y="30858"/>
                  </a:cubicBezTo>
                  <a:cubicBezTo>
                    <a:pt x="44019" y="35241"/>
                    <a:pt x="46352" y="41176"/>
                    <a:pt x="46352" y="48662"/>
                  </a:cubicBezTo>
                  <a:cubicBezTo>
                    <a:pt x="46352" y="56374"/>
                    <a:pt x="43948" y="62368"/>
                    <a:pt x="39150" y="66656"/>
                  </a:cubicBezTo>
                  <a:cubicBezTo>
                    <a:pt x="34353" y="70908"/>
                    <a:pt x="27589" y="73029"/>
                    <a:pt x="18858" y="73029"/>
                  </a:cubicBezTo>
                  <a:cubicBezTo>
                    <a:pt x="15850" y="73029"/>
                    <a:pt x="12782" y="72780"/>
                    <a:pt x="9642" y="72271"/>
                  </a:cubicBezTo>
                  <a:cubicBezTo>
                    <a:pt x="6539" y="71761"/>
                    <a:pt x="3329" y="70991"/>
                    <a:pt x="0" y="69961"/>
                  </a:cubicBezTo>
                  <a:lnTo>
                    <a:pt x="0" y="60224"/>
                  </a:lnTo>
                  <a:cubicBezTo>
                    <a:pt x="2879" y="61787"/>
                    <a:pt x="5852" y="62960"/>
                    <a:pt x="8920" y="63730"/>
                  </a:cubicBezTo>
                  <a:cubicBezTo>
                    <a:pt x="11988" y="64500"/>
                    <a:pt x="15234" y="64879"/>
                    <a:pt x="18657" y="64879"/>
                  </a:cubicBezTo>
                  <a:cubicBezTo>
                    <a:pt x="24189" y="64879"/>
                    <a:pt x="28572" y="63422"/>
                    <a:pt x="31806" y="60508"/>
                  </a:cubicBezTo>
                  <a:cubicBezTo>
                    <a:pt x="35040" y="57606"/>
                    <a:pt x="36651" y="53649"/>
                    <a:pt x="36651" y="48662"/>
                  </a:cubicBezTo>
                  <a:cubicBezTo>
                    <a:pt x="36651" y="43675"/>
                    <a:pt x="35040" y="39719"/>
                    <a:pt x="31806" y="36805"/>
                  </a:cubicBezTo>
                  <a:cubicBezTo>
                    <a:pt x="28572" y="33891"/>
                    <a:pt x="24189" y="32434"/>
                    <a:pt x="18657" y="32434"/>
                  </a:cubicBezTo>
                  <a:cubicBezTo>
                    <a:pt x="16063" y="32434"/>
                    <a:pt x="13480" y="32718"/>
                    <a:pt x="10886" y="33298"/>
                  </a:cubicBezTo>
                  <a:cubicBezTo>
                    <a:pt x="8328"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0" name="Freeform 99">
              <a:extLst>
                <a:ext uri="{FF2B5EF4-FFF2-40B4-BE49-F238E27FC236}">
                  <a16:creationId xmlns:a16="http://schemas.microsoft.com/office/drawing/2014/main" id="{E5E612C2-3BC1-F491-827A-DA0A701BC046}"/>
                </a:ext>
              </a:extLst>
            </p:cNvPr>
            <p:cNvSpPr/>
            <p:nvPr/>
          </p:nvSpPr>
          <p:spPr>
            <a:xfrm>
              <a:off x="6236407" y="4917116"/>
              <a:ext cx="49515" cy="74319"/>
            </a:xfrm>
            <a:custGeom>
              <a:avLst/>
              <a:gdLst>
                <a:gd name="connsiteX0" fmla="*/ 24758 w 49515"/>
                <a:gd name="connsiteY0" fmla="*/ 7676 h 74319"/>
                <a:gd name="connsiteX1" fmla="*/ 13480 w 49515"/>
                <a:gd name="connsiteY1" fmla="*/ 15068 h 74319"/>
                <a:gd name="connsiteX2" fmla="*/ 9737 w 49515"/>
                <a:gd name="connsiteY2" fmla="*/ 37184 h 74319"/>
                <a:gd name="connsiteX3" fmla="*/ 13480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30 w 49515"/>
                <a:gd name="connsiteY10" fmla="*/ 9548 h 74319"/>
                <a:gd name="connsiteX11" fmla="*/ 49515 w 49515"/>
                <a:gd name="connsiteY11" fmla="*/ 37184 h 74319"/>
                <a:gd name="connsiteX12" fmla="*/ 43130 w 49515"/>
                <a:gd name="connsiteY12" fmla="*/ 64820 h 74319"/>
                <a:gd name="connsiteX13" fmla="*/ 24758 w 49515"/>
                <a:gd name="connsiteY13" fmla="*/ 74320 h 74319"/>
                <a:gd name="connsiteX14" fmla="*/ 6326 w 49515"/>
                <a:gd name="connsiteY14" fmla="*/ 64820 h 74319"/>
                <a:gd name="connsiteX15" fmla="*/ 0 w 49515"/>
                <a:gd name="connsiteY15" fmla="*/ 37184 h 74319"/>
                <a:gd name="connsiteX16" fmla="*/ 6326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1" y="7676"/>
                    <a:pt x="16004" y="10140"/>
                    <a:pt x="13480" y="15068"/>
                  </a:cubicBezTo>
                  <a:cubicBezTo>
                    <a:pt x="10981" y="19960"/>
                    <a:pt x="9737" y="27328"/>
                    <a:pt x="9737" y="37184"/>
                  </a:cubicBezTo>
                  <a:cubicBezTo>
                    <a:pt x="9737" y="47004"/>
                    <a:pt x="10981" y="54384"/>
                    <a:pt x="13480" y="59311"/>
                  </a:cubicBezTo>
                  <a:cubicBezTo>
                    <a:pt x="16004" y="64204"/>
                    <a:pt x="19771"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30" y="9548"/>
                  </a:cubicBezTo>
                  <a:cubicBezTo>
                    <a:pt x="47383" y="15885"/>
                    <a:pt x="49515" y="25089"/>
                    <a:pt x="49515" y="37184"/>
                  </a:cubicBezTo>
                  <a:cubicBezTo>
                    <a:pt x="49515" y="49243"/>
                    <a:pt x="47383" y="58459"/>
                    <a:pt x="43130" y="64820"/>
                  </a:cubicBezTo>
                  <a:cubicBezTo>
                    <a:pt x="38913" y="71157"/>
                    <a:pt x="32789" y="74320"/>
                    <a:pt x="24758" y="74320"/>
                  </a:cubicBezTo>
                  <a:cubicBezTo>
                    <a:pt x="16726" y="74320"/>
                    <a:pt x="10578" y="71157"/>
                    <a:pt x="6326" y="64820"/>
                  </a:cubicBezTo>
                  <a:cubicBezTo>
                    <a:pt x="2109" y="58459"/>
                    <a:pt x="0" y="49243"/>
                    <a:pt x="0" y="37184"/>
                  </a:cubicBezTo>
                  <a:cubicBezTo>
                    <a:pt x="0" y="25089"/>
                    <a:pt x="2109" y="15885"/>
                    <a:pt x="6326" y="9548"/>
                  </a:cubicBezTo>
                  <a:cubicBezTo>
                    <a:pt x="10578"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4AD495AC-3F9E-F725-BC03-2F47B464B76B}"/>
                </a:ext>
              </a:extLst>
            </p:cNvPr>
            <p:cNvSpPr/>
            <p:nvPr/>
          </p:nvSpPr>
          <p:spPr>
            <a:xfrm>
              <a:off x="6660732" y="4918407"/>
              <a:ext cx="42656" cy="71642"/>
            </a:xfrm>
            <a:custGeom>
              <a:avLst/>
              <a:gdLst>
                <a:gd name="connsiteX0" fmla="*/ 1386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19 w 42656"/>
                <a:gd name="connsiteY6" fmla="*/ 0 h 71642"/>
                <a:gd name="connsiteX7" fmla="*/ 26819 w 42656"/>
                <a:gd name="connsiteY7" fmla="*/ 63481 h 71642"/>
                <a:gd name="connsiteX8" fmla="*/ 42656 w 42656"/>
                <a:gd name="connsiteY8" fmla="*/ 63481 h 71642"/>
                <a:gd name="connsiteX9" fmla="*/ 42656 w 42656"/>
                <a:gd name="connsiteY9" fmla="*/ 71643 h 71642"/>
                <a:gd name="connsiteX10" fmla="*/ 1386 w 42656"/>
                <a:gd name="connsiteY10" fmla="*/ 71643 h 71642"/>
                <a:gd name="connsiteX11" fmla="*/ 1386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86" y="63481"/>
                  </a:moveTo>
                  <a:lnTo>
                    <a:pt x="17224" y="63481"/>
                  </a:lnTo>
                  <a:lnTo>
                    <a:pt x="17224" y="8825"/>
                  </a:lnTo>
                  <a:lnTo>
                    <a:pt x="0" y="12284"/>
                  </a:lnTo>
                  <a:lnTo>
                    <a:pt x="0" y="3459"/>
                  </a:lnTo>
                  <a:lnTo>
                    <a:pt x="17129" y="0"/>
                  </a:lnTo>
                  <a:lnTo>
                    <a:pt x="26819" y="0"/>
                  </a:lnTo>
                  <a:lnTo>
                    <a:pt x="26819" y="63481"/>
                  </a:lnTo>
                  <a:lnTo>
                    <a:pt x="42656" y="63481"/>
                  </a:lnTo>
                  <a:lnTo>
                    <a:pt x="42656" y="71643"/>
                  </a:lnTo>
                  <a:lnTo>
                    <a:pt x="1386" y="71643"/>
                  </a:lnTo>
                  <a:lnTo>
                    <a:pt x="1386" y="63481"/>
                  </a:lnTo>
                  <a:close/>
                </a:path>
              </a:pathLst>
            </a:custGeom>
            <a:solidFill>
              <a:srgbClr val="000000"/>
            </a:solidFill>
            <a:ln w="1183" cap="flat">
              <a:noFill/>
              <a:prstDash val="solid"/>
              <a:miter/>
            </a:ln>
          </p:spPr>
          <p:txBody>
            <a:bodyPr rtlCol="0" anchor="ctr"/>
            <a:lstStyle/>
            <a:p>
              <a:endParaRPr lang="de-DE"/>
            </a:p>
          </p:txBody>
        </p:sp>
        <p:sp>
          <p:nvSpPr>
            <p:cNvPr id="102" name="Freeform 101">
              <a:extLst>
                <a:ext uri="{FF2B5EF4-FFF2-40B4-BE49-F238E27FC236}">
                  <a16:creationId xmlns:a16="http://schemas.microsoft.com/office/drawing/2014/main" id="{D5EBD35F-3E4A-727A-D651-C09BE7A719B1}"/>
                </a:ext>
              </a:extLst>
            </p:cNvPr>
            <p:cNvSpPr/>
            <p:nvPr/>
          </p:nvSpPr>
          <p:spPr>
            <a:xfrm>
              <a:off x="6722969"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ECD2D094-1513-3B9D-01AD-7528D182A9D3}"/>
                </a:ext>
              </a:extLst>
            </p:cNvPr>
            <p:cNvSpPr/>
            <p:nvPr/>
          </p:nvSpPr>
          <p:spPr>
            <a:xfrm>
              <a:off x="6751754" y="4918407"/>
              <a:ext cx="46067" cy="71642"/>
            </a:xfrm>
            <a:custGeom>
              <a:avLst/>
              <a:gdLst>
                <a:gd name="connsiteX0" fmla="*/ 0 w 46067"/>
                <a:gd name="connsiteY0" fmla="*/ 0 h 71642"/>
                <a:gd name="connsiteX1" fmla="*/ 46068 w 46067"/>
                <a:gd name="connsiteY1" fmla="*/ 0 h 71642"/>
                <a:gd name="connsiteX2" fmla="*/ 46068 w 46067"/>
                <a:gd name="connsiteY2" fmla="*/ 4122 h 71642"/>
                <a:gd name="connsiteX3" fmla="*/ 20067 w 46067"/>
                <a:gd name="connsiteY3" fmla="*/ 71643 h 71642"/>
                <a:gd name="connsiteX4" fmla="*/ 9939 w 46067"/>
                <a:gd name="connsiteY4" fmla="*/ 71643 h 71642"/>
                <a:gd name="connsiteX5" fmla="*/ 34412 w 46067"/>
                <a:gd name="connsiteY5" fmla="*/ 8162 h 71642"/>
                <a:gd name="connsiteX6" fmla="*/ 0 w 46067"/>
                <a:gd name="connsiteY6" fmla="*/ 8162 h 71642"/>
                <a:gd name="connsiteX7" fmla="*/ 0 w 46067"/>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7" h="71642">
                  <a:moveTo>
                    <a:pt x="0" y="0"/>
                  </a:moveTo>
                  <a:lnTo>
                    <a:pt x="46068" y="0"/>
                  </a:lnTo>
                  <a:lnTo>
                    <a:pt x="46068" y="4122"/>
                  </a:lnTo>
                  <a:lnTo>
                    <a:pt x="20067" y="71643"/>
                  </a:lnTo>
                  <a:lnTo>
                    <a:pt x="9939" y="71643"/>
                  </a:lnTo>
                  <a:lnTo>
                    <a:pt x="34412"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104" name="Freeform 103">
              <a:extLst>
                <a:ext uri="{FF2B5EF4-FFF2-40B4-BE49-F238E27FC236}">
                  <a16:creationId xmlns:a16="http://schemas.microsoft.com/office/drawing/2014/main" id="{7D4BB7A8-2DC3-DA8F-D191-295C4907B673}"/>
                </a:ext>
              </a:extLst>
            </p:cNvPr>
            <p:cNvSpPr/>
            <p:nvPr/>
          </p:nvSpPr>
          <p:spPr>
            <a:xfrm>
              <a:off x="6813802" y="4918407"/>
              <a:ext cx="46352" cy="73028"/>
            </a:xfrm>
            <a:custGeom>
              <a:avLst/>
              <a:gdLst>
                <a:gd name="connsiteX0" fmla="*/ 3021 w 46352"/>
                <a:gd name="connsiteY0" fmla="*/ 0 h 73028"/>
                <a:gd name="connsiteX1" fmla="*/ 41081 w 46352"/>
                <a:gd name="connsiteY1" fmla="*/ 0 h 73028"/>
                <a:gd name="connsiteX2" fmla="*/ 41081 w 46352"/>
                <a:gd name="connsiteY2" fmla="*/ 8162 h 73028"/>
                <a:gd name="connsiteX3" fmla="*/ 11905 w 46352"/>
                <a:gd name="connsiteY3" fmla="*/ 8162 h 73028"/>
                <a:gd name="connsiteX4" fmla="*/ 11905 w 46352"/>
                <a:gd name="connsiteY4" fmla="*/ 25717 h 73028"/>
                <a:gd name="connsiteX5" fmla="*/ 16122 w 46352"/>
                <a:gd name="connsiteY5" fmla="*/ 24663 h 73028"/>
                <a:gd name="connsiteX6" fmla="*/ 20351 w 46352"/>
                <a:gd name="connsiteY6" fmla="*/ 24284 h 73028"/>
                <a:gd name="connsiteX7" fmla="*/ 39351 w 46352"/>
                <a:gd name="connsiteY7" fmla="*/ 30858 h 73028"/>
                <a:gd name="connsiteX8" fmla="*/ 46352 w 46352"/>
                <a:gd name="connsiteY8" fmla="*/ 48662 h 73028"/>
                <a:gd name="connsiteX9" fmla="*/ 39162 w 46352"/>
                <a:gd name="connsiteY9" fmla="*/ 66656 h 73028"/>
                <a:gd name="connsiteX10" fmla="*/ 18858 w 46352"/>
                <a:gd name="connsiteY10" fmla="*/ 73029 h 73028"/>
                <a:gd name="connsiteX11" fmla="*/ 9654 w 46352"/>
                <a:gd name="connsiteY11" fmla="*/ 72271 h 73028"/>
                <a:gd name="connsiteX12" fmla="*/ 0 w 46352"/>
                <a:gd name="connsiteY12" fmla="*/ 69961 h 73028"/>
                <a:gd name="connsiteX13" fmla="*/ 0 w 46352"/>
                <a:gd name="connsiteY13" fmla="*/ 60224 h 73028"/>
                <a:gd name="connsiteX14" fmla="*/ 8932 w 46352"/>
                <a:gd name="connsiteY14" fmla="*/ 63730 h 73028"/>
                <a:gd name="connsiteX15" fmla="*/ 18669 w 46352"/>
                <a:gd name="connsiteY15" fmla="*/ 64879 h 73028"/>
                <a:gd name="connsiteX16" fmla="*/ 31818 w 46352"/>
                <a:gd name="connsiteY16" fmla="*/ 60508 h 73028"/>
                <a:gd name="connsiteX17" fmla="*/ 36662 w 46352"/>
                <a:gd name="connsiteY17" fmla="*/ 48662 h 73028"/>
                <a:gd name="connsiteX18" fmla="*/ 31818 w 46352"/>
                <a:gd name="connsiteY18" fmla="*/ 36805 h 73028"/>
                <a:gd name="connsiteX19" fmla="*/ 18669 w 46352"/>
                <a:gd name="connsiteY19" fmla="*/ 32434 h 73028"/>
                <a:gd name="connsiteX20" fmla="*/ 10898 w 46352"/>
                <a:gd name="connsiteY20" fmla="*/ 33298 h 73028"/>
                <a:gd name="connsiteX21" fmla="*/ 3021 w 46352"/>
                <a:gd name="connsiteY21" fmla="*/ 35987 h 73028"/>
                <a:gd name="connsiteX22" fmla="*/ 3021 w 46352"/>
                <a:gd name="connsiteY22" fmla="*/ 0 h 7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2" h="73028">
                  <a:moveTo>
                    <a:pt x="3021" y="0"/>
                  </a:moveTo>
                  <a:lnTo>
                    <a:pt x="41081" y="0"/>
                  </a:lnTo>
                  <a:lnTo>
                    <a:pt x="41081" y="8162"/>
                  </a:lnTo>
                  <a:lnTo>
                    <a:pt x="11905" y="8162"/>
                  </a:lnTo>
                  <a:lnTo>
                    <a:pt x="11905" y="25717"/>
                  </a:lnTo>
                  <a:cubicBezTo>
                    <a:pt x="13315" y="25243"/>
                    <a:pt x="14712" y="24888"/>
                    <a:pt x="16122" y="24663"/>
                  </a:cubicBezTo>
                  <a:cubicBezTo>
                    <a:pt x="17532" y="24414"/>
                    <a:pt x="18941" y="24284"/>
                    <a:pt x="20351" y="24284"/>
                  </a:cubicBezTo>
                  <a:cubicBezTo>
                    <a:pt x="28347" y="24284"/>
                    <a:pt x="34684" y="26475"/>
                    <a:pt x="39351" y="30858"/>
                  </a:cubicBezTo>
                  <a:cubicBezTo>
                    <a:pt x="44019" y="35241"/>
                    <a:pt x="46352" y="41176"/>
                    <a:pt x="46352" y="48662"/>
                  </a:cubicBezTo>
                  <a:cubicBezTo>
                    <a:pt x="46352" y="56374"/>
                    <a:pt x="43959" y="62368"/>
                    <a:pt x="39162" y="66656"/>
                  </a:cubicBezTo>
                  <a:cubicBezTo>
                    <a:pt x="34364" y="70908"/>
                    <a:pt x="27589" y="73029"/>
                    <a:pt x="18858" y="73029"/>
                  </a:cubicBezTo>
                  <a:cubicBezTo>
                    <a:pt x="15850" y="73029"/>
                    <a:pt x="12782" y="72780"/>
                    <a:pt x="9654" y="72271"/>
                  </a:cubicBezTo>
                  <a:cubicBezTo>
                    <a:pt x="6551" y="71761"/>
                    <a:pt x="3329" y="70991"/>
                    <a:pt x="0" y="69961"/>
                  </a:cubicBezTo>
                  <a:lnTo>
                    <a:pt x="0" y="60224"/>
                  </a:lnTo>
                  <a:cubicBezTo>
                    <a:pt x="2878" y="61787"/>
                    <a:pt x="5864" y="62960"/>
                    <a:pt x="8932" y="63730"/>
                  </a:cubicBezTo>
                  <a:cubicBezTo>
                    <a:pt x="12000" y="64500"/>
                    <a:pt x="15245" y="64879"/>
                    <a:pt x="18669" y="64879"/>
                  </a:cubicBezTo>
                  <a:cubicBezTo>
                    <a:pt x="24201" y="64879"/>
                    <a:pt x="28584" y="63422"/>
                    <a:pt x="31818" y="60508"/>
                  </a:cubicBezTo>
                  <a:cubicBezTo>
                    <a:pt x="35051" y="57606"/>
                    <a:pt x="36662" y="53649"/>
                    <a:pt x="36662" y="48662"/>
                  </a:cubicBezTo>
                  <a:cubicBezTo>
                    <a:pt x="36662" y="43675"/>
                    <a:pt x="35051" y="39719"/>
                    <a:pt x="31818" y="36805"/>
                  </a:cubicBezTo>
                  <a:cubicBezTo>
                    <a:pt x="28584" y="33891"/>
                    <a:pt x="24201" y="32434"/>
                    <a:pt x="18669" y="32434"/>
                  </a:cubicBezTo>
                  <a:cubicBezTo>
                    <a:pt x="16075" y="32434"/>
                    <a:pt x="13492" y="32718"/>
                    <a:pt x="10898" y="33298"/>
                  </a:cubicBezTo>
                  <a:cubicBezTo>
                    <a:pt x="8339" y="33879"/>
                    <a:pt x="5710" y="34767"/>
                    <a:pt x="3021" y="35987"/>
                  </a:cubicBezTo>
                  <a:lnTo>
                    <a:pt x="3021" y="0"/>
                  </a:lnTo>
                  <a:close/>
                </a:path>
              </a:pathLst>
            </a:custGeom>
            <a:solidFill>
              <a:srgbClr val="000000"/>
            </a:solidFill>
            <a:ln w="1183"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27C67F33-DF30-C403-514E-8590B749DEEC}"/>
                </a:ext>
              </a:extLst>
            </p:cNvPr>
            <p:cNvSpPr/>
            <p:nvPr/>
          </p:nvSpPr>
          <p:spPr>
            <a:xfrm>
              <a:off x="7233163" y="4917116"/>
              <a:ext cx="45487" cy="72933"/>
            </a:xfrm>
            <a:custGeom>
              <a:avLst/>
              <a:gdLst>
                <a:gd name="connsiteX0" fmla="*/ 11668 w 45487"/>
                <a:gd name="connsiteY0" fmla="*/ 64772 h 72933"/>
                <a:gd name="connsiteX1" fmla="*/ 45488 w 45487"/>
                <a:gd name="connsiteY1" fmla="*/ 64772 h 72933"/>
                <a:gd name="connsiteX2" fmla="*/ 45488 w 45487"/>
                <a:gd name="connsiteY2" fmla="*/ 72934 h 72933"/>
                <a:gd name="connsiteX3" fmla="*/ 0 w 45487"/>
                <a:gd name="connsiteY3" fmla="*/ 72934 h 72933"/>
                <a:gd name="connsiteX4" fmla="*/ 0 w 45487"/>
                <a:gd name="connsiteY4" fmla="*/ 64772 h 72933"/>
                <a:gd name="connsiteX5" fmla="*/ 15021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20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7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8" y="64772"/>
                  </a:lnTo>
                  <a:lnTo>
                    <a:pt x="45488" y="72934"/>
                  </a:lnTo>
                  <a:lnTo>
                    <a:pt x="0" y="72934"/>
                  </a:lnTo>
                  <a:lnTo>
                    <a:pt x="0" y="64772"/>
                  </a:lnTo>
                  <a:cubicBezTo>
                    <a:pt x="3684" y="60970"/>
                    <a:pt x="8683" y="55864"/>
                    <a:pt x="15021" y="49468"/>
                  </a:cubicBezTo>
                  <a:cubicBezTo>
                    <a:pt x="21382" y="43035"/>
                    <a:pt x="25386"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9" y="9346"/>
                    <a:pt x="25208" y="8150"/>
                    <a:pt x="20920"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7" y="28832"/>
                  </a:cubicBezTo>
                  <a:cubicBezTo>
                    <a:pt x="42348" y="31450"/>
                    <a:pt x="40347" y="34554"/>
                    <a:pt x="37433" y="38143"/>
                  </a:cubicBezTo>
                  <a:cubicBezTo>
                    <a:pt x="36639" y="39079"/>
                    <a:pt x="34092" y="41768"/>
                    <a:pt x="29804" y="46210"/>
                  </a:cubicBezTo>
                  <a:cubicBezTo>
                    <a:pt x="25516" y="50629"/>
                    <a:pt x="19475" y="56812"/>
                    <a:pt x="11668" y="64772"/>
                  </a:cubicBezTo>
                  <a:close/>
                </a:path>
              </a:pathLst>
            </a:custGeom>
            <a:solidFill>
              <a:srgbClr val="000000"/>
            </a:solidFill>
            <a:ln w="1183" cap="flat">
              <a:noFill/>
              <a:prstDash val="solid"/>
              <a:miter/>
            </a:ln>
          </p:spPr>
          <p:txBody>
            <a:bodyPr rtlCol="0" anchor="ctr"/>
            <a:lstStyle/>
            <a:p>
              <a:endParaRPr lang="de-DE"/>
            </a:p>
          </p:txBody>
        </p:sp>
        <p:sp>
          <p:nvSpPr>
            <p:cNvPr id="106" name="Freeform 105">
              <a:extLst>
                <a:ext uri="{FF2B5EF4-FFF2-40B4-BE49-F238E27FC236}">
                  <a16:creationId xmlns:a16="http://schemas.microsoft.com/office/drawing/2014/main" id="{1BDA0799-74C3-F12E-9CA7-602C713FB546}"/>
                </a:ext>
              </a:extLst>
            </p:cNvPr>
            <p:cNvSpPr/>
            <p:nvPr/>
          </p:nvSpPr>
          <p:spPr>
            <a:xfrm>
              <a:off x="7299002" y="4977861"/>
              <a:ext cx="10128" cy="12189"/>
            </a:xfrm>
            <a:custGeom>
              <a:avLst/>
              <a:gdLst>
                <a:gd name="connsiteX0" fmla="*/ 0 w 10128"/>
                <a:gd name="connsiteY0" fmla="*/ 0 h 12189"/>
                <a:gd name="connsiteX1" fmla="*/ 10128 w 10128"/>
                <a:gd name="connsiteY1" fmla="*/ 0 h 12189"/>
                <a:gd name="connsiteX2" fmla="*/ 10128 w 10128"/>
                <a:gd name="connsiteY2" fmla="*/ 12189 h 12189"/>
                <a:gd name="connsiteX3" fmla="*/ 0 w 10128"/>
                <a:gd name="connsiteY3" fmla="*/ 12189 h 12189"/>
                <a:gd name="connsiteX4" fmla="*/ 0 w 10128"/>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8" h="12189">
                  <a:moveTo>
                    <a:pt x="0" y="0"/>
                  </a:moveTo>
                  <a:lnTo>
                    <a:pt x="10128" y="0"/>
                  </a:lnTo>
                  <a:lnTo>
                    <a:pt x="10128"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448EBC0D-E9DB-6A20-1695-A4D690ED336A}"/>
                </a:ext>
              </a:extLst>
            </p:cNvPr>
            <p:cNvSpPr/>
            <p:nvPr/>
          </p:nvSpPr>
          <p:spPr>
            <a:xfrm>
              <a:off x="7326211" y="4917116"/>
              <a:ext cx="49515" cy="74319"/>
            </a:xfrm>
            <a:custGeom>
              <a:avLst/>
              <a:gdLst>
                <a:gd name="connsiteX0" fmla="*/ 24758 w 49515"/>
                <a:gd name="connsiteY0" fmla="*/ 7676 h 74319"/>
                <a:gd name="connsiteX1" fmla="*/ 13481 w 49515"/>
                <a:gd name="connsiteY1" fmla="*/ 15068 h 74319"/>
                <a:gd name="connsiteX2" fmla="*/ 9737 w 49515"/>
                <a:gd name="connsiteY2" fmla="*/ 37184 h 74319"/>
                <a:gd name="connsiteX3" fmla="*/ 13481 w 49515"/>
                <a:gd name="connsiteY3" fmla="*/ 59311 h 74319"/>
                <a:gd name="connsiteX4" fmla="*/ 24758 w 49515"/>
                <a:gd name="connsiteY4" fmla="*/ 66644 h 74319"/>
                <a:gd name="connsiteX5" fmla="*/ 36035 w 49515"/>
                <a:gd name="connsiteY5" fmla="*/ 59311 h 74319"/>
                <a:gd name="connsiteX6" fmla="*/ 39825 w 49515"/>
                <a:gd name="connsiteY6" fmla="*/ 37184 h 74319"/>
                <a:gd name="connsiteX7" fmla="*/ 36035 w 49515"/>
                <a:gd name="connsiteY7" fmla="*/ 15068 h 74319"/>
                <a:gd name="connsiteX8" fmla="*/ 24758 w 49515"/>
                <a:gd name="connsiteY8" fmla="*/ 7676 h 74319"/>
                <a:gd name="connsiteX9" fmla="*/ 24758 w 49515"/>
                <a:gd name="connsiteY9" fmla="*/ 0 h 74319"/>
                <a:gd name="connsiteX10" fmla="*/ 43142 w 49515"/>
                <a:gd name="connsiteY10" fmla="*/ 9548 h 74319"/>
                <a:gd name="connsiteX11" fmla="*/ 49515 w 49515"/>
                <a:gd name="connsiteY11" fmla="*/ 37184 h 74319"/>
                <a:gd name="connsiteX12" fmla="*/ 43142 w 49515"/>
                <a:gd name="connsiteY12" fmla="*/ 64820 h 74319"/>
                <a:gd name="connsiteX13" fmla="*/ 24758 w 49515"/>
                <a:gd name="connsiteY13" fmla="*/ 74320 h 74319"/>
                <a:gd name="connsiteX14" fmla="*/ 6338 w 49515"/>
                <a:gd name="connsiteY14" fmla="*/ 64820 h 74319"/>
                <a:gd name="connsiteX15" fmla="*/ 0 w 49515"/>
                <a:gd name="connsiteY15" fmla="*/ 37184 h 74319"/>
                <a:gd name="connsiteX16" fmla="*/ 6338 w 49515"/>
                <a:gd name="connsiteY16" fmla="*/ 9548 h 74319"/>
                <a:gd name="connsiteX17" fmla="*/ 24758 w 49515"/>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5" h="74319">
                  <a:moveTo>
                    <a:pt x="24758" y="7676"/>
                  </a:moveTo>
                  <a:cubicBezTo>
                    <a:pt x="19770" y="7676"/>
                    <a:pt x="16004" y="10140"/>
                    <a:pt x="13481" y="15068"/>
                  </a:cubicBezTo>
                  <a:cubicBezTo>
                    <a:pt x="10981" y="19960"/>
                    <a:pt x="9737" y="27328"/>
                    <a:pt x="9737" y="37184"/>
                  </a:cubicBezTo>
                  <a:cubicBezTo>
                    <a:pt x="9737" y="47004"/>
                    <a:pt x="10981" y="54384"/>
                    <a:pt x="13481" y="59311"/>
                  </a:cubicBezTo>
                  <a:cubicBezTo>
                    <a:pt x="16004" y="64204"/>
                    <a:pt x="19770" y="66644"/>
                    <a:pt x="24758"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8" y="7676"/>
                  </a:cubicBezTo>
                  <a:moveTo>
                    <a:pt x="24758"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8" y="74320"/>
                  </a:cubicBezTo>
                  <a:cubicBezTo>
                    <a:pt x="16726" y="74320"/>
                    <a:pt x="10590" y="71157"/>
                    <a:pt x="6338" y="64820"/>
                  </a:cubicBezTo>
                  <a:cubicBezTo>
                    <a:pt x="2109" y="58459"/>
                    <a:pt x="0" y="49243"/>
                    <a:pt x="0" y="37184"/>
                  </a:cubicBezTo>
                  <a:cubicBezTo>
                    <a:pt x="0" y="25089"/>
                    <a:pt x="2109" y="15885"/>
                    <a:pt x="6338" y="9548"/>
                  </a:cubicBezTo>
                  <a:cubicBezTo>
                    <a:pt x="10590" y="3186"/>
                    <a:pt x="16726" y="0"/>
                    <a:pt x="24758" y="0"/>
                  </a:cubicBezTo>
                  <a:close/>
                </a:path>
              </a:pathLst>
            </a:custGeom>
            <a:solidFill>
              <a:srgbClr val="000000"/>
            </a:solidFill>
            <a:ln w="1183" cap="flat">
              <a:noFill/>
              <a:prstDash val="solid"/>
              <a:miter/>
            </a:ln>
          </p:spPr>
          <p:txBody>
            <a:bodyPr rtlCol="0" anchor="ctr"/>
            <a:lstStyle/>
            <a:p>
              <a:endParaRPr lang="de-DE"/>
            </a:p>
          </p:txBody>
        </p:sp>
        <p:sp>
          <p:nvSpPr>
            <p:cNvPr id="108" name="Freeform 107">
              <a:extLst>
                <a:ext uri="{FF2B5EF4-FFF2-40B4-BE49-F238E27FC236}">
                  <a16:creationId xmlns:a16="http://schemas.microsoft.com/office/drawing/2014/main" id="{7BC244DB-A36A-475C-1D08-4A9C14EA89A0}"/>
                </a:ext>
              </a:extLst>
            </p:cNvPr>
            <p:cNvSpPr/>
            <p:nvPr/>
          </p:nvSpPr>
          <p:spPr>
            <a:xfrm>
              <a:off x="7388733" y="4917116"/>
              <a:ext cx="49526" cy="74319"/>
            </a:xfrm>
            <a:custGeom>
              <a:avLst/>
              <a:gdLst>
                <a:gd name="connsiteX0" fmla="*/ 24769 w 49526"/>
                <a:gd name="connsiteY0" fmla="*/ 7676 h 74319"/>
                <a:gd name="connsiteX1" fmla="*/ 13492 w 49526"/>
                <a:gd name="connsiteY1" fmla="*/ 15068 h 74319"/>
                <a:gd name="connsiteX2" fmla="*/ 9749 w 49526"/>
                <a:gd name="connsiteY2" fmla="*/ 37184 h 74319"/>
                <a:gd name="connsiteX3" fmla="*/ 13492 w 49526"/>
                <a:gd name="connsiteY3" fmla="*/ 59311 h 74319"/>
                <a:gd name="connsiteX4" fmla="*/ 24769 w 49526"/>
                <a:gd name="connsiteY4" fmla="*/ 66644 h 74319"/>
                <a:gd name="connsiteX5" fmla="*/ 36035 w 49526"/>
                <a:gd name="connsiteY5" fmla="*/ 59311 h 74319"/>
                <a:gd name="connsiteX6" fmla="*/ 39825 w 49526"/>
                <a:gd name="connsiteY6" fmla="*/ 37184 h 74319"/>
                <a:gd name="connsiteX7" fmla="*/ 36035 w 49526"/>
                <a:gd name="connsiteY7" fmla="*/ 15068 h 74319"/>
                <a:gd name="connsiteX8" fmla="*/ 24769 w 49526"/>
                <a:gd name="connsiteY8" fmla="*/ 7676 h 74319"/>
                <a:gd name="connsiteX9" fmla="*/ 24769 w 49526"/>
                <a:gd name="connsiteY9" fmla="*/ 0 h 74319"/>
                <a:gd name="connsiteX10" fmla="*/ 43142 w 49526"/>
                <a:gd name="connsiteY10" fmla="*/ 9548 h 74319"/>
                <a:gd name="connsiteX11" fmla="*/ 49527 w 49526"/>
                <a:gd name="connsiteY11" fmla="*/ 37184 h 74319"/>
                <a:gd name="connsiteX12" fmla="*/ 43142 w 49526"/>
                <a:gd name="connsiteY12" fmla="*/ 64820 h 74319"/>
                <a:gd name="connsiteX13" fmla="*/ 24769 w 49526"/>
                <a:gd name="connsiteY13" fmla="*/ 74320 h 74319"/>
                <a:gd name="connsiteX14" fmla="*/ 6338 w 49526"/>
                <a:gd name="connsiteY14" fmla="*/ 64820 h 74319"/>
                <a:gd name="connsiteX15" fmla="*/ 0 w 49526"/>
                <a:gd name="connsiteY15" fmla="*/ 37184 h 74319"/>
                <a:gd name="connsiteX16" fmla="*/ 6338 w 49526"/>
                <a:gd name="connsiteY16" fmla="*/ 9548 h 74319"/>
                <a:gd name="connsiteX17" fmla="*/ 24769 w 49526"/>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6" h="74319">
                  <a:moveTo>
                    <a:pt x="24769" y="7676"/>
                  </a:moveTo>
                  <a:cubicBezTo>
                    <a:pt x="19782" y="7676"/>
                    <a:pt x="16015" y="10140"/>
                    <a:pt x="13492" y="15068"/>
                  </a:cubicBezTo>
                  <a:cubicBezTo>
                    <a:pt x="10993" y="19960"/>
                    <a:pt x="9749" y="27328"/>
                    <a:pt x="9749" y="37184"/>
                  </a:cubicBezTo>
                  <a:cubicBezTo>
                    <a:pt x="9749" y="47004"/>
                    <a:pt x="10993" y="54384"/>
                    <a:pt x="13492" y="59311"/>
                  </a:cubicBezTo>
                  <a:cubicBezTo>
                    <a:pt x="16015" y="64204"/>
                    <a:pt x="19782" y="66644"/>
                    <a:pt x="24769"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69" y="7676"/>
                  </a:cubicBezTo>
                  <a:moveTo>
                    <a:pt x="24769" y="0"/>
                  </a:moveTo>
                  <a:cubicBezTo>
                    <a:pt x="32789" y="0"/>
                    <a:pt x="38913" y="3186"/>
                    <a:pt x="43142" y="9548"/>
                  </a:cubicBezTo>
                  <a:cubicBezTo>
                    <a:pt x="47395" y="15885"/>
                    <a:pt x="49527" y="25089"/>
                    <a:pt x="49527" y="37184"/>
                  </a:cubicBezTo>
                  <a:cubicBezTo>
                    <a:pt x="49527" y="49243"/>
                    <a:pt x="47395" y="58459"/>
                    <a:pt x="43142" y="64820"/>
                  </a:cubicBezTo>
                  <a:cubicBezTo>
                    <a:pt x="38913" y="71157"/>
                    <a:pt x="32789" y="74320"/>
                    <a:pt x="24769" y="74320"/>
                  </a:cubicBezTo>
                  <a:cubicBezTo>
                    <a:pt x="16738" y="74320"/>
                    <a:pt x="10590" y="71157"/>
                    <a:pt x="6338" y="64820"/>
                  </a:cubicBezTo>
                  <a:cubicBezTo>
                    <a:pt x="2109" y="58459"/>
                    <a:pt x="0" y="49243"/>
                    <a:pt x="0" y="37184"/>
                  </a:cubicBezTo>
                  <a:cubicBezTo>
                    <a:pt x="0" y="25089"/>
                    <a:pt x="2109" y="15885"/>
                    <a:pt x="6338" y="9548"/>
                  </a:cubicBezTo>
                  <a:cubicBezTo>
                    <a:pt x="10590" y="3186"/>
                    <a:pt x="16738" y="0"/>
                    <a:pt x="24769" y="0"/>
                  </a:cubicBezTo>
                  <a:close/>
                </a:path>
              </a:pathLst>
            </a:custGeom>
            <a:solidFill>
              <a:srgbClr val="000000"/>
            </a:solidFill>
            <a:ln w="1183"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8493FF2B-D30C-9C8C-EDFE-72D4F292AC5B}"/>
                </a:ext>
              </a:extLst>
            </p:cNvPr>
            <p:cNvSpPr/>
            <p:nvPr/>
          </p:nvSpPr>
          <p:spPr>
            <a:xfrm>
              <a:off x="6158794" y="5035917"/>
              <a:ext cx="46944" cy="81403"/>
            </a:xfrm>
            <a:custGeom>
              <a:avLst/>
              <a:gdLst>
                <a:gd name="connsiteX0" fmla="*/ 46945 w 46944"/>
                <a:gd name="connsiteY0" fmla="*/ 23300 h 81403"/>
                <a:gd name="connsiteX1" fmla="*/ 43960 w 46944"/>
                <a:gd name="connsiteY1" fmla="*/ 43118 h 81403"/>
                <a:gd name="connsiteX2" fmla="*/ 36355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50 w 46944"/>
                <a:gd name="connsiteY6" fmla="*/ 73739 h 81403"/>
                <a:gd name="connsiteX7" fmla="*/ 723 w 46944"/>
                <a:gd name="connsiteY7" fmla="*/ 66312 h 81403"/>
                <a:gd name="connsiteX8" fmla="*/ 0 w 46944"/>
                <a:gd name="connsiteY8" fmla="*/ 58091 h 81403"/>
                <a:gd name="connsiteX9" fmla="*/ 1398 w 46944"/>
                <a:gd name="connsiteY9" fmla="*/ 44777 h 81403"/>
                <a:gd name="connsiteX10" fmla="*/ 5106 w 46944"/>
                <a:gd name="connsiteY10" fmla="*/ 31462 h 81403"/>
                <a:gd name="connsiteX11" fmla="*/ 10720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97 w 46944"/>
                <a:gd name="connsiteY15" fmla="*/ 1220 h 81403"/>
                <a:gd name="connsiteX16" fmla="*/ 42017 w 46944"/>
                <a:gd name="connsiteY16" fmla="*/ 4430 h 81403"/>
                <a:gd name="connsiteX17" fmla="*/ 44457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803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803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50" y="36118"/>
                    <a:pt x="43960" y="43118"/>
                  </a:cubicBezTo>
                  <a:cubicBezTo>
                    <a:pt x="41993" y="50072"/>
                    <a:pt x="39458" y="56350"/>
                    <a:pt x="36355" y="61977"/>
                  </a:cubicBezTo>
                  <a:cubicBezTo>
                    <a:pt x="33239" y="67568"/>
                    <a:pt x="29650" y="72211"/>
                    <a:pt x="25587" y="75907"/>
                  </a:cubicBezTo>
                  <a:cubicBezTo>
                    <a:pt x="21524" y="79567"/>
                    <a:pt x="17544" y="81404"/>
                    <a:pt x="13658" y="81404"/>
                  </a:cubicBezTo>
                  <a:cubicBezTo>
                    <a:pt x="11182" y="81404"/>
                    <a:pt x="9015" y="80716"/>
                    <a:pt x="7167" y="79342"/>
                  </a:cubicBezTo>
                  <a:cubicBezTo>
                    <a:pt x="5354" y="77933"/>
                    <a:pt x="3945" y="76073"/>
                    <a:pt x="2950" y="73739"/>
                  </a:cubicBezTo>
                  <a:cubicBezTo>
                    <a:pt x="1943" y="71382"/>
                    <a:pt x="1208" y="68906"/>
                    <a:pt x="723" y="66312"/>
                  </a:cubicBezTo>
                  <a:cubicBezTo>
                    <a:pt x="237" y="63682"/>
                    <a:pt x="0" y="60946"/>
                    <a:pt x="0" y="58091"/>
                  </a:cubicBezTo>
                  <a:cubicBezTo>
                    <a:pt x="0" y="53839"/>
                    <a:pt x="462" y="49408"/>
                    <a:pt x="1398" y="44777"/>
                  </a:cubicBezTo>
                  <a:cubicBezTo>
                    <a:pt x="2322" y="40121"/>
                    <a:pt x="3554" y="35679"/>
                    <a:pt x="5106" y="31462"/>
                  </a:cubicBezTo>
                  <a:cubicBezTo>
                    <a:pt x="6657" y="27210"/>
                    <a:pt x="8529" y="23158"/>
                    <a:pt x="10720" y="19308"/>
                  </a:cubicBezTo>
                  <a:cubicBezTo>
                    <a:pt x="12900" y="15423"/>
                    <a:pt x="15186" y="12071"/>
                    <a:pt x="17591" y="9263"/>
                  </a:cubicBezTo>
                  <a:cubicBezTo>
                    <a:pt x="20043" y="6408"/>
                    <a:pt x="22625" y="4158"/>
                    <a:pt x="25362" y="2488"/>
                  </a:cubicBezTo>
                  <a:cubicBezTo>
                    <a:pt x="28098" y="829"/>
                    <a:pt x="30752" y="0"/>
                    <a:pt x="33298" y="0"/>
                  </a:cubicBezTo>
                  <a:cubicBezTo>
                    <a:pt x="35146" y="0"/>
                    <a:pt x="36817" y="403"/>
                    <a:pt x="38297" y="1220"/>
                  </a:cubicBezTo>
                  <a:cubicBezTo>
                    <a:pt x="39814" y="1990"/>
                    <a:pt x="41057" y="3068"/>
                    <a:pt x="42017" y="4430"/>
                  </a:cubicBezTo>
                  <a:cubicBezTo>
                    <a:pt x="42976" y="5769"/>
                    <a:pt x="43782" y="7226"/>
                    <a:pt x="44457" y="8813"/>
                  </a:cubicBezTo>
                  <a:cubicBezTo>
                    <a:pt x="45156" y="10412"/>
                    <a:pt x="45677" y="12130"/>
                    <a:pt x="46009" y="13978"/>
                  </a:cubicBezTo>
                  <a:cubicBezTo>
                    <a:pt x="46341" y="15790"/>
                    <a:pt x="46577" y="17461"/>
                    <a:pt x="46731" y="18977"/>
                  </a:cubicBezTo>
                  <a:cubicBezTo>
                    <a:pt x="46874" y="20457"/>
                    <a:pt x="46945" y="21891"/>
                    <a:pt x="46945" y="23300"/>
                  </a:cubicBezTo>
                  <a:moveTo>
                    <a:pt x="39458" y="16252"/>
                  </a:moveTo>
                  <a:cubicBezTo>
                    <a:pt x="39458" y="14369"/>
                    <a:pt x="39387" y="12722"/>
                    <a:pt x="39233" y="11313"/>
                  </a:cubicBezTo>
                  <a:cubicBezTo>
                    <a:pt x="39091" y="9879"/>
                    <a:pt x="38818" y="8434"/>
                    <a:pt x="38404" y="6989"/>
                  </a:cubicBezTo>
                  <a:cubicBezTo>
                    <a:pt x="38001" y="5544"/>
                    <a:pt x="37350"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65" y="26558"/>
                    <a:pt x="14712" y="29034"/>
                    <a:pt x="14262" y="30621"/>
                  </a:cubicBezTo>
                  <a:cubicBezTo>
                    <a:pt x="13824" y="32220"/>
                    <a:pt x="13078" y="34968"/>
                    <a:pt x="12047" y="38889"/>
                  </a:cubicBezTo>
                  <a:lnTo>
                    <a:pt x="35798" y="38889"/>
                  </a:lnTo>
                  <a:cubicBezTo>
                    <a:pt x="38238" y="28797"/>
                    <a:pt x="39458" y="21251"/>
                    <a:pt x="39458" y="16252"/>
                  </a:cubicBezTo>
                  <a:moveTo>
                    <a:pt x="34803" y="42502"/>
                  </a:moveTo>
                  <a:lnTo>
                    <a:pt x="11159" y="42502"/>
                  </a:lnTo>
                  <a:cubicBezTo>
                    <a:pt x="8719" y="51754"/>
                    <a:pt x="7498" y="59264"/>
                    <a:pt x="7498" y="65033"/>
                  </a:cubicBezTo>
                  <a:cubicBezTo>
                    <a:pt x="7498" y="70067"/>
                    <a:pt x="8020" y="73633"/>
                    <a:pt x="9050" y="75741"/>
                  </a:cubicBezTo>
                  <a:cubicBezTo>
                    <a:pt x="10128" y="77814"/>
                    <a:pt x="11656" y="78845"/>
                    <a:pt x="13658" y="78845"/>
                  </a:cubicBezTo>
                  <a:cubicBezTo>
                    <a:pt x="15944" y="78845"/>
                    <a:pt x="18171" y="77696"/>
                    <a:pt x="20315" y="75410"/>
                  </a:cubicBezTo>
                  <a:cubicBezTo>
                    <a:pt x="22460" y="73076"/>
                    <a:pt x="24627" y="69807"/>
                    <a:pt x="26807" y="65590"/>
                  </a:cubicBezTo>
                  <a:cubicBezTo>
                    <a:pt x="29685" y="60105"/>
                    <a:pt x="32351" y="52417"/>
                    <a:pt x="34803" y="42502"/>
                  </a:cubicBezTo>
                  <a:close/>
                </a:path>
              </a:pathLst>
            </a:custGeom>
            <a:solidFill>
              <a:srgbClr val="000000"/>
            </a:solidFill>
            <a:ln w="1183" cap="flat">
              <a:noFill/>
              <a:prstDash val="solid"/>
              <a:miter/>
            </a:ln>
          </p:spPr>
          <p:txBody>
            <a:bodyPr rtlCol="0" anchor="ctr"/>
            <a:lstStyle/>
            <a:p>
              <a:endParaRPr lang="de-DE"/>
            </a:p>
          </p:txBody>
        </p:sp>
        <p:sp>
          <p:nvSpPr>
            <p:cNvPr id="110" name="Freeform 109">
              <a:extLst>
                <a:ext uri="{FF2B5EF4-FFF2-40B4-BE49-F238E27FC236}">
                  <a16:creationId xmlns:a16="http://schemas.microsoft.com/office/drawing/2014/main" id="{80496064-75AE-1E80-5BB2-890F38D6ACE9}"/>
                </a:ext>
              </a:extLst>
            </p:cNvPr>
            <p:cNvSpPr/>
            <p:nvPr/>
          </p:nvSpPr>
          <p:spPr>
            <a:xfrm>
              <a:off x="4965613" y="4754688"/>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1" name="Freeform 110">
              <a:extLst>
                <a:ext uri="{FF2B5EF4-FFF2-40B4-BE49-F238E27FC236}">
                  <a16:creationId xmlns:a16="http://schemas.microsoft.com/office/drawing/2014/main" id="{DB9D74CE-E993-652D-BC69-63B323265345}"/>
                </a:ext>
              </a:extLst>
            </p:cNvPr>
            <p:cNvSpPr/>
            <p:nvPr/>
          </p:nvSpPr>
          <p:spPr>
            <a:xfrm>
              <a:off x="4965613" y="452014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3B980576-1D59-3AB5-C549-90314467ADD8}"/>
                </a:ext>
              </a:extLst>
            </p:cNvPr>
            <p:cNvSpPr/>
            <p:nvPr/>
          </p:nvSpPr>
          <p:spPr>
            <a:xfrm>
              <a:off x="4965613" y="4285589"/>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3" name="Freeform 112">
              <a:extLst>
                <a:ext uri="{FF2B5EF4-FFF2-40B4-BE49-F238E27FC236}">
                  <a16:creationId xmlns:a16="http://schemas.microsoft.com/office/drawing/2014/main" id="{AF06461E-6BC7-6911-F040-2D271555FAB4}"/>
                </a:ext>
              </a:extLst>
            </p:cNvPr>
            <p:cNvSpPr/>
            <p:nvPr/>
          </p:nvSpPr>
          <p:spPr>
            <a:xfrm>
              <a:off x="4965613" y="4051037"/>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A0221E12-A00D-20E4-5CA3-2FEAD41C5413}"/>
                </a:ext>
              </a:extLst>
            </p:cNvPr>
            <p:cNvSpPr/>
            <p:nvPr/>
          </p:nvSpPr>
          <p:spPr>
            <a:xfrm>
              <a:off x="4965613" y="3816485"/>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5" name="Freeform 114">
              <a:extLst>
                <a:ext uri="{FF2B5EF4-FFF2-40B4-BE49-F238E27FC236}">
                  <a16:creationId xmlns:a16="http://schemas.microsoft.com/office/drawing/2014/main" id="{D963F1DA-C926-E302-A6FC-BE65293EE548}"/>
                </a:ext>
              </a:extLst>
            </p:cNvPr>
            <p:cNvSpPr/>
            <p:nvPr/>
          </p:nvSpPr>
          <p:spPr>
            <a:xfrm>
              <a:off x="4965613" y="3581933"/>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2EA59F88-57A4-7BA0-21EB-6D261AFF6E0D}"/>
                </a:ext>
              </a:extLst>
            </p:cNvPr>
            <p:cNvSpPr/>
            <p:nvPr/>
          </p:nvSpPr>
          <p:spPr>
            <a:xfrm>
              <a:off x="4965613" y="3347381"/>
              <a:ext cx="2439135" cy="1184"/>
            </a:xfrm>
            <a:custGeom>
              <a:avLst/>
              <a:gdLst>
                <a:gd name="connsiteX0" fmla="*/ 0 w 2439135"/>
                <a:gd name="connsiteY0" fmla="*/ 0 h 1184"/>
                <a:gd name="connsiteX1" fmla="*/ 2439135 w 2439135"/>
                <a:gd name="connsiteY1" fmla="*/ 0 h 1184"/>
              </a:gdLst>
              <a:ahLst/>
              <a:cxnLst>
                <a:cxn ang="0">
                  <a:pos x="connsiteX0" y="connsiteY0"/>
                </a:cxn>
                <a:cxn ang="0">
                  <a:pos x="connsiteX1" y="connsiteY1"/>
                </a:cxn>
              </a:cxnLst>
              <a:rect l="l" t="t" r="r" b="b"/>
              <a:pathLst>
                <a:path w="2439135" h="1184">
                  <a:moveTo>
                    <a:pt x="0" y="0"/>
                  </a:moveTo>
                  <a:lnTo>
                    <a:pt x="2439135" y="0"/>
                  </a:lnTo>
                </a:path>
              </a:pathLst>
            </a:custGeom>
            <a:noFill/>
            <a:ln w="2365" cap="rnd">
              <a:solidFill>
                <a:srgbClr val="000000">
                  <a:alpha val="10000"/>
                </a:srgbClr>
              </a:solidFill>
              <a:prstDash val="solid"/>
              <a:round/>
            </a:ln>
          </p:spPr>
          <p:txBody>
            <a:bodyPr rtlCol="0" anchor="ctr"/>
            <a:lstStyle/>
            <a:p>
              <a:endParaRPr lang="de-DE"/>
            </a:p>
          </p:txBody>
        </p:sp>
        <p:sp>
          <p:nvSpPr>
            <p:cNvPr id="117" name="Freeform 116">
              <a:extLst>
                <a:ext uri="{FF2B5EF4-FFF2-40B4-BE49-F238E27FC236}">
                  <a16:creationId xmlns:a16="http://schemas.microsoft.com/office/drawing/2014/main" id="{4790B16A-1575-3840-F071-2D8B239A7C55}"/>
                </a:ext>
              </a:extLst>
            </p:cNvPr>
            <p:cNvSpPr/>
            <p:nvPr/>
          </p:nvSpPr>
          <p:spPr>
            <a:xfrm>
              <a:off x="4965613" y="3304151"/>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6DE5E75C-FA65-B8E5-9924-B7C78BFF6E23}"/>
                </a:ext>
              </a:extLst>
            </p:cNvPr>
            <p:cNvSpPr/>
            <p:nvPr/>
          </p:nvSpPr>
          <p:spPr>
            <a:xfrm>
              <a:off x="4965613" y="475468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19" name="Freeform 118">
              <a:extLst>
                <a:ext uri="{FF2B5EF4-FFF2-40B4-BE49-F238E27FC236}">
                  <a16:creationId xmlns:a16="http://schemas.microsoft.com/office/drawing/2014/main" id="{64196AC4-1DC9-676C-0CD4-465EF4769DEB}"/>
                </a:ext>
              </a:extLst>
            </p:cNvPr>
            <p:cNvSpPr/>
            <p:nvPr/>
          </p:nvSpPr>
          <p:spPr>
            <a:xfrm>
              <a:off x="4965613" y="452014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D4C22B5F-E1E2-AF2A-6F07-422E0480E517}"/>
                </a:ext>
              </a:extLst>
            </p:cNvPr>
            <p:cNvSpPr/>
            <p:nvPr/>
          </p:nvSpPr>
          <p:spPr>
            <a:xfrm>
              <a:off x="4965613" y="428558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1" name="Freeform 120">
              <a:extLst>
                <a:ext uri="{FF2B5EF4-FFF2-40B4-BE49-F238E27FC236}">
                  <a16:creationId xmlns:a16="http://schemas.microsoft.com/office/drawing/2014/main" id="{8E86B6FE-85A1-450E-2250-EC732BA4014E}"/>
                </a:ext>
              </a:extLst>
            </p:cNvPr>
            <p:cNvSpPr/>
            <p:nvPr/>
          </p:nvSpPr>
          <p:spPr>
            <a:xfrm>
              <a:off x="4965613" y="4051037"/>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8F2CEC81-7F14-3AB7-BE99-D112D3E46787}"/>
                </a:ext>
              </a:extLst>
            </p:cNvPr>
            <p:cNvSpPr/>
            <p:nvPr/>
          </p:nvSpPr>
          <p:spPr>
            <a:xfrm>
              <a:off x="4965613" y="3816485"/>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3" name="Freeform 122">
              <a:extLst>
                <a:ext uri="{FF2B5EF4-FFF2-40B4-BE49-F238E27FC236}">
                  <a16:creationId xmlns:a16="http://schemas.microsoft.com/office/drawing/2014/main" id="{DFFA49DA-65E3-4C25-B55C-6CFAE7883AA3}"/>
                </a:ext>
              </a:extLst>
            </p:cNvPr>
            <p:cNvSpPr/>
            <p:nvPr/>
          </p:nvSpPr>
          <p:spPr>
            <a:xfrm>
              <a:off x="4965613" y="3581933"/>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F1CB032-0DC9-415D-4FF9-F528F3628CF3}"/>
                </a:ext>
              </a:extLst>
            </p:cNvPr>
            <p:cNvSpPr/>
            <p:nvPr/>
          </p:nvSpPr>
          <p:spPr>
            <a:xfrm>
              <a:off x="4965613" y="3347381"/>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125" name="Freeform 124">
              <a:extLst>
                <a:ext uri="{FF2B5EF4-FFF2-40B4-BE49-F238E27FC236}">
                  <a16:creationId xmlns:a16="http://schemas.microsoft.com/office/drawing/2014/main" id="{B0777FCD-92C7-DC7C-58F7-DBF377DFFDD2}"/>
                </a:ext>
              </a:extLst>
            </p:cNvPr>
            <p:cNvSpPr/>
            <p:nvPr/>
          </p:nvSpPr>
          <p:spPr>
            <a:xfrm>
              <a:off x="4782994" y="4717575"/>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56 h 74331"/>
                <a:gd name="connsiteX5" fmla="*/ 36037 w 49520"/>
                <a:gd name="connsiteY5" fmla="*/ 59312 h 74331"/>
                <a:gd name="connsiteX6" fmla="*/ 39828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2 h 74331"/>
                <a:gd name="connsiteX13" fmla="*/ 24761 w 49520"/>
                <a:gd name="connsiteY13" fmla="*/ 74332 h 74331"/>
                <a:gd name="connsiteX14" fmla="*/ 6334 w 49520"/>
                <a:gd name="connsiteY14" fmla="*/ 64832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56"/>
                    <a:pt x="24761" y="66656"/>
                  </a:cubicBezTo>
                  <a:cubicBezTo>
                    <a:pt x="29784" y="66656"/>
                    <a:pt x="33542" y="64204"/>
                    <a:pt x="36037" y="59312"/>
                  </a:cubicBezTo>
                  <a:cubicBezTo>
                    <a:pt x="38564" y="54384"/>
                    <a:pt x="39828" y="47004"/>
                    <a:pt x="39828" y="37184"/>
                  </a:cubicBezTo>
                  <a:cubicBezTo>
                    <a:pt x="39828" y="27340"/>
                    <a:pt x="38564"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55"/>
                    <a:pt x="47393" y="58471"/>
                    <a:pt x="43140" y="64832"/>
                  </a:cubicBezTo>
                  <a:cubicBezTo>
                    <a:pt x="38917" y="71169"/>
                    <a:pt x="32790" y="74332"/>
                    <a:pt x="24761" y="74332"/>
                  </a:cubicBezTo>
                  <a:cubicBezTo>
                    <a:pt x="16731" y="74332"/>
                    <a:pt x="10589" y="71169"/>
                    <a:pt x="6334" y="64832"/>
                  </a:cubicBezTo>
                  <a:cubicBezTo>
                    <a:pt x="2111" y="58471"/>
                    <a:pt x="0" y="49255"/>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6" name="Freeform 125">
              <a:extLst>
                <a:ext uri="{FF2B5EF4-FFF2-40B4-BE49-F238E27FC236}">
                  <a16:creationId xmlns:a16="http://schemas.microsoft.com/office/drawing/2014/main" id="{0F30E443-446E-D982-DCF4-F61BE9C362E8}"/>
                </a:ext>
              </a:extLst>
            </p:cNvPr>
            <p:cNvSpPr/>
            <p:nvPr/>
          </p:nvSpPr>
          <p:spPr>
            <a:xfrm>
              <a:off x="4849550" y="4778320"/>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4BC9A07-FFED-37DE-6FF3-EAB2697DBB7E}"/>
                </a:ext>
              </a:extLst>
            </p:cNvPr>
            <p:cNvSpPr/>
            <p:nvPr/>
          </p:nvSpPr>
          <p:spPr>
            <a:xfrm>
              <a:off x="4877478" y="4717575"/>
              <a:ext cx="45491" cy="72934"/>
            </a:xfrm>
            <a:custGeom>
              <a:avLst/>
              <a:gdLst>
                <a:gd name="connsiteX0" fmla="*/ 11661 w 45491"/>
                <a:gd name="connsiteY0" fmla="*/ 64784 h 72934"/>
                <a:gd name="connsiteX1" fmla="*/ 45491 w 45491"/>
                <a:gd name="connsiteY1" fmla="*/ 64784 h 72934"/>
                <a:gd name="connsiteX2" fmla="*/ 45491 w 45491"/>
                <a:gd name="connsiteY2" fmla="*/ 72934 h 72934"/>
                <a:gd name="connsiteX3" fmla="*/ 0 w 45491"/>
                <a:gd name="connsiteY3" fmla="*/ 72934 h 72934"/>
                <a:gd name="connsiteX4" fmla="*/ 0 w 45491"/>
                <a:gd name="connsiteY4" fmla="*/ 64784 h 72934"/>
                <a:gd name="connsiteX5" fmla="*/ 15020 w 45491"/>
                <a:gd name="connsiteY5" fmla="*/ 49468 h 72934"/>
                <a:gd name="connsiteX6" fmla="*/ 27016 w 45491"/>
                <a:gd name="connsiteY6" fmla="*/ 37042 h 72934"/>
                <a:gd name="connsiteX7" fmla="*/ 33495 w 45491"/>
                <a:gd name="connsiteY7" fmla="*/ 28217 h 72934"/>
                <a:gd name="connsiteX8" fmla="*/ 35365 w 45491"/>
                <a:gd name="connsiteY8" fmla="*/ 21062 h 72934"/>
                <a:gd name="connsiteX9" fmla="*/ 31335 w 45491"/>
                <a:gd name="connsiteY9" fmla="*/ 11751 h 72934"/>
                <a:gd name="connsiteX10" fmla="*/ 20922 w 45491"/>
                <a:gd name="connsiteY10" fmla="*/ 8162 h 72934"/>
                <a:gd name="connsiteX11" fmla="*/ 11277 w 45491"/>
                <a:gd name="connsiteY11" fmla="*/ 9737 h 72934"/>
                <a:gd name="connsiteX12" fmla="*/ 480 w 45491"/>
                <a:gd name="connsiteY12" fmla="*/ 14535 h 72934"/>
                <a:gd name="connsiteX13" fmla="*/ 480 w 45491"/>
                <a:gd name="connsiteY13" fmla="*/ 4750 h 72934"/>
                <a:gd name="connsiteX14" fmla="*/ 11420 w 45491"/>
                <a:gd name="connsiteY14" fmla="*/ 1196 h 72934"/>
                <a:gd name="connsiteX15" fmla="*/ 20730 w 45491"/>
                <a:gd name="connsiteY15" fmla="*/ 0 h 72934"/>
                <a:gd name="connsiteX16" fmla="*/ 38485 w 45491"/>
                <a:gd name="connsiteY16" fmla="*/ 5568 h 72934"/>
                <a:gd name="connsiteX17" fmla="*/ 45107 w 45491"/>
                <a:gd name="connsiteY17" fmla="*/ 20446 h 72934"/>
                <a:gd name="connsiteX18" fmla="*/ 43428 w 45491"/>
                <a:gd name="connsiteY18" fmla="*/ 28844 h 72934"/>
                <a:gd name="connsiteX19" fmla="*/ 37429 w 45491"/>
                <a:gd name="connsiteY19" fmla="*/ 38143 h 72934"/>
                <a:gd name="connsiteX20" fmla="*/ 29799 w 45491"/>
                <a:gd name="connsiteY20" fmla="*/ 46210 h 72934"/>
                <a:gd name="connsiteX21" fmla="*/ 11661 w 45491"/>
                <a:gd name="connsiteY21" fmla="*/ 64784 h 7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4">
                  <a:moveTo>
                    <a:pt x="11661" y="64784"/>
                  </a:moveTo>
                  <a:lnTo>
                    <a:pt x="45491" y="64784"/>
                  </a:lnTo>
                  <a:lnTo>
                    <a:pt x="45491" y="72934"/>
                  </a:lnTo>
                  <a:lnTo>
                    <a:pt x="0" y="72934"/>
                  </a:lnTo>
                  <a:lnTo>
                    <a:pt x="0" y="64784"/>
                  </a:lnTo>
                  <a:cubicBezTo>
                    <a:pt x="3679" y="60982"/>
                    <a:pt x="8686" y="55876"/>
                    <a:pt x="15020" y="49468"/>
                  </a:cubicBezTo>
                  <a:cubicBezTo>
                    <a:pt x="21386" y="43036"/>
                    <a:pt x="25385" y="38901"/>
                    <a:pt x="27016" y="37042"/>
                  </a:cubicBezTo>
                  <a:cubicBezTo>
                    <a:pt x="30119" y="33559"/>
                    <a:pt x="32278" y="30621"/>
                    <a:pt x="33495" y="28217"/>
                  </a:cubicBezTo>
                  <a:cubicBezTo>
                    <a:pt x="34742" y="25788"/>
                    <a:pt x="35365" y="23395"/>
                    <a:pt x="35365" y="21062"/>
                  </a:cubicBezTo>
                  <a:cubicBezTo>
                    <a:pt x="35365" y="17259"/>
                    <a:pt x="34022" y="14156"/>
                    <a:pt x="31335" y="11751"/>
                  </a:cubicBezTo>
                  <a:cubicBezTo>
                    <a:pt x="28680" y="9358"/>
                    <a:pt x="25209" y="8162"/>
                    <a:pt x="20922" y="8162"/>
                  </a:cubicBezTo>
                  <a:cubicBezTo>
                    <a:pt x="17883" y="8162"/>
                    <a:pt x="14669" y="8683"/>
                    <a:pt x="11277" y="9737"/>
                  </a:cubicBezTo>
                  <a:cubicBezTo>
                    <a:pt x="7918" y="10792"/>
                    <a:pt x="4319" y="12391"/>
                    <a:pt x="480" y="14535"/>
                  </a:cubicBezTo>
                  <a:lnTo>
                    <a:pt x="480" y="4750"/>
                  </a:lnTo>
                  <a:cubicBezTo>
                    <a:pt x="4383" y="3187"/>
                    <a:pt x="8029" y="2002"/>
                    <a:pt x="11420" y="1196"/>
                  </a:cubicBezTo>
                  <a:cubicBezTo>
                    <a:pt x="14812" y="403"/>
                    <a:pt x="17914" y="0"/>
                    <a:pt x="20730" y="0"/>
                  </a:cubicBezTo>
                  <a:cubicBezTo>
                    <a:pt x="28151" y="0"/>
                    <a:pt x="34071" y="1860"/>
                    <a:pt x="38485" y="5568"/>
                  </a:cubicBezTo>
                  <a:cubicBezTo>
                    <a:pt x="42900" y="9275"/>
                    <a:pt x="45107" y="14239"/>
                    <a:pt x="45107" y="20446"/>
                  </a:cubicBezTo>
                  <a:cubicBezTo>
                    <a:pt x="45107" y="23384"/>
                    <a:pt x="44547" y="26179"/>
                    <a:pt x="43428" y="28844"/>
                  </a:cubicBezTo>
                  <a:cubicBezTo>
                    <a:pt x="42340" y="31462"/>
                    <a:pt x="40341" y="34566"/>
                    <a:pt x="37429" y="38143"/>
                  </a:cubicBezTo>
                  <a:cubicBezTo>
                    <a:pt x="36629" y="39079"/>
                    <a:pt x="34086" y="41768"/>
                    <a:pt x="29799" y="46210"/>
                  </a:cubicBezTo>
                  <a:cubicBezTo>
                    <a:pt x="25512" y="50629"/>
                    <a:pt x="19466" y="56812"/>
                    <a:pt x="11661" y="64784"/>
                  </a:cubicBezTo>
                  <a:close/>
                </a:path>
              </a:pathLst>
            </a:custGeom>
            <a:solidFill>
              <a:srgbClr val="000000"/>
            </a:solidFill>
            <a:ln w="1183" cap="flat">
              <a:noFill/>
              <a:prstDash val="solid"/>
              <a:miter/>
            </a:ln>
          </p:spPr>
          <p:txBody>
            <a:bodyPr rtlCol="0" anchor="ctr"/>
            <a:lstStyle/>
            <a:p>
              <a:endParaRPr lang="de-DE"/>
            </a:p>
          </p:txBody>
        </p:sp>
        <p:sp>
          <p:nvSpPr>
            <p:cNvPr id="128" name="Freeform 127">
              <a:extLst>
                <a:ext uri="{FF2B5EF4-FFF2-40B4-BE49-F238E27FC236}">
                  <a16:creationId xmlns:a16="http://schemas.microsoft.com/office/drawing/2014/main" id="{4F257CA9-F7EC-9946-2E69-D1AB343232A5}"/>
                </a:ext>
              </a:extLst>
            </p:cNvPr>
            <p:cNvSpPr/>
            <p:nvPr/>
          </p:nvSpPr>
          <p:spPr>
            <a:xfrm>
              <a:off x="4781027" y="4483019"/>
              <a:ext cx="49520" cy="74331"/>
            </a:xfrm>
            <a:custGeom>
              <a:avLst/>
              <a:gdLst>
                <a:gd name="connsiteX0" fmla="*/ 24761 w 49520"/>
                <a:gd name="connsiteY0" fmla="*/ 7688 h 74331"/>
                <a:gd name="connsiteX1" fmla="*/ 13484 w 49520"/>
                <a:gd name="connsiteY1" fmla="*/ 15068 h 74331"/>
                <a:gd name="connsiteX2" fmla="*/ 9741 w 49520"/>
                <a:gd name="connsiteY2" fmla="*/ 37195 h 74331"/>
                <a:gd name="connsiteX3" fmla="*/ 13484 w 49520"/>
                <a:gd name="connsiteY3" fmla="*/ 59311 h 74331"/>
                <a:gd name="connsiteX4" fmla="*/ 24761 w 49520"/>
                <a:gd name="connsiteY4" fmla="*/ 66656 h 74331"/>
                <a:gd name="connsiteX5" fmla="*/ 36037 w 49520"/>
                <a:gd name="connsiteY5" fmla="*/ 59311 h 74331"/>
                <a:gd name="connsiteX6" fmla="*/ 39829 w 49520"/>
                <a:gd name="connsiteY6" fmla="*/ 37195 h 74331"/>
                <a:gd name="connsiteX7" fmla="*/ 36037 w 49520"/>
                <a:gd name="connsiteY7" fmla="*/ 15068 h 74331"/>
                <a:gd name="connsiteX8" fmla="*/ 24761 w 49520"/>
                <a:gd name="connsiteY8" fmla="*/ 7688 h 74331"/>
                <a:gd name="connsiteX9" fmla="*/ 24761 w 49520"/>
                <a:gd name="connsiteY9" fmla="*/ 0 h 74331"/>
                <a:gd name="connsiteX10" fmla="*/ 43140 w 49520"/>
                <a:gd name="connsiteY10" fmla="*/ 9559 h 74331"/>
                <a:gd name="connsiteX11" fmla="*/ 49521 w 49520"/>
                <a:gd name="connsiteY11" fmla="*/ 37195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95 h 74331"/>
                <a:gd name="connsiteX16" fmla="*/ 6334 w 49520"/>
                <a:gd name="connsiteY16" fmla="*/ 9559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88"/>
                  </a:moveTo>
                  <a:cubicBezTo>
                    <a:pt x="19770" y="7688"/>
                    <a:pt x="16011" y="10152"/>
                    <a:pt x="13484" y="15068"/>
                  </a:cubicBezTo>
                  <a:cubicBezTo>
                    <a:pt x="10988" y="19960"/>
                    <a:pt x="9741" y="27340"/>
                    <a:pt x="9741" y="37195"/>
                  </a:cubicBezTo>
                  <a:cubicBezTo>
                    <a:pt x="9741" y="47016"/>
                    <a:pt x="10988" y="54384"/>
                    <a:pt x="13484" y="59311"/>
                  </a:cubicBezTo>
                  <a:cubicBezTo>
                    <a:pt x="16011" y="64204"/>
                    <a:pt x="19770" y="66656"/>
                    <a:pt x="24761" y="66656"/>
                  </a:cubicBezTo>
                  <a:cubicBezTo>
                    <a:pt x="29784" y="66656"/>
                    <a:pt x="33542" y="64204"/>
                    <a:pt x="36037" y="59311"/>
                  </a:cubicBezTo>
                  <a:cubicBezTo>
                    <a:pt x="38565" y="54384"/>
                    <a:pt x="39829" y="47016"/>
                    <a:pt x="39829" y="37195"/>
                  </a:cubicBezTo>
                  <a:cubicBezTo>
                    <a:pt x="39829" y="27340"/>
                    <a:pt x="38565" y="19960"/>
                    <a:pt x="36037" y="15068"/>
                  </a:cubicBezTo>
                  <a:cubicBezTo>
                    <a:pt x="33542" y="10152"/>
                    <a:pt x="29784" y="7688"/>
                    <a:pt x="24761" y="7688"/>
                  </a:cubicBezTo>
                  <a:moveTo>
                    <a:pt x="24761" y="0"/>
                  </a:moveTo>
                  <a:cubicBezTo>
                    <a:pt x="32791" y="0"/>
                    <a:pt x="38917" y="3186"/>
                    <a:pt x="43140" y="9559"/>
                  </a:cubicBezTo>
                  <a:cubicBezTo>
                    <a:pt x="47393" y="15897"/>
                    <a:pt x="49521" y="25101"/>
                    <a:pt x="49521" y="37195"/>
                  </a:cubicBezTo>
                  <a:cubicBezTo>
                    <a:pt x="49521" y="49254"/>
                    <a:pt x="47393" y="58470"/>
                    <a:pt x="43140" y="64831"/>
                  </a:cubicBezTo>
                  <a:cubicBezTo>
                    <a:pt x="38917" y="71169"/>
                    <a:pt x="32791" y="74332"/>
                    <a:pt x="24761" y="74332"/>
                  </a:cubicBezTo>
                  <a:cubicBezTo>
                    <a:pt x="16731" y="74332"/>
                    <a:pt x="10589" y="71169"/>
                    <a:pt x="6334" y="64831"/>
                  </a:cubicBezTo>
                  <a:cubicBezTo>
                    <a:pt x="2111" y="58470"/>
                    <a:pt x="0" y="49254"/>
                    <a:pt x="0" y="37195"/>
                  </a:cubicBezTo>
                  <a:cubicBezTo>
                    <a:pt x="0" y="25101"/>
                    <a:pt x="2111" y="15897"/>
                    <a:pt x="6334" y="9559"/>
                  </a:cubicBezTo>
                  <a:cubicBezTo>
                    <a:pt x="10589" y="3186"/>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B2B2CD00-92E0-D329-0520-14A24CF4DAF5}"/>
                </a:ext>
              </a:extLst>
            </p:cNvPr>
            <p:cNvSpPr/>
            <p:nvPr/>
          </p:nvSpPr>
          <p:spPr>
            <a:xfrm>
              <a:off x="4847583" y="4543775"/>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0" name="Freeform 129">
              <a:extLst>
                <a:ext uri="{FF2B5EF4-FFF2-40B4-BE49-F238E27FC236}">
                  <a16:creationId xmlns:a16="http://schemas.microsoft.com/office/drawing/2014/main" id="{DAB38D0C-FC3B-9CEB-C790-35858B521982}"/>
                </a:ext>
              </a:extLst>
            </p:cNvPr>
            <p:cNvSpPr/>
            <p:nvPr/>
          </p:nvSpPr>
          <p:spPr>
            <a:xfrm>
              <a:off x="4875798" y="4483019"/>
              <a:ext cx="47170" cy="74331"/>
            </a:xfrm>
            <a:custGeom>
              <a:avLst/>
              <a:gdLst>
                <a:gd name="connsiteX0" fmla="*/ 32391 w 47170"/>
                <a:gd name="connsiteY0" fmla="*/ 34317 h 74331"/>
                <a:gd name="connsiteX1" fmla="*/ 43236 w 47170"/>
                <a:gd name="connsiteY1" fmla="*/ 40500 h 74331"/>
                <a:gd name="connsiteX2" fmla="*/ 47171 w 47170"/>
                <a:gd name="connsiteY2" fmla="*/ 52121 h 74331"/>
                <a:gd name="connsiteX3" fmla="*/ 39876 w 47170"/>
                <a:gd name="connsiteY3" fmla="*/ 68527 h 74331"/>
                <a:gd name="connsiteX4" fmla="*/ 19147 w 47170"/>
                <a:gd name="connsiteY4" fmla="*/ 74332 h 74331"/>
                <a:gd name="connsiteX5" fmla="*/ 9838 w 47170"/>
                <a:gd name="connsiteY5" fmla="*/ 73420 h 74331"/>
                <a:gd name="connsiteX6" fmla="*/ 0 w 47170"/>
                <a:gd name="connsiteY6" fmla="*/ 70778 h 74331"/>
                <a:gd name="connsiteX7" fmla="*/ 0 w 47170"/>
                <a:gd name="connsiteY7" fmla="*/ 61432 h 74331"/>
                <a:gd name="connsiteX8" fmla="*/ 8830 w 47170"/>
                <a:gd name="connsiteY8" fmla="*/ 64974 h 74331"/>
                <a:gd name="connsiteX9" fmla="*/ 18860 w 47170"/>
                <a:gd name="connsiteY9" fmla="*/ 66182 h 74331"/>
                <a:gd name="connsiteX10" fmla="*/ 32727 w 47170"/>
                <a:gd name="connsiteY10" fmla="*/ 62581 h 74331"/>
                <a:gd name="connsiteX11" fmla="*/ 37526 w 47170"/>
                <a:gd name="connsiteY11" fmla="*/ 52121 h 74331"/>
                <a:gd name="connsiteX12" fmla="*/ 33063 w 47170"/>
                <a:gd name="connsiteY12" fmla="*/ 42230 h 74331"/>
                <a:gd name="connsiteX13" fmla="*/ 20730 w 47170"/>
                <a:gd name="connsiteY13" fmla="*/ 38629 h 74331"/>
                <a:gd name="connsiteX14" fmla="*/ 12381 w 47170"/>
                <a:gd name="connsiteY14" fmla="*/ 38629 h 74331"/>
                <a:gd name="connsiteX15" fmla="*/ 12381 w 47170"/>
                <a:gd name="connsiteY15" fmla="*/ 30668 h 74331"/>
                <a:gd name="connsiteX16" fmla="*/ 21114 w 47170"/>
                <a:gd name="connsiteY16" fmla="*/ 30668 h 74331"/>
                <a:gd name="connsiteX17" fmla="*/ 32054 w 47170"/>
                <a:gd name="connsiteY17" fmla="*/ 27837 h 74331"/>
                <a:gd name="connsiteX18" fmla="*/ 35846 w 47170"/>
                <a:gd name="connsiteY18" fmla="*/ 19581 h 74331"/>
                <a:gd name="connsiteX19" fmla="*/ 31911 w 47170"/>
                <a:gd name="connsiteY19" fmla="*/ 11135 h 74331"/>
                <a:gd name="connsiteX20" fmla="*/ 20730 w 47170"/>
                <a:gd name="connsiteY20" fmla="*/ 8162 h 74331"/>
                <a:gd name="connsiteX21" fmla="*/ 12189 w 47170"/>
                <a:gd name="connsiteY21" fmla="*/ 9026 h 74331"/>
                <a:gd name="connsiteX22" fmla="*/ 2159 w 47170"/>
                <a:gd name="connsiteY22" fmla="*/ 11715 h 74331"/>
                <a:gd name="connsiteX23" fmla="*/ 2159 w 47170"/>
                <a:gd name="connsiteY23" fmla="*/ 3080 h 74331"/>
                <a:gd name="connsiteX24" fmla="*/ 12477 w 47170"/>
                <a:gd name="connsiteY24" fmla="*/ 770 h 74331"/>
                <a:gd name="connsiteX25" fmla="*/ 21595 w 47170"/>
                <a:gd name="connsiteY25" fmla="*/ 0 h 74331"/>
                <a:gd name="connsiteX26" fmla="*/ 39061 w 47170"/>
                <a:gd name="connsiteY26" fmla="*/ 5046 h 74331"/>
                <a:gd name="connsiteX27" fmla="*/ 45491 w 47170"/>
                <a:gd name="connsiteY27" fmla="*/ 18574 h 74331"/>
                <a:gd name="connsiteX28" fmla="*/ 42084 w 47170"/>
                <a:gd name="connsiteY28" fmla="*/ 28655 h 74331"/>
                <a:gd name="connsiteX29" fmla="*/ 32391 w 47170"/>
                <a:gd name="connsiteY29" fmla="*/ 34317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7170" h="74331">
                  <a:moveTo>
                    <a:pt x="32391" y="34317"/>
                  </a:moveTo>
                  <a:cubicBezTo>
                    <a:pt x="37030" y="35300"/>
                    <a:pt x="40645" y="37361"/>
                    <a:pt x="43236" y="40500"/>
                  </a:cubicBezTo>
                  <a:cubicBezTo>
                    <a:pt x="45859" y="43640"/>
                    <a:pt x="47171" y="47513"/>
                    <a:pt x="47171" y="52121"/>
                  </a:cubicBezTo>
                  <a:cubicBezTo>
                    <a:pt x="47171" y="59193"/>
                    <a:pt x="44739" y="64654"/>
                    <a:pt x="39876" y="68527"/>
                  </a:cubicBezTo>
                  <a:cubicBezTo>
                    <a:pt x="35014" y="72401"/>
                    <a:pt x="28104" y="74332"/>
                    <a:pt x="19147" y="74332"/>
                  </a:cubicBezTo>
                  <a:cubicBezTo>
                    <a:pt x="16140" y="74332"/>
                    <a:pt x="13037" y="74024"/>
                    <a:pt x="9838" y="73420"/>
                  </a:cubicBezTo>
                  <a:cubicBezTo>
                    <a:pt x="6670" y="72839"/>
                    <a:pt x="3391" y="71963"/>
                    <a:pt x="0" y="70778"/>
                  </a:cubicBezTo>
                  <a:lnTo>
                    <a:pt x="0" y="61432"/>
                  </a:lnTo>
                  <a:cubicBezTo>
                    <a:pt x="2688" y="62995"/>
                    <a:pt x="5630" y="64180"/>
                    <a:pt x="8830" y="64974"/>
                  </a:cubicBezTo>
                  <a:cubicBezTo>
                    <a:pt x="12029" y="65779"/>
                    <a:pt x="15372" y="66182"/>
                    <a:pt x="18860" y="66182"/>
                  </a:cubicBezTo>
                  <a:cubicBezTo>
                    <a:pt x="24938" y="66182"/>
                    <a:pt x="29560" y="64985"/>
                    <a:pt x="32727" y="62581"/>
                  </a:cubicBezTo>
                  <a:cubicBezTo>
                    <a:pt x="35927" y="60176"/>
                    <a:pt x="37526" y="56694"/>
                    <a:pt x="37526" y="52121"/>
                  </a:cubicBezTo>
                  <a:cubicBezTo>
                    <a:pt x="37526" y="47892"/>
                    <a:pt x="36038" y="44599"/>
                    <a:pt x="33063" y="42230"/>
                  </a:cubicBezTo>
                  <a:cubicBezTo>
                    <a:pt x="30119" y="39825"/>
                    <a:pt x="26008" y="38629"/>
                    <a:pt x="20730" y="38629"/>
                  </a:cubicBezTo>
                  <a:lnTo>
                    <a:pt x="12381" y="38629"/>
                  </a:lnTo>
                  <a:lnTo>
                    <a:pt x="12381" y="30668"/>
                  </a:lnTo>
                  <a:lnTo>
                    <a:pt x="21114" y="30668"/>
                  </a:lnTo>
                  <a:cubicBezTo>
                    <a:pt x="25880" y="30668"/>
                    <a:pt x="29528" y="29721"/>
                    <a:pt x="32054" y="27837"/>
                  </a:cubicBezTo>
                  <a:cubicBezTo>
                    <a:pt x="34582" y="25918"/>
                    <a:pt x="35846" y="23170"/>
                    <a:pt x="35846" y="19581"/>
                  </a:cubicBezTo>
                  <a:cubicBezTo>
                    <a:pt x="35846" y="15897"/>
                    <a:pt x="34535" y="13089"/>
                    <a:pt x="31911" y="11135"/>
                  </a:cubicBezTo>
                  <a:cubicBezTo>
                    <a:pt x="29320" y="9157"/>
                    <a:pt x="25593" y="8162"/>
                    <a:pt x="20730" y="8162"/>
                  </a:cubicBezTo>
                  <a:cubicBezTo>
                    <a:pt x="18075" y="8162"/>
                    <a:pt x="15228" y="8446"/>
                    <a:pt x="12189" y="9026"/>
                  </a:cubicBezTo>
                  <a:cubicBezTo>
                    <a:pt x="9150" y="9607"/>
                    <a:pt x="5807" y="10495"/>
                    <a:pt x="2159" y="11715"/>
                  </a:cubicBezTo>
                  <a:lnTo>
                    <a:pt x="2159" y="3080"/>
                  </a:lnTo>
                  <a:cubicBezTo>
                    <a:pt x="5839" y="2049"/>
                    <a:pt x="9278" y="1279"/>
                    <a:pt x="12477" y="770"/>
                  </a:cubicBezTo>
                  <a:cubicBezTo>
                    <a:pt x="15707" y="261"/>
                    <a:pt x="18747" y="0"/>
                    <a:pt x="21595" y="0"/>
                  </a:cubicBezTo>
                  <a:cubicBezTo>
                    <a:pt x="28952" y="0"/>
                    <a:pt x="34774" y="1682"/>
                    <a:pt x="39061" y="5046"/>
                  </a:cubicBezTo>
                  <a:cubicBezTo>
                    <a:pt x="43348" y="8375"/>
                    <a:pt x="45491" y="12876"/>
                    <a:pt x="45491" y="18574"/>
                  </a:cubicBezTo>
                  <a:cubicBezTo>
                    <a:pt x="45491" y="22542"/>
                    <a:pt x="44355" y="25895"/>
                    <a:pt x="42084" y="28655"/>
                  </a:cubicBezTo>
                  <a:cubicBezTo>
                    <a:pt x="39813" y="31367"/>
                    <a:pt x="36582" y="33263"/>
                    <a:pt x="32391" y="34317"/>
                  </a:cubicBezTo>
                  <a:close/>
                </a:path>
              </a:pathLst>
            </a:custGeom>
            <a:solidFill>
              <a:srgbClr val="000000"/>
            </a:solidFill>
            <a:ln w="1183"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E7D72623-86B2-FF46-6593-AC5DC449D5A9}"/>
                </a:ext>
              </a:extLst>
            </p:cNvPr>
            <p:cNvSpPr/>
            <p:nvPr/>
          </p:nvSpPr>
          <p:spPr>
            <a:xfrm>
              <a:off x="4778675" y="4248472"/>
              <a:ext cx="49520" cy="74330"/>
            </a:xfrm>
            <a:custGeom>
              <a:avLst/>
              <a:gdLst>
                <a:gd name="connsiteX0" fmla="*/ 24761 w 49520"/>
                <a:gd name="connsiteY0" fmla="*/ 7677 h 74330"/>
                <a:gd name="connsiteX1" fmla="*/ 13484 w 49520"/>
                <a:gd name="connsiteY1" fmla="*/ 15068 h 74330"/>
                <a:gd name="connsiteX2" fmla="*/ 9741 w 49520"/>
                <a:gd name="connsiteY2" fmla="*/ 37190 h 74330"/>
                <a:gd name="connsiteX3" fmla="*/ 13484 w 49520"/>
                <a:gd name="connsiteY3" fmla="*/ 59310 h 74330"/>
                <a:gd name="connsiteX4" fmla="*/ 24761 w 49520"/>
                <a:gd name="connsiteY4" fmla="*/ 66652 h 74330"/>
                <a:gd name="connsiteX5" fmla="*/ 36037 w 49520"/>
                <a:gd name="connsiteY5" fmla="*/ 59310 h 74330"/>
                <a:gd name="connsiteX6" fmla="*/ 39829 w 49520"/>
                <a:gd name="connsiteY6" fmla="*/ 37190 h 74330"/>
                <a:gd name="connsiteX7" fmla="*/ 36037 w 49520"/>
                <a:gd name="connsiteY7" fmla="*/ 15068 h 74330"/>
                <a:gd name="connsiteX8" fmla="*/ 24761 w 49520"/>
                <a:gd name="connsiteY8" fmla="*/ 7677 h 74330"/>
                <a:gd name="connsiteX9" fmla="*/ 24761 w 49520"/>
                <a:gd name="connsiteY9" fmla="*/ 0 h 74330"/>
                <a:gd name="connsiteX10" fmla="*/ 43140 w 49520"/>
                <a:gd name="connsiteY10" fmla="*/ 9549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49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7"/>
                  </a:moveTo>
                  <a:cubicBezTo>
                    <a:pt x="19770" y="7677"/>
                    <a:pt x="16011" y="10141"/>
                    <a:pt x="13484" y="15068"/>
                  </a:cubicBezTo>
                  <a:cubicBezTo>
                    <a:pt x="10988" y="19962"/>
                    <a:pt x="9741" y="27336"/>
                    <a:pt x="9741" y="37190"/>
                  </a:cubicBezTo>
                  <a:cubicBezTo>
                    <a:pt x="9741" y="47011"/>
                    <a:pt x="10988" y="54384"/>
                    <a:pt x="13484" y="59310"/>
                  </a:cubicBezTo>
                  <a:cubicBezTo>
                    <a:pt x="16011" y="64205"/>
                    <a:pt x="19770" y="66652"/>
                    <a:pt x="24761" y="66652"/>
                  </a:cubicBezTo>
                  <a:cubicBezTo>
                    <a:pt x="29784" y="66652"/>
                    <a:pt x="33542" y="64205"/>
                    <a:pt x="36037" y="59310"/>
                  </a:cubicBezTo>
                  <a:cubicBezTo>
                    <a:pt x="38565" y="54384"/>
                    <a:pt x="39829" y="47011"/>
                    <a:pt x="39829" y="37190"/>
                  </a:cubicBezTo>
                  <a:cubicBezTo>
                    <a:pt x="39829" y="27336"/>
                    <a:pt x="38565" y="19962"/>
                    <a:pt x="36037" y="15068"/>
                  </a:cubicBezTo>
                  <a:cubicBezTo>
                    <a:pt x="33542" y="10141"/>
                    <a:pt x="29784" y="7677"/>
                    <a:pt x="24761" y="7677"/>
                  </a:cubicBezTo>
                  <a:moveTo>
                    <a:pt x="24761" y="0"/>
                  </a:moveTo>
                  <a:cubicBezTo>
                    <a:pt x="32791" y="0"/>
                    <a:pt x="38917" y="3183"/>
                    <a:pt x="43140" y="9549"/>
                  </a:cubicBezTo>
                  <a:cubicBezTo>
                    <a:pt x="47393" y="15883"/>
                    <a:pt x="49521" y="25096"/>
                    <a:pt x="49521" y="37190"/>
                  </a:cubicBezTo>
                  <a:cubicBezTo>
                    <a:pt x="49521" y="49250"/>
                    <a:pt x="47393" y="58462"/>
                    <a:pt x="43140" y="64829"/>
                  </a:cubicBezTo>
                  <a:cubicBezTo>
                    <a:pt x="38917" y="71163"/>
                    <a:pt x="32791" y="74331"/>
                    <a:pt x="24761" y="74331"/>
                  </a:cubicBezTo>
                  <a:cubicBezTo>
                    <a:pt x="16731" y="74331"/>
                    <a:pt x="10589" y="71163"/>
                    <a:pt x="6334" y="64829"/>
                  </a:cubicBezTo>
                  <a:cubicBezTo>
                    <a:pt x="2111" y="58462"/>
                    <a:pt x="0" y="49250"/>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38B96CD4-DAA0-8CF0-96E8-C59E7D451A82}"/>
                </a:ext>
              </a:extLst>
            </p:cNvPr>
            <p:cNvSpPr/>
            <p:nvPr/>
          </p:nvSpPr>
          <p:spPr>
            <a:xfrm>
              <a:off x="4845231" y="4309221"/>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7429794A-F7E1-F7E2-EB8D-99DACF22BB6B}"/>
                </a:ext>
              </a:extLst>
            </p:cNvPr>
            <p:cNvSpPr/>
            <p:nvPr/>
          </p:nvSpPr>
          <p:spPr>
            <a:xfrm>
              <a:off x="4870760" y="4249767"/>
              <a:ext cx="52208" cy="71642"/>
            </a:xfrm>
            <a:custGeom>
              <a:avLst/>
              <a:gdLst>
                <a:gd name="connsiteX0" fmla="*/ 32342 w 52208"/>
                <a:gd name="connsiteY0" fmla="*/ 8445 h 71642"/>
                <a:gd name="connsiteX1" fmla="*/ 7869 w 52208"/>
                <a:gd name="connsiteY1" fmla="*/ 46690 h 71642"/>
                <a:gd name="connsiteX2" fmla="*/ 32342 w 52208"/>
                <a:gd name="connsiteY2" fmla="*/ 46690 h 71642"/>
                <a:gd name="connsiteX3" fmla="*/ 32342 w 52208"/>
                <a:gd name="connsiteY3" fmla="*/ 8445 h 71642"/>
                <a:gd name="connsiteX4" fmla="*/ 29799 w 52208"/>
                <a:gd name="connsiteY4" fmla="*/ 0 h 71642"/>
                <a:gd name="connsiteX5" fmla="*/ 41987 w 52208"/>
                <a:gd name="connsiteY5" fmla="*/ 0 h 71642"/>
                <a:gd name="connsiteX6" fmla="*/ 41987 w 52208"/>
                <a:gd name="connsiteY6" fmla="*/ 46690 h 71642"/>
                <a:gd name="connsiteX7" fmla="*/ 52209 w 52208"/>
                <a:gd name="connsiteY7" fmla="*/ 46690 h 71642"/>
                <a:gd name="connsiteX8" fmla="*/ 52209 w 52208"/>
                <a:gd name="connsiteY8" fmla="*/ 54752 h 71642"/>
                <a:gd name="connsiteX9" fmla="*/ 41987 w 52208"/>
                <a:gd name="connsiteY9" fmla="*/ 54752 h 71642"/>
                <a:gd name="connsiteX10" fmla="*/ 41987 w 52208"/>
                <a:gd name="connsiteY10" fmla="*/ 71643 h 71642"/>
                <a:gd name="connsiteX11" fmla="*/ 32342 w 52208"/>
                <a:gd name="connsiteY11" fmla="*/ 71643 h 71642"/>
                <a:gd name="connsiteX12" fmla="*/ 32342 w 52208"/>
                <a:gd name="connsiteY12" fmla="*/ 54752 h 71642"/>
                <a:gd name="connsiteX13" fmla="*/ 0 w 52208"/>
                <a:gd name="connsiteY13" fmla="*/ 54752 h 71642"/>
                <a:gd name="connsiteX14" fmla="*/ 0 w 52208"/>
                <a:gd name="connsiteY14" fmla="*/ 45394 h 71642"/>
                <a:gd name="connsiteX15" fmla="*/ 29799 w 52208"/>
                <a:gd name="connsiteY15"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208" h="71642">
                  <a:moveTo>
                    <a:pt x="32342" y="8445"/>
                  </a:moveTo>
                  <a:lnTo>
                    <a:pt x="7869" y="46690"/>
                  </a:lnTo>
                  <a:lnTo>
                    <a:pt x="32342" y="46690"/>
                  </a:lnTo>
                  <a:lnTo>
                    <a:pt x="32342" y="8445"/>
                  </a:lnTo>
                  <a:moveTo>
                    <a:pt x="29799" y="0"/>
                  </a:moveTo>
                  <a:lnTo>
                    <a:pt x="41987" y="0"/>
                  </a:lnTo>
                  <a:lnTo>
                    <a:pt x="41987" y="46690"/>
                  </a:lnTo>
                  <a:lnTo>
                    <a:pt x="52209" y="46690"/>
                  </a:lnTo>
                  <a:lnTo>
                    <a:pt x="52209" y="54752"/>
                  </a:lnTo>
                  <a:lnTo>
                    <a:pt x="41987" y="54752"/>
                  </a:lnTo>
                  <a:lnTo>
                    <a:pt x="41987" y="71643"/>
                  </a:lnTo>
                  <a:lnTo>
                    <a:pt x="32342" y="71643"/>
                  </a:lnTo>
                  <a:lnTo>
                    <a:pt x="32342" y="54752"/>
                  </a:lnTo>
                  <a:lnTo>
                    <a:pt x="0" y="54752"/>
                  </a:lnTo>
                  <a:lnTo>
                    <a:pt x="0" y="45394"/>
                  </a:lnTo>
                  <a:lnTo>
                    <a:pt x="29799" y="0"/>
                  </a:lnTo>
                  <a:close/>
                </a:path>
              </a:pathLst>
            </a:custGeom>
            <a:solidFill>
              <a:srgbClr val="000000"/>
            </a:solidFill>
            <a:ln w="1183" cap="flat">
              <a:noFill/>
              <a:prstDash val="solid"/>
              <a:miter/>
            </a:ln>
          </p:spPr>
          <p:txBody>
            <a:bodyPr rtlCol="0" anchor="ctr"/>
            <a:lstStyle/>
            <a:p>
              <a:endParaRPr lang="de-DE"/>
            </a:p>
          </p:txBody>
        </p:sp>
        <p:sp>
          <p:nvSpPr>
            <p:cNvPr id="134" name="Freeform 133">
              <a:extLst>
                <a:ext uri="{FF2B5EF4-FFF2-40B4-BE49-F238E27FC236}">
                  <a16:creationId xmlns:a16="http://schemas.microsoft.com/office/drawing/2014/main" id="{EFB523EF-B437-7906-0B76-77F62A756B74}"/>
                </a:ext>
              </a:extLst>
            </p:cNvPr>
            <p:cNvSpPr/>
            <p:nvPr/>
          </p:nvSpPr>
          <p:spPr>
            <a:xfrm>
              <a:off x="4781747" y="4013920"/>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5" y="3183"/>
                    <a:pt x="43138" y="9549"/>
                  </a:cubicBezTo>
                  <a:cubicBezTo>
                    <a:pt x="47393" y="15883"/>
                    <a:pt x="49521" y="25096"/>
                    <a:pt x="49521" y="37188"/>
                  </a:cubicBezTo>
                  <a:cubicBezTo>
                    <a:pt x="49521" y="49249"/>
                    <a:pt x="47393" y="58462"/>
                    <a:pt x="43138" y="64829"/>
                  </a:cubicBezTo>
                  <a:cubicBezTo>
                    <a:pt x="38915" y="71163"/>
                    <a:pt x="32790" y="74329"/>
                    <a:pt x="24760"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65F5E86D-D44F-6D11-924B-225C223CCF07}"/>
                </a:ext>
              </a:extLst>
            </p:cNvPr>
            <p:cNvSpPr/>
            <p:nvPr/>
          </p:nvSpPr>
          <p:spPr>
            <a:xfrm>
              <a:off x="4848303" y="4074669"/>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6" name="Freeform 135">
              <a:extLst>
                <a:ext uri="{FF2B5EF4-FFF2-40B4-BE49-F238E27FC236}">
                  <a16:creationId xmlns:a16="http://schemas.microsoft.com/office/drawing/2014/main" id="{A64BFC09-3783-3949-046E-4C152F72A1AA}"/>
                </a:ext>
              </a:extLst>
            </p:cNvPr>
            <p:cNvSpPr/>
            <p:nvPr/>
          </p:nvSpPr>
          <p:spPr>
            <a:xfrm>
              <a:off x="4876614" y="4015216"/>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21 h 73033"/>
                <a:gd name="connsiteX5" fmla="*/ 16123 w 46354"/>
                <a:gd name="connsiteY5" fmla="*/ 24664 h 73033"/>
                <a:gd name="connsiteX6" fmla="*/ 20346 w 46354"/>
                <a:gd name="connsiteY6" fmla="*/ 24280 h 73033"/>
                <a:gd name="connsiteX7" fmla="*/ 39349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2 h 73033"/>
                <a:gd name="connsiteX14" fmla="*/ 8926 w 46354"/>
                <a:gd name="connsiteY14" fmla="*/ 63725 h 73033"/>
                <a:gd name="connsiteX15" fmla="*/ 18666 w 46354"/>
                <a:gd name="connsiteY15" fmla="*/ 64877 h 73033"/>
                <a:gd name="connsiteX16" fmla="*/ 31815 w 46354"/>
                <a:gd name="connsiteY16" fmla="*/ 60510 h 73033"/>
                <a:gd name="connsiteX17" fmla="*/ 36661 w 46354"/>
                <a:gd name="connsiteY17" fmla="*/ 48657 h 73033"/>
                <a:gd name="connsiteX18" fmla="*/ 31815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21"/>
                  </a:lnTo>
                  <a:cubicBezTo>
                    <a:pt x="13309" y="25241"/>
                    <a:pt x="14716" y="24888"/>
                    <a:pt x="16123" y="24664"/>
                  </a:cubicBezTo>
                  <a:cubicBezTo>
                    <a:pt x="17532" y="24408"/>
                    <a:pt x="18939" y="24280"/>
                    <a:pt x="20346" y="24280"/>
                  </a:cubicBezTo>
                  <a:cubicBezTo>
                    <a:pt x="28343" y="24280"/>
                    <a:pt x="34678" y="26472"/>
                    <a:pt x="39349" y="30854"/>
                  </a:cubicBezTo>
                  <a:cubicBezTo>
                    <a:pt x="44020" y="35237"/>
                    <a:pt x="46355" y="41172"/>
                    <a:pt x="46355" y="48657"/>
                  </a:cubicBezTo>
                  <a:cubicBezTo>
                    <a:pt x="46355" y="56368"/>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2"/>
                  </a:lnTo>
                  <a:cubicBezTo>
                    <a:pt x="2880" y="61790"/>
                    <a:pt x="5854" y="62956"/>
                    <a:pt x="8926" y="63725"/>
                  </a:cubicBezTo>
                  <a:cubicBezTo>
                    <a:pt x="11997" y="64493"/>
                    <a:pt x="15244" y="64877"/>
                    <a:pt x="18666" y="64877"/>
                  </a:cubicBezTo>
                  <a:cubicBezTo>
                    <a:pt x="24201" y="64877"/>
                    <a:pt x="28584" y="63421"/>
                    <a:pt x="31815" y="60510"/>
                  </a:cubicBezTo>
                  <a:cubicBezTo>
                    <a:pt x="35045" y="57599"/>
                    <a:pt x="36661" y="53648"/>
                    <a:pt x="36661" y="48657"/>
                  </a:cubicBezTo>
                  <a:cubicBezTo>
                    <a:pt x="36661" y="43667"/>
                    <a:pt x="35045" y="39715"/>
                    <a:pt x="31815"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F6D7C60-DB71-4BEA-B350-E3A5FAB8408B}"/>
                </a:ext>
              </a:extLst>
            </p:cNvPr>
            <p:cNvSpPr/>
            <p:nvPr/>
          </p:nvSpPr>
          <p:spPr>
            <a:xfrm>
              <a:off x="4779347" y="3779368"/>
              <a:ext cx="49522" cy="74329"/>
            </a:xfrm>
            <a:custGeom>
              <a:avLst/>
              <a:gdLst>
                <a:gd name="connsiteX0" fmla="*/ 24761 w 49522"/>
                <a:gd name="connsiteY0" fmla="*/ 7677 h 74329"/>
                <a:gd name="connsiteX1" fmla="*/ 13484 w 49522"/>
                <a:gd name="connsiteY1" fmla="*/ 15068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8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9 h 74329"/>
                <a:gd name="connsiteX13" fmla="*/ 24761 w 49522"/>
                <a:gd name="connsiteY13" fmla="*/ 74329 h 74329"/>
                <a:gd name="connsiteX14" fmla="*/ 6334 w 49522"/>
                <a:gd name="connsiteY14" fmla="*/ 64829 h 74329"/>
                <a:gd name="connsiteX15" fmla="*/ 0 w 49522"/>
                <a:gd name="connsiteY15" fmla="*/ 37188 h 74329"/>
                <a:gd name="connsiteX16" fmla="*/ 6334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1"/>
                    <a:pt x="13484" y="15068"/>
                  </a:cubicBezTo>
                  <a:cubicBezTo>
                    <a:pt x="10989" y="19962"/>
                    <a:pt x="9742" y="27336"/>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6"/>
                    <a:pt x="38565" y="19962"/>
                    <a:pt x="36038" y="15068"/>
                  </a:cubicBezTo>
                  <a:cubicBezTo>
                    <a:pt x="33542" y="10141"/>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9"/>
                  </a:cubicBezTo>
                  <a:cubicBezTo>
                    <a:pt x="38917" y="71163"/>
                    <a:pt x="32791"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38" name="Freeform 137">
              <a:extLst>
                <a:ext uri="{FF2B5EF4-FFF2-40B4-BE49-F238E27FC236}">
                  <a16:creationId xmlns:a16="http://schemas.microsoft.com/office/drawing/2014/main" id="{07BC7951-C880-8FCC-99AF-4712D02C9AF8}"/>
                </a:ext>
              </a:extLst>
            </p:cNvPr>
            <p:cNvSpPr/>
            <p:nvPr/>
          </p:nvSpPr>
          <p:spPr>
            <a:xfrm>
              <a:off x="4845903" y="3840117"/>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F43BA9E-5C7F-0C7A-AA77-ADCC3893BAB6}"/>
                </a:ext>
              </a:extLst>
            </p:cNvPr>
            <p:cNvSpPr/>
            <p:nvPr/>
          </p:nvSpPr>
          <p:spPr>
            <a:xfrm>
              <a:off x="4873495" y="3779368"/>
              <a:ext cx="49473" cy="74329"/>
            </a:xfrm>
            <a:custGeom>
              <a:avLst/>
              <a:gdLst>
                <a:gd name="connsiteX0" fmla="*/ 25576 w 49473"/>
                <a:gd name="connsiteY0" fmla="*/ 33254 h 74329"/>
                <a:gd name="connsiteX1" fmla="*/ 15211 w 49473"/>
                <a:gd name="connsiteY1" fmla="*/ 37717 h 74329"/>
                <a:gd name="connsiteX2" fmla="*/ 11420 w 49473"/>
                <a:gd name="connsiteY2" fmla="*/ 49953 h 74329"/>
                <a:gd name="connsiteX3" fmla="*/ 15211 w 49473"/>
                <a:gd name="connsiteY3" fmla="*/ 62190 h 74329"/>
                <a:gd name="connsiteX4" fmla="*/ 25576 w 49473"/>
                <a:gd name="connsiteY4" fmla="*/ 66652 h 74329"/>
                <a:gd name="connsiteX5" fmla="*/ 35894 w 49473"/>
                <a:gd name="connsiteY5" fmla="*/ 62190 h 74329"/>
                <a:gd name="connsiteX6" fmla="*/ 39733 w 49473"/>
                <a:gd name="connsiteY6" fmla="*/ 49953 h 74329"/>
                <a:gd name="connsiteX7" fmla="*/ 35894 w 49473"/>
                <a:gd name="connsiteY7" fmla="*/ 37717 h 74329"/>
                <a:gd name="connsiteX8" fmla="*/ 25576 w 49473"/>
                <a:gd name="connsiteY8" fmla="*/ 33254 h 74329"/>
                <a:gd name="connsiteX9" fmla="*/ 44818 w 49473"/>
                <a:gd name="connsiteY9" fmla="*/ 2879 h 74329"/>
                <a:gd name="connsiteX10" fmla="*/ 44818 w 49473"/>
                <a:gd name="connsiteY10" fmla="*/ 11708 h 74329"/>
                <a:gd name="connsiteX11" fmla="*/ 37429 w 49473"/>
                <a:gd name="connsiteY11" fmla="*/ 9069 h 74329"/>
                <a:gd name="connsiteX12" fmla="*/ 30087 w 49473"/>
                <a:gd name="connsiteY12" fmla="*/ 8157 h 74329"/>
                <a:gd name="connsiteX13" fmla="*/ 15403 w 49473"/>
                <a:gd name="connsiteY13" fmla="*/ 14635 h 74329"/>
                <a:gd name="connsiteX14" fmla="*/ 9645 w 49473"/>
                <a:gd name="connsiteY14" fmla="*/ 34214 h 74329"/>
                <a:gd name="connsiteX15" fmla="*/ 16747 w 49473"/>
                <a:gd name="connsiteY15" fmla="*/ 27832 h 74329"/>
                <a:gd name="connsiteX16" fmla="*/ 26152 w 49473"/>
                <a:gd name="connsiteY16" fmla="*/ 25576 h 74329"/>
                <a:gd name="connsiteX17" fmla="*/ 43187 w 49473"/>
                <a:gd name="connsiteY17" fmla="*/ 32150 h 74329"/>
                <a:gd name="connsiteX18" fmla="*/ 49474 w 49473"/>
                <a:gd name="connsiteY18" fmla="*/ 49953 h 74329"/>
                <a:gd name="connsiteX19" fmla="*/ 42948 w 49473"/>
                <a:gd name="connsiteY19" fmla="*/ 67660 h 74329"/>
                <a:gd name="connsiteX20" fmla="*/ 25576 w 49473"/>
                <a:gd name="connsiteY20" fmla="*/ 74329 h 74329"/>
                <a:gd name="connsiteX21" fmla="*/ 6574 w 49473"/>
                <a:gd name="connsiteY21" fmla="*/ 64829 h 74329"/>
                <a:gd name="connsiteX22" fmla="*/ 0 w 49473"/>
                <a:gd name="connsiteY22" fmla="*/ 37188 h 74329"/>
                <a:gd name="connsiteX23" fmla="*/ 8062 w 49473"/>
                <a:gd name="connsiteY23" fmla="*/ 10125 h 74329"/>
                <a:gd name="connsiteX24" fmla="*/ 29703 w 49473"/>
                <a:gd name="connsiteY24" fmla="*/ 0 h 74329"/>
                <a:gd name="connsiteX25" fmla="*/ 37045 w 49473"/>
                <a:gd name="connsiteY25" fmla="*/ 720 h 74329"/>
                <a:gd name="connsiteX26" fmla="*/ 44818 w 49473"/>
                <a:gd name="connsiteY26" fmla="*/ 2879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473" h="74329">
                  <a:moveTo>
                    <a:pt x="25576" y="33254"/>
                  </a:moveTo>
                  <a:cubicBezTo>
                    <a:pt x="21225" y="33254"/>
                    <a:pt x="17771" y="34742"/>
                    <a:pt x="15211" y="37717"/>
                  </a:cubicBezTo>
                  <a:cubicBezTo>
                    <a:pt x="12684" y="40691"/>
                    <a:pt x="11420" y="44771"/>
                    <a:pt x="11420" y="49953"/>
                  </a:cubicBezTo>
                  <a:cubicBezTo>
                    <a:pt x="11420" y="55104"/>
                    <a:pt x="12684" y="59182"/>
                    <a:pt x="15211" y="62190"/>
                  </a:cubicBezTo>
                  <a:cubicBezTo>
                    <a:pt x="17771" y="65164"/>
                    <a:pt x="21225" y="66652"/>
                    <a:pt x="25576" y="66652"/>
                  </a:cubicBezTo>
                  <a:cubicBezTo>
                    <a:pt x="29927" y="66652"/>
                    <a:pt x="33367" y="65164"/>
                    <a:pt x="35894" y="62190"/>
                  </a:cubicBezTo>
                  <a:cubicBezTo>
                    <a:pt x="38454" y="59182"/>
                    <a:pt x="39733" y="55104"/>
                    <a:pt x="39733" y="49953"/>
                  </a:cubicBezTo>
                  <a:cubicBezTo>
                    <a:pt x="39733" y="44771"/>
                    <a:pt x="38454" y="40691"/>
                    <a:pt x="35894" y="37717"/>
                  </a:cubicBezTo>
                  <a:cubicBezTo>
                    <a:pt x="33367" y="34742"/>
                    <a:pt x="29927" y="33254"/>
                    <a:pt x="25576" y="33254"/>
                  </a:cubicBezTo>
                  <a:moveTo>
                    <a:pt x="44818" y="2879"/>
                  </a:moveTo>
                  <a:lnTo>
                    <a:pt x="44818" y="11708"/>
                  </a:lnTo>
                  <a:cubicBezTo>
                    <a:pt x="42387" y="10557"/>
                    <a:pt x="39925" y="9677"/>
                    <a:pt x="37429" y="9069"/>
                  </a:cubicBezTo>
                  <a:cubicBezTo>
                    <a:pt x="34966" y="8461"/>
                    <a:pt x="32519" y="8157"/>
                    <a:pt x="30087" y="8157"/>
                  </a:cubicBezTo>
                  <a:cubicBezTo>
                    <a:pt x="23689" y="8157"/>
                    <a:pt x="18794" y="10316"/>
                    <a:pt x="15403" y="14635"/>
                  </a:cubicBezTo>
                  <a:cubicBezTo>
                    <a:pt x="12045" y="18954"/>
                    <a:pt x="10125" y="25480"/>
                    <a:pt x="9645" y="34214"/>
                  </a:cubicBezTo>
                  <a:cubicBezTo>
                    <a:pt x="11532" y="31431"/>
                    <a:pt x="13900" y="29304"/>
                    <a:pt x="16747" y="27832"/>
                  </a:cubicBezTo>
                  <a:cubicBezTo>
                    <a:pt x="19594" y="26328"/>
                    <a:pt x="22730" y="25576"/>
                    <a:pt x="26152" y="25576"/>
                  </a:cubicBezTo>
                  <a:cubicBezTo>
                    <a:pt x="33350" y="25576"/>
                    <a:pt x="39028" y="27768"/>
                    <a:pt x="43187" y="32150"/>
                  </a:cubicBezTo>
                  <a:cubicBezTo>
                    <a:pt x="47378" y="36501"/>
                    <a:pt x="49474" y="42435"/>
                    <a:pt x="49474" y="49953"/>
                  </a:cubicBezTo>
                  <a:cubicBezTo>
                    <a:pt x="49474" y="57311"/>
                    <a:pt x="47299" y="63213"/>
                    <a:pt x="42948" y="67660"/>
                  </a:cubicBezTo>
                  <a:cubicBezTo>
                    <a:pt x="38597" y="72106"/>
                    <a:pt x="32805" y="74329"/>
                    <a:pt x="25576" y="74329"/>
                  </a:cubicBezTo>
                  <a:cubicBezTo>
                    <a:pt x="17291" y="74329"/>
                    <a:pt x="10957" y="71163"/>
                    <a:pt x="6574" y="64829"/>
                  </a:cubicBezTo>
                  <a:cubicBezTo>
                    <a:pt x="2191" y="58462"/>
                    <a:pt x="0" y="49249"/>
                    <a:pt x="0" y="37188"/>
                  </a:cubicBezTo>
                  <a:cubicBezTo>
                    <a:pt x="0" y="25864"/>
                    <a:pt x="2688" y="16842"/>
                    <a:pt x="8062" y="10125"/>
                  </a:cubicBezTo>
                  <a:cubicBezTo>
                    <a:pt x="13437" y="3375"/>
                    <a:pt x="20649" y="0"/>
                    <a:pt x="29703" y="0"/>
                  </a:cubicBezTo>
                  <a:cubicBezTo>
                    <a:pt x="32135" y="0"/>
                    <a:pt x="34582" y="240"/>
                    <a:pt x="37045" y="720"/>
                  </a:cubicBezTo>
                  <a:cubicBezTo>
                    <a:pt x="39541" y="1200"/>
                    <a:pt x="42132" y="1919"/>
                    <a:pt x="44818" y="2879"/>
                  </a:cubicBezTo>
                  <a:close/>
                </a:path>
              </a:pathLst>
            </a:custGeom>
            <a:solidFill>
              <a:srgbClr val="000000"/>
            </a:solidFill>
            <a:ln w="1183" cap="flat">
              <a:noFill/>
              <a:prstDash val="solid"/>
              <a:miter/>
            </a:ln>
          </p:spPr>
          <p:txBody>
            <a:bodyPr rtlCol="0" anchor="ctr"/>
            <a:lstStyle/>
            <a:p>
              <a:endParaRPr lang="de-DE"/>
            </a:p>
          </p:txBody>
        </p:sp>
        <p:sp>
          <p:nvSpPr>
            <p:cNvPr id="140" name="Freeform 139">
              <a:extLst>
                <a:ext uri="{FF2B5EF4-FFF2-40B4-BE49-F238E27FC236}">
                  <a16:creationId xmlns:a16="http://schemas.microsoft.com/office/drawing/2014/main" id="{8EAB7B33-5C9D-DB07-6CF8-DA09C2601CDA}"/>
                </a:ext>
              </a:extLst>
            </p:cNvPr>
            <p:cNvSpPr/>
            <p:nvPr/>
          </p:nvSpPr>
          <p:spPr>
            <a:xfrm>
              <a:off x="4781555" y="3544816"/>
              <a:ext cx="49520" cy="74329"/>
            </a:xfrm>
            <a:custGeom>
              <a:avLst/>
              <a:gdLst>
                <a:gd name="connsiteX0" fmla="*/ 24760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0 w 49520"/>
                <a:gd name="connsiteY4" fmla="*/ 66652 h 74329"/>
                <a:gd name="connsiteX5" fmla="*/ 36037 w 49520"/>
                <a:gd name="connsiteY5" fmla="*/ 59310 h 74329"/>
                <a:gd name="connsiteX6" fmla="*/ 39828 w 49520"/>
                <a:gd name="connsiteY6" fmla="*/ 37188 h 74329"/>
                <a:gd name="connsiteX7" fmla="*/ 36037 w 49520"/>
                <a:gd name="connsiteY7" fmla="*/ 15068 h 74329"/>
                <a:gd name="connsiteX8" fmla="*/ 24760 w 49520"/>
                <a:gd name="connsiteY8" fmla="*/ 7677 h 74329"/>
                <a:gd name="connsiteX9" fmla="*/ 24760 w 49520"/>
                <a:gd name="connsiteY9" fmla="*/ 0 h 74329"/>
                <a:gd name="connsiteX10" fmla="*/ 43138 w 49520"/>
                <a:gd name="connsiteY10" fmla="*/ 9549 h 74329"/>
                <a:gd name="connsiteX11" fmla="*/ 49521 w 49520"/>
                <a:gd name="connsiteY11" fmla="*/ 37188 h 74329"/>
                <a:gd name="connsiteX12" fmla="*/ 43138 w 49520"/>
                <a:gd name="connsiteY12" fmla="*/ 64829 h 74329"/>
                <a:gd name="connsiteX13" fmla="*/ 24760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0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0" y="7677"/>
                  </a:moveTo>
                  <a:cubicBezTo>
                    <a:pt x="19769" y="7677"/>
                    <a:pt x="16011" y="10141"/>
                    <a:pt x="13484" y="15068"/>
                  </a:cubicBezTo>
                  <a:cubicBezTo>
                    <a:pt x="10988" y="19962"/>
                    <a:pt x="9741" y="27336"/>
                    <a:pt x="9741" y="37188"/>
                  </a:cubicBezTo>
                  <a:cubicBezTo>
                    <a:pt x="9741" y="47010"/>
                    <a:pt x="10988" y="54384"/>
                    <a:pt x="13484" y="59310"/>
                  </a:cubicBezTo>
                  <a:cubicBezTo>
                    <a:pt x="16011" y="64205"/>
                    <a:pt x="19769" y="66652"/>
                    <a:pt x="24760" y="66652"/>
                  </a:cubicBezTo>
                  <a:cubicBezTo>
                    <a:pt x="29782" y="66652"/>
                    <a:pt x="33541" y="64205"/>
                    <a:pt x="36037" y="59310"/>
                  </a:cubicBezTo>
                  <a:cubicBezTo>
                    <a:pt x="38564" y="54384"/>
                    <a:pt x="39828" y="47010"/>
                    <a:pt x="39828" y="37188"/>
                  </a:cubicBezTo>
                  <a:cubicBezTo>
                    <a:pt x="39828" y="27336"/>
                    <a:pt x="38564" y="19962"/>
                    <a:pt x="36037" y="15068"/>
                  </a:cubicBezTo>
                  <a:cubicBezTo>
                    <a:pt x="33541" y="10141"/>
                    <a:pt x="29782" y="7677"/>
                    <a:pt x="24760" y="7677"/>
                  </a:cubicBezTo>
                  <a:moveTo>
                    <a:pt x="24760" y="0"/>
                  </a:moveTo>
                  <a:cubicBezTo>
                    <a:pt x="32790" y="0"/>
                    <a:pt x="38916" y="3183"/>
                    <a:pt x="43138" y="9549"/>
                  </a:cubicBezTo>
                  <a:cubicBezTo>
                    <a:pt x="47393" y="15883"/>
                    <a:pt x="49521" y="25096"/>
                    <a:pt x="49521" y="37188"/>
                  </a:cubicBezTo>
                  <a:cubicBezTo>
                    <a:pt x="49521" y="49248"/>
                    <a:pt x="47393" y="58462"/>
                    <a:pt x="43138" y="64829"/>
                  </a:cubicBezTo>
                  <a:cubicBezTo>
                    <a:pt x="38916" y="71163"/>
                    <a:pt x="32790" y="74329"/>
                    <a:pt x="24760" y="74329"/>
                  </a:cubicBezTo>
                  <a:cubicBezTo>
                    <a:pt x="16731" y="74329"/>
                    <a:pt x="10589" y="71163"/>
                    <a:pt x="6334" y="64829"/>
                  </a:cubicBezTo>
                  <a:cubicBezTo>
                    <a:pt x="2111" y="58462"/>
                    <a:pt x="0" y="49248"/>
                    <a:pt x="0" y="37188"/>
                  </a:cubicBezTo>
                  <a:cubicBezTo>
                    <a:pt x="0" y="25096"/>
                    <a:pt x="2111" y="15883"/>
                    <a:pt x="6334" y="9549"/>
                  </a:cubicBezTo>
                  <a:cubicBezTo>
                    <a:pt x="10589" y="3183"/>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1C889AA1-97A2-AED0-B404-2B8BE187AF49}"/>
                </a:ext>
              </a:extLst>
            </p:cNvPr>
            <p:cNvSpPr/>
            <p:nvPr/>
          </p:nvSpPr>
          <p:spPr>
            <a:xfrm>
              <a:off x="4848111" y="3605565"/>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2" name="Freeform 141">
              <a:extLst>
                <a:ext uri="{FF2B5EF4-FFF2-40B4-BE49-F238E27FC236}">
                  <a16:creationId xmlns:a16="http://schemas.microsoft.com/office/drawing/2014/main" id="{9F53BC5B-BE16-C758-93B0-AA0192D07A88}"/>
                </a:ext>
              </a:extLst>
            </p:cNvPr>
            <p:cNvSpPr/>
            <p:nvPr/>
          </p:nvSpPr>
          <p:spPr>
            <a:xfrm>
              <a:off x="4876902" y="3546112"/>
              <a:ext cx="46066" cy="71642"/>
            </a:xfrm>
            <a:custGeom>
              <a:avLst/>
              <a:gdLst>
                <a:gd name="connsiteX0" fmla="*/ 0 w 46066"/>
                <a:gd name="connsiteY0" fmla="*/ 0 h 71642"/>
                <a:gd name="connsiteX1" fmla="*/ 46067 w 46066"/>
                <a:gd name="connsiteY1" fmla="*/ 0 h 71642"/>
                <a:gd name="connsiteX2" fmla="*/ 46067 w 46066"/>
                <a:gd name="connsiteY2" fmla="*/ 4126 h 71642"/>
                <a:gd name="connsiteX3" fmla="*/ 20058 w 46066"/>
                <a:gd name="connsiteY3" fmla="*/ 71643 h 71642"/>
                <a:gd name="connsiteX4" fmla="*/ 9934 w 46066"/>
                <a:gd name="connsiteY4" fmla="*/ 71643 h 71642"/>
                <a:gd name="connsiteX5" fmla="*/ 34406 w 46066"/>
                <a:gd name="connsiteY5" fmla="*/ 8157 h 71642"/>
                <a:gd name="connsiteX6" fmla="*/ 0 w 46066"/>
                <a:gd name="connsiteY6" fmla="*/ 8157 h 71642"/>
                <a:gd name="connsiteX7" fmla="*/ 0 w 46066"/>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6" h="71642">
                  <a:moveTo>
                    <a:pt x="0" y="0"/>
                  </a:moveTo>
                  <a:lnTo>
                    <a:pt x="46067" y="0"/>
                  </a:lnTo>
                  <a:lnTo>
                    <a:pt x="46067" y="4126"/>
                  </a:lnTo>
                  <a:lnTo>
                    <a:pt x="20058" y="71643"/>
                  </a:lnTo>
                  <a:lnTo>
                    <a:pt x="9934" y="71643"/>
                  </a:lnTo>
                  <a:lnTo>
                    <a:pt x="34406" y="8157"/>
                  </a:lnTo>
                  <a:lnTo>
                    <a:pt x="0" y="8157"/>
                  </a:lnTo>
                  <a:lnTo>
                    <a:pt x="0" y="0"/>
                  </a:lnTo>
                  <a:close/>
                </a:path>
              </a:pathLst>
            </a:custGeom>
            <a:solidFill>
              <a:srgbClr val="000000"/>
            </a:solidFill>
            <a:ln w="1183"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546EE9C3-8EA7-259D-6F56-1B6D48836704}"/>
                </a:ext>
              </a:extLst>
            </p:cNvPr>
            <p:cNvSpPr/>
            <p:nvPr/>
          </p:nvSpPr>
          <p:spPr>
            <a:xfrm>
              <a:off x="4779875" y="3310263"/>
              <a:ext cx="49520" cy="74329"/>
            </a:xfrm>
            <a:custGeom>
              <a:avLst/>
              <a:gdLst>
                <a:gd name="connsiteX0" fmla="*/ 24761 w 49520"/>
                <a:gd name="connsiteY0" fmla="*/ 7678 h 74329"/>
                <a:gd name="connsiteX1" fmla="*/ 13484 w 49520"/>
                <a:gd name="connsiteY1" fmla="*/ 15068 h 74329"/>
                <a:gd name="connsiteX2" fmla="*/ 9741 w 49520"/>
                <a:gd name="connsiteY2" fmla="*/ 37189 h 74329"/>
                <a:gd name="connsiteX3" fmla="*/ 13484 w 49520"/>
                <a:gd name="connsiteY3" fmla="*/ 59310 h 74329"/>
                <a:gd name="connsiteX4" fmla="*/ 24761 w 49520"/>
                <a:gd name="connsiteY4" fmla="*/ 66652 h 74329"/>
                <a:gd name="connsiteX5" fmla="*/ 36037 w 49520"/>
                <a:gd name="connsiteY5" fmla="*/ 59310 h 74329"/>
                <a:gd name="connsiteX6" fmla="*/ 39828 w 49520"/>
                <a:gd name="connsiteY6" fmla="*/ 37189 h 74329"/>
                <a:gd name="connsiteX7" fmla="*/ 36037 w 49520"/>
                <a:gd name="connsiteY7" fmla="*/ 15068 h 74329"/>
                <a:gd name="connsiteX8" fmla="*/ 24761 w 49520"/>
                <a:gd name="connsiteY8" fmla="*/ 7678 h 74329"/>
                <a:gd name="connsiteX9" fmla="*/ 24761 w 49520"/>
                <a:gd name="connsiteY9" fmla="*/ 0 h 74329"/>
                <a:gd name="connsiteX10" fmla="*/ 43140 w 49520"/>
                <a:gd name="connsiteY10" fmla="*/ 9549 h 74329"/>
                <a:gd name="connsiteX11" fmla="*/ 49521 w 49520"/>
                <a:gd name="connsiteY11" fmla="*/ 37189 h 74329"/>
                <a:gd name="connsiteX12" fmla="*/ 43140 w 49520"/>
                <a:gd name="connsiteY12" fmla="*/ 64829 h 74329"/>
                <a:gd name="connsiteX13" fmla="*/ 24761 w 49520"/>
                <a:gd name="connsiteY13" fmla="*/ 74330 h 74329"/>
                <a:gd name="connsiteX14" fmla="*/ 6334 w 49520"/>
                <a:gd name="connsiteY14" fmla="*/ 64829 h 74329"/>
                <a:gd name="connsiteX15" fmla="*/ 0 w 49520"/>
                <a:gd name="connsiteY15" fmla="*/ 37189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8"/>
                  </a:moveTo>
                  <a:cubicBezTo>
                    <a:pt x="19770" y="7678"/>
                    <a:pt x="16011" y="10141"/>
                    <a:pt x="13484" y="15068"/>
                  </a:cubicBezTo>
                  <a:cubicBezTo>
                    <a:pt x="10988" y="19962"/>
                    <a:pt x="9741" y="27336"/>
                    <a:pt x="9741" y="37189"/>
                  </a:cubicBezTo>
                  <a:cubicBezTo>
                    <a:pt x="9741" y="47010"/>
                    <a:pt x="10988" y="54384"/>
                    <a:pt x="13484" y="59310"/>
                  </a:cubicBezTo>
                  <a:cubicBezTo>
                    <a:pt x="16011" y="64205"/>
                    <a:pt x="19770" y="66652"/>
                    <a:pt x="24761" y="66652"/>
                  </a:cubicBezTo>
                  <a:cubicBezTo>
                    <a:pt x="29782" y="66652"/>
                    <a:pt x="33541" y="64205"/>
                    <a:pt x="36037" y="59310"/>
                  </a:cubicBezTo>
                  <a:cubicBezTo>
                    <a:pt x="38564" y="54384"/>
                    <a:pt x="39828" y="47010"/>
                    <a:pt x="39828" y="37189"/>
                  </a:cubicBezTo>
                  <a:cubicBezTo>
                    <a:pt x="39828" y="27336"/>
                    <a:pt x="38564" y="19962"/>
                    <a:pt x="36037" y="15068"/>
                  </a:cubicBezTo>
                  <a:cubicBezTo>
                    <a:pt x="33541" y="10141"/>
                    <a:pt x="29782" y="7678"/>
                    <a:pt x="24761" y="7678"/>
                  </a:cubicBezTo>
                  <a:moveTo>
                    <a:pt x="24761" y="0"/>
                  </a:moveTo>
                  <a:cubicBezTo>
                    <a:pt x="32790" y="0"/>
                    <a:pt x="38917" y="3183"/>
                    <a:pt x="43140" y="9549"/>
                  </a:cubicBezTo>
                  <a:cubicBezTo>
                    <a:pt x="47393" y="15883"/>
                    <a:pt x="49521" y="25097"/>
                    <a:pt x="49521" y="37189"/>
                  </a:cubicBezTo>
                  <a:cubicBezTo>
                    <a:pt x="49521" y="49249"/>
                    <a:pt x="47393" y="58462"/>
                    <a:pt x="43140" y="64829"/>
                  </a:cubicBezTo>
                  <a:cubicBezTo>
                    <a:pt x="38917" y="71163"/>
                    <a:pt x="32790" y="74330"/>
                    <a:pt x="24761" y="74330"/>
                  </a:cubicBezTo>
                  <a:cubicBezTo>
                    <a:pt x="16731" y="74330"/>
                    <a:pt x="10589" y="71163"/>
                    <a:pt x="6334" y="64829"/>
                  </a:cubicBezTo>
                  <a:cubicBezTo>
                    <a:pt x="2111" y="58462"/>
                    <a:pt x="0" y="49249"/>
                    <a:pt x="0" y="37189"/>
                  </a:cubicBezTo>
                  <a:cubicBezTo>
                    <a:pt x="0" y="25097"/>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144" name="Freeform 143">
              <a:extLst>
                <a:ext uri="{FF2B5EF4-FFF2-40B4-BE49-F238E27FC236}">
                  <a16:creationId xmlns:a16="http://schemas.microsoft.com/office/drawing/2014/main" id="{67C9A263-E815-41AF-831E-3496A04EE58D}"/>
                </a:ext>
              </a:extLst>
            </p:cNvPr>
            <p:cNvSpPr/>
            <p:nvPr/>
          </p:nvSpPr>
          <p:spPr>
            <a:xfrm>
              <a:off x="4846431" y="3371013"/>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490304E0-A319-4976-EF78-E8AFC1339BF2}"/>
                </a:ext>
              </a:extLst>
            </p:cNvPr>
            <p:cNvSpPr/>
            <p:nvPr/>
          </p:nvSpPr>
          <p:spPr>
            <a:xfrm>
              <a:off x="4873832" y="3310263"/>
              <a:ext cx="49137" cy="74329"/>
            </a:xfrm>
            <a:custGeom>
              <a:avLst/>
              <a:gdLst>
                <a:gd name="connsiteX0" fmla="*/ 24568 w 49137"/>
                <a:gd name="connsiteY0" fmla="*/ 38916 h 74329"/>
                <a:gd name="connsiteX1" fmla="*/ 13676 w 49137"/>
                <a:gd name="connsiteY1" fmla="*/ 42611 h 74329"/>
                <a:gd name="connsiteX2" fmla="*/ 9741 w 49137"/>
                <a:gd name="connsiteY2" fmla="*/ 52784 h 74329"/>
                <a:gd name="connsiteX3" fmla="*/ 13676 w 49137"/>
                <a:gd name="connsiteY3" fmla="*/ 62958 h 74329"/>
                <a:gd name="connsiteX4" fmla="*/ 24568 w 49137"/>
                <a:gd name="connsiteY4" fmla="*/ 66652 h 74329"/>
                <a:gd name="connsiteX5" fmla="*/ 35461 w 49137"/>
                <a:gd name="connsiteY5" fmla="*/ 62958 h 74329"/>
                <a:gd name="connsiteX6" fmla="*/ 39444 w 49137"/>
                <a:gd name="connsiteY6" fmla="*/ 52784 h 74329"/>
                <a:gd name="connsiteX7" fmla="*/ 35461 w 49137"/>
                <a:gd name="connsiteY7" fmla="*/ 42611 h 74329"/>
                <a:gd name="connsiteX8" fmla="*/ 24568 w 49137"/>
                <a:gd name="connsiteY8" fmla="*/ 38916 h 74329"/>
                <a:gd name="connsiteX9" fmla="*/ 14875 w 49137"/>
                <a:gd name="connsiteY9" fmla="*/ 34790 h 74329"/>
                <a:gd name="connsiteX10" fmla="*/ 5134 w 49137"/>
                <a:gd name="connsiteY10" fmla="*/ 28983 h 74329"/>
                <a:gd name="connsiteX11" fmla="*/ 1679 w 49137"/>
                <a:gd name="connsiteY11" fmla="*/ 18571 h 74329"/>
                <a:gd name="connsiteX12" fmla="*/ 7773 w 49137"/>
                <a:gd name="connsiteY12" fmla="*/ 4991 h 74329"/>
                <a:gd name="connsiteX13" fmla="*/ 24568 w 49137"/>
                <a:gd name="connsiteY13" fmla="*/ 0 h 74329"/>
                <a:gd name="connsiteX14" fmla="*/ 41363 w 49137"/>
                <a:gd name="connsiteY14" fmla="*/ 4991 h 74329"/>
                <a:gd name="connsiteX15" fmla="*/ 47457 w 49137"/>
                <a:gd name="connsiteY15" fmla="*/ 18571 h 74329"/>
                <a:gd name="connsiteX16" fmla="*/ 43955 w 49137"/>
                <a:gd name="connsiteY16" fmla="*/ 28983 h 74329"/>
                <a:gd name="connsiteX17" fmla="*/ 34310 w 49137"/>
                <a:gd name="connsiteY17" fmla="*/ 34790 h 74329"/>
                <a:gd name="connsiteX18" fmla="*/ 45202 w 49137"/>
                <a:gd name="connsiteY18" fmla="*/ 41172 h 74329"/>
                <a:gd name="connsiteX19" fmla="*/ 49137 w 49137"/>
                <a:gd name="connsiteY19" fmla="*/ 52784 h 74329"/>
                <a:gd name="connsiteX20" fmla="*/ 42755 w 49137"/>
                <a:gd name="connsiteY20" fmla="*/ 68763 h 74329"/>
                <a:gd name="connsiteX21" fmla="*/ 24568 w 49137"/>
                <a:gd name="connsiteY21" fmla="*/ 74330 h 74329"/>
                <a:gd name="connsiteX22" fmla="*/ 6334 w 49137"/>
                <a:gd name="connsiteY22" fmla="*/ 68763 h 74329"/>
                <a:gd name="connsiteX23" fmla="*/ 0 w 49137"/>
                <a:gd name="connsiteY23" fmla="*/ 52784 h 74329"/>
                <a:gd name="connsiteX24" fmla="*/ 3934 w 49137"/>
                <a:gd name="connsiteY24" fmla="*/ 41172 h 74329"/>
                <a:gd name="connsiteX25" fmla="*/ 14875 w 49137"/>
                <a:gd name="connsiteY25" fmla="*/ 34790 h 74329"/>
                <a:gd name="connsiteX26" fmla="*/ 11324 w 49137"/>
                <a:gd name="connsiteY26" fmla="*/ 19482 h 74329"/>
                <a:gd name="connsiteX27" fmla="*/ 14779 w 49137"/>
                <a:gd name="connsiteY27" fmla="*/ 28168 h 74329"/>
                <a:gd name="connsiteX28" fmla="*/ 24568 w 49137"/>
                <a:gd name="connsiteY28" fmla="*/ 31287 h 74329"/>
                <a:gd name="connsiteX29" fmla="*/ 34310 w 49137"/>
                <a:gd name="connsiteY29" fmla="*/ 28168 h 74329"/>
                <a:gd name="connsiteX30" fmla="*/ 37860 w 49137"/>
                <a:gd name="connsiteY30" fmla="*/ 19482 h 74329"/>
                <a:gd name="connsiteX31" fmla="*/ 34310 w 49137"/>
                <a:gd name="connsiteY31" fmla="*/ 10797 h 74329"/>
                <a:gd name="connsiteX32" fmla="*/ 24568 w 49137"/>
                <a:gd name="connsiteY32" fmla="*/ 7678 h 74329"/>
                <a:gd name="connsiteX33" fmla="*/ 14779 w 49137"/>
                <a:gd name="connsiteY33" fmla="*/ 10797 h 74329"/>
                <a:gd name="connsiteX34" fmla="*/ 11324 w 49137"/>
                <a:gd name="connsiteY34" fmla="*/ 19482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137" h="74329">
                  <a:moveTo>
                    <a:pt x="24568" y="38916"/>
                  </a:moveTo>
                  <a:cubicBezTo>
                    <a:pt x="19961" y="38916"/>
                    <a:pt x="16330" y="40148"/>
                    <a:pt x="13676" y="42611"/>
                  </a:cubicBezTo>
                  <a:cubicBezTo>
                    <a:pt x="11052" y="45075"/>
                    <a:pt x="9741" y="48466"/>
                    <a:pt x="9741" y="52784"/>
                  </a:cubicBezTo>
                  <a:cubicBezTo>
                    <a:pt x="9741" y="57102"/>
                    <a:pt x="11052" y="60494"/>
                    <a:pt x="13676" y="62958"/>
                  </a:cubicBezTo>
                  <a:cubicBezTo>
                    <a:pt x="16330" y="65420"/>
                    <a:pt x="19961" y="66652"/>
                    <a:pt x="24568" y="66652"/>
                  </a:cubicBezTo>
                  <a:cubicBezTo>
                    <a:pt x="29175" y="66652"/>
                    <a:pt x="32807" y="65420"/>
                    <a:pt x="35461" y="62958"/>
                  </a:cubicBezTo>
                  <a:cubicBezTo>
                    <a:pt x="38116" y="60462"/>
                    <a:pt x="39444" y="57072"/>
                    <a:pt x="39444" y="52784"/>
                  </a:cubicBezTo>
                  <a:cubicBezTo>
                    <a:pt x="39444" y="48466"/>
                    <a:pt x="38116" y="45075"/>
                    <a:pt x="35461" y="42611"/>
                  </a:cubicBezTo>
                  <a:cubicBezTo>
                    <a:pt x="32837" y="40148"/>
                    <a:pt x="29207" y="38916"/>
                    <a:pt x="24568" y="38916"/>
                  </a:cubicBezTo>
                  <a:moveTo>
                    <a:pt x="14875" y="34790"/>
                  </a:moveTo>
                  <a:cubicBezTo>
                    <a:pt x="10716" y="33766"/>
                    <a:pt x="7469" y="31831"/>
                    <a:pt x="5134" y="28983"/>
                  </a:cubicBezTo>
                  <a:cubicBezTo>
                    <a:pt x="2830" y="26136"/>
                    <a:pt x="1679" y="22665"/>
                    <a:pt x="1679" y="18571"/>
                  </a:cubicBezTo>
                  <a:cubicBezTo>
                    <a:pt x="1679" y="12844"/>
                    <a:pt x="3710" y="8318"/>
                    <a:pt x="7773" y="4991"/>
                  </a:cubicBezTo>
                  <a:cubicBezTo>
                    <a:pt x="11868" y="1663"/>
                    <a:pt x="17466" y="0"/>
                    <a:pt x="24568" y="0"/>
                  </a:cubicBezTo>
                  <a:cubicBezTo>
                    <a:pt x="31703" y="0"/>
                    <a:pt x="37301" y="1663"/>
                    <a:pt x="41363" y="4991"/>
                  </a:cubicBezTo>
                  <a:cubicBezTo>
                    <a:pt x="45426" y="8318"/>
                    <a:pt x="47457" y="12844"/>
                    <a:pt x="47457" y="18571"/>
                  </a:cubicBezTo>
                  <a:cubicBezTo>
                    <a:pt x="47457" y="22665"/>
                    <a:pt x="46289" y="26136"/>
                    <a:pt x="43955" y="28983"/>
                  </a:cubicBezTo>
                  <a:cubicBezTo>
                    <a:pt x="41651" y="31831"/>
                    <a:pt x="38436" y="33766"/>
                    <a:pt x="34310" y="34790"/>
                  </a:cubicBezTo>
                  <a:cubicBezTo>
                    <a:pt x="38981" y="35877"/>
                    <a:pt x="42611" y="38005"/>
                    <a:pt x="45202" y="41172"/>
                  </a:cubicBezTo>
                  <a:cubicBezTo>
                    <a:pt x="47826" y="44339"/>
                    <a:pt x="49137" y="48210"/>
                    <a:pt x="49137" y="52784"/>
                  </a:cubicBezTo>
                  <a:cubicBezTo>
                    <a:pt x="49137" y="59726"/>
                    <a:pt x="47010" y="65052"/>
                    <a:pt x="42755" y="68763"/>
                  </a:cubicBezTo>
                  <a:cubicBezTo>
                    <a:pt x="38532" y="72475"/>
                    <a:pt x="32470" y="74330"/>
                    <a:pt x="24568" y="74330"/>
                  </a:cubicBezTo>
                  <a:cubicBezTo>
                    <a:pt x="16666" y="74330"/>
                    <a:pt x="10588" y="72475"/>
                    <a:pt x="6334" y="68763"/>
                  </a:cubicBezTo>
                  <a:cubicBezTo>
                    <a:pt x="2111" y="65052"/>
                    <a:pt x="0" y="59726"/>
                    <a:pt x="0" y="52784"/>
                  </a:cubicBezTo>
                  <a:cubicBezTo>
                    <a:pt x="0" y="48210"/>
                    <a:pt x="1311" y="44339"/>
                    <a:pt x="3934" y="41172"/>
                  </a:cubicBezTo>
                  <a:cubicBezTo>
                    <a:pt x="6558" y="38005"/>
                    <a:pt x="10204" y="35877"/>
                    <a:pt x="14875" y="34790"/>
                  </a:cubicBezTo>
                  <a:moveTo>
                    <a:pt x="11324" y="19482"/>
                  </a:moveTo>
                  <a:cubicBezTo>
                    <a:pt x="11324" y="23193"/>
                    <a:pt x="12476" y="26088"/>
                    <a:pt x="14779" y="28168"/>
                  </a:cubicBezTo>
                  <a:cubicBezTo>
                    <a:pt x="17115" y="30247"/>
                    <a:pt x="20378" y="31287"/>
                    <a:pt x="24568" y="31287"/>
                  </a:cubicBezTo>
                  <a:cubicBezTo>
                    <a:pt x="28727" y="31287"/>
                    <a:pt x="31974" y="30247"/>
                    <a:pt x="34310" y="28168"/>
                  </a:cubicBezTo>
                  <a:cubicBezTo>
                    <a:pt x="36677" y="26088"/>
                    <a:pt x="37860" y="23193"/>
                    <a:pt x="37860" y="19482"/>
                  </a:cubicBezTo>
                  <a:cubicBezTo>
                    <a:pt x="37860" y="15771"/>
                    <a:pt x="36677" y="12876"/>
                    <a:pt x="34310" y="10797"/>
                  </a:cubicBezTo>
                  <a:cubicBezTo>
                    <a:pt x="31974" y="8717"/>
                    <a:pt x="28727" y="7678"/>
                    <a:pt x="24568" y="7678"/>
                  </a:cubicBezTo>
                  <a:cubicBezTo>
                    <a:pt x="20378" y="7678"/>
                    <a:pt x="17115" y="8717"/>
                    <a:pt x="14779" y="10797"/>
                  </a:cubicBezTo>
                  <a:cubicBezTo>
                    <a:pt x="12476" y="12876"/>
                    <a:pt x="11324" y="15771"/>
                    <a:pt x="11324" y="19482"/>
                  </a:cubicBezTo>
                  <a:close/>
                </a:path>
              </a:pathLst>
            </a:custGeom>
            <a:solidFill>
              <a:srgbClr val="000000"/>
            </a:solidFill>
            <a:ln w="1183" cap="flat">
              <a:noFill/>
              <a:prstDash val="solid"/>
              <a:miter/>
            </a:ln>
          </p:spPr>
          <p:txBody>
            <a:bodyPr rtlCol="0" anchor="ctr"/>
            <a:lstStyle/>
            <a:p>
              <a:endParaRPr lang="de-DE"/>
            </a:p>
          </p:txBody>
        </p:sp>
        <p:sp>
          <p:nvSpPr>
            <p:cNvPr id="146" name="Freeform 145">
              <a:extLst>
                <a:ext uri="{FF2B5EF4-FFF2-40B4-BE49-F238E27FC236}">
                  <a16:creationId xmlns:a16="http://schemas.microsoft.com/office/drawing/2014/main" id="{52802CCA-AB60-3B86-E540-F354992C6B6D}"/>
                </a:ext>
              </a:extLst>
            </p:cNvPr>
            <p:cNvSpPr/>
            <p:nvPr/>
          </p:nvSpPr>
          <p:spPr>
            <a:xfrm>
              <a:off x="4637415" y="4194933"/>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EA3B063A-BD6F-82EB-5FB6-67DC148B3D86}"/>
                </a:ext>
              </a:extLst>
            </p:cNvPr>
            <p:cNvSpPr/>
            <p:nvPr/>
          </p:nvSpPr>
          <p:spPr>
            <a:xfrm>
              <a:off x="4634918" y="4126307"/>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148" name="Freeform 147">
              <a:extLst>
                <a:ext uri="{FF2B5EF4-FFF2-40B4-BE49-F238E27FC236}">
                  <a16:creationId xmlns:a16="http://schemas.microsoft.com/office/drawing/2014/main" id="{2AF349B3-FF15-5A5D-5543-F0003FC85B1A}"/>
                </a:ext>
              </a:extLst>
            </p:cNvPr>
            <p:cNvSpPr/>
            <p:nvPr/>
          </p:nvSpPr>
          <p:spPr>
            <a:xfrm>
              <a:off x="4637748" y="4037076"/>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6AB16CAA-8D46-870D-AE0F-C0CA9DFDD352}"/>
                </a:ext>
              </a:extLst>
            </p:cNvPr>
            <p:cNvSpPr/>
            <p:nvPr/>
          </p:nvSpPr>
          <p:spPr>
            <a:xfrm>
              <a:off x="4629813" y="4004524"/>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5D117CFE-ADFD-2634-1633-B74444F68548}"/>
                </a:ext>
              </a:extLst>
            </p:cNvPr>
            <p:cNvSpPr/>
            <p:nvPr/>
          </p:nvSpPr>
          <p:spPr>
            <a:xfrm>
              <a:off x="4634918" y="3946668"/>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542F3F54-FB4E-0041-D9DB-9299D08115F1}"/>
                </a:ext>
              </a:extLst>
            </p:cNvPr>
            <p:cNvSpPr/>
            <p:nvPr/>
          </p:nvSpPr>
          <p:spPr>
            <a:xfrm>
              <a:off x="4629813" y="3908583"/>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152" name="Freeform 151">
            <a:extLst>
              <a:ext uri="{FF2B5EF4-FFF2-40B4-BE49-F238E27FC236}">
                <a16:creationId xmlns:a16="http://schemas.microsoft.com/office/drawing/2014/main" id="{6963F311-F374-5432-DB17-9EBED5D8F6F1}"/>
              </a:ext>
            </a:extLst>
          </p:cNvPr>
          <p:cNvSpPr/>
          <p:nvPr/>
        </p:nvSpPr>
        <p:spPr>
          <a:xfrm>
            <a:off x="5034645" y="3348687"/>
            <a:ext cx="2301066" cy="1405586"/>
          </a:xfrm>
          <a:custGeom>
            <a:avLst/>
            <a:gdLst>
              <a:gd name="connsiteX0" fmla="*/ 0 w 2301066"/>
              <a:gd name="connsiteY0" fmla="*/ 1405586 h 1405586"/>
              <a:gd name="connsiteX1" fmla="*/ 23242 w 2301066"/>
              <a:gd name="connsiteY1" fmla="*/ 1397034 h 1405586"/>
              <a:gd name="connsiteX2" fmla="*/ 46486 w 2301066"/>
              <a:gd name="connsiteY2" fmla="*/ 1385484 h 1405586"/>
              <a:gd name="connsiteX3" fmla="*/ 69729 w 2301066"/>
              <a:gd name="connsiteY3" fmla="*/ 1377678 h 1405586"/>
              <a:gd name="connsiteX4" fmla="*/ 92972 w 2301066"/>
              <a:gd name="connsiteY4" fmla="*/ 1367194 h 1405586"/>
              <a:gd name="connsiteX5" fmla="*/ 116216 w 2301066"/>
              <a:gd name="connsiteY5" fmla="*/ 1358630 h 1405586"/>
              <a:gd name="connsiteX6" fmla="*/ 139458 w 2301066"/>
              <a:gd name="connsiteY6" fmla="*/ 1345836 h 1405586"/>
              <a:gd name="connsiteX7" fmla="*/ 162702 w 2301066"/>
              <a:gd name="connsiteY7" fmla="*/ 1336964 h 1405586"/>
              <a:gd name="connsiteX8" fmla="*/ 185944 w 2301066"/>
              <a:gd name="connsiteY8" fmla="*/ 1327878 h 1405586"/>
              <a:gd name="connsiteX9" fmla="*/ 209188 w 2301066"/>
              <a:gd name="connsiteY9" fmla="*/ 1316435 h 1405586"/>
              <a:gd name="connsiteX10" fmla="*/ 232430 w 2301066"/>
              <a:gd name="connsiteY10" fmla="*/ 1306473 h 1405586"/>
              <a:gd name="connsiteX11" fmla="*/ 255674 w 2301066"/>
              <a:gd name="connsiteY11" fmla="*/ 1296215 h 1405586"/>
              <a:gd name="connsiteX12" fmla="*/ 278917 w 2301066"/>
              <a:gd name="connsiteY12" fmla="*/ 1287188 h 1405586"/>
              <a:gd name="connsiteX13" fmla="*/ 302160 w 2301066"/>
              <a:gd name="connsiteY13" fmla="*/ 1274312 h 1405586"/>
              <a:gd name="connsiteX14" fmla="*/ 325403 w 2301066"/>
              <a:gd name="connsiteY14" fmla="*/ 1263201 h 1405586"/>
              <a:gd name="connsiteX15" fmla="*/ 348646 w 2301066"/>
              <a:gd name="connsiteY15" fmla="*/ 1255146 h 1405586"/>
              <a:gd name="connsiteX16" fmla="*/ 371890 w 2301066"/>
              <a:gd name="connsiteY16" fmla="*/ 1243324 h 1405586"/>
              <a:gd name="connsiteX17" fmla="*/ 395132 w 2301066"/>
              <a:gd name="connsiteY17" fmla="*/ 1231419 h 1405586"/>
              <a:gd name="connsiteX18" fmla="*/ 418376 w 2301066"/>
              <a:gd name="connsiteY18" fmla="*/ 1218543 h 1405586"/>
              <a:gd name="connsiteX19" fmla="*/ 441618 w 2301066"/>
              <a:gd name="connsiteY19" fmla="*/ 1210630 h 1405586"/>
              <a:gd name="connsiteX20" fmla="*/ 464862 w 2301066"/>
              <a:gd name="connsiteY20" fmla="*/ 1198275 h 1405586"/>
              <a:gd name="connsiteX21" fmla="*/ 488104 w 2301066"/>
              <a:gd name="connsiteY21" fmla="*/ 1187223 h 1405586"/>
              <a:gd name="connsiteX22" fmla="*/ 511348 w 2301066"/>
              <a:gd name="connsiteY22" fmla="*/ 1175436 h 1405586"/>
              <a:gd name="connsiteX23" fmla="*/ 534591 w 2301066"/>
              <a:gd name="connsiteY23" fmla="*/ 1161446 h 1405586"/>
              <a:gd name="connsiteX24" fmla="*/ 557834 w 2301066"/>
              <a:gd name="connsiteY24" fmla="*/ 1152550 h 1405586"/>
              <a:gd name="connsiteX25" fmla="*/ 581077 w 2301066"/>
              <a:gd name="connsiteY25" fmla="*/ 1137779 h 1405586"/>
              <a:gd name="connsiteX26" fmla="*/ 604320 w 2301066"/>
              <a:gd name="connsiteY26" fmla="*/ 1125578 h 1405586"/>
              <a:gd name="connsiteX27" fmla="*/ 627564 w 2301066"/>
              <a:gd name="connsiteY27" fmla="*/ 1114289 h 1405586"/>
              <a:gd name="connsiteX28" fmla="*/ 650806 w 2301066"/>
              <a:gd name="connsiteY28" fmla="*/ 1103876 h 1405586"/>
              <a:gd name="connsiteX29" fmla="*/ 674050 w 2301066"/>
              <a:gd name="connsiteY29" fmla="*/ 1090384 h 1405586"/>
              <a:gd name="connsiteX30" fmla="*/ 697292 w 2301066"/>
              <a:gd name="connsiteY30" fmla="*/ 1077811 h 1405586"/>
              <a:gd name="connsiteX31" fmla="*/ 720536 w 2301066"/>
              <a:gd name="connsiteY31" fmla="*/ 1067181 h 1405586"/>
              <a:gd name="connsiteX32" fmla="*/ 743779 w 2301066"/>
              <a:gd name="connsiteY32" fmla="*/ 1056111 h 1405586"/>
              <a:gd name="connsiteX33" fmla="*/ 767022 w 2301066"/>
              <a:gd name="connsiteY33" fmla="*/ 1041603 h 1405586"/>
              <a:gd name="connsiteX34" fmla="*/ 790266 w 2301066"/>
              <a:gd name="connsiteY34" fmla="*/ 1029893 h 1405586"/>
              <a:gd name="connsiteX35" fmla="*/ 813507 w 2301066"/>
              <a:gd name="connsiteY35" fmla="*/ 1014562 h 1405586"/>
              <a:gd name="connsiteX36" fmla="*/ 836748 w 2301066"/>
              <a:gd name="connsiteY36" fmla="*/ 1001796 h 1405586"/>
              <a:gd name="connsiteX37" fmla="*/ 859990 w 2301066"/>
              <a:gd name="connsiteY37" fmla="*/ 991132 h 1405586"/>
              <a:gd name="connsiteX38" fmla="*/ 883243 w 2301066"/>
              <a:gd name="connsiteY38" fmla="*/ 975606 h 1405586"/>
              <a:gd name="connsiteX39" fmla="*/ 906484 w 2301066"/>
              <a:gd name="connsiteY39" fmla="*/ 958967 h 1405586"/>
              <a:gd name="connsiteX40" fmla="*/ 929725 w 2301066"/>
              <a:gd name="connsiteY40" fmla="*/ 950580 h 1405586"/>
              <a:gd name="connsiteX41" fmla="*/ 952967 w 2301066"/>
              <a:gd name="connsiteY41" fmla="*/ 935448 h 1405586"/>
              <a:gd name="connsiteX42" fmla="*/ 976208 w 2301066"/>
              <a:gd name="connsiteY42" fmla="*/ 918395 h 1405586"/>
              <a:gd name="connsiteX43" fmla="*/ 999449 w 2301066"/>
              <a:gd name="connsiteY43" fmla="*/ 911737 h 1405586"/>
              <a:gd name="connsiteX44" fmla="*/ 1022690 w 2301066"/>
              <a:gd name="connsiteY44" fmla="*/ 900054 h 1405586"/>
              <a:gd name="connsiteX45" fmla="*/ 1045943 w 2301066"/>
              <a:gd name="connsiteY45" fmla="*/ 883649 h 1405586"/>
              <a:gd name="connsiteX46" fmla="*/ 1069185 w 2301066"/>
              <a:gd name="connsiteY46" fmla="*/ 868855 h 1405586"/>
              <a:gd name="connsiteX47" fmla="*/ 1092426 w 2301066"/>
              <a:gd name="connsiteY47" fmla="*/ 855084 h 1405586"/>
              <a:gd name="connsiteX48" fmla="*/ 1115667 w 2301066"/>
              <a:gd name="connsiteY48" fmla="*/ 841392 h 1405586"/>
              <a:gd name="connsiteX49" fmla="*/ 1138908 w 2301066"/>
              <a:gd name="connsiteY49" fmla="*/ 824495 h 1405586"/>
              <a:gd name="connsiteX50" fmla="*/ 1162150 w 2301066"/>
              <a:gd name="connsiteY50" fmla="*/ 808570 h 1405586"/>
              <a:gd name="connsiteX51" fmla="*/ 1185403 w 2301066"/>
              <a:gd name="connsiteY51" fmla="*/ 798419 h 1405586"/>
              <a:gd name="connsiteX52" fmla="*/ 1208644 w 2301066"/>
              <a:gd name="connsiteY52" fmla="*/ 785605 h 1405586"/>
              <a:gd name="connsiteX53" fmla="*/ 1231885 w 2301066"/>
              <a:gd name="connsiteY53" fmla="*/ 770584 h 1405586"/>
              <a:gd name="connsiteX54" fmla="*/ 1255127 w 2301066"/>
              <a:gd name="connsiteY54" fmla="*/ 756415 h 1405586"/>
              <a:gd name="connsiteX55" fmla="*/ 1278368 w 2301066"/>
              <a:gd name="connsiteY55" fmla="*/ 737628 h 1405586"/>
              <a:gd name="connsiteX56" fmla="*/ 1301609 w 2301066"/>
              <a:gd name="connsiteY56" fmla="*/ 727920 h 1405586"/>
              <a:gd name="connsiteX57" fmla="*/ 1324850 w 2301066"/>
              <a:gd name="connsiteY57" fmla="*/ 712751 h 1405586"/>
              <a:gd name="connsiteX58" fmla="*/ 1348104 w 2301066"/>
              <a:gd name="connsiteY58" fmla="*/ 698200 h 1405586"/>
              <a:gd name="connsiteX59" fmla="*/ 1371345 w 2301066"/>
              <a:gd name="connsiteY59" fmla="*/ 682585 h 1405586"/>
              <a:gd name="connsiteX60" fmla="*/ 1394586 w 2301066"/>
              <a:gd name="connsiteY60" fmla="*/ 667862 h 1405586"/>
              <a:gd name="connsiteX61" fmla="*/ 1417827 w 2301066"/>
              <a:gd name="connsiteY61" fmla="*/ 649345 h 1405586"/>
              <a:gd name="connsiteX62" fmla="*/ 1441069 w 2301066"/>
              <a:gd name="connsiteY62" fmla="*/ 635077 h 1405586"/>
              <a:gd name="connsiteX63" fmla="*/ 1464310 w 2301066"/>
              <a:gd name="connsiteY63" fmla="*/ 625206 h 1405586"/>
              <a:gd name="connsiteX64" fmla="*/ 1487563 w 2301066"/>
              <a:gd name="connsiteY64" fmla="*/ 603094 h 1405586"/>
              <a:gd name="connsiteX65" fmla="*/ 1510804 w 2301066"/>
              <a:gd name="connsiteY65" fmla="*/ 580369 h 1405586"/>
              <a:gd name="connsiteX66" fmla="*/ 1534045 w 2301066"/>
              <a:gd name="connsiteY66" fmla="*/ 577779 h 1405586"/>
              <a:gd name="connsiteX67" fmla="*/ 1557287 w 2301066"/>
              <a:gd name="connsiteY67" fmla="*/ 560969 h 1405586"/>
              <a:gd name="connsiteX68" fmla="*/ 1580528 w 2301066"/>
              <a:gd name="connsiteY68" fmla="*/ 538246 h 1405586"/>
              <a:gd name="connsiteX69" fmla="*/ 1603769 w 2301066"/>
              <a:gd name="connsiteY69" fmla="*/ 525336 h 1405586"/>
              <a:gd name="connsiteX70" fmla="*/ 1627022 w 2301066"/>
              <a:gd name="connsiteY70" fmla="*/ 507643 h 1405586"/>
              <a:gd name="connsiteX71" fmla="*/ 1650264 w 2301066"/>
              <a:gd name="connsiteY71" fmla="*/ 494052 h 1405586"/>
              <a:gd name="connsiteX72" fmla="*/ 1673505 w 2301066"/>
              <a:gd name="connsiteY72" fmla="*/ 474839 h 1405586"/>
              <a:gd name="connsiteX73" fmla="*/ 1696746 w 2301066"/>
              <a:gd name="connsiteY73" fmla="*/ 453631 h 1405586"/>
              <a:gd name="connsiteX74" fmla="*/ 1719987 w 2301066"/>
              <a:gd name="connsiteY74" fmla="*/ 447334 h 1405586"/>
              <a:gd name="connsiteX75" fmla="*/ 1743229 w 2301066"/>
              <a:gd name="connsiteY75" fmla="*/ 426428 h 1405586"/>
              <a:gd name="connsiteX76" fmla="*/ 1766470 w 2301066"/>
              <a:gd name="connsiteY76" fmla="*/ 411547 h 1405586"/>
              <a:gd name="connsiteX77" fmla="*/ 1789723 w 2301066"/>
              <a:gd name="connsiteY77" fmla="*/ 392871 h 1405586"/>
              <a:gd name="connsiteX78" fmla="*/ 1812964 w 2301066"/>
              <a:gd name="connsiteY78" fmla="*/ 378512 h 1405586"/>
              <a:gd name="connsiteX79" fmla="*/ 1836206 w 2301066"/>
              <a:gd name="connsiteY79" fmla="*/ 367269 h 1405586"/>
              <a:gd name="connsiteX80" fmla="*/ 1859447 w 2301066"/>
              <a:gd name="connsiteY80" fmla="*/ 342793 h 1405586"/>
              <a:gd name="connsiteX81" fmla="*/ 1882688 w 2301066"/>
              <a:gd name="connsiteY81" fmla="*/ 330129 h 1405586"/>
              <a:gd name="connsiteX82" fmla="*/ 1905929 w 2301066"/>
              <a:gd name="connsiteY82" fmla="*/ 310476 h 1405586"/>
              <a:gd name="connsiteX83" fmla="*/ 1929183 w 2301066"/>
              <a:gd name="connsiteY83" fmla="*/ 292615 h 1405586"/>
              <a:gd name="connsiteX84" fmla="*/ 1952424 w 2301066"/>
              <a:gd name="connsiteY84" fmla="*/ 273359 h 1405586"/>
              <a:gd name="connsiteX85" fmla="*/ 1975665 w 2301066"/>
              <a:gd name="connsiteY85" fmla="*/ 252214 h 1405586"/>
              <a:gd name="connsiteX86" fmla="*/ 1998906 w 2301066"/>
              <a:gd name="connsiteY86" fmla="*/ 241686 h 1405586"/>
              <a:gd name="connsiteX87" fmla="*/ 2022148 w 2301066"/>
              <a:gd name="connsiteY87" fmla="*/ 220385 h 1405586"/>
              <a:gd name="connsiteX88" fmla="*/ 2045389 w 2301066"/>
              <a:gd name="connsiteY88" fmla="*/ 202340 h 1405586"/>
              <a:gd name="connsiteX89" fmla="*/ 2068630 w 2301066"/>
              <a:gd name="connsiteY89" fmla="*/ 194503 h 1405586"/>
              <a:gd name="connsiteX90" fmla="*/ 2091883 w 2301066"/>
              <a:gd name="connsiteY90" fmla="*/ 152716 h 1405586"/>
              <a:gd name="connsiteX91" fmla="*/ 2115125 w 2301066"/>
              <a:gd name="connsiteY91" fmla="*/ 138086 h 1405586"/>
              <a:gd name="connsiteX92" fmla="*/ 2138366 w 2301066"/>
              <a:gd name="connsiteY92" fmla="*/ 134165 h 1405586"/>
              <a:gd name="connsiteX93" fmla="*/ 2161607 w 2301066"/>
              <a:gd name="connsiteY93" fmla="*/ 106803 h 1405586"/>
              <a:gd name="connsiteX94" fmla="*/ 2184848 w 2301066"/>
              <a:gd name="connsiteY94" fmla="*/ 93635 h 1405586"/>
              <a:gd name="connsiteX95" fmla="*/ 2208090 w 2301066"/>
              <a:gd name="connsiteY95" fmla="*/ 75153 h 1405586"/>
              <a:gd name="connsiteX96" fmla="*/ 2231343 w 2301066"/>
              <a:gd name="connsiteY96" fmla="*/ 60154 h 1405586"/>
              <a:gd name="connsiteX97" fmla="*/ 2254584 w 2301066"/>
              <a:gd name="connsiteY97" fmla="*/ 28538 h 1405586"/>
              <a:gd name="connsiteX98" fmla="*/ 2277825 w 2301066"/>
              <a:gd name="connsiteY98" fmla="*/ 23003 h 1405586"/>
              <a:gd name="connsiteX99" fmla="*/ 2301066 w 2301066"/>
              <a:gd name="connsiteY99" fmla="*/ 0 h 14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405586">
                <a:moveTo>
                  <a:pt x="0" y="1405586"/>
                </a:moveTo>
                <a:lnTo>
                  <a:pt x="23242" y="1397034"/>
                </a:lnTo>
                <a:lnTo>
                  <a:pt x="46486" y="1385484"/>
                </a:lnTo>
                <a:lnTo>
                  <a:pt x="69729" y="1377678"/>
                </a:lnTo>
                <a:lnTo>
                  <a:pt x="92972" y="1367194"/>
                </a:lnTo>
                <a:lnTo>
                  <a:pt x="116216" y="1358630"/>
                </a:lnTo>
                <a:lnTo>
                  <a:pt x="139458" y="1345836"/>
                </a:lnTo>
                <a:lnTo>
                  <a:pt x="162702" y="1336964"/>
                </a:lnTo>
                <a:lnTo>
                  <a:pt x="185944" y="1327878"/>
                </a:lnTo>
                <a:lnTo>
                  <a:pt x="209188" y="1316435"/>
                </a:lnTo>
                <a:lnTo>
                  <a:pt x="232430" y="1306473"/>
                </a:lnTo>
                <a:lnTo>
                  <a:pt x="255674" y="1296215"/>
                </a:lnTo>
                <a:lnTo>
                  <a:pt x="278917" y="1287188"/>
                </a:lnTo>
                <a:lnTo>
                  <a:pt x="302160" y="1274312"/>
                </a:lnTo>
                <a:lnTo>
                  <a:pt x="325403" y="1263201"/>
                </a:lnTo>
                <a:lnTo>
                  <a:pt x="348646" y="1255146"/>
                </a:lnTo>
                <a:lnTo>
                  <a:pt x="371890" y="1243324"/>
                </a:lnTo>
                <a:lnTo>
                  <a:pt x="395132" y="1231419"/>
                </a:lnTo>
                <a:lnTo>
                  <a:pt x="418376" y="1218543"/>
                </a:lnTo>
                <a:lnTo>
                  <a:pt x="441618" y="1210630"/>
                </a:lnTo>
                <a:lnTo>
                  <a:pt x="464862" y="1198275"/>
                </a:lnTo>
                <a:lnTo>
                  <a:pt x="488104" y="1187223"/>
                </a:lnTo>
                <a:lnTo>
                  <a:pt x="511348" y="1175436"/>
                </a:lnTo>
                <a:lnTo>
                  <a:pt x="534591" y="1161446"/>
                </a:lnTo>
                <a:lnTo>
                  <a:pt x="557834" y="1152550"/>
                </a:lnTo>
                <a:lnTo>
                  <a:pt x="581077" y="1137779"/>
                </a:lnTo>
                <a:lnTo>
                  <a:pt x="604320" y="1125578"/>
                </a:lnTo>
                <a:lnTo>
                  <a:pt x="627564" y="1114289"/>
                </a:lnTo>
                <a:lnTo>
                  <a:pt x="650806" y="1103876"/>
                </a:lnTo>
                <a:lnTo>
                  <a:pt x="674050" y="1090384"/>
                </a:lnTo>
                <a:lnTo>
                  <a:pt x="697292" y="1077811"/>
                </a:lnTo>
                <a:lnTo>
                  <a:pt x="720536" y="1067181"/>
                </a:lnTo>
                <a:lnTo>
                  <a:pt x="743779" y="1056111"/>
                </a:lnTo>
                <a:lnTo>
                  <a:pt x="767022" y="1041603"/>
                </a:lnTo>
                <a:lnTo>
                  <a:pt x="790266" y="1029893"/>
                </a:lnTo>
                <a:lnTo>
                  <a:pt x="813507" y="1014562"/>
                </a:lnTo>
                <a:lnTo>
                  <a:pt x="836748" y="1001796"/>
                </a:lnTo>
                <a:lnTo>
                  <a:pt x="859990" y="991132"/>
                </a:lnTo>
                <a:lnTo>
                  <a:pt x="883243" y="975606"/>
                </a:lnTo>
                <a:lnTo>
                  <a:pt x="906484" y="958967"/>
                </a:lnTo>
                <a:lnTo>
                  <a:pt x="929725" y="950580"/>
                </a:lnTo>
                <a:lnTo>
                  <a:pt x="952967" y="935448"/>
                </a:lnTo>
                <a:lnTo>
                  <a:pt x="976208" y="918395"/>
                </a:lnTo>
                <a:lnTo>
                  <a:pt x="999449" y="911737"/>
                </a:lnTo>
                <a:lnTo>
                  <a:pt x="1022690" y="900054"/>
                </a:lnTo>
                <a:lnTo>
                  <a:pt x="1045943" y="883649"/>
                </a:lnTo>
                <a:lnTo>
                  <a:pt x="1069185" y="868855"/>
                </a:lnTo>
                <a:lnTo>
                  <a:pt x="1092426" y="855084"/>
                </a:lnTo>
                <a:lnTo>
                  <a:pt x="1115667" y="841392"/>
                </a:lnTo>
                <a:lnTo>
                  <a:pt x="1138908" y="824495"/>
                </a:lnTo>
                <a:lnTo>
                  <a:pt x="1162150" y="808570"/>
                </a:lnTo>
                <a:lnTo>
                  <a:pt x="1185403" y="798419"/>
                </a:lnTo>
                <a:lnTo>
                  <a:pt x="1208644" y="785605"/>
                </a:lnTo>
                <a:lnTo>
                  <a:pt x="1231885" y="770584"/>
                </a:lnTo>
                <a:lnTo>
                  <a:pt x="1255127" y="756415"/>
                </a:lnTo>
                <a:lnTo>
                  <a:pt x="1278368" y="737628"/>
                </a:lnTo>
                <a:lnTo>
                  <a:pt x="1301609" y="727920"/>
                </a:lnTo>
                <a:lnTo>
                  <a:pt x="1324850" y="712751"/>
                </a:lnTo>
                <a:lnTo>
                  <a:pt x="1348104" y="698200"/>
                </a:lnTo>
                <a:lnTo>
                  <a:pt x="1371345" y="682585"/>
                </a:lnTo>
                <a:lnTo>
                  <a:pt x="1394586" y="667862"/>
                </a:lnTo>
                <a:lnTo>
                  <a:pt x="1417827" y="649345"/>
                </a:lnTo>
                <a:lnTo>
                  <a:pt x="1441069" y="635077"/>
                </a:lnTo>
                <a:lnTo>
                  <a:pt x="1464310" y="625206"/>
                </a:lnTo>
                <a:lnTo>
                  <a:pt x="1487563" y="603094"/>
                </a:lnTo>
                <a:lnTo>
                  <a:pt x="1510804" y="580369"/>
                </a:lnTo>
                <a:lnTo>
                  <a:pt x="1534045" y="577779"/>
                </a:lnTo>
                <a:lnTo>
                  <a:pt x="1557287" y="560969"/>
                </a:lnTo>
                <a:lnTo>
                  <a:pt x="1580528" y="538246"/>
                </a:lnTo>
                <a:lnTo>
                  <a:pt x="1603769" y="525336"/>
                </a:lnTo>
                <a:lnTo>
                  <a:pt x="1627022" y="507643"/>
                </a:lnTo>
                <a:lnTo>
                  <a:pt x="1650264" y="494052"/>
                </a:lnTo>
                <a:lnTo>
                  <a:pt x="1673505" y="474839"/>
                </a:lnTo>
                <a:lnTo>
                  <a:pt x="1696746" y="453631"/>
                </a:lnTo>
                <a:lnTo>
                  <a:pt x="1719987" y="447334"/>
                </a:lnTo>
                <a:lnTo>
                  <a:pt x="1743229" y="426428"/>
                </a:lnTo>
                <a:lnTo>
                  <a:pt x="1766470" y="411547"/>
                </a:lnTo>
                <a:lnTo>
                  <a:pt x="1789723" y="392871"/>
                </a:lnTo>
                <a:lnTo>
                  <a:pt x="1812964" y="378512"/>
                </a:lnTo>
                <a:lnTo>
                  <a:pt x="1836206" y="367269"/>
                </a:lnTo>
                <a:lnTo>
                  <a:pt x="1859447" y="342793"/>
                </a:lnTo>
                <a:lnTo>
                  <a:pt x="1882688" y="330129"/>
                </a:lnTo>
                <a:lnTo>
                  <a:pt x="1905929" y="310476"/>
                </a:lnTo>
                <a:lnTo>
                  <a:pt x="1929183" y="292615"/>
                </a:lnTo>
                <a:lnTo>
                  <a:pt x="1952424" y="273359"/>
                </a:lnTo>
                <a:lnTo>
                  <a:pt x="1975665" y="252214"/>
                </a:lnTo>
                <a:lnTo>
                  <a:pt x="1998906" y="241686"/>
                </a:lnTo>
                <a:lnTo>
                  <a:pt x="2022148" y="220385"/>
                </a:lnTo>
                <a:lnTo>
                  <a:pt x="2045389" y="202340"/>
                </a:lnTo>
                <a:lnTo>
                  <a:pt x="2068630" y="194503"/>
                </a:lnTo>
                <a:lnTo>
                  <a:pt x="2091883" y="152716"/>
                </a:lnTo>
                <a:lnTo>
                  <a:pt x="2115125" y="138086"/>
                </a:lnTo>
                <a:lnTo>
                  <a:pt x="2138366" y="134165"/>
                </a:lnTo>
                <a:lnTo>
                  <a:pt x="2161607" y="106803"/>
                </a:lnTo>
                <a:lnTo>
                  <a:pt x="2184848" y="93635"/>
                </a:lnTo>
                <a:lnTo>
                  <a:pt x="2208090" y="75153"/>
                </a:lnTo>
                <a:lnTo>
                  <a:pt x="2231343" y="60154"/>
                </a:lnTo>
                <a:lnTo>
                  <a:pt x="2254584" y="28538"/>
                </a:lnTo>
                <a:lnTo>
                  <a:pt x="2277825" y="23003"/>
                </a:lnTo>
                <a:lnTo>
                  <a:pt x="2301066" y="0"/>
                </a:lnTo>
              </a:path>
            </a:pathLst>
          </a:custGeom>
          <a:noFill/>
          <a:ln w="14192" cap="rnd">
            <a:solidFill>
              <a:srgbClr val="009AF9"/>
            </a:solidFill>
            <a:prstDash val="solid"/>
            <a:round/>
          </a:ln>
        </p:spPr>
        <p:txBody>
          <a:bodyPr rtlCol="0" anchor="ctr"/>
          <a:lstStyle/>
          <a:p>
            <a:endParaRPr lang="de-DE"/>
          </a:p>
        </p:txBody>
      </p:sp>
      <p:sp>
        <p:nvSpPr>
          <p:cNvPr id="153" name="Freeform 152">
            <a:extLst>
              <a:ext uri="{FF2B5EF4-FFF2-40B4-BE49-F238E27FC236}">
                <a16:creationId xmlns:a16="http://schemas.microsoft.com/office/drawing/2014/main" id="{ABC5BE68-75C5-EAFB-7106-01D415009308}"/>
              </a:ext>
            </a:extLst>
          </p:cNvPr>
          <p:cNvSpPr/>
          <p:nvPr/>
        </p:nvSpPr>
        <p:spPr>
          <a:xfrm>
            <a:off x="5034645" y="3661029"/>
            <a:ext cx="2301066" cy="1172184"/>
          </a:xfrm>
          <a:custGeom>
            <a:avLst/>
            <a:gdLst>
              <a:gd name="connsiteX0" fmla="*/ 0 w 2301066"/>
              <a:gd name="connsiteY0" fmla="*/ 1172184 h 1172184"/>
              <a:gd name="connsiteX1" fmla="*/ 23242 w 2301066"/>
              <a:gd name="connsiteY1" fmla="*/ 1163999 h 1172184"/>
              <a:gd name="connsiteX2" fmla="*/ 46486 w 2301066"/>
              <a:gd name="connsiteY2" fmla="*/ 1155565 h 1172184"/>
              <a:gd name="connsiteX3" fmla="*/ 69729 w 2301066"/>
              <a:gd name="connsiteY3" fmla="*/ 1147758 h 1172184"/>
              <a:gd name="connsiteX4" fmla="*/ 92972 w 2301066"/>
              <a:gd name="connsiteY4" fmla="*/ 1139253 h 1172184"/>
              <a:gd name="connsiteX5" fmla="*/ 116216 w 2301066"/>
              <a:gd name="connsiteY5" fmla="*/ 1131506 h 1172184"/>
              <a:gd name="connsiteX6" fmla="*/ 139458 w 2301066"/>
              <a:gd name="connsiteY6" fmla="*/ 1123084 h 1172184"/>
              <a:gd name="connsiteX7" fmla="*/ 162702 w 2301066"/>
              <a:gd name="connsiteY7" fmla="*/ 1114034 h 1172184"/>
              <a:gd name="connsiteX8" fmla="*/ 185944 w 2301066"/>
              <a:gd name="connsiteY8" fmla="*/ 1106689 h 1172184"/>
              <a:gd name="connsiteX9" fmla="*/ 209188 w 2301066"/>
              <a:gd name="connsiteY9" fmla="*/ 1096052 h 1172184"/>
              <a:gd name="connsiteX10" fmla="*/ 232430 w 2301066"/>
              <a:gd name="connsiteY10" fmla="*/ 1090058 h 1172184"/>
              <a:gd name="connsiteX11" fmla="*/ 255674 w 2301066"/>
              <a:gd name="connsiteY11" fmla="*/ 1079894 h 1172184"/>
              <a:gd name="connsiteX12" fmla="*/ 278917 w 2301066"/>
              <a:gd name="connsiteY12" fmla="*/ 1072680 h 1172184"/>
              <a:gd name="connsiteX13" fmla="*/ 302160 w 2301066"/>
              <a:gd name="connsiteY13" fmla="*/ 1063026 h 1172184"/>
              <a:gd name="connsiteX14" fmla="*/ 325403 w 2301066"/>
              <a:gd name="connsiteY14" fmla="*/ 1053858 h 1172184"/>
              <a:gd name="connsiteX15" fmla="*/ 348646 w 2301066"/>
              <a:gd name="connsiteY15" fmla="*/ 1043836 h 1172184"/>
              <a:gd name="connsiteX16" fmla="*/ 371890 w 2301066"/>
              <a:gd name="connsiteY16" fmla="*/ 1035260 h 1172184"/>
              <a:gd name="connsiteX17" fmla="*/ 395132 w 2301066"/>
              <a:gd name="connsiteY17" fmla="*/ 1025831 h 1172184"/>
              <a:gd name="connsiteX18" fmla="*/ 418376 w 2301066"/>
              <a:gd name="connsiteY18" fmla="*/ 1017799 h 1172184"/>
              <a:gd name="connsiteX19" fmla="*/ 441618 w 2301066"/>
              <a:gd name="connsiteY19" fmla="*/ 1006996 h 1172184"/>
              <a:gd name="connsiteX20" fmla="*/ 464862 w 2301066"/>
              <a:gd name="connsiteY20" fmla="*/ 1000350 h 1172184"/>
              <a:gd name="connsiteX21" fmla="*/ 488104 w 2301066"/>
              <a:gd name="connsiteY21" fmla="*/ 987154 h 1172184"/>
              <a:gd name="connsiteX22" fmla="*/ 511348 w 2301066"/>
              <a:gd name="connsiteY22" fmla="*/ 979194 h 1172184"/>
              <a:gd name="connsiteX23" fmla="*/ 534591 w 2301066"/>
              <a:gd name="connsiteY23" fmla="*/ 970239 h 1172184"/>
              <a:gd name="connsiteX24" fmla="*/ 557834 w 2301066"/>
              <a:gd name="connsiteY24" fmla="*/ 958180 h 1172184"/>
              <a:gd name="connsiteX25" fmla="*/ 581077 w 2301066"/>
              <a:gd name="connsiteY25" fmla="*/ 948952 h 1172184"/>
              <a:gd name="connsiteX26" fmla="*/ 604320 w 2301066"/>
              <a:gd name="connsiteY26" fmla="*/ 937201 h 1172184"/>
              <a:gd name="connsiteX27" fmla="*/ 627564 w 2301066"/>
              <a:gd name="connsiteY27" fmla="*/ 930544 h 1172184"/>
              <a:gd name="connsiteX28" fmla="*/ 650806 w 2301066"/>
              <a:gd name="connsiteY28" fmla="*/ 919527 h 1172184"/>
              <a:gd name="connsiteX29" fmla="*/ 674050 w 2301066"/>
              <a:gd name="connsiteY29" fmla="*/ 909020 h 1172184"/>
              <a:gd name="connsiteX30" fmla="*/ 697292 w 2301066"/>
              <a:gd name="connsiteY30" fmla="*/ 899769 h 1172184"/>
              <a:gd name="connsiteX31" fmla="*/ 720536 w 2301066"/>
              <a:gd name="connsiteY31" fmla="*/ 887283 h 1172184"/>
              <a:gd name="connsiteX32" fmla="*/ 743779 w 2301066"/>
              <a:gd name="connsiteY32" fmla="*/ 878517 h 1172184"/>
              <a:gd name="connsiteX33" fmla="*/ 767022 w 2301066"/>
              <a:gd name="connsiteY33" fmla="*/ 867240 h 1172184"/>
              <a:gd name="connsiteX34" fmla="*/ 790266 w 2301066"/>
              <a:gd name="connsiteY34" fmla="*/ 857231 h 1172184"/>
              <a:gd name="connsiteX35" fmla="*/ 813507 w 2301066"/>
              <a:gd name="connsiteY35" fmla="*/ 850265 h 1172184"/>
              <a:gd name="connsiteX36" fmla="*/ 836748 w 2301066"/>
              <a:gd name="connsiteY36" fmla="*/ 835885 h 1172184"/>
              <a:gd name="connsiteX37" fmla="*/ 859990 w 2301066"/>
              <a:gd name="connsiteY37" fmla="*/ 825354 h 1172184"/>
              <a:gd name="connsiteX38" fmla="*/ 883243 w 2301066"/>
              <a:gd name="connsiteY38" fmla="*/ 813034 h 1172184"/>
              <a:gd name="connsiteX39" fmla="*/ 906484 w 2301066"/>
              <a:gd name="connsiteY39" fmla="*/ 800952 h 1172184"/>
              <a:gd name="connsiteX40" fmla="*/ 929725 w 2301066"/>
              <a:gd name="connsiteY40" fmla="*/ 792636 h 1172184"/>
              <a:gd name="connsiteX41" fmla="*/ 952967 w 2301066"/>
              <a:gd name="connsiteY41" fmla="*/ 782319 h 1172184"/>
              <a:gd name="connsiteX42" fmla="*/ 976208 w 2301066"/>
              <a:gd name="connsiteY42" fmla="*/ 768118 h 1172184"/>
              <a:gd name="connsiteX43" fmla="*/ 999449 w 2301066"/>
              <a:gd name="connsiteY43" fmla="*/ 757008 h 1172184"/>
              <a:gd name="connsiteX44" fmla="*/ 1022690 w 2301066"/>
              <a:gd name="connsiteY44" fmla="*/ 747309 h 1172184"/>
              <a:gd name="connsiteX45" fmla="*/ 1045943 w 2301066"/>
              <a:gd name="connsiteY45" fmla="*/ 737381 h 1172184"/>
              <a:gd name="connsiteX46" fmla="*/ 1069185 w 2301066"/>
              <a:gd name="connsiteY46" fmla="*/ 725312 h 1172184"/>
              <a:gd name="connsiteX47" fmla="*/ 1092426 w 2301066"/>
              <a:gd name="connsiteY47" fmla="*/ 713597 h 1172184"/>
              <a:gd name="connsiteX48" fmla="*/ 1115667 w 2301066"/>
              <a:gd name="connsiteY48" fmla="*/ 703097 h 1172184"/>
              <a:gd name="connsiteX49" fmla="*/ 1138908 w 2301066"/>
              <a:gd name="connsiteY49" fmla="*/ 689152 h 1172184"/>
              <a:gd name="connsiteX50" fmla="*/ 1162150 w 2301066"/>
              <a:gd name="connsiteY50" fmla="*/ 675768 h 1172184"/>
              <a:gd name="connsiteX51" fmla="*/ 1185403 w 2301066"/>
              <a:gd name="connsiteY51" fmla="*/ 667183 h 1172184"/>
              <a:gd name="connsiteX52" fmla="*/ 1208644 w 2301066"/>
              <a:gd name="connsiteY52" fmla="*/ 653176 h 1172184"/>
              <a:gd name="connsiteX53" fmla="*/ 1231885 w 2301066"/>
              <a:gd name="connsiteY53" fmla="*/ 640246 h 1172184"/>
              <a:gd name="connsiteX54" fmla="*/ 1255127 w 2301066"/>
              <a:gd name="connsiteY54" fmla="*/ 631073 h 1172184"/>
              <a:gd name="connsiteX55" fmla="*/ 1278368 w 2301066"/>
              <a:gd name="connsiteY55" fmla="*/ 617683 h 1172184"/>
              <a:gd name="connsiteX56" fmla="*/ 1301609 w 2301066"/>
              <a:gd name="connsiteY56" fmla="*/ 602014 h 1172184"/>
              <a:gd name="connsiteX57" fmla="*/ 1324850 w 2301066"/>
              <a:gd name="connsiteY57" fmla="*/ 596388 h 1172184"/>
              <a:gd name="connsiteX58" fmla="*/ 1348104 w 2301066"/>
              <a:gd name="connsiteY58" fmla="*/ 581020 h 1172184"/>
              <a:gd name="connsiteX59" fmla="*/ 1371345 w 2301066"/>
              <a:gd name="connsiteY59" fmla="*/ 567512 h 1172184"/>
              <a:gd name="connsiteX60" fmla="*/ 1394586 w 2301066"/>
              <a:gd name="connsiteY60" fmla="*/ 555005 h 1172184"/>
              <a:gd name="connsiteX61" fmla="*/ 1417827 w 2301066"/>
              <a:gd name="connsiteY61" fmla="*/ 541932 h 1172184"/>
              <a:gd name="connsiteX62" fmla="*/ 1441069 w 2301066"/>
              <a:gd name="connsiteY62" fmla="*/ 528141 h 1172184"/>
              <a:gd name="connsiteX63" fmla="*/ 1464310 w 2301066"/>
              <a:gd name="connsiteY63" fmla="*/ 519208 h 1172184"/>
              <a:gd name="connsiteX64" fmla="*/ 1487563 w 2301066"/>
              <a:gd name="connsiteY64" fmla="*/ 504251 h 1172184"/>
              <a:gd name="connsiteX65" fmla="*/ 1510804 w 2301066"/>
              <a:gd name="connsiteY65" fmla="*/ 488081 h 1172184"/>
              <a:gd name="connsiteX66" fmla="*/ 1534045 w 2301066"/>
              <a:gd name="connsiteY66" fmla="*/ 475543 h 1172184"/>
              <a:gd name="connsiteX67" fmla="*/ 1557287 w 2301066"/>
              <a:gd name="connsiteY67" fmla="*/ 462859 h 1172184"/>
              <a:gd name="connsiteX68" fmla="*/ 1580528 w 2301066"/>
              <a:gd name="connsiteY68" fmla="*/ 450173 h 1172184"/>
              <a:gd name="connsiteX69" fmla="*/ 1603769 w 2301066"/>
              <a:gd name="connsiteY69" fmla="*/ 437756 h 1172184"/>
              <a:gd name="connsiteX70" fmla="*/ 1627022 w 2301066"/>
              <a:gd name="connsiteY70" fmla="*/ 427000 h 1172184"/>
              <a:gd name="connsiteX71" fmla="*/ 1650264 w 2301066"/>
              <a:gd name="connsiteY71" fmla="*/ 408099 h 1172184"/>
              <a:gd name="connsiteX72" fmla="*/ 1673505 w 2301066"/>
              <a:gd name="connsiteY72" fmla="*/ 396483 h 1172184"/>
              <a:gd name="connsiteX73" fmla="*/ 1696746 w 2301066"/>
              <a:gd name="connsiteY73" fmla="*/ 385379 h 1172184"/>
              <a:gd name="connsiteX74" fmla="*/ 1719987 w 2301066"/>
              <a:gd name="connsiteY74" fmla="*/ 368066 h 1172184"/>
              <a:gd name="connsiteX75" fmla="*/ 1743229 w 2301066"/>
              <a:gd name="connsiteY75" fmla="*/ 353710 h 1172184"/>
              <a:gd name="connsiteX76" fmla="*/ 1766470 w 2301066"/>
              <a:gd name="connsiteY76" fmla="*/ 338169 h 1172184"/>
              <a:gd name="connsiteX77" fmla="*/ 1789723 w 2301066"/>
              <a:gd name="connsiteY77" fmla="*/ 328693 h 1172184"/>
              <a:gd name="connsiteX78" fmla="*/ 1812964 w 2301066"/>
              <a:gd name="connsiteY78" fmla="*/ 314250 h 1172184"/>
              <a:gd name="connsiteX79" fmla="*/ 1836206 w 2301066"/>
              <a:gd name="connsiteY79" fmla="*/ 297727 h 1172184"/>
              <a:gd name="connsiteX80" fmla="*/ 1859447 w 2301066"/>
              <a:gd name="connsiteY80" fmla="*/ 283597 h 1172184"/>
              <a:gd name="connsiteX81" fmla="*/ 1882688 w 2301066"/>
              <a:gd name="connsiteY81" fmla="*/ 268674 h 1172184"/>
              <a:gd name="connsiteX82" fmla="*/ 1905929 w 2301066"/>
              <a:gd name="connsiteY82" fmla="*/ 254228 h 1172184"/>
              <a:gd name="connsiteX83" fmla="*/ 1929183 w 2301066"/>
              <a:gd name="connsiteY83" fmla="*/ 241379 h 1172184"/>
              <a:gd name="connsiteX84" fmla="*/ 1952424 w 2301066"/>
              <a:gd name="connsiteY84" fmla="*/ 224548 h 1172184"/>
              <a:gd name="connsiteX85" fmla="*/ 1975665 w 2301066"/>
              <a:gd name="connsiteY85" fmla="*/ 213550 h 1172184"/>
              <a:gd name="connsiteX86" fmla="*/ 1998906 w 2301066"/>
              <a:gd name="connsiteY86" fmla="*/ 195805 h 1172184"/>
              <a:gd name="connsiteX87" fmla="*/ 2022148 w 2301066"/>
              <a:gd name="connsiteY87" fmla="*/ 182484 h 1172184"/>
              <a:gd name="connsiteX88" fmla="*/ 2045389 w 2301066"/>
              <a:gd name="connsiteY88" fmla="*/ 169852 h 1172184"/>
              <a:gd name="connsiteX89" fmla="*/ 2068630 w 2301066"/>
              <a:gd name="connsiteY89" fmla="*/ 153208 h 1172184"/>
              <a:gd name="connsiteX90" fmla="*/ 2091883 w 2301066"/>
              <a:gd name="connsiteY90" fmla="*/ 135644 h 1172184"/>
              <a:gd name="connsiteX91" fmla="*/ 2115125 w 2301066"/>
              <a:gd name="connsiteY91" fmla="*/ 115287 h 1172184"/>
              <a:gd name="connsiteX92" fmla="*/ 2138366 w 2301066"/>
              <a:gd name="connsiteY92" fmla="*/ 103822 h 1172184"/>
              <a:gd name="connsiteX93" fmla="*/ 2161607 w 2301066"/>
              <a:gd name="connsiteY93" fmla="*/ 91901 h 1172184"/>
              <a:gd name="connsiteX94" fmla="*/ 2184848 w 2301066"/>
              <a:gd name="connsiteY94" fmla="*/ 71754 h 1172184"/>
              <a:gd name="connsiteX95" fmla="*/ 2208090 w 2301066"/>
              <a:gd name="connsiteY95" fmla="*/ 69264 h 1172184"/>
              <a:gd name="connsiteX96" fmla="*/ 2231343 w 2301066"/>
              <a:gd name="connsiteY96" fmla="*/ 48393 h 1172184"/>
              <a:gd name="connsiteX97" fmla="*/ 2254584 w 2301066"/>
              <a:gd name="connsiteY97" fmla="*/ 31279 h 1172184"/>
              <a:gd name="connsiteX98" fmla="*/ 2277825 w 2301066"/>
              <a:gd name="connsiteY98" fmla="*/ 14483 h 1172184"/>
              <a:gd name="connsiteX99" fmla="*/ 2301066 w 2301066"/>
              <a:gd name="connsiteY99" fmla="*/ 0 h 11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301066" h="1172184">
                <a:moveTo>
                  <a:pt x="0" y="1172184"/>
                </a:moveTo>
                <a:lnTo>
                  <a:pt x="23242" y="1163999"/>
                </a:lnTo>
                <a:lnTo>
                  <a:pt x="46486" y="1155565"/>
                </a:lnTo>
                <a:lnTo>
                  <a:pt x="69729" y="1147758"/>
                </a:lnTo>
                <a:lnTo>
                  <a:pt x="92972" y="1139253"/>
                </a:lnTo>
                <a:lnTo>
                  <a:pt x="116216" y="1131506"/>
                </a:lnTo>
                <a:lnTo>
                  <a:pt x="139458" y="1123084"/>
                </a:lnTo>
                <a:lnTo>
                  <a:pt x="162702" y="1114034"/>
                </a:lnTo>
                <a:lnTo>
                  <a:pt x="185944" y="1106689"/>
                </a:lnTo>
                <a:lnTo>
                  <a:pt x="209188" y="1096052"/>
                </a:lnTo>
                <a:lnTo>
                  <a:pt x="232430" y="1090058"/>
                </a:lnTo>
                <a:lnTo>
                  <a:pt x="255674" y="1079894"/>
                </a:lnTo>
                <a:lnTo>
                  <a:pt x="278917" y="1072680"/>
                </a:lnTo>
                <a:lnTo>
                  <a:pt x="302160" y="1063026"/>
                </a:lnTo>
                <a:lnTo>
                  <a:pt x="325403" y="1053858"/>
                </a:lnTo>
                <a:lnTo>
                  <a:pt x="348646" y="1043836"/>
                </a:lnTo>
                <a:lnTo>
                  <a:pt x="371890" y="1035260"/>
                </a:lnTo>
                <a:lnTo>
                  <a:pt x="395132" y="1025831"/>
                </a:lnTo>
                <a:lnTo>
                  <a:pt x="418376" y="1017799"/>
                </a:lnTo>
                <a:lnTo>
                  <a:pt x="441618" y="1006996"/>
                </a:lnTo>
                <a:lnTo>
                  <a:pt x="464862" y="1000350"/>
                </a:lnTo>
                <a:lnTo>
                  <a:pt x="488104" y="987154"/>
                </a:lnTo>
                <a:lnTo>
                  <a:pt x="511348" y="979194"/>
                </a:lnTo>
                <a:lnTo>
                  <a:pt x="534591" y="970239"/>
                </a:lnTo>
                <a:lnTo>
                  <a:pt x="557834" y="958180"/>
                </a:lnTo>
                <a:lnTo>
                  <a:pt x="581077" y="948952"/>
                </a:lnTo>
                <a:lnTo>
                  <a:pt x="604320" y="937201"/>
                </a:lnTo>
                <a:lnTo>
                  <a:pt x="627564" y="930544"/>
                </a:lnTo>
                <a:lnTo>
                  <a:pt x="650806" y="919527"/>
                </a:lnTo>
                <a:lnTo>
                  <a:pt x="674050" y="909020"/>
                </a:lnTo>
                <a:lnTo>
                  <a:pt x="697292" y="899769"/>
                </a:lnTo>
                <a:lnTo>
                  <a:pt x="720536" y="887283"/>
                </a:lnTo>
                <a:lnTo>
                  <a:pt x="743779" y="878517"/>
                </a:lnTo>
                <a:lnTo>
                  <a:pt x="767022" y="867240"/>
                </a:lnTo>
                <a:lnTo>
                  <a:pt x="790266" y="857231"/>
                </a:lnTo>
                <a:lnTo>
                  <a:pt x="813507" y="850265"/>
                </a:lnTo>
                <a:lnTo>
                  <a:pt x="836748" y="835885"/>
                </a:lnTo>
                <a:lnTo>
                  <a:pt x="859990" y="825354"/>
                </a:lnTo>
                <a:lnTo>
                  <a:pt x="883243" y="813034"/>
                </a:lnTo>
                <a:lnTo>
                  <a:pt x="906484" y="800952"/>
                </a:lnTo>
                <a:lnTo>
                  <a:pt x="929725" y="792636"/>
                </a:lnTo>
                <a:lnTo>
                  <a:pt x="952967" y="782319"/>
                </a:lnTo>
                <a:lnTo>
                  <a:pt x="976208" y="768118"/>
                </a:lnTo>
                <a:lnTo>
                  <a:pt x="999449" y="757008"/>
                </a:lnTo>
                <a:lnTo>
                  <a:pt x="1022690" y="747309"/>
                </a:lnTo>
                <a:lnTo>
                  <a:pt x="1045943" y="737381"/>
                </a:lnTo>
                <a:lnTo>
                  <a:pt x="1069185" y="725312"/>
                </a:lnTo>
                <a:lnTo>
                  <a:pt x="1092426" y="713597"/>
                </a:lnTo>
                <a:lnTo>
                  <a:pt x="1115667" y="703097"/>
                </a:lnTo>
                <a:lnTo>
                  <a:pt x="1138908" y="689152"/>
                </a:lnTo>
                <a:lnTo>
                  <a:pt x="1162150" y="675768"/>
                </a:lnTo>
                <a:lnTo>
                  <a:pt x="1185403" y="667183"/>
                </a:lnTo>
                <a:lnTo>
                  <a:pt x="1208644" y="653176"/>
                </a:lnTo>
                <a:lnTo>
                  <a:pt x="1231885" y="640246"/>
                </a:lnTo>
                <a:lnTo>
                  <a:pt x="1255127" y="631073"/>
                </a:lnTo>
                <a:lnTo>
                  <a:pt x="1278368" y="617683"/>
                </a:lnTo>
                <a:lnTo>
                  <a:pt x="1301609" y="602014"/>
                </a:lnTo>
                <a:lnTo>
                  <a:pt x="1324850" y="596388"/>
                </a:lnTo>
                <a:lnTo>
                  <a:pt x="1348104" y="581020"/>
                </a:lnTo>
                <a:lnTo>
                  <a:pt x="1371345" y="567512"/>
                </a:lnTo>
                <a:lnTo>
                  <a:pt x="1394586" y="555005"/>
                </a:lnTo>
                <a:lnTo>
                  <a:pt x="1417827" y="541932"/>
                </a:lnTo>
                <a:lnTo>
                  <a:pt x="1441069" y="528141"/>
                </a:lnTo>
                <a:lnTo>
                  <a:pt x="1464310" y="519208"/>
                </a:lnTo>
                <a:lnTo>
                  <a:pt x="1487563" y="504251"/>
                </a:lnTo>
                <a:lnTo>
                  <a:pt x="1510804" y="488081"/>
                </a:lnTo>
                <a:lnTo>
                  <a:pt x="1534045" y="475543"/>
                </a:lnTo>
                <a:lnTo>
                  <a:pt x="1557287" y="462859"/>
                </a:lnTo>
                <a:lnTo>
                  <a:pt x="1580528" y="450173"/>
                </a:lnTo>
                <a:lnTo>
                  <a:pt x="1603769" y="437756"/>
                </a:lnTo>
                <a:lnTo>
                  <a:pt x="1627022" y="427000"/>
                </a:lnTo>
                <a:lnTo>
                  <a:pt x="1650264" y="408099"/>
                </a:lnTo>
                <a:lnTo>
                  <a:pt x="1673505" y="396483"/>
                </a:lnTo>
                <a:lnTo>
                  <a:pt x="1696746" y="385379"/>
                </a:lnTo>
                <a:lnTo>
                  <a:pt x="1719987" y="368066"/>
                </a:lnTo>
                <a:lnTo>
                  <a:pt x="1743229" y="353710"/>
                </a:lnTo>
                <a:lnTo>
                  <a:pt x="1766470" y="338169"/>
                </a:lnTo>
                <a:lnTo>
                  <a:pt x="1789723" y="328693"/>
                </a:lnTo>
                <a:lnTo>
                  <a:pt x="1812964" y="314250"/>
                </a:lnTo>
                <a:lnTo>
                  <a:pt x="1836206" y="297727"/>
                </a:lnTo>
                <a:lnTo>
                  <a:pt x="1859447" y="283597"/>
                </a:lnTo>
                <a:lnTo>
                  <a:pt x="1882688" y="268674"/>
                </a:lnTo>
                <a:lnTo>
                  <a:pt x="1905929" y="254228"/>
                </a:lnTo>
                <a:lnTo>
                  <a:pt x="1929183" y="241379"/>
                </a:lnTo>
                <a:lnTo>
                  <a:pt x="1952424" y="224548"/>
                </a:lnTo>
                <a:lnTo>
                  <a:pt x="1975665" y="213550"/>
                </a:lnTo>
                <a:lnTo>
                  <a:pt x="1998906" y="195805"/>
                </a:lnTo>
                <a:lnTo>
                  <a:pt x="2022148" y="182484"/>
                </a:lnTo>
                <a:lnTo>
                  <a:pt x="2045389" y="169852"/>
                </a:lnTo>
                <a:lnTo>
                  <a:pt x="2068630" y="153208"/>
                </a:lnTo>
                <a:lnTo>
                  <a:pt x="2091883" y="135644"/>
                </a:lnTo>
                <a:lnTo>
                  <a:pt x="2115125" y="115287"/>
                </a:lnTo>
                <a:lnTo>
                  <a:pt x="2138366" y="103822"/>
                </a:lnTo>
                <a:lnTo>
                  <a:pt x="2161607" y="91901"/>
                </a:lnTo>
                <a:lnTo>
                  <a:pt x="2184848" y="71754"/>
                </a:lnTo>
                <a:lnTo>
                  <a:pt x="2208090" y="69264"/>
                </a:lnTo>
                <a:lnTo>
                  <a:pt x="2231343" y="48393"/>
                </a:lnTo>
                <a:lnTo>
                  <a:pt x="2254584" y="31279"/>
                </a:lnTo>
                <a:lnTo>
                  <a:pt x="2277825" y="14483"/>
                </a:lnTo>
                <a:lnTo>
                  <a:pt x="2301066" y="0"/>
                </a:lnTo>
              </a:path>
            </a:pathLst>
          </a:custGeom>
          <a:noFill/>
          <a:ln w="14192" cap="rnd">
            <a:solidFill>
              <a:srgbClr val="E26F46"/>
            </a:solidFill>
            <a:prstDash val="solid"/>
            <a:round/>
          </a:ln>
        </p:spPr>
        <p:txBody>
          <a:bodyPr rtlCol="0" anchor="ctr"/>
          <a:lstStyle/>
          <a:p>
            <a:endParaRPr lang="de-DE"/>
          </a:p>
        </p:txBody>
      </p:sp>
      <p:grpSp>
        <p:nvGrpSpPr>
          <p:cNvPr id="74" name="Group 73">
            <a:extLst>
              <a:ext uri="{FF2B5EF4-FFF2-40B4-BE49-F238E27FC236}">
                <a16:creationId xmlns:a16="http://schemas.microsoft.com/office/drawing/2014/main" id="{13A8F683-172D-7634-F206-353C25EABD70}"/>
              </a:ext>
            </a:extLst>
          </p:cNvPr>
          <p:cNvGrpSpPr/>
          <p:nvPr/>
        </p:nvGrpSpPr>
        <p:grpSpPr>
          <a:xfrm>
            <a:off x="4617740" y="1250752"/>
            <a:ext cx="2842968" cy="1895312"/>
            <a:chOff x="4617740" y="1250752"/>
            <a:chExt cx="2842968" cy="1895312"/>
          </a:xfrm>
        </p:grpSpPr>
        <p:sp>
          <p:nvSpPr>
            <p:cNvPr id="9" name="Freeform 8">
              <a:extLst>
                <a:ext uri="{FF2B5EF4-FFF2-40B4-BE49-F238E27FC236}">
                  <a16:creationId xmlns:a16="http://schemas.microsoft.com/office/drawing/2014/main" id="{FFEA61D5-BD57-599D-5F69-530D33AD599C}"/>
                </a:ext>
              </a:extLst>
            </p:cNvPr>
            <p:cNvSpPr/>
            <p:nvPr/>
          </p:nvSpPr>
          <p:spPr>
            <a:xfrm>
              <a:off x="4617740" y="1250752"/>
              <a:ext cx="2842968" cy="1895312"/>
            </a:xfrm>
            <a:custGeom>
              <a:avLst/>
              <a:gdLst>
                <a:gd name="connsiteX0" fmla="*/ 0 w 2842968"/>
                <a:gd name="connsiteY0" fmla="*/ 1895312 h 1895312"/>
                <a:gd name="connsiteX1" fmla="*/ 2842968 w 2842968"/>
                <a:gd name="connsiteY1" fmla="*/ 1895312 h 1895312"/>
                <a:gd name="connsiteX2" fmla="*/ 2842968 w 2842968"/>
                <a:gd name="connsiteY2" fmla="*/ 0 h 1895312"/>
                <a:gd name="connsiteX3" fmla="*/ 0 w 2842968"/>
                <a:gd name="connsiteY3" fmla="*/ 0 h 1895312"/>
              </a:gdLst>
              <a:ahLst/>
              <a:cxnLst>
                <a:cxn ang="0">
                  <a:pos x="connsiteX0" y="connsiteY0"/>
                </a:cxn>
                <a:cxn ang="0">
                  <a:pos x="connsiteX1" y="connsiteY1"/>
                </a:cxn>
                <a:cxn ang="0">
                  <a:pos x="connsiteX2" y="connsiteY2"/>
                </a:cxn>
                <a:cxn ang="0">
                  <a:pos x="connsiteX3" y="connsiteY3"/>
                </a:cxn>
              </a:cxnLst>
              <a:rect l="l" t="t" r="r" b="b"/>
              <a:pathLst>
                <a:path w="2842968" h="1895312">
                  <a:moveTo>
                    <a:pt x="0" y="1895312"/>
                  </a:moveTo>
                  <a:lnTo>
                    <a:pt x="2842968" y="1895312"/>
                  </a:lnTo>
                  <a:lnTo>
                    <a:pt x="2842968" y="0"/>
                  </a:lnTo>
                  <a:lnTo>
                    <a:pt x="0" y="0"/>
                  </a:lnTo>
                  <a:close/>
                </a:path>
              </a:pathLst>
            </a:custGeom>
            <a:solidFill>
              <a:srgbClr val="FFFFFF"/>
            </a:solidFill>
            <a:ln w="1183"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973BE286-5473-AFB5-046D-08A89CA639FC}"/>
                </a:ext>
              </a:extLst>
            </p:cNvPr>
            <p:cNvSpPr/>
            <p:nvPr/>
          </p:nvSpPr>
          <p:spPr>
            <a:xfrm>
              <a:off x="5089657" y="1306715"/>
              <a:ext cx="2315091" cy="1573601"/>
            </a:xfrm>
            <a:custGeom>
              <a:avLst/>
              <a:gdLst>
                <a:gd name="connsiteX0" fmla="*/ 0 w 2315091"/>
                <a:gd name="connsiteY0" fmla="*/ 1573602 h 1573601"/>
                <a:gd name="connsiteX1" fmla="*/ 2315092 w 2315091"/>
                <a:gd name="connsiteY1" fmla="*/ 1573602 h 1573601"/>
                <a:gd name="connsiteX2" fmla="*/ 2315092 w 2315091"/>
                <a:gd name="connsiteY2" fmla="*/ 0 h 1573601"/>
                <a:gd name="connsiteX3" fmla="*/ 0 w 2315091"/>
                <a:gd name="connsiteY3" fmla="*/ 0 h 1573601"/>
              </a:gdLst>
              <a:ahLst/>
              <a:cxnLst>
                <a:cxn ang="0">
                  <a:pos x="connsiteX0" y="connsiteY0"/>
                </a:cxn>
                <a:cxn ang="0">
                  <a:pos x="connsiteX1" y="connsiteY1"/>
                </a:cxn>
                <a:cxn ang="0">
                  <a:pos x="connsiteX2" y="connsiteY2"/>
                </a:cxn>
                <a:cxn ang="0">
                  <a:pos x="connsiteX3" y="connsiteY3"/>
                </a:cxn>
              </a:cxnLst>
              <a:rect l="l" t="t" r="r" b="b"/>
              <a:pathLst>
                <a:path w="2315091" h="1573601">
                  <a:moveTo>
                    <a:pt x="0" y="1573602"/>
                  </a:moveTo>
                  <a:lnTo>
                    <a:pt x="2315092" y="1573602"/>
                  </a:lnTo>
                  <a:lnTo>
                    <a:pt x="2315092" y="0"/>
                  </a:lnTo>
                  <a:lnTo>
                    <a:pt x="0" y="0"/>
                  </a:lnTo>
                  <a:close/>
                </a:path>
              </a:pathLst>
            </a:custGeom>
            <a:solidFill>
              <a:srgbClr val="FFFFFF"/>
            </a:solidFill>
            <a:ln w="1183"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FD540623-D638-60F3-1958-DC6F964078D4}"/>
                </a:ext>
              </a:extLst>
            </p:cNvPr>
            <p:cNvSpPr/>
            <p:nvPr/>
          </p:nvSpPr>
          <p:spPr>
            <a:xfrm>
              <a:off x="515517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2DA900A4-7309-FB88-9880-E097170D020D}"/>
                </a:ext>
              </a:extLst>
            </p:cNvPr>
            <p:cNvSpPr/>
            <p:nvPr/>
          </p:nvSpPr>
          <p:spPr>
            <a:xfrm>
              <a:off x="5701189"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6D738100-ABB8-1D0D-3026-5F0D99844C7E}"/>
                </a:ext>
              </a:extLst>
            </p:cNvPr>
            <p:cNvSpPr/>
            <p:nvPr/>
          </p:nvSpPr>
          <p:spPr>
            <a:xfrm>
              <a:off x="624719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73D7573C-C1EB-A056-E386-D7FB5189CC40}"/>
                </a:ext>
              </a:extLst>
            </p:cNvPr>
            <p:cNvSpPr/>
            <p:nvPr/>
          </p:nvSpPr>
          <p:spPr>
            <a:xfrm>
              <a:off x="6793214"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75517E50-A0AC-9E92-3CB5-2D5A9E7B7C5C}"/>
                </a:ext>
              </a:extLst>
            </p:cNvPr>
            <p:cNvSpPr/>
            <p:nvPr/>
          </p:nvSpPr>
          <p:spPr>
            <a:xfrm>
              <a:off x="7339218"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236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6DCDB29C-3B3D-2F8C-663C-117CE975C16C}"/>
                </a:ext>
              </a:extLst>
            </p:cNvPr>
            <p:cNvSpPr/>
            <p:nvPr/>
          </p:nvSpPr>
          <p:spPr>
            <a:xfrm>
              <a:off x="5089657" y="2880317"/>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4731"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7C07B21-985B-D5C1-DE14-6F3ECA3B143D}"/>
                </a:ext>
              </a:extLst>
            </p:cNvPr>
            <p:cNvSpPr/>
            <p:nvPr/>
          </p:nvSpPr>
          <p:spPr>
            <a:xfrm>
              <a:off x="515517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A2C3D9C2-1141-18BF-C489-7FE22F512E6D}"/>
                </a:ext>
              </a:extLst>
            </p:cNvPr>
            <p:cNvSpPr/>
            <p:nvPr/>
          </p:nvSpPr>
          <p:spPr>
            <a:xfrm>
              <a:off x="5701189"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FDDF498D-0651-E81D-999D-4C5BA2A44520}"/>
                </a:ext>
              </a:extLst>
            </p:cNvPr>
            <p:cNvSpPr/>
            <p:nvPr/>
          </p:nvSpPr>
          <p:spPr>
            <a:xfrm>
              <a:off x="624719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3466368E-1CFB-2CF4-1F38-90FEFB9ECC5B}"/>
                </a:ext>
              </a:extLst>
            </p:cNvPr>
            <p:cNvSpPr/>
            <p:nvPr/>
          </p:nvSpPr>
          <p:spPr>
            <a:xfrm>
              <a:off x="6793214"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AD317F20-DA3F-B457-FB8F-5736DCBA57BD}"/>
                </a:ext>
              </a:extLst>
            </p:cNvPr>
            <p:cNvSpPr/>
            <p:nvPr/>
          </p:nvSpPr>
          <p:spPr>
            <a:xfrm>
              <a:off x="7339218" y="2857929"/>
              <a:ext cx="1184" cy="22388"/>
            </a:xfrm>
            <a:custGeom>
              <a:avLst/>
              <a:gdLst>
                <a:gd name="connsiteX0" fmla="*/ 0 w 1184"/>
                <a:gd name="connsiteY0" fmla="*/ 22388 h 22388"/>
                <a:gd name="connsiteX1" fmla="*/ 0 w 1184"/>
                <a:gd name="connsiteY1" fmla="*/ 0 h 22388"/>
              </a:gdLst>
              <a:ahLst/>
              <a:cxnLst>
                <a:cxn ang="0">
                  <a:pos x="connsiteX0" y="connsiteY0"/>
                </a:cxn>
                <a:cxn ang="0">
                  <a:pos x="connsiteX1" y="connsiteY1"/>
                </a:cxn>
              </a:cxnLst>
              <a:rect l="l" t="t" r="r" b="b"/>
              <a:pathLst>
                <a:path w="1184" h="22388">
                  <a:moveTo>
                    <a:pt x="0" y="22388"/>
                  </a:moveTo>
                  <a:lnTo>
                    <a:pt x="0" y="0"/>
                  </a:lnTo>
                </a:path>
              </a:pathLst>
            </a:custGeom>
            <a:noFill/>
            <a:ln w="4731"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A969867F-1F80-FF42-CBE7-89DAA8143E4F}"/>
                </a:ext>
              </a:extLst>
            </p:cNvPr>
            <p:cNvSpPr/>
            <p:nvPr/>
          </p:nvSpPr>
          <p:spPr>
            <a:xfrm>
              <a:off x="5092868"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965CB24C-C443-D416-3A19-DEB8FCD74816}"/>
                </a:ext>
              </a:extLst>
            </p:cNvPr>
            <p:cNvSpPr/>
            <p:nvPr/>
          </p:nvSpPr>
          <p:spPr>
            <a:xfrm>
              <a:off x="5171996" y="2919680"/>
              <a:ext cx="45491" cy="72933"/>
            </a:xfrm>
            <a:custGeom>
              <a:avLst/>
              <a:gdLst>
                <a:gd name="connsiteX0" fmla="*/ 11661 w 45491"/>
                <a:gd name="connsiteY0" fmla="*/ 64772 h 72933"/>
                <a:gd name="connsiteX1" fmla="*/ 45491 w 45491"/>
                <a:gd name="connsiteY1" fmla="*/ 64772 h 72933"/>
                <a:gd name="connsiteX2" fmla="*/ 45491 w 45491"/>
                <a:gd name="connsiteY2" fmla="*/ 72934 h 72933"/>
                <a:gd name="connsiteX3" fmla="*/ 0 w 45491"/>
                <a:gd name="connsiteY3" fmla="*/ 72934 h 72933"/>
                <a:gd name="connsiteX4" fmla="*/ 0 w 45491"/>
                <a:gd name="connsiteY4" fmla="*/ 64772 h 72933"/>
                <a:gd name="connsiteX5" fmla="*/ 15020 w 45491"/>
                <a:gd name="connsiteY5" fmla="*/ 49468 h 72933"/>
                <a:gd name="connsiteX6" fmla="*/ 27016 w 45491"/>
                <a:gd name="connsiteY6" fmla="*/ 37042 h 72933"/>
                <a:gd name="connsiteX7" fmla="*/ 33495 w 45491"/>
                <a:gd name="connsiteY7" fmla="*/ 28216 h 72933"/>
                <a:gd name="connsiteX8" fmla="*/ 35367 w 45491"/>
                <a:gd name="connsiteY8" fmla="*/ 21062 h 72933"/>
                <a:gd name="connsiteX9" fmla="*/ 31335 w 45491"/>
                <a:gd name="connsiteY9" fmla="*/ 11751 h 72933"/>
                <a:gd name="connsiteX10" fmla="*/ 20922 w 45491"/>
                <a:gd name="connsiteY10" fmla="*/ 8150 h 72933"/>
                <a:gd name="connsiteX11" fmla="*/ 11277 w 45491"/>
                <a:gd name="connsiteY11" fmla="*/ 9737 h 72933"/>
                <a:gd name="connsiteX12" fmla="*/ 481 w 45491"/>
                <a:gd name="connsiteY12" fmla="*/ 14535 h 72933"/>
                <a:gd name="connsiteX13" fmla="*/ 481 w 45491"/>
                <a:gd name="connsiteY13" fmla="*/ 4750 h 72933"/>
                <a:gd name="connsiteX14" fmla="*/ 11422 w 45491"/>
                <a:gd name="connsiteY14" fmla="*/ 1196 h 72933"/>
                <a:gd name="connsiteX15" fmla="*/ 20730 w 45491"/>
                <a:gd name="connsiteY15" fmla="*/ 0 h 72933"/>
                <a:gd name="connsiteX16" fmla="*/ 38485 w 45491"/>
                <a:gd name="connsiteY16" fmla="*/ 5567 h 72933"/>
                <a:gd name="connsiteX17" fmla="*/ 45107 w 45491"/>
                <a:gd name="connsiteY17" fmla="*/ 20434 h 72933"/>
                <a:gd name="connsiteX18" fmla="*/ 43428 w 45491"/>
                <a:gd name="connsiteY18" fmla="*/ 28832 h 72933"/>
                <a:gd name="connsiteX19" fmla="*/ 37430 w 45491"/>
                <a:gd name="connsiteY19" fmla="*/ 38143 h 72933"/>
                <a:gd name="connsiteX20" fmla="*/ 29800 w 45491"/>
                <a:gd name="connsiteY20" fmla="*/ 46210 h 72933"/>
                <a:gd name="connsiteX21" fmla="*/ 11661 w 45491"/>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91" h="72933">
                  <a:moveTo>
                    <a:pt x="11661" y="64772"/>
                  </a:moveTo>
                  <a:lnTo>
                    <a:pt x="45491" y="64772"/>
                  </a:lnTo>
                  <a:lnTo>
                    <a:pt x="45491" y="72934"/>
                  </a:lnTo>
                  <a:lnTo>
                    <a:pt x="0" y="72934"/>
                  </a:lnTo>
                  <a:lnTo>
                    <a:pt x="0" y="64772"/>
                  </a:lnTo>
                  <a:cubicBezTo>
                    <a:pt x="3679" y="60970"/>
                    <a:pt x="8686" y="55864"/>
                    <a:pt x="15020" y="49468"/>
                  </a:cubicBezTo>
                  <a:cubicBezTo>
                    <a:pt x="21386" y="43035"/>
                    <a:pt x="25385" y="38901"/>
                    <a:pt x="27016" y="37042"/>
                  </a:cubicBezTo>
                  <a:cubicBezTo>
                    <a:pt x="30119" y="33547"/>
                    <a:pt x="32278" y="30609"/>
                    <a:pt x="33495" y="28216"/>
                  </a:cubicBezTo>
                  <a:cubicBezTo>
                    <a:pt x="34742" y="25788"/>
                    <a:pt x="35367" y="23395"/>
                    <a:pt x="35367" y="21062"/>
                  </a:cubicBezTo>
                  <a:cubicBezTo>
                    <a:pt x="35367" y="17259"/>
                    <a:pt x="34023" y="14156"/>
                    <a:pt x="31335" y="11751"/>
                  </a:cubicBezTo>
                  <a:cubicBezTo>
                    <a:pt x="28681" y="9346"/>
                    <a:pt x="25209" y="8150"/>
                    <a:pt x="20922" y="8150"/>
                  </a:cubicBezTo>
                  <a:cubicBezTo>
                    <a:pt x="17883" y="8150"/>
                    <a:pt x="14669" y="8683"/>
                    <a:pt x="11277" y="9737"/>
                  </a:cubicBezTo>
                  <a:cubicBezTo>
                    <a:pt x="7919" y="10791"/>
                    <a:pt x="4320" y="12391"/>
                    <a:pt x="481" y="14535"/>
                  </a:cubicBezTo>
                  <a:lnTo>
                    <a:pt x="481" y="4750"/>
                  </a:lnTo>
                  <a:cubicBezTo>
                    <a:pt x="4384" y="3175"/>
                    <a:pt x="8030" y="1990"/>
                    <a:pt x="11422" y="1196"/>
                  </a:cubicBezTo>
                  <a:cubicBezTo>
                    <a:pt x="14813" y="403"/>
                    <a:pt x="17915" y="0"/>
                    <a:pt x="20730" y="0"/>
                  </a:cubicBezTo>
                  <a:cubicBezTo>
                    <a:pt x="28151" y="0"/>
                    <a:pt x="34071" y="1860"/>
                    <a:pt x="38485" y="5567"/>
                  </a:cubicBezTo>
                  <a:cubicBezTo>
                    <a:pt x="42900" y="9275"/>
                    <a:pt x="45107" y="14227"/>
                    <a:pt x="45107" y="20434"/>
                  </a:cubicBezTo>
                  <a:cubicBezTo>
                    <a:pt x="45107" y="23383"/>
                    <a:pt x="44547" y="26179"/>
                    <a:pt x="43428" y="28832"/>
                  </a:cubicBezTo>
                  <a:cubicBezTo>
                    <a:pt x="42340" y="31450"/>
                    <a:pt x="40341" y="34554"/>
                    <a:pt x="37430" y="38143"/>
                  </a:cubicBezTo>
                  <a:cubicBezTo>
                    <a:pt x="36630" y="39079"/>
                    <a:pt x="34087" y="41768"/>
                    <a:pt x="29800" y="46210"/>
                  </a:cubicBezTo>
                  <a:cubicBezTo>
                    <a:pt x="25513" y="50629"/>
                    <a:pt x="19466" y="56812"/>
                    <a:pt x="11661" y="64772"/>
                  </a:cubicBezTo>
                  <a:close/>
                </a:path>
              </a:pathLst>
            </a:custGeom>
            <a:solidFill>
              <a:srgbClr val="000000"/>
            </a:solidFill>
            <a:ln w="1183"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7BBA8327-F016-495F-5A2D-FF8B05C2B6D5}"/>
                </a:ext>
              </a:extLst>
            </p:cNvPr>
            <p:cNvSpPr/>
            <p:nvPr/>
          </p:nvSpPr>
          <p:spPr>
            <a:xfrm>
              <a:off x="5638495" y="2957729"/>
              <a:ext cx="61518" cy="8161"/>
            </a:xfrm>
            <a:custGeom>
              <a:avLst/>
              <a:gdLst>
                <a:gd name="connsiteX0" fmla="*/ 0 w 61518"/>
                <a:gd name="connsiteY0" fmla="*/ 0 h 8161"/>
                <a:gd name="connsiteX1" fmla="*/ 61518 w 61518"/>
                <a:gd name="connsiteY1" fmla="*/ 0 h 8161"/>
                <a:gd name="connsiteX2" fmla="*/ 61518 w 61518"/>
                <a:gd name="connsiteY2" fmla="*/ 8162 h 8161"/>
                <a:gd name="connsiteX3" fmla="*/ 0 w 61518"/>
                <a:gd name="connsiteY3" fmla="*/ 8162 h 8161"/>
                <a:gd name="connsiteX4" fmla="*/ 0 w 61518"/>
                <a:gd name="connsiteY4" fmla="*/ 0 h 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18" h="8161">
                  <a:moveTo>
                    <a:pt x="0" y="0"/>
                  </a:moveTo>
                  <a:lnTo>
                    <a:pt x="61518" y="0"/>
                  </a:lnTo>
                  <a:lnTo>
                    <a:pt x="61518"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D917D81B-94EE-CAA5-6FF9-20CAB1548E2F}"/>
                </a:ext>
              </a:extLst>
            </p:cNvPr>
            <p:cNvSpPr/>
            <p:nvPr/>
          </p:nvSpPr>
          <p:spPr>
            <a:xfrm>
              <a:off x="5721223" y="2920971"/>
              <a:ext cx="42658" cy="71642"/>
            </a:xfrm>
            <a:custGeom>
              <a:avLst/>
              <a:gdLst>
                <a:gd name="connsiteX0" fmla="*/ 1391 w 42658"/>
                <a:gd name="connsiteY0" fmla="*/ 63481 h 71642"/>
                <a:gd name="connsiteX1" fmla="*/ 17226 w 42658"/>
                <a:gd name="connsiteY1" fmla="*/ 63481 h 71642"/>
                <a:gd name="connsiteX2" fmla="*/ 17226 w 42658"/>
                <a:gd name="connsiteY2" fmla="*/ 8825 h 71642"/>
                <a:gd name="connsiteX3" fmla="*/ 0 w 42658"/>
                <a:gd name="connsiteY3" fmla="*/ 12284 h 71642"/>
                <a:gd name="connsiteX4" fmla="*/ 0 w 42658"/>
                <a:gd name="connsiteY4" fmla="*/ 3459 h 71642"/>
                <a:gd name="connsiteX5" fmla="*/ 17130 w 42658"/>
                <a:gd name="connsiteY5" fmla="*/ 0 h 71642"/>
                <a:gd name="connsiteX6" fmla="*/ 26823 w 42658"/>
                <a:gd name="connsiteY6" fmla="*/ 0 h 71642"/>
                <a:gd name="connsiteX7" fmla="*/ 26823 w 42658"/>
                <a:gd name="connsiteY7" fmla="*/ 63481 h 71642"/>
                <a:gd name="connsiteX8" fmla="*/ 42659 w 42658"/>
                <a:gd name="connsiteY8" fmla="*/ 63481 h 71642"/>
                <a:gd name="connsiteX9" fmla="*/ 42659 w 42658"/>
                <a:gd name="connsiteY9" fmla="*/ 71643 h 71642"/>
                <a:gd name="connsiteX10" fmla="*/ 1391 w 42658"/>
                <a:gd name="connsiteY10" fmla="*/ 71643 h 71642"/>
                <a:gd name="connsiteX11" fmla="*/ 1391 w 42658"/>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1"/>
                  </a:moveTo>
                  <a:lnTo>
                    <a:pt x="17226" y="63481"/>
                  </a:lnTo>
                  <a:lnTo>
                    <a:pt x="17226" y="8825"/>
                  </a:lnTo>
                  <a:lnTo>
                    <a:pt x="0" y="12284"/>
                  </a:lnTo>
                  <a:lnTo>
                    <a:pt x="0" y="3459"/>
                  </a:lnTo>
                  <a:lnTo>
                    <a:pt x="17130" y="0"/>
                  </a:lnTo>
                  <a:lnTo>
                    <a:pt x="26823" y="0"/>
                  </a:lnTo>
                  <a:lnTo>
                    <a:pt x="26823" y="63481"/>
                  </a:lnTo>
                  <a:lnTo>
                    <a:pt x="42659" y="63481"/>
                  </a:lnTo>
                  <a:lnTo>
                    <a:pt x="42659" y="71643"/>
                  </a:lnTo>
                  <a:lnTo>
                    <a:pt x="1391" y="71643"/>
                  </a:lnTo>
                  <a:lnTo>
                    <a:pt x="1391" y="63481"/>
                  </a:lnTo>
                  <a:close/>
                </a:path>
              </a:pathLst>
            </a:custGeom>
            <a:solidFill>
              <a:srgbClr val="000000"/>
            </a:solidFill>
            <a:ln w="1183"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8DE21B13-05D6-3A3C-61F5-95A2782C501D}"/>
                </a:ext>
              </a:extLst>
            </p:cNvPr>
            <p:cNvSpPr/>
            <p:nvPr/>
          </p:nvSpPr>
          <p:spPr>
            <a:xfrm>
              <a:off x="6222441" y="2919680"/>
              <a:ext cx="49514" cy="74319"/>
            </a:xfrm>
            <a:custGeom>
              <a:avLst/>
              <a:gdLst>
                <a:gd name="connsiteX0" fmla="*/ 24757 w 49514"/>
                <a:gd name="connsiteY0" fmla="*/ 7676 h 74319"/>
                <a:gd name="connsiteX1" fmla="*/ 13480 w 49514"/>
                <a:gd name="connsiteY1" fmla="*/ 15068 h 74319"/>
                <a:gd name="connsiteX2" fmla="*/ 9737 w 49514"/>
                <a:gd name="connsiteY2" fmla="*/ 37184 h 74319"/>
                <a:gd name="connsiteX3" fmla="*/ 13480 w 49514"/>
                <a:gd name="connsiteY3" fmla="*/ 59311 h 74319"/>
                <a:gd name="connsiteX4" fmla="*/ 24757 w 49514"/>
                <a:gd name="connsiteY4" fmla="*/ 66644 h 74319"/>
                <a:gd name="connsiteX5" fmla="*/ 36035 w 49514"/>
                <a:gd name="connsiteY5" fmla="*/ 59311 h 74319"/>
                <a:gd name="connsiteX6" fmla="*/ 39825 w 49514"/>
                <a:gd name="connsiteY6" fmla="*/ 37184 h 74319"/>
                <a:gd name="connsiteX7" fmla="*/ 36035 w 49514"/>
                <a:gd name="connsiteY7" fmla="*/ 15068 h 74319"/>
                <a:gd name="connsiteX8" fmla="*/ 24757 w 49514"/>
                <a:gd name="connsiteY8" fmla="*/ 7676 h 74319"/>
                <a:gd name="connsiteX9" fmla="*/ 24757 w 49514"/>
                <a:gd name="connsiteY9" fmla="*/ 0 h 74319"/>
                <a:gd name="connsiteX10" fmla="*/ 43142 w 49514"/>
                <a:gd name="connsiteY10" fmla="*/ 9548 h 74319"/>
                <a:gd name="connsiteX11" fmla="*/ 49515 w 49514"/>
                <a:gd name="connsiteY11" fmla="*/ 37184 h 74319"/>
                <a:gd name="connsiteX12" fmla="*/ 43142 w 49514"/>
                <a:gd name="connsiteY12" fmla="*/ 64820 h 74319"/>
                <a:gd name="connsiteX13" fmla="*/ 24757 w 49514"/>
                <a:gd name="connsiteY13" fmla="*/ 74320 h 74319"/>
                <a:gd name="connsiteX14" fmla="*/ 6337 w 49514"/>
                <a:gd name="connsiteY14" fmla="*/ 64820 h 74319"/>
                <a:gd name="connsiteX15" fmla="*/ 0 w 49514"/>
                <a:gd name="connsiteY15" fmla="*/ 37184 h 74319"/>
                <a:gd name="connsiteX16" fmla="*/ 6337 w 49514"/>
                <a:gd name="connsiteY16" fmla="*/ 9548 h 74319"/>
                <a:gd name="connsiteX17" fmla="*/ 24757 w 49514"/>
                <a:gd name="connsiteY17" fmla="*/ 0 h 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14" h="74319">
                  <a:moveTo>
                    <a:pt x="24757" y="7676"/>
                  </a:moveTo>
                  <a:cubicBezTo>
                    <a:pt x="19770" y="7676"/>
                    <a:pt x="16004" y="10140"/>
                    <a:pt x="13480" y="15068"/>
                  </a:cubicBezTo>
                  <a:cubicBezTo>
                    <a:pt x="10981" y="19960"/>
                    <a:pt x="9737" y="27328"/>
                    <a:pt x="9737" y="37184"/>
                  </a:cubicBezTo>
                  <a:cubicBezTo>
                    <a:pt x="9737" y="47004"/>
                    <a:pt x="10981" y="54384"/>
                    <a:pt x="13480" y="59311"/>
                  </a:cubicBezTo>
                  <a:cubicBezTo>
                    <a:pt x="16004" y="64204"/>
                    <a:pt x="19770" y="66644"/>
                    <a:pt x="24757" y="66644"/>
                  </a:cubicBezTo>
                  <a:cubicBezTo>
                    <a:pt x="29780" y="66644"/>
                    <a:pt x="33535" y="64204"/>
                    <a:pt x="36035" y="59311"/>
                  </a:cubicBezTo>
                  <a:cubicBezTo>
                    <a:pt x="38558" y="54384"/>
                    <a:pt x="39825" y="47004"/>
                    <a:pt x="39825" y="37184"/>
                  </a:cubicBezTo>
                  <a:cubicBezTo>
                    <a:pt x="39825" y="27328"/>
                    <a:pt x="38558" y="19960"/>
                    <a:pt x="36035" y="15068"/>
                  </a:cubicBezTo>
                  <a:cubicBezTo>
                    <a:pt x="33535" y="10140"/>
                    <a:pt x="29780" y="7676"/>
                    <a:pt x="24757" y="7676"/>
                  </a:cubicBezTo>
                  <a:moveTo>
                    <a:pt x="24757" y="0"/>
                  </a:moveTo>
                  <a:cubicBezTo>
                    <a:pt x="32789" y="0"/>
                    <a:pt x="38913" y="3186"/>
                    <a:pt x="43142" y="9548"/>
                  </a:cubicBezTo>
                  <a:cubicBezTo>
                    <a:pt x="47395" y="15885"/>
                    <a:pt x="49515" y="25089"/>
                    <a:pt x="49515" y="37184"/>
                  </a:cubicBezTo>
                  <a:cubicBezTo>
                    <a:pt x="49515" y="49243"/>
                    <a:pt x="47395" y="58459"/>
                    <a:pt x="43142" y="64820"/>
                  </a:cubicBezTo>
                  <a:cubicBezTo>
                    <a:pt x="38913" y="71157"/>
                    <a:pt x="32789" y="74320"/>
                    <a:pt x="24757" y="74320"/>
                  </a:cubicBezTo>
                  <a:cubicBezTo>
                    <a:pt x="16726" y="74320"/>
                    <a:pt x="10590" y="71157"/>
                    <a:pt x="6337" y="64820"/>
                  </a:cubicBezTo>
                  <a:cubicBezTo>
                    <a:pt x="2108" y="58459"/>
                    <a:pt x="0" y="49243"/>
                    <a:pt x="0" y="37184"/>
                  </a:cubicBezTo>
                  <a:cubicBezTo>
                    <a:pt x="0" y="25089"/>
                    <a:pt x="2108" y="15885"/>
                    <a:pt x="6337" y="9548"/>
                  </a:cubicBezTo>
                  <a:cubicBezTo>
                    <a:pt x="10590" y="3186"/>
                    <a:pt x="16726" y="0"/>
                    <a:pt x="24757" y="0"/>
                  </a:cubicBezTo>
                  <a:close/>
                </a:path>
              </a:pathLst>
            </a:custGeom>
            <a:solidFill>
              <a:srgbClr val="000000"/>
            </a:solidFill>
            <a:ln w="1183"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BB3DB0EB-27DA-FD74-C7B2-1CEF735EDFF9}"/>
                </a:ext>
              </a:extLst>
            </p:cNvPr>
            <p:cNvSpPr/>
            <p:nvPr/>
          </p:nvSpPr>
          <p:spPr>
            <a:xfrm>
              <a:off x="6771880" y="2920971"/>
              <a:ext cx="42656" cy="71642"/>
            </a:xfrm>
            <a:custGeom>
              <a:avLst/>
              <a:gdLst>
                <a:gd name="connsiteX0" fmla="*/ 1398 w 42656"/>
                <a:gd name="connsiteY0" fmla="*/ 63481 h 71642"/>
                <a:gd name="connsiteX1" fmla="*/ 17224 w 42656"/>
                <a:gd name="connsiteY1" fmla="*/ 63481 h 71642"/>
                <a:gd name="connsiteX2" fmla="*/ 17224 w 42656"/>
                <a:gd name="connsiteY2" fmla="*/ 8825 h 71642"/>
                <a:gd name="connsiteX3" fmla="*/ 0 w 42656"/>
                <a:gd name="connsiteY3" fmla="*/ 12284 h 71642"/>
                <a:gd name="connsiteX4" fmla="*/ 0 w 42656"/>
                <a:gd name="connsiteY4" fmla="*/ 3459 h 71642"/>
                <a:gd name="connsiteX5" fmla="*/ 17129 w 42656"/>
                <a:gd name="connsiteY5" fmla="*/ 0 h 71642"/>
                <a:gd name="connsiteX6" fmla="*/ 26831 w 42656"/>
                <a:gd name="connsiteY6" fmla="*/ 0 h 71642"/>
                <a:gd name="connsiteX7" fmla="*/ 26831 w 42656"/>
                <a:gd name="connsiteY7" fmla="*/ 63481 h 71642"/>
                <a:gd name="connsiteX8" fmla="*/ 42656 w 42656"/>
                <a:gd name="connsiteY8" fmla="*/ 63481 h 71642"/>
                <a:gd name="connsiteX9" fmla="*/ 42656 w 42656"/>
                <a:gd name="connsiteY9" fmla="*/ 71643 h 71642"/>
                <a:gd name="connsiteX10" fmla="*/ 1398 w 42656"/>
                <a:gd name="connsiteY10" fmla="*/ 71643 h 71642"/>
                <a:gd name="connsiteX11" fmla="*/ 1398 w 42656"/>
                <a:gd name="connsiteY11" fmla="*/ 63481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6" h="71642">
                  <a:moveTo>
                    <a:pt x="1398" y="63481"/>
                  </a:moveTo>
                  <a:lnTo>
                    <a:pt x="17224" y="63481"/>
                  </a:lnTo>
                  <a:lnTo>
                    <a:pt x="17224" y="8825"/>
                  </a:lnTo>
                  <a:lnTo>
                    <a:pt x="0" y="12284"/>
                  </a:lnTo>
                  <a:lnTo>
                    <a:pt x="0" y="3459"/>
                  </a:lnTo>
                  <a:lnTo>
                    <a:pt x="17129" y="0"/>
                  </a:lnTo>
                  <a:lnTo>
                    <a:pt x="26831" y="0"/>
                  </a:lnTo>
                  <a:lnTo>
                    <a:pt x="26831" y="63481"/>
                  </a:lnTo>
                  <a:lnTo>
                    <a:pt x="42656" y="63481"/>
                  </a:lnTo>
                  <a:lnTo>
                    <a:pt x="42656" y="71643"/>
                  </a:lnTo>
                  <a:lnTo>
                    <a:pt x="1398" y="71643"/>
                  </a:lnTo>
                  <a:lnTo>
                    <a:pt x="1398" y="63481"/>
                  </a:lnTo>
                  <a:close/>
                </a:path>
              </a:pathLst>
            </a:custGeom>
            <a:solidFill>
              <a:srgbClr val="000000"/>
            </a:solidFill>
            <a:ln w="1183"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28A84400-CE1F-332E-8EFC-39A1CA979EDE}"/>
                </a:ext>
              </a:extLst>
            </p:cNvPr>
            <p:cNvSpPr/>
            <p:nvPr/>
          </p:nvSpPr>
          <p:spPr>
            <a:xfrm>
              <a:off x="7316474" y="2919680"/>
              <a:ext cx="45487" cy="72933"/>
            </a:xfrm>
            <a:custGeom>
              <a:avLst/>
              <a:gdLst>
                <a:gd name="connsiteX0" fmla="*/ 11668 w 45487"/>
                <a:gd name="connsiteY0" fmla="*/ 64772 h 72933"/>
                <a:gd name="connsiteX1" fmla="*/ 45487 w 45487"/>
                <a:gd name="connsiteY1" fmla="*/ 64772 h 72933"/>
                <a:gd name="connsiteX2" fmla="*/ 45487 w 45487"/>
                <a:gd name="connsiteY2" fmla="*/ 72934 h 72933"/>
                <a:gd name="connsiteX3" fmla="*/ 0 w 45487"/>
                <a:gd name="connsiteY3" fmla="*/ 72934 h 72933"/>
                <a:gd name="connsiteX4" fmla="*/ 0 w 45487"/>
                <a:gd name="connsiteY4" fmla="*/ 64772 h 72933"/>
                <a:gd name="connsiteX5" fmla="*/ 15020 w 45487"/>
                <a:gd name="connsiteY5" fmla="*/ 49468 h 72933"/>
                <a:gd name="connsiteX6" fmla="*/ 27020 w 45487"/>
                <a:gd name="connsiteY6" fmla="*/ 37042 h 72933"/>
                <a:gd name="connsiteX7" fmla="*/ 33500 w 45487"/>
                <a:gd name="connsiteY7" fmla="*/ 28216 h 72933"/>
                <a:gd name="connsiteX8" fmla="*/ 35371 w 45487"/>
                <a:gd name="connsiteY8" fmla="*/ 21062 h 72933"/>
                <a:gd name="connsiteX9" fmla="*/ 31332 w 45487"/>
                <a:gd name="connsiteY9" fmla="*/ 11751 h 72933"/>
                <a:gd name="connsiteX10" fmla="*/ 20919 w 45487"/>
                <a:gd name="connsiteY10" fmla="*/ 8150 h 72933"/>
                <a:gd name="connsiteX11" fmla="*/ 11277 w 45487"/>
                <a:gd name="connsiteY11" fmla="*/ 9737 h 72933"/>
                <a:gd name="connsiteX12" fmla="*/ 486 w 45487"/>
                <a:gd name="connsiteY12" fmla="*/ 14535 h 72933"/>
                <a:gd name="connsiteX13" fmla="*/ 486 w 45487"/>
                <a:gd name="connsiteY13" fmla="*/ 4750 h 72933"/>
                <a:gd name="connsiteX14" fmla="*/ 11419 w 45487"/>
                <a:gd name="connsiteY14" fmla="*/ 1196 h 72933"/>
                <a:gd name="connsiteX15" fmla="*/ 20730 w 45487"/>
                <a:gd name="connsiteY15" fmla="*/ 0 h 72933"/>
                <a:gd name="connsiteX16" fmla="*/ 38487 w 45487"/>
                <a:gd name="connsiteY16" fmla="*/ 5567 h 72933"/>
                <a:gd name="connsiteX17" fmla="*/ 45109 w 45487"/>
                <a:gd name="connsiteY17" fmla="*/ 20434 h 72933"/>
                <a:gd name="connsiteX18" fmla="*/ 43426 w 45487"/>
                <a:gd name="connsiteY18" fmla="*/ 28832 h 72933"/>
                <a:gd name="connsiteX19" fmla="*/ 37433 w 45487"/>
                <a:gd name="connsiteY19" fmla="*/ 38143 h 72933"/>
                <a:gd name="connsiteX20" fmla="*/ 29804 w 45487"/>
                <a:gd name="connsiteY20" fmla="*/ 46210 h 72933"/>
                <a:gd name="connsiteX21" fmla="*/ 11668 w 45487"/>
                <a:gd name="connsiteY21" fmla="*/ 64772 h 7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7" h="72933">
                  <a:moveTo>
                    <a:pt x="11668" y="64772"/>
                  </a:moveTo>
                  <a:lnTo>
                    <a:pt x="45487" y="64772"/>
                  </a:lnTo>
                  <a:lnTo>
                    <a:pt x="45487" y="72934"/>
                  </a:lnTo>
                  <a:lnTo>
                    <a:pt x="0" y="72934"/>
                  </a:lnTo>
                  <a:lnTo>
                    <a:pt x="0" y="64772"/>
                  </a:lnTo>
                  <a:cubicBezTo>
                    <a:pt x="3684" y="60970"/>
                    <a:pt x="8683" y="55864"/>
                    <a:pt x="15020" y="49468"/>
                  </a:cubicBezTo>
                  <a:cubicBezTo>
                    <a:pt x="21382" y="43035"/>
                    <a:pt x="25385" y="38901"/>
                    <a:pt x="27020" y="37042"/>
                  </a:cubicBezTo>
                  <a:cubicBezTo>
                    <a:pt x="30124" y="33547"/>
                    <a:pt x="32280" y="30609"/>
                    <a:pt x="33500" y="28216"/>
                  </a:cubicBezTo>
                  <a:cubicBezTo>
                    <a:pt x="34744" y="25788"/>
                    <a:pt x="35371" y="23395"/>
                    <a:pt x="35371" y="21062"/>
                  </a:cubicBezTo>
                  <a:cubicBezTo>
                    <a:pt x="35371" y="17259"/>
                    <a:pt x="34021" y="14156"/>
                    <a:pt x="31332" y="11751"/>
                  </a:cubicBezTo>
                  <a:cubicBezTo>
                    <a:pt x="28678" y="9346"/>
                    <a:pt x="25208" y="8150"/>
                    <a:pt x="20919" y="8150"/>
                  </a:cubicBezTo>
                  <a:cubicBezTo>
                    <a:pt x="17887" y="8150"/>
                    <a:pt x="14677" y="8683"/>
                    <a:pt x="11277" y="9737"/>
                  </a:cubicBezTo>
                  <a:cubicBezTo>
                    <a:pt x="7925" y="10791"/>
                    <a:pt x="4324" y="12391"/>
                    <a:pt x="486" y="14535"/>
                  </a:cubicBezTo>
                  <a:lnTo>
                    <a:pt x="486" y="4750"/>
                  </a:lnTo>
                  <a:cubicBezTo>
                    <a:pt x="4383" y="3175"/>
                    <a:pt x="8031" y="1990"/>
                    <a:pt x="11419" y="1196"/>
                  </a:cubicBezTo>
                  <a:cubicBezTo>
                    <a:pt x="14819" y="403"/>
                    <a:pt x="17923" y="0"/>
                    <a:pt x="20730" y="0"/>
                  </a:cubicBezTo>
                  <a:cubicBezTo>
                    <a:pt x="28157" y="0"/>
                    <a:pt x="34068" y="1860"/>
                    <a:pt x="38487" y="5567"/>
                  </a:cubicBezTo>
                  <a:cubicBezTo>
                    <a:pt x="42905" y="9275"/>
                    <a:pt x="45109" y="14227"/>
                    <a:pt x="45109" y="20434"/>
                  </a:cubicBezTo>
                  <a:cubicBezTo>
                    <a:pt x="45109" y="23383"/>
                    <a:pt x="44552" y="26179"/>
                    <a:pt x="43426" y="28832"/>
                  </a:cubicBezTo>
                  <a:cubicBezTo>
                    <a:pt x="42348" y="31450"/>
                    <a:pt x="40347" y="34554"/>
                    <a:pt x="37433" y="38143"/>
                  </a:cubicBezTo>
                  <a:cubicBezTo>
                    <a:pt x="36639" y="39079"/>
                    <a:pt x="34092" y="41768"/>
                    <a:pt x="29804" y="46210"/>
                  </a:cubicBezTo>
                  <a:cubicBezTo>
                    <a:pt x="25516" y="50629"/>
                    <a:pt x="19474" y="56812"/>
                    <a:pt x="11668" y="64772"/>
                  </a:cubicBezTo>
                  <a:close/>
                </a:path>
              </a:pathLst>
            </a:custGeom>
            <a:solidFill>
              <a:srgbClr val="000000"/>
            </a:solidFill>
            <a:ln w="1183"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AE024AE-6E16-FC09-7416-814D47DEDCD6}"/>
                </a:ext>
              </a:extLst>
            </p:cNvPr>
            <p:cNvSpPr/>
            <p:nvPr/>
          </p:nvSpPr>
          <p:spPr>
            <a:xfrm>
              <a:off x="6220818" y="3038481"/>
              <a:ext cx="46944" cy="81403"/>
            </a:xfrm>
            <a:custGeom>
              <a:avLst/>
              <a:gdLst>
                <a:gd name="connsiteX0" fmla="*/ 46945 w 46944"/>
                <a:gd name="connsiteY0" fmla="*/ 23300 h 81403"/>
                <a:gd name="connsiteX1" fmla="*/ 43948 w 46944"/>
                <a:gd name="connsiteY1" fmla="*/ 43118 h 81403"/>
                <a:gd name="connsiteX2" fmla="*/ 36354 w 46944"/>
                <a:gd name="connsiteY2" fmla="*/ 61977 h 81403"/>
                <a:gd name="connsiteX3" fmla="*/ 25587 w 46944"/>
                <a:gd name="connsiteY3" fmla="*/ 75907 h 81403"/>
                <a:gd name="connsiteX4" fmla="*/ 13658 w 46944"/>
                <a:gd name="connsiteY4" fmla="*/ 81404 h 81403"/>
                <a:gd name="connsiteX5" fmla="*/ 7167 w 46944"/>
                <a:gd name="connsiteY5" fmla="*/ 79342 h 81403"/>
                <a:gd name="connsiteX6" fmla="*/ 2938 w 46944"/>
                <a:gd name="connsiteY6" fmla="*/ 73739 h 81403"/>
                <a:gd name="connsiteX7" fmla="*/ 723 w 46944"/>
                <a:gd name="connsiteY7" fmla="*/ 66312 h 81403"/>
                <a:gd name="connsiteX8" fmla="*/ 0 w 46944"/>
                <a:gd name="connsiteY8" fmla="*/ 58091 h 81403"/>
                <a:gd name="connsiteX9" fmla="*/ 1386 w 46944"/>
                <a:gd name="connsiteY9" fmla="*/ 44777 h 81403"/>
                <a:gd name="connsiteX10" fmla="*/ 5105 w 46944"/>
                <a:gd name="connsiteY10" fmla="*/ 31462 h 81403"/>
                <a:gd name="connsiteX11" fmla="*/ 10708 w 46944"/>
                <a:gd name="connsiteY11" fmla="*/ 19308 h 81403"/>
                <a:gd name="connsiteX12" fmla="*/ 17591 w 46944"/>
                <a:gd name="connsiteY12" fmla="*/ 9263 h 81403"/>
                <a:gd name="connsiteX13" fmla="*/ 25362 w 46944"/>
                <a:gd name="connsiteY13" fmla="*/ 2488 h 81403"/>
                <a:gd name="connsiteX14" fmla="*/ 33298 w 46944"/>
                <a:gd name="connsiteY14" fmla="*/ 0 h 81403"/>
                <a:gd name="connsiteX15" fmla="*/ 38285 w 46944"/>
                <a:gd name="connsiteY15" fmla="*/ 1220 h 81403"/>
                <a:gd name="connsiteX16" fmla="*/ 42005 w 46944"/>
                <a:gd name="connsiteY16" fmla="*/ 4430 h 81403"/>
                <a:gd name="connsiteX17" fmla="*/ 44445 w 46944"/>
                <a:gd name="connsiteY17" fmla="*/ 8813 h 81403"/>
                <a:gd name="connsiteX18" fmla="*/ 46009 w 46944"/>
                <a:gd name="connsiteY18" fmla="*/ 13978 h 81403"/>
                <a:gd name="connsiteX19" fmla="*/ 46731 w 46944"/>
                <a:gd name="connsiteY19" fmla="*/ 18977 h 81403"/>
                <a:gd name="connsiteX20" fmla="*/ 46945 w 46944"/>
                <a:gd name="connsiteY20" fmla="*/ 23300 h 81403"/>
                <a:gd name="connsiteX21" fmla="*/ 39458 w 46944"/>
                <a:gd name="connsiteY21" fmla="*/ 16252 h 81403"/>
                <a:gd name="connsiteX22" fmla="*/ 39233 w 46944"/>
                <a:gd name="connsiteY22" fmla="*/ 11313 h 81403"/>
                <a:gd name="connsiteX23" fmla="*/ 38404 w 46944"/>
                <a:gd name="connsiteY23" fmla="*/ 6989 h 81403"/>
                <a:gd name="connsiteX24" fmla="*/ 36461 w 46944"/>
                <a:gd name="connsiteY24" fmla="*/ 3660 h 81403"/>
                <a:gd name="connsiteX25" fmla="*/ 33192 w 46944"/>
                <a:gd name="connsiteY25" fmla="*/ 2488 h 81403"/>
                <a:gd name="connsiteX26" fmla="*/ 20813 w 46944"/>
                <a:gd name="connsiteY26" fmla="*/ 14428 h 81403"/>
                <a:gd name="connsiteX27" fmla="*/ 16821 w 46944"/>
                <a:gd name="connsiteY27" fmla="*/ 23194 h 81403"/>
                <a:gd name="connsiteX28" fmla="*/ 14262 w 46944"/>
                <a:gd name="connsiteY28" fmla="*/ 30621 h 81403"/>
                <a:gd name="connsiteX29" fmla="*/ 12047 w 46944"/>
                <a:gd name="connsiteY29" fmla="*/ 38889 h 81403"/>
                <a:gd name="connsiteX30" fmla="*/ 35798 w 46944"/>
                <a:gd name="connsiteY30" fmla="*/ 38889 h 81403"/>
                <a:gd name="connsiteX31" fmla="*/ 39458 w 46944"/>
                <a:gd name="connsiteY31" fmla="*/ 16252 h 81403"/>
                <a:gd name="connsiteX32" fmla="*/ 34791 w 46944"/>
                <a:gd name="connsiteY32" fmla="*/ 42502 h 81403"/>
                <a:gd name="connsiteX33" fmla="*/ 11159 w 46944"/>
                <a:gd name="connsiteY33" fmla="*/ 42502 h 81403"/>
                <a:gd name="connsiteX34" fmla="*/ 7498 w 46944"/>
                <a:gd name="connsiteY34" fmla="*/ 65033 h 81403"/>
                <a:gd name="connsiteX35" fmla="*/ 9050 w 46944"/>
                <a:gd name="connsiteY35" fmla="*/ 75741 h 81403"/>
                <a:gd name="connsiteX36" fmla="*/ 13658 w 46944"/>
                <a:gd name="connsiteY36" fmla="*/ 78845 h 81403"/>
                <a:gd name="connsiteX37" fmla="*/ 20315 w 46944"/>
                <a:gd name="connsiteY37" fmla="*/ 75410 h 81403"/>
                <a:gd name="connsiteX38" fmla="*/ 26807 w 46944"/>
                <a:gd name="connsiteY38" fmla="*/ 65590 h 81403"/>
                <a:gd name="connsiteX39" fmla="*/ 34791 w 46944"/>
                <a:gd name="connsiteY39" fmla="*/ 42502 h 8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944" h="81403">
                  <a:moveTo>
                    <a:pt x="46945" y="23300"/>
                  </a:moveTo>
                  <a:cubicBezTo>
                    <a:pt x="46945" y="29519"/>
                    <a:pt x="45949" y="36118"/>
                    <a:pt x="43948" y="43118"/>
                  </a:cubicBezTo>
                  <a:cubicBezTo>
                    <a:pt x="41993" y="50072"/>
                    <a:pt x="39458" y="56350"/>
                    <a:pt x="36354" y="61977"/>
                  </a:cubicBezTo>
                  <a:cubicBezTo>
                    <a:pt x="33239" y="67568"/>
                    <a:pt x="29650" y="72211"/>
                    <a:pt x="25587" y="75907"/>
                  </a:cubicBezTo>
                  <a:cubicBezTo>
                    <a:pt x="21512" y="79567"/>
                    <a:pt x="17532" y="81404"/>
                    <a:pt x="13658" y="81404"/>
                  </a:cubicBezTo>
                  <a:cubicBezTo>
                    <a:pt x="11182" y="81404"/>
                    <a:pt x="9015" y="80716"/>
                    <a:pt x="7167" y="79342"/>
                  </a:cubicBezTo>
                  <a:cubicBezTo>
                    <a:pt x="5354" y="77933"/>
                    <a:pt x="3945" y="76073"/>
                    <a:pt x="2938" y="73739"/>
                  </a:cubicBezTo>
                  <a:cubicBezTo>
                    <a:pt x="1943" y="71382"/>
                    <a:pt x="1208" y="68906"/>
                    <a:pt x="723" y="66312"/>
                  </a:cubicBezTo>
                  <a:cubicBezTo>
                    <a:pt x="237" y="63682"/>
                    <a:pt x="0" y="60946"/>
                    <a:pt x="0" y="58091"/>
                  </a:cubicBezTo>
                  <a:cubicBezTo>
                    <a:pt x="0" y="53839"/>
                    <a:pt x="462" y="49408"/>
                    <a:pt x="1386" y="44777"/>
                  </a:cubicBezTo>
                  <a:cubicBezTo>
                    <a:pt x="2310" y="40121"/>
                    <a:pt x="3554" y="35679"/>
                    <a:pt x="5105" y="31462"/>
                  </a:cubicBezTo>
                  <a:cubicBezTo>
                    <a:pt x="6657" y="27210"/>
                    <a:pt x="8529" y="23158"/>
                    <a:pt x="10708" y="19308"/>
                  </a:cubicBezTo>
                  <a:cubicBezTo>
                    <a:pt x="12900" y="15423"/>
                    <a:pt x="15186" y="12071"/>
                    <a:pt x="17591" y="9263"/>
                  </a:cubicBezTo>
                  <a:cubicBezTo>
                    <a:pt x="20031" y="6408"/>
                    <a:pt x="22625" y="4158"/>
                    <a:pt x="25362" y="2488"/>
                  </a:cubicBezTo>
                  <a:cubicBezTo>
                    <a:pt x="28098" y="829"/>
                    <a:pt x="30751" y="0"/>
                    <a:pt x="33298" y="0"/>
                  </a:cubicBezTo>
                  <a:cubicBezTo>
                    <a:pt x="35146" y="0"/>
                    <a:pt x="36805" y="403"/>
                    <a:pt x="38285" y="1220"/>
                  </a:cubicBezTo>
                  <a:cubicBezTo>
                    <a:pt x="39813" y="1990"/>
                    <a:pt x="41045" y="3068"/>
                    <a:pt x="42005" y="4430"/>
                  </a:cubicBezTo>
                  <a:cubicBezTo>
                    <a:pt x="42964" y="5769"/>
                    <a:pt x="43782" y="7226"/>
                    <a:pt x="44445" y="8813"/>
                  </a:cubicBezTo>
                  <a:cubicBezTo>
                    <a:pt x="45144" y="10412"/>
                    <a:pt x="45665" y="12130"/>
                    <a:pt x="46009" y="13978"/>
                  </a:cubicBezTo>
                  <a:cubicBezTo>
                    <a:pt x="46340" y="15790"/>
                    <a:pt x="46577" y="17461"/>
                    <a:pt x="46731" y="18977"/>
                  </a:cubicBezTo>
                  <a:cubicBezTo>
                    <a:pt x="46873" y="20457"/>
                    <a:pt x="46945" y="21891"/>
                    <a:pt x="46945" y="23300"/>
                  </a:cubicBezTo>
                  <a:moveTo>
                    <a:pt x="39458" y="16252"/>
                  </a:moveTo>
                  <a:cubicBezTo>
                    <a:pt x="39458" y="14369"/>
                    <a:pt x="39387" y="12722"/>
                    <a:pt x="39233" y="11313"/>
                  </a:cubicBezTo>
                  <a:cubicBezTo>
                    <a:pt x="39079" y="9879"/>
                    <a:pt x="38807" y="8434"/>
                    <a:pt x="38404" y="6989"/>
                  </a:cubicBezTo>
                  <a:cubicBezTo>
                    <a:pt x="37989" y="5544"/>
                    <a:pt x="37349" y="4430"/>
                    <a:pt x="36461" y="3660"/>
                  </a:cubicBezTo>
                  <a:cubicBezTo>
                    <a:pt x="35608" y="2878"/>
                    <a:pt x="34518" y="2488"/>
                    <a:pt x="33192" y="2488"/>
                  </a:cubicBezTo>
                  <a:cubicBezTo>
                    <a:pt x="29306" y="2488"/>
                    <a:pt x="25184" y="6468"/>
                    <a:pt x="20813" y="14428"/>
                  </a:cubicBezTo>
                  <a:cubicBezTo>
                    <a:pt x="19403" y="16904"/>
                    <a:pt x="18077" y="19818"/>
                    <a:pt x="16821" y="23194"/>
                  </a:cubicBezTo>
                  <a:cubicBezTo>
                    <a:pt x="15553" y="26558"/>
                    <a:pt x="14700" y="29034"/>
                    <a:pt x="14262" y="30621"/>
                  </a:cubicBezTo>
                  <a:cubicBezTo>
                    <a:pt x="13824" y="32220"/>
                    <a:pt x="13078" y="34968"/>
                    <a:pt x="12047" y="38889"/>
                  </a:cubicBezTo>
                  <a:lnTo>
                    <a:pt x="35798" y="38889"/>
                  </a:lnTo>
                  <a:cubicBezTo>
                    <a:pt x="38238" y="28797"/>
                    <a:pt x="39458" y="21251"/>
                    <a:pt x="39458" y="16252"/>
                  </a:cubicBezTo>
                  <a:moveTo>
                    <a:pt x="34791" y="42502"/>
                  </a:moveTo>
                  <a:lnTo>
                    <a:pt x="11159" y="42502"/>
                  </a:lnTo>
                  <a:cubicBezTo>
                    <a:pt x="8718" y="51754"/>
                    <a:pt x="7498" y="59264"/>
                    <a:pt x="7498" y="65033"/>
                  </a:cubicBezTo>
                  <a:cubicBezTo>
                    <a:pt x="7498" y="70067"/>
                    <a:pt x="8019" y="73633"/>
                    <a:pt x="9050" y="75741"/>
                  </a:cubicBezTo>
                  <a:cubicBezTo>
                    <a:pt x="10128" y="77814"/>
                    <a:pt x="11656" y="78845"/>
                    <a:pt x="13658" y="78845"/>
                  </a:cubicBezTo>
                  <a:cubicBezTo>
                    <a:pt x="15944" y="78845"/>
                    <a:pt x="18171" y="77696"/>
                    <a:pt x="20315" y="75410"/>
                  </a:cubicBezTo>
                  <a:cubicBezTo>
                    <a:pt x="22459" y="73076"/>
                    <a:pt x="24615" y="69807"/>
                    <a:pt x="26807" y="65590"/>
                  </a:cubicBezTo>
                  <a:cubicBezTo>
                    <a:pt x="29685" y="60105"/>
                    <a:pt x="32351" y="52417"/>
                    <a:pt x="34791" y="42502"/>
                  </a:cubicBezTo>
                  <a:close/>
                </a:path>
              </a:pathLst>
            </a:custGeom>
            <a:solidFill>
              <a:srgbClr val="000000"/>
            </a:solidFill>
            <a:ln w="1183"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DDA09F6D-3C28-90D6-2B02-CAD9BA6074D6}"/>
                </a:ext>
              </a:extLst>
            </p:cNvPr>
            <p:cNvSpPr/>
            <p:nvPr/>
          </p:nvSpPr>
          <p:spPr>
            <a:xfrm>
              <a:off x="5089657" y="276056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1" name="Freeform 30">
              <a:extLst>
                <a:ext uri="{FF2B5EF4-FFF2-40B4-BE49-F238E27FC236}">
                  <a16:creationId xmlns:a16="http://schemas.microsoft.com/office/drawing/2014/main" id="{CC73DF53-673C-D537-FE73-23CD07A5AFFB}"/>
                </a:ext>
              </a:extLst>
            </p:cNvPr>
            <p:cNvSpPr/>
            <p:nvPr/>
          </p:nvSpPr>
          <p:spPr>
            <a:xfrm>
              <a:off x="5089657" y="2427419"/>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2" name="Freeform 31">
              <a:extLst>
                <a:ext uri="{FF2B5EF4-FFF2-40B4-BE49-F238E27FC236}">
                  <a16:creationId xmlns:a16="http://schemas.microsoft.com/office/drawing/2014/main" id="{EC2702D0-F714-8D33-847C-DA6615A8177F}"/>
                </a:ext>
              </a:extLst>
            </p:cNvPr>
            <p:cNvSpPr/>
            <p:nvPr/>
          </p:nvSpPr>
          <p:spPr>
            <a:xfrm>
              <a:off x="5089657" y="2094268"/>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D22F28D3-8850-9A3B-B401-A44A9CD0BF70}"/>
                </a:ext>
              </a:extLst>
            </p:cNvPr>
            <p:cNvSpPr/>
            <p:nvPr/>
          </p:nvSpPr>
          <p:spPr>
            <a:xfrm>
              <a:off x="5089657" y="176111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2C94869B-089E-2BCD-8BF8-DC03C75370AD}"/>
                </a:ext>
              </a:extLst>
            </p:cNvPr>
            <p:cNvSpPr/>
            <p:nvPr/>
          </p:nvSpPr>
          <p:spPr>
            <a:xfrm>
              <a:off x="5089657" y="1427966"/>
              <a:ext cx="2315091" cy="1184"/>
            </a:xfrm>
            <a:custGeom>
              <a:avLst/>
              <a:gdLst>
                <a:gd name="connsiteX0" fmla="*/ 0 w 2315091"/>
                <a:gd name="connsiteY0" fmla="*/ 0 h 1184"/>
                <a:gd name="connsiteX1" fmla="*/ 2315092 w 2315091"/>
                <a:gd name="connsiteY1" fmla="*/ 0 h 1184"/>
              </a:gdLst>
              <a:ahLst/>
              <a:cxnLst>
                <a:cxn ang="0">
                  <a:pos x="connsiteX0" y="connsiteY0"/>
                </a:cxn>
                <a:cxn ang="0">
                  <a:pos x="connsiteX1" y="connsiteY1"/>
                </a:cxn>
              </a:cxnLst>
              <a:rect l="l" t="t" r="r" b="b"/>
              <a:pathLst>
                <a:path w="2315091" h="1184">
                  <a:moveTo>
                    <a:pt x="0" y="0"/>
                  </a:moveTo>
                  <a:lnTo>
                    <a:pt x="2315092" y="0"/>
                  </a:lnTo>
                </a:path>
              </a:pathLst>
            </a:custGeom>
            <a:noFill/>
            <a:ln w="236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6F5F2D51-FE43-07FA-9CC8-1417084649CB}"/>
                </a:ext>
              </a:extLst>
            </p:cNvPr>
            <p:cNvSpPr/>
            <p:nvPr/>
          </p:nvSpPr>
          <p:spPr>
            <a:xfrm>
              <a:off x="5089657" y="1306715"/>
              <a:ext cx="1184" cy="1573601"/>
            </a:xfrm>
            <a:custGeom>
              <a:avLst/>
              <a:gdLst>
                <a:gd name="connsiteX0" fmla="*/ 0 w 1184"/>
                <a:gd name="connsiteY0" fmla="*/ 1573602 h 1573601"/>
                <a:gd name="connsiteX1" fmla="*/ 0 w 1184"/>
                <a:gd name="connsiteY1" fmla="*/ 0 h 1573601"/>
              </a:gdLst>
              <a:ahLst/>
              <a:cxnLst>
                <a:cxn ang="0">
                  <a:pos x="connsiteX0" y="connsiteY0"/>
                </a:cxn>
                <a:cxn ang="0">
                  <a:pos x="connsiteX1" y="connsiteY1"/>
                </a:cxn>
              </a:cxnLst>
              <a:rect l="l" t="t" r="r" b="b"/>
              <a:pathLst>
                <a:path w="1184" h="1573601">
                  <a:moveTo>
                    <a:pt x="0" y="1573602"/>
                  </a:moveTo>
                  <a:lnTo>
                    <a:pt x="0" y="0"/>
                  </a:lnTo>
                </a:path>
              </a:pathLst>
            </a:custGeom>
            <a:noFill/>
            <a:ln w="4731" cap="rnd">
              <a:solidFill>
                <a:srgbClr val="000000"/>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80717EF5-5B4D-997E-F4FA-7A9808DEE4B6}"/>
                </a:ext>
              </a:extLst>
            </p:cNvPr>
            <p:cNvSpPr/>
            <p:nvPr/>
          </p:nvSpPr>
          <p:spPr>
            <a:xfrm>
              <a:off x="5089657" y="276056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2377D49F-0891-2BE5-B792-D7F678D0093D}"/>
                </a:ext>
              </a:extLst>
            </p:cNvPr>
            <p:cNvSpPr/>
            <p:nvPr/>
          </p:nvSpPr>
          <p:spPr>
            <a:xfrm>
              <a:off x="5089657" y="2427419"/>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5322DED3-16D6-E878-1F2E-8732D49319E0}"/>
                </a:ext>
              </a:extLst>
            </p:cNvPr>
            <p:cNvSpPr/>
            <p:nvPr/>
          </p:nvSpPr>
          <p:spPr>
            <a:xfrm>
              <a:off x="5089657" y="2094268"/>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948713A2-0315-E83C-7F5C-C636222F1173}"/>
                </a:ext>
              </a:extLst>
            </p:cNvPr>
            <p:cNvSpPr/>
            <p:nvPr/>
          </p:nvSpPr>
          <p:spPr>
            <a:xfrm>
              <a:off x="5089657" y="176111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0ECB246F-C2A5-6775-1F58-6DD22664AE74}"/>
                </a:ext>
              </a:extLst>
            </p:cNvPr>
            <p:cNvSpPr/>
            <p:nvPr/>
          </p:nvSpPr>
          <p:spPr>
            <a:xfrm>
              <a:off x="5089657" y="1427966"/>
              <a:ext cx="22384" cy="1184"/>
            </a:xfrm>
            <a:custGeom>
              <a:avLst/>
              <a:gdLst>
                <a:gd name="connsiteX0" fmla="*/ 0 w 22384"/>
                <a:gd name="connsiteY0" fmla="*/ 0 h 1184"/>
                <a:gd name="connsiteX1" fmla="*/ 22385 w 22384"/>
                <a:gd name="connsiteY1" fmla="*/ 0 h 1184"/>
              </a:gdLst>
              <a:ahLst/>
              <a:cxnLst>
                <a:cxn ang="0">
                  <a:pos x="connsiteX0" y="connsiteY0"/>
                </a:cxn>
                <a:cxn ang="0">
                  <a:pos x="connsiteX1" y="connsiteY1"/>
                </a:cxn>
              </a:cxnLst>
              <a:rect l="l" t="t" r="r" b="b"/>
              <a:pathLst>
                <a:path w="22384" h="1184">
                  <a:moveTo>
                    <a:pt x="0" y="0"/>
                  </a:moveTo>
                  <a:lnTo>
                    <a:pt x="22385" y="0"/>
                  </a:lnTo>
                </a:path>
              </a:pathLst>
            </a:custGeom>
            <a:noFill/>
            <a:ln w="4731"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B79A799E-448B-29D6-B35D-421AA5E5F3AB}"/>
                </a:ext>
              </a:extLst>
            </p:cNvPr>
            <p:cNvSpPr/>
            <p:nvPr/>
          </p:nvSpPr>
          <p:spPr>
            <a:xfrm>
              <a:off x="4780739" y="2723456"/>
              <a:ext cx="49520" cy="74331"/>
            </a:xfrm>
            <a:custGeom>
              <a:avLst/>
              <a:gdLst>
                <a:gd name="connsiteX0" fmla="*/ 24761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1 w 49520"/>
                <a:gd name="connsiteY4" fmla="*/ 66644 h 74331"/>
                <a:gd name="connsiteX5" fmla="*/ 36037 w 49520"/>
                <a:gd name="connsiteY5" fmla="*/ 59312 h 74331"/>
                <a:gd name="connsiteX6" fmla="*/ 39829 w 49520"/>
                <a:gd name="connsiteY6" fmla="*/ 37184 h 74331"/>
                <a:gd name="connsiteX7" fmla="*/ 36037 w 49520"/>
                <a:gd name="connsiteY7" fmla="*/ 15068 h 74331"/>
                <a:gd name="connsiteX8" fmla="*/ 24761 w 49520"/>
                <a:gd name="connsiteY8" fmla="*/ 7676 h 74331"/>
                <a:gd name="connsiteX9" fmla="*/ 24761 w 49520"/>
                <a:gd name="connsiteY9" fmla="*/ 0 h 74331"/>
                <a:gd name="connsiteX10" fmla="*/ 43140 w 49520"/>
                <a:gd name="connsiteY10" fmla="*/ 9548 h 74331"/>
                <a:gd name="connsiteX11" fmla="*/ 49521 w 49520"/>
                <a:gd name="connsiteY11" fmla="*/ 37184 h 74331"/>
                <a:gd name="connsiteX12" fmla="*/ 43140 w 49520"/>
                <a:gd name="connsiteY12" fmla="*/ 64831 h 74331"/>
                <a:gd name="connsiteX13" fmla="*/ 24761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1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1" y="7676"/>
                  </a:moveTo>
                  <a:cubicBezTo>
                    <a:pt x="19770" y="7676"/>
                    <a:pt x="16011" y="10140"/>
                    <a:pt x="13484" y="15068"/>
                  </a:cubicBezTo>
                  <a:cubicBezTo>
                    <a:pt x="10988" y="19960"/>
                    <a:pt x="9741" y="27340"/>
                    <a:pt x="9741" y="37184"/>
                  </a:cubicBezTo>
                  <a:cubicBezTo>
                    <a:pt x="9741" y="47004"/>
                    <a:pt x="10988" y="54384"/>
                    <a:pt x="13484" y="59312"/>
                  </a:cubicBezTo>
                  <a:cubicBezTo>
                    <a:pt x="16011" y="64204"/>
                    <a:pt x="19770" y="66644"/>
                    <a:pt x="24761" y="66644"/>
                  </a:cubicBezTo>
                  <a:cubicBezTo>
                    <a:pt x="29784" y="66644"/>
                    <a:pt x="33542" y="64204"/>
                    <a:pt x="36037" y="59312"/>
                  </a:cubicBezTo>
                  <a:cubicBezTo>
                    <a:pt x="38565" y="54384"/>
                    <a:pt x="39829" y="47004"/>
                    <a:pt x="39829" y="37184"/>
                  </a:cubicBezTo>
                  <a:cubicBezTo>
                    <a:pt x="39829" y="27340"/>
                    <a:pt x="38565" y="19960"/>
                    <a:pt x="36037" y="15068"/>
                  </a:cubicBezTo>
                  <a:cubicBezTo>
                    <a:pt x="33542" y="10140"/>
                    <a:pt x="29784" y="7676"/>
                    <a:pt x="24761" y="7676"/>
                  </a:cubicBezTo>
                  <a:moveTo>
                    <a:pt x="24761" y="0"/>
                  </a:moveTo>
                  <a:cubicBezTo>
                    <a:pt x="32790" y="0"/>
                    <a:pt x="38917" y="3187"/>
                    <a:pt x="43140" y="9548"/>
                  </a:cubicBezTo>
                  <a:cubicBezTo>
                    <a:pt x="47393" y="15885"/>
                    <a:pt x="49521" y="25089"/>
                    <a:pt x="49521" y="37184"/>
                  </a:cubicBezTo>
                  <a:cubicBezTo>
                    <a:pt x="49521" y="49243"/>
                    <a:pt x="47393" y="58459"/>
                    <a:pt x="43140" y="64831"/>
                  </a:cubicBezTo>
                  <a:cubicBezTo>
                    <a:pt x="38917" y="71169"/>
                    <a:pt x="32790" y="74332"/>
                    <a:pt x="24761"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481FA8D1-346D-DEEE-B95E-E5CE3353B016}"/>
                </a:ext>
              </a:extLst>
            </p:cNvPr>
            <p:cNvSpPr/>
            <p:nvPr/>
          </p:nvSpPr>
          <p:spPr>
            <a:xfrm>
              <a:off x="4847295" y="27842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9258680C-151F-3C87-FF3C-5E7AAC00AF91}"/>
                </a:ext>
              </a:extLst>
            </p:cNvPr>
            <p:cNvSpPr/>
            <p:nvPr/>
          </p:nvSpPr>
          <p:spPr>
            <a:xfrm>
              <a:off x="4874503" y="2723456"/>
              <a:ext cx="49520" cy="74331"/>
            </a:xfrm>
            <a:custGeom>
              <a:avLst/>
              <a:gdLst>
                <a:gd name="connsiteX0" fmla="*/ 24760 w 49520"/>
                <a:gd name="connsiteY0" fmla="*/ 7676 h 74331"/>
                <a:gd name="connsiteX1" fmla="*/ 13484 w 49520"/>
                <a:gd name="connsiteY1" fmla="*/ 15068 h 74331"/>
                <a:gd name="connsiteX2" fmla="*/ 9741 w 49520"/>
                <a:gd name="connsiteY2" fmla="*/ 37184 h 74331"/>
                <a:gd name="connsiteX3" fmla="*/ 13484 w 49520"/>
                <a:gd name="connsiteY3" fmla="*/ 59312 h 74331"/>
                <a:gd name="connsiteX4" fmla="*/ 24760 w 49520"/>
                <a:gd name="connsiteY4" fmla="*/ 66644 h 74331"/>
                <a:gd name="connsiteX5" fmla="*/ 36037 w 49520"/>
                <a:gd name="connsiteY5" fmla="*/ 59312 h 74331"/>
                <a:gd name="connsiteX6" fmla="*/ 39828 w 49520"/>
                <a:gd name="connsiteY6" fmla="*/ 37184 h 74331"/>
                <a:gd name="connsiteX7" fmla="*/ 36037 w 49520"/>
                <a:gd name="connsiteY7" fmla="*/ 15068 h 74331"/>
                <a:gd name="connsiteX8" fmla="*/ 24760 w 49520"/>
                <a:gd name="connsiteY8" fmla="*/ 7676 h 74331"/>
                <a:gd name="connsiteX9" fmla="*/ 24760 w 49520"/>
                <a:gd name="connsiteY9" fmla="*/ 0 h 74331"/>
                <a:gd name="connsiteX10" fmla="*/ 43138 w 49520"/>
                <a:gd name="connsiteY10" fmla="*/ 9548 h 74331"/>
                <a:gd name="connsiteX11" fmla="*/ 49521 w 49520"/>
                <a:gd name="connsiteY11" fmla="*/ 37184 h 74331"/>
                <a:gd name="connsiteX12" fmla="*/ 43138 w 49520"/>
                <a:gd name="connsiteY12" fmla="*/ 64831 h 74331"/>
                <a:gd name="connsiteX13" fmla="*/ 24760 w 49520"/>
                <a:gd name="connsiteY13" fmla="*/ 74332 h 74331"/>
                <a:gd name="connsiteX14" fmla="*/ 6334 w 49520"/>
                <a:gd name="connsiteY14" fmla="*/ 64831 h 74331"/>
                <a:gd name="connsiteX15" fmla="*/ 0 w 49520"/>
                <a:gd name="connsiteY15" fmla="*/ 37184 h 74331"/>
                <a:gd name="connsiteX16" fmla="*/ 6334 w 49520"/>
                <a:gd name="connsiteY16" fmla="*/ 9548 h 74331"/>
                <a:gd name="connsiteX17" fmla="*/ 24760 w 49520"/>
                <a:gd name="connsiteY17" fmla="*/ 0 h 7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1">
                  <a:moveTo>
                    <a:pt x="24760" y="7676"/>
                  </a:moveTo>
                  <a:cubicBezTo>
                    <a:pt x="19769" y="7676"/>
                    <a:pt x="16011" y="10140"/>
                    <a:pt x="13484" y="15068"/>
                  </a:cubicBezTo>
                  <a:cubicBezTo>
                    <a:pt x="10988" y="19960"/>
                    <a:pt x="9741" y="27340"/>
                    <a:pt x="9741" y="37184"/>
                  </a:cubicBezTo>
                  <a:cubicBezTo>
                    <a:pt x="9741" y="47004"/>
                    <a:pt x="10988" y="54384"/>
                    <a:pt x="13484" y="59312"/>
                  </a:cubicBezTo>
                  <a:cubicBezTo>
                    <a:pt x="16011" y="64204"/>
                    <a:pt x="19769" y="66644"/>
                    <a:pt x="24760" y="66644"/>
                  </a:cubicBezTo>
                  <a:cubicBezTo>
                    <a:pt x="29782" y="66644"/>
                    <a:pt x="33541" y="64204"/>
                    <a:pt x="36037" y="59312"/>
                  </a:cubicBezTo>
                  <a:cubicBezTo>
                    <a:pt x="38564" y="54384"/>
                    <a:pt x="39828" y="47004"/>
                    <a:pt x="39828" y="37184"/>
                  </a:cubicBezTo>
                  <a:cubicBezTo>
                    <a:pt x="39828" y="27340"/>
                    <a:pt x="38564" y="19960"/>
                    <a:pt x="36037" y="15068"/>
                  </a:cubicBezTo>
                  <a:cubicBezTo>
                    <a:pt x="33541" y="10140"/>
                    <a:pt x="29782" y="7676"/>
                    <a:pt x="24760" y="7676"/>
                  </a:cubicBezTo>
                  <a:moveTo>
                    <a:pt x="24760" y="0"/>
                  </a:moveTo>
                  <a:cubicBezTo>
                    <a:pt x="32790" y="0"/>
                    <a:pt x="38915" y="3187"/>
                    <a:pt x="43138" y="9548"/>
                  </a:cubicBezTo>
                  <a:cubicBezTo>
                    <a:pt x="47393" y="15885"/>
                    <a:pt x="49521" y="25089"/>
                    <a:pt x="49521" y="37184"/>
                  </a:cubicBezTo>
                  <a:cubicBezTo>
                    <a:pt x="49521" y="49243"/>
                    <a:pt x="47393" y="58459"/>
                    <a:pt x="43138" y="64831"/>
                  </a:cubicBezTo>
                  <a:cubicBezTo>
                    <a:pt x="38915" y="71169"/>
                    <a:pt x="32790" y="74332"/>
                    <a:pt x="24760" y="74332"/>
                  </a:cubicBezTo>
                  <a:cubicBezTo>
                    <a:pt x="16731" y="74332"/>
                    <a:pt x="10589" y="71169"/>
                    <a:pt x="6334" y="64831"/>
                  </a:cubicBezTo>
                  <a:cubicBezTo>
                    <a:pt x="2111" y="58459"/>
                    <a:pt x="0" y="49243"/>
                    <a:pt x="0" y="37184"/>
                  </a:cubicBezTo>
                  <a:cubicBezTo>
                    <a:pt x="0" y="25089"/>
                    <a:pt x="2111" y="15885"/>
                    <a:pt x="6334" y="9548"/>
                  </a:cubicBezTo>
                  <a:cubicBezTo>
                    <a:pt x="10589" y="3187"/>
                    <a:pt x="16731" y="0"/>
                    <a:pt x="24760" y="0"/>
                  </a:cubicBezTo>
                  <a:close/>
                </a:path>
              </a:pathLst>
            </a:custGeom>
            <a:solidFill>
              <a:srgbClr val="000000"/>
            </a:solidFill>
            <a:ln w="1183"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ACF5F19-C2A0-3D77-9C89-450C92139326}"/>
                </a:ext>
              </a:extLst>
            </p:cNvPr>
            <p:cNvSpPr/>
            <p:nvPr/>
          </p:nvSpPr>
          <p:spPr>
            <a:xfrm>
              <a:off x="4938612" y="2724747"/>
              <a:ext cx="46065" cy="71642"/>
            </a:xfrm>
            <a:custGeom>
              <a:avLst/>
              <a:gdLst>
                <a:gd name="connsiteX0" fmla="*/ 0 w 46065"/>
                <a:gd name="connsiteY0" fmla="*/ 0 h 71642"/>
                <a:gd name="connsiteX1" fmla="*/ 46066 w 46065"/>
                <a:gd name="connsiteY1" fmla="*/ 0 h 71642"/>
                <a:gd name="connsiteX2" fmla="*/ 46066 w 46065"/>
                <a:gd name="connsiteY2" fmla="*/ 4122 h 71642"/>
                <a:gd name="connsiteX3" fmla="*/ 20058 w 46065"/>
                <a:gd name="connsiteY3" fmla="*/ 71643 h 71642"/>
                <a:gd name="connsiteX4" fmla="*/ 9933 w 46065"/>
                <a:gd name="connsiteY4" fmla="*/ 71643 h 71642"/>
                <a:gd name="connsiteX5" fmla="*/ 34406 w 46065"/>
                <a:gd name="connsiteY5" fmla="*/ 8162 h 71642"/>
                <a:gd name="connsiteX6" fmla="*/ 0 w 46065"/>
                <a:gd name="connsiteY6" fmla="*/ 8162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2"/>
                  </a:lnTo>
                  <a:lnTo>
                    <a:pt x="20058" y="71643"/>
                  </a:lnTo>
                  <a:lnTo>
                    <a:pt x="9933" y="71643"/>
                  </a:lnTo>
                  <a:lnTo>
                    <a:pt x="34406" y="8162"/>
                  </a:lnTo>
                  <a:lnTo>
                    <a:pt x="0" y="8162"/>
                  </a:lnTo>
                  <a:lnTo>
                    <a:pt x="0" y="0"/>
                  </a:lnTo>
                  <a:close/>
                </a:path>
              </a:pathLst>
            </a:custGeom>
            <a:solidFill>
              <a:srgbClr val="000000"/>
            </a:solidFill>
            <a:ln w="1183"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339E3306-9CCB-8F96-C836-A7FC971B4630}"/>
                </a:ext>
              </a:extLst>
            </p:cNvPr>
            <p:cNvSpPr/>
            <p:nvPr/>
          </p:nvSpPr>
          <p:spPr>
            <a:xfrm>
              <a:off x="5000658" y="2724747"/>
              <a:ext cx="46354" cy="73040"/>
            </a:xfrm>
            <a:custGeom>
              <a:avLst/>
              <a:gdLst>
                <a:gd name="connsiteX0" fmla="*/ 3023 w 46354"/>
                <a:gd name="connsiteY0" fmla="*/ 0 h 73040"/>
                <a:gd name="connsiteX1" fmla="*/ 41076 w 46354"/>
                <a:gd name="connsiteY1" fmla="*/ 0 h 73040"/>
                <a:gd name="connsiteX2" fmla="*/ 41076 w 46354"/>
                <a:gd name="connsiteY2" fmla="*/ 8162 h 73040"/>
                <a:gd name="connsiteX3" fmla="*/ 11900 w 46354"/>
                <a:gd name="connsiteY3" fmla="*/ 8162 h 73040"/>
                <a:gd name="connsiteX4" fmla="*/ 11900 w 46354"/>
                <a:gd name="connsiteY4" fmla="*/ 25717 h 73040"/>
                <a:gd name="connsiteX5" fmla="*/ 16123 w 46354"/>
                <a:gd name="connsiteY5" fmla="*/ 24663 h 73040"/>
                <a:gd name="connsiteX6" fmla="*/ 20346 w 46354"/>
                <a:gd name="connsiteY6" fmla="*/ 24284 h 73040"/>
                <a:gd name="connsiteX7" fmla="*/ 39348 w 46354"/>
                <a:gd name="connsiteY7" fmla="*/ 30858 h 73040"/>
                <a:gd name="connsiteX8" fmla="*/ 46355 w 46354"/>
                <a:gd name="connsiteY8" fmla="*/ 48662 h 73040"/>
                <a:gd name="connsiteX9" fmla="*/ 39156 w 46354"/>
                <a:gd name="connsiteY9" fmla="*/ 66656 h 73040"/>
                <a:gd name="connsiteX10" fmla="*/ 18858 w 46354"/>
                <a:gd name="connsiteY10" fmla="*/ 73041 h 73040"/>
                <a:gd name="connsiteX11" fmla="*/ 9645 w 46354"/>
                <a:gd name="connsiteY11" fmla="*/ 72271 h 73040"/>
                <a:gd name="connsiteX12" fmla="*/ 0 w 46354"/>
                <a:gd name="connsiteY12" fmla="*/ 69961 h 73040"/>
                <a:gd name="connsiteX13" fmla="*/ 0 w 46354"/>
                <a:gd name="connsiteY13" fmla="*/ 60224 h 73040"/>
                <a:gd name="connsiteX14" fmla="*/ 8926 w 46354"/>
                <a:gd name="connsiteY14" fmla="*/ 63730 h 73040"/>
                <a:gd name="connsiteX15" fmla="*/ 18666 w 46354"/>
                <a:gd name="connsiteY15" fmla="*/ 64879 h 73040"/>
                <a:gd name="connsiteX16" fmla="*/ 31814 w 46354"/>
                <a:gd name="connsiteY16" fmla="*/ 60508 h 73040"/>
                <a:gd name="connsiteX17" fmla="*/ 36661 w 46354"/>
                <a:gd name="connsiteY17" fmla="*/ 48662 h 73040"/>
                <a:gd name="connsiteX18" fmla="*/ 31814 w 46354"/>
                <a:gd name="connsiteY18" fmla="*/ 36805 h 73040"/>
                <a:gd name="connsiteX19" fmla="*/ 18666 w 46354"/>
                <a:gd name="connsiteY19" fmla="*/ 32445 h 73040"/>
                <a:gd name="connsiteX20" fmla="*/ 10893 w 46354"/>
                <a:gd name="connsiteY20" fmla="*/ 33298 h 73040"/>
                <a:gd name="connsiteX21" fmla="*/ 3023 w 46354"/>
                <a:gd name="connsiteY21" fmla="*/ 35987 h 73040"/>
                <a:gd name="connsiteX22" fmla="*/ 3023 w 46354"/>
                <a:gd name="connsiteY22" fmla="*/ 0 h 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40">
                  <a:moveTo>
                    <a:pt x="3023" y="0"/>
                  </a:moveTo>
                  <a:lnTo>
                    <a:pt x="41076" y="0"/>
                  </a:lnTo>
                  <a:lnTo>
                    <a:pt x="41076" y="8162"/>
                  </a:lnTo>
                  <a:lnTo>
                    <a:pt x="11900" y="8162"/>
                  </a:lnTo>
                  <a:lnTo>
                    <a:pt x="11900" y="25717"/>
                  </a:lnTo>
                  <a:cubicBezTo>
                    <a:pt x="13309" y="25243"/>
                    <a:pt x="14716" y="24888"/>
                    <a:pt x="16123" y="24663"/>
                  </a:cubicBezTo>
                  <a:cubicBezTo>
                    <a:pt x="17530" y="24414"/>
                    <a:pt x="18938" y="24284"/>
                    <a:pt x="20346" y="24284"/>
                  </a:cubicBezTo>
                  <a:cubicBezTo>
                    <a:pt x="28343" y="24284"/>
                    <a:pt x="34677" y="26475"/>
                    <a:pt x="39348" y="30858"/>
                  </a:cubicBezTo>
                  <a:cubicBezTo>
                    <a:pt x="44019" y="35241"/>
                    <a:pt x="46355" y="41176"/>
                    <a:pt x="46355" y="48662"/>
                  </a:cubicBezTo>
                  <a:cubicBezTo>
                    <a:pt x="46355" y="56374"/>
                    <a:pt x="43955" y="62368"/>
                    <a:pt x="39156" y="66656"/>
                  </a:cubicBezTo>
                  <a:cubicBezTo>
                    <a:pt x="34357" y="70908"/>
                    <a:pt x="27592" y="73041"/>
                    <a:pt x="18858" y="73041"/>
                  </a:cubicBezTo>
                  <a:cubicBezTo>
                    <a:pt x="15851" y="73041"/>
                    <a:pt x="12780" y="72780"/>
                    <a:pt x="9645" y="72271"/>
                  </a:cubicBezTo>
                  <a:cubicBezTo>
                    <a:pt x="6542" y="71761"/>
                    <a:pt x="3327" y="70991"/>
                    <a:pt x="0" y="69961"/>
                  </a:cubicBezTo>
                  <a:lnTo>
                    <a:pt x="0" y="60224"/>
                  </a:lnTo>
                  <a:cubicBezTo>
                    <a:pt x="2880" y="61787"/>
                    <a:pt x="5854" y="62960"/>
                    <a:pt x="8926" y="63730"/>
                  </a:cubicBezTo>
                  <a:cubicBezTo>
                    <a:pt x="11997" y="64500"/>
                    <a:pt x="15244" y="64879"/>
                    <a:pt x="18666" y="64879"/>
                  </a:cubicBezTo>
                  <a:cubicBezTo>
                    <a:pt x="24201" y="64879"/>
                    <a:pt x="28584" y="63422"/>
                    <a:pt x="31814" y="60508"/>
                  </a:cubicBezTo>
                  <a:cubicBezTo>
                    <a:pt x="35045" y="57606"/>
                    <a:pt x="36661" y="53649"/>
                    <a:pt x="36661" y="48662"/>
                  </a:cubicBezTo>
                  <a:cubicBezTo>
                    <a:pt x="36661" y="43675"/>
                    <a:pt x="35045" y="39719"/>
                    <a:pt x="31814" y="36805"/>
                  </a:cubicBezTo>
                  <a:cubicBezTo>
                    <a:pt x="28584" y="33902"/>
                    <a:pt x="24201" y="32445"/>
                    <a:pt x="18666" y="32445"/>
                  </a:cubicBezTo>
                  <a:cubicBezTo>
                    <a:pt x="16076" y="32445"/>
                    <a:pt x="13484" y="32730"/>
                    <a:pt x="10893" y="33298"/>
                  </a:cubicBezTo>
                  <a:cubicBezTo>
                    <a:pt x="8333" y="33879"/>
                    <a:pt x="5711" y="34767"/>
                    <a:pt x="3023" y="35987"/>
                  </a:cubicBezTo>
                  <a:lnTo>
                    <a:pt x="3023" y="0"/>
                  </a:lnTo>
                  <a:close/>
                </a:path>
              </a:pathLst>
            </a:custGeom>
            <a:solidFill>
              <a:srgbClr val="000000"/>
            </a:solidFill>
            <a:ln w="1183"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65C324BE-5C82-6286-4B6B-43AD61D75E1E}"/>
                </a:ext>
              </a:extLst>
            </p:cNvPr>
            <p:cNvSpPr/>
            <p:nvPr/>
          </p:nvSpPr>
          <p:spPr>
            <a:xfrm>
              <a:off x="477867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5D04CF76-050C-9C4C-98FD-314934CE2B30}"/>
                </a:ext>
              </a:extLst>
            </p:cNvPr>
            <p:cNvSpPr/>
            <p:nvPr/>
          </p:nvSpPr>
          <p:spPr>
            <a:xfrm>
              <a:off x="4845231" y="2451053"/>
              <a:ext cx="10125" cy="12189"/>
            </a:xfrm>
            <a:custGeom>
              <a:avLst/>
              <a:gdLst>
                <a:gd name="connsiteX0" fmla="*/ 0 w 10125"/>
                <a:gd name="connsiteY0" fmla="*/ 0 h 12189"/>
                <a:gd name="connsiteX1" fmla="*/ 10126 w 10125"/>
                <a:gd name="connsiteY1" fmla="*/ 0 h 12189"/>
                <a:gd name="connsiteX2" fmla="*/ 10126 w 10125"/>
                <a:gd name="connsiteY2" fmla="*/ 12189 h 12189"/>
                <a:gd name="connsiteX3" fmla="*/ 0 w 10125"/>
                <a:gd name="connsiteY3" fmla="*/ 12189 h 12189"/>
                <a:gd name="connsiteX4" fmla="*/ 0 w 10125"/>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9">
                  <a:moveTo>
                    <a:pt x="0" y="0"/>
                  </a:moveTo>
                  <a:lnTo>
                    <a:pt x="10126" y="0"/>
                  </a:lnTo>
                  <a:lnTo>
                    <a:pt x="10126"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5C81C91A-31B1-1A68-E2F3-1C7E96CC4D01}"/>
                </a:ext>
              </a:extLst>
            </p:cNvPr>
            <p:cNvSpPr/>
            <p:nvPr/>
          </p:nvSpPr>
          <p:spPr>
            <a:xfrm>
              <a:off x="4876759" y="2391598"/>
              <a:ext cx="42658" cy="71643"/>
            </a:xfrm>
            <a:custGeom>
              <a:avLst/>
              <a:gdLst>
                <a:gd name="connsiteX0" fmla="*/ 1391 w 42658"/>
                <a:gd name="connsiteY0" fmla="*/ 63482 h 71643"/>
                <a:gd name="connsiteX1" fmla="*/ 17226 w 42658"/>
                <a:gd name="connsiteY1" fmla="*/ 63482 h 71643"/>
                <a:gd name="connsiteX2" fmla="*/ 17226 w 42658"/>
                <a:gd name="connsiteY2" fmla="*/ 8830 h 71643"/>
                <a:gd name="connsiteX3" fmla="*/ 0 w 42658"/>
                <a:gd name="connsiteY3" fmla="*/ 12284 h 71643"/>
                <a:gd name="connsiteX4" fmla="*/ 0 w 42658"/>
                <a:gd name="connsiteY4" fmla="*/ 3455 h 71643"/>
                <a:gd name="connsiteX5" fmla="*/ 17130 w 42658"/>
                <a:gd name="connsiteY5" fmla="*/ 0 h 71643"/>
                <a:gd name="connsiteX6" fmla="*/ 26823 w 42658"/>
                <a:gd name="connsiteY6" fmla="*/ 0 h 71643"/>
                <a:gd name="connsiteX7" fmla="*/ 26823 w 42658"/>
                <a:gd name="connsiteY7" fmla="*/ 63482 h 71643"/>
                <a:gd name="connsiteX8" fmla="*/ 42659 w 42658"/>
                <a:gd name="connsiteY8" fmla="*/ 63482 h 71643"/>
                <a:gd name="connsiteX9" fmla="*/ 42659 w 42658"/>
                <a:gd name="connsiteY9" fmla="*/ 71644 h 71643"/>
                <a:gd name="connsiteX10" fmla="*/ 1391 w 42658"/>
                <a:gd name="connsiteY10" fmla="*/ 71644 h 71643"/>
                <a:gd name="connsiteX11" fmla="*/ 1391 w 42658"/>
                <a:gd name="connsiteY11" fmla="*/ 63482 h 7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3">
                  <a:moveTo>
                    <a:pt x="1391" y="63482"/>
                  </a:moveTo>
                  <a:lnTo>
                    <a:pt x="17226" y="63482"/>
                  </a:lnTo>
                  <a:lnTo>
                    <a:pt x="17226" y="8830"/>
                  </a:lnTo>
                  <a:lnTo>
                    <a:pt x="0" y="12284"/>
                  </a:lnTo>
                  <a:lnTo>
                    <a:pt x="0" y="3455"/>
                  </a:lnTo>
                  <a:lnTo>
                    <a:pt x="17130" y="0"/>
                  </a:lnTo>
                  <a:lnTo>
                    <a:pt x="26823" y="0"/>
                  </a:lnTo>
                  <a:lnTo>
                    <a:pt x="26823" y="63482"/>
                  </a:lnTo>
                  <a:lnTo>
                    <a:pt x="42659" y="63482"/>
                  </a:lnTo>
                  <a:lnTo>
                    <a:pt x="42659" y="71644"/>
                  </a:lnTo>
                  <a:lnTo>
                    <a:pt x="1391" y="71644"/>
                  </a:lnTo>
                  <a:lnTo>
                    <a:pt x="1391" y="63482"/>
                  </a:lnTo>
                  <a:close/>
                </a:path>
              </a:pathLst>
            </a:custGeom>
            <a:solidFill>
              <a:srgbClr val="000000"/>
            </a:solidFill>
            <a:ln w="1183"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B81D075A-407D-C0F2-38CD-E26969C0E5F1}"/>
                </a:ext>
              </a:extLst>
            </p:cNvPr>
            <p:cNvSpPr/>
            <p:nvPr/>
          </p:nvSpPr>
          <p:spPr>
            <a:xfrm>
              <a:off x="4934965" y="2390302"/>
              <a:ext cx="49520" cy="74325"/>
            </a:xfrm>
            <a:custGeom>
              <a:avLst/>
              <a:gdLst>
                <a:gd name="connsiteX0" fmla="*/ 24761 w 49520"/>
                <a:gd name="connsiteY0" fmla="*/ 7678 h 74325"/>
                <a:gd name="connsiteX1" fmla="*/ 13484 w 49520"/>
                <a:gd name="connsiteY1" fmla="*/ 15068 h 74325"/>
                <a:gd name="connsiteX2" fmla="*/ 9741 w 49520"/>
                <a:gd name="connsiteY2" fmla="*/ 37190 h 74325"/>
                <a:gd name="connsiteX3" fmla="*/ 13484 w 49520"/>
                <a:gd name="connsiteY3" fmla="*/ 59306 h 74325"/>
                <a:gd name="connsiteX4" fmla="*/ 24761 w 49520"/>
                <a:gd name="connsiteY4" fmla="*/ 66650 h 74325"/>
                <a:gd name="connsiteX5" fmla="*/ 36037 w 49520"/>
                <a:gd name="connsiteY5" fmla="*/ 59306 h 74325"/>
                <a:gd name="connsiteX6" fmla="*/ 39829 w 49520"/>
                <a:gd name="connsiteY6" fmla="*/ 37190 h 74325"/>
                <a:gd name="connsiteX7" fmla="*/ 36037 w 49520"/>
                <a:gd name="connsiteY7" fmla="*/ 15068 h 74325"/>
                <a:gd name="connsiteX8" fmla="*/ 24761 w 49520"/>
                <a:gd name="connsiteY8" fmla="*/ 7678 h 74325"/>
                <a:gd name="connsiteX9" fmla="*/ 24761 w 49520"/>
                <a:gd name="connsiteY9" fmla="*/ 0 h 74325"/>
                <a:gd name="connsiteX10" fmla="*/ 43140 w 49520"/>
                <a:gd name="connsiteY10" fmla="*/ 9549 h 74325"/>
                <a:gd name="connsiteX11" fmla="*/ 49521 w 49520"/>
                <a:gd name="connsiteY11" fmla="*/ 37190 h 74325"/>
                <a:gd name="connsiteX12" fmla="*/ 43140 w 49520"/>
                <a:gd name="connsiteY12" fmla="*/ 64826 h 74325"/>
                <a:gd name="connsiteX13" fmla="*/ 24761 w 49520"/>
                <a:gd name="connsiteY13" fmla="*/ 74326 h 74325"/>
                <a:gd name="connsiteX14" fmla="*/ 6334 w 49520"/>
                <a:gd name="connsiteY14" fmla="*/ 64826 h 74325"/>
                <a:gd name="connsiteX15" fmla="*/ 0 w 49520"/>
                <a:gd name="connsiteY15" fmla="*/ 37190 h 74325"/>
                <a:gd name="connsiteX16" fmla="*/ 6334 w 49520"/>
                <a:gd name="connsiteY16" fmla="*/ 9549 h 74325"/>
                <a:gd name="connsiteX17" fmla="*/ 24761 w 49520"/>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5">
                  <a:moveTo>
                    <a:pt x="24761" y="7678"/>
                  </a:moveTo>
                  <a:cubicBezTo>
                    <a:pt x="19770" y="7678"/>
                    <a:pt x="16011" y="10141"/>
                    <a:pt x="13484" y="15068"/>
                  </a:cubicBezTo>
                  <a:cubicBezTo>
                    <a:pt x="10988" y="19962"/>
                    <a:pt x="9741" y="27336"/>
                    <a:pt x="9741" y="37190"/>
                  </a:cubicBezTo>
                  <a:cubicBezTo>
                    <a:pt x="9741" y="47010"/>
                    <a:pt x="10988" y="54390"/>
                    <a:pt x="13484" y="59306"/>
                  </a:cubicBezTo>
                  <a:cubicBezTo>
                    <a:pt x="16011" y="64198"/>
                    <a:pt x="19770" y="66650"/>
                    <a:pt x="24761" y="66650"/>
                  </a:cubicBezTo>
                  <a:cubicBezTo>
                    <a:pt x="29784" y="66650"/>
                    <a:pt x="33542" y="64198"/>
                    <a:pt x="36037" y="59306"/>
                  </a:cubicBezTo>
                  <a:cubicBezTo>
                    <a:pt x="38565" y="54390"/>
                    <a:pt x="39829" y="47010"/>
                    <a:pt x="39829" y="37190"/>
                  </a:cubicBezTo>
                  <a:cubicBezTo>
                    <a:pt x="39829" y="27336"/>
                    <a:pt x="38565" y="19962"/>
                    <a:pt x="36037" y="15068"/>
                  </a:cubicBezTo>
                  <a:cubicBezTo>
                    <a:pt x="33542" y="10141"/>
                    <a:pt x="29784" y="7678"/>
                    <a:pt x="24761" y="7678"/>
                  </a:cubicBezTo>
                  <a:moveTo>
                    <a:pt x="24761" y="0"/>
                  </a:moveTo>
                  <a:cubicBezTo>
                    <a:pt x="32791" y="0"/>
                    <a:pt x="38917" y="3183"/>
                    <a:pt x="43140" y="9549"/>
                  </a:cubicBezTo>
                  <a:cubicBezTo>
                    <a:pt x="47393" y="15883"/>
                    <a:pt x="49521" y="25096"/>
                    <a:pt x="49521" y="37190"/>
                  </a:cubicBezTo>
                  <a:cubicBezTo>
                    <a:pt x="49521" y="49249"/>
                    <a:pt x="47393" y="58464"/>
                    <a:pt x="43140" y="64826"/>
                  </a:cubicBezTo>
                  <a:cubicBezTo>
                    <a:pt x="38917" y="71163"/>
                    <a:pt x="32791" y="74326"/>
                    <a:pt x="24761" y="74326"/>
                  </a:cubicBezTo>
                  <a:cubicBezTo>
                    <a:pt x="16731" y="74326"/>
                    <a:pt x="10589" y="71163"/>
                    <a:pt x="6334" y="64826"/>
                  </a:cubicBezTo>
                  <a:cubicBezTo>
                    <a:pt x="2111" y="58464"/>
                    <a:pt x="0" y="49249"/>
                    <a:pt x="0" y="37190"/>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6FC86ACA-0AEC-1114-22F7-D0F70FA28FF9}"/>
                </a:ext>
              </a:extLst>
            </p:cNvPr>
            <p:cNvSpPr/>
            <p:nvPr/>
          </p:nvSpPr>
          <p:spPr>
            <a:xfrm>
              <a:off x="4997490" y="2390302"/>
              <a:ext cx="49522" cy="74325"/>
            </a:xfrm>
            <a:custGeom>
              <a:avLst/>
              <a:gdLst>
                <a:gd name="connsiteX0" fmla="*/ 24761 w 49522"/>
                <a:gd name="connsiteY0" fmla="*/ 7678 h 74325"/>
                <a:gd name="connsiteX1" fmla="*/ 13484 w 49522"/>
                <a:gd name="connsiteY1" fmla="*/ 15068 h 74325"/>
                <a:gd name="connsiteX2" fmla="*/ 9742 w 49522"/>
                <a:gd name="connsiteY2" fmla="*/ 37190 h 74325"/>
                <a:gd name="connsiteX3" fmla="*/ 13484 w 49522"/>
                <a:gd name="connsiteY3" fmla="*/ 59306 h 74325"/>
                <a:gd name="connsiteX4" fmla="*/ 24761 w 49522"/>
                <a:gd name="connsiteY4" fmla="*/ 66650 h 74325"/>
                <a:gd name="connsiteX5" fmla="*/ 36038 w 49522"/>
                <a:gd name="connsiteY5" fmla="*/ 59306 h 74325"/>
                <a:gd name="connsiteX6" fmla="*/ 39829 w 49522"/>
                <a:gd name="connsiteY6" fmla="*/ 37190 h 74325"/>
                <a:gd name="connsiteX7" fmla="*/ 36038 w 49522"/>
                <a:gd name="connsiteY7" fmla="*/ 15068 h 74325"/>
                <a:gd name="connsiteX8" fmla="*/ 24761 w 49522"/>
                <a:gd name="connsiteY8" fmla="*/ 7678 h 74325"/>
                <a:gd name="connsiteX9" fmla="*/ 24761 w 49522"/>
                <a:gd name="connsiteY9" fmla="*/ 0 h 74325"/>
                <a:gd name="connsiteX10" fmla="*/ 43140 w 49522"/>
                <a:gd name="connsiteY10" fmla="*/ 9549 h 74325"/>
                <a:gd name="connsiteX11" fmla="*/ 49522 w 49522"/>
                <a:gd name="connsiteY11" fmla="*/ 37190 h 74325"/>
                <a:gd name="connsiteX12" fmla="*/ 43140 w 49522"/>
                <a:gd name="connsiteY12" fmla="*/ 64826 h 74325"/>
                <a:gd name="connsiteX13" fmla="*/ 24761 w 49522"/>
                <a:gd name="connsiteY13" fmla="*/ 74326 h 74325"/>
                <a:gd name="connsiteX14" fmla="*/ 6335 w 49522"/>
                <a:gd name="connsiteY14" fmla="*/ 64826 h 74325"/>
                <a:gd name="connsiteX15" fmla="*/ 0 w 49522"/>
                <a:gd name="connsiteY15" fmla="*/ 37190 h 74325"/>
                <a:gd name="connsiteX16" fmla="*/ 6335 w 49522"/>
                <a:gd name="connsiteY16" fmla="*/ 9549 h 74325"/>
                <a:gd name="connsiteX17" fmla="*/ 24761 w 49522"/>
                <a:gd name="connsiteY17" fmla="*/ 0 h 7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5">
                  <a:moveTo>
                    <a:pt x="24761" y="7678"/>
                  </a:moveTo>
                  <a:cubicBezTo>
                    <a:pt x="19770" y="7678"/>
                    <a:pt x="16012" y="10141"/>
                    <a:pt x="13484" y="15068"/>
                  </a:cubicBezTo>
                  <a:cubicBezTo>
                    <a:pt x="10989" y="19962"/>
                    <a:pt x="9742" y="27336"/>
                    <a:pt x="9742" y="37190"/>
                  </a:cubicBezTo>
                  <a:cubicBezTo>
                    <a:pt x="9742" y="47010"/>
                    <a:pt x="10989" y="54390"/>
                    <a:pt x="13484" y="59306"/>
                  </a:cubicBezTo>
                  <a:cubicBezTo>
                    <a:pt x="16012" y="64198"/>
                    <a:pt x="19770" y="66650"/>
                    <a:pt x="24761" y="66650"/>
                  </a:cubicBezTo>
                  <a:cubicBezTo>
                    <a:pt x="29784" y="66650"/>
                    <a:pt x="33542" y="64198"/>
                    <a:pt x="36038" y="59306"/>
                  </a:cubicBezTo>
                  <a:cubicBezTo>
                    <a:pt x="38565" y="54390"/>
                    <a:pt x="39829" y="47010"/>
                    <a:pt x="39829" y="37190"/>
                  </a:cubicBezTo>
                  <a:cubicBezTo>
                    <a:pt x="39829" y="27336"/>
                    <a:pt x="38565" y="19962"/>
                    <a:pt x="36038" y="15068"/>
                  </a:cubicBezTo>
                  <a:cubicBezTo>
                    <a:pt x="33542" y="10141"/>
                    <a:pt x="29784" y="7678"/>
                    <a:pt x="24761" y="7678"/>
                  </a:cubicBezTo>
                  <a:moveTo>
                    <a:pt x="24761" y="0"/>
                  </a:moveTo>
                  <a:cubicBezTo>
                    <a:pt x="32791" y="0"/>
                    <a:pt x="38917" y="3183"/>
                    <a:pt x="43140" y="9549"/>
                  </a:cubicBezTo>
                  <a:cubicBezTo>
                    <a:pt x="47395" y="15883"/>
                    <a:pt x="49522" y="25096"/>
                    <a:pt x="49522" y="37190"/>
                  </a:cubicBezTo>
                  <a:cubicBezTo>
                    <a:pt x="49522" y="49249"/>
                    <a:pt x="47395" y="58464"/>
                    <a:pt x="43140" y="64826"/>
                  </a:cubicBezTo>
                  <a:cubicBezTo>
                    <a:pt x="38917" y="71163"/>
                    <a:pt x="32791" y="74326"/>
                    <a:pt x="24761" y="74326"/>
                  </a:cubicBezTo>
                  <a:cubicBezTo>
                    <a:pt x="16731" y="74326"/>
                    <a:pt x="10589" y="71163"/>
                    <a:pt x="6335" y="64826"/>
                  </a:cubicBezTo>
                  <a:cubicBezTo>
                    <a:pt x="2112" y="58464"/>
                    <a:pt x="0" y="49249"/>
                    <a:pt x="0" y="37190"/>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5D7D7A78-8C32-CC80-4C61-DB6DC979D799}"/>
                </a:ext>
              </a:extLst>
            </p:cNvPr>
            <p:cNvSpPr/>
            <p:nvPr/>
          </p:nvSpPr>
          <p:spPr>
            <a:xfrm>
              <a:off x="4780739" y="2057151"/>
              <a:ext cx="49520" cy="74329"/>
            </a:xfrm>
            <a:custGeom>
              <a:avLst/>
              <a:gdLst>
                <a:gd name="connsiteX0" fmla="*/ 24761 w 49520"/>
                <a:gd name="connsiteY0" fmla="*/ 7677 h 74329"/>
                <a:gd name="connsiteX1" fmla="*/ 13484 w 49520"/>
                <a:gd name="connsiteY1" fmla="*/ 15068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8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9 h 74329"/>
                <a:gd name="connsiteX13" fmla="*/ 24761 w 49520"/>
                <a:gd name="connsiteY13" fmla="*/ 74329 h 74329"/>
                <a:gd name="connsiteX14" fmla="*/ 6334 w 49520"/>
                <a:gd name="connsiteY14" fmla="*/ 64829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1"/>
                    <a:pt x="13484" y="15068"/>
                  </a:cubicBezTo>
                  <a:cubicBezTo>
                    <a:pt x="10988" y="19962"/>
                    <a:pt x="9741" y="27336"/>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6"/>
                    <a:pt x="38565" y="19962"/>
                    <a:pt x="36037" y="15068"/>
                  </a:cubicBezTo>
                  <a:cubicBezTo>
                    <a:pt x="33542" y="10141"/>
                    <a:pt x="29784" y="7677"/>
                    <a:pt x="24761" y="7677"/>
                  </a:cubicBezTo>
                  <a:moveTo>
                    <a:pt x="24761" y="0"/>
                  </a:moveTo>
                  <a:cubicBezTo>
                    <a:pt x="32790" y="0"/>
                    <a:pt x="38917" y="3183"/>
                    <a:pt x="43140" y="9549"/>
                  </a:cubicBezTo>
                  <a:cubicBezTo>
                    <a:pt x="47393" y="15883"/>
                    <a:pt x="49521" y="25096"/>
                    <a:pt x="49521" y="37188"/>
                  </a:cubicBezTo>
                  <a:cubicBezTo>
                    <a:pt x="49521" y="49249"/>
                    <a:pt x="47393" y="58462"/>
                    <a:pt x="43140" y="64829"/>
                  </a:cubicBezTo>
                  <a:cubicBezTo>
                    <a:pt x="38917" y="71163"/>
                    <a:pt x="32790" y="74329"/>
                    <a:pt x="24761" y="74329"/>
                  </a:cubicBezTo>
                  <a:cubicBezTo>
                    <a:pt x="16731" y="74329"/>
                    <a:pt x="10589" y="71163"/>
                    <a:pt x="6334" y="64829"/>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B1C8C128-8395-585B-7FD8-6EA413003073}"/>
                </a:ext>
              </a:extLst>
            </p:cNvPr>
            <p:cNvSpPr/>
            <p:nvPr/>
          </p:nvSpPr>
          <p:spPr>
            <a:xfrm>
              <a:off x="4847295" y="2117901"/>
              <a:ext cx="10124" cy="12189"/>
            </a:xfrm>
            <a:custGeom>
              <a:avLst/>
              <a:gdLst>
                <a:gd name="connsiteX0" fmla="*/ 0 w 10124"/>
                <a:gd name="connsiteY0" fmla="*/ 0 h 12189"/>
                <a:gd name="connsiteX1" fmla="*/ 10125 w 10124"/>
                <a:gd name="connsiteY1" fmla="*/ 0 h 12189"/>
                <a:gd name="connsiteX2" fmla="*/ 10125 w 10124"/>
                <a:gd name="connsiteY2" fmla="*/ 12189 h 12189"/>
                <a:gd name="connsiteX3" fmla="*/ 0 w 10124"/>
                <a:gd name="connsiteY3" fmla="*/ 12189 h 12189"/>
                <a:gd name="connsiteX4" fmla="*/ 0 w 10124"/>
                <a:gd name="connsiteY4" fmla="*/ 0 h 1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9">
                  <a:moveTo>
                    <a:pt x="0" y="0"/>
                  </a:moveTo>
                  <a:lnTo>
                    <a:pt x="10125" y="0"/>
                  </a:lnTo>
                  <a:lnTo>
                    <a:pt x="10125" y="12189"/>
                  </a:lnTo>
                  <a:lnTo>
                    <a:pt x="0" y="12189"/>
                  </a:lnTo>
                  <a:lnTo>
                    <a:pt x="0" y="0"/>
                  </a:lnTo>
                  <a:close/>
                </a:path>
              </a:pathLst>
            </a:custGeom>
            <a:solidFill>
              <a:srgbClr val="000000"/>
            </a:solidFill>
            <a:ln w="1183"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D7F00426-DB5D-402F-2644-BB8283515690}"/>
                </a:ext>
              </a:extLst>
            </p:cNvPr>
            <p:cNvSpPr/>
            <p:nvPr/>
          </p:nvSpPr>
          <p:spPr>
            <a:xfrm>
              <a:off x="4878822" y="2058447"/>
              <a:ext cx="42658" cy="71642"/>
            </a:xfrm>
            <a:custGeom>
              <a:avLst/>
              <a:gdLst>
                <a:gd name="connsiteX0" fmla="*/ 1391 w 42658"/>
                <a:gd name="connsiteY0" fmla="*/ 63485 h 71642"/>
                <a:gd name="connsiteX1" fmla="*/ 17226 w 42658"/>
                <a:gd name="connsiteY1" fmla="*/ 63485 h 71642"/>
                <a:gd name="connsiteX2" fmla="*/ 17226 w 42658"/>
                <a:gd name="connsiteY2" fmla="*/ 8829 h 71642"/>
                <a:gd name="connsiteX3" fmla="*/ 0 w 42658"/>
                <a:gd name="connsiteY3" fmla="*/ 12284 h 71642"/>
                <a:gd name="connsiteX4" fmla="*/ 0 w 42658"/>
                <a:gd name="connsiteY4" fmla="*/ 3454 h 71642"/>
                <a:gd name="connsiteX5" fmla="*/ 17130 w 42658"/>
                <a:gd name="connsiteY5" fmla="*/ 0 h 71642"/>
                <a:gd name="connsiteX6" fmla="*/ 26823 w 42658"/>
                <a:gd name="connsiteY6" fmla="*/ 0 h 71642"/>
                <a:gd name="connsiteX7" fmla="*/ 26823 w 42658"/>
                <a:gd name="connsiteY7" fmla="*/ 63485 h 71642"/>
                <a:gd name="connsiteX8" fmla="*/ 42659 w 42658"/>
                <a:gd name="connsiteY8" fmla="*/ 63485 h 71642"/>
                <a:gd name="connsiteX9" fmla="*/ 42659 w 42658"/>
                <a:gd name="connsiteY9" fmla="*/ 71643 h 71642"/>
                <a:gd name="connsiteX10" fmla="*/ 1391 w 42658"/>
                <a:gd name="connsiteY10" fmla="*/ 71643 h 71642"/>
                <a:gd name="connsiteX11" fmla="*/ 1391 w 42658"/>
                <a:gd name="connsiteY11" fmla="*/ 63485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5"/>
                  </a:moveTo>
                  <a:lnTo>
                    <a:pt x="17226" y="63485"/>
                  </a:lnTo>
                  <a:lnTo>
                    <a:pt x="17226" y="8829"/>
                  </a:lnTo>
                  <a:lnTo>
                    <a:pt x="0" y="12284"/>
                  </a:lnTo>
                  <a:lnTo>
                    <a:pt x="0" y="3454"/>
                  </a:lnTo>
                  <a:lnTo>
                    <a:pt x="17130" y="0"/>
                  </a:lnTo>
                  <a:lnTo>
                    <a:pt x="26823" y="0"/>
                  </a:lnTo>
                  <a:lnTo>
                    <a:pt x="26823" y="63485"/>
                  </a:lnTo>
                  <a:lnTo>
                    <a:pt x="42659" y="63485"/>
                  </a:lnTo>
                  <a:lnTo>
                    <a:pt x="42659" y="71643"/>
                  </a:lnTo>
                  <a:lnTo>
                    <a:pt x="1391" y="71643"/>
                  </a:lnTo>
                  <a:lnTo>
                    <a:pt x="1391" y="63485"/>
                  </a:lnTo>
                  <a:close/>
                </a:path>
              </a:pathLst>
            </a:custGeom>
            <a:solidFill>
              <a:srgbClr val="000000"/>
            </a:solidFill>
            <a:ln w="1183"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91BCE39C-9040-0033-A8A4-BF1C3CD3845F}"/>
                </a:ext>
              </a:extLst>
            </p:cNvPr>
            <p:cNvSpPr/>
            <p:nvPr/>
          </p:nvSpPr>
          <p:spPr>
            <a:xfrm>
              <a:off x="4937749" y="2057151"/>
              <a:ext cx="45489" cy="72938"/>
            </a:xfrm>
            <a:custGeom>
              <a:avLst/>
              <a:gdLst>
                <a:gd name="connsiteX0" fmla="*/ 11660 w 45489"/>
                <a:gd name="connsiteY0" fmla="*/ 64781 h 72938"/>
                <a:gd name="connsiteX1" fmla="*/ 45490 w 45489"/>
                <a:gd name="connsiteY1" fmla="*/ 64781 h 72938"/>
                <a:gd name="connsiteX2" fmla="*/ 45490 w 45489"/>
                <a:gd name="connsiteY2" fmla="*/ 72939 h 72938"/>
                <a:gd name="connsiteX3" fmla="*/ 0 w 45489"/>
                <a:gd name="connsiteY3" fmla="*/ 72939 h 72938"/>
                <a:gd name="connsiteX4" fmla="*/ 0 w 45489"/>
                <a:gd name="connsiteY4" fmla="*/ 64781 h 72938"/>
                <a:gd name="connsiteX5" fmla="*/ 15019 w 45489"/>
                <a:gd name="connsiteY5" fmla="*/ 49474 h 72938"/>
                <a:gd name="connsiteX6" fmla="*/ 27015 w 45489"/>
                <a:gd name="connsiteY6" fmla="*/ 37045 h 72938"/>
                <a:gd name="connsiteX7" fmla="*/ 33494 w 45489"/>
                <a:gd name="connsiteY7" fmla="*/ 28215 h 72938"/>
                <a:gd name="connsiteX8" fmla="*/ 35365 w 45489"/>
                <a:gd name="connsiteY8" fmla="*/ 21065 h 72938"/>
                <a:gd name="connsiteX9" fmla="*/ 31334 w 45489"/>
                <a:gd name="connsiteY9" fmla="*/ 11757 h 72938"/>
                <a:gd name="connsiteX10" fmla="*/ 20922 w 45489"/>
                <a:gd name="connsiteY10" fmla="*/ 8157 h 72938"/>
                <a:gd name="connsiteX11" fmla="*/ 11276 w 45489"/>
                <a:gd name="connsiteY11" fmla="*/ 9741 h 72938"/>
                <a:gd name="connsiteX12" fmla="*/ 480 w 45489"/>
                <a:gd name="connsiteY12" fmla="*/ 14539 h 72938"/>
                <a:gd name="connsiteX13" fmla="*/ 480 w 45489"/>
                <a:gd name="connsiteY13" fmla="*/ 4750 h 72938"/>
                <a:gd name="connsiteX14" fmla="*/ 11420 w 45489"/>
                <a:gd name="connsiteY14" fmla="*/ 1200 h 72938"/>
                <a:gd name="connsiteX15" fmla="*/ 20730 w 45489"/>
                <a:gd name="connsiteY15" fmla="*/ 0 h 72938"/>
                <a:gd name="connsiteX16" fmla="*/ 38484 w 45489"/>
                <a:gd name="connsiteY16" fmla="*/ 5566 h 72938"/>
                <a:gd name="connsiteX17" fmla="*/ 45106 w 45489"/>
                <a:gd name="connsiteY17" fmla="*/ 20442 h 72938"/>
                <a:gd name="connsiteX18" fmla="*/ 43426 w 45489"/>
                <a:gd name="connsiteY18" fmla="*/ 28840 h 72938"/>
                <a:gd name="connsiteX19" fmla="*/ 37429 w 45489"/>
                <a:gd name="connsiteY19" fmla="*/ 38149 h 72938"/>
                <a:gd name="connsiteX20" fmla="*/ 29799 w 45489"/>
                <a:gd name="connsiteY20" fmla="*/ 46210 h 72938"/>
                <a:gd name="connsiteX21" fmla="*/ 11660 w 45489"/>
                <a:gd name="connsiteY21" fmla="*/ 64781 h 7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489" h="72938">
                  <a:moveTo>
                    <a:pt x="11660" y="64781"/>
                  </a:moveTo>
                  <a:lnTo>
                    <a:pt x="45490" y="64781"/>
                  </a:lnTo>
                  <a:lnTo>
                    <a:pt x="45490" y="72939"/>
                  </a:lnTo>
                  <a:lnTo>
                    <a:pt x="0" y="72939"/>
                  </a:lnTo>
                  <a:lnTo>
                    <a:pt x="0" y="64781"/>
                  </a:lnTo>
                  <a:cubicBezTo>
                    <a:pt x="3678" y="60975"/>
                    <a:pt x="8685" y="55871"/>
                    <a:pt x="15019" y="49474"/>
                  </a:cubicBezTo>
                  <a:cubicBezTo>
                    <a:pt x="21385" y="43043"/>
                    <a:pt x="25384" y="38900"/>
                    <a:pt x="27015" y="37045"/>
                  </a:cubicBezTo>
                  <a:cubicBezTo>
                    <a:pt x="30119" y="33558"/>
                    <a:pt x="32278" y="30614"/>
                    <a:pt x="33494" y="28215"/>
                  </a:cubicBezTo>
                  <a:cubicBezTo>
                    <a:pt x="34741" y="25785"/>
                    <a:pt x="35365" y="23401"/>
                    <a:pt x="35365" y="21065"/>
                  </a:cubicBezTo>
                  <a:cubicBezTo>
                    <a:pt x="35365" y="17259"/>
                    <a:pt x="34022" y="14156"/>
                    <a:pt x="31334" y="11757"/>
                  </a:cubicBezTo>
                  <a:cubicBezTo>
                    <a:pt x="28680" y="9357"/>
                    <a:pt x="25209" y="8157"/>
                    <a:pt x="20922" y="8157"/>
                  </a:cubicBezTo>
                  <a:cubicBezTo>
                    <a:pt x="17882" y="8157"/>
                    <a:pt x="14667" y="8685"/>
                    <a:pt x="11276" y="9741"/>
                  </a:cubicBezTo>
                  <a:cubicBezTo>
                    <a:pt x="7918" y="10796"/>
                    <a:pt x="4319" y="12397"/>
                    <a:pt x="480" y="14539"/>
                  </a:cubicBezTo>
                  <a:lnTo>
                    <a:pt x="480" y="4750"/>
                  </a:lnTo>
                  <a:cubicBezTo>
                    <a:pt x="4383" y="3183"/>
                    <a:pt x="8029" y="2000"/>
                    <a:pt x="11420" y="1200"/>
                  </a:cubicBezTo>
                  <a:cubicBezTo>
                    <a:pt x="14812" y="400"/>
                    <a:pt x="17914" y="0"/>
                    <a:pt x="20730" y="0"/>
                  </a:cubicBezTo>
                  <a:cubicBezTo>
                    <a:pt x="28151" y="0"/>
                    <a:pt x="34069" y="1855"/>
                    <a:pt x="38484" y="5566"/>
                  </a:cubicBezTo>
                  <a:cubicBezTo>
                    <a:pt x="42899" y="9278"/>
                    <a:pt x="45106" y="14236"/>
                    <a:pt x="45106" y="20442"/>
                  </a:cubicBezTo>
                  <a:cubicBezTo>
                    <a:pt x="45106" y="23386"/>
                    <a:pt x="44546" y="26185"/>
                    <a:pt x="43426" y="28840"/>
                  </a:cubicBezTo>
                  <a:cubicBezTo>
                    <a:pt x="42339" y="31463"/>
                    <a:pt x="40339" y="34566"/>
                    <a:pt x="37429" y="38149"/>
                  </a:cubicBezTo>
                  <a:cubicBezTo>
                    <a:pt x="36629" y="39077"/>
                    <a:pt x="34086" y="41763"/>
                    <a:pt x="29799" y="46210"/>
                  </a:cubicBezTo>
                  <a:cubicBezTo>
                    <a:pt x="25512" y="50625"/>
                    <a:pt x="19466" y="56814"/>
                    <a:pt x="11660" y="64781"/>
                  </a:cubicBezTo>
                  <a:close/>
                </a:path>
              </a:pathLst>
            </a:custGeom>
            <a:solidFill>
              <a:srgbClr val="000000"/>
            </a:solidFill>
            <a:ln w="1183"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5074FF2A-B6C1-B306-86E9-EF8D55840E57}"/>
                </a:ext>
              </a:extLst>
            </p:cNvPr>
            <p:cNvSpPr/>
            <p:nvPr/>
          </p:nvSpPr>
          <p:spPr>
            <a:xfrm>
              <a:off x="5000658" y="2058447"/>
              <a:ext cx="46354" cy="73033"/>
            </a:xfrm>
            <a:custGeom>
              <a:avLst/>
              <a:gdLst>
                <a:gd name="connsiteX0" fmla="*/ 3023 w 46354"/>
                <a:gd name="connsiteY0" fmla="*/ 0 h 73033"/>
                <a:gd name="connsiteX1" fmla="*/ 41076 w 46354"/>
                <a:gd name="connsiteY1" fmla="*/ 0 h 73033"/>
                <a:gd name="connsiteX2" fmla="*/ 41076 w 46354"/>
                <a:gd name="connsiteY2" fmla="*/ 8157 h 73033"/>
                <a:gd name="connsiteX3" fmla="*/ 11900 w 46354"/>
                <a:gd name="connsiteY3" fmla="*/ 8157 h 73033"/>
                <a:gd name="connsiteX4" fmla="*/ 11900 w 46354"/>
                <a:gd name="connsiteY4" fmla="*/ 25719 h 73033"/>
                <a:gd name="connsiteX5" fmla="*/ 16123 w 46354"/>
                <a:gd name="connsiteY5" fmla="*/ 24664 h 73033"/>
                <a:gd name="connsiteX6" fmla="*/ 20346 w 46354"/>
                <a:gd name="connsiteY6" fmla="*/ 24280 h 73033"/>
                <a:gd name="connsiteX7" fmla="*/ 39348 w 46354"/>
                <a:gd name="connsiteY7" fmla="*/ 30854 h 73033"/>
                <a:gd name="connsiteX8" fmla="*/ 46355 w 46354"/>
                <a:gd name="connsiteY8" fmla="*/ 48657 h 73033"/>
                <a:gd name="connsiteX9" fmla="*/ 39156 w 46354"/>
                <a:gd name="connsiteY9" fmla="*/ 66652 h 73033"/>
                <a:gd name="connsiteX10" fmla="*/ 18858 w 46354"/>
                <a:gd name="connsiteY10" fmla="*/ 73033 h 73033"/>
                <a:gd name="connsiteX11" fmla="*/ 9645 w 46354"/>
                <a:gd name="connsiteY11" fmla="*/ 72266 h 73033"/>
                <a:gd name="connsiteX12" fmla="*/ 0 w 46354"/>
                <a:gd name="connsiteY12" fmla="*/ 69963 h 73033"/>
                <a:gd name="connsiteX13" fmla="*/ 0 w 46354"/>
                <a:gd name="connsiteY13" fmla="*/ 60221 h 73033"/>
                <a:gd name="connsiteX14" fmla="*/ 8926 w 46354"/>
                <a:gd name="connsiteY14" fmla="*/ 63725 h 73033"/>
                <a:gd name="connsiteX15" fmla="*/ 18666 w 46354"/>
                <a:gd name="connsiteY15" fmla="*/ 64877 h 73033"/>
                <a:gd name="connsiteX16" fmla="*/ 31814 w 46354"/>
                <a:gd name="connsiteY16" fmla="*/ 60510 h 73033"/>
                <a:gd name="connsiteX17" fmla="*/ 36661 w 46354"/>
                <a:gd name="connsiteY17" fmla="*/ 48657 h 73033"/>
                <a:gd name="connsiteX18" fmla="*/ 31814 w 46354"/>
                <a:gd name="connsiteY18" fmla="*/ 36805 h 73033"/>
                <a:gd name="connsiteX19" fmla="*/ 18666 w 46354"/>
                <a:gd name="connsiteY19" fmla="*/ 32438 h 73033"/>
                <a:gd name="connsiteX20" fmla="*/ 10893 w 46354"/>
                <a:gd name="connsiteY20" fmla="*/ 33302 h 73033"/>
                <a:gd name="connsiteX21" fmla="*/ 3023 w 46354"/>
                <a:gd name="connsiteY21" fmla="*/ 35988 h 73033"/>
                <a:gd name="connsiteX22" fmla="*/ 3023 w 46354"/>
                <a:gd name="connsiteY22" fmla="*/ 0 h 7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3">
                  <a:moveTo>
                    <a:pt x="3023" y="0"/>
                  </a:moveTo>
                  <a:lnTo>
                    <a:pt x="41076" y="0"/>
                  </a:lnTo>
                  <a:lnTo>
                    <a:pt x="41076" y="8157"/>
                  </a:lnTo>
                  <a:lnTo>
                    <a:pt x="11900" y="8157"/>
                  </a:lnTo>
                  <a:lnTo>
                    <a:pt x="11900" y="25719"/>
                  </a:lnTo>
                  <a:cubicBezTo>
                    <a:pt x="13309" y="25240"/>
                    <a:pt x="14716" y="24888"/>
                    <a:pt x="16123" y="24664"/>
                  </a:cubicBezTo>
                  <a:cubicBezTo>
                    <a:pt x="17530" y="24408"/>
                    <a:pt x="18938" y="24280"/>
                    <a:pt x="20346" y="24280"/>
                  </a:cubicBezTo>
                  <a:cubicBezTo>
                    <a:pt x="28343" y="24280"/>
                    <a:pt x="34677" y="26472"/>
                    <a:pt x="39348" y="30854"/>
                  </a:cubicBezTo>
                  <a:cubicBezTo>
                    <a:pt x="44019" y="35237"/>
                    <a:pt x="46355" y="41172"/>
                    <a:pt x="46355" y="48657"/>
                  </a:cubicBezTo>
                  <a:cubicBezTo>
                    <a:pt x="46355" y="56367"/>
                    <a:pt x="43955" y="62365"/>
                    <a:pt x="39156" y="66652"/>
                  </a:cubicBezTo>
                  <a:cubicBezTo>
                    <a:pt x="34357" y="70906"/>
                    <a:pt x="27592" y="73033"/>
                    <a:pt x="18858" y="73033"/>
                  </a:cubicBezTo>
                  <a:cubicBezTo>
                    <a:pt x="15851" y="73033"/>
                    <a:pt x="12780" y="72778"/>
                    <a:pt x="9645" y="72266"/>
                  </a:cubicBezTo>
                  <a:cubicBezTo>
                    <a:pt x="6542" y="71754"/>
                    <a:pt x="3327" y="70987"/>
                    <a:pt x="0" y="69963"/>
                  </a:cubicBezTo>
                  <a:lnTo>
                    <a:pt x="0" y="60221"/>
                  </a:lnTo>
                  <a:cubicBezTo>
                    <a:pt x="2880" y="61788"/>
                    <a:pt x="5854" y="62956"/>
                    <a:pt x="8926" y="63725"/>
                  </a:cubicBezTo>
                  <a:cubicBezTo>
                    <a:pt x="11997" y="64493"/>
                    <a:pt x="15244" y="64877"/>
                    <a:pt x="18666" y="64877"/>
                  </a:cubicBezTo>
                  <a:cubicBezTo>
                    <a:pt x="24201" y="64877"/>
                    <a:pt x="28584" y="63421"/>
                    <a:pt x="31814" y="60510"/>
                  </a:cubicBezTo>
                  <a:cubicBezTo>
                    <a:pt x="35045" y="57599"/>
                    <a:pt x="36661" y="53648"/>
                    <a:pt x="36661" y="48657"/>
                  </a:cubicBezTo>
                  <a:cubicBezTo>
                    <a:pt x="36661" y="43667"/>
                    <a:pt x="35045" y="39715"/>
                    <a:pt x="31814" y="36805"/>
                  </a:cubicBezTo>
                  <a:cubicBezTo>
                    <a:pt x="28584" y="33894"/>
                    <a:pt x="24201" y="32438"/>
                    <a:pt x="18666" y="32438"/>
                  </a:cubicBezTo>
                  <a:cubicBezTo>
                    <a:pt x="16076" y="32438"/>
                    <a:pt x="13484" y="32726"/>
                    <a:pt x="10893" y="33302"/>
                  </a:cubicBezTo>
                  <a:cubicBezTo>
                    <a:pt x="8333" y="33878"/>
                    <a:pt x="5711" y="34773"/>
                    <a:pt x="3023" y="35988"/>
                  </a:cubicBezTo>
                  <a:lnTo>
                    <a:pt x="3023" y="0"/>
                  </a:lnTo>
                  <a:close/>
                </a:path>
              </a:pathLst>
            </a:custGeom>
            <a:solidFill>
              <a:srgbClr val="000000"/>
            </a:solidFill>
            <a:ln w="1183"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CF4560EB-3737-8DF2-DC83-9709A946ACC4}"/>
                </a:ext>
              </a:extLst>
            </p:cNvPr>
            <p:cNvSpPr/>
            <p:nvPr/>
          </p:nvSpPr>
          <p:spPr>
            <a:xfrm>
              <a:off x="4778675" y="1724000"/>
              <a:ext cx="49520" cy="74329"/>
            </a:xfrm>
            <a:custGeom>
              <a:avLst/>
              <a:gdLst>
                <a:gd name="connsiteX0" fmla="*/ 24761 w 49520"/>
                <a:gd name="connsiteY0" fmla="*/ 7677 h 74329"/>
                <a:gd name="connsiteX1" fmla="*/ 13484 w 49520"/>
                <a:gd name="connsiteY1" fmla="*/ 15067 h 74329"/>
                <a:gd name="connsiteX2" fmla="*/ 9741 w 49520"/>
                <a:gd name="connsiteY2" fmla="*/ 37188 h 74329"/>
                <a:gd name="connsiteX3" fmla="*/ 13484 w 49520"/>
                <a:gd name="connsiteY3" fmla="*/ 59310 h 74329"/>
                <a:gd name="connsiteX4" fmla="*/ 24761 w 49520"/>
                <a:gd name="connsiteY4" fmla="*/ 66652 h 74329"/>
                <a:gd name="connsiteX5" fmla="*/ 36037 w 49520"/>
                <a:gd name="connsiteY5" fmla="*/ 59310 h 74329"/>
                <a:gd name="connsiteX6" fmla="*/ 39829 w 49520"/>
                <a:gd name="connsiteY6" fmla="*/ 37188 h 74329"/>
                <a:gd name="connsiteX7" fmla="*/ 36037 w 49520"/>
                <a:gd name="connsiteY7" fmla="*/ 15067 h 74329"/>
                <a:gd name="connsiteX8" fmla="*/ 24761 w 49520"/>
                <a:gd name="connsiteY8" fmla="*/ 7677 h 74329"/>
                <a:gd name="connsiteX9" fmla="*/ 24761 w 49520"/>
                <a:gd name="connsiteY9" fmla="*/ 0 h 74329"/>
                <a:gd name="connsiteX10" fmla="*/ 43140 w 49520"/>
                <a:gd name="connsiteY10" fmla="*/ 9549 h 74329"/>
                <a:gd name="connsiteX11" fmla="*/ 49521 w 49520"/>
                <a:gd name="connsiteY11" fmla="*/ 37188 h 74329"/>
                <a:gd name="connsiteX12" fmla="*/ 43140 w 49520"/>
                <a:gd name="connsiteY12" fmla="*/ 64828 h 74329"/>
                <a:gd name="connsiteX13" fmla="*/ 24761 w 49520"/>
                <a:gd name="connsiteY13" fmla="*/ 74329 h 74329"/>
                <a:gd name="connsiteX14" fmla="*/ 6334 w 49520"/>
                <a:gd name="connsiteY14" fmla="*/ 64828 h 74329"/>
                <a:gd name="connsiteX15" fmla="*/ 0 w 49520"/>
                <a:gd name="connsiteY15" fmla="*/ 37188 h 74329"/>
                <a:gd name="connsiteX16" fmla="*/ 6334 w 49520"/>
                <a:gd name="connsiteY16" fmla="*/ 9549 h 74329"/>
                <a:gd name="connsiteX17" fmla="*/ 24761 w 49520"/>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29">
                  <a:moveTo>
                    <a:pt x="24761" y="7677"/>
                  </a:moveTo>
                  <a:cubicBezTo>
                    <a:pt x="19770" y="7677"/>
                    <a:pt x="16011" y="10140"/>
                    <a:pt x="13484" y="15067"/>
                  </a:cubicBezTo>
                  <a:cubicBezTo>
                    <a:pt x="10988" y="19961"/>
                    <a:pt x="9741" y="27335"/>
                    <a:pt x="9741" y="37188"/>
                  </a:cubicBezTo>
                  <a:cubicBezTo>
                    <a:pt x="9741" y="47010"/>
                    <a:pt x="10988" y="54384"/>
                    <a:pt x="13484" y="59310"/>
                  </a:cubicBezTo>
                  <a:cubicBezTo>
                    <a:pt x="16011" y="64205"/>
                    <a:pt x="19770" y="66652"/>
                    <a:pt x="24761" y="66652"/>
                  </a:cubicBezTo>
                  <a:cubicBezTo>
                    <a:pt x="29784" y="66652"/>
                    <a:pt x="33542" y="64205"/>
                    <a:pt x="36037" y="59310"/>
                  </a:cubicBezTo>
                  <a:cubicBezTo>
                    <a:pt x="38565" y="54384"/>
                    <a:pt x="39829" y="47010"/>
                    <a:pt x="39829" y="37188"/>
                  </a:cubicBezTo>
                  <a:cubicBezTo>
                    <a:pt x="39829" y="27335"/>
                    <a:pt x="38565" y="19961"/>
                    <a:pt x="36037" y="15067"/>
                  </a:cubicBezTo>
                  <a:cubicBezTo>
                    <a:pt x="33542" y="10140"/>
                    <a:pt x="29784" y="7677"/>
                    <a:pt x="24761" y="7677"/>
                  </a:cubicBezTo>
                  <a:moveTo>
                    <a:pt x="24761" y="0"/>
                  </a:moveTo>
                  <a:cubicBezTo>
                    <a:pt x="32791" y="0"/>
                    <a:pt x="38917" y="3183"/>
                    <a:pt x="43140" y="9549"/>
                  </a:cubicBezTo>
                  <a:cubicBezTo>
                    <a:pt x="47393" y="15883"/>
                    <a:pt x="49521" y="25096"/>
                    <a:pt x="49521" y="37188"/>
                  </a:cubicBezTo>
                  <a:cubicBezTo>
                    <a:pt x="49521" y="49249"/>
                    <a:pt x="47393" y="58462"/>
                    <a:pt x="43140" y="64828"/>
                  </a:cubicBezTo>
                  <a:cubicBezTo>
                    <a:pt x="38917" y="71162"/>
                    <a:pt x="32791" y="74329"/>
                    <a:pt x="24761" y="74329"/>
                  </a:cubicBezTo>
                  <a:cubicBezTo>
                    <a:pt x="16731" y="74329"/>
                    <a:pt x="10589" y="71162"/>
                    <a:pt x="6334" y="64828"/>
                  </a:cubicBezTo>
                  <a:cubicBezTo>
                    <a:pt x="2111" y="58462"/>
                    <a:pt x="0" y="49249"/>
                    <a:pt x="0" y="37188"/>
                  </a:cubicBezTo>
                  <a:cubicBezTo>
                    <a:pt x="0" y="25096"/>
                    <a:pt x="2111" y="15883"/>
                    <a:pt x="6334"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0DC27C50-38EE-82CB-B54F-B282D0D32DFD}"/>
                </a:ext>
              </a:extLst>
            </p:cNvPr>
            <p:cNvSpPr/>
            <p:nvPr/>
          </p:nvSpPr>
          <p:spPr>
            <a:xfrm>
              <a:off x="4845231" y="1784750"/>
              <a:ext cx="10125" cy="12188"/>
            </a:xfrm>
            <a:custGeom>
              <a:avLst/>
              <a:gdLst>
                <a:gd name="connsiteX0" fmla="*/ 0 w 10125"/>
                <a:gd name="connsiteY0" fmla="*/ 0 h 12188"/>
                <a:gd name="connsiteX1" fmla="*/ 10126 w 10125"/>
                <a:gd name="connsiteY1" fmla="*/ 0 h 12188"/>
                <a:gd name="connsiteX2" fmla="*/ 10126 w 10125"/>
                <a:gd name="connsiteY2" fmla="*/ 12188 h 12188"/>
                <a:gd name="connsiteX3" fmla="*/ 0 w 10125"/>
                <a:gd name="connsiteY3" fmla="*/ 12188 h 12188"/>
                <a:gd name="connsiteX4" fmla="*/ 0 w 10125"/>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12188">
                  <a:moveTo>
                    <a:pt x="0" y="0"/>
                  </a:moveTo>
                  <a:lnTo>
                    <a:pt x="10126" y="0"/>
                  </a:lnTo>
                  <a:lnTo>
                    <a:pt x="10126"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828FCAF2-D06C-5C40-9EDA-7E7C3EEFE156}"/>
                </a:ext>
              </a:extLst>
            </p:cNvPr>
            <p:cNvSpPr/>
            <p:nvPr/>
          </p:nvSpPr>
          <p:spPr>
            <a:xfrm>
              <a:off x="4876759" y="1725295"/>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5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5"/>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CC60AAC8-8A92-BAE0-6D38-5F97BF7A7CD0}"/>
                </a:ext>
              </a:extLst>
            </p:cNvPr>
            <p:cNvSpPr/>
            <p:nvPr/>
          </p:nvSpPr>
          <p:spPr>
            <a:xfrm>
              <a:off x="4936069" y="1725295"/>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6 h 73034"/>
                <a:gd name="connsiteX8" fmla="*/ 46355 w 46354"/>
                <a:gd name="connsiteY8" fmla="*/ 48659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4 h 73034"/>
                <a:gd name="connsiteX13" fmla="*/ 0 w 46354"/>
                <a:gd name="connsiteY13" fmla="*/ 60222 h 73034"/>
                <a:gd name="connsiteX14" fmla="*/ 8925 w 46354"/>
                <a:gd name="connsiteY14" fmla="*/ 63725 h 73034"/>
                <a:gd name="connsiteX15" fmla="*/ 18666 w 46354"/>
                <a:gd name="connsiteY15" fmla="*/ 64878 h 73034"/>
                <a:gd name="connsiteX16" fmla="*/ 31814 w 46354"/>
                <a:gd name="connsiteY16" fmla="*/ 60510 h 73034"/>
                <a:gd name="connsiteX17" fmla="*/ 36661 w 46354"/>
                <a:gd name="connsiteY17" fmla="*/ 48659 h 73034"/>
                <a:gd name="connsiteX18" fmla="*/ 31814 w 46354"/>
                <a:gd name="connsiteY18" fmla="*/ 36806 h 73034"/>
                <a:gd name="connsiteX19" fmla="*/ 18666 w 46354"/>
                <a:gd name="connsiteY19" fmla="*/ 32438 h 73034"/>
                <a:gd name="connsiteX20" fmla="*/ 10892 w 46354"/>
                <a:gd name="connsiteY20" fmla="*/ 33303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7" y="25241"/>
                    <a:pt x="14715" y="24889"/>
                    <a:pt x="16123" y="24665"/>
                  </a:cubicBezTo>
                  <a:cubicBezTo>
                    <a:pt x="17530" y="24409"/>
                    <a:pt x="18938" y="24281"/>
                    <a:pt x="20346" y="24281"/>
                  </a:cubicBezTo>
                  <a:cubicBezTo>
                    <a:pt x="28343" y="24281"/>
                    <a:pt x="34677" y="26473"/>
                    <a:pt x="39348" y="30856"/>
                  </a:cubicBezTo>
                  <a:cubicBezTo>
                    <a:pt x="44019" y="35237"/>
                    <a:pt x="46355" y="41172"/>
                    <a:pt x="46355" y="48659"/>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4"/>
                  </a:cubicBezTo>
                  <a:lnTo>
                    <a:pt x="0" y="60222"/>
                  </a:lnTo>
                  <a:cubicBezTo>
                    <a:pt x="2880" y="61790"/>
                    <a:pt x="5854" y="62958"/>
                    <a:pt x="8925" y="63725"/>
                  </a:cubicBezTo>
                  <a:cubicBezTo>
                    <a:pt x="11996" y="64494"/>
                    <a:pt x="15243" y="64878"/>
                    <a:pt x="18666" y="64878"/>
                  </a:cubicBezTo>
                  <a:cubicBezTo>
                    <a:pt x="24201" y="64878"/>
                    <a:pt x="28584" y="63422"/>
                    <a:pt x="31814" y="60510"/>
                  </a:cubicBezTo>
                  <a:cubicBezTo>
                    <a:pt x="35045" y="57600"/>
                    <a:pt x="36661" y="53649"/>
                    <a:pt x="36661" y="48659"/>
                  </a:cubicBezTo>
                  <a:cubicBezTo>
                    <a:pt x="36661" y="43668"/>
                    <a:pt x="35045" y="39716"/>
                    <a:pt x="31814" y="36806"/>
                  </a:cubicBezTo>
                  <a:cubicBezTo>
                    <a:pt x="28584" y="33894"/>
                    <a:pt x="24201" y="32438"/>
                    <a:pt x="18666" y="32438"/>
                  </a:cubicBezTo>
                  <a:cubicBezTo>
                    <a:pt x="16076" y="32438"/>
                    <a:pt x="13484" y="32726"/>
                    <a:pt x="10892" y="33303"/>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C1104E79-E1FD-B568-04CF-C5F821DC0115}"/>
                </a:ext>
              </a:extLst>
            </p:cNvPr>
            <p:cNvSpPr/>
            <p:nvPr/>
          </p:nvSpPr>
          <p:spPr>
            <a:xfrm>
              <a:off x="4997490" y="1724000"/>
              <a:ext cx="49522" cy="74329"/>
            </a:xfrm>
            <a:custGeom>
              <a:avLst/>
              <a:gdLst>
                <a:gd name="connsiteX0" fmla="*/ 24761 w 49522"/>
                <a:gd name="connsiteY0" fmla="*/ 7677 h 74329"/>
                <a:gd name="connsiteX1" fmla="*/ 13484 w 49522"/>
                <a:gd name="connsiteY1" fmla="*/ 15067 h 74329"/>
                <a:gd name="connsiteX2" fmla="*/ 9742 w 49522"/>
                <a:gd name="connsiteY2" fmla="*/ 37188 h 74329"/>
                <a:gd name="connsiteX3" fmla="*/ 13484 w 49522"/>
                <a:gd name="connsiteY3" fmla="*/ 59310 h 74329"/>
                <a:gd name="connsiteX4" fmla="*/ 24761 w 49522"/>
                <a:gd name="connsiteY4" fmla="*/ 66652 h 74329"/>
                <a:gd name="connsiteX5" fmla="*/ 36038 w 49522"/>
                <a:gd name="connsiteY5" fmla="*/ 59310 h 74329"/>
                <a:gd name="connsiteX6" fmla="*/ 39829 w 49522"/>
                <a:gd name="connsiteY6" fmla="*/ 37188 h 74329"/>
                <a:gd name="connsiteX7" fmla="*/ 36038 w 49522"/>
                <a:gd name="connsiteY7" fmla="*/ 15067 h 74329"/>
                <a:gd name="connsiteX8" fmla="*/ 24761 w 49522"/>
                <a:gd name="connsiteY8" fmla="*/ 7677 h 74329"/>
                <a:gd name="connsiteX9" fmla="*/ 24761 w 49522"/>
                <a:gd name="connsiteY9" fmla="*/ 0 h 74329"/>
                <a:gd name="connsiteX10" fmla="*/ 43140 w 49522"/>
                <a:gd name="connsiteY10" fmla="*/ 9549 h 74329"/>
                <a:gd name="connsiteX11" fmla="*/ 49522 w 49522"/>
                <a:gd name="connsiteY11" fmla="*/ 37188 h 74329"/>
                <a:gd name="connsiteX12" fmla="*/ 43140 w 49522"/>
                <a:gd name="connsiteY12" fmla="*/ 64828 h 74329"/>
                <a:gd name="connsiteX13" fmla="*/ 24761 w 49522"/>
                <a:gd name="connsiteY13" fmla="*/ 74329 h 74329"/>
                <a:gd name="connsiteX14" fmla="*/ 6335 w 49522"/>
                <a:gd name="connsiteY14" fmla="*/ 64828 h 74329"/>
                <a:gd name="connsiteX15" fmla="*/ 0 w 49522"/>
                <a:gd name="connsiteY15" fmla="*/ 37188 h 74329"/>
                <a:gd name="connsiteX16" fmla="*/ 6335 w 49522"/>
                <a:gd name="connsiteY16" fmla="*/ 9549 h 74329"/>
                <a:gd name="connsiteX17" fmla="*/ 24761 w 49522"/>
                <a:gd name="connsiteY17" fmla="*/ 0 h 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2" h="74329">
                  <a:moveTo>
                    <a:pt x="24761" y="7677"/>
                  </a:moveTo>
                  <a:cubicBezTo>
                    <a:pt x="19770" y="7677"/>
                    <a:pt x="16012" y="10140"/>
                    <a:pt x="13484" y="15067"/>
                  </a:cubicBezTo>
                  <a:cubicBezTo>
                    <a:pt x="10989" y="19961"/>
                    <a:pt x="9742" y="27335"/>
                    <a:pt x="9742" y="37188"/>
                  </a:cubicBezTo>
                  <a:cubicBezTo>
                    <a:pt x="9742" y="47010"/>
                    <a:pt x="10989" y="54384"/>
                    <a:pt x="13484" y="59310"/>
                  </a:cubicBezTo>
                  <a:cubicBezTo>
                    <a:pt x="16012" y="64205"/>
                    <a:pt x="19770" y="66652"/>
                    <a:pt x="24761" y="66652"/>
                  </a:cubicBezTo>
                  <a:cubicBezTo>
                    <a:pt x="29784" y="66652"/>
                    <a:pt x="33542" y="64205"/>
                    <a:pt x="36038" y="59310"/>
                  </a:cubicBezTo>
                  <a:cubicBezTo>
                    <a:pt x="38565" y="54384"/>
                    <a:pt x="39829" y="47010"/>
                    <a:pt x="39829" y="37188"/>
                  </a:cubicBezTo>
                  <a:cubicBezTo>
                    <a:pt x="39829" y="27335"/>
                    <a:pt x="38565" y="19961"/>
                    <a:pt x="36038" y="15067"/>
                  </a:cubicBezTo>
                  <a:cubicBezTo>
                    <a:pt x="33542" y="10140"/>
                    <a:pt x="29784" y="7677"/>
                    <a:pt x="24761" y="7677"/>
                  </a:cubicBezTo>
                  <a:moveTo>
                    <a:pt x="24761" y="0"/>
                  </a:moveTo>
                  <a:cubicBezTo>
                    <a:pt x="32791" y="0"/>
                    <a:pt x="38917" y="3183"/>
                    <a:pt x="43140" y="9549"/>
                  </a:cubicBezTo>
                  <a:cubicBezTo>
                    <a:pt x="47395" y="15883"/>
                    <a:pt x="49522" y="25096"/>
                    <a:pt x="49522" y="37188"/>
                  </a:cubicBezTo>
                  <a:cubicBezTo>
                    <a:pt x="49522" y="49249"/>
                    <a:pt x="47395" y="58462"/>
                    <a:pt x="43140" y="64828"/>
                  </a:cubicBezTo>
                  <a:cubicBezTo>
                    <a:pt x="38917" y="71162"/>
                    <a:pt x="32791" y="74329"/>
                    <a:pt x="24761" y="74329"/>
                  </a:cubicBezTo>
                  <a:cubicBezTo>
                    <a:pt x="16731" y="74329"/>
                    <a:pt x="10589" y="71162"/>
                    <a:pt x="6335" y="64828"/>
                  </a:cubicBezTo>
                  <a:cubicBezTo>
                    <a:pt x="2112" y="58462"/>
                    <a:pt x="0" y="49249"/>
                    <a:pt x="0" y="37188"/>
                  </a:cubicBezTo>
                  <a:cubicBezTo>
                    <a:pt x="0" y="25096"/>
                    <a:pt x="2112" y="15883"/>
                    <a:pt x="6335" y="9549"/>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61FF5005-405A-AD4E-D110-8594D6562183}"/>
                </a:ext>
              </a:extLst>
            </p:cNvPr>
            <p:cNvSpPr/>
            <p:nvPr/>
          </p:nvSpPr>
          <p:spPr>
            <a:xfrm>
              <a:off x="4780739" y="1390848"/>
              <a:ext cx="49520" cy="74330"/>
            </a:xfrm>
            <a:custGeom>
              <a:avLst/>
              <a:gdLst>
                <a:gd name="connsiteX0" fmla="*/ 24761 w 49520"/>
                <a:gd name="connsiteY0" fmla="*/ 7678 h 74330"/>
                <a:gd name="connsiteX1" fmla="*/ 13484 w 49520"/>
                <a:gd name="connsiteY1" fmla="*/ 15068 h 74330"/>
                <a:gd name="connsiteX2" fmla="*/ 9741 w 49520"/>
                <a:gd name="connsiteY2" fmla="*/ 37190 h 74330"/>
                <a:gd name="connsiteX3" fmla="*/ 13484 w 49520"/>
                <a:gd name="connsiteY3" fmla="*/ 59311 h 74330"/>
                <a:gd name="connsiteX4" fmla="*/ 24761 w 49520"/>
                <a:gd name="connsiteY4" fmla="*/ 66652 h 74330"/>
                <a:gd name="connsiteX5" fmla="*/ 36037 w 49520"/>
                <a:gd name="connsiteY5" fmla="*/ 59311 h 74330"/>
                <a:gd name="connsiteX6" fmla="*/ 39829 w 49520"/>
                <a:gd name="connsiteY6" fmla="*/ 37190 h 74330"/>
                <a:gd name="connsiteX7" fmla="*/ 36037 w 49520"/>
                <a:gd name="connsiteY7" fmla="*/ 15068 h 74330"/>
                <a:gd name="connsiteX8" fmla="*/ 24761 w 49520"/>
                <a:gd name="connsiteY8" fmla="*/ 7678 h 74330"/>
                <a:gd name="connsiteX9" fmla="*/ 24761 w 49520"/>
                <a:gd name="connsiteY9" fmla="*/ 0 h 74330"/>
                <a:gd name="connsiteX10" fmla="*/ 43140 w 49520"/>
                <a:gd name="connsiteY10" fmla="*/ 9550 h 74330"/>
                <a:gd name="connsiteX11" fmla="*/ 49521 w 49520"/>
                <a:gd name="connsiteY11" fmla="*/ 37190 h 74330"/>
                <a:gd name="connsiteX12" fmla="*/ 43140 w 49520"/>
                <a:gd name="connsiteY12" fmla="*/ 64829 h 74330"/>
                <a:gd name="connsiteX13" fmla="*/ 24761 w 49520"/>
                <a:gd name="connsiteY13" fmla="*/ 74331 h 74330"/>
                <a:gd name="connsiteX14" fmla="*/ 6334 w 49520"/>
                <a:gd name="connsiteY14" fmla="*/ 64829 h 74330"/>
                <a:gd name="connsiteX15" fmla="*/ 0 w 49520"/>
                <a:gd name="connsiteY15" fmla="*/ 37190 h 74330"/>
                <a:gd name="connsiteX16" fmla="*/ 6334 w 49520"/>
                <a:gd name="connsiteY16" fmla="*/ 9550 h 74330"/>
                <a:gd name="connsiteX17" fmla="*/ 24761 w 49520"/>
                <a:gd name="connsiteY17" fmla="*/ 0 h 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520" h="74330">
                  <a:moveTo>
                    <a:pt x="24761" y="7678"/>
                  </a:moveTo>
                  <a:cubicBezTo>
                    <a:pt x="19770" y="7678"/>
                    <a:pt x="16011" y="10141"/>
                    <a:pt x="13484" y="15068"/>
                  </a:cubicBezTo>
                  <a:cubicBezTo>
                    <a:pt x="10988" y="19962"/>
                    <a:pt x="9741" y="27336"/>
                    <a:pt x="9741" y="37190"/>
                  </a:cubicBezTo>
                  <a:cubicBezTo>
                    <a:pt x="9741" y="47011"/>
                    <a:pt x="10988" y="54385"/>
                    <a:pt x="13484" y="59311"/>
                  </a:cubicBezTo>
                  <a:cubicBezTo>
                    <a:pt x="16011" y="64205"/>
                    <a:pt x="19770" y="66652"/>
                    <a:pt x="24761" y="66652"/>
                  </a:cubicBezTo>
                  <a:cubicBezTo>
                    <a:pt x="29784" y="66652"/>
                    <a:pt x="33542" y="64205"/>
                    <a:pt x="36037" y="59311"/>
                  </a:cubicBezTo>
                  <a:cubicBezTo>
                    <a:pt x="38565" y="54385"/>
                    <a:pt x="39829" y="47011"/>
                    <a:pt x="39829" y="37190"/>
                  </a:cubicBezTo>
                  <a:cubicBezTo>
                    <a:pt x="39829" y="27336"/>
                    <a:pt x="38565" y="19962"/>
                    <a:pt x="36037" y="15068"/>
                  </a:cubicBezTo>
                  <a:cubicBezTo>
                    <a:pt x="33542" y="10141"/>
                    <a:pt x="29784" y="7678"/>
                    <a:pt x="24761" y="7678"/>
                  </a:cubicBezTo>
                  <a:moveTo>
                    <a:pt x="24761" y="0"/>
                  </a:moveTo>
                  <a:cubicBezTo>
                    <a:pt x="32790" y="0"/>
                    <a:pt x="38917" y="3183"/>
                    <a:pt x="43140" y="9550"/>
                  </a:cubicBezTo>
                  <a:cubicBezTo>
                    <a:pt x="47393" y="15884"/>
                    <a:pt x="49521" y="25096"/>
                    <a:pt x="49521" y="37190"/>
                  </a:cubicBezTo>
                  <a:cubicBezTo>
                    <a:pt x="49521" y="49250"/>
                    <a:pt x="47393" y="58463"/>
                    <a:pt x="43140" y="64829"/>
                  </a:cubicBezTo>
                  <a:cubicBezTo>
                    <a:pt x="38917" y="71163"/>
                    <a:pt x="32790" y="74331"/>
                    <a:pt x="24761" y="74331"/>
                  </a:cubicBezTo>
                  <a:cubicBezTo>
                    <a:pt x="16731" y="74331"/>
                    <a:pt x="10589" y="71163"/>
                    <a:pt x="6334" y="64829"/>
                  </a:cubicBezTo>
                  <a:cubicBezTo>
                    <a:pt x="2111" y="58463"/>
                    <a:pt x="0" y="49250"/>
                    <a:pt x="0" y="37190"/>
                  </a:cubicBezTo>
                  <a:cubicBezTo>
                    <a:pt x="0" y="25096"/>
                    <a:pt x="2111" y="15884"/>
                    <a:pt x="6334" y="9550"/>
                  </a:cubicBezTo>
                  <a:cubicBezTo>
                    <a:pt x="10589" y="3183"/>
                    <a:pt x="16731" y="0"/>
                    <a:pt x="24761" y="0"/>
                  </a:cubicBezTo>
                  <a:close/>
                </a:path>
              </a:pathLst>
            </a:custGeom>
            <a:solidFill>
              <a:srgbClr val="000000"/>
            </a:solidFill>
            <a:ln w="1183"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5CEEDA3C-DC70-6873-C1CA-23493798DC41}"/>
                </a:ext>
              </a:extLst>
            </p:cNvPr>
            <p:cNvSpPr/>
            <p:nvPr/>
          </p:nvSpPr>
          <p:spPr>
            <a:xfrm>
              <a:off x="4847295" y="1451599"/>
              <a:ext cx="10124" cy="12188"/>
            </a:xfrm>
            <a:custGeom>
              <a:avLst/>
              <a:gdLst>
                <a:gd name="connsiteX0" fmla="*/ 0 w 10124"/>
                <a:gd name="connsiteY0" fmla="*/ 0 h 12188"/>
                <a:gd name="connsiteX1" fmla="*/ 10125 w 10124"/>
                <a:gd name="connsiteY1" fmla="*/ 0 h 12188"/>
                <a:gd name="connsiteX2" fmla="*/ 10125 w 10124"/>
                <a:gd name="connsiteY2" fmla="*/ 12188 h 12188"/>
                <a:gd name="connsiteX3" fmla="*/ 0 w 10124"/>
                <a:gd name="connsiteY3" fmla="*/ 12188 h 12188"/>
                <a:gd name="connsiteX4" fmla="*/ 0 w 10124"/>
                <a:gd name="connsiteY4" fmla="*/ 0 h 1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4" h="12188">
                  <a:moveTo>
                    <a:pt x="0" y="0"/>
                  </a:moveTo>
                  <a:lnTo>
                    <a:pt x="10125" y="0"/>
                  </a:lnTo>
                  <a:lnTo>
                    <a:pt x="10125" y="12188"/>
                  </a:lnTo>
                  <a:lnTo>
                    <a:pt x="0" y="12188"/>
                  </a:lnTo>
                  <a:lnTo>
                    <a:pt x="0" y="0"/>
                  </a:lnTo>
                  <a:close/>
                </a:path>
              </a:pathLst>
            </a:custGeom>
            <a:solidFill>
              <a:srgbClr val="000000"/>
            </a:solidFill>
            <a:ln w="1183"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7BC7BC7-AA37-9967-8AC8-2E8718EB7CCA}"/>
                </a:ext>
              </a:extLst>
            </p:cNvPr>
            <p:cNvSpPr/>
            <p:nvPr/>
          </p:nvSpPr>
          <p:spPr>
            <a:xfrm>
              <a:off x="4878822" y="1392144"/>
              <a:ext cx="42658" cy="71642"/>
            </a:xfrm>
            <a:custGeom>
              <a:avLst/>
              <a:gdLst>
                <a:gd name="connsiteX0" fmla="*/ 1391 w 42658"/>
                <a:gd name="connsiteY0" fmla="*/ 63486 h 71642"/>
                <a:gd name="connsiteX1" fmla="*/ 17226 w 42658"/>
                <a:gd name="connsiteY1" fmla="*/ 63486 h 71642"/>
                <a:gd name="connsiteX2" fmla="*/ 17226 w 42658"/>
                <a:gd name="connsiteY2" fmla="*/ 8830 h 71642"/>
                <a:gd name="connsiteX3" fmla="*/ 0 w 42658"/>
                <a:gd name="connsiteY3" fmla="*/ 12284 h 71642"/>
                <a:gd name="connsiteX4" fmla="*/ 0 w 42658"/>
                <a:gd name="connsiteY4" fmla="*/ 3455 h 71642"/>
                <a:gd name="connsiteX5" fmla="*/ 17130 w 42658"/>
                <a:gd name="connsiteY5" fmla="*/ 0 h 71642"/>
                <a:gd name="connsiteX6" fmla="*/ 26823 w 42658"/>
                <a:gd name="connsiteY6" fmla="*/ 0 h 71642"/>
                <a:gd name="connsiteX7" fmla="*/ 26823 w 42658"/>
                <a:gd name="connsiteY7" fmla="*/ 63486 h 71642"/>
                <a:gd name="connsiteX8" fmla="*/ 42659 w 42658"/>
                <a:gd name="connsiteY8" fmla="*/ 63486 h 71642"/>
                <a:gd name="connsiteX9" fmla="*/ 42659 w 42658"/>
                <a:gd name="connsiteY9" fmla="*/ 71643 h 71642"/>
                <a:gd name="connsiteX10" fmla="*/ 1391 w 42658"/>
                <a:gd name="connsiteY10" fmla="*/ 71643 h 71642"/>
                <a:gd name="connsiteX11" fmla="*/ 1391 w 42658"/>
                <a:gd name="connsiteY11" fmla="*/ 63486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58" h="71642">
                  <a:moveTo>
                    <a:pt x="1391" y="63486"/>
                  </a:moveTo>
                  <a:lnTo>
                    <a:pt x="17226" y="63486"/>
                  </a:lnTo>
                  <a:lnTo>
                    <a:pt x="17226" y="8830"/>
                  </a:lnTo>
                  <a:lnTo>
                    <a:pt x="0" y="12284"/>
                  </a:lnTo>
                  <a:lnTo>
                    <a:pt x="0" y="3455"/>
                  </a:lnTo>
                  <a:lnTo>
                    <a:pt x="17130" y="0"/>
                  </a:lnTo>
                  <a:lnTo>
                    <a:pt x="26823" y="0"/>
                  </a:lnTo>
                  <a:lnTo>
                    <a:pt x="26823" y="63486"/>
                  </a:lnTo>
                  <a:lnTo>
                    <a:pt x="42659" y="63486"/>
                  </a:lnTo>
                  <a:lnTo>
                    <a:pt x="42659" y="71643"/>
                  </a:lnTo>
                  <a:lnTo>
                    <a:pt x="1391" y="71643"/>
                  </a:lnTo>
                  <a:lnTo>
                    <a:pt x="1391" y="63486"/>
                  </a:lnTo>
                  <a:close/>
                </a:path>
              </a:pathLst>
            </a:custGeom>
            <a:solidFill>
              <a:srgbClr val="000000"/>
            </a:solidFill>
            <a:ln w="1183"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FD644AA7-6F4D-3488-B178-7E743FEFDDA4}"/>
                </a:ext>
              </a:extLst>
            </p:cNvPr>
            <p:cNvSpPr/>
            <p:nvPr/>
          </p:nvSpPr>
          <p:spPr>
            <a:xfrm>
              <a:off x="4938612" y="1392144"/>
              <a:ext cx="46065" cy="71642"/>
            </a:xfrm>
            <a:custGeom>
              <a:avLst/>
              <a:gdLst>
                <a:gd name="connsiteX0" fmla="*/ 0 w 46065"/>
                <a:gd name="connsiteY0" fmla="*/ 0 h 71642"/>
                <a:gd name="connsiteX1" fmla="*/ 46066 w 46065"/>
                <a:gd name="connsiteY1" fmla="*/ 0 h 71642"/>
                <a:gd name="connsiteX2" fmla="*/ 46066 w 46065"/>
                <a:gd name="connsiteY2" fmla="*/ 4127 h 71642"/>
                <a:gd name="connsiteX3" fmla="*/ 20058 w 46065"/>
                <a:gd name="connsiteY3" fmla="*/ 71643 h 71642"/>
                <a:gd name="connsiteX4" fmla="*/ 9933 w 46065"/>
                <a:gd name="connsiteY4" fmla="*/ 71643 h 71642"/>
                <a:gd name="connsiteX5" fmla="*/ 34406 w 46065"/>
                <a:gd name="connsiteY5" fmla="*/ 8158 h 71642"/>
                <a:gd name="connsiteX6" fmla="*/ 0 w 46065"/>
                <a:gd name="connsiteY6" fmla="*/ 8158 h 71642"/>
                <a:gd name="connsiteX7" fmla="*/ 0 w 46065"/>
                <a:gd name="connsiteY7" fmla="*/ 0 h 7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65" h="71642">
                  <a:moveTo>
                    <a:pt x="0" y="0"/>
                  </a:moveTo>
                  <a:lnTo>
                    <a:pt x="46066" y="0"/>
                  </a:lnTo>
                  <a:lnTo>
                    <a:pt x="46066" y="4127"/>
                  </a:lnTo>
                  <a:lnTo>
                    <a:pt x="20058" y="71643"/>
                  </a:lnTo>
                  <a:lnTo>
                    <a:pt x="9933" y="71643"/>
                  </a:lnTo>
                  <a:lnTo>
                    <a:pt x="34406" y="8158"/>
                  </a:lnTo>
                  <a:lnTo>
                    <a:pt x="0" y="8158"/>
                  </a:lnTo>
                  <a:lnTo>
                    <a:pt x="0" y="0"/>
                  </a:lnTo>
                  <a:close/>
                </a:path>
              </a:pathLst>
            </a:custGeom>
            <a:solidFill>
              <a:srgbClr val="000000"/>
            </a:solidFill>
            <a:ln w="1183"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A56A5E84-5494-6549-7583-AA624FBA6DF2}"/>
                </a:ext>
              </a:extLst>
            </p:cNvPr>
            <p:cNvSpPr/>
            <p:nvPr/>
          </p:nvSpPr>
          <p:spPr>
            <a:xfrm>
              <a:off x="5000658" y="1392144"/>
              <a:ext cx="46354" cy="73034"/>
            </a:xfrm>
            <a:custGeom>
              <a:avLst/>
              <a:gdLst>
                <a:gd name="connsiteX0" fmla="*/ 3023 w 46354"/>
                <a:gd name="connsiteY0" fmla="*/ 0 h 73034"/>
                <a:gd name="connsiteX1" fmla="*/ 41076 w 46354"/>
                <a:gd name="connsiteY1" fmla="*/ 0 h 73034"/>
                <a:gd name="connsiteX2" fmla="*/ 41076 w 46354"/>
                <a:gd name="connsiteY2" fmla="*/ 8158 h 73034"/>
                <a:gd name="connsiteX3" fmla="*/ 11900 w 46354"/>
                <a:gd name="connsiteY3" fmla="*/ 8158 h 73034"/>
                <a:gd name="connsiteX4" fmla="*/ 11900 w 46354"/>
                <a:gd name="connsiteY4" fmla="*/ 25721 h 73034"/>
                <a:gd name="connsiteX5" fmla="*/ 16123 w 46354"/>
                <a:gd name="connsiteY5" fmla="*/ 24665 h 73034"/>
                <a:gd name="connsiteX6" fmla="*/ 20346 w 46354"/>
                <a:gd name="connsiteY6" fmla="*/ 24281 h 73034"/>
                <a:gd name="connsiteX7" fmla="*/ 39348 w 46354"/>
                <a:gd name="connsiteY7" fmla="*/ 30854 h 73034"/>
                <a:gd name="connsiteX8" fmla="*/ 46355 w 46354"/>
                <a:gd name="connsiteY8" fmla="*/ 48657 h 73034"/>
                <a:gd name="connsiteX9" fmla="*/ 39156 w 46354"/>
                <a:gd name="connsiteY9" fmla="*/ 66652 h 73034"/>
                <a:gd name="connsiteX10" fmla="*/ 18858 w 46354"/>
                <a:gd name="connsiteY10" fmla="*/ 73035 h 73034"/>
                <a:gd name="connsiteX11" fmla="*/ 9645 w 46354"/>
                <a:gd name="connsiteY11" fmla="*/ 72267 h 73034"/>
                <a:gd name="connsiteX12" fmla="*/ 0 w 46354"/>
                <a:gd name="connsiteY12" fmla="*/ 69963 h 73034"/>
                <a:gd name="connsiteX13" fmla="*/ 0 w 46354"/>
                <a:gd name="connsiteY13" fmla="*/ 60222 h 73034"/>
                <a:gd name="connsiteX14" fmla="*/ 8926 w 46354"/>
                <a:gd name="connsiteY14" fmla="*/ 63725 h 73034"/>
                <a:gd name="connsiteX15" fmla="*/ 18666 w 46354"/>
                <a:gd name="connsiteY15" fmla="*/ 64877 h 73034"/>
                <a:gd name="connsiteX16" fmla="*/ 31814 w 46354"/>
                <a:gd name="connsiteY16" fmla="*/ 60510 h 73034"/>
                <a:gd name="connsiteX17" fmla="*/ 36661 w 46354"/>
                <a:gd name="connsiteY17" fmla="*/ 48657 h 73034"/>
                <a:gd name="connsiteX18" fmla="*/ 31814 w 46354"/>
                <a:gd name="connsiteY18" fmla="*/ 36806 h 73034"/>
                <a:gd name="connsiteX19" fmla="*/ 18666 w 46354"/>
                <a:gd name="connsiteY19" fmla="*/ 32438 h 73034"/>
                <a:gd name="connsiteX20" fmla="*/ 10893 w 46354"/>
                <a:gd name="connsiteY20" fmla="*/ 33302 h 73034"/>
                <a:gd name="connsiteX21" fmla="*/ 3023 w 46354"/>
                <a:gd name="connsiteY21" fmla="*/ 35990 h 73034"/>
                <a:gd name="connsiteX22" fmla="*/ 3023 w 46354"/>
                <a:gd name="connsiteY22" fmla="*/ 0 h 7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354" h="73034">
                  <a:moveTo>
                    <a:pt x="3023" y="0"/>
                  </a:moveTo>
                  <a:lnTo>
                    <a:pt x="41076" y="0"/>
                  </a:lnTo>
                  <a:lnTo>
                    <a:pt x="41076" y="8158"/>
                  </a:lnTo>
                  <a:lnTo>
                    <a:pt x="11900" y="8158"/>
                  </a:lnTo>
                  <a:lnTo>
                    <a:pt x="11900" y="25721"/>
                  </a:lnTo>
                  <a:cubicBezTo>
                    <a:pt x="13309" y="25241"/>
                    <a:pt x="14716" y="24889"/>
                    <a:pt x="16123" y="24665"/>
                  </a:cubicBezTo>
                  <a:cubicBezTo>
                    <a:pt x="17530" y="24409"/>
                    <a:pt x="18938" y="24281"/>
                    <a:pt x="20346" y="24281"/>
                  </a:cubicBezTo>
                  <a:cubicBezTo>
                    <a:pt x="28343" y="24281"/>
                    <a:pt x="34677" y="26473"/>
                    <a:pt x="39348" y="30854"/>
                  </a:cubicBezTo>
                  <a:cubicBezTo>
                    <a:pt x="44019" y="35237"/>
                    <a:pt x="46355" y="41172"/>
                    <a:pt x="46355" y="48657"/>
                  </a:cubicBezTo>
                  <a:cubicBezTo>
                    <a:pt x="46355" y="56368"/>
                    <a:pt x="43955" y="62365"/>
                    <a:pt x="39156" y="66652"/>
                  </a:cubicBezTo>
                  <a:cubicBezTo>
                    <a:pt x="34357" y="70907"/>
                    <a:pt x="27592" y="73035"/>
                    <a:pt x="18858" y="73035"/>
                  </a:cubicBezTo>
                  <a:cubicBezTo>
                    <a:pt x="15851" y="73035"/>
                    <a:pt x="12780" y="72779"/>
                    <a:pt x="9645" y="72267"/>
                  </a:cubicBezTo>
                  <a:cubicBezTo>
                    <a:pt x="6542" y="71755"/>
                    <a:pt x="3327" y="70988"/>
                    <a:pt x="0" y="69963"/>
                  </a:cubicBezTo>
                  <a:lnTo>
                    <a:pt x="0" y="60222"/>
                  </a:lnTo>
                  <a:cubicBezTo>
                    <a:pt x="2880" y="61790"/>
                    <a:pt x="5854" y="62958"/>
                    <a:pt x="8926" y="63725"/>
                  </a:cubicBezTo>
                  <a:cubicBezTo>
                    <a:pt x="11997" y="64493"/>
                    <a:pt x="15244" y="64877"/>
                    <a:pt x="18666" y="64877"/>
                  </a:cubicBezTo>
                  <a:cubicBezTo>
                    <a:pt x="24201" y="64877"/>
                    <a:pt x="28584" y="63421"/>
                    <a:pt x="31814" y="60510"/>
                  </a:cubicBezTo>
                  <a:cubicBezTo>
                    <a:pt x="35045" y="57600"/>
                    <a:pt x="36661" y="53648"/>
                    <a:pt x="36661" y="48657"/>
                  </a:cubicBezTo>
                  <a:cubicBezTo>
                    <a:pt x="36661" y="43667"/>
                    <a:pt x="35045" y="39716"/>
                    <a:pt x="31814" y="36806"/>
                  </a:cubicBezTo>
                  <a:cubicBezTo>
                    <a:pt x="28584" y="33894"/>
                    <a:pt x="24201" y="32438"/>
                    <a:pt x="18666" y="32438"/>
                  </a:cubicBezTo>
                  <a:cubicBezTo>
                    <a:pt x="16076" y="32438"/>
                    <a:pt x="13484" y="32726"/>
                    <a:pt x="10893" y="33302"/>
                  </a:cubicBezTo>
                  <a:cubicBezTo>
                    <a:pt x="8333" y="33879"/>
                    <a:pt x="5711" y="34774"/>
                    <a:pt x="3023" y="35990"/>
                  </a:cubicBezTo>
                  <a:lnTo>
                    <a:pt x="3023" y="0"/>
                  </a:lnTo>
                  <a:close/>
                </a:path>
              </a:pathLst>
            </a:custGeom>
            <a:solidFill>
              <a:srgbClr val="000000"/>
            </a:solidFill>
            <a:ln w="1183"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F61836BE-DB06-8F6A-EC63-B40CB0C14F81}"/>
                </a:ext>
              </a:extLst>
            </p:cNvPr>
            <p:cNvSpPr/>
            <p:nvPr/>
          </p:nvSpPr>
          <p:spPr>
            <a:xfrm>
              <a:off x="4637415" y="2197497"/>
              <a:ext cx="77631" cy="95667"/>
            </a:xfrm>
            <a:custGeom>
              <a:avLst/>
              <a:gdLst>
                <a:gd name="connsiteX0" fmla="*/ 77632 w 77631"/>
                <a:gd name="connsiteY0" fmla="*/ 95667 h 95667"/>
                <a:gd name="connsiteX1" fmla="*/ 74136 w 77631"/>
                <a:gd name="connsiteY1" fmla="*/ 95667 h 95667"/>
                <a:gd name="connsiteX2" fmla="*/ 73359 w 77631"/>
                <a:gd name="connsiteY2" fmla="*/ 88952 h 95667"/>
                <a:gd name="connsiteX3" fmla="*/ 71028 w 77631"/>
                <a:gd name="connsiteY3" fmla="*/ 85400 h 95667"/>
                <a:gd name="connsiteX4" fmla="*/ 68476 w 77631"/>
                <a:gd name="connsiteY4" fmla="*/ 84180 h 95667"/>
                <a:gd name="connsiteX5" fmla="*/ 65701 w 77631"/>
                <a:gd name="connsiteY5" fmla="*/ 83958 h 95667"/>
                <a:gd name="connsiteX6" fmla="*/ 8879 w 77631"/>
                <a:gd name="connsiteY6" fmla="*/ 83958 h 95667"/>
                <a:gd name="connsiteX7" fmla="*/ 4606 w 77631"/>
                <a:gd name="connsiteY7" fmla="*/ 85400 h 95667"/>
                <a:gd name="connsiteX8" fmla="*/ 3551 w 77631"/>
                <a:gd name="connsiteY8" fmla="*/ 92947 h 95667"/>
                <a:gd name="connsiteX9" fmla="*/ 3551 w 77631"/>
                <a:gd name="connsiteY9" fmla="*/ 95667 h 95667"/>
                <a:gd name="connsiteX10" fmla="*/ 0 w 77631"/>
                <a:gd name="connsiteY10" fmla="*/ 95667 h 95667"/>
                <a:gd name="connsiteX11" fmla="*/ 0 w 77631"/>
                <a:gd name="connsiteY11" fmla="*/ 76466 h 95667"/>
                <a:gd name="connsiteX12" fmla="*/ 388 w 77631"/>
                <a:gd name="connsiteY12" fmla="*/ 73858 h 95667"/>
                <a:gd name="connsiteX13" fmla="*/ 2497 w 77631"/>
                <a:gd name="connsiteY13" fmla="*/ 72471 h 95667"/>
                <a:gd name="connsiteX14" fmla="*/ 66145 w 77631"/>
                <a:gd name="connsiteY14" fmla="*/ 47833 h 95667"/>
                <a:gd name="connsiteX15" fmla="*/ 2164 w 77631"/>
                <a:gd name="connsiteY15" fmla="*/ 22974 h 95667"/>
                <a:gd name="connsiteX16" fmla="*/ 277 w 77631"/>
                <a:gd name="connsiteY16" fmla="*/ 21919 h 95667"/>
                <a:gd name="connsiteX17" fmla="*/ 0 w 77631"/>
                <a:gd name="connsiteY17" fmla="*/ 19200 h 95667"/>
                <a:gd name="connsiteX18" fmla="*/ 0 w 77631"/>
                <a:gd name="connsiteY18" fmla="*/ 0 h 95667"/>
                <a:gd name="connsiteX19" fmla="*/ 3551 w 77631"/>
                <a:gd name="connsiteY19" fmla="*/ 0 h 95667"/>
                <a:gd name="connsiteX20" fmla="*/ 3551 w 77631"/>
                <a:gd name="connsiteY20" fmla="*/ 2719 h 95667"/>
                <a:gd name="connsiteX21" fmla="*/ 4606 w 77631"/>
                <a:gd name="connsiteY21" fmla="*/ 10321 h 95667"/>
                <a:gd name="connsiteX22" fmla="*/ 8879 w 77631"/>
                <a:gd name="connsiteY22" fmla="*/ 11708 h 95667"/>
                <a:gd name="connsiteX23" fmla="*/ 68753 w 77631"/>
                <a:gd name="connsiteY23" fmla="*/ 11708 h 95667"/>
                <a:gd name="connsiteX24" fmla="*/ 73082 w 77631"/>
                <a:gd name="connsiteY24" fmla="*/ 10321 h 95667"/>
                <a:gd name="connsiteX25" fmla="*/ 74136 w 77631"/>
                <a:gd name="connsiteY25" fmla="*/ 2719 h 95667"/>
                <a:gd name="connsiteX26" fmla="*/ 74136 w 77631"/>
                <a:gd name="connsiteY26" fmla="*/ 0 h 95667"/>
                <a:gd name="connsiteX27" fmla="*/ 77632 w 77631"/>
                <a:gd name="connsiteY27" fmla="*/ 0 h 95667"/>
                <a:gd name="connsiteX28" fmla="*/ 77299 w 77631"/>
                <a:gd name="connsiteY28" fmla="*/ 16258 h 95667"/>
                <a:gd name="connsiteX29" fmla="*/ 77632 w 77631"/>
                <a:gd name="connsiteY29" fmla="*/ 32629 h 95667"/>
                <a:gd name="connsiteX30" fmla="*/ 74136 w 77631"/>
                <a:gd name="connsiteY30" fmla="*/ 32629 h 95667"/>
                <a:gd name="connsiteX31" fmla="*/ 74136 w 77631"/>
                <a:gd name="connsiteY31" fmla="*/ 29853 h 95667"/>
                <a:gd name="connsiteX32" fmla="*/ 73137 w 77631"/>
                <a:gd name="connsiteY32" fmla="*/ 22308 h 95667"/>
                <a:gd name="connsiteX33" fmla="*/ 68753 w 77631"/>
                <a:gd name="connsiteY33" fmla="*/ 20919 h 95667"/>
                <a:gd name="connsiteX34" fmla="*/ 3551 w 77631"/>
                <a:gd name="connsiteY34" fmla="*/ 20919 h 95667"/>
                <a:gd name="connsiteX35" fmla="*/ 3551 w 77631"/>
                <a:gd name="connsiteY35" fmla="*/ 21031 h 95667"/>
                <a:gd name="connsiteX36" fmla="*/ 75468 w 77631"/>
                <a:gd name="connsiteY36" fmla="*/ 48943 h 95667"/>
                <a:gd name="connsiteX37" fmla="*/ 77632 w 77631"/>
                <a:gd name="connsiteY37" fmla="*/ 50996 h 95667"/>
                <a:gd name="connsiteX38" fmla="*/ 75135 w 77631"/>
                <a:gd name="connsiteY38" fmla="*/ 53271 h 95667"/>
                <a:gd name="connsiteX39" fmla="*/ 4439 w 77631"/>
                <a:gd name="connsiteY39" fmla="*/ 80683 h 95667"/>
                <a:gd name="connsiteX40" fmla="*/ 4439 w 77631"/>
                <a:gd name="connsiteY40" fmla="*/ 80795 h 95667"/>
                <a:gd name="connsiteX41" fmla="*/ 65701 w 77631"/>
                <a:gd name="connsiteY41" fmla="*/ 80795 h 95667"/>
                <a:gd name="connsiteX42" fmla="*/ 68476 w 77631"/>
                <a:gd name="connsiteY42" fmla="*/ 80573 h 95667"/>
                <a:gd name="connsiteX43" fmla="*/ 71028 w 77631"/>
                <a:gd name="connsiteY43" fmla="*/ 79408 h 95667"/>
                <a:gd name="connsiteX44" fmla="*/ 73359 w 77631"/>
                <a:gd name="connsiteY44" fmla="*/ 75801 h 95667"/>
                <a:gd name="connsiteX45" fmla="*/ 74136 w 77631"/>
                <a:gd name="connsiteY45" fmla="*/ 69086 h 95667"/>
                <a:gd name="connsiteX46" fmla="*/ 77632 w 77631"/>
                <a:gd name="connsiteY46" fmla="*/ 69086 h 95667"/>
                <a:gd name="connsiteX47" fmla="*/ 77299 w 77631"/>
                <a:gd name="connsiteY47" fmla="*/ 82405 h 95667"/>
                <a:gd name="connsiteX48" fmla="*/ 77632 w 77631"/>
                <a:gd name="connsiteY48" fmla="*/ 95667 h 9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7631" h="95667">
                  <a:moveTo>
                    <a:pt x="77632" y="95667"/>
                  </a:moveTo>
                  <a:lnTo>
                    <a:pt x="74136" y="95667"/>
                  </a:lnTo>
                  <a:cubicBezTo>
                    <a:pt x="74136" y="92930"/>
                    <a:pt x="73877" y="90691"/>
                    <a:pt x="73359" y="88952"/>
                  </a:cubicBezTo>
                  <a:cubicBezTo>
                    <a:pt x="72804" y="87214"/>
                    <a:pt x="72027" y="86029"/>
                    <a:pt x="71028" y="85400"/>
                  </a:cubicBezTo>
                  <a:cubicBezTo>
                    <a:pt x="69993" y="84735"/>
                    <a:pt x="69142" y="84328"/>
                    <a:pt x="68476" y="84180"/>
                  </a:cubicBezTo>
                  <a:cubicBezTo>
                    <a:pt x="67773" y="84032"/>
                    <a:pt x="66848" y="83958"/>
                    <a:pt x="65701" y="83958"/>
                  </a:cubicBezTo>
                  <a:lnTo>
                    <a:pt x="8879" y="83958"/>
                  </a:lnTo>
                  <a:cubicBezTo>
                    <a:pt x="6696" y="83958"/>
                    <a:pt x="5272" y="84439"/>
                    <a:pt x="4606" y="85400"/>
                  </a:cubicBezTo>
                  <a:cubicBezTo>
                    <a:pt x="3903" y="86326"/>
                    <a:pt x="3551" y="88840"/>
                    <a:pt x="3551" y="92947"/>
                  </a:cubicBezTo>
                  <a:lnTo>
                    <a:pt x="3551" y="95667"/>
                  </a:lnTo>
                  <a:lnTo>
                    <a:pt x="0" y="95667"/>
                  </a:lnTo>
                  <a:lnTo>
                    <a:pt x="0" y="76466"/>
                  </a:lnTo>
                  <a:cubicBezTo>
                    <a:pt x="0" y="75098"/>
                    <a:pt x="129" y="74229"/>
                    <a:pt x="388" y="73858"/>
                  </a:cubicBezTo>
                  <a:cubicBezTo>
                    <a:pt x="610" y="73488"/>
                    <a:pt x="1313" y="73026"/>
                    <a:pt x="2497" y="72471"/>
                  </a:cubicBezTo>
                  <a:lnTo>
                    <a:pt x="66145" y="47833"/>
                  </a:lnTo>
                  <a:lnTo>
                    <a:pt x="2164" y="22974"/>
                  </a:lnTo>
                  <a:cubicBezTo>
                    <a:pt x="1091" y="22603"/>
                    <a:pt x="462" y="22252"/>
                    <a:pt x="277" y="21919"/>
                  </a:cubicBezTo>
                  <a:cubicBezTo>
                    <a:pt x="93" y="21548"/>
                    <a:pt x="0" y="20642"/>
                    <a:pt x="0" y="19200"/>
                  </a:cubicBezTo>
                  <a:lnTo>
                    <a:pt x="0" y="0"/>
                  </a:lnTo>
                  <a:lnTo>
                    <a:pt x="3551" y="0"/>
                  </a:lnTo>
                  <a:lnTo>
                    <a:pt x="3551" y="2719"/>
                  </a:lnTo>
                  <a:cubicBezTo>
                    <a:pt x="3551" y="6825"/>
                    <a:pt x="3903" y="9359"/>
                    <a:pt x="4606" y="10321"/>
                  </a:cubicBezTo>
                  <a:cubicBezTo>
                    <a:pt x="5272" y="11246"/>
                    <a:pt x="6696" y="11708"/>
                    <a:pt x="8879" y="11708"/>
                  </a:cubicBezTo>
                  <a:lnTo>
                    <a:pt x="68753" y="11708"/>
                  </a:lnTo>
                  <a:cubicBezTo>
                    <a:pt x="70936" y="11708"/>
                    <a:pt x="72379" y="11246"/>
                    <a:pt x="73082" y="10321"/>
                  </a:cubicBezTo>
                  <a:cubicBezTo>
                    <a:pt x="73785" y="9359"/>
                    <a:pt x="74136" y="6825"/>
                    <a:pt x="74136" y="2719"/>
                  </a:cubicBezTo>
                  <a:lnTo>
                    <a:pt x="74136" y="0"/>
                  </a:lnTo>
                  <a:lnTo>
                    <a:pt x="77632" y="0"/>
                  </a:lnTo>
                  <a:cubicBezTo>
                    <a:pt x="77410" y="2811"/>
                    <a:pt x="77299" y="8230"/>
                    <a:pt x="77299" y="16258"/>
                  </a:cubicBezTo>
                  <a:cubicBezTo>
                    <a:pt x="77299" y="24361"/>
                    <a:pt x="77410" y="29818"/>
                    <a:pt x="77632" y="32629"/>
                  </a:cubicBezTo>
                  <a:lnTo>
                    <a:pt x="74136" y="32629"/>
                  </a:lnTo>
                  <a:lnTo>
                    <a:pt x="74136" y="29853"/>
                  </a:lnTo>
                  <a:cubicBezTo>
                    <a:pt x="74136" y="25748"/>
                    <a:pt x="73803" y="23233"/>
                    <a:pt x="73137" y="22308"/>
                  </a:cubicBezTo>
                  <a:cubicBezTo>
                    <a:pt x="72434" y="21383"/>
                    <a:pt x="70973" y="20919"/>
                    <a:pt x="68753" y="20919"/>
                  </a:cubicBezTo>
                  <a:lnTo>
                    <a:pt x="3551" y="20919"/>
                  </a:lnTo>
                  <a:lnTo>
                    <a:pt x="3551" y="21031"/>
                  </a:lnTo>
                  <a:lnTo>
                    <a:pt x="75468" y="48943"/>
                  </a:lnTo>
                  <a:cubicBezTo>
                    <a:pt x="76911" y="49460"/>
                    <a:pt x="77632" y="50145"/>
                    <a:pt x="77632" y="50996"/>
                  </a:cubicBezTo>
                  <a:cubicBezTo>
                    <a:pt x="77632" y="51921"/>
                    <a:pt x="76800" y="52680"/>
                    <a:pt x="75135" y="53271"/>
                  </a:cubicBezTo>
                  <a:lnTo>
                    <a:pt x="4439" y="80683"/>
                  </a:lnTo>
                  <a:lnTo>
                    <a:pt x="4439" y="80795"/>
                  </a:lnTo>
                  <a:lnTo>
                    <a:pt x="65701" y="80795"/>
                  </a:lnTo>
                  <a:cubicBezTo>
                    <a:pt x="66848" y="80795"/>
                    <a:pt x="67773" y="80721"/>
                    <a:pt x="68476" y="80573"/>
                  </a:cubicBezTo>
                  <a:cubicBezTo>
                    <a:pt x="69142" y="80425"/>
                    <a:pt x="69993" y="80037"/>
                    <a:pt x="71028" y="79408"/>
                  </a:cubicBezTo>
                  <a:cubicBezTo>
                    <a:pt x="72027" y="78742"/>
                    <a:pt x="72804" y="77540"/>
                    <a:pt x="73359" y="75801"/>
                  </a:cubicBezTo>
                  <a:cubicBezTo>
                    <a:pt x="73877" y="74062"/>
                    <a:pt x="74136" y="71824"/>
                    <a:pt x="74136" y="69086"/>
                  </a:cubicBezTo>
                  <a:lnTo>
                    <a:pt x="77632" y="69086"/>
                  </a:lnTo>
                  <a:cubicBezTo>
                    <a:pt x="77410" y="77040"/>
                    <a:pt x="77299" y="81479"/>
                    <a:pt x="77299" y="82405"/>
                  </a:cubicBezTo>
                  <a:cubicBezTo>
                    <a:pt x="77299" y="83292"/>
                    <a:pt x="77410" y="87713"/>
                    <a:pt x="77632" y="95667"/>
                  </a:cubicBezTo>
                  <a:close/>
                </a:path>
              </a:pathLst>
            </a:custGeom>
            <a:solidFill>
              <a:srgbClr val="000000"/>
            </a:solidFill>
            <a:ln w="1183"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10E89A8-5C87-10FF-887F-6D41E4BBA180}"/>
                </a:ext>
              </a:extLst>
            </p:cNvPr>
            <p:cNvSpPr/>
            <p:nvPr/>
          </p:nvSpPr>
          <p:spPr>
            <a:xfrm>
              <a:off x="4634918" y="2128871"/>
              <a:ext cx="82626" cy="50330"/>
            </a:xfrm>
            <a:custGeom>
              <a:avLst/>
              <a:gdLst>
                <a:gd name="connsiteX0" fmla="*/ 79907 w 82626"/>
                <a:gd name="connsiteY0" fmla="*/ 50330 h 50330"/>
                <a:gd name="connsiteX1" fmla="*/ 57156 w 82626"/>
                <a:gd name="connsiteY1" fmla="*/ 50330 h 50330"/>
                <a:gd name="connsiteX2" fmla="*/ 55436 w 82626"/>
                <a:gd name="connsiteY2" fmla="*/ 50274 h 50330"/>
                <a:gd name="connsiteX3" fmla="*/ 54659 w 82626"/>
                <a:gd name="connsiteY3" fmla="*/ 49886 h 50330"/>
                <a:gd name="connsiteX4" fmla="*/ 54326 w 82626"/>
                <a:gd name="connsiteY4" fmla="*/ 48887 h 50330"/>
                <a:gd name="connsiteX5" fmla="*/ 55491 w 82626"/>
                <a:gd name="connsiteY5" fmla="*/ 47500 h 50330"/>
                <a:gd name="connsiteX6" fmla="*/ 72971 w 82626"/>
                <a:gd name="connsiteY6" fmla="*/ 40453 h 50330"/>
                <a:gd name="connsiteX7" fmla="*/ 79130 w 82626"/>
                <a:gd name="connsiteY7" fmla="*/ 22529 h 50330"/>
                <a:gd name="connsiteX8" fmla="*/ 74247 w 82626"/>
                <a:gd name="connsiteY8" fmla="*/ 11487 h 50330"/>
                <a:gd name="connsiteX9" fmla="*/ 62871 w 82626"/>
                <a:gd name="connsiteY9" fmla="*/ 7269 h 50330"/>
                <a:gd name="connsiteX10" fmla="*/ 52384 w 82626"/>
                <a:gd name="connsiteY10" fmla="*/ 10821 h 50330"/>
                <a:gd name="connsiteX11" fmla="*/ 49221 w 82626"/>
                <a:gd name="connsiteY11" fmla="*/ 14205 h 50330"/>
                <a:gd name="connsiteX12" fmla="*/ 47556 w 82626"/>
                <a:gd name="connsiteY12" fmla="*/ 17202 h 50330"/>
                <a:gd name="connsiteX13" fmla="*/ 46613 w 82626"/>
                <a:gd name="connsiteY13" fmla="*/ 20476 h 50330"/>
                <a:gd name="connsiteX14" fmla="*/ 42839 w 82626"/>
                <a:gd name="connsiteY14" fmla="*/ 35459 h 50330"/>
                <a:gd name="connsiteX15" fmla="*/ 34848 w 82626"/>
                <a:gd name="connsiteY15" fmla="*/ 46279 h 50330"/>
                <a:gd name="connsiteX16" fmla="*/ 22030 w 82626"/>
                <a:gd name="connsiteY16" fmla="*/ 50330 h 50330"/>
                <a:gd name="connsiteX17" fmla="*/ 6493 w 82626"/>
                <a:gd name="connsiteY17" fmla="*/ 43949 h 50330"/>
                <a:gd name="connsiteX18" fmla="*/ 0 w 82626"/>
                <a:gd name="connsiteY18" fmla="*/ 28189 h 50330"/>
                <a:gd name="connsiteX19" fmla="*/ 1498 w 82626"/>
                <a:gd name="connsiteY19" fmla="*/ 19644 h 50330"/>
                <a:gd name="connsiteX20" fmla="*/ 4273 w 82626"/>
                <a:gd name="connsiteY20" fmla="*/ 14094 h 50330"/>
                <a:gd name="connsiteX21" fmla="*/ 7991 w 82626"/>
                <a:gd name="connsiteY21" fmla="*/ 9988 h 50330"/>
                <a:gd name="connsiteX22" fmla="*/ 1498 w 82626"/>
                <a:gd name="connsiteY22" fmla="*/ 6048 h 50330"/>
                <a:gd name="connsiteX23" fmla="*/ 0 w 82626"/>
                <a:gd name="connsiteY23" fmla="*/ 4328 h 50330"/>
                <a:gd name="connsiteX24" fmla="*/ 555 w 82626"/>
                <a:gd name="connsiteY24" fmla="*/ 3274 h 50330"/>
                <a:gd name="connsiteX25" fmla="*/ 2719 w 82626"/>
                <a:gd name="connsiteY25" fmla="*/ 3052 h 50330"/>
                <a:gd name="connsiteX26" fmla="*/ 25581 w 82626"/>
                <a:gd name="connsiteY26" fmla="*/ 3052 h 50330"/>
                <a:gd name="connsiteX27" fmla="*/ 27302 w 82626"/>
                <a:gd name="connsiteY27" fmla="*/ 3107 h 50330"/>
                <a:gd name="connsiteX28" fmla="*/ 28023 w 82626"/>
                <a:gd name="connsiteY28" fmla="*/ 3551 h 50330"/>
                <a:gd name="connsiteX29" fmla="*/ 28300 w 82626"/>
                <a:gd name="connsiteY29" fmla="*/ 4550 h 50330"/>
                <a:gd name="connsiteX30" fmla="*/ 26969 w 82626"/>
                <a:gd name="connsiteY30" fmla="*/ 5937 h 50330"/>
                <a:gd name="connsiteX31" fmla="*/ 3219 w 82626"/>
                <a:gd name="connsiteY31" fmla="*/ 28078 h 50330"/>
                <a:gd name="connsiteX32" fmla="*/ 7602 w 82626"/>
                <a:gd name="connsiteY32" fmla="*/ 38843 h 50330"/>
                <a:gd name="connsiteX33" fmla="*/ 18090 w 82626"/>
                <a:gd name="connsiteY33" fmla="*/ 43060 h 50330"/>
                <a:gd name="connsiteX34" fmla="*/ 27191 w 82626"/>
                <a:gd name="connsiteY34" fmla="*/ 39953 h 50330"/>
                <a:gd name="connsiteX35" fmla="*/ 32518 w 82626"/>
                <a:gd name="connsiteY35" fmla="*/ 31575 h 50330"/>
                <a:gd name="connsiteX36" fmla="*/ 36014 w 82626"/>
                <a:gd name="connsiteY36" fmla="*/ 17035 h 50330"/>
                <a:gd name="connsiteX37" fmla="*/ 44171 w 82626"/>
                <a:gd name="connsiteY37" fmla="*/ 4883 h 50330"/>
                <a:gd name="connsiteX38" fmla="*/ 58987 w 82626"/>
                <a:gd name="connsiteY38" fmla="*/ 0 h 50330"/>
                <a:gd name="connsiteX39" fmla="*/ 75634 w 82626"/>
                <a:gd name="connsiteY39" fmla="*/ 6326 h 50330"/>
                <a:gd name="connsiteX40" fmla="*/ 82626 w 82626"/>
                <a:gd name="connsiteY40" fmla="*/ 22418 h 50330"/>
                <a:gd name="connsiteX41" fmla="*/ 80296 w 82626"/>
                <a:gd name="connsiteY41" fmla="*/ 34903 h 50330"/>
                <a:gd name="connsiteX42" fmla="*/ 74691 w 82626"/>
                <a:gd name="connsiteY42" fmla="*/ 43283 h 50330"/>
                <a:gd name="connsiteX43" fmla="*/ 80573 w 82626"/>
                <a:gd name="connsiteY43" fmla="*/ 47056 h 50330"/>
                <a:gd name="connsiteX44" fmla="*/ 81128 w 82626"/>
                <a:gd name="connsiteY44" fmla="*/ 47389 h 50330"/>
                <a:gd name="connsiteX45" fmla="*/ 82626 w 82626"/>
                <a:gd name="connsiteY45" fmla="*/ 49110 h 50330"/>
                <a:gd name="connsiteX46" fmla="*/ 82071 w 82626"/>
                <a:gd name="connsiteY46" fmla="*/ 50164 h 50330"/>
                <a:gd name="connsiteX47" fmla="*/ 79907 w 82626"/>
                <a:gd name="connsiteY47" fmla="*/ 50330 h 5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2626" h="50330">
                  <a:moveTo>
                    <a:pt x="79907" y="50330"/>
                  </a:moveTo>
                  <a:lnTo>
                    <a:pt x="57156" y="50330"/>
                  </a:lnTo>
                  <a:cubicBezTo>
                    <a:pt x="56305" y="50330"/>
                    <a:pt x="55732" y="50311"/>
                    <a:pt x="55436" y="50274"/>
                  </a:cubicBezTo>
                  <a:cubicBezTo>
                    <a:pt x="55140" y="50238"/>
                    <a:pt x="54881" y="50107"/>
                    <a:pt x="54659" y="49886"/>
                  </a:cubicBezTo>
                  <a:cubicBezTo>
                    <a:pt x="54437" y="49664"/>
                    <a:pt x="54326" y="49331"/>
                    <a:pt x="54326" y="48887"/>
                  </a:cubicBezTo>
                  <a:cubicBezTo>
                    <a:pt x="54326" y="48037"/>
                    <a:pt x="54714" y="47575"/>
                    <a:pt x="55491" y="47500"/>
                  </a:cubicBezTo>
                  <a:cubicBezTo>
                    <a:pt x="63001" y="47279"/>
                    <a:pt x="68828" y="44930"/>
                    <a:pt x="72971" y="40453"/>
                  </a:cubicBezTo>
                  <a:cubicBezTo>
                    <a:pt x="77077" y="36050"/>
                    <a:pt x="79130" y="30076"/>
                    <a:pt x="79130" y="22529"/>
                  </a:cubicBezTo>
                  <a:cubicBezTo>
                    <a:pt x="79130" y="17979"/>
                    <a:pt x="77503" y="14298"/>
                    <a:pt x="74247" y="11487"/>
                  </a:cubicBezTo>
                  <a:cubicBezTo>
                    <a:pt x="70955" y="8675"/>
                    <a:pt x="67163" y="7269"/>
                    <a:pt x="62871" y="7269"/>
                  </a:cubicBezTo>
                  <a:cubicBezTo>
                    <a:pt x="58765" y="7269"/>
                    <a:pt x="55269" y="8453"/>
                    <a:pt x="52384" y="10821"/>
                  </a:cubicBezTo>
                  <a:cubicBezTo>
                    <a:pt x="51089" y="11820"/>
                    <a:pt x="50035" y="12947"/>
                    <a:pt x="49221" y="14205"/>
                  </a:cubicBezTo>
                  <a:cubicBezTo>
                    <a:pt x="48370" y="15427"/>
                    <a:pt x="47815" y="16425"/>
                    <a:pt x="47556" y="17202"/>
                  </a:cubicBezTo>
                  <a:cubicBezTo>
                    <a:pt x="47297" y="17943"/>
                    <a:pt x="46983" y="19034"/>
                    <a:pt x="46613" y="20476"/>
                  </a:cubicBezTo>
                  <a:cubicBezTo>
                    <a:pt x="44356" y="29873"/>
                    <a:pt x="43098" y="34867"/>
                    <a:pt x="42839" y="35459"/>
                  </a:cubicBezTo>
                  <a:cubicBezTo>
                    <a:pt x="41322" y="39935"/>
                    <a:pt x="38659" y="43541"/>
                    <a:pt x="34848" y="46279"/>
                  </a:cubicBezTo>
                  <a:cubicBezTo>
                    <a:pt x="31001" y="48980"/>
                    <a:pt x="26728" y="50330"/>
                    <a:pt x="22030" y="50330"/>
                  </a:cubicBezTo>
                  <a:cubicBezTo>
                    <a:pt x="15963" y="50330"/>
                    <a:pt x="10784" y="48203"/>
                    <a:pt x="6493" y="43949"/>
                  </a:cubicBezTo>
                  <a:cubicBezTo>
                    <a:pt x="2164" y="39657"/>
                    <a:pt x="0" y="34405"/>
                    <a:pt x="0" y="28189"/>
                  </a:cubicBezTo>
                  <a:cubicBezTo>
                    <a:pt x="0" y="25082"/>
                    <a:pt x="499" y="22233"/>
                    <a:pt x="1498" y="19644"/>
                  </a:cubicBezTo>
                  <a:cubicBezTo>
                    <a:pt x="2460" y="17018"/>
                    <a:pt x="3385" y="15167"/>
                    <a:pt x="4273" y="14094"/>
                  </a:cubicBezTo>
                  <a:cubicBezTo>
                    <a:pt x="5161" y="13022"/>
                    <a:pt x="6400" y="11653"/>
                    <a:pt x="7991" y="9988"/>
                  </a:cubicBezTo>
                  <a:lnTo>
                    <a:pt x="1498" y="6048"/>
                  </a:lnTo>
                  <a:cubicBezTo>
                    <a:pt x="499" y="5456"/>
                    <a:pt x="0" y="4883"/>
                    <a:pt x="0" y="4328"/>
                  </a:cubicBezTo>
                  <a:cubicBezTo>
                    <a:pt x="0" y="3736"/>
                    <a:pt x="185" y="3384"/>
                    <a:pt x="555" y="3274"/>
                  </a:cubicBezTo>
                  <a:cubicBezTo>
                    <a:pt x="888" y="3126"/>
                    <a:pt x="1609" y="3052"/>
                    <a:pt x="2719" y="3052"/>
                  </a:cubicBezTo>
                  <a:lnTo>
                    <a:pt x="25581" y="3052"/>
                  </a:lnTo>
                  <a:cubicBezTo>
                    <a:pt x="26432" y="3052"/>
                    <a:pt x="27006" y="3070"/>
                    <a:pt x="27302" y="3107"/>
                  </a:cubicBezTo>
                  <a:cubicBezTo>
                    <a:pt x="27598" y="3144"/>
                    <a:pt x="27838" y="3292"/>
                    <a:pt x="28023" y="3551"/>
                  </a:cubicBezTo>
                  <a:cubicBezTo>
                    <a:pt x="28208" y="3773"/>
                    <a:pt x="28300" y="4106"/>
                    <a:pt x="28300" y="4550"/>
                  </a:cubicBezTo>
                  <a:cubicBezTo>
                    <a:pt x="28300" y="5290"/>
                    <a:pt x="27857" y="5752"/>
                    <a:pt x="26969" y="5937"/>
                  </a:cubicBezTo>
                  <a:cubicBezTo>
                    <a:pt x="11135" y="8046"/>
                    <a:pt x="3219" y="15426"/>
                    <a:pt x="3219" y="28078"/>
                  </a:cubicBezTo>
                  <a:cubicBezTo>
                    <a:pt x="3219" y="32406"/>
                    <a:pt x="4680" y="35994"/>
                    <a:pt x="7602" y="38843"/>
                  </a:cubicBezTo>
                  <a:cubicBezTo>
                    <a:pt x="10488" y="41654"/>
                    <a:pt x="13984" y="43060"/>
                    <a:pt x="18090" y="43060"/>
                  </a:cubicBezTo>
                  <a:cubicBezTo>
                    <a:pt x="21420" y="43060"/>
                    <a:pt x="24453" y="42025"/>
                    <a:pt x="27191" y="39953"/>
                  </a:cubicBezTo>
                  <a:cubicBezTo>
                    <a:pt x="29891" y="37881"/>
                    <a:pt x="31667" y="35089"/>
                    <a:pt x="32518" y="31575"/>
                  </a:cubicBezTo>
                  <a:lnTo>
                    <a:pt x="36014" y="17035"/>
                  </a:lnTo>
                  <a:cubicBezTo>
                    <a:pt x="37161" y="12189"/>
                    <a:pt x="39880" y="8139"/>
                    <a:pt x="44171" y="4883"/>
                  </a:cubicBezTo>
                  <a:cubicBezTo>
                    <a:pt x="48462" y="1628"/>
                    <a:pt x="53401" y="0"/>
                    <a:pt x="58987" y="0"/>
                  </a:cubicBezTo>
                  <a:cubicBezTo>
                    <a:pt x="65424" y="0"/>
                    <a:pt x="70973" y="2109"/>
                    <a:pt x="75634" y="6326"/>
                  </a:cubicBezTo>
                  <a:cubicBezTo>
                    <a:pt x="80296" y="10506"/>
                    <a:pt x="82626" y="15871"/>
                    <a:pt x="82626" y="22418"/>
                  </a:cubicBezTo>
                  <a:cubicBezTo>
                    <a:pt x="82626" y="27116"/>
                    <a:pt x="81849" y="31277"/>
                    <a:pt x="80296" y="34903"/>
                  </a:cubicBezTo>
                  <a:cubicBezTo>
                    <a:pt x="78742" y="38529"/>
                    <a:pt x="76874" y="41323"/>
                    <a:pt x="74691" y="43283"/>
                  </a:cubicBezTo>
                  <a:cubicBezTo>
                    <a:pt x="77207" y="44799"/>
                    <a:pt x="79167" y="46057"/>
                    <a:pt x="80573" y="47056"/>
                  </a:cubicBezTo>
                  <a:lnTo>
                    <a:pt x="81128" y="47389"/>
                  </a:lnTo>
                  <a:cubicBezTo>
                    <a:pt x="82127" y="47981"/>
                    <a:pt x="82626" y="48554"/>
                    <a:pt x="82626" y="49110"/>
                  </a:cubicBezTo>
                  <a:cubicBezTo>
                    <a:pt x="82626" y="49701"/>
                    <a:pt x="82441" y="50053"/>
                    <a:pt x="82071" y="50164"/>
                  </a:cubicBezTo>
                  <a:cubicBezTo>
                    <a:pt x="81701" y="50274"/>
                    <a:pt x="80980" y="50330"/>
                    <a:pt x="79907" y="50330"/>
                  </a:cubicBezTo>
                  <a:close/>
                </a:path>
              </a:pathLst>
            </a:custGeom>
            <a:solidFill>
              <a:srgbClr val="000000"/>
            </a:solidFill>
            <a:ln w="1183"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F198DEB0-E243-5602-5B21-934F6025A828}"/>
                </a:ext>
              </a:extLst>
            </p:cNvPr>
            <p:cNvSpPr/>
            <p:nvPr/>
          </p:nvSpPr>
          <p:spPr>
            <a:xfrm>
              <a:off x="4637748" y="2039640"/>
              <a:ext cx="77299" cy="70306"/>
            </a:xfrm>
            <a:custGeom>
              <a:avLst/>
              <a:gdLst>
                <a:gd name="connsiteX0" fmla="*/ 77299 w 77299"/>
                <a:gd name="connsiteY0" fmla="*/ 70307 h 70306"/>
                <a:gd name="connsiteX1" fmla="*/ 73803 w 77299"/>
                <a:gd name="connsiteY1" fmla="*/ 70307 h 70306"/>
                <a:gd name="connsiteX2" fmla="*/ 73803 w 77299"/>
                <a:gd name="connsiteY2" fmla="*/ 67588 h 70306"/>
                <a:gd name="connsiteX3" fmla="*/ 72804 w 77299"/>
                <a:gd name="connsiteY3" fmla="*/ 60041 h 70306"/>
                <a:gd name="connsiteX4" fmla="*/ 68421 w 77299"/>
                <a:gd name="connsiteY4" fmla="*/ 58598 h 70306"/>
                <a:gd name="connsiteX5" fmla="*/ 8879 w 77299"/>
                <a:gd name="connsiteY5" fmla="*/ 58598 h 70306"/>
                <a:gd name="connsiteX6" fmla="*/ 4606 w 77299"/>
                <a:gd name="connsiteY6" fmla="*/ 60041 h 70306"/>
                <a:gd name="connsiteX7" fmla="*/ 3551 w 77299"/>
                <a:gd name="connsiteY7" fmla="*/ 67588 h 70306"/>
                <a:gd name="connsiteX8" fmla="*/ 3551 w 77299"/>
                <a:gd name="connsiteY8" fmla="*/ 70307 h 70306"/>
                <a:gd name="connsiteX9" fmla="*/ 0 w 77299"/>
                <a:gd name="connsiteY9" fmla="*/ 70307 h 70306"/>
                <a:gd name="connsiteX10" fmla="*/ 0 w 77299"/>
                <a:gd name="connsiteY10" fmla="*/ 6326 h 70306"/>
                <a:gd name="connsiteX11" fmla="*/ 25581 w 77299"/>
                <a:gd name="connsiteY11" fmla="*/ 3163 h 70306"/>
                <a:gd name="connsiteX12" fmla="*/ 25581 w 77299"/>
                <a:gd name="connsiteY12" fmla="*/ 5993 h 70306"/>
                <a:gd name="connsiteX13" fmla="*/ 15371 w 77299"/>
                <a:gd name="connsiteY13" fmla="*/ 7824 h 70306"/>
                <a:gd name="connsiteX14" fmla="*/ 8712 w 77299"/>
                <a:gd name="connsiteY14" fmla="*/ 11320 h 70306"/>
                <a:gd name="connsiteX15" fmla="*/ 4717 w 77299"/>
                <a:gd name="connsiteY15" fmla="*/ 17812 h 70306"/>
                <a:gd name="connsiteX16" fmla="*/ 3551 w 77299"/>
                <a:gd name="connsiteY16" fmla="*/ 28301 h 70306"/>
                <a:gd name="connsiteX17" fmla="*/ 3551 w 77299"/>
                <a:gd name="connsiteY17" fmla="*/ 42950 h 70306"/>
                <a:gd name="connsiteX18" fmla="*/ 4384 w 77299"/>
                <a:gd name="connsiteY18" fmla="*/ 47666 h 70306"/>
                <a:gd name="connsiteX19" fmla="*/ 8102 w 77299"/>
                <a:gd name="connsiteY19" fmla="*/ 48499 h 70306"/>
                <a:gd name="connsiteX20" fmla="*/ 35348 w 77299"/>
                <a:gd name="connsiteY20" fmla="*/ 48499 h 70306"/>
                <a:gd name="connsiteX21" fmla="*/ 35348 w 77299"/>
                <a:gd name="connsiteY21" fmla="*/ 38289 h 70306"/>
                <a:gd name="connsiteX22" fmla="*/ 32629 w 77299"/>
                <a:gd name="connsiteY22" fmla="*/ 28245 h 70306"/>
                <a:gd name="connsiteX23" fmla="*/ 22085 w 77299"/>
                <a:gd name="connsiteY23" fmla="*/ 26025 h 70306"/>
                <a:gd name="connsiteX24" fmla="*/ 22085 w 77299"/>
                <a:gd name="connsiteY24" fmla="*/ 23139 h 70306"/>
                <a:gd name="connsiteX25" fmla="*/ 52162 w 77299"/>
                <a:gd name="connsiteY25" fmla="*/ 23139 h 70306"/>
                <a:gd name="connsiteX26" fmla="*/ 52162 w 77299"/>
                <a:gd name="connsiteY26" fmla="*/ 26025 h 70306"/>
                <a:gd name="connsiteX27" fmla="*/ 41674 w 77299"/>
                <a:gd name="connsiteY27" fmla="*/ 28245 h 70306"/>
                <a:gd name="connsiteX28" fmla="*/ 38899 w 77299"/>
                <a:gd name="connsiteY28" fmla="*/ 38289 h 70306"/>
                <a:gd name="connsiteX29" fmla="*/ 38899 w 77299"/>
                <a:gd name="connsiteY29" fmla="*/ 48499 h 70306"/>
                <a:gd name="connsiteX30" fmla="*/ 69253 w 77299"/>
                <a:gd name="connsiteY30" fmla="*/ 48499 h 70306"/>
                <a:gd name="connsiteX31" fmla="*/ 73026 w 77299"/>
                <a:gd name="connsiteY31" fmla="*/ 47666 h 70306"/>
                <a:gd name="connsiteX32" fmla="*/ 73803 w 77299"/>
                <a:gd name="connsiteY32" fmla="*/ 42950 h 70306"/>
                <a:gd name="connsiteX33" fmla="*/ 73803 w 77299"/>
                <a:gd name="connsiteY33" fmla="*/ 27801 h 70306"/>
                <a:gd name="connsiteX34" fmla="*/ 73193 w 77299"/>
                <a:gd name="connsiteY34" fmla="*/ 19367 h 70306"/>
                <a:gd name="connsiteX35" fmla="*/ 70973 w 77299"/>
                <a:gd name="connsiteY35" fmla="*/ 13262 h 70306"/>
                <a:gd name="connsiteX36" fmla="*/ 67533 w 77299"/>
                <a:gd name="connsiteY36" fmla="*/ 9100 h 70306"/>
                <a:gd name="connsiteX37" fmla="*/ 62427 w 77299"/>
                <a:gd name="connsiteY37" fmla="*/ 6214 h 70306"/>
                <a:gd name="connsiteX38" fmla="*/ 56046 w 77299"/>
                <a:gd name="connsiteY38" fmla="*/ 4328 h 70306"/>
                <a:gd name="connsiteX39" fmla="*/ 48000 w 77299"/>
                <a:gd name="connsiteY39" fmla="*/ 2830 h 70306"/>
                <a:gd name="connsiteX40" fmla="*/ 48000 w 77299"/>
                <a:gd name="connsiteY40" fmla="*/ 0 h 70306"/>
                <a:gd name="connsiteX41" fmla="*/ 77299 w 77299"/>
                <a:gd name="connsiteY41" fmla="*/ 4771 h 70306"/>
                <a:gd name="connsiteX42" fmla="*/ 77299 w 77299"/>
                <a:gd name="connsiteY42" fmla="*/ 70307 h 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299" h="70306">
                  <a:moveTo>
                    <a:pt x="77299" y="70307"/>
                  </a:moveTo>
                  <a:lnTo>
                    <a:pt x="73803" y="70307"/>
                  </a:lnTo>
                  <a:lnTo>
                    <a:pt x="73803" y="67588"/>
                  </a:lnTo>
                  <a:cubicBezTo>
                    <a:pt x="73803" y="63481"/>
                    <a:pt x="73470" y="60966"/>
                    <a:pt x="72804" y="60041"/>
                  </a:cubicBezTo>
                  <a:cubicBezTo>
                    <a:pt x="72101" y="59079"/>
                    <a:pt x="70640" y="58598"/>
                    <a:pt x="68421" y="58598"/>
                  </a:cubicBezTo>
                  <a:lnTo>
                    <a:pt x="8879" y="58598"/>
                  </a:lnTo>
                  <a:cubicBezTo>
                    <a:pt x="6696" y="58598"/>
                    <a:pt x="5272" y="59079"/>
                    <a:pt x="4606" y="60041"/>
                  </a:cubicBezTo>
                  <a:cubicBezTo>
                    <a:pt x="3903" y="61003"/>
                    <a:pt x="3551" y="63519"/>
                    <a:pt x="3551" y="67588"/>
                  </a:cubicBezTo>
                  <a:lnTo>
                    <a:pt x="3551" y="70307"/>
                  </a:lnTo>
                  <a:lnTo>
                    <a:pt x="0" y="70307"/>
                  </a:lnTo>
                  <a:lnTo>
                    <a:pt x="0" y="6326"/>
                  </a:lnTo>
                  <a:lnTo>
                    <a:pt x="25581" y="3163"/>
                  </a:lnTo>
                  <a:lnTo>
                    <a:pt x="25581" y="5993"/>
                  </a:lnTo>
                  <a:cubicBezTo>
                    <a:pt x="21253" y="6510"/>
                    <a:pt x="17850" y="7122"/>
                    <a:pt x="15371" y="7824"/>
                  </a:cubicBezTo>
                  <a:cubicBezTo>
                    <a:pt x="12855" y="8490"/>
                    <a:pt x="10636" y="9655"/>
                    <a:pt x="8712" y="11320"/>
                  </a:cubicBezTo>
                  <a:cubicBezTo>
                    <a:pt x="6789" y="12947"/>
                    <a:pt x="5457" y="15112"/>
                    <a:pt x="4717" y="17812"/>
                  </a:cubicBezTo>
                  <a:cubicBezTo>
                    <a:pt x="3940" y="20476"/>
                    <a:pt x="3551" y="23972"/>
                    <a:pt x="3551" y="28301"/>
                  </a:cubicBezTo>
                  <a:lnTo>
                    <a:pt x="3551" y="42950"/>
                  </a:lnTo>
                  <a:cubicBezTo>
                    <a:pt x="3551" y="45540"/>
                    <a:pt x="3829" y="47112"/>
                    <a:pt x="4384" y="47666"/>
                  </a:cubicBezTo>
                  <a:cubicBezTo>
                    <a:pt x="4902" y="48221"/>
                    <a:pt x="6141" y="48499"/>
                    <a:pt x="8102" y="48499"/>
                  </a:cubicBezTo>
                  <a:lnTo>
                    <a:pt x="35348" y="48499"/>
                  </a:lnTo>
                  <a:lnTo>
                    <a:pt x="35348" y="38289"/>
                  </a:lnTo>
                  <a:cubicBezTo>
                    <a:pt x="35348" y="33073"/>
                    <a:pt x="34441" y="29724"/>
                    <a:pt x="32629" y="28245"/>
                  </a:cubicBezTo>
                  <a:cubicBezTo>
                    <a:pt x="30816" y="26765"/>
                    <a:pt x="27302" y="26025"/>
                    <a:pt x="22085" y="26025"/>
                  </a:cubicBezTo>
                  <a:lnTo>
                    <a:pt x="22085" y="23139"/>
                  </a:lnTo>
                  <a:lnTo>
                    <a:pt x="52162" y="23139"/>
                  </a:lnTo>
                  <a:lnTo>
                    <a:pt x="52162" y="26025"/>
                  </a:lnTo>
                  <a:cubicBezTo>
                    <a:pt x="47019" y="26025"/>
                    <a:pt x="43524" y="26765"/>
                    <a:pt x="41674" y="28245"/>
                  </a:cubicBezTo>
                  <a:cubicBezTo>
                    <a:pt x="39824" y="29724"/>
                    <a:pt x="38899" y="33073"/>
                    <a:pt x="38899" y="38289"/>
                  </a:cubicBezTo>
                  <a:lnTo>
                    <a:pt x="38899" y="48499"/>
                  </a:lnTo>
                  <a:lnTo>
                    <a:pt x="69253" y="48499"/>
                  </a:lnTo>
                  <a:cubicBezTo>
                    <a:pt x="71214" y="48499"/>
                    <a:pt x="72471" y="48221"/>
                    <a:pt x="73026" y="47666"/>
                  </a:cubicBezTo>
                  <a:cubicBezTo>
                    <a:pt x="73544" y="47075"/>
                    <a:pt x="73803" y="45503"/>
                    <a:pt x="73803" y="42950"/>
                  </a:cubicBezTo>
                  <a:lnTo>
                    <a:pt x="73803" y="27801"/>
                  </a:lnTo>
                  <a:cubicBezTo>
                    <a:pt x="73803" y="24545"/>
                    <a:pt x="73600" y="21735"/>
                    <a:pt x="73193" y="19367"/>
                  </a:cubicBezTo>
                  <a:cubicBezTo>
                    <a:pt x="72749" y="16962"/>
                    <a:pt x="72009" y="14927"/>
                    <a:pt x="70973" y="13262"/>
                  </a:cubicBezTo>
                  <a:cubicBezTo>
                    <a:pt x="69900" y="11598"/>
                    <a:pt x="68754" y="10210"/>
                    <a:pt x="67533" y="9100"/>
                  </a:cubicBezTo>
                  <a:cubicBezTo>
                    <a:pt x="66312" y="7953"/>
                    <a:pt x="64610" y="6991"/>
                    <a:pt x="62427" y="6214"/>
                  </a:cubicBezTo>
                  <a:cubicBezTo>
                    <a:pt x="60208" y="5400"/>
                    <a:pt x="58081" y="4773"/>
                    <a:pt x="56046" y="4328"/>
                  </a:cubicBezTo>
                  <a:cubicBezTo>
                    <a:pt x="54011" y="3848"/>
                    <a:pt x="51329" y="3348"/>
                    <a:pt x="48000" y="2830"/>
                  </a:cubicBezTo>
                  <a:lnTo>
                    <a:pt x="48000" y="0"/>
                  </a:lnTo>
                  <a:lnTo>
                    <a:pt x="77299" y="4771"/>
                  </a:lnTo>
                  <a:lnTo>
                    <a:pt x="77299" y="70307"/>
                  </a:lnTo>
                  <a:close/>
                </a:path>
              </a:pathLst>
            </a:custGeom>
            <a:solidFill>
              <a:srgbClr val="000000"/>
            </a:solidFill>
            <a:ln w="1183"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9E422A6-15FF-AE6A-C404-74DAB0E0AB7B}"/>
                </a:ext>
              </a:extLst>
            </p:cNvPr>
            <p:cNvSpPr/>
            <p:nvPr/>
          </p:nvSpPr>
          <p:spPr>
            <a:xfrm>
              <a:off x="4629813" y="2007088"/>
              <a:ext cx="113646" cy="26357"/>
            </a:xfrm>
            <a:custGeom>
              <a:avLst/>
              <a:gdLst>
                <a:gd name="connsiteX0" fmla="*/ 56823 w 113646"/>
                <a:gd name="connsiteY0" fmla="*/ 26358 h 26357"/>
                <a:gd name="connsiteX1" fmla="*/ 22141 w 113646"/>
                <a:gd name="connsiteY1" fmla="*/ 19200 h 26357"/>
                <a:gd name="connsiteX2" fmla="*/ 10210 w 113646"/>
                <a:gd name="connsiteY2" fmla="*/ 11875 h 26357"/>
                <a:gd name="connsiteX3" fmla="*/ 2386 w 113646"/>
                <a:gd name="connsiteY3" fmla="*/ 4773 h 26357"/>
                <a:gd name="connsiteX4" fmla="*/ 0 w 113646"/>
                <a:gd name="connsiteY4" fmla="*/ 1166 h 26357"/>
                <a:gd name="connsiteX5" fmla="*/ 1110 w 113646"/>
                <a:gd name="connsiteY5" fmla="*/ 0 h 26357"/>
                <a:gd name="connsiteX6" fmla="*/ 3052 w 113646"/>
                <a:gd name="connsiteY6" fmla="*/ 1498 h 26357"/>
                <a:gd name="connsiteX7" fmla="*/ 56823 w 113646"/>
                <a:gd name="connsiteY7" fmla="*/ 19755 h 26357"/>
                <a:gd name="connsiteX8" fmla="*/ 109984 w 113646"/>
                <a:gd name="connsiteY8" fmla="*/ 1942 h 26357"/>
                <a:gd name="connsiteX9" fmla="*/ 112536 w 113646"/>
                <a:gd name="connsiteY9" fmla="*/ 0 h 26357"/>
                <a:gd name="connsiteX10" fmla="*/ 113646 w 113646"/>
                <a:gd name="connsiteY10" fmla="*/ 1166 h 26357"/>
                <a:gd name="connsiteX11" fmla="*/ 111371 w 113646"/>
                <a:gd name="connsiteY11" fmla="*/ 4661 h 26357"/>
                <a:gd name="connsiteX12" fmla="*/ 103879 w 113646"/>
                <a:gd name="connsiteY12" fmla="*/ 11597 h 26357"/>
                <a:gd name="connsiteX13" fmla="*/ 92282 w 113646"/>
                <a:gd name="connsiteY13" fmla="*/ 18867 h 26357"/>
                <a:gd name="connsiteX14" fmla="*/ 56823 w 113646"/>
                <a:gd name="connsiteY14" fmla="*/ 26358 h 2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7">
                  <a:moveTo>
                    <a:pt x="56823" y="26358"/>
                  </a:moveTo>
                  <a:cubicBezTo>
                    <a:pt x="44023" y="26358"/>
                    <a:pt x="32462" y="23972"/>
                    <a:pt x="22141" y="19200"/>
                  </a:cubicBezTo>
                  <a:cubicBezTo>
                    <a:pt x="17813" y="17166"/>
                    <a:pt x="13836" y="14724"/>
                    <a:pt x="10210" y="11875"/>
                  </a:cubicBezTo>
                  <a:cubicBezTo>
                    <a:pt x="6585" y="9026"/>
                    <a:pt x="3977" y="6660"/>
                    <a:pt x="2386" y="4773"/>
                  </a:cubicBezTo>
                  <a:cubicBezTo>
                    <a:pt x="795" y="2886"/>
                    <a:pt x="0" y="1683"/>
                    <a:pt x="0" y="1166"/>
                  </a:cubicBezTo>
                  <a:cubicBezTo>
                    <a:pt x="0" y="425"/>
                    <a:pt x="370" y="37"/>
                    <a:pt x="1110" y="0"/>
                  </a:cubicBezTo>
                  <a:cubicBezTo>
                    <a:pt x="1480" y="0"/>
                    <a:pt x="2127" y="500"/>
                    <a:pt x="3052" y="1498"/>
                  </a:cubicBezTo>
                  <a:cubicBezTo>
                    <a:pt x="15482" y="13707"/>
                    <a:pt x="33406" y="19792"/>
                    <a:pt x="56823" y="19755"/>
                  </a:cubicBezTo>
                  <a:cubicBezTo>
                    <a:pt x="80314" y="19755"/>
                    <a:pt x="98034" y="13817"/>
                    <a:pt x="109984" y="1942"/>
                  </a:cubicBezTo>
                  <a:cubicBezTo>
                    <a:pt x="111278" y="647"/>
                    <a:pt x="112129" y="0"/>
                    <a:pt x="112536" y="0"/>
                  </a:cubicBezTo>
                  <a:cubicBezTo>
                    <a:pt x="113277" y="0"/>
                    <a:pt x="113646" y="389"/>
                    <a:pt x="113646" y="1166"/>
                  </a:cubicBezTo>
                  <a:cubicBezTo>
                    <a:pt x="113646" y="1683"/>
                    <a:pt x="112888" y="2848"/>
                    <a:pt x="111371" y="4661"/>
                  </a:cubicBezTo>
                  <a:cubicBezTo>
                    <a:pt x="109853" y="6474"/>
                    <a:pt x="107356" y="8786"/>
                    <a:pt x="103879" y="11597"/>
                  </a:cubicBezTo>
                  <a:cubicBezTo>
                    <a:pt x="100402" y="14409"/>
                    <a:pt x="96536" y="16833"/>
                    <a:pt x="92282" y="18867"/>
                  </a:cubicBezTo>
                  <a:cubicBezTo>
                    <a:pt x="81960" y="23861"/>
                    <a:pt x="70141" y="26358"/>
                    <a:pt x="56823" y="26358"/>
                  </a:cubicBezTo>
                  <a:close/>
                </a:path>
              </a:pathLst>
            </a:custGeom>
            <a:solidFill>
              <a:srgbClr val="000000"/>
            </a:solidFill>
            <a:ln w="1183"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545003D2-38F5-7323-AA82-2EF6DDF0AE13}"/>
                </a:ext>
              </a:extLst>
            </p:cNvPr>
            <p:cNvSpPr/>
            <p:nvPr/>
          </p:nvSpPr>
          <p:spPr>
            <a:xfrm>
              <a:off x="4634918" y="1949232"/>
              <a:ext cx="81405" cy="46945"/>
            </a:xfrm>
            <a:custGeom>
              <a:avLst/>
              <a:gdLst>
                <a:gd name="connsiteX0" fmla="*/ 23306 w 81405"/>
                <a:gd name="connsiteY0" fmla="*/ 0 h 46945"/>
                <a:gd name="connsiteX1" fmla="*/ 43117 w 81405"/>
                <a:gd name="connsiteY1" fmla="*/ 2997 h 46945"/>
                <a:gd name="connsiteX2" fmla="*/ 61984 w 81405"/>
                <a:gd name="connsiteY2" fmla="*/ 10600 h 46945"/>
                <a:gd name="connsiteX3" fmla="*/ 75912 w 81405"/>
                <a:gd name="connsiteY3" fmla="*/ 21365 h 46945"/>
                <a:gd name="connsiteX4" fmla="*/ 81405 w 81405"/>
                <a:gd name="connsiteY4" fmla="*/ 33295 h 46945"/>
                <a:gd name="connsiteX5" fmla="*/ 79352 w 81405"/>
                <a:gd name="connsiteY5" fmla="*/ 39787 h 46945"/>
                <a:gd name="connsiteX6" fmla="*/ 73748 w 81405"/>
                <a:gd name="connsiteY6" fmla="*/ 44004 h 46945"/>
                <a:gd name="connsiteX7" fmla="*/ 66312 w 81405"/>
                <a:gd name="connsiteY7" fmla="*/ 46224 h 46945"/>
                <a:gd name="connsiteX8" fmla="*/ 58099 w 81405"/>
                <a:gd name="connsiteY8" fmla="*/ 46946 h 46945"/>
                <a:gd name="connsiteX9" fmla="*/ 44781 w 81405"/>
                <a:gd name="connsiteY9" fmla="*/ 45559 h 46945"/>
                <a:gd name="connsiteX10" fmla="*/ 31463 w 81405"/>
                <a:gd name="connsiteY10" fmla="*/ 41840 h 46945"/>
                <a:gd name="connsiteX11" fmla="*/ 19311 w 81405"/>
                <a:gd name="connsiteY11" fmla="*/ 36236 h 46945"/>
                <a:gd name="connsiteX12" fmla="*/ 9267 w 81405"/>
                <a:gd name="connsiteY12" fmla="*/ 29355 h 46945"/>
                <a:gd name="connsiteX13" fmla="*/ 2497 w 81405"/>
                <a:gd name="connsiteY13" fmla="*/ 21586 h 46945"/>
                <a:gd name="connsiteX14" fmla="*/ 0 w 81405"/>
                <a:gd name="connsiteY14" fmla="*/ 13651 h 46945"/>
                <a:gd name="connsiteX15" fmla="*/ 1221 w 81405"/>
                <a:gd name="connsiteY15" fmla="*/ 8657 h 46945"/>
                <a:gd name="connsiteX16" fmla="*/ 4439 w 81405"/>
                <a:gd name="connsiteY16" fmla="*/ 4940 h 46945"/>
                <a:gd name="connsiteX17" fmla="*/ 8823 w 81405"/>
                <a:gd name="connsiteY17" fmla="*/ 2497 h 46945"/>
                <a:gd name="connsiteX18" fmla="*/ 13984 w 81405"/>
                <a:gd name="connsiteY18" fmla="*/ 944 h 46945"/>
                <a:gd name="connsiteX19" fmla="*/ 18978 w 81405"/>
                <a:gd name="connsiteY19" fmla="*/ 223 h 46945"/>
                <a:gd name="connsiteX20" fmla="*/ 23306 w 81405"/>
                <a:gd name="connsiteY20" fmla="*/ 0 h 46945"/>
                <a:gd name="connsiteX21" fmla="*/ 16259 w 81405"/>
                <a:gd name="connsiteY21" fmla="*/ 7491 h 46945"/>
                <a:gd name="connsiteX22" fmla="*/ 11320 w 81405"/>
                <a:gd name="connsiteY22" fmla="*/ 7714 h 46945"/>
                <a:gd name="connsiteX23" fmla="*/ 6992 w 81405"/>
                <a:gd name="connsiteY23" fmla="*/ 8545 h 46945"/>
                <a:gd name="connsiteX24" fmla="*/ 3662 w 81405"/>
                <a:gd name="connsiteY24" fmla="*/ 10488 h 46945"/>
                <a:gd name="connsiteX25" fmla="*/ 2497 w 81405"/>
                <a:gd name="connsiteY25" fmla="*/ 13762 h 46945"/>
                <a:gd name="connsiteX26" fmla="*/ 14428 w 81405"/>
                <a:gd name="connsiteY26" fmla="*/ 26136 h 46945"/>
                <a:gd name="connsiteX27" fmla="*/ 23195 w 81405"/>
                <a:gd name="connsiteY27" fmla="*/ 30132 h 46945"/>
                <a:gd name="connsiteX28" fmla="*/ 30631 w 81405"/>
                <a:gd name="connsiteY28" fmla="*/ 32685 h 46945"/>
                <a:gd name="connsiteX29" fmla="*/ 38899 w 81405"/>
                <a:gd name="connsiteY29" fmla="*/ 34905 h 46945"/>
                <a:gd name="connsiteX30" fmla="*/ 38899 w 81405"/>
                <a:gd name="connsiteY30" fmla="*/ 11154 h 46945"/>
                <a:gd name="connsiteX31" fmla="*/ 16259 w 81405"/>
                <a:gd name="connsiteY31" fmla="*/ 7491 h 46945"/>
                <a:gd name="connsiteX32" fmla="*/ 42506 w 81405"/>
                <a:gd name="connsiteY32" fmla="*/ 12153 h 46945"/>
                <a:gd name="connsiteX33" fmla="*/ 42506 w 81405"/>
                <a:gd name="connsiteY33" fmla="*/ 35792 h 46945"/>
                <a:gd name="connsiteX34" fmla="*/ 65036 w 81405"/>
                <a:gd name="connsiteY34" fmla="*/ 39454 h 46945"/>
                <a:gd name="connsiteX35" fmla="*/ 75745 w 81405"/>
                <a:gd name="connsiteY35" fmla="*/ 37900 h 46945"/>
                <a:gd name="connsiteX36" fmla="*/ 78853 w 81405"/>
                <a:gd name="connsiteY36" fmla="*/ 33295 h 46945"/>
                <a:gd name="connsiteX37" fmla="*/ 75412 w 81405"/>
                <a:gd name="connsiteY37" fmla="*/ 26636 h 46945"/>
                <a:gd name="connsiteX38" fmla="*/ 65590 w 81405"/>
                <a:gd name="connsiteY38" fmla="*/ 20144 h 46945"/>
                <a:gd name="connsiteX39" fmla="*/ 42506 w 81405"/>
                <a:gd name="connsiteY39" fmla="*/ 12153 h 4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405" h="46945">
                  <a:moveTo>
                    <a:pt x="23306" y="0"/>
                  </a:moveTo>
                  <a:cubicBezTo>
                    <a:pt x="29521" y="0"/>
                    <a:pt x="36125" y="999"/>
                    <a:pt x="43117" y="2997"/>
                  </a:cubicBezTo>
                  <a:cubicBezTo>
                    <a:pt x="50072" y="4957"/>
                    <a:pt x="56361" y="7492"/>
                    <a:pt x="61984" y="10600"/>
                  </a:cubicBezTo>
                  <a:cubicBezTo>
                    <a:pt x="67570" y="13707"/>
                    <a:pt x="72212" y="17296"/>
                    <a:pt x="75912" y="21365"/>
                  </a:cubicBezTo>
                  <a:cubicBezTo>
                    <a:pt x="79574" y="25434"/>
                    <a:pt x="81405" y="29411"/>
                    <a:pt x="81405" y="33295"/>
                  </a:cubicBezTo>
                  <a:cubicBezTo>
                    <a:pt x="81405" y="35774"/>
                    <a:pt x="80721" y="37938"/>
                    <a:pt x="79352" y="39787"/>
                  </a:cubicBezTo>
                  <a:cubicBezTo>
                    <a:pt x="77946" y="41601"/>
                    <a:pt x="76078" y="43006"/>
                    <a:pt x="73748" y="44004"/>
                  </a:cubicBezTo>
                  <a:cubicBezTo>
                    <a:pt x="71380" y="45003"/>
                    <a:pt x="68901" y="45743"/>
                    <a:pt x="66312" y="46224"/>
                  </a:cubicBezTo>
                  <a:cubicBezTo>
                    <a:pt x="63685" y="46705"/>
                    <a:pt x="60948" y="46946"/>
                    <a:pt x="58099" y="46946"/>
                  </a:cubicBezTo>
                  <a:cubicBezTo>
                    <a:pt x="53845" y="46946"/>
                    <a:pt x="49406" y="46484"/>
                    <a:pt x="44781" y="45559"/>
                  </a:cubicBezTo>
                  <a:cubicBezTo>
                    <a:pt x="40120" y="44633"/>
                    <a:pt x="35681" y="43394"/>
                    <a:pt x="31463" y="41840"/>
                  </a:cubicBezTo>
                  <a:cubicBezTo>
                    <a:pt x="27209" y="40287"/>
                    <a:pt x="23158" y="38419"/>
                    <a:pt x="19311" y="36236"/>
                  </a:cubicBezTo>
                  <a:cubicBezTo>
                    <a:pt x="15427" y="34053"/>
                    <a:pt x="12079" y="31760"/>
                    <a:pt x="9267" y="29355"/>
                  </a:cubicBezTo>
                  <a:cubicBezTo>
                    <a:pt x="6418" y="26913"/>
                    <a:pt x="4162" y="24324"/>
                    <a:pt x="2497" y="21586"/>
                  </a:cubicBezTo>
                  <a:cubicBezTo>
                    <a:pt x="832" y="18849"/>
                    <a:pt x="0" y="16204"/>
                    <a:pt x="0" y="13651"/>
                  </a:cubicBezTo>
                  <a:cubicBezTo>
                    <a:pt x="0" y="11802"/>
                    <a:pt x="407" y="10136"/>
                    <a:pt x="1221" y="8657"/>
                  </a:cubicBezTo>
                  <a:cubicBezTo>
                    <a:pt x="1998" y="7139"/>
                    <a:pt x="3071" y="5900"/>
                    <a:pt x="4439" y="4940"/>
                  </a:cubicBezTo>
                  <a:cubicBezTo>
                    <a:pt x="5771" y="3978"/>
                    <a:pt x="7232" y="3164"/>
                    <a:pt x="8823" y="2497"/>
                  </a:cubicBezTo>
                  <a:cubicBezTo>
                    <a:pt x="10414" y="1795"/>
                    <a:pt x="12134" y="1277"/>
                    <a:pt x="13984" y="944"/>
                  </a:cubicBezTo>
                  <a:cubicBezTo>
                    <a:pt x="15797" y="611"/>
                    <a:pt x="17461" y="371"/>
                    <a:pt x="18978" y="223"/>
                  </a:cubicBezTo>
                  <a:cubicBezTo>
                    <a:pt x="20458" y="75"/>
                    <a:pt x="21901" y="0"/>
                    <a:pt x="23306" y="0"/>
                  </a:cubicBezTo>
                  <a:moveTo>
                    <a:pt x="16259" y="7491"/>
                  </a:moveTo>
                  <a:cubicBezTo>
                    <a:pt x="14372" y="7491"/>
                    <a:pt x="12726" y="7566"/>
                    <a:pt x="11320" y="7714"/>
                  </a:cubicBezTo>
                  <a:cubicBezTo>
                    <a:pt x="9878" y="7862"/>
                    <a:pt x="8435" y="8139"/>
                    <a:pt x="6992" y="8545"/>
                  </a:cubicBezTo>
                  <a:cubicBezTo>
                    <a:pt x="5549" y="8953"/>
                    <a:pt x="4439" y="9601"/>
                    <a:pt x="3662" y="10488"/>
                  </a:cubicBezTo>
                  <a:cubicBezTo>
                    <a:pt x="2886" y="11339"/>
                    <a:pt x="2497" y="12430"/>
                    <a:pt x="2497" y="13762"/>
                  </a:cubicBezTo>
                  <a:cubicBezTo>
                    <a:pt x="2497" y="17647"/>
                    <a:pt x="6474" y="21771"/>
                    <a:pt x="14428" y="26136"/>
                  </a:cubicBezTo>
                  <a:cubicBezTo>
                    <a:pt x="16906" y="27542"/>
                    <a:pt x="19829" y="28874"/>
                    <a:pt x="23195" y="30132"/>
                  </a:cubicBezTo>
                  <a:cubicBezTo>
                    <a:pt x="26562" y="31390"/>
                    <a:pt x="29040" y="32240"/>
                    <a:pt x="30631" y="32685"/>
                  </a:cubicBezTo>
                  <a:cubicBezTo>
                    <a:pt x="32222" y="33129"/>
                    <a:pt x="34978" y="33868"/>
                    <a:pt x="38899" y="34905"/>
                  </a:cubicBezTo>
                  <a:lnTo>
                    <a:pt x="38899" y="11154"/>
                  </a:lnTo>
                  <a:cubicBezTo>
                    <a:pt x="28800" y="8713"/>
                    <a:pt x="21253" y="7491"/>
                    <a:pt x="16259" y="7491"/>
                  </a:cubicBezTo>
                  <a:moveTo>
                    <a:pt x="42506" y="12153"/>
                  </a:moveTo>
                  <a:lnTo>
                    <a:pt x="42506" y="35792"/>
                  </a:lnTo>
                  <a:cubicBezTo>
                    <a:pt x="51755" y="38233"/>
                    <a:pt x="59265" y="39454"/>
                    <a:pt x="65036" y="39454"/>
                  </a:cubicBezTo>
                  <a:cubicBezTo>
                    <a:pt x="70067" y="39454"/>
                    <a:pt x="73637" y="38937"/>
                    <a:pt x="75745" y="37900"/>
                  </a:cubicBezTo>
                  <a:cubicBezTo>
                    <a:pt x="77817" y="36828"/>
                    <a:pt x="78853" y="35293"/>
                    <a:pt x="78853" y="33295"/>
                  </a:cubicBezTo>
                  <a:cubicBezTo>
                    <a:pt x="78853" y="31001"/>
                    <a:pt x="77706" y="28781"/>
                    <a:pt x="75412" y="26636"/>
                  </a:cubicBezTo>
                  <a:cubicBezTo>
                    <a:pt x="73082" y="24491"/>
                    <a:pt x="69808" y="22327"/>
                    <a:pt x="65590" y="20144"/>
                  </a:cubicBezTo>
                  <a:cubicBezTo>
                    <a:pt x="60115" y="17258"/>
                    <a:pt x="52421" y="14594"/>
                    <a:pt x="42506" y="12153"/>
                  </a:cubicBezTo>
                  <a:close/>
                </a:path>
              </a:pathLst>
            </a:custGeom>
            <a:solidFill>
              <a:srgbClr val="000000"/>
            </a:solidFill>
            <a:ln w="1183"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E7A0B1DB-D66D-E01E-BB77-7B39710ADD86}"/>
                </a:ext>
              </a:extLst>
            </p:cNvPr>
            <p:cNvSpPr/>
            <p:nvPr/>
          </p:nvSpPr>
          <p:spPr>
            <a:xfrm>
              <a:off x="4629813" y="1911147"/>
              <a:ext cx="113646" cy="26359"/>
            </a:xfrm>
            <a:custGeom>
              <a:avLst/>
              <a:gdLst>
                <a:gd name="connsiteX0" fmla="*/ 112536 w 113646"/>
                <a:gd name="connsiteY0" fmla="*/ 26359 h 26359"/>
                <a:gd name="connsiteX1" fmla="*/ 110594 w 113646"/>
                <a:gd name="connsiteY1" fmla="*/ 24916 h 26359"/>
                <a:gd name="connsiteX2" fmla="*/ 56823 w 113646"/>
                <a:gd name="connsiteY2" fmla="*/ 6604 h 26359"/>
                <a:gd name="connsiteX3" fmla="*/ 3773 w 113646"/>
                <a:gd name="connsiteY3" fmla="*/ 24195 h 26359"/>
                <a:gd name="connsiteX4" fmla="*/ 1110 w 113646"/>
                <a:gd name="connsiteY4" fmla="*/ 26359 h 26359"/>
                <a:gd name="connsiteX5" fmla="*/ 0 w 113646"/>
                <a:gd name="connsiteY5" fmla="*/ 25249 h 26359"/>
                <a:gd name="connsiteX6" fmla="*/ 2275 w 113646"/>
                <a:gd name="connsiteY6" fmla="*/ 21752 h 26359"/>
                <a:gd name="connsiteX7" fmla="*/ 9766 w 113646"/>
                <a:gd name="connsiteY7" fmla="*/ 14817 h 26359"/>
                <a:gd name="connsiteX8" fmla="*/ 21364 w 113646"/>
                <a:gd name="connsiteY8" fmla="*/ 7491 h 26359"/>
                <a:gd name="connsiteX9" fmla="*/ 56823 w 113646"/>
                <a:gd name="connsiteY9" fmla="*/ 0 h 26359"/>
                <a:gd name="connsiteX10" fmla="*/ 91505 w 113646"/>
                <a:gd name="connsiteY10" fmla="*/ 7158 h 26359"/>
                <a:gd name="connsiteX11" fmla="*/ 103435 w 113646"/>
                <a:gd name="connsiteY11" fmla="*/ 14484 h 26359"/>
                <a:gd name="connsiteX12" fmla="*/ 111259 w 113646"/>
                <a:gd name="connsiteY12" fmla="*/ 21586 h 26359"/>
                <a:gd name="connsiteX13" fmla="*/ 113646 w 113646"/>
                <a:gd name="connsiteY13" fmla="*/ 25249 h 26359"/>
                <a:gd name="connsiteX14" fmla="*/ 112536 w 113646"/>
                <a:gd name="connsiteY14" fmla="*/ 26359 h 2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646" h="26359">
                  <a:moveTo>
                    <a:pt x="112536" y="26359"/>
                  </a:moveTo>
                  <a:cubicBezTo>
                    <a:pt x="112166" y="26359"/>
                    <a:pt x="111519" y="25878"/>
                    <a:pt x="110594" y="24916"/>
                  </a:cubicBezTo>
                  <a:cubicBezTo>
                    <a:pt x="98164" y="12708"/>
                    <a:pt x="80240" y="6604"/>
                    <a:pt x="56823" y="6604"/>
                  </a:cubicBezTo>
                  <a:cubicBezTo>
                    <a:pt x="33332" y="6604"/>
                    <a:pt x="15649" y="12468"/>
                    <a:pt x="3773" y="24195"/>
                  </a:cubicBezTo>
                  <a:cubicBezTo>
                    <a:pt x="2405" y="25638"/>
                    <a:pt x="1517" y="26359"/>
                    <a:pt x="1110" y="26359"/>
                  </a:cubicBezTo>
                  <a:cubicBezTo>
                    <a:pt x="370" y="26359"/>
                    <a:pt x="0" y="25989"/>
                    <a:pt x="0" y="25249"/>
                  </a:cubicBezTo>
                  <a:cubicBezTo>
                    <a:pt x="0" y="24731"/>
                    <a:pt x="758" y="23566"/>
                    <a:pt x="2275" y="21752"/>
                  </a:cubicBezTo>
                  <a:cubicBezTo>
                    <a:pt x="3792" y="19903"/>
                    <a:pt x="6289" y="17591"/>
                    <a:pt x="9766" y="14817"/>
                  </a:cubicBezTo>
                  <a:cubicBezTo>
                    <a:pt x="13244" y="12006"/>
                    <a:pt x="17110" y="9563"/>
                    <a:pt x="21364" y="7491"/>
                  </a:cubicBezTo>
                  <a:cubicBezTo>
                    <a:pt x="31685" y="2497"/>
                    <a:pt x="43505" y="0"/>
                    <a:pt x="56823" y="0"/>
                  </a:cubicBezTo>
                  <a:cubicBezTo>
                    <a:pt x="69623" y="0"/>
                    <a:pt x="81183" y="2386"/>
                    <a:pt x="91505" y="7158"/>
                  </a:cubicBezTo>
                  <a:cubicBezTo>
                    <a:pt x="95833" y="9193"/>
                    <a:pt x="99810" y="11635"/>
                    <a:pt x="103435" y="14484"/>
                  </a:cubicBezTo>
                  <a:cubicBezTo>
                    <a:pt x="107061" y="17333"/>
                    <a:pt x="109668" y="19699"/>
                    <a:pt x="111259" y="21586"/>
                  </a:cubicBezTo>
                  <a:cubicBezTo>
                    <a:pt x="112850" y="23473"/>
                    <a:pt x="113646" y="24694"/>
                    <a:pt x="113646" y="25249"/>
                  </a:cubicBezTo>
                  <a:cubicBezTo>
                    <a:pt x="113646" y="25989"/>
                    <a:pt x="113277" y="26359"/>
                    <a:pt x="112536" y="26359"/>
                  </a:cubicBezTo>
                  <a:close/>
                </a:path>
              </a:pathLst>
            </a:custGeom>
            <a:solidFill>
              <a:srgbClr val="000000"/>
            </a:solidFill>
            <a:ln w="1183" cap="flat">
              <a:noFill/>
              <a:prstDash val="solid"/>
              <a:miter/>
            </a:ln>
          </p:spPr>
          <p:txBody>
            <a:bodyPr rtlCol="0" anchor="ctr"/>
            <a:lstStyle/>
            <a:p>
              <a:endParaRPr lang="de-DE"/>
            </a:p>
          </p:txBody>
        </p:sp>
      </p:grpSp>
      <p:sp>
        <p:nvSpPr>
          <p:cNvPr id="72" name="Freeform 71">
            <a:extLst>
              <a:ext uri="{FF2B5EF4-FFF2-40B4-BE49-F238E27FC236}">
                <a16:creationId xmlns:a16="http://schemas.microsoft.com/office/drawing/2014/main" id="{C078039F-3E66-9455-BAC5-6997E01C634F}"/>
              </a:ext>
            </a:extLst>
          </p:cNvPr>
          <p:cNvSpPr/>
          <p:nvPr/>
        </p:nvSpPr>
        <p:spPr>
          <a:xfrm>
            <a:off x="5155178" y="2419509"/>
            <a:ext cx="2184040" cy="16262"/>
          </a:xfrm>
          <a:custGeom>
            <a:avLst/>
            <a:gdLst>
              <a:gd name="connsiteX0" fmla="*/ 0 w 2184040"/>
              <a:gd name="connsiteY0" fmla="*/ 7406 h 16262"/>
              <a:gd name="connsiteX1" fmla="*/ 22061 w 2184040"/>
              <a:gd name="connsiteY1" fmla="*/ 4301 h 16262"/>
              <a:gd name="connsiteX2" fmla="*/ 44122 w 2184040"/>
              <a:gd name="connsiteY2" fmla="*/ 9711 h 16262"/>
              <a:gd name="connsiteX3" fmla="*/ 66183 w 2184040"/>
              <a:gd name="connsiteY3" fmla="*/ 7665 h 16262"/>
              <a:gd name="connsiteX4" fmla="*/ 88245 w 2184040"/>
              <a:gd name="connsiteY4" fmla="*/ 6395 h 16262"/>
              <a:gd name="connsiteX5" fmla="*/ 110305 w 2184040"/>
              <a:gd name="connsiteY5" fmla="*/ 5753 h 16262"/>
              <a:gd name="connsiteX6" fmla="*/ 132366 w 2184040"/>
              <a:gd name="connsiteY6" fmla="*/ 7289 h 16262"/>
              <a:gd name="connsiteX7" fmla="*/ 154428 w 2184040"/>
              <a:gd name="connsiteY7" fmla="*/ 3295 h 16262"/>
              <a:gd name="connsiteX8" fmla="*/ 176489 w 2184040"/>
              <a:gd name="connsiteY8" fmla="*/ 8237 h 16262"/>
              <a:gd name="connsiteX9" fmla="*/ 198549 w 2184040"/>
              <a:gd name="connsiteY9" fmla="*/ 6278 h 16262"/>
              <a:gd name="connsiteX10" fmla="*/ 220611 w 2184040"/>
              <a:gd name="connsiteY10" fmla="*/ 8942 h 16262"/>
              <a:gd name="connsiteX11" fmla="*/ 242672 w 2184040"/>
              <a:gd name="connsiteY11" fmla="*/ 8632 h 16262"/>
              <a:gd name="connsiteX12" fmla="*/ 264732 w 2184040"/>
              <a:gd name="connsiteY12" fmla="*/ 7590 h 16262"/>
              <a:gd name="connsiteX13" fmla="*/ 286794 w 2184040"/>
              <a:gd name="connsiteY13" fmla="*/ 6086 h 16262"/>
              <a:gd name="connsiteX14" fmla="*/ 308855 w 2184040"/>
              <a:gd name="connsiteY14" fmla="*/ 8916 h 16262"/>
              <a:gd name="connsiteX15" fmla="*/ 330916 w 2184040"/>
              <a:gd name="connsiteY15" fmla="*/ 13229 h 16262"/>
              <a:gd name="connsiteX16" fmla="*/ 352977 w 2184040"/>
              <a:gd name="connsiteY16" fmla="*/ 11252 h 16262"/>
              <a:gd name="connsiteX17" fmla="*/ 375038 w 2184040"/>
              <a:gd name="connsiteY17" fmla="*/ 9405 h 16262"/>
              <a:gd name="connsiteX18" fmla="*/ 397099 w 2184040"/>
              <a:gd name="connsiteY18" fmla="*/ 10019 h 16262"/>
              <a:gd name="connsiteX19" fmla="*/ 419160 w 2184040"/>
              <a:gd name="connsiteY19" fmla="*/ 8329 h 16262"/>
              <a:gd name="connsiteX20" fmla="*/ 441222 w 2184040"/>
              <a:gd name="connsiteY20" fmla="*/ 9147 h 16262"/>
              <a:gd name="connsiteX21" fmla="*/ 463282 w 2184040"/>
              <a:gd name="connsiteY21" fmla="*/ 4153 h 16262"/>
              <a:gd name="connsiteX22" fmla="*/ 485343 w 2184040"/>
              <a:gd name="connsiteY22" fmla="*/ 10640 h 16262"/>
              <a:gd name="connsiteX23" fmla="*/ 507405 w 2184040"/>
              <a:gd name="connsiteY23" fmla="*/ 9732 h 16262"/>
              <a:gd name="connsiteX24" fmla="*/ 529465 w 2184040"/>
              <a:gd name="connsiteY24" fmla="*/ 8242 h 16262"/>
              <a:gd name="connsiteX25" fmla="*/ 551526 w 2184040"/>
              <a:gd name="connsiteY25" fmla="*/ 8252 h 16262"/>
              <a:gd name="connsiteX26" fmla="*/ 573588 w 2184040"/>
              <a:gd name="connsiteY26" fmla="*/ 10893 h 16262"/>
              <a:gd name="connsiteX27" fmla="*/ 595648 w 2184040"/>
              <a:gd name="connsiteY27" fmla="*/ 4726 h 16262"/>
              <a:gd name="connsiteX28" fmla="*/ 617709 w 2184040"/>
              <a:gd name="connsiteY28" fmla="*/ 7516 h 16262"/>
              <a:gd name="connsiteX29" fmla="*/ 639771 w 2184040"/>
              <a:gd name="connsiteY29" fmla="*/ 10102 h 16262"/>
              <a:gd name="connsiteX30" fmla="*/ 661832 w 2184040"/>
              <a:gd name="connsiteY30" fmla="*/ 6926 h 16262"/>
              <a:gd name="connsiteX31" fmla="*/ 683889 w 2184040"/>
              <a:gd name="connsiteY31" fmla="*/ 11436 h 16262"/>
              <a:gd name="connsiteX32" fmla="*/ 705958 w 2184040"/>
              <a:gd name="connsiteY32" fmla="*/ 6079 h 16262"/>
              <a:gd name="connsiteX33" fmla="*/ 728014 w 2184040"/>
              <a:gd name="connsiteY33" fmla="*/ 6822 h 16262"/>
              <a:gd name="connsiteX34" fmla="*/ 750071 w 2184040"/>
              <a:gd name="connsiteY34" fmla="*/ 7534 h 16262"/>
              <a:gd name="connsiteX35" fmla="*/ 772140 w 2184040"/>
              <a:gd name="connsiteY35" fmla="*/ 10012 h 16262"/>
              <a:gd name="connsiteX36" fmla="*/ 794196 w 2184040"/>
              <a:gd name="connsiteY36" fmla="*/ 7424 h 16262"/>
              <a:gd name="connsiteX37" fmla="*/ 816265 w 2184040"/>
              <a:gd name="connsiteY37" fmla="*/ 5892 h 16262"/>
              <a:gd name="connsiteX38" fmla="*/ 838321 w 2184040"/>
              <a:gd name="connsiteY38" fmla="*/ 8288 h 16262"/>
              <a:gd name="connsiteX39" fmla="*/ 860378 w 2184040"/>
              <a:gd name="connsiteY39" fmla="*/ 5526 h 16262"/>
              <a:gd name="connsiteX40" fmla="*/ 882447 w 2184040"/>
              <a:gd name="connsiteY40" fmla="*/ 7841 h 16262"/>
              <a:gd name="connsiteX41" fmla="*/ 904503 w 2184040"/>
              <a:gd name="connsiteY41" fmla="*/ 11783 h 16262"/>
              <a:gd name="connsiteX42" fmla="*/ 926560 w 2184040"/>
              <a:gd name="connsiteY42" fmla="*/ 7526 h 16262"/>
              <a:gd name="connsiteX43" fmla="*/ 948629 w 2184040"/>
              <a:gd name="connsiteY43" fmla="*/ 12586 h 16262"/>
              <a:gd name="connsiteX44" fmla="*/ 970685 w 2184040"/>
              <a:gd name="connsiteY44" fmla="*/ 11677 h 16262"/>
              <a:gd name="connsiteX45" fmla="*/ 992742 w 2184040"/>
              <a:gd name="connsiteY45" fmla="*/ 9666 h 16262"/>
              <a:gd name="connsiteX46" fmla="*/ 1014811 w 2184040"/>
              <a:gd name="connsiteY46" fmla="*/ 6904 h 16262"/>
              <a:gd name="connsiteX47" fmla="*/ 1036867 w 2184040"/>
              <a:gd name="connsiteY47" fmla="*/ 4566 h 16262"/>
              <a:gd name="connsiteX48" fmla="*/ 1058936 w 2184040"/>
              <a:gd name="connsiteY48" fmla="*/ 8265 h 16262"/>
              <a:gd name="connsiteX49" fmla="*/ 1080992 w 2184040"/>
              <a:gd name="connsiteY49" fmla="*/ 5610 h 16262"/>
              <a:gd name="connsiteX50" fmla="*/ 1103049 w 2184040"/>
              <a:gd name="connsiteY50" fmla="*/ 2354 h 16262"/>
              <a:gd name="connsiteX51" fmla="*/ 1125118 w 2184040"/>
              <a:gd name="connsiteY51" fmla="*/ 16263 h 16262"/>
              <a:gd name="connsiteX52" fmla="*/ 1147174 w 2184040"/>
              <a:gd name="connsiteY52" fmla="*/ 9665 h 16262"/>
              <a:gd name="connsiteX53" fmla="*/ 1169231 w 2184040"/>
              <a:gd name="connsiteY53" fmla="*/ 6976 h 16262"/>
              <a:gd name="connsiteX54" fmla="*/ 1191300 w 2184040"/>
              <a:gd name="connsiteY54" fmla="*/ 11073 h 16262"/>
              <a:gd name="connsiteX55" fmla="*/ 1213356 w 2184040"/>
              <a:gd name="connsiteY55" fmla="*/ 7128 h 16262"/>
              <a:gd name="connsiteX56" fmla="*/ 1235425 w 2184040"/>
              <a:gd name="connsiteY56" fmla="*/ 12310 h 16262"/>
              <a:gd name="connsiteX57" fmla="*/ 1257482 w 2184040"/>
              <a:gd name="connsiteY57" fmla="*/ 8866 h 16262"/>
              <a:gd name="connsiteX58" fmla="*/ 1279538 w 2184040"/>
              <a:gd name="connsiteY58" fmla="*/ 12898 h 16262"/>
              <a:gd name="connsiteX59" fmla="*/ 1301607 w 2184040"/>
              <a:gd name="connsiteY59" fmla="*/ 11997 h 16262"/>
              <a:gd name="connsiteX60" fmla="*/ 1323663 w 2184040"/>
              <a:gd name="connsiteY60" fmla="*/ 14421 h 16262"/>
              <a:gd name="connsiteX61" fmla="*/ 1345720 w 2184040"/>
              <a:gd name="connsiteY61" fmla="*/ 13165 h 16262"/>
              <a:gd name="connsiteX62" fmla="*/ 1367789 w 2184040"/>
              <a:gd name="connsiteY62" fmla="*/ 6096 h 16262"/>
              <a:gd name="connsiteX63" fmla="*/ 1389845 w 2184040"/>
              <a:gd name="connsiteY63" fmla="*/ 10540 h 16262"/>
              <a:gd name="connsiteX64" fmla="*/ 1411902 w 2184040"/>
              <a:gd name="connsiteY64" fmla="*/ 5546 h 16262"/>
              <a:gd name="connsiteX65" fmla="*/ 1433971 w 2184040"/>
              <a:gd name="connsiteY65" fmla="*/ 0 h 16262"/>
              <a:gd name="connsiteX66" fmla="*/ 1456027 w 2184040"/>
              <a:gd name="connsiteY66" fmla="*/ 9301 h 16262"/>
              <a:gd name="connsiteX67" fmla="*/ 1478096 w 2184040"/>
              <a:gd name="connsiteY67" fmla="*/ 7980 h 16262"/>
              <a:gd name="connsiteX68" fmla="*/ 1500153 w 2184040"/>
              <a:gd name="connsiteY68" fmla="*/ 12758 h 16262"/>
              <a:gd name="connsiteX69" fmla="*/ 1522209 w 2184040"/>
              <a:gd name="connsiteY69" fmla="*/ 5627 h 16262"/>
              <a:gd name="connsiteX70" fmla="*/ 1544278 w 2184040"/>
              <a:gd name="connsiteY70" fmla="*/ 11122 h 16262"/>
              <a:gd name="connsiteX71" fmla="*/ 1566334 w 2184040"/>
              <a:gd name="connsiteY71" fmla="*/ 11065 h 16262"/>
              <a:gd name="connsiteX72" fmla="*/ 1588391 w 2184040"/>
              <a:gd name="connsiteY72" fmla="*/ 7293 h 16262"/>
              <a:gd name="connsiteX73" fmla="*/ 1610460 w 2184040"/>
              <a:gd name="connsiteY73" fmla="*/ 5095 h 16262"/>
              <a:gd name="connsiteX74" fmla="*/ 1632516 w 2184040"/>
              <a:gd name="connsiteY74" fmla="*/ 9480 h 16262"/>
              <a:gd name="connsiteX75" fmla="*/ 1654585 w 2184040"/>
              <a:gd name="connsiteY75" fmla="*/ 8671 h 16262"/>
              <a:gd name="connsiteX76" fmla="*/ 1676642 w 2184040"/>
              <a:gd name="connsiteY76" fmla="*/ 8228 h 16262"/>
              <a:gd name="connsiteX77" fmla="*/ 1698698 w 2184040"/>
              <a:gd name="connsiteY77" fmla="*/ 7627 h 16262"/>
              <a:gd name="connsiteX78" fmla="*/ 1720767 w 2184040"/>
              <a:gd name="connsiteY78" fmla="*/ 3999 h 16262"/>
              <a:gd name="connsiteX79" fmla="*/ 1742824 w 2184040"/>
              <a:gd name="connsiteY79" fmla="*/ 10196 h 16262"/>
              <a:gd name="connsiteX80" fmla="*/ 1764880 w 2184040"/>
              <a:gd name="connsiteY80" fmla="*/ 11535 h 16262"/>
              <a:gd name="connsiteX81" fmla="*/ 1786949 w 2184040"/>
              <a:gd name="connsiteY81" fmla="*/ 8232 h 16262"/>
              <a:gd name="connsiteX82" fmla="*/ 1809005 w 2184040"/>
              <a:gd name="connsiteY82" fmla="*/ 9083 h 16262"/>
              <a:gd name="connsiteX83" fmla="*/ 1831062 w 2184040"/>
              <a:gd name="connsiteY83" fmla="*/ 10166 h 16262"/>
              <a:gd name="connsiteX84" fmla="*/ 1853131 w 2184040"/>
              <a:gd name="connsiteY84" fmla="*/ 5306 h 16262"/>
              <a:gd name="connsiteX85" fmla="*/ 1875187 w 2184040"/>
              <a:gd name="connsiteY85" fmla="*/ 8027 h 16262"/>
              <a:gd name="connsiteX86" fmla="*/ 1897256 w 2184040"/>
              <a:gd name="connsiteY86" fmla="*/ 10147 h 16262"/>
              <a:gd name="connsiteX87" fmla="*/ 1919313 w 2184040"/>
              <a:gd name="connsiteY87" fmla="*/ 10032 h 16262"/>
              <a:gd name="connsiteX88" fmla="*/ 1941369 w 2184040"/>
              <a:gd name="connsiteY88" fmla="*/ 9702 h 16262"/>
              <a:gd name="connsiteX89" fmla="*/ 1963438 w 2184040"/>
              <a:gd name="connsiteY89" fmla="*/ 10235 h 16262"/>
              <a:gd name="connsiteX90" fmla="*/ 1985495 w 2184040"/>
              <a:gd name="connsiteY90" fmla="*/ 7418 h 16262"/>
              <a:gd name="connsiteX91" fmla="*/ 2007551 w 2184040"/>
              <a:gd name="connsiteY91" fmla="*/ 14917 h 16262"/>
              <a:gd name="connsiteX92" fmla="*/ 2029620 w 2184040"/>
              <a:gd name="connsiteY92" fmla="*/ 9570 h 16262"/>
              <a:gd name="connsiteX93" fmla="*/ 2051676 w 2184040"/>
              <a:gd name="connsiteY93" fmla="*/ 5848 h 16262"/>
              <a:gd name="connsiteX94" fmla="*/ 2073745 w 2184040"/>
              <a:gd name="connsiteY94" fmla="*/ 7343 h 16262"/>
              <a:gd name="connsiteX95" fmla="*/ 2095802 w 2184040"/>
              <a:gd name="connsiteY95" fmla="*/ 11302 h 16262"/>
              <a:gd name="connsiteX96" fmla="*/ 2117859 w 2184040"/>
              <a:gd name="connsiteY96" fmla="*/ 6452 h 16262"/>
              <a:gd name="connsiteX97" fmla="*/ 2139927 w 2184040"/>
              <a:gd name="connsiteY97" fmla="*/ 4582 h 16262"/>
              <a:gd name="connsiteX98" fmla="*/ 2161984 w 2184040"/>
              <a:gd name="connsiteY98" fmla="*/ 5507 h 16262"/>
              <a:gd name="connsiteX99" fmla="*/ 2184040 w 2184040"/>
              <a:gd name="connsiteY99" fmla="*/ 12125 h 1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6262">
                <a:moveTo>
                  <a:pt x="0" y="7406"/>
                </a:moveTo>
                <a:lnTo>
                  <a:pt x="22061" y="4301"/>
                </a:lnTo>
                <a:lnTo>
                  <a:pt x="44122" y="9711"/>
                </a:lnTo>
                <a:lnTo>
                  <a:pt x="66183" y="7665"/>
                </a:lnTo>
                <a:lnTo>
                  <a:pt x="88245" y="6395"/>
                </a:lnTo>
                <a:lnTo>
                  <a:pt x="110305" y="5753"/>
                </a:lnTo>
                <a:lnTo>
                  <a:pt x="132366" y="7289"/>
                </a:lnTo>
                <a:lnTo>
                  <a:pt x="154428" y="3295"/>
                </a:lnTo>
                <a:lnTo>
                  <a:pt x="176489" y="8237"/>
                </a:lnTo>
                <a:lnTo>
                  <a:pt x="198549" y="6278"/>
                </a:lnTo>
                <a:lnTo>
                  <a:pt x="220611" y="8942"/>
                </a:lnTo>
                <a:lnTo>
                  <a:pt x="242672" y="8632"/>
                </a:lnTo>
                <a:lnTo>
                  <a:pt x="264732" y="7590"/>
                </a:lnTo>
                <a:lnTo>
                  <a:pt x="286794" y="6086"/>
                </a:lnTo>
                <a:lnTo>
                  <a:pt x="308855" y="8916"/>
                </a:lnTo>
                <a:lnTo>
                  <a:pt x="330916" y="13229"/>
                </a:lnTo>
                <a:lnTo>
                  <a:pt x="352977" y="11252"/>
                </a:lnTo>
                <a:lnTo>
                  <a:pt x="375038" y="9405"/>
                </a:lnTo>
                <a:lnTo>
                  <a:pt x="397099" y="10019"/>
                </a:lnTo>
                <a:lnTo>
                  <a:pt x="419160" y="8329"/>
                </a:lnTo>
                <a:lnTo>
                  <a:pt x="441222" y="9147"/>
                </a:lnTo>
                <a:lnTo>
                  <a:pt x="463282" y="4153"/>
                </a:lnTo>
                <a:lnTo>
                  <a:pt x="485343" y="10640"/>
                </a:lnTo>
                <a:lnTo>
                  <a:pt x="507405" y="9732"/>
                </a:lnTo>
                <a:lnTo>
                  <a:pt x="529465" y="8242"/>
                </a:lnTo>
                <a:lnTo>
                  <a:pt x="551526" y="8252"/>
                </a:lnTo>
                <a:lnTo>
                  <a:pt x="573588" y="10893"/>
                </a:lnTo>
                <a:lnTo>
                  <a:pt x="595648" y="4726"/>
                </a:lnTo>
                <a:lnTo>
                  <a:pt x="617709" y="7516"/>
                </a:lnTo>
                <a:lnTo>
                  <a:pt x="639771" y="10102"/>
                </a:lnTo>
                <a:lnTo>
                  <a:pt x="661832" y="6926"/>
                </a:lnTo>
                <a:lnTo>
                  <a:pt x="683889" y="11436"/>
                </a:lnTo>
                <a:lnTo>
                  <a:pt x="705958" y="6079"/>
                </a:lnTo>
                <a:lnTo>
                  <a:pt x="728014" y="6822"/>
                </a:lnTo>
                <a:lnTo>
                  <a:pt x="750071" y="7534"/>
                </a:lnTo>
                <a:lnTo>
                  <a:pt x="772140" y="10012"/>
                </a:lnTo>
                <a:lnTo>
                  <a:pt x="794196" y="7424"/>
                </a:lnTo>
                <a:lnTo>
                  <a:pt x="816265" y="5892"/>
                </a:lnTo>
                <a:lnTo>
                  <a:pt x="838321" y="8288"/>
                </a:lnTo>
                <a:lnTo>
                  <a:pt x="860378" y="5526"/>
                </a:lnTo>
                <a:lnTo>
                  <a:pt x="882447" y="7841"/>
                </a:lnTo>
                <a:lnTo>
                  <a:pt x="904503" y="11783"/>
                </a:lnTo>
                <a:lnTo>
                  <a:pt x="926560" y="7526"/>
                </a:lnTo>
                <a:lnTo>
                  <a:pt x="948629" y="12586"/>
                </a:lnTo>
                <a:lnTo>
                  <a:pt x="970685" y="11677"/>
                </a:lnTo>
                <a:lnTo>
                  <a:pt x="992742" y="9666"/>
                </a:lnTo>
                <a:lnTo>
                  <a:pt x="1014811" y="6904"/>
                </a:lnTo>
                <a:lnTo>
                  <a:pt x="1036867" y="4566"/>
                </a:lnTo>
                <a:lnTo>
                  <a:pt x="1058936" y="8265"/>
                </a:lnTo>
                <a:lnTo>
                  <a:pt x="1080992" y="5610"/>
                </a:lnTo>
                <a:lnTo>
                  <a:pt x="1103049" y="2354"/>
                </a:lnTo>
                <a:lnTo>
                  <a:pt x="1125118" y="16263"/>
                </a:lnTo>
                <a:lnTo>
                  <a:pt x="1147174" y="9665"/>
                </a:lnTo>
                <a:lnTo>
                  <a:pt x="1169231" y="6976"/>
                </a:lnTo>
                <a:lnTo>
                  <a:pt x="1191300" y="11073"/>
                </a:lnTo>
                <a:lnTo>
                  <a:pt x="1213356" y="7128"/>
                </a:lnTo>
                <a:lnTo>
                  <a:pt x="1235425" y="12310"/>
                </a:lnTo>
                <a:lnTo>
                  <a:pt x="1257482" y="8866"/>
                </a:lnTo>
                <a:lnTo>
                  <a:pt x="1279538" y="12898"/>
                </a:lnTo>
                <a:lnTo>
                  <a:pt x="1301607" y="11997"/>
                </a:lnTo>
                <a:lnTo>
                  <a:pt x="1323663" y="14421"/>
                </a:lnTo>
                <a:lnTo>
                  <a:pt x="1345720" y="13165"/>
                </a:lnTo>
                <a:lnTo>
                  <a:pt x="1367789" y="6096"/>
                </a:lnTo>
                <a:lnTo>
                  <a:pt x="1389845" y="10540"/>
                </a:lnTo>
                <a:lnTo>
                  <a:pt x="1411902" y="5546"/>
                </a:lnTo>
                <a:lnTo>
                  <a:pt x="1433971" y="0"/>
                </a:lnTo>
                <a:lnTo>
                  <a:pt x="1456027" y="9301"/>
                </a:lnTo>
                <a:lnTo>
                  <a:pt x="1478096" y="7980"/>
                </a:lnTo>
                <a:lnTo>
                  <a:pt x="1500153" y="12758"/>
                </a:lnTo>
                <a:lnTo>
                  <a:pt x="1522209" y="5627"/>
                </a:lnTo>
                <a:lnTo>
                  <a:pt x="1544278" y="11122"/>
                </a:lnTo>
                <a:lnTo>
                  <a:pt x="1566334" y="11065"/>
                </a:lnTo>
                <a:lnTo>
                  <a:pt x="1588391" y="7293"/>
                </a:lnTo>
                <a:lnTo>
                  <a:pt x="1610460" y="5095"/>
                </a:lnTo>
                <a:lnTo>
                  <a:pt x="1632516" y="9480"/>
                </a:lnTo>
                <a:lnTo>
                  <a:pt x="1654585" y="8671"/>
                </a:lnTo>
                <a:lnTo>
                  <a:pt x="1676642" y="8228"/>
                </a:lnTo>
                <a:lnTo>
                  <a:pt x="1698698" y="7627"/>
                </a:lnTo>
                <a:lnTo>
                  <a:pt x="1720767" y="3999"/>
                </a:lnTo>
                <a:lnTo>
                  <a:pt x="1742824" y="10196"/>
                </a:lnTo>
                <a:lnTo>
                  <a:pt x="1764880" y="11535"/>
                </a:lnTo>
                <a:lnTo>
                  <a:pt x="1786949" y="8232"/>
                </a:lnTo>
                <a:lnTo>
                  <a:pt x="1809005" y="9083"/>
                </a:lnTo>
                <a:lnTo>
                  <a:pt x="1831062" y="10166"/>
                </a:lnTo>
                <a:lnTo>
                  <a:pt x="1853131" y="5306"/>
                </a:lnTo>
                <a:lnTo>
                  <a:pt x="1875187" y="8027"/>
                </a:lnTo>
                <a:lnTo>
                  <a:pt x="1897256" y="10147"/>
                </a:lnTo>
                <a:lnTo>
                  <a:pt x="1919313" y="10032"/>
                </a:lnTo>
                <a:lnTo>
                  <a:pt x="1941369" y="9702"/>
                </a:lnTo>
                <a:lnTo>
                  <a:pt x="1963438" y="10235"/>
                </a:lnTo>
                <a:lnTo>
                  <a:pt x="1985495" y="7418"/>
                </a:lnTo>
                <a:lnTo>
                  <a:pt x="2007551" y="14917"/>
                </a:lnTo>
                <a:lnTo>
                  <a:pt x="2029620" y="9570"/>
                </a:lnTo>
                <a:lnTo>
                  <a:pt x="2051676" y="5848"/>
                </a:lnTo>
                <a:lnTo>
                  <a:pt x="2073745" y="7343"/>
                </a:lnTo>
                <a:lnTo>
                  <a:pt x="2095802" y="11302"/>
                </a:lnTo>
                <a:lnTo>
                  <a:pt x="2117859" y="6452"/>
                </a:lnTo>
                <a:lnTo>
                  <a:pt x="2139927" y="4582"/>
                </a:lnTo>
                <a:lnTo>
                  <a:pt x="2161984" y="5507"/>
                </a:lnTo>
                <a:lnTo>
                  <a:pt x="2184040" y="12125"/>
                </a:lnTo>
              </a:path>
            </a:pathLst>
          </a:custGeom>
          <a:noFill/>
          <a:ln w="14192" cap="rnd">
            <a:solidFill>
              <a:srgbClr val="009AF9"/>
            </a:solidFill>
            <a:prstDash val="solid"/>
            <a:round/>
          </a:ln>
        </p:spPr>
        <p:txBody>
          <a:bodyPr rtlCol="0" anchor="ctr"/>
          <a:lstStyle/>
          <a:p>
            <a:endParaRPr lang="de-DE"/>
          </a:p>
        </p:txBody>
      </p:sp>
      <p:sp>
        <p:nvSpPr>
          <p:cNvPr id="73" name="Freeform 72">
            <a:extLst>
              <a:ext uri="{FF2B5EF4-FFF2-40B4-BE49-F238E27FC236}">
                <a16:creationId xmlns:a16="http://schemas.microsoft.com/office/drawing/2014/main" id="{4FE4C297-C0C2-8F71-8C9F-061AB91C660B}"/>
              </a:ext>
            </a:extLst>
          </p:cNvPr>
          <p:cNvSpPr/>
          <p:nvPr/>
        </p:nvSpPr>
        <p:spPr>
          <a:xfrm>
            <a:off x="5155178" y="1351251"/>
            <a:ext cx="2184040" cy="1484525"/>
          </a:xfrm>
          <a:custGeom>
            <a:avLst/>
            <a:gdLst>
              <a:gd name="connsiteX0" fmla="*/ 0 w 2184040"/>
              <a:gd name="connsiteY0" fmla="*/ 0 h 1484525"/>
              <a:gd name="connsiteX1" fmla="*/ 22061 w 2184040"/>
              <a:gd name="connsiteY1" fmla="*/ 59319 h 1484525"/>
              <a:gd name="connsiteX2" fmla="*/ 44122 w 2184040"/>
              <a:gd name="connsiteY2" fmla="*/ 121376 h 1484525"/>
              <a:gd name="connsiteX3" fmla="*/ 66183 w 2184040"/>
              <a:gd name="connsiteY3" fmla="*/ 179895 h 1484525"/>
              <a:gd name="connsiteX4" fmla="*/ 88245 w 2184040"/>
              <a:gd name="connsiteY4" fmla="*/ 235348 h 1484525"/>
              <a:gd name="connsiteX5" fmla="*/ 110305 w 2184040"/>
              <a:gd name="connsiteY5" fmla="*/ 288199 h 1484525"/>
              <a:gd name="connsiteX6" fmla="*/ 132366 w 2184040"/>
              <a:gd name="connsiteY6" fmla="*/ 335831 h 1484525"/>
              <a:gd name="connsiteX7" fmla="*/ 154428 w 2184040"/>
              <a:gd name="connsiteY7" fmla="*/ 391196 h 1484525"/>
              <a:gd name="connsiteX8" fmla="*/ 176489 w 2184040"/>
              <a:gd name="connsiteY8" fmla="*/ 445513 h 1484525"/>
              <a:gd name="connsiteX9" fmla="*/ 198549 w 2184040"/>
              <a:gd name="connsiteY9" fmla="*/ 498464 h 1484525"/>
              <a:gd name="connsiteX10" fmla="*/ 220611 w 2184040"/>
              <a:gd name="connsiteY10" fmla="*/ 546723 h 1484525"/>
              <a:gd name="connsiteX11" fmla="*/ 242672 w 2184040"/>
              <a:gd name="connsiteY11" fmla="*/ 590317 h 1484525"/>
              <a:gd name="connsiteX12" fmla="*/ 264732 w 2184040"/>
              <a:gd name="connsiteY12" fmla="*/ 633726 h 1484525"/>
              <a:gd name="connsiteX13" fmla="*/ 286794 w 2184040"/>
              <a:gd name="connsiteY13" fmla="*/ 678124 h 1484525"/>
              <a:gd name="connsiteX14" fmla="*/ 308855 w 2184040"/>
              <a:gd name="connsiteY14" fmla="*/ 724198 h 1484525"/>
              <a:gd name="connsiteX15" fmla="*/ 330916 w 2184040"/>
              <a:gd name="connsiteY15" fmla="*/ 763149 h 1484525"/>
              <a:gd name="connsiteX16" fmla="*/ 352977 w 2184040"/>
              <a:gd name="connsiteY16" fmla="*/ 805810 h 1484525"/>
              <a:gd name="connsiteX17" fmla="*/ 375038 w 2184040"/>
              <a:gd name="connsiteY17" fmla="*/ 843541 h 1484525"/>
              <a:gd name="connsiteX18" fmla="*/ 397099 w 2184040"/>
              <a:gd name="connsiteY18" fmla="*/ 883150 h 1484525"/>
              <a:gd name="connsiteX19" fmla="*/ 419160 w 2184040"/>
              <a:gd name="connsiteY19" fmla="*/ 924298 h 1484525"/>
              <a:gd name="connsiteX20" fmla="*/ 441222 w 2184040"/>
              <a:gd name="connsiteY20" fmla="*/ 952618 h 1484525"/>
              <a:gd name="connsiteX21" fmla="*/ 463282 w 2184040"/>
              <a:gd name="connsiteY21" fmla="*/ 990002 h 1484525"/>
              <a:gd name="connsiteX22" fmla="*/ 485343 w 2184040"/>
              <a:gd name="connsiteY22" fmla="*/ 1023900 h 1484525"/>
              <a:gd name="connsiteX23" fmla="*/ 507405 w 2184040"/>
              <a:gd name="connsiteY23" fmla="*/ 1054328 h 1484525"/>
              <a:gd name="connsiteX24" fmla="*/ 529465 w 2184040"/>
              <a:gd name="connsiteY24" fmla="*/ 1091699 h 1484525"/>
              <a:gd name="connsiteX25" fmla="*/ 551526 w 2184040"/>
              <a:gd name="connsiteY25" fmla="*/ 1120271 h 1484525"/>
              <a:gd name="connsiteX26" fmla="*/ 573588 w 2184040"/>
              <a:gd name="connsiteY26" fmla="*/ 1143927 h 1484525"/>
              <a:gd name="connsiteX27" fmla="*/ 595648 w 2184040"/>
              <a:gd name="connsiteY27" fmla="*/ 1173778 h 1484525"/>
              <a:gd name="connsiteX28" fmla="*/ 617709 w 2184040"/>
              <a:gd name="connsiteY28" fmla="*/ 1207384 h 1484525"/>
              <a:gd name="connsiteX29" fmla="*/ 639771 w 2184040"/>
              <a:gd name="connsiteY29" fmla="*/ 1227960 h 1484525"/>
              <a:gd name="connsiteX30" fmla="*/ 661832 w 2184040"/>
              <a:gd name="connsiteY30" fmla="*/ 1256259 h 1484525"/>
              <a:gd name="connsiteX31" fmla="*/ 683889 w 2184040"/>
              <a:gd name="connsiteY31" fmla="*/ 1273909 h 1484525"/>
              <a:gd name="connsiteX32" fmla="*/ 705958 w 2184040"/>
              <a:gd name="connsiteY32" fmla="*/ 1299532 h 1484525"/>
              <a:gd name="connsiteX33" fmla="*/ 728014 w 2184040"/>
              <a:gd name="connsiteY33" fmla="*/ 1318129 h 1484525"/>
              <a:gd name="connsiteX34" fmla="*/ 750071 w 2184040"/>
              <a:gd name="connsiteY34" fmla="*/ 1337414 h 1484525"/>
              <a:gd name="connsiteX35" fmla="*/ 772140 w 2184040"/>
              <a:gd name="connsiteY35" fmla="*/ 1352719 h 1484525"/>
              <a:gd name="connsiteX36" fmla="*/ 794196 w 2184040"/>
              <a:gd name="connsiteY36" fmla="*/ 1374941 h 1484525"/>
              <a:gd name="connsiteX37" fmla="*/ 816265 w 2184040"/>
              <a:gd name="connsiteY37" fmla="*/ 1388730 h 1484525"/>
              <a:gd name="connsiteX38" fmla="*/ 838321 w 2184040"/>
              <a:gd name="connsiteY38" fmla="*/ 1404331 h 1484525"/>
              <a:gd name="connsiteX39" fmla="*/ 860378 w 2184040"/>
              <a:gd name="connsiteY39" fmla="*/ 1418474 h 1484525"/>
              <a:gd name="connsiteX40" fmla="*/ 882447 w 2184040"/>
              <a:gd name="connsiteY40" fmla="*/ 1428271 h 1484525"/>
              <a:gd name="connsiteX41" fmla="*/ 904503 w 2184040"/>
              <a:gd name="connsiteY41" fmla="*/ 1441964 h 1484525"/>
              <a:gd name="connsiteX42" fmla="*/ 926560 w 2184040"/>
              <a:gd name="connsiteY42" fmla="*/ 1449676 h 1484525"/>
              <a:gd name="connsiteX43" fmla="*/ 948629 w 2184040"/>
              <a:gd name="connsiteY43" fmla="*/ 1454959 h 1484525"/>
              <a:gd name="connsiteX44" fmla="*/ 970685 w 2184040"/>
              <a:gd name="connsiteY44" fmla="*/ 1460645 h 1484525"/>
              <a:gd name="connsiteX45" fmla="*/ 992742 w 2184040"/>
              <a:gd name="connsiteY45" fmla="*/ 1474469 h 1484525"/>
              <a:gd name="connsiteX46" fmla="*/ 1014811 w 2184040"/>
              <a:gd name="connsiteY46" fmla="*/ 1475310 h 1484525"/>
              <a:gd name="connsiteX47" fmla="*/ 1036867 w 2184040"/>
              <a:gd name="connsiteY47" fmla="*/ 1481470 h 1484525"/>
              <a:gd name="connsiteX48" fmla="*/ 1058936 w 2184040"/>
              <a:gd name="connsiteY48" fmla="*/ 1482358 h 1484525"/>
              <a:gd name="connsiteX49" fmla="*/ 1080992 w 2184040"/>
              <a:gd name="connsiteY49" fmla="*/ 1482560 h 1484525"/>
              <a:gd name="connsiteX50" fmla="*/ 1103049 w 2184040"/>
              <a:gd name="connsiteY50" fmla="*/ 1482192 h 1484525"/>
              <a:gd name="connsiteX51" fmla="*/ 1125118 w 2184040"/>
              <a:gd name="connsiteY51" fmla="*/ 1484526 h 1484525"/>
              <a:gd name="connsiteX52" fmla="*/ 1147174 w 2184040"/>
              <a:gd name="connsiteY52" fmla="*/ 1479101 h 1484525"/>
              <a:gd name="connsiteX53" fmla="*/ 1169231 w 2184040"/>
              <a:gd name="connsiteY53" fmla="*/ 1476163 h 1484525"/>
              <a:gd name="connsiteX54" fmla="*/ 1191300 w 2184040"/>
              <a:gd name="connsiteY54" fmla="*/ 1473782 h 1484525"/>
              <a:gd name="connsiteX55" fmla="*/ 1213356 w 2184040"/>
              <a:gd name="connsiteY55" fmla="*/ 1464696 h 1484525"/>
              <a:gd name="connsiteX56" fmla="*/ 1235425 w 2184040"/>
              <a:gd name="connsiteY56" fmla="*/ 1456831 h 1484525"/>
              <a:gd name="connsiteX57" fmla="*/ 1257482 w 2184040"/>
              <a:gd name="connsiteY57" fmla="*/ 1453206 h 1484525"/>
              <a:gd name="connsiteX58" fmla="*/ 1279538 w 2184040"/>
              <a:gd name="connsiteY58" fmla="*/ 1439346 h 1484525"/>
              <a:gd name="connsiteX59" fmla="*/ 1301607 w 2184040"/>
              <a:gd name="connsiteY59" fmla="*/ 1426352 h 1484525"/>
              <a:gd name="connsiteX60" fmla="*/ 1323663 w 2184040"/>
              <a:gd name="connsiteY60" fmla="*/ 1416674 h 1484525"/>
              <a:gd name="connsiteX61" fmla="*/ 1345720 w 2184040"/>
              <a:gd name="connsiteY61" fmla="*/ 1403549 h 1484525"/>
              <a:gd name="connsiteX62" fmla="*/ 1367789 w 2184040"/>
              <a:gd name="connsiteY62" fmla="*/ 1388481 h 1484525"/>
              <a:gd name="connsiteX63" fmla="*/ 1389845 w 2184040"/>
              <a:gd name="connsiteY63" fmla="*/ 1374207 h 1484525"/>
              <a:gd name="connsiteX64" fmla="*/ 1411902 w 2184040"/>
              <a:gd name="connsiteY64" fmla="*/ 1354567 h 1484525"/>
              <a:gd name="connsiteX65" fmla="*/ 1433971 w 2184040"/>
              <a:gd name="connsiteY65" fmla="*/ 1340328 h 1484525"/>
              <a:gd name="connsiteX66" fmla="*/ 1456027 w 2184040"/>
              <a:gd name="connsiteY66" fmla="*/ 1316305 h 1484525"/>
              <a:gd name="connsiteX67" fmla="*/ 1478096 w 2184040"/>
              <a:gd name="connsiteY67" fmla="*/ 1303287 h 1484525"/>
              <a:gd name="connsiteX68" fmla="*/ 1500153 w 2184040"/>
              <a:gd name="connsiteY68" fmla="*/ 1275284 h 1484525"/>
              <a:gd name="connsiteX69" fmla="*/ 1522209 w 2184040"/>
              <a:gd name="connsiteY69" fmla="*/ 1253724 h 1484525"/>
              <a:gd name="connsiteX70" fmla="*/ 1544278 w 2184040"/>
              <a:gd name="connsiteY70" fmla="*/ 1231608 h 1484525"/>
              <a:gd name="connsiteX71" fmla="*/ 1566334 w 2184040"/>
              <a:gd name="connsiteY71" fmla="*/ 1204600 h 1484525"/>
              <a:gd name="connsiteX72" fmla="*/ 1588391 w 2184040"/>
              <a:gd name="connsiteY72" fmla="*/ 1177841 h 1484525"/>
              <a:gd name="connsiteX73" fmla="*/ 1610460 w 2184040"/>
              <a:gd name="connsiteY73" fmla="*/ 1151377 h 1484525"/>
              <a:gd name="connsiteX74" fmla="*/ 1632516 w 2184040"/>
              <a:gd name="connsiteY74" fmla="*/ 1121858 h 1484525"/>
              <a:gd name="connsiteX75" fmla="*/ 1654585 w 2184040"/>
              <a:gd name="connsiteY75" fmla="*/ 1090372 h 1484525"/>
              <a:gd name="connsiteX76" fmla="*/ 1676642 w 2184040"/>
              <a:gd name="connsiteY76" fmla="*/ 1063987 h 1484525"/>
              <a:gd name="connsiteX77" fmla="*/ 1698698 w 2184040"/>
              <a:gd name="connsiteY77" fmla="*/ 1027206 h 1484525"/>
              <a:gd name="connsiteX78" fmla="*/ 1720767 w 2184040"/>
              <a:gd name="connsiteY78" fmla="*/ 994649 h 1484525"/>
              <a:gd name="connsiteX79" fmla="*/ 1742824 w 2184040"/>
              <a:gd name="connsiteY79" fmla="*/ 953641 h 1484525"/>
              <a:gd name="connsiteX80" fmla="*/ 1764880 w 2184040"/>
              <a:gd name="connsiteY80" fmla="*/ 922375 h 1484525"/>
              <a:gd name="connsiteX81" fmla="*/ 1786949 w 2184040"/>
              <a:gd name="connsiteY81" fmla="*/ 884413 h 1484525"/>
              <a:gd name="connsiteX82" fmla="*/ 1809005 w 2184040"/>
              <a:gd name="connsiteY82" fmla="*/ 846339 h 1484525"/>
              <a:gd name="connsiteX83" fmla="*/ 1831062 w 2184040"/>
              <a:gd name="connsiteY83" fmla="*/ 804147 h 1484525"/>
              <a:gd name="connsiteX84" fmla="*/ 1853131 w 2184040"/>
              <a:gd name="connsiteY84" fmla="*/ 763598 h 1484525"/>
              <a:gd name="connsiteX85" fmla="*/ 1875187 w 2184040"/>
              <a:gd name="connsiteY85" fmla="*/ 720148 h 1484525"/>
              <a:gd name="connsiteX86" fmla="*/ 1897256 w 2184040"/>
              <a:gd name="connsiteY86" fmla="*/ 677719 h 1484525"/>
              <a:gd name="connsiteX87" fmla="*/ 1919313 w 2184040"/>
              <a:gd name="connsiteY87" fmla="*/ 635008 h 1484525"/>
              <a:gd name="connsiteX88" fmla="*/ 1941369 w 2184040"/>
              <a:gd name="connsiteY88" fmla="*/ 586670 h 1484525"/>
              <a:gd name="connsiteX89" fmla="*/ 1963438 w 2184040"/>
              <a:gd name="connsiteY89" fmla="*/ 538454 h 1484525"/>
              <a:gd name="connsiteX90" fmla="*/ 1985495 w 2184040"/>
              <a:gd name="connsiteY90" fmla="*/ 486113 h 1484525"/>
              <a:gd name="connsiteX91" fmla="*/ 2007551 w 2184040"/>
              <a:gd name="connsiteY91" fmla="*/ 441779 h 1484525"/>
              <a:gd name="connsiteX92" fmla="*/ 2029620 w 2184040"/>
              <a:gd name="connsiteY92" fmla="*/ 396829 h 1484525"/>
              <a:gd name="connsiteX93" fmla="*/ 2051676 w 2184040"/>
              <a:gd name="connsiteY93" fmla="*/ 342484 h 1484525"/>
              <a:gd name="connsiteX94" fmla="*/ 2073745 w 2184040"/>
              <a:gd name="connsiteY94" fmla="*/ 286549 h 1484525"/>
              <a:gd name="connsiteX95" fmla="*/ 2095802 w 2184040"/>
              <a:gd name="connsiteY95" fmla="*/ 231688 h 1484525"/>
              <a:gd name="connsiteX96" fmla="*/ 2117859 w 2184040"/>
              <a:gd name="connsiteY96" fmla="*/ 173235 h 1484525"/>
              <a:gd name="connsiteX97" fmla="*/ 2139927 w 2184040"/>
              <a:gd name="connsiteY97" fmla="*/ 120101 h 1484525"/>
              <a:gd name="connsiteX98" fmla="*/ 2161984 w 2184040"/>
              <a:gd name="connsiteY98" fmla="*/ 58094 h 1484525"/>
              <a:gd name="connsiteX99" fmla="*/ 2184040 w 2184040"/>
              <a:gd name="connsiteY99" fmla="*/ 12887 h 14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84040" h="1484525">
                <a:moveTo>
                  <a:pt x="0" y="0"/>
                </a:moveTo>
                <a:lnTo>
                  <a:pt x="22061" y="59319"/>
                </a:lnTo>
                <a:lnTo>
                  <a:pt x="44122" y="121376"/>
                </a:lnTo>
                <a:lnTo>
                  <a:pt x="66183" y="179895"/>
                </a:lnTo>
                <a:lnTo>
                  <a:pt x="88245" y="235348"/>
                </a:lnTo>
                <a:lnTo>
                  <a:pt x="110305" y="288199"/>
                </a:lnTo>
                <a:lnTo>
                  <a:pt x="132366" y="335831"/>
                </a:lnTo>
                <a:lnTo>
                  <a:pt x="154428" y="391196"/>
                </a:lnTo>
                <a:lnTo>
                  <a:pt x="176489" y="445513"/>
                </a:lnTo>
                <a:lnTo>
                  <a:pt x="198549" y="498464"/>
                </a:lnTo>
                <a:lnTo>
                  <a:pt x="220611" y="546723"/>
                </a:lnTo>
                <a:lnTo>
                  <a:pt x="242672" y="590317"/>
                </a:lnTo>
                <a:lnTo>
                  <a:pt x="264732" y="633726"/>
                </a:lnTo>
                <a:lnTo>
                  <a:pt x="286794" y="678124"/>
                </a:lnTo>
                <a:lnTo>
                  <a:pt x="308855" y="724198"/>
                </a:lnTo>
                <a:lnTo>
                  <a:pt x="330916" y="763149"/>
                </a:lnTo>
                <a:lnTo>
                  <a:pt x="352977" y="805810"/>
                </a:lnTo>
                <a:lnTo>
                  <a:pt x="375038" y="843541"/>
                </a:lnTo>
                <a:lnTo>
                  <a:pt x="397099" y="883150"/>
                </a:lnTo>
                <a:lnTo>
                  <a:pt x="419160" y="924298"/>
                </a:lnTo>
                <a:lnTo>
                  <a:pt x="441222" y="952618"/>
                </a:lnTo>
                <a:lnTo>
                  <a:pt x="463282" y="990002"/>
                </a:lnTo>
                <a:lnTo>
                  <a:pt x="485343" y="1023900"/>
                </a:lnTo>
                <a:lnTo>
                  <a:pt x="507405" y="1054328"/>
                </a:lnTo>
                <a:lnTo>
                  <a:pt x="529465" y="1091699"/>
                </a:lnTo>
                <a:lnTo>
                  <a:pt x="551526" y="1120271"/>
                </a:lnTo>
                <a:lnTo>
                  <a:pt x="573588" y="1143927"/>
                </a:lnTo>
                <a:lnTo>
                  <a:pt x="595648" y="1173778"/>
                </a:lnTo>
                <a:lnTo>
                  <a:pt x="617709" y="1207384"/>
                </a:lnTo>
                <a:lnTo>
                  <a:pt x="639771" y="1227960"/>
                </a:lnTo>
                <a:lnTo>
                  <a:pt x="661832" y="1256259"/>
                </a:lnTo>
                <a:lnTo>
                  <a:pt x="683889" y="1273909"/>
                </a:lnTo>
                <a:lnTo>
                  <a:pt x="705958" y="1299532"/>
                </a:lnTo>
                <a:lnTo>
                  <a:pt x="728014" y="1318129"/>
                </a:lnTo>
                <a:lnTo>
                  <a:pt x="750071" y="1337414"/>
                </a:lnTo>
                <a:lnTo>
                  <a:pt x="772140" y="1352719"/>
                </a:lnTo>
                <a:lnTo>
                  <a:pt x="794196" y="1374941"/>
                </a:lnTo>
                <a:lnTo>
                  <a:pt x="816265" y="1388730"/>
                </a:lnTo>
                <a:lnTo>
                  <a:pt x="838321" y="1404331"/>
                </a:lnTo>
                <a:lnTo>
                  <a:pt x="860378" y="1418474"/>
                </a:lnTo>
                <a:lnTo>
                  <a:pt x="882447" y="1428271"/>
                </a:lnTo>
                <a:lnTo>
                  <a:pt x="904503" y="1441964"/>
                </a:lnTo>
                <a:lnTo>
                  <a:pt x="926560" y="1449676"/>
                </a:lnTo>
                <a:lnTo>
                  <a:pt x="948629" y="1454959"/>
                </a:lnTo>
                <a:lnTo>
                  <a:pt x="970685" y="1460645"/>
                </a:lnTo>
                <a:lnTo>
                  <a:pt x="992742" y="1474469"/>
                </a:lnTo>
                <a:lnTo>
                  <a:pt x="1014811" y="1475310"/>
                </a:lnTo>
                <a:lnTo>
                  <a:pt x="1036867" y="1481470"/>
                </a:lnTo>
                <a:lnTo>
                  <a:pt x="1058936" y="1482358"/>
                </a:lnTo>
                <a:lnTo>
                  <a:pt x="1080992" y="1482560"/>
                </a:lnTo>
                <a:lnTo>
                  <a:pt x="1103049" y="1482192"/>
                </a:lnTo>
                <a:lnTo>
                  <a:pt x="1125118" y="1484526"/>
                </a:lnTo>
                <a:lnTo>
                  <a:pt x="1147174" y="1479101"/>
                </a:lnTo>
                <a:lnTo>
                  <a:pt x="1169231" y="1476163"/>
                </a:lnTo>
                <a:lnTo>
                  <a:pt x="1191300" y="1473782"/>
                </a:lnTo>
                <a:lnTo>
                  <a:pt x="1213356" y="1464696"/>
                </a:lnTo>
                <a:lnTo>
                  <a:pt x="1235425" y="1456831"/>
                </a:lnTo>
                <a:lnTo>
                  <a:pt x="1257482" y="1453206"/>
                </a:lnTo>
                <a:lnTo>
                  <a:pt x="1279538" y="1439346"/>
                </a:lnTo>
                <a:lnTo>
                  <a:pt x="1301607" y="1426352"/>
                </a:lnTo>
                <a:lnTo>
                  <a:pt x="1323663" y="1416674"/>
                </a:lnTo>
                <a:lnTo>
                  <a:pt x="1345720" y="1403549"/>
                </a:lnTo>
                <a:lnTo>
                  <a:pt x="1367789" y="1388481"/>
                </a:lnTo>
                <a:lnTo>
                  <a:pt x="1389845" y="1374207"/>
                </a:lnTo>
                <a:lnTo>
                  <a:pt x="1411902" y="1354567"/>
                </a:lnTo>
                <a:lnTo>
                  <a:pt x="1433971" y="1340328"/>
                </a:lnTo>
                <a:lnTo>
                  <a:pt x="1456027" y="1316305"/>
                </a:lnTo>
                <a:lnTo>
                  <a:pt x="1478096" y="1303287"/>
                </a:lnTo>
                <a:lnTo>
                  <a:pt x="1500153" y="1275284"/>
                </a:lnTo>
                <a:lnTo>
                  <a:pt x="1522209" y="1253724"/>
                </a:lnTo>
                <a:lnTo>
                  <a:pt x="1544278" y="1231608"/>
                </a:lnTo>
                <a:lnTo>
                  <a:pt x="1566334" y="1204600"/>
                </a:lnTo>
                <a:lnTo>
                  <a:pt x="1588391" y="1177841"/>
                </a:lnTo>
                <a:lnTo>
                  <a:pt x="1610460" y="1151377"/>
                </a:lnTo>
                <a:lnTo>
                  <a:pt x="1632516" y="1121858"/>
                </a:lnTo>
                <a:lnTo>
                  <a:pt x="1654585" y="1090372"/>
                </a:lnTo>
                <a:lnTo>
                  <a:pt x="1676642" y="1063987"/>
                </a:lnTo>
                <a:lnTo>
                  <a:pt x="1698698" y="1027206"/>
                </a:lnTo>
                <a:lnTo>
                  <a:pt x="1720767" y="994649"/>
                </a:lnTo>
                <a:lnTo>
                  <a:pt x="1742824" y="953641"/>
                </a:lnTo>
                <a:lnTo>
                  <a:pt x="1764880" y="922375"/>
                </a:lnTo>
                <a:lnTo>
                  <a:pt x="1786949" y="884413"/>
                </a:lnTo>
                <a:lnTo>
                  <a:pt x="1809005" y="846339"/>
                </a:lnTo>
                <a:lnTo>
                  <a:pt x="1831062" y="804147"/>
                </a:lnTo>
                <a:lnTo>
                  <a:pt x="1853131" y="763598"/>
                </a:lnTo>
                <a:lnTo>
                  <a:pt x="1875187" y="720148"/>
                </a:lnTo>
                <a:lnTo>
                  <a:pt x="1897256" y="677719"/>
                </a:lnTo>
                <a:lnTo>
                  <a:pt x="1919313" y="635008"/>
                </a:lnTo>
                <a:lnTo>
                  <a:pt x="1941369" y="586670"/>
                </a:lnTo>
                <a:lnTo>
                  <a:pt x="1963438" y="538454"/>
                </a:lnTo>
                <a:lnTo>
                  <a:pt x="1985495" y="486113"/>
                </a:lnTo>
                <a:lnTo>
                  <a:pt x="2007551" y="441779"/>
                </a:lnTo>
                <a:lnTo>
                  <a:pt x="2029620" y="396829"/>
                </a:lnTo>
                <a:lnTo>
                  <a:pt x="2051676" y="342484"/>
                </a:lnTo>
                <a:lnTo>
                  <a:pt x="2073745" y="286549"/>
                </a:lnTo>
                <a:lnTo>
                  <a:pt x="2095802" y="231688"/>
                </a:lnTo>
                <a:lnTo>
                  <a:pt x="2117859" y="173235"/>
                </a:lnTo>
                <a:lnTo>
                  <a:pt x="2139927" y="120101"/>
                </a:lnTo>
                <a:lnTo>
                  <a:pt x="2161984" y="58094"/>
                </a:lnTo>
                <a:lnTo>
                  <a:pt x="2184040" y="12887"/>
                </a:lnTo>
              </a:path>
            </a:pathLst>
          </a:custGeom>
          <a:noFill/>
          <a:ln w="14192"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6DF45FCE-72FC-B69B-983B-9DE21968EB3E}"/>
                  </a:ext>
                </a:extLst>
              </p:cNvPr>
              <p:cNvSpPr txBox="1"/>
              <p:nvPr/>
            </p:nvSpPr>
            <p:spPr bwMode="gray">
              <a:xfrm>
                <a:off x="7602661" y="2550849"/>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de-DE" sz="1050" i="1" dirty="0" smtClean="0">
                        <a:solidFill>
                          <a:srgbClr val="C00000"/>
                        </a:solidFill>
                        <a:latin typeface="Cambria Math" panose="02040503050406030204" pitchFamily="18" charset="0"/>
                      </a:rPr>
                      <m:t>500 000</m:t>
                    </m:r>
                  </m:oMath>
                </a14:m>
                <a:r>
                  <a:rPr lang="de-DE" sz="1050" dirty="0">
                    <a:solidFill>
                      <a:srgbClr val="C00000"/>
                    </a:solidFill>
                  </a:rPr>
                  <a:t> Stichproben zur Approximation des Erwartungswertes</a:t>
                </a:r>
              </a:p>
            </p:txBody>
          </p:sp>
        </mc:Choice>
        <mc:Fallback xmlns="">
          <p:sp>
            <p:nvSpPr>
              <p:cNvPr id="155" name="TextBox 154">
                <a:extLst>
                  <a:ext uri="{FF2B5EF4-FFF2-40B4-BE49-F238E27FC236}">
                    <a16:creationId xmlns:a16="http://schemas.microsoft.com/office/drawing/2014/main" id="{6DF45FCE-72FC-B69B-983B-9DE21968EB3E}"/>
                  </a:ext>
                </a:extLst>
              </p:cNvPr>
              <p:cNvSpPr txBox="1">
                <a:spLocks noRot="1" noChangeAspect="1" noMove="1" noResize="1" noEditPoints="1" noAdjustHandles="1" noChangeArrowheads="1" noChangeShapeType="1" noTextEdit="1"/>
              </p:cNvSpPr>
              <p:nvPr/>
            </p:nvSpPr>
            <p:spPr bwMode="gray">
              <a:xfrm>
                <a:off x="7602661" y="2550849"/>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925142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dissolve">
                                      <p:cBhvr>
                                        <p:cTn id="11" dur="500"/>
                                        <p:tgtEl>
                                          <p:spTgt spid="2">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dissolv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5"/>
                                        </p:tgtEl>
                                        <p:attrNameLst>
                                          <p:attrName>style.visibility</p:attrName>
                                        </p:attrNameLst>
                                      </p:cBhvr>
                                      <p:to>
                                        <p:strVal val="visible"/>
                                      </p:to>
                                    </p:set>
                                    <p:animEffect transition="in" filter="dissolve">
                                      <p:cBhvr>
                                        <p:cTn id="28" dur="500"/>
                                        <p:tgtEl>
                                          <p:spTgt spid="15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left)">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dissolve">
                                      <p:cBhvr>
                                        <p:cTn id="38" dur="500"/>
                                        <p:tgtEl>
                                          <p:spTgt spid="2">
                                            <p:txEl>
                                              <p:pRg st="4" end="4"/>
                                            </p:txEl>
                                          </p:spTgt>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54"/>
                                        </p:tgtEl>
                                        <p:attrNameLst>
                                          <p:attrName>style.visibility</p:attrName>
                                        </p:attrNameLst>
                                      </p:cBhvr>
                                      <p:to>
                                        <p:strVal val="visible"/>
                                      </p:to>
                                    </p:set>
                                    <p:animEffect transition="in" filter="dissolve">
                                      <p:cBhvr>
                                        <p:cTn id="51" dur="500"/>
                                        <p:tgtEl>
                                          <p:spTgt spid="1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2"/>
                                        </p:tgtEl>
                                        <p:attrNameLst>
                                          <p:attrName>style.visibility</p:attrName>
                                        </p:attrNameLst>
                                      </p:cBhvr>
                                      <p:to>
                                        <p:strVal val="visible"/>
                                      </p:to>
                                    </p:set>
                                    <p:animEffect transition="in" filter="wipe(left)">
                                      <p:cBhvr>
                                        <p:cTn id="56" dur="500"/>
                                        <p:tgtEl>
                                          <p:spTgt spid="1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
                                        </p:tgtEl>
                                        <p:attrNameLst>
                                          <p:attrName>style.visibility</p:attrName>
                                        </p:attrNameLst>
                                      </p:cBhvr>
                                      <p:to>
                                        <p:strVal val="visible"/>
                                      </p:to>
                                    </p:set>
                                    <p:animEffect transition="in" filter="wipe(left)">
                                      <p:cBhvr>
                                        <p:cTn id="61"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72" grpId="0" animBg="1"/>
      <p:bldP spid="73" grpId="0" animBg="1"/>
      <p:bldP spid="1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6DF624-354D-BA9D-DB35-274B8B4CBE99}"/>
                  </a:ext>
                </a:extLst>
              </p:cNvPr>
              <p:cNvSpPr>
                <a:spLocks noGrp="1"/>
              </p:cNvSpPr>
              <p:nvPr>
                <p:ph type="body" sz="quarter" idx="13"/>
              </p:nvPr>
            </p:nvSpPr>
            <p:spPr>
              <a:xfrm>
                <a:off x="358776" y="1239837"/>
                <a:ext cx="7040211" cy="1331913"/>
              </a:xfrm>
            </p:spPr>
            <p:txBody>
              <a:bodyPr/>
              <a:lstStyle/>
              <a:p>
                <a:r>
                  <a:rPr lang="de-DE" b="1" dirty="0">
                    <a:solidFill>
                      <a:schemeClr val="accent1"/>
                    </a:solidFill>
                  </a:rPr>
                  <a:t>Satz (Verzerrungs-Varianz Zerlegung des Schätzfehlers)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 für den mittleren quadratischen Schätzfehler </a:t>
                </a:r>
                <a14:m>
                  <m:oMath xmlns:m="http://schemas.openxmlformats.org/officeDocument/2006/math">
                    <m:r>
                      <m:rPr>
                        <m:sty m:val="p"/>
                      </m:rPr>
                      <a:rPr lang="en-US">
                        <a:latin typeface="Cambria Math" panose="02040503050406030204" pitchFamily="18" charset="0"/>
                      </a:rPr>
                      <m:t>MSE</m:t>
                    </m:r>
                    <m:d>
                      <m:dPr>
                        <m:begChr m:val="["/>
                        <m:endChr m:val="]"/>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𝜃</m:t>
                        </m:r>
                      </m:e>
                    </m:d>
                  </m:oMath>
                </a14:m>
                <a:r>
                  <a:rPr lang="de-DE" dirty="0"/>
                  <a:t>, dass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i="1">
                              <a:latin typeface="Cambria Math" panose="02040503050406030204" pitchFamily="18" charset="0"/>
                            </a:rPr>
                          </m:ctrlPr>
                        </m:dPr>
                        <m:e>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𝑋</m:t>
                              </m:r>
                            </m:e>
                          </m:d>
                        </m:e>
                      </m:d>
                    </m:oMath>
                  </m:oMathPara>
                </a14:m>
                <a:endParaRPr lang="de-DE" dirty="0"/>
              </a:p>
              <a:p>
                <a:endParaRPr lang="de-DE" b="1" dirty="0"/>
              </a:p>
              <a:p>
                <a:r>
                  <a:rPr lang="de-DE" b="1" dirty="0"/>
                  <a:t>Beweis</a:t>
                </a:r>
                <a:r>
                  <a:rPr lang="de-DE" dirty="0"/>
                  <a:t>: Wir benutzen die Linearität des Erwartungswertes und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endParaRPr lang="de-DE" dirty="0"/>
              </a:p>
            </p:txBody>
          </p:sp>
        </mc:Choice>
        <mc:Fallback xmlns="">
          <p:sp>
            <p:nvSpPr>
              <p:cNvPr id="2" name="Text Placeholder 1">
                <a:extLst>
                  <a:ext uri="{FF2B5EF4-FFF2-40B4-BE49-F238E27FC236}">
                    <a16:creationId xmlns:a16="http://schemas.microsoft.com/office/drawing/2014/main" id="{2D6DF624-354D-BA9D-DB35-274B8B4CBE99}"/>
                  </a:ext>
                </a:extLst>
              </p:cNvPr>
              <p:cNvSpPr>
                <a:spLocks noGrp="1" noRot="1" noChangeAspect="1" noMove="1" noResize="1" noEditPoints="1" noAdjustHandles="1" noChangeArrowheads="1" noChangeShapeType="1" noTextEdit="1"/>
              </p:cNvSpPr>
              <p:nvPr>
                <p:ph type="body" sz="quarter" idx="13"/>
              </p:nvPr>
            </p:nvSpPr>
            <p:spPr>
              <a:xfrm>
                <a:off x="358776" y="1239837"/>
                <a:ext cx="7040211" cy="1331913"/>
              </a:xfrm>
              <a:blipFill>
                <a:blip r:embed="rId2"/>
                <a:stretch>
                  <a:fillRect t="-943" b="-28302"/>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5FE46A-CC99-E36A-759B-01A399366CA9}"/>
              </a:ext>
            </a:extLst>
          </p:cNvPr>
          <p:cNvSpPr>
            <a:spLocks noGrp="1"/>
          </p:cNvSpPr>
          <p:nvPr>
            <p:ph type="title"/>
          </p:nvPr>
        </p:nvSpPr>
        <p:spPr>
          <a:xfrm>
            <a:off x="358776" y="108001"/>
            <a:ext cx="7093544" cy="927588"/>
          </a:xfrm>
        </p:spPr>
        <p:txBody>
          <a:bodyPr/>
          <a:lstStyle/>
          <a:p>
            <a:r>
              <a:rPr lang="de-DE" dirty="0"/>
              <a:t>Verzerrungs-Varianz Zerlegung (</a:t>
            </a:r>
            <a:r>
              <a:rPr lang="en-US" i="1" dirty="0"/>
              <a:t>bias-variance decomposition</a:t>
            </a:r>
            <a:r>
              <a:rPr lang="de-DE"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DE969F8-9EC8-BDCD-B1A7-3A7568063F51}"/>
                  </a:ext>
                </a:extLst>
              </p:cNvPr>
              <p:cNvSpPr txBox="1"/>
              <p:nvPr/>
            </p:nvSpPr>
            <p:spPr bwMode="gray">
              <a:xfrm>
                <a:off x="539552" y="2997994"/>
                <a:ext cx="468064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MSE</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1DE969F8-9EC8-BDCD-B1A7-3A7568063F51}"/>
                  </a:ext>
                </a:extLst>
              </p:cNvPr>
              <p:cNvSpPr txBox="1">
                <a:spLocks noRot="1" noChangeAspect="1" noMove="1" noResize="1" noEditPoints="1" noAdjustHandles="1" noChangeArrowheads="1" noChangeShapeType="1" noTextEdit="1"/>
              </p:cNvSpPr>
              <p:nvPr/>
            </p:nvSpPr>
            <p:spPr bwMode="gray">
              <a:xfrm>
                <a:off x="539552" y="2997994"/>
                <a:ext cx="4680640" cy="33445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64BDAF-CF8D-C578-ABE7-CC6EB7FC735E}"/>
                  </a:ext>
                </a:extLst>
              </p:cNvPr>
              <p:cNvSpPr txBox="1"/>
              <p:nvPr/>
            </p:nvSpPr>
            <p:spPr bwMode="gray">
              <a:xfrm>
                <a:off x="1998387" y="3356130"/>
                <a:ext cx="316835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m:t>
                                  </m:r>
                                  <m:r>
                                    <a:rPr lang="en-US" sz="1400" b="0" i="1" smtClean="0">
                                      <a:latin typeface="Cambria Math" panose="02040503050406030204" pitchFamily="18" charset="0"/>
                                    </a:rPr>
                                    <m:t>𝜃</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6" name="TextBox 5">
                <a:extLst>
                  <a:ext uri="{FF2B5EF4-FFF2-40B4-BE49-F238E27FC236}">
                    <a16:creationId xmlns:a16="http://schemas.microsoft.com/office/drawing/2014/main" id="{F564BDAF-CF8D-C578-ABE7-CC6EB7FC735E}"/>
                  </a:ext>
                </a:extLst>
              </p:cNvPr>
              <p:cNvSpPr txBox="1">
                <a:spLocks noRot="1" noChangeAspect="1" noMove="1" noResize="1" noEditPoints="1" noAdjustHandles="1" noChangeArrowheads="1" noChangeShapeType="1" noTextEdit="1"/>
              </p:cNvSpPr>
              <p:nvPr/>
            </p:nvSpPr>
            <p:spPr bwMode="gray">
              <a:xfrm>
                <a:off x="1998387" y="3356130"/>
                <a:ext cx="3168352" cy="334451"/>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88281A-52FD-A050-6571-C8C59A088AFA}"/>
                  </a:ext>
                </a:extLst>
              </p:cNvPr>
              <p:cNvSpPr txBox="1"/>
              <p:nvPr/>
            </p:nvSpPr>
            <p:spPr bwMode="gray">
              <a:xfrm>
                <a:off x="2142403" y="3714266"/>
                <a:ext cx="3240360" cy="4168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d>
                                    <m:dPr>
                                      <m:ctrlPr>
                                        <a:rPr lang="en-US" sz="1400" b="0" i="1" smtClean="0">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d>
                            </m:e>
                            <m:sup>
                              <m:r>
                                <a:rPr lang="en-US" sz="1400" b="0" i="1" smtClean="0">
                                  <a:latin typeface="Cambria Math" panose="02040503050406030204" pitchFamily="18" charset="0"/>
                                </a:rPr>
                                <m:t>2</m:t>
                              </m:r>
                            </m:sup>
                          </m:sSup>
                        </m:e>
                      </m:d>
                    </m:oMath>
                  </m:oMathPara>
                </a14:m>
                <a:endParaRPr lang="de-DE" dirty="0"/>
              </a:p>
            </p:txBody>
          </p:sp>
        </mc:Choice>
        <mc:Fallback xmlns="">
          <p:sp>
            <p:nvSpPr>
              <p:cNvPr id="7" name="TextBox 6">
                <a:extLst>
                  <a:ext uri="{FF2B5EF4-FFF2-40B4-BE49-F238E27FC236}">
                    <a16:creationId xmlns:a16="http://schemas.microsoft.com/office/drawing/2014/main" id="{F088281A-52FD-A050-6571-C8C59A088AFA}"/>
                  </a:ext>
                </a:extLst>
              </p:cNvPr>
              <p:cNvSpPr txBox="1">
                <a:spLocks noRot="1" noChangeAspect="1" noMove="1" noResize="1" noEditPoints="1" noAdjustHandles="1" noChangeArrowheads="1" noChangeShapeType="1" noTextEdit="1"/>
              </p:cNvSpPr>
              <p:nvPr/>
            </p:nvSpPr>
            <p:spPr bwMode="gray">
              <a:xfrm>
                <a:off x="2142403" y="3714266"/>
                <a:ext cx="3240360" cy="41684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0F08857-2CA5-F242-9D62-24636AEE87C3}"/>
                  </a:ext>
                </a:extLst>
              </p:cNvPr>
              <p:cNvSpPr txBox="1"/>
              <p:nvPr/>
            </p:nvSpPr>
            <p:spPr bwMode="gray">
              <a:xfrm>
                <a:off x="2286419" y="4170454"/>
                <a:ext cx="4680520"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r>
                            <a:rPr lang="en-US" sz="1400" i="1">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F0F08857-2CA5-F242-9D62-24636AEE87C3}"/>
                  </a:ext>
                </a:extLst>
              </p:cNvPr>
              <p:cNvSpPr txBox="1">
                <a:spLocks noRot="1" noChangeAspect="1" noMove="1" noResize="1" noEditPoints="1" noAdjustHandles="1" noChangeArrowheads="1" noChangeShapeType="1" noTextEdit="1"/>
              </p:cNvSpPr>
              <p:nvPr/>
            </p:nvSpPr>
            <p:spPr bwMode="gray">
              <a:xfrm>
                <a:off x="2286419" y="4170454"/>
                <a:ext cx="4680520" cy="334451"/>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FB61E3-E933-A556-6C81-CCC90ABE7A50}"/>
                  </a:ext>
                </a:extLst>
              </p:cNvPr>
              <p:cNvSpPr txBox="1"/>
              <p:nvPr/>
            </p:nvSpPr>
            <p:spPr bwMode="gray">
              <a:xfrm>
                <a:off x="2267745" y="4541555"/>
                <a:ext cx="5328592" cy="334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e>
                      </m:d>
                      <m:r>
                        <a:rPr lang="en-US" sz="1400" b="0" i="1" smtClean="0">
                          <a:latin typeface="Cambria Math" panose="02040503050406030204" pitchFamily="18" charset="0"/>
                        </a:rPr>
                        <m:t>−2</m:t>
                      </m:r>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𝐸</m:t>
                          </m:r>
                        </m:e>
                        <m:sub>
                          <m:r>
                            <a:rPr lang="en-US" sz="1400" i="1">
                              <a:latin typeface="Cambria Math" panose="02040503050406030204" pitchFamily="18" charset="0"/>
                            </a:rPr>
                            <m:t>𝑋</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𝜃</m:t>
                              </m:r>
                            </m:sub>
                          </m:sSub>
                        </m:sub>
                      </m:sSub>
                      <m:d>
                        <m:dPr>
                          <m:begChr m:val="["/>
                          <m:endChr m:val="]"/>
                          <m:ctrlPr>
                            <a:rPr lang="en-US" sz="1400" b="0" i="1" smtClean="0">
                              <a:latin typeface="Cambria Math" panose="02040503050406030204" pitchFamily="18" charset="0"/>
                            </a:rPr>
                          </m:ctrlPr>
                        </m:dPr>
                        <m:e>
                          <m:d>
                            <m:dPr>
                              <m:ctrlPr>
                                <a:rPr lang="en-US" sz="1400" i="1">
                                  <a:latin typeface="Cambria Math" panose="02040503050406030204" pitchFamily="18" charset="0"/>
                                </a:rPr>
                              </m:ctrlPr>
                            </m:dPr>
                            <m:e>
                              <m:r>
                                <a:rPr lang="en-US" sz="1400" i="1">
                                  <a:latin typeface="Cambria Math" panose="02040503050406030204" pitchFamily="18" charset="0"/>
                                </a:rPr>
                                <m:t>𝑇</m:t>
                              </m:r>
                              <m:d>
                                <m:dPr>
                                  <m:ctrlPr>
                                    <a:rPr lang="en-US" sz="1400" i="1">
                                      <a:latin typeface="Cambria Math" panose="02040503050406030204" pitchFamily="18" charset="0"/>
                                    </a:rPr>
                                  </m:ctrlPr>
                                </m:dPr>
                                <m:e>
                                  <m:r>
                                    <a:rPr lang="en-US" sz="1400" i="1">
                                      <a:latin typeface="Cambria Math" panose="02040503050406030204" pitchFamily="18" charset="0"/>
                                    </a:rPr>
                                    <m:t>𝑋</m:t>
                                  </m:r>
                                </m:e>
                              </m:d>
                              <m:r>
                                <a:rPr lang="en-US" sz="1400" i="1">
                                  <a:latin typeface="Cambria Math" panose="02040503050406030204" pitchFamily="18" charset="0"/>
                                </a:rPr>
                                <m:t>−</m:t>
                              </m:r>
                              <m:r>
                                <a:rPr lang="en-US" sz="1400" i="1">
                                  <a:latin typeface="Cambria Math" panose="02040503050406030204" pitchFamily="18" charset="0"/>
                                </a:rPr>
                                <m:t>𝜇</m:t>
                              </m:r>
                            </m:e>
                          </m:d>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𝜃</m:t>
                              </m:r>
                              <m:r>
                                <a:rPr lang="en-US" sz="1400" i="1">
                                  <a:latin typeface="Cambria Math" panose="02040503050406030204" pitchFamily="18" charset="0"/>
                                </a:rPr>
                                <m:t>−</m:t>
                              </m:r>
                              <m:r>
                                <a:rPr lang="en-US" sz="1400" i="1">
                                  <a:latin typeface="Cambria Math" panose="02040503050406030204" pitchFamily="18" charset="0"/>
                                </a:rPr>
                                <m:t>𝜇</m:t>
                              </m:r>
                            </m:e>
                          </m:d>
                        </m:e>
                        <m:sup>
                          <m:r>
                            <a:rPr lang="en-US" sz="1400" i="1">
                              <a:latin typeface="Cambria Math" panose="02040503050406030204" pitchFamily="18" charset="0"/>
                            </a:rPr>
                            <m:t>2</m:t>
                          </m:r>
                        </m:sup>
                      </m:sSup>
                    </m:oMath>
                  </m:oMathPara>
                </a14:m>
                <a:endParaRPr lang="de-DE" dirty="0"/>
              </a:p>
            </p:txBody>
          </p:sp>
        </mc:Choice>
        <mc:Fallback xmlns="">
          <p:sp>
            <p:nvSpPr>
              <p:cNvPr id="10" name="TextBox 9">
                <a:extLst>
                  <a:ext uri="{FF2B5EF4-FFF2-40B4-BE49-F238E27FC236}">
                    <a16:creationId xmlns:a16="http://schemas.microsoft.com/office/drawing/2014/main" id="{E7FB61E3-E933-A556-6C81-CCC90ABE7A50}"/>
                  </a:ext>
                </a:extLst>
              </p:cNvPr>
              <p:cNvSpPr txBox="1">
                <a:spLocks noRot="1" noChangeAspect="1" noMove="1" noResize="1" noEditPoints="1" noAdjustHandles="1" noChangeArrowheads="1" noChangeShapeType="1" noTextEdit="1"/>
              </p:cNvSpPr>
              <p:nvPr/>
            </p:nvSpPr>
            <p:spPr bwMode="gray">
              <a:xfrm>
                <a:off x="2267745" y="4541555"/>
                <a:ext cx="5328592" cy="334451"/>
              </a:xfrm>
              <a:prstGeom prst="rect">
                <a:avLst/>
              </a:prstGeom>
              <a:blipFill>
                <a:blip r:embed="rId7"/>
                <a:stretch>
                  <a:fillRect/>
                </a:stretch>
              </a:blipFill>
            </p:spPr>
            <p:txBody>
              <a:bodyPr/>
              <a:lstStyle/>
              <a:p>
                <a:r>
                  <a:rPr lang="de-DE">
                    <a:noFill/>
                  </a:rPr>
                  <a:t> </a:t>
                </a:r>
              </a:p>
            </p:txBody>
          </p:sp>
        </mc:Fallback>
      </mc:AlternateContent>
      <p:sp>
        <p:nvSpPr>
          <p:cNvPr id="12" name="Rounded Rectangle 11">
            <a:extLst>
              <a:ext uri="{FF2B5EF4-FFF2-40B4-BE49-F238E27FC236}">
                <a16:creationId xmlns:a16="http://schemas.microsoft.com/office/drawing/2014/main" id="{C54ABF37-F9D7-C66C-42D1-64FE7464943F}"/>
              </a:ext>
            </a:extLst>
          </p:cNvPr>
          <p:cNvSpPr/>
          <p:nvPr/>
        </p:nvSpPr>
        <p:spPr bwMode="gray">
          <a:xfrm>
            <a:off x="3045333" y="1978469"/>
            <a:ext cx="141512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3" name="Straight Arrow Connector 12">
            <a:extLst>
              <a:ext uri="{FF2B5EF4-FFF2-40B4-BE49-F238E27FC236}">
                <a16:creationId xmlns:a16="http://schemas.microsoft.com/office/drawing/2014/main" id="{90B6C3A2-72CA-913C-4E46-7319F6C303FD}"/>
              </a:ext>
            </a:extLst>
          </p:cNvPr>
          <p:cNvCxnSpPr>
            <a:cxnSpLocks/>
          </p:cNvCxnSpPr>
          <p:nvPr/>
        </p:nvCxnSpPr>
        <p:spPr bwMode="gray">
          <a:xfrm flipV="1">
            <a:off x="2177530" y="2237480"/>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9872A3-8EEA-BB91-FA4E-D328AFFE75A4}"/>
              </a:ext>
            </a:extLst>
          </p:cNvPr>
          <p:cNvSpPr txBox="1"/>
          <p:nvPr/>
        </p:nvSpPr>
        <p:spPr bwMode="gray">
          <a:xfrm>
            <a:off x="880917" y="2237480"/>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Verzerrung (</a:t>
            </a:r>
            <a:r>
              <a:rPr lang="en-US" sz="1050" i="1" dirty="0">
                <a:solidFill>
                  <a:srgbClr val="C00000"/>
                </a:solidFill>
              </a:rPr>
              <a:t>bias</a:t>
            </a:r>
            <a:r>
              <a:rPr lang="de-DE" sz="1050" dirty="0">
                <a:solidFill>
                  <a:srgbClr val="C00000"/>
                </a:solidFill>
              </a:rPr>
              <a:t>)</a:t>
            </a:r>
          </a:p>
        </p:txBody>
      </p:sp>
      <p:sp>
        <p:nvSpPr>
          <p:cNvPr id="18" name="Rounded Rectangle 17">
            <a:extLst>
              <a:ext uri="{FF2B5EF4-FFF2-40B4-BE49-F238E27FC236}">
                <a16:creationId xmlns:a16="http://schemas.microsoft.com/office/drawing/2014/main" id="{5EDF656C-F53D-4F42-4F48-DA055A092D36}"/>
              </a:ext>
            </a:extLst>
          </p:cNvPr>
          <p:cNvSpPr/>
          <p:nvPr/>
        </p:nvSpPr>
        <p:spPr bwMode="gray">
          <a:xfrm>
            <a:off x="4683547" y="1984019"/>
            <a:ext cx="104058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9" name="Straight Arrow Connector 18">
            <a:extLst>
              <a:ext uri="{FF2B5EF4-FFF2-40B4-BE49-F238E27FC236}">
                <a16:creationId xmlns:a16="http://schemas.microsoft.com/office/drawing/2014/main" id="{4A362C0A-FDEC-2CFC-777C-B98C674BE333}"/>
              </a:ext>
            </a:extLst>
          </p:cNvPr>
          <p:cNvCxnSpPr>
            <a:cxnSpLocks/>
          </p:cNvCxnSpPr>
          <p:nvPr/>
        </p:nvCxnSpPr>
        <p:spPr bwMode="gray">
          <a:xfrm flipH="1" flipV="1">
            <a:off x="5713957" y="2249287"/>
            <a:ext cx="730251"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A68A68-D128-4EC9-134E-96A3979A894D}"/>
              </a:ext>
            </a:extLst>
          </p:cNvPr>
          <p:cNvSpPr txBox="1"/>
          <p:nvPr/>
        </p:nvSpPr>
        <p:spPr bwMode="gray">
          <a:xfrm>
            <a:off x="6307569" y="2232454"/>
            <a:ext cx="1451458"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Varianz (</a:t>
            </a:r>
            <a:r>
              <a:rPr lang="en-US" sz="1050" i="1" dirty="0">
                <a:solidFill>
                  <a:srgbClr val="C00000"/>
                </a:solidFill>
              </a:rPr>
              <a:t>variance</a:t>
            </a:r>
            <a:r>
              <a:rPr lang="de-DE" sz="1050" dirty="0">
                <a:solidFill>
                  <a:srgbClr val="C00000"/>
                </a:solidFill>
              </a:rPr>
              <a:t>)</a:t>
            </a:r>
          </a:p>
        </p:txBody>
      </p:sp>
      <p:sp>
        <p:nvSpPr>
          <p:cNvPr id="23" name="Rounded Rectangle 22">
            <a:extLst>
              <a:ext uri="{FF2B5EF4-FFF2-40B4-BE49-F238E27FC236}">
                <a16:creationId xmlns:a16="http://schemas.microsoft.com/office/drawing/2014/main" id="{8782BA8F-F028-B116-E19F-1D91A36B5CBA}"/>
              </a:ext>
            </a:extLst>
          </p:cNvPr>
          <p:cNvSpPr/>
          <p:nvPr/>
        </p:nvSpPr>
        <p:spPr bwMode="gray">
          <a:xfrm>
            <a:off x="3582563" y="3387946"/>
            <a:ext cx="629397"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4" name="Straight Arrow Connector 23">
            <a:extLst>
              <a:ext uri="{FF2B5EF4-FFF2-40B4-BE49-F238E27FC236}">
                <a16:creationId xmlns:a16="http://schemas.microsoft.com/office/drawing/2014/main" id="{62A8BC20-9974-F856-452A-B616B225F918}"/>
              </a:ext>
            </a:extLst>
          </p:cNvPr>
          <p:cNvCxnSpPr>
            <a:cxnSpLocks/>
          </p:cNvCxnSpPr>
          <p:nvPr/>
        </p:nvCxnSpPr>
        <p:spPr bwMode="gray">
          <a:xfrm flipH="1">
            <a:off x="4211960" y="3270008"/>
            <a:ext cx="792088" cy="11793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3EF71D-7E08-2D01-216B-09721A8C945F}"/>
                  </a:ext>
                </a:extLst>
              </p:cNvPr>
              <p:cNvSpPr txBox="1"/>
              <p:nvPr/>
            </p:nvSpPr>
            <p:spPr bwMode="gray">
              <a:xfrm>
                <a:off x="4856111" y="3093883"/>
                <a:ext cx="629397"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25" name="TextBox 24">
                <a:extLst>
                  <a:ext uri="{FF2B5EF4-FFF2-40B4-BE49-F238E27FC236}">
                    <a16:creationId xmlns:a16="http://schemas.microsoft.com/office/drawing/2014/main" id="{853EF71D-7E08-2D01-216B-09721A8C945F}"/>
                  </a:ext>
                </a:extLst>
              </p:cNvPr>
              <p:cNvSpPr txBox="1">
                <a:spLocks noRot="1" noChangeAspect="1" noMove="1" noResize="1" noEditPoints="1" noAdjustHandles="1" noChangeArrowheads="1" noChangeShapeType="1" noTextEdit="1"/>
              </p:cNvSpPr>
              <p:nvPr/>
            </p:nvSpPr>
            <p:spPr bwMode="gray">
              <a:xfrm>
                <a:off x="4856111" y="3093883"/>
                <a:ext cx="629397" cy="334270"/>
              </a:xfrm>
              <a:prstGeom prst="rect">
                <a:avLst/>
              </a:prstGeom>
              <a:blipFill>
                <a:blip r:embed="rId8"/>
                <a:stretch>
                  <a:fillRect/>
                </a:stretch>
              </a:blipFill>
            </p:spPr>
            <p:txBody>
              <a:bodyPr/>
              <a:lstStyle/>
              <a:p>
                <a:r>
                  <a:rPr lang="de-DE">
                    <a:noFill/>
                  </a:rPr>
                  <a:t> </a:t>
                </a:r>
              </a:p>
            </p:txBody>
          </p:sp>
        </mc:Fallback>
      </mc:AlternateContent>
      <p:sp>
        <p:nvSpPr>
          <p:cNvPr id="29" name="Rounded Rectangle 28">
            <a:extLst>
              <a:ext uri="{FF2B5EF4-FFF2-40B4-BE49-F238E27FC236}">
                <a16:creationId xmlns:a16="http://schemas.microsoft.com/office/drawing/2014/main" id="{D7076945-6B0A-2C90-1587-EDC289A968B6}"/>
              </a:ext>
            </a:extLst>
          </p:cNvPr>
          <p:cNvSpPr/>
          <p:nvPr/>
        </p:nvSpPr>
        <p:spPr bwMode="gray">
          <a:xfrm>
            <a:off x="5150731" y="4545070"/>
            <a:ext cx="1421485" cy="328342"/>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0" name="Straight Arrow Connector 29">
            <a:extLst>
              <a:ext uri="{FF2B5EF4-FFF2-40B4-BE49-F238E27FC236}">
                <a16:creationId xmlns:a16="http://schemas.microsoft.com/office/drawing/2014/main" id="{9B14F307-57FE-B590-F81B-82E6F9655AEA}"/>
              </a:ext>
            </a:extLst>
          </p:cNvPr>
          <p:cNvCxnSpPr>
            <a:cxnSpLocks/>
            <a:stCxn id="31" idx="1"/>
          </p:cNvCxnSpPr>
          <p:nvPr/>
        </p:nvCxnSpPr>
        <p:spPr bwMode="gray">
          <a:xfrm flipH="1">
            <a:off x="6490871" y="4374145"/>
            <a:ext cx="710743" cy="162384"/>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E0F5121-BC33-66A8-B2F0-70E74A6E2884}"/>
                  </a:ext>
                </a:extLst>
              </p:cNvPr>
              <p:cNvSpPr txBox="1"/>
              <p:nvPr/>
            </p:nvSpPr>
            <p:spPr bwMode="gray">
              <a:xfrm>
                <a:off x="7201614" y="4207010"/>
                <a:ext cx="39472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=0</m:t>
                      </m:r>
                    </m:oMath>
                  </m:oMathPara>
                </a14:m>
                <a:endParaRPr lang="de-DE" sz="1050" dirty="0">
                  <a:solidFill>
                    <a:srgbClr val="C00000"/>
                  </a:solidFill>
                </a:endParaRPr>
              </a:p>
            </p:txBody>
          </p:sp>
        </mc:Choice>
        <mc:Fallback xmlns="">
          <p:sp>
            <p:nvSpPr>
              <p:cNvPr id="31" name="TextBox 30">
                <a:extLst>
                  <a:ext uri="{FF2B5EF4-FFF2-40B4-BE49-F238E27FC236}">
                    <a16:creationId xmlns:a16="http://schemas.microsoft.com/office/drawing/2014/main" id="{BE0F5121-BC33-66A8-B2F0-70E74A6E2884}"/>
                  </a:ext>
                </a:extLst>
              </p:cNvPr>
              <p:cNvSpPr txBox="1">
                <a:spLocks noRot="1" noChangeAspect="1" noMove="1" noResize="1" noEditPoints="1" noAdjustHandles="1" noChangeArrowheads="1" noChangeShapeType="1" noTextEdit="1"/>
              </p:cNvSpPr>
              <p:nvPr/>
            </p:nvSpPr>
            <p:spPr bwMode="gray">
              <a:xfrm>
                <a:off x="7201614" y="4207010"/>
                <a:ext cx="394724" cy="334270"/>
              </a:xfrm>
              <a:prstGeom prst="rect">
                <a:avLst/>
              </a:prstGeom>
              <a:blipFill>
                <a:blip r:embed="rId9"/>
                <a:stretch>
                  <a:fillRect/>
                </a:stretch>
              </a:blipFill>
            </p:spPr>
            <p:txBody>
              <a:bodyPr/>
              <a:lstStyle/>
              <a:p>
                <a:r>
                  <a:rPr lang="de-DE">
                    <a:noFill/>
                  </a:rPr>
                  <a:t> </a:t>
                </a:r>
              </a:p>
            </p:txBody>
          </p:sp>
        </mc:Fallback>
      </mc:AlternateContent>
      <p:cxnSp>
        <p:nvCxnSpPr>
          <p:cNvPr id="32" name="Straight Arrow Connector 31">
            <a:extLst>
              <a:ext uri="{FF2B5EF4-FFF2-40B4-BE49-F238E27FC236}">
                <a16:creationId xmlns:a16="http://schemas.microsoft.com/office/drawing/2014/main" id="{7A4F40B7-D9F1-5DE1-127C-693AF8D15EE5}"/>
              </a:ext>
            </a:extLst>
          </p:cNvPr>
          <p:cNvCxnSpPr>
            <a:cxnSpLocks/>
            <a:stCxn id="31" idx="1"/>
          </p:cNvCxnSpPr>
          <p:nvPr/>
        </p:nvCxnSpPr>
        <p:spPr bwMode="gray">
          <a:xfrm flipH="1" flipV="1">
            <a:off x="6805105" y="2977168"/>
            <a:ext cx="396509" cy="1396977"/>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47AE4A2-AE25-DDE8-C941-7B4C23680C69}"/>
              </a:ext>
            </a:extLst>
          </p:cNvPr>
          <p:cNvSpPr/>
          <p:nvPr/>
        </p:nvSpPr>
        <p:spPr bwMode="gray">
          <a:xfrm>
            <a:off x="2578149" y="4550884"/>
            <a:ext cx="1548461"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9" name="Straight Arrow Connector 38">
            <a:extLst>
              <a:ext uri="{FF2B5EF4-FFF2-40B4-BE49-F238E27FC236}">
                <a16:creationId xmlns:a16="http://schemas.microsoft.com/office/drawing/2014/main" id="{47761CA5-BC74-DA8E-0C7E-8875B686C0B5}"/>
              </a:ext>
            </a:extLst>
          </p:cNvPr>
          <p:cNvCxnSpPr>
            <a:cxnSpLocks/>
          </p:cNvCxnSpPr>
          <p:nvPr/>
        </p:nvCxnSpPr>
        <p:spPr bwMode="gray">
          <a:xfrm flipV="1">
            <a:off x="1710346" y="4809895"/>
            <a:ext cx="810294" cy="12974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7413C5-FBC9-CF39-9342-7343CAA960B7}"/>
                  </a:ext>
                </a:extLst>
              </p:cNvPr>
              <p:cNvSpPr txBox="1"/>
              <p:nvPr/>
            </p:nvSpPr>
            <p:spPr bwMode="gray">
              <a:xfrm>
                <a:off x="828052" y="4809895"/>
                <a:ext cx="81029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𝑉</m:t>
                          </m:r>
                        </m:e>
                        <m:sub>
                          <m:r>
                            <a:rPr lang="en-US" sz="1050" b="0" i="1" dirty="0" smtClean="0">
                              <a:solidFill>
                                <a:srgbClr val="C00000"/>
                              </a:solidFill>
                              <a:latin typeface="Cambria Math" panose="02040503050406030204" pitchFamily="18" charset="0"/>
                            </a:rPr>
                            <m:t>𝑋</m:t>
                          </m:r>
                          <m:r>
                            <a:rPr lang="en-US" sz="1050" b="0" i="1" dirty="0" smtClean="0">
                              <a:solidFill>
                                <a:srgbClr val="C00000"/>
                              </a:solidFill>
                              <a:latin typeface="Cambria Math" panose="02040503050406030204" pitchFamily="18" charset="0"/>
                            </a:rPr>
                            <m:t>∼</m:t>
                          </m:r>
                          <m:sSub>
                            <m:sSubPr>
                              <m:ctrlPr>
                                <a:rPr lang="en-US" sz="1050" b="0" i="1" dirty="0" smtClean="0">
                                  <a:solidFill>
                                    <a:srgbClr val="C00000"/>
                                  </a:solidFill>
                                  <a:latin typeface="Cambria Math" panose="02040503050406030204" pitchFamily="18" charset="0"/>
                                </a:rPr>
                              </m:ctrlPr>
                            </m:sSubPr>
                            <m:e>
                              <m:r>
                                <a:rPr lang="en-US" sz="1050" b="0" i="1" dirty="0" smtClean="0">
                                  <a:solidFill>
                                    <a:srgbClr val="C00000"/>
                                  </a:solidFill>
                                  <a:latin typeface="Cambria Math" panose="02040503050406030204" pitchFamily="18" charset="0"/>
                                </a:rPr>
                                <m:t>𝑃</m:t>
                              </m:r>
                            </m:e>
                            <m:sub>
                              <m:r>
                                <a:rPr lang="en-US" sz="1050" b="0" i="1" dirty="0" smtClean="0">
                                  <a:solidFill>
                                    <a:srgbClr val="C00000"/>
                                  </a:solidFill>
                                  <a:latin typeface="Cambria Math" panose="02040503050406030204" pitchFamily="18" charset="0"/>
                                </a:rPr>
                                <m:t>𝜃</m:t>
                              </m:r>
                            </m:sub>
                          </m:sSub>
                        </m:sub>
                      </m:sSub>
                      <m:d>
                        <m:dPr>
                          <m:begChr m:val="["/>
                          <m:endChr m:val="]"/>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𝑇</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𝑋</m:t>
                              </m:r>
                            </m:e>
                          </m:d>
                        </m:e>
                      </m:d>
                    </m:oMath>
                  </m:oMathPara>
                </a14:m>
                <a:endParaRPr lang="de-DE" sz="1050" dirty="0">
                  <a:solidFill>
                    <a:srgbClr val="C00000"/>
                  </a:solidFill>
                </a:endParaRPr>
              </a:p>
            </p:txBody>
          </p:sp>
        </mc:Choice>
        <mc:Fallback xmlns="">
          <p:sp>
            <p:nvSpPr>
              <p:cNvPr id="40" name="TextBox 39">
                <a:extLst>
                  <a:ext uri="{FF2B5EF4-FFF2-40B4-BE49-F238E27FC236}">
                    <a16:creationId xmlns:a16="http://schemas.microsoft.com/office/drawing/2014/main" id="{AE7413C5-FBC9-CF39-9342-7343CAA960B7}"/>
                  </a:ext>
                </a:extLst>
              </p:cNvPr>
              <p:cNvSpPr txBox="1">
                <a:spLocks noRot="1" noChangeAspect="1" noMove="1" noResize="1" noEditPoints="1" noAdjustHandles="1" noChangeArrowheads="1" noChangeShapeType="1" noTextEdit="1"/>
              </p:cNvSpPr>
              <p:nvPr/>
            </p:nvSpPr>
            <p:spPr bwMode="gray">
              <a:xfrm>
                <a:off x="828052" y="4809895"/>
                <a:ext cx="810295" cy="334270"/>
              </a:xfrm>
              <a:prstGeom prst="rect">
                <a:avLst/>
              </a:prstGeom>
              <a:blipFill>
                <a:blip r:embed="rId10"/>
                <a:stretch>
                  <a:fillRect l="-7692"/>
                </a:stretch>
              </a:blipFill>
            </p:spPr>
            <p:txBody>
              <a:bodyPr/>
              <a:lstStyle/>
              <a:p>
                <a:r>
                  <a:rPr lang="de-DE">
                    <a:noFill/>
                  </a:rPr>
                  <a:t> </a:t>
                </a:r>
              </a:p>
            </p:txBody>
          </p:sp>
        </mc:Fallback>
      </mc:AlternateContent>
    </p:spTree>
    <p:extLst>
      <p:ext uri="{BB962C8B-B14F-4D97-AF65-F5344CB8AC3E}">
        <p14:creationId xmlns:p14="http://schemas.microsoft.com/office/powerpoint/2010/main" val="3327670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par>
                                <p:cTn id="30" presetID="22" presetClass="entr" presetSubtype="2"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righ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dissolv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22" presetClass="entr" presetSubtype="2"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right)">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dissolv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dissolve">
                                      <p:cBhvr>
                                        <p:cTn id="78" dur="500"/>
                                        <p:tgtEl>
                                          <p:spTgt spid="2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dissolve">
                                      <p:cBhvr>
                                        <p:cTn id="81" dur="500"/>
                                        <p:tgtEl>
                                          <p:spTgt spid="31"/>
                                        </p:tgtEl>
                                      </p:cBhvr>
                                    </p:animEffect>
                                  </p:childTnLst>
                                </p:cTn>
                              </p:par>
                              <p:par>
                                <p:cTn id="82" presetID="22" presetClass="entr" presetSubtype="2"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right)">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righ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dissolve">
                                      <p:cBhvr>
                                        <p:cTn id="97" dur="500"/>
                                        <p:tgtEl>
                                          <p:spTgt spid="38"/>
                                        </p:tgtEl>
                                      </p:cBhvr>
                                    </p:animEffect>
                                  </p:childTnLst>
                                </p:cTn>
                              </p:par>
                              <p:par>
                                <p:cTn id="98" presetID="22" presetClass="entr" presetSubtype="8"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wipe(left)">
                                      <p:cBhvr>
                                        <p:cTn id="10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animBg="1"/>
      <p:bldP spid="14" grpId="0"/>
      <p:bldP spid="18" grpId="0" animBg="1"/>
      <p:bldP spid="20" grpId="0"/>
      <p:bldP spid="23" grpId="0" animBg="1"/>
      <p:bldP spid="25" grpId="0"/>
      <p:bldP spid="29" grpId="0" animBg="1"/>
      <p:bldP spid="31" grpId="0"/>
      <p:bldP spid="38"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D392E4F-F87A-F571-69ED-A6B419351D7A}"/>
                  </a:ext>
                </a:extLst>
              </p:cNvPr>
              <p:cNvSpPr>
                <a:spLocks noGrp="1"/>
              </p:cNvSpPr>
              <p:nvPr>
                <p:ph type="body" sz="quarter" idx="13"/>
              </p:nvPr>
            </p:nvSpPr>
            <p:spPr>
              <a:xfrm>
                <a:off x="358776" y="1239837"/>
                <a:ext cx="6949528" cy="3563938"/>
              </a:xfrm>
            </p:spPr>
            <p:txBody>
              <a:bodyPr/>
              <a:lstStyle/>
              <a:p>
                <a:r>
                  <a:rPr lang="de-DE" b="1" dirty="0">
                    <a:solidFill>
                      <a:schemeClr val="accent1"/>
                    </a:solidFill>
                  </a:rPr>
                  <a:t>Definition (Erwartungstreue eines Schätzers)</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Schätzer erwartungstreu wenn er eine Verzerrung von Null hat, d.h. für alle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gilt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𝜃</m:t>
                      </m:r>
                    </m:oMath>
                  </m:oMathPara>
                </a14:m>
                <a:endParaRPr lang="de-DE" dirty="0"/>
              </a:p>
              <a:p>
                <a:r>
                  <a:rPr lang="de-DE" b="1" dirty="0">
                    <a:solidFill>
                      <a:schemeClr val="accent2"/>
                    </a:solidFill>
                  </a:rPr>
                  <a:t>Bemerkungen (Erwartungstreue eines Schätzers)</a:t>
                </a:r>
                <a:endParaRPr lang="de-DE" dirty="0"/>
              </a:p>
              <a:p>
                <a:pPr lvl="1"/>
                <a:r>
                  <a:rPr lang="de-DE" sz="1200" dirty="0"/>
                  <a:t>Erwartungstreue heißt, dass der Schätzer „im Mittel“ über seine Anwendung korrekt ist.</a:t>
                </a:r>
              </a:p>
              <a:p>
                <a:pPr lvl="1"/>
                <a:r>
                  <a:rPr lang="de-DE" sz="1200" dirty="0"/>
                  <a:t>Erwartungstreue Schätzer haben </a:t>
                </a:r>
                <a:r>
                  <a:rPr lang="de-DE" sz="1200" b="1" dirty="0"/>
                  <a:t>nicht</a:t>
                </a:r>
                <a:r>
                  <a:rPr lang="de-DE" sz="1200" dirty="0"/>
                  <a:t> immer den kleinsten MSE!</a:t>
                </a:r>
              </a:p>
              <a:p>
                <a:pPr lvl="1"/>
                <a:r>
                  <a:rPr lang="de-DE" sz="1200" dirty="0"/>
                  <a:t>Die empirische Varianz (als Schätzer der Varianz)</a:t>
                </a:r>
              </a:p>
              <a:p>
                <a:pPr marL="268287" lvl="1" indent="0">
                  <a:buNone/>
                </a:pPr>
                <a14:m>
                  <m:oMathPara xmlns:m="http://schemas.openxmlformats.org/officeDocument/2006/math">
                    <m:oMathParaPr>
                      <m:jc m:val="centerGroup"/>
                    </m:oMathParaPr>
                    <m:oMath xmlns:m="http://schemas.openxmlformats.org/officeDocument/2006/math">
                      <m:r>
                        <a:rPr lang="en-US" sz="1200" i="1" smtClean="0">
                          <a:solidFill>
                            <a:srgbClr val="009AFA"/>
                          </a:solidFill>
                          <a:latin typeface="Cambria Math" panose="02040503050406030204" pitchFamily="18" charset="0"/>
                        </a:rPr>
                        <m:t>𝑉</m:t>
                      </m:r>
                      <m:d>
                        <m:dPr>
                          <m:begChr m:val="["/>
                          <m:endChr m:val="]"/>
                          <m:ctrlPr>
                            <a:rPr lang="en-US" sz="1200" b="0" i="1" smtClean="0">
                              <a:solidFill>
                                <a:srgbClr val="009AFA"/>
                              </a:solidFill>
                              <a:latin typeface="Cambria Math" panose="02040503050406030204" pitchFamily="18" charset="0"/>
                            </a:rPr>
                          </m:ctrlPr>
                        </m:dPr>
                        <m:e>
                          <m:r>
                            <a:rPr lang="en-US" sz="1200" b="1" i="1" smtClean="0">
                              <a:solidFill>
                                <a:srgbClr val="009AFA"/>
                              </a:solidFill>
                              <a:latin typeface="Cambria Math" panose="02040503050406030204" pitchFamily="18" charset="0"/>
                            </a:rPr>
                            <m:t>𝒙</m:t>
                          </m:r>
                        </m:e>
                      </m:d>
                      <m:r>
                        <a:rPr lang="de-DE" sz="1200" i="1">
                          <a:solidFill>
                            <a:srgbClr val="009AFA"/>
                          </a:solidFill>
                          <a:latin typeface="Cambria Math" panose="02040503050406030204" pitchFamily="18" charset="0"/>
                        </a:rPr>
                        <m:t>=</m:t>
                      </m:r>
                      <m:f>
                        <m:fPr>
                          <m:ctrlPr>
                            <a:rPr lang="de-DE" sz="1200" i="1">
                              <a:solidFill>
                                <a:srgbClr val="009AFA"/>
                              </a:solidFill>
                              <a:latin typeface="Cambria Math" panose="02040503050406030204" pitchFamily="18" charset="0"/>
                            </a:rPr>
                          </m:ctrlPr>
                        </m:fPr>
                        <m:num>
                          <m:r>
                            <a:rPr lang="de-DE" sz="1200" i="1">
                              <a:solidFill>
                                <a:srgbClr val="009AFA"/>
                              </a:solidFill>
                              <a:latin typeface="Cambria Math" panose="02040503050406030204" pitchFamily="18" charset="0"/>
                            </a:rPr>
                            <m:t>1</m:t>
                          </m:r>
                        </m:num>
                        <m:den>
                          <m:r>
                            <a:rPr lang="de-DE" sz="1200" i="1">
                              <a:solidFill>
                                <a:srgbClr val="009AFA"/>
                              </a:solidFill>
                              <a:latin typeface="Cambria Math" panose="02040503050406030204" pitchFamily="18" charset="0"/>
                            </a:rPr>
                            <m:t>𝑛</m:t>
                          </m:r>
                        </m:den>
                      </m:f>
                      <m:r>
                        <a:rPr lang="de-DE" sz="1200" i="1">
                          <a:solidFill>
                            <a:srgbClr val="009AFA"/>
                          </a:solidFill>
                          <a:latin typeface="Cambria Math" panose="02040503050406030204" pitchFamily="18" charset="0"/>
                        </a:rPr>
                        <m:t>⋅</m:t>
                      </m:r>
                      <m:nary>
                        <m:naryPr>
                          <m:chr m:val="∑"/>
                          <m:ctrlPr>
                            <a:rPr lang="de-DE" sz="1200" i="1">
                              <a:solidFill>
                                <a:srgbClr val="009AFA"/>
                              </a:solidFill>
                              <a:latin typeface="Cambria Math" panose="02040503050406030204" pitchFamily="18" charset="0"/>
                            </a:rPr>
                          </m:ctrlPr>
                        </m:naryPr>
                        <m:sub>
                          <m:r>
                            <m:rPr>
                              <m:brk m:alnAt="23"/>
                            </m:rPr>
                            <a:rPr lang="de-DE" sz="1200" i="1">
                              <a:solidFill>
                                <a:srgbClr val="009AFA"/>
                              </a:solidFill>
                              <a:latin typeface="Cambria Math" panose="02040503050406030204" pitchFamily="18" charset="0"/>
                            </a:rPr>
                            <m:t>𝑖</m:t>
                          </m:r>
                          <m:r>
                            <a:rPr lang="de-DE" sz="1200" i="1">
                              <a:solidFill>
                                <a:srgbClr val="009AFA"/>
                              </a:solidFill>
                              <a:latin typeface="Cambria Math" panose="02040503050406030204" pitchFamily="18" charset="0"/>
                            </a:rPr>
                            <m:t>=1</m:t>
                          </m:r>
                        </m:sub>
                        <m:sup>
                          <m:r>
                            <a:rPr lang="de-DE" sz="1200" i="1">
                              <a:solidFill>
                                <a:srgbClr val="009AFA"/>
                              </a:solidFill>
                              <a:latin typeface="Cambria Math" panose="02040503050406030204" pitchFamily="18" charset="0"/>
                            </a:rPr>
                            <m:t>𝑛</m:t>
                          </m:r>
                        </m:sup>
                        <m:e>
                          <m:sSup>
                            <m:sSupPr>
                              <m:ctrlPr>
                                <a:rPr lang="de-DE" sz="1200" i="1">
                                  <a:solidFill>
                                    <a:srgbClr val="009AFA"/>
                                  </a:solidFill>
                                  <a:latin typeface="Cambria Math" panose="02040503050406030204" pitchFamily="18" charset="0"/>
                                </a:rPr>
                              </m:ctrlPr>
                            </m:sSupPr>
                            <m:e>
                              <m:d>
                                <m:dPr>
                                  <m:ctrlPr>
                                    <a:rPr lang="de-DE" sz="1200" i="1">
                                      <a:solidFill>
                                        <a:srgbClr val="009AFA"/>
                                      </a:solidFill>
                                      <a:latin typeface="Cambria Math" panose="02040503050406030204" pitchFamily="18" charset="0"/>
                                    </a:rPr>
                                  </m:ctrlPr>
                                </m:dPr>
                                <m:e>
                                  <m:sSub>
                                    <m:sSubPr>
                                      <m:ctrlPr>
                                        <a:rPr lang="de-DE" sz="1200" i="1">
                                          <a:solidFill>
                                            <a:srgbClr val="009AFA"/>
                                          </a:solidFill>
                                          <a:latin typeface="Cambria Math" panose="02040503050406030204" pitchFamily="18" charset="0"/>
                                        </a:rPr>
                                      </m:ctrlPr>
                                    </m:sSubPr>
                                    <m:e>
                                      <m:r>
                                        <a:rPr lang="de-DE" sz="1200" i="1">
                                          <a:solidFill>
                                            <a:srgbClr val="009AFA"/>
                                          </a:solidFill>
                                          <a:latin typeface="Cambria Math" panose="02040503050406030204" pitchFamily="18" charset="0"/>
                                        </a:rPr>
                                        <m:t>𝑥</m:t>
                                      </m:r>
                                    </m:e>
                                    <m:sub>
                                      <m:r>
                                        <a:rPr lang="de-DE" sz="1200" i="1">
                                          <a:solidFill>
                                            <a:srgbClr val="009AFA"/>
                                          </a:solidFill>
                                          <a:latin typeface="Cambria Math" panose="02040503050406030204" pitchFamily="18" charset="0"/>
                                        </a:rPr>
                                        <m:t>𝑖</m:t>
                                      </m:r>
                                    </m:sub>
                                  </m:sSub>
                                  <m:r>
                                    <a:rPr lang="de-DE" sz="1200" i="1">
                                      <a:solidFill>
                                        <a:srgbClr val="009AFA"/>
                                      </a:solidFill>
                                      <a:latin typeface="Cambria Math" panose="02040503050406030204" pitchFamily="18" charset="0"/>
                                    </a:rPr>
                                    <m:t>−</m:t>
                                  </m:r>
                                  <m:bar>
                                    <m:barPr>
                                      <m:pos m:val="top"/>
                                      <m:ctrlPr>
                                        <a:rPr lang="de-DE" sz="1200" i="1">
                                          <a:solidFill>
                                            <a:srgbClr val="009AFA"/>
                                          </a:solidFill>
                                          <a:latin typeface="Cambria Math" panose="02040503050406030204" pitchFamily="18" charset="0"/>
                                        </a:rPr>
                                      </m:ctrlPr>
                                    </m:barPr>
                                    <m:e>
                                      <m:r>
                                        <a:rPr lang="de-DE" sz="1200" b="1" i="1">
                                          <a:solidFill>
                                            <a:srgbClr val="009AFA"/>
                                          </a:solidFill>
                                          <a:latin typeface="Cambria Math" panose="02040503050406030204" pitchFamily="18" charset="0"/>
                                        </a:rPr>
                                        <m:t>𝒙</m:t>
                                      </m:r>
                                    </m:e>
                                  </m:bar>
                                </m:e>
                              </m:d>
                            </m:e>
                            <m:sup>
                              <m:r>
                                <a:rPr lang="de-DE" sz="1200" i="1">
                                  <a:solidFill>
                                    <a:srgbClr val="009AFA"/>
                                  </a:solidFill>
                                  <a:latin typeface="Cambria Math" panose="02040503050406030204" pitchFamily="18" charset="0"/>
                                </a:rPr>
                                <m:t>2</m:t>
                              </m:r>
                            </m:sup>
                          </m:sSup>
                        </m:e>
                      </m:nary>
                    </m:oMath>
                  </m:oMathPara>
                </a14:m>
                <a:endParaRPr lang="de-DE" sz="1200" dirty="0">
                  <a:solidFill>
                    <a:srgbClr val="009AFA"/>
                  </a:solidFill>
                </a:endParaRPr>
              </a:p>
              <a:p>
                <a:pPr marL="538162" lvl="2" indent="0">
                  <a:buNone/>
                </a:pPr>
                <a:r>
                  <a:rPr lang="de-DE" sz="1200" dirty="0"/>
                  <a:t>ist </a:t>
                </a:r>
                <a:r>
                  <a:rPr lang="de-DE" sz="1200" b="1" dirty="0"/>
                  <a:t>nicht</a:t>
                </a:r>
                <a:r>
                  <a:rPr lang="de-DE" sz="1200" dirty="0"/>
                  <a:t> erwartungstreu, aber</a:t>
                </a:r>
              </a:p>
              <a:p>
                <a:pPr marL="268287" lvl="1" indent="0">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E26F46"/>
                              </a:solidFill>
                              <a:latin typeface="Cambria Math" panose="02040503050406030204" pitchFamily="18" charset="0"/>
                            </a:rPr>
                          </m:ctrlPr>
                        </m:accPr>
                        <m:e>
                          <m:r>
                            <a:rPr lang="en-US" sz="1200" b="0" i="1" smtClean="0">
                              <a:solidFill>
                                <a:srgbClr val="E26F46"/>
                              </a:solidFill>
                              <a:latin typeface="Cambria Math" panose="02040503050406030204" pitchFamily="18" charset="0"/>
                            </a:rPr>
                            <m:t>𝑉</m:t>
                          </m:r>
                        </m:e>
                      </m:acc>
                      <m:d>
                        <m:dPr>
                          <m:begChr m:val="["/>
                          <m:endChr m:val="]"/>
                          <m:ctrlPr>
                            <a:rPr lang="en-US" sz="1200" b="0" i="1" smtClean="0">
                              <a:solidFill>
                                <a:srgbClr val="E26F46"/>
                              </a:solidFill>
                              <a:latin typeface="Cambria Math" panose="02040503050406030204" pitchFamily="18" charset="0"/>
                            </a:rPr>
                          </m:ctrlPr>
                        </m:dPr>
                        <m:e>
                          <m:r>
                            <a:rPr lang="en-US" sz="1200" b="1" i="1" smtClean="0">
                              <a:solidFill>
                                <a:srgbClr val="E26F46"/>
                              </a:solidFill>
                              <a:latin typeface="Cambria Math" panose="02040503050406030204" pitchFamily="18" charset="0"/>
                            </a:rPr>
                            <m:t>𝒙</m:t>
                          </m:r>
                        </m:e>
                      </m:d>
                      <m:r>
                        <a:rPr lang="de-DE" sz="1200" i="1">
                          <a:solidFill>
                            <a:srgbClr val="E26F46"/>
                          </a:solidFill>
                          <a:latin typeface="Cambria Math" panose="02040503050406030204" pitchFamily="18" charset="0"/>
                        </a:rPr>
                        <m:t>=</m:t>
                      </m:r>
                      <m:f>
                        <m:fPr>
                          <m:ctrlPr>
                            <a:rPr lang="de-DE" sz="1200" i="1">
                              <a:solidFill>
                                <a:srgbClr val="E26F46"/>
                              </a:solidFill>
                              <a:latin typeface="Cambria Math" panose="02040503050406030204" pitchFamily="18" charset="0"/>
                            </a:rPr>
                          </m:ctrlPr>
                        </m:fPr>
                        <m:num>
                          <m:r>
                            <a:rPr lang="de-DE" sz="1200" i="1">
                              <a:solidFill>
                                <a:srgbClr val="E26F46"/>
                              </a:solidFill>
                              <a:latin typeface="Cambria Math" panose="02040503050406030204" pitchFamily="18" charset="0"/>
                            </a:rPr>
                            <m:t>1</m:t>
                          </m:r>
                        </m:num>
                        <m:den>
                          <m:r>
                            <a:rPr lang="de-DE" sz="1200" i="1">
                              <a:solidFill>
                                <a:srgbClr val="E26F46"/>
                              </a:solidFill>
                              <a:latin typeface="Cambria Math" panose="02040503050406030204" pitchFamily="18" charset="0"/>
                            </a:rPr>
                            <m:t>𝑛</m:t>
                          </m:r>
                          <m:r>
                            <a:rPr lang="en-US" sz="1200" b="0" i="1" smtClean="0">
                              <a:solidFill>
                                <a:srgbClr val="E26F46"/>
                              </a:solidFill>
                              <a:latin typeface="Cambria Math" panose="02040503050406030204" pitchFamily="18" charset="0"/>
                            </a:rPr>
                            <m:t>−1</m:t>
                          </m:r>
                        </m:den>
                      </m:f>
                      <m:r>
                        <a:rPr lang="de-DE" sz="1200" i="1">
                          <a:solidFill>
                            <a:srgbClr val="E26F46"/>
                          </a:solidFill>
                          <a:latin typeface="Cambria Math" panose="02040503050406030204" pitchFamily="18" charset="0"/>
                        </a:rPr>
                        <m:t>⋅</m:t>
                      </m:r>
                      <m:nary>
                        <m:naryPr>
                          <m:chr m:val="∑"/>
                          <m:ctrlPr>
                            <a:rPr lang="de-DE" sz="1200" i="1">
                              <a:solidFill>
                                <a:srgbClr val="E26F46"/>
                              </a:solidFill>
                              <a:latin typeface="Cambria Math" panose="02040503050406030204" pitchFamily="18" charset="0"/>
                            </a:rPr>
                          </m:ctrlPr>
                        </m:naryPr>
                        <m:sub>
                          <m:r>
                            <m:rPr>
                              <m:brk m:alnAt="23"/>
                            </m:rPr>
                            <a:rPr lang="de-DE" sz="1200" i="1">
                              <a:solidFill>
                                <a:srgbClr val="E26F46"/>
                              </a:solidFill>
                              <a:latin typeface="Cambria Math" panose="02040503050406030204" pitchFamily="18" charset="0"/>
                            </a:rPr>
                            <m:t>𝑖</m:t>
                          </m:r>
                          <m:r>
                            <a:rPr lang="de-DE" sz="1200" i="1">
                              <a:solidFill>
                                <a:srgbClr val="E26F46"/>
                              </a:solidFill>
                              <a:latin typeface="Cambria Math" panose="02040503050406030204" pitchFamily="18" charset="0"/>
                            </a:rPr>
                            <m:t>=1</m:t>
                          </m:r>
                        </m:sub>
                        <m:sup>
                          <m:r>
                            <a:rPr lang="de-DE" sz="1200" i="1">
                              <a:solidFill>
                                <a:srgbClr val="E26F46"/>
                              </a:solidFill>
                              <a:latin typeface="Cambria Math" panose="02040503050406030204" pitchFamily="18" charset="0"/>
                            </a:rPr>
                            <m:t>𝑛</m:t>
                          </m:r>
                        </m:sup>
                        <m:e>
                          <m:sSup>
                            <m:sSupPr>
                              <m:ctrlPr>
                                <a:rPr lang="de-DE" sz="1200" i="1">
                                  <a:solidFill>
                                    <a:srgbClr val="E26F46"/>
                                  </a:solidFill>
                                  <a:latin typeface="Cambria Math" panose="02040503050406030204" pitchFamily="18" charset="0"/>
                                </a:rPr>
                              </m:ctrlPr>
                            </m:sSupPr>
                            <m:e>
                              <m:d>
                                <m:dPr>
                                  <m:ctrlPr>
                                    <a:rPr lang="de-DE" sz="1200" i="1">
                                      <a:solidFill>
                                        <a:srgbClr val="E26F46"/>
                                      </a:solidFill>
                                      <a:latin typeface="Cambria Math" panose="02040503050406030204" pitchFamily="18" charset="0"/>
                                    </a:rPr>
                                  </m:ctrlPr>
                                </m:dPr>
                                <m:e>
                                  <m:sSub>
                                    <m:sSubPr>
                                      <m:ctrlPr>
                                        <a:rPr lang="de-DE" sz="1200" i="1">
                                          <a:solidFill>
                                            <a:srgbClr val="E26F46"/>
                                          </a:solidFill>
                                          <a:latin typeface="Cambria Math" panose="02040503050406030204" pitchFamily="18" charset="0"/>
                                        </a:rPr>
                                      </m:ctrlPr>
                                    </m:sSubPr>
                                    <m:e>
                                      <m:r>
                                        <a:rPr lang="de-DE" sz="1200" i="1">
                                          <a:solidFill>
                                            <a:srgbClr val="E26F46"/>
                                          </a:solidFill>
                                          <a:latin typeface="Cambria Math" panose="02040503050406030204" pitchFamily="18" charset="0"/>
                                        </a:rPr>
                                        <m:t>𝑥</m:t>
                                      </m:r>
                                    </m:e>
                                    <m:sub>
                                      <m:r>
                                        <a:rPr lang="de-DE" sz="1200" i="1">
                                          <a:solidFill>
                                            <a:srgbClr val="E26F46"/>
                                          </a:solidFill>
                                          <a:latin typeface="Cambria Math" panose="02040503050406030204" pitchFamily="18" charset="0"/>
                                        </a:rPr>
                                        <m:t>𝑖</m:t>
                                      </m:r>
                                    </m:sub>
                                  </m:sSub>
                                  <m:r>
                                    <a:rPr lang="de-DE" sz="1200" i="1">
                                      <a:solidFill>
                                        <a:srgbClr val="E26F46"/>
                                      </a:solidFill>
                                      <a:latin typeface="Cambria Math" panose="02040503050406030204" pitchFamily="18" charset="0"/>
                                    </a:rPr>
                                    <m:t>−</m:t>
                                  </m:r>
                                  <m:bar>
                                    <m:barPr>
                                      <m:pos m:val="top"/>
                                      <m:ctrlPr>
                                        <a:rPr lang="de-DE" sz="1200" i="1">
                                          <a:solidFill>
                                            <a:srgbClr val="E26F46"/>
                                          </a:solidFill>
                                          <a:latin typeface="Cambria Math" panose="02040503050406030204" pitchFamily="18" charset="0"/>
                                        </a:rPr>
                                      </m:ctrlPr>
                                    </m:barPr>
                                    <m:e>
                                      <m:r>
                                        <a:rPr lang="de-DE" sz="1200" b="1" i="1">
                                          <a:solidFill>
                                            <a:srgbClr val="E26F46"/>
                                          </a:solidFill>
                                          <a:latin typeface="Cambria Math" panose="02040503050406030204" pitchFamily="18" charset="0"/>
                                        </a:rPr>
                                        <m:t>𝒙</m:t>
                                      </m:r>
                                    </m:e>
                                  </m:bar>
                                </m:e>
                              </m:d>
                            </m:e>
                            <m:sup>
                              <m:r>
                                <a:rPr lang="de-DE" sz="1200" i="1">
                                  <a:solidFill>
                                    <a:srgbClr val="E26F46"/>
                                  </a:solidFill>
                                  <a:latin typeface="Cambria Math" panose="02040503050406030204" pitchFamily="18" charset="0"/>
                                </a:rPr>
                                <m:t>2</m:t>
                              </m:r>
                            </m:sup>
                          </m:sSup>
                        </m:e>
                      </m:nary>
                    </m:oMath>
                  </m:oMathPara>
                </a14:m>
                <a:endParaRPr lang="de-DE" sz="1200" dirty="0"/>
              </a:p>
              <a:p>
                <a:pPr marL="538162" lvl="2" indent="0">
                  <a:buNone/>
                </a:pPr>
                <a:r>
                  <a:rPr lang="de-DE" sz="1200" dirty="0"/>
                  <a:t>ist erwartungstreu!</a:t>
                </a:r>
              </a:p>
              <a:p>
                <a:pPr marL="0" indent="0">
                  <a:buNone/>
                </a:pPr>
                <a:endParaRPr lang="de-DE" dirty="0"/>
              </a:p>
              <a:p>
                <a:endParaRPr lang="de-DE" dirty="0"/>
              </a:p>
            </p:txBody>
          </p:sp>
        </mc:Choice>
        <mc:Fallback xmlns="">
          <p:sp>
            <p:nvSpPr>
              <p:cNvPr id="2" name="Text Placeholder 1">
                <a:extLst>
                  <a:ext uri="{FF2B5EF4-FFF2-40B4-BE49-F238E27FC236}">
                    <a16:creationId xmlns:a16="http://schemas.microsoft.com/office/drawing/2014/main" id="{2D392E4F-F87A-F571-69ED-A6B419351D7A}"/>
                  </a:ext>
                </a:extLst>
              </p:cNvPr>
              <p:cNvSpPr>
                <a:spLocks noGrp="1" noRot="1" noChangeAspect="1" noMove="1" noResize="1" noEditPoints="1" noAdjustHandles="1" noChangeArrowheads="1" noChangeShapeType="1" noTextEdit="1"/>
              </p:cNvSpPr>
              <p:nvPr>
                <p:ph type="body" sz="quarter" idx="13"/>
              </p:nvPr>
            </p:nvSpPr>
            <p:spPr>
              <a:xfrm>
                <a:off x="358776" y="1239837"/>
                <a:ext cx="6949528" cy="3563938"/>
              </a:xfrm>
              <a:blipFill>
                <a:blip r:embed="rId2"/>
                <a:stretch>
                  <a:fillRect t="-355" b="-2056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A494BF9-2089-97EB-23F5-7CED5A050229}"/>
              </a:ext>
            </a:extLst>
          </p:cNvPr>
          <p:cNvSpPr>
            <a:spLocks noGrp="1"/>
          </p:cNvSpPr>
          <p:nvPr>
            <p:ph type="title"/>
          </p:nvPr>
        </p:nvSpPr>
        <p:spPr/>
        <p:txBody>
          <a:bodyPr/>
          <a:lstStyle/>
          <a:p>
            <a:r>
              <a:rPr lang="de-DE" dirty="0"/>
              <a:t>Erwartungstreue</a:t>
            </a:r>
          </a:p>
        </p:txBody>
      </p:sp>
      <p:grpSp>
        <p:nvGrpSpPr>
          <p:cNvPr id="90" name="Group 89">
            <a:extLst>
              <a:ext uri="{FF2B5EF4-FFF2-40B4-BE49-F238E27FC236}">
                <a16:creationId xmlns:a16="http://schemas.microsoft.com/office/drawing/2014/main" id="{0C75BB6F-1B4A-0D0A-6552-73A3D15A82BC}"/>
              </a:ext>
            </a:extLst>
          </p:cNvPr>
          <p:cNvGrpSpPr/>
          <p:nvPr/>
        </p:nvGrpSpPr>
        <p:grpSpPr>
          <a:xfrm>
            <a:off x="4788024" y="3066585"/>
            <a:ext cx="2912156" cy="1941437"/>
            <a:chOff x="4788024" y="3066585"/>
            <a:chExt cx="2912156" cy="1941437"/>
          </a:xfrm>
        </p:grpSpPr>
        <p:sp>
          <p:nvSpPr>
            <p:cNvPr id="9" name="Freeform 8">
              <a:extLst>
                <a:ext uri="{FF2B5EF4-FFF2-40B4-BE49-F238E27FC236}">
                  <a16:creationId xmlns:a16="http://schemas.microsoft.com/office/drawing/2014/main" id="{21F8A97C-BA3B-8159-86E6-FF57A7F8D82F}"/>
                </a:ext>
              </a:extLst>
            </p:cNvPr>
            <p:cNvSpPr/>
            <p:nvPr/>
          </p:nvSpPr>
          <p:spPr>
            <a:xfrm>
              <a:off x="4788024" y="3066585"/>
              <a:ext cx="2912156" cy="1941437"/>
            </a:xfrm>
            <a:custGeom>
              <a:avLst/>
              <a:gdLst>
                <a:gd name="connsiteX0" fmla="*/ 0 w 2912156"/>
                <a:gd name="connsiteY0" fmla="*/ 1941437 h 1941437"/>
                <a:gd name="connsiteX1" fmla="*/ 2912156 w 2912156"/>
                <a:gd name="connsiteY1" fmla="*/ 1941437 h 1941437"/>
                <a:gd name="connsiteX2" fmla="*/ 2912156 w 2912156"/>
                <a:gd name="connsiteY2" fmla="*/ 0 h 1941437"/>
                <a:gd name="connsiteX3" fmla="*/ 0 w 2912156"/>
                <a:gd name="connsiteY3" fmla="*/ 0 h 1941437"/>
              </a:gdLst>
              <a:ahLst/>
              <a:cxnLst>
                <a:cxn ang="0">
                  <a:pos x="connsiteX0" y="connsiteY0"/>
                </a:cxn>
                <a:cxn ang="0">
                  <a:pos x="connsiteX1" y="connsiteY1"/>
                </a:cxn>
                <a:cxn ang="0">
                  <a:pos x="connsiteX2" y="connsiteY2"/>
                </a:cxn>
                <a:cxn ang="0">
                  <a:pos x="connsiteX3" y="connsiteY3"/>
                </a:cxn>
              </a:cxnLst>
              <a:rect l="l" t="t" r="r" b="b"/>
              <a:pathLst>
                <a:path w="2912156" h="1941437">
                  <a:moveTo>
                    <a:pt x="0" y="1941437"/>
                  </a:moveTo>
                  <a:lnTo>
                    <a:pt x="2912156" y="1941437"/>
                  </a:lnTo>
                  <a:lnTo>
                    <a:pt x="2912156" y="0"/>
                  </a:lnTo>
                  <a:lnTo>
                    <a:pt x="0" y="0"/>
                  </a:lnTo>
                  <a:close/>
                </a:path>
              </a:pathLst>
            </a:custGeom>
            <a:solidFill>
              <a:srgbClr val="FFFFFF"/>
            </a:solidFill>
            <a:ln w="1210" cap="flat">
              <a:noFill/>
              <a:prstDash val="solid"/>
              <a:miter/>
            </a:ln>
          </p:spPr>
          <p:txBody>
            <a:bodyPr rtlCol="0" anchor="ctr"/>
            <a:lstStyle/>
            <a:p>
              <a:endParaRPr lang="de-DE"/>
            </a:p>
          </p:txBody>
        </p:sp>
        <p:sp>
          <p:nvSpPr>
            <p:cNvPr id="10" name="Freeform 9">
              <a:extLst>
                <a:ext uri="{FF2B5EF4-FFF2-40B4-BE49-F238E27FC236}">
                  <a16:creationId xmlns:a16="http://schemas.microsoft.com/office/drawing/2014/main" id="{5856C920-8B79-D767-3196-DA4B3EA626F7}"/>
                </a:ext>
              </a:extLst>
            </p:cNvPr>
            <p:cNvSpPr/>
            <p:nvPr/>
          </p:nvSpPr>
          <p:spPr>
            <a:xfrm>
              <a:off x="5287695" y="3123910"/>
              <a:ext cx="2355163" cy="1611897"/>
            </a:xfrm>
            <a:custGeom>
              <a:avLst/>
              <a:gdLst>
                <a:gd name="connsiteX0" fmla="*/ 0 w 2355163"/>
                <a:gd name="connsiteY0" fmla="*/ 1611897 h 1611897"/>
                <a:gd name="connsiteX1" fmla="*/ 2355164 w 2355163"/>
                <a:gd name="connsiteY1" fmla="*/ 1611897 h 1611897"/>
                <a:gd name="connsiteX2" fmla="*/ 2355164 w 2355163"/>
                <a:gd name="connsiteY2" fmla="*/ 0 h 1611897"/>
                <a:gd name="connsiteX3" fmla="*/ 0 w 2355163"/>
                <a:gd name="connsiteY3" fmla="*/ 0 h 1611897"/>
              </a:gdLst>
              <a:ahLst/>
              <a:cxnLst>
                <a:cxn ang="0">
                  <a:pos x="connsiteX0" y="connsiteY0"/>
                </a:cxn>
                <a:cxn ang="0">
                  <a:pos x="connsiteX1" y="connsiteY1"/>
                </a:cxn>
                <a:cxn ang="0">
                  <a:pos x="connsiteX2" y="connsiteY2"/>
                </a:cxn>
                <a:cxn ang="0">
                  <a:pos x="connsiteX3" y="connsiteY3"/>
                </a:cxn>
              </a:cxnLst>
              <a:rect l="l" t="t" r="r" b="b"/>
              <a:pathLst>
                <a:path w="2355163" h="1611897">
                  <a:moveTo>
                    <a:pt x="0" y="1611897"/>
                  </a:moveTo>
                  <a:lnTo>
                    <a:pt x="2355164" y="1611897"/>
                  </a:lnTo>
                  <a:lnTo>
                    <a:pt x="2355164" y="0"/>
                  </a:lnTo>
                  <a:lnTo>
                    <a:pt x="0" y="0"/>
                  </a:lnTo>
                  <a:close/>
                </a:path>
              </a:pathLst>
            </a:custGeom>
            <a:solidFill>
              <a:srgbClr val="FFFFFF"/>
            </a:solidFill>
            <a:ln w="1210"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66529602-D0CC-77F3-06FC-D52E299DDF13}"/>
                </a:ext>
              </a:extLst>
            </p:cNvPr>
            <p:cNvSpPr/>
            <p:nvPr/>
          </p:nvSpPr>
          <p:spPr>
            <a:xfrm>
              <a:off x="535435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7521A35-1E55-8FC7-3ECC-41FE31F58F28}"/>
                </a:ext>
              </a:extLst>
            </p:cNvPr>
            <p:cNvSpPr/>
            <p:nvPr/>
          </p:nvSpPr>
          <p:spPr>
            <a:xfrm>
              <a:off x="5909813"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7D82A898-5456-6054-E232-BE63BC0E8ACF}"/>
                </a:ext>
              </a:extLst>
            </p:cNvPr>
            <p:cNvSpPr/>
            <p:nvPr/>
          </p:nvSpPr>
          <p:spPr>
            <a:xfrm>
              <a:off x="6465280"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3E2404CD-1F33-3899-2AE2-7B166D2C3C0B}"/>
                </a:ext>
              </a:extLst>
            </p:cNvPr>
            <p:cNvSpPr/>
            <p:nvPr/>
          </p:nvSpPr>
          <p:spPr>
            <a:xfrm>
              <a:off x="7020737"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9307967B-D794-51BC-16AA-015C38A4FCCD}"/>
                </a:ext>
              </a:extLst>
            </p:cNvPr>
            <p:cNvSpPr/>
            <p:nvPr/>
          </p:nvSpPr>
          <p:spPr>
            <a:xfrm>
              <a:off x="75761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2421"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0EDE6FE1-AEDD-FFBE-BFFA-A099A46F19F9}"/>
                </a:ext>
              </a:extLst>
            </p:cNvPr>
            <p:cNvSpPr/>
            <p:nvPr/>
          </p:nvSpPr>
          <p:spPr>
            <a:xfrm>
              <a:off x="5287695" y="473580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4842"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0C9BF9B7-9BBE-A083-2D1A-49562AB5F42E}"/>
                </a:ext>
              </a:extLst>
            </p:cNvPr>
            <p:cNvSpPr/>
            <p:nvPr/>
          </p:nvSpPr>
          <p:spPr>
            <a:xfrm>
              <a:off x="535435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689889CE-99CB-57CF-4AB1-0688772C6C51}"/>
                </a:ext>
              </a:extLst>
            </p:cNvPr>
            <p:cNvSpPr/>
            <p:nvPr/>
          </p:nvSpPr>
          <p:spPr>
            <a:xfrm>
              <a:off x="5909813"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11389E7F-A6D7-3D00-20F5-D7DFC2243794}"/>
                </a:ext>
              </a:extLst>
            </p:cNvPr>
            <p:cNvSpPr/>
            <p:nvPr/>
          </p:nvSpPr>
          <p:spPr>
            <a:xfrm>
              <a:off x="6465280"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207804A7-66C8-B75F-DFE5-F30484CB65F8}"/>
                </a:ext>
              </a:extLst>
            </p:cNvPr>
            <p:cNvSpPr/>
            <p:nvPr/>
          </p:nvSpPr>
          <p:spPr>
            <a:xfrm>
              <a:off x="7020737"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01222595-8F9B-EAE5-655E-DD5BE915E439}"/>
                </a:ext>
              </a:extLst>
            </p:cNvPr>
            <p:cNvSpPr/>
            <p:nvPr/>
          </p:nvSpPr>
          <p:spPr>
            <a:xfrm>
              <a:off x="7576195" y="4712875"/>
              <a:ext cx="1213" cy="22933"/>
            </a:xfrm>
            <a:custGeom>
              <a:avLst/>
              <a:gdLst>
                <a:gd name="connsiteX0" fmla="*/ 0 w 1213"/>
                <a:gd name="connsiteY0" fmla="*/ 22933 h 22933"/>
                <a:gd name="connsiteX1" fmla="*/ 0 w 1213"/>
                <a:gd name="connsiteY1" fmla="*/ 0 h 22933"/>
              </a:gdLst>
              <a:ahLst/>
              <a:cxnLst>
                <a:cxn ang="0">
                  <a:pos x="connsiteX0" y="connsiteY0"/>
                </a:cxn>
                <a:cxn ang="0">
                  <a:pos x="connsiteX1" y="connsiteY1"/>
                </a:cxn>
              </a:cxnLst>
              <a:rect l="l" t="t" r="r" b="b"/>
              <a:pathLst>
                <a:path w="1213" h="22933">
                  <a:moveTo>
                    <a:pt x="0" y="22933"/>
                  </a:moveTo>
                  <a:lnTo>
                    <a:pt x="0" y="0"/>
                  </a:lnTo>
                </a:path>
              </a:pathLst>
            </a:custGeom>
            <a:noFill/>
            <a:ln w="4842"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B8B8E8F1-F34E-FB65-4260-498F472968F3}"/>
                </a:ext>
              </a:extLst>
            </p:cNvPr>
            <p:cNvSpPr/>
            <p:nvPr/>
          </p:nvSpPr>
          <p:spPr>
            <a:xfrm>
              <a:off x="5251152"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862217E2-7A0A-0503-FEF6-AB5CAAD16268}"/>
                </a:ext>
              </a:extLst>
            </p:cNvPr>
            <p:cNvSpPr/>
            <p:nvPr/>
          </p:nvSpPr>
          <p:spPr>
            <a:xfrm>
              <a:off x="5314905" y="4838352"/>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E78E3C1-198C-1888-760F-B6F38826486C}"/>
                </a:ext>
              </a:extLst>
            </p:cNvPr>
            <p:cNvSpPr/>
            <p:nvPr/>
          </p:nvSpPr>
          <p:spPr>
            <a:xfrm>
              <a:off x="5342775" y="4776129"/>
              <a:ext cx="50727" cy="76128"/>
            </a:xfrm>
            <a:custGeom>
              <a:avLst/>
              <a:gdLst>
                <a:gd name="connsiteX0" fmla="*/ 25364 w 50727"/>
                <a:gd name="connsiteY0" fmla="*/ 7863 h 76128"/>
                <a:gd name="connsiteX1" fmla="*/ 13812 w 50727"/>
                <a:gd name="connsiteY1" fmla="*/ 15434 h 76128"/>
                <a:gd name="connsiteX2" fmla="*/ 9979 w 50727"/>
                <a:gd name="connsiteY2" fmla="*/ 38089 h 76128"/>
                <a:gd name="connsiteX3" fmla="*/ 13812 w 50727"/>
                <a:gd name="connsiteY3" fmla="*/ 60755 h 76128"/>
                <a:gd name="connsiteX4" fmla="*/ 25364 w 50727"/>
                <a:gd name="connsiteY4" fmla="*/ 68266 h 76128"/>
                <a:gd name="connsiteX5" fmla="*/ 36914 w 50727"/>
                <a:gd name="connsiteY5" fmla="*/ 60755 h 76128"/>
                <a:gd name="connsiteX6" fmla="*/ 40798 w 50727"/>
                <a:gd name="connsiteY6" fmla="*/ 38089 h 76128"/>
                <a:gd name="connsiteX7" fmla="*/ 36914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8 w 50727"/>
                <a:gd name="connsiteY14" fmla="*/ 66397 h 76128"/>
                <a:gd name="connsiteX15" fmla="*/ 0 w 50727"/>
                <a:gd name="connsiteY15" fmla="*/ 38089 h 76128"/>
                <a:gd name="connsiteX16" fmla="*/ 6488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0" y="10387"/>
                    <a:pt x="13812" y="15434"/>
                  </a:cubicBezTo>
                  <a:cubicBezTo>
                    <a:pt x="11257" y="20446"/>
                    <a:pt x="9979" y="27993"/>
                    <a:pt x="9979" y="38089"/>
                  </a:cubicBezTo>
                  <a:cubicBezTo>
                    <a:pt x="9979" y="48148"/>
                    <a:pt x="11257" y="55707"/>
                    <a:pt x="13812" y="60755"/>
                  </a:cubicBezTo>
                  <a:cubicBezTo>
                    <a:pt x="16400" y="65766"/>
                    <a:pt x="20252" y="68266"/>
                    <a:pt x="25364" y="68266"/>
                  </a:cubicBezTo>
                  <a:cubicBezTo>
                    <a:pt x="30508" y="68266"/>
                    <a:pt x="34359" y="65766"/>
                    <a:pt x="36914" y="60755"/>
                  </a:cubicBezTo>
                  <a:cubicBezTo>
                    <a:pt x="39503" y="55707"/>
                    <a:pt x="40798" y="48148"/>
                    <a:pt x="40798" y="38089"/>
                  </a:cubicBezTo>
                  <a:cubicBezTo>
                    <a:pt x="40798" y="27993"/>
                    <a:pt x="39503" y="20446"/>
                    <a:pt x="36914"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ECF132AA-ADCF-C177-577A-5DBADE9D508A}"/>
                </a:ext>
              </a:extLst>
            </p:cNvPr>
            <p:cNvSpPr/>
            <p:nvPr/>
          </p:nvSpPr>
          <p:spPr>
            <a:xfrm>
              <a:off x="5406821" y="4776129"/>
              <a:ext cx="50727" cy="76128"/>
            </a:xfrm>
            <a:custGeom>
              <a:avLst/>
              <a:gdLst>
                <a:gd name="connsiteX0" fmla="*/ 25364 w 50727"/>
                <a:gd name="connsiteY0" fmla="*/ 7863 h 76128"/>
                <a:gd name="connsiteX1" fmla="*/ 13813 w 50727"/>
                <a:gd name="connsiteY1" fmla="*/ 15434 h 76128"/>
                <a:gd name="connsiteX2" fmla="*/ 9979 w 50727"/>
                <a:gd name="connsiteY2" fmla="*/ 38089 h 76128"/>
                <a:gd name="connsiteX3" fmla="*/ 13813 w 50727"/>
                <a:gd name="connsiteY3" fmla="*/ 60755 h 76128"/>
                <a:gd name="connsiteX4" fmla="*/ 25364 w 50727"/>
                <a:gd name="connsiteY4" fmla="*/ 68266 h 76128"/>
                <a:gd name="connsiteX5" fmla="*/ 36915 w 50727"/>
                <a:gd name="connsiteY5" fmla="*/ 60755 h 76128"/>
                <a:gd name="connsiteX6" fmla="*/ 40798 w 50727"/>
                <a:gd name="connsiteY6" fmla="*/ 38089 h 76128"/>
                <a:gd name="connsiteX7" fmla="*/ 36915 w 50727"/>
                <a:gd name="connsiteY7" fmla="*/ 15434 h 76128"/>
                <a:gd name="connsiteX8" fmla="*/ 25364 w 50727"/>
                <a:gd name="connsiteY8" fmla="*/ 7863 h 76128"/>
                <a:gd name="connsiteX9" fmla="*/ 25364 w 50727"/>
                <a:gd name="connsiteY9" fmla="*/ 0 h 76128"/>
                <a:gd name="connsiteX10" fmla="*/ 44190 w 50727"/>
                <a:gd name="connsiteY10" fmla="*/ 9780 h 76128"/>
                <a:gd name="connsiteX11" fmla="*/ 50727 w 50727"/>
                <a:gd name="connsiteY11" fmla="*/ 38089 h 76128"/>
                <a:gd name="connsiteX12" fmla="*/ 44190 w 50727"/>
                <a:gd name="connsiteY12" fmla="*/ 66397 h 76128"/>
                <a:gd name="connsiteX13" fmla="*/ 25364 w 50727"/>
                <a:gd name="connsiteY13" fmla="*/ 76129 h 76128"/>
                <a:gd name="connsiteX14" fmla="*/ 6489 w 50727"/>
                <a:gd name="connsiteY14" fmla="*/ 66397 h 76128"/>
                <a:gd name="connsiteX15" fmla="*/ 0 w 50727"/>
                <a:gd name="connsiteY15" fmla="*/ 38089 h 76128"/>
                <a:gd name="connsiteX16" fmla="*/ 6489 w 50727"/>
                <a:gd name="connsiteY16" fmla="*/ 9780 h 76128"/>
                <a:gd name="connsiteX17" fmla="*/ 25364 w 50727"/>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28">
                  <a:moveTo>
                    <a:pt x="25364" y="7863"/>
                  </a:moveTo>
                  <a:cubicBezTo>
                    <a:pt x="20252" y="7863"/>
                    <a:pt x="16401" y="10387"/>
                    <a:pt x="13813" y="15434"/>
                  </a:cubicBezTo>
                  <a:cubicBezTo>
                    <a:pt x="11257" y="20446"/>
                    <a:pt x="9979" y="27993"/>
                    <a:pt x="9979" y="38089"/>
                  </a:cubicBezTo>
                  <a:cubicBezTo>
                    <a:pt x="9979" y="48148"/>
                    <a:pt x="11257" y="55707"/>
                    <a:pt x="13813" y="60755"/>
                  </a:cubicBezTo>
                  <a:cubicBezTo>
                    <a:pt x="16401" y="65766"/>
                    <a:pt x="20252" y="68266"/>
                    <a:pt x="25364" y="68266"/>
                  </a:cubicBezTo>
                  <a:cubicBezTo>
                    <a:pt x="30508" y="68266"/>
                    <a:pt x="34359" y="65766"/>
                    <a:pt x="36915" y="60755"/>
                  </a:cubicBezTo>
                  <a:cubicBezTo>
                    <a:pt x="39503" y="55707"/>
                    <a:pt x="40798" y="48148"/>
                    <a:pt x="40798" y="38089"/>
                  </a:cubicBezTo>
                  <a:cubicBezTo>
                    <a:pt x="40798" y="27993"/>
                    <a:pt x="39503" y="20446"/>
                    <a:pt x="36915" y="15434"/>
                  </a:cubicBezTo>
                  <a:cubicBezTo>
                    <a:pt x="34359" y="10387"/>
                    <a:pt x="30508" y="7863"/>
                    <a:pt x="25364" y="7863"/>
                  </a:cubicBezTo>
                  <a:moveTo>
                    <a:pt x="25364" y="0"/>
                  </a:moveTo>
                  <a:cubicBezTo>
                    <a:pt x="33589" y="0"/>
                    <a:pt x="39864" y="3264"/>
                    <a:pt x="44190" y="9780"/>
                  </a:cubicBezTo>
                  <a:cubicBezTo>
                    <a:pt x="48548" y="16272"/>
                    <a:pt x="50727" y="25700"/>
                    <a:pt x="50727" y="38089"/>
                  </a:cubicBezTo>
                  <a:cubicBezTo>
                    <a:pt x="50727" y="50441"/>
                    <a:pt x="48548" y="59881"/>
                    <a:pt x="44190" y="66397"/>
                  </a:cubicBezTo>
                  <a:cubicBezTo>
                    <a:pt x="39864" y="72889"/>
                    <a:pt x="33589" y="76129"/>
                    <a:pt x="25364" y="76129"/>
                  </a:cubicBezTo>
                  <a:cubicBezTo>
                    <a:pt x="17138" y="76129"/>
                    <a:pt x="10847" y="72889"/>
                    <a:pt x="6489" y="66397"/>
                  </a:cubicBezTo>
                  <a:cubicBezTo>
                    <a:pt x="2163" y="59881"/>
                    <a:pt x="0" y="50441"/>
                    <a:pt x="0" y="38089"/>
                  </a:cubicBezTo>
                  <a:cubicBezTo>
                    <a:pt x="0" y="25700"/>
                    <a:pt x="2163" y="16272"/>
                    <a:pt x="6489"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6FB9FF0B-9F5A-0B83-EF00-C663F0F803A5}"/>
                </a:ext>
              </a:extLst>
            </p:cNvPr>
            <p:cNvSpPr/>
            <p:nvPr/>
          </p:nvSpPr>
          <p:spPr>
            <a:xfrm>
              <a:off x="5807671" y="4777452"/>
              <a:ext cx="43698" cy="73386"/>
            </a:xfrm>
            <a:custGeom>
              <a:avLst/>
              <a:gdLst>
                <a:gd name="connsiteX0" fmla="*/ 1426 w 43698"/>
                <a:gd name="connsiteY0" fmla="*/ 65026 h 73386"/>
                <a:gd name="connsiteX1" fmla="*/ 17646 w 43698"/>
                <a:gd name="connsiteY1" fmla="*/ 65026 h 73386"/>
                <a:gd name="connsiteX2" fmla="*/ 17646 w 43698"/>
                <a:gd name="connsiteY2" fmla="*/ 9040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26 h 73386"/>
                <a:gd name="connsiteX8" fmla="*/ 43698 w 43698"/>
                <a:gd name="connsiteY8" fmla="*/ 65026 h 73386"/>
                <a:gd name="connsiteX9" fmla="*/ 43698 w 43698"/>
                <a:gd name="connsiteY9" fmla="*/ 73386 h 73386"/>
                <a:gd name="connsiteX10" fmla="*/ 1426 w 43698"/>
                <a:gd name="connsiteY10" fmla="*/ 73386 h 73386"/>
                <a:gd name="connsiteX11" fmla="*/ 1426 w 43698"/>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26"/>
                  </a:moveTo>
                  <a:lnTo>
                    <a:pt x="17646" y="65026"/>
                  </a:lnTo>
                  <a:lnTo>
                    <a:pt x="17646" y="9040"/>
                  </a:lnTo>
                  <a:lnTo>
                    <a:pt x="0" y="12583"/>
                  </a:lnTo>
                  <a:lnTo>
                    <a:pt x="0" y="3543"/>
                  </a:lnTo>
                  <a:lnTo>
                    <a:pt x="17548" y="0"/>
                  </a:lnTo>
                  <a:lnTo>
                    <a:pt x="27477" y="0"/>
                  </a:lnTo>
                  <a:lnTo>
                    <a:pt x="27477" y="65026"/>
                  </a:lnTo>
                  <a:lnTo>
                    <a:pt x="43698" y="65026"/>
                  </a:lnTo>
                  <a:lnTo>
                    <a:pt x="43698" y="73386"/>
                  </a:lnTo>
                  <a:lnTo>
                    <a:pt x="1426" y="73386"/>
                  </a:lnTo>
                  <a:lnTo>
                    <a:pt x="1426" y="65026"/>
                  </a:lnTo>
                  <a:close/>
                </a:path>
              </a:pathLst>
            </a:custGeom>
            <a:solidFill>
              <a:srgbClr val="000000"/>
            </a:solidFill>
            <a:ln w="1210"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7F96994E-9011-77EF-FE47-9FE407C97B8B}"/>
                </a:ext>
              </a:extLst>
            </p:cNvPr>
            <p:cNvSpPr/>
            <p:nvPr/>
          </p:nvSpPr>
          <p:spPr>
            <a:xfrm>
              <a:off x="5871423" y="4838352"/>
              <a:ext cx="10372" cy="12485"/>
            </a:xfrm>
            <a:custGeom>
              <a:avLst/>
              <a:gdLst>
                <a:gd name="connsiteX0" fmla="*/ 0 w 10372"/>
                <a:gd name="connsiteY0" fmla="*/ 0 h 12485"/>
                <a:gd name="connsiteX1" fmla="*/ 10372 w 10372"/>
                <a:gd name="connsiteY1" fmla="*/ 0 h 12485"/>
                <a:gd name="connsiteX2" fmla="*/ 10372 w 10372"/>
                <a:gd name="connsiteY2" fmla="*/ 12486 h 12485"/>
                <a:gd name="connsiteX3" fmla="*/ 0 w 10372"/>
                <a:gd name="connsiteY3" fmla="*/ 12486 h 12485"/>
                <a:gd name="connsiteX4" fmla="*/ 0 w 1037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 h="12485">
                  <a:moveTo>
                    <a:pt x="0" y="0"/>
                  </a:moveTo>
                  <a:lnTo>
                    <a:pt x="10372" y="0"/>
                  </a:lnTo>
                  <a:lnTo>
                    <a:pt x="1037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A73551E3-A291-19F5-D6B5-D6050E686166}"/>
                </a:ext>
              </a:extLst>
            </p:cNvPr>
            <p:cNvSpPr/>
            <p:nvPr/>
          </p:nvSpPr>
          <p:spPr>
            <a:xfrm>
              <a:off x="5900031" y="4776129"/>
              <a:ext cx="46596" cy="74708"/>
            </a:xfrm>
            <a:custGeom>
              <a:avLst/>
              <a:gdLst>
                <a:gd name="connsiteX0" fmla="*/ 11944 w 46596"/>
                <a:gd name="connsiteY0" fmla="*/ 66349 h 74708"/>
                <a:gd name="connsiteX1" fmla="*/ 46597 w 46596"/>
                <a:gd name="connsiteY1" fmla="*/ 66349 h 74708"/>
                <a:gd name="connsiteX2" fmla="*/ 46597 w 46596"/>
                <a:gd name="connsiteY2" fmla="*/ 74709 h 74708"/>
                <a:gd name="connsiteX3" fmla="*/ 0 w 46596"/>
                <a:gd name="connsiteY3" fmla="*/ 74709 h 74708"/>
                <a:gd name="connsiteX4" fmla="*/ 0 w 46596"/>
                <a:gd name="connsiteY4" fmla="*/ 66349 h 74708"/>
                <a:gd name="connsiteX5" fmla="*/ 15385 w 46596"/>
                <a:gd name="connsiteY5" fmla="*/ 50672 h 74708"/>
                <a:gd name="connsiteX6" fmla="*/ 27673 w 46596"/>
                <a:gd name="connsiteY6" fmla="*/ 37943 h 74708"/>
                <a:gd name="connsiteX7" fmla="*/ 34309 w 46596"/>
                <a:gd name="connsiteY7" fmla="*/ 28903 h 74708"/>
                <a:gd name="connsiteX8" fmla="*/ 36226 w 46596"/>
                <a:gd name="connsiteY8" fmla="*/ 21574 h 74708"/>
                <a:gd name="connsiteX9" fmla="*/ 32097 w 46596"/>
                <a:gd name="connsiteY9" fmla="*/ 12037 h 74708"/>
                <a:gd name="connsiteX10" fmla="*/ 21430 w 46596"/>
                <a:gd name="connsiteY10" fmla="*/ 8348 h 74708"/>
                <a:gd name="connsiteX11" fmla="*/ 11550 w 46596"/>
                <a:gd name="connsiteY11" fmla="*/ 9974 h 74708"/>
                <a:gd name="connsiteX12" fmla="*/ 491 w 46596"/>
                <a:gd name="connsiteY12" fmla="*/ 14888 h 74708"/>
                <a:gd name="connsiteX13" fmla="*/ 491 w 46596"/>
                <a:gd name="connsiteY13" fmla="*/ 4866 h 74708"/>
                <a:gd name="connsiteX14" fmla="*/ 11698 w 46596"/>
                <a:gd name="connsiteY14" fmla="*/ 1226 h 74708"/>
                <a:gd name="connsiteX15" fmla="*/ 21233 w 46596"/>
                <a:gd name="connsiteY15" fmla="*/ 0 h 74708"/>
                <a:gd name="connsiteX16" fmla="*/ 39421 w 46596"/>
                <a:gd name="connsiteY16" fmla="*/ 5703 h 74708"/>
                <a:gd name="connsiteX17" fmla="*/ 46204 w 46596"/>
                <a:gd name="connsiteY17" fmla="*/ 20931 h 74708"/>
                <a:gd name="connsiteX18" fmla="*/ 44483 w 46596"/>
                <a:gd name="connsiteY18" fmla="*/ 29534 h 74708"/>
                <a:gd name="connsiteX19" fmla="*/ 38340 w 46596"/>
                <a:gd name="connsiteY19" fmla="*/ 39071 h 74708"/>
                <a:gd name="connsiteX20" fmla="*/ 30524 w 46596"/>
                <a:gd name="connsiteY20" fmla="*/ 47335 h 74708"/>
                <a:gd name="connsiteX21" fmla="*/ 11944 w 46596"/>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6" h="74708">
                  <a:moveTo>
                    <a:pt x="11944" y="66349"/>
                  </a:moveTo>
                  <a:lnTo>
                    <a:pt x="46597" y="66349"/>
                  </a:lnTo>
                  <a:lnTo>
                    <a:pt x="46597" y="74709"/>
                  </a:lnTo>
                  <a:lnTo>
                    <a:pt x="0" y="74709"/>
                  </a:lnTo>
                  <a:lnTo>
                    <a:pt x="0" y="66349"/>
                  </a:lnTo>
                  <a:cubicBezTo>
                    <a:pt x="3768" y="62454"/>
                    <a:pt x="8897" y="57224"/>
                    <a:pt x="15385" y="50672"/>
                  </a:cubicBezTo>
                  <a:cubicBezTo>
                    <a:pt x="21906" y="44083"/>
                    <a:pt x="26002" y="39848"/>
                    <a:pt x="27673" y="37943"/>
                  </a:cubicBezTo>
                  <a:cubicBezTo>
                    <a:pt x="30851" y="34363"/>
                    <a:pt x="33063" y="31354"/>
                    <a:pt x="34309" y="28903"/>
                  </a:cubicBezTo>
                  <a:cubicBezTo>
                    <a:pt x="35587" y="26416"/>
                    <a:pt x="36226" y="23965"/>
                    <a:pt x="36226" y="21574"/>
                  </a:cubicBezTo>
                  <a:cubicBezTo>
                    <a:pt x="36226" y="17679"/>
                    <a:pt x="34850" y="14500"/>
                    <a:pt x="32097" y="12037"/>
                  </a:cubicBezTo>
                  <a:cubicBezTo>
                    <a:pt x="29378" y="9574"/>
                    <a:pt x="25821" y="8348"/>
                    <a:pt x="21430" y="8348"/>
                  </a:cubicBezTo>
                  <a:cubicBezTo>
                    <a:pt x="18317" y="8348"/>
                    <a:pt x="15024" y="8894"/>
                    <a:pt x="11550" y="9974"/>
                  </a:cubicBezTo>
                  <a:cubicBezTo>
                    <a:pt x="8110" y="11054"/>
                    <a:pt x="4424" y="12692"/>
                    <a:pt x="491" y="14888"/>
                  </a:cubicBezTo>
                  <a:lnTo>
                    <a:pt x="491" y="4866"/>
                  </a:lnTo>
                  <a:cubicBezTo>
                    <a:pt x="4490" y="3252"/>
                    <a:pt x="8224" y="2038"/>
                    <a:pt x="11698" y="1226"/>
                  </a:cubicBezTo>
                  <a:cubicBezTo>
                    <a:pt x="15172" y="413"/>
                    <a:pt x="18350" y="0"/>
                    <a:pt x="21233" y="0"/>
                  </a:cubicBezTo>
                  <a:cubicBezTo>
                    <a:pt x="28836" y="0"/>
                    <a:pt x="34899" y="1905"/>
                    <a:pt x="39421" y="5703"/>
                  </a:cubicBezTo>
                  <a:cubicBezTo>
                    <a:pt x="43943" y="9501"/>
                    <a:pt x="46204" y="14573"/>
                    <a:pt x="46204" y="20931"/>
                  </a:cubicBezTo>
                  <a:cubicBezTo>
                    <a:pt x="46204" y="23952"/>
                    <a:pt x="45630" y="26816"/>
                    <a:pt x="44483" y="29534"/>
                  </a:cubicBezTo>
                  <a:cubicBezTo>
                    <a:pt x="43369" y="32216"/>
                    <a:pt x="41321" y="35395"/>
                    <a:pt x="38340" y="39071"/>
                  </a:cubicBezTo>
                  <a:cubicBezTo>
                    <a:pt x="37521" y="40030"/>
                    <a:pt x="34916" y="42784"/>
                    <a:pt x="30524" y="47335"/>
                  </a:cubicBezTo>
                  <a:cubicBezTo>
                    <a:pt x="26133" y="51861"/>
                    <a:pt x="19939" y="58195"/>
                    <a:pt x="11944" y="66349"/>
                  </a:cubicBezTo>
                  <a:close/>
                </a:path>
              </a:pathLst>
            </a:custGeom>
            <a:solidFill>
              <a:srgbClr val="000000"/>
            </a:solidFill>
            <a:ln w="1210"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9E9A77E8-F9F0-E839-4F3F-49C7A4CF0B5C}"/>
                </a:ext>
              </a:extLst>
            </p:cNvPr>
            <p:cNvSpPr/>
            <p:nvPr/>
          </p:nvSpPr>
          <p:spPr>
            <a:xfrm>
              <a:off x="5964471" y="4777452"/>
              <a:ext cx="47482" cy="74806"/>
            </a:xfrm>
            <a:custGeom>
              <a:avLst/>
              <a:gdLst>
                <a:gd name="connsiteX0" fmla="*/ 3097 w 47482"/>
                <a:gd name="connsiteY0" fmla="*/ 0 h 74806"/>
                <a:gd name="connsiteX1" fmla="*/ 42071 w 47482"/>
                <a:gd name="connsiteY1" fmla="*/ 0 h 74806"/>
                <a:gd name="connsiteX2" fmla="*/ 42071 w 47482"/>
                <a:gd name="connsiteY2" fmla="*/ 8360 h 74806"/>
                <a:gd name="connsiteX3" fmla="*/ 12190 w 47482"/>
                <a:gd name="connsiteY3" fmla="*/ 8360 h 74806"/>
                <a:gd name="connsiteX4" fmla="*/ 12190 w 47482"/>
                <a:gd name="connsiteY4" fmla="*/ 26343 h 74806"/>
                <a:gd name="connsiteX5" fmla="*/ 16516 w 47482"/>
                <a:gd name="connsiteY5" fmla="*/ 25263 h 74806"/>
                <a:gd name="connsiteX6" fmla="*/ 20841 w 47482"/>
                <a:gd name="connsiteY6" fmla="*/ 24875 h 74806"/>
                <a:gd name="connsiteX7" fmla="*/ 40312 w 47482"/>
                <a:gd name="connsiteY7" fmla="*/ 31609 h 74806"/>
                <a:gd name="connsiteX8" fmla="*/ 47483 w 47482"/>
                <a:gd name="connsiteY8" fmla="*/ 49846 h 74806"/>
                <a:gd name="connsiteX9" fmla="*/ 40105 w 47482"/>
                <a:gd name="connsiteY9" fmla="*/ 68278 h 74806"/>
                <a:gd name="connsiteX10" fmla="*/ 19317 w 47482"/>
                <a:gd name="connsiteY10" fmla="*/ 74806 h 74806"/>
                <a:gd name="connsiteX11" fmla="*/ 9880 w 47482"/>
                <a:gd name="connsiteY11" fmla="*/ 74029 h 74806"/>
                <a:gd name="connsiteX12" fmla="*/ 0 w 47482"/>
                <a:gd name="connsiteY12" fmla="*/ 71663 h 74806"/>
                <a:gd name="connsiteX13" fmla="*/ 0 w 47482"/>
                <a:gd name="connsiteY13" fmla="*/ 61689 h 74806"/>
                <a:gd name="connsiteX14" fmla="*/ 9143 w 47482"/>
                <a:gd name="connsiteY14" fmla="*/ 65281 h 74806"/>
                <a:gd name="connsiteX15" fmla="*/ 19121 w 47482"/>
                <a:gd name="connsiteY15" fmla="*/ 66458 h 74806"/>
                <a:gd name="connsiteX16" fmla="*/ 32588 w 47482"/>
                <a:gd name="connsiteY16" fmla="*/ 61980 h 74806"/>
                <a:gd name="connsiteX17" fmla="*/ 37557 w 47482"/>
                <a:gd name="connsiteY17" fmla="*/ 49846 h 74806"/>
                <a:gd name="connsiteX18" fmla="*/ 32588 w 47482"/>
                <a:gd name="connsiteY18" fmla="*/ 37700 h 74806"/>
                <a:gd name="connsiteX19" fmla="*/ 19121 w 47482"/>
                <a:gd name="connsiteY19" fmla="*/ 33223 h 74806"/>
                <a:gd name="connsiteX20" fmla="*/ 11157 w 47482"/>
                <a:gd name="connsiteY20" fmla="*/ 34109 h 74806"/>
                <a:gd name="connsiteX21" fmla="*/ 3097 w 47482"/>
                <a:gd name="connsiteY21" fmla="*/ 36863 h 74806"/>
                <a:gd name="connsiteX22" fmla="*/ 3097 w 47482"/>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06">
                  <a:moveTo>
                    <a:pt x="3097" y="0"/>
                  </a:moveTo>
                  <a:lnTo>
                    <a:pt x="42071" y="0"/>
                  </a:lnTo>
                  <a:lnTo>
                    <a:pt x="42071" y="8360"/>
                  </a:lnTo>
                  <a:lnTo>
                    <a:pt x="12190" y="8360"/>
                  </a:lnTo>
                  <a:lnTo>
                    <a:pt x="12190" y="26343"/>
                  </a:lnTo>
                  <a:cubicBezTo>
                    <a:pt x="13633" y="25858"/>
                    <a:pt x="15074" y="25494"/>
                    <a:pt x="16516" y="25263"/>
                  </a:cubicBezTo>
                  <a:cubicBezTo>
                    <a:pt x="17957" y="25008"/>
                    <a:pt x="19399" y="24875"/>
                    <a:pt x="20841" y="24875"/>
                  </a:cubicBezTo>
                  <a:cubicBezTo>
                    <a:pt x="29033" y="24875"/>
                    <a:pt x="35523" y="27119"/>
                    <a:pt x="40312" y="31609"/>
                  </a:cubicBezTo>
                  <a:cubicBezTo>
                    <a:pt x="45092" y="36099"/>
                    <a:pt x="47483" y="42178"/>
                    <a:pt x="47483" y="49846"/>
                  </a:cubicBezTo>
                  <a:cubicBezTo>
                    <a:pt x="47483" y="57746"/>
                    <a:pt x="45020" y="63885"/>
                    <a:pt x="40105" y="68278"/>
                  </a:cubicBezTo>
                  <a:cubicBezTo>
                    <a:pt x="35192" y="72634"/>
                    <a:pt x="28264" y="74806"/>
                    <a:pt x="19317" y="74806"/>
                  </a:cubicBezTo>
                  <a:cubicBezTo>
                    <a:pt x="16237" y="74806"/>
                    <a:pt x="13091" y="74551"/>
                    <a:pt x="9880" y="74029"/>
                  </a:cubicBezTo>
                  <a:cubicBezTo>
                    <a:pt x="6702" y="73508"/>
                    <a:pt x="3408" y="72719"/>
                    <a:pt x="0" y="71663"/>
                  </a:cubicBezTo>
                  <a:lnTo>
                    <a:pt x="0" y="61689"/>
                  </a:lnTo>
                  <a:cubicBezTo>
                    <a:pt x="2950" y="63291"/>
                    <a:pt x="5997" y="64492"/>
                    <a:pt x="9143" y="65281"/>
                  </a:cubicBezTo>
                  <a:cubicBezTo>
                    <a:pt x="12288" y="66070"/>
                    <a:pt x="15614" y="66458"/>
                    <a:pt x="19121" y="66458"/>
                  </a:cubicBezTo>
                  <a:cubicBezTo>
                    <a:pt x="24790" y="66458"/>
                    <a:pt x="29279" y="64965"/>
                    <a:pt x="32588" y="61980"/>
                  </a:cubicBezTo>
                  <a:cubicBezTo>
                    <a:pt x="35901" y="59008"/>
                    <a:pt x="37557" y="54955"/>
                    <a:pt x="37557" y="49846"/>
                  </a:cubicBezTo>
                  <a:cubicBezTo>
                    <a:pt x="37557" y="44738"/>
                    <a:pt x="35901" y="40685"/>
                    <a:pt x="32588" y="37700"/>
                  </a:cubicBezTo>
                  <a:cubicBezTo>
                    <a:pt x="29279" y="34715"/>
                    <a:pt x="24790" y="33223"/>
                    <a:pt x="19121" y="33223"/>
                  </a:cubicBezTo>
                  <a:cubicBezTo>
                    <a:pt x="16467" y="33223"/>
                    <a:pt x="13812" y="33514"/>
                    <a:pt x="11157" y="34109"/>
                  </a:cubicBezTo>
                  <a:cubicBezTo>
                    <a:pt x="8536" y="34703"/>
                    <a:pt x="5850" y="35613"/>
                    <a:pt x="3097" y="36863"/>
                  </a:cubicBezTo>
                  <a:lnTo>
                    <a:pt x="3097" y="0"/>
                  </a:lnTo>
                  <a:close/>
                </a:path>
              </a:pathLst>
            </a:custGeom>
            <a:solidFill>
              <a:srgbClr val="000000"/>
            </a:solidFill>
            <a:ln w="1210"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51811D36-E60B-4F4F-A4C9-8958E7B8D2E7}"/>
                </a:ext>
              </a:extLst>
            </p:cNvPr>
            <p:cNvSpPr/>
            <p:nvPr/>
          </p:nvSpPr>
          <p:spPr>
            <a:xfrm>
              <a:off x="6362080" y="4777452"/>
              <a:ext cx="43694" cy="73386"/>
            </a:xfrm>
            <a:custGeom>
              <a:avLst/>
              <a:gdLst>
                <a:gd name="connsiteX0" fmla="*/ 1420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71 w 43694"/>
                <a:gd name="connsiteY6" fmla="*/ 0 h 73386"/>
                <a:gd name="connsiteX7" fmla="*/ 27471 w 43694"/>
                <a:gd name="connsiteY7" fmla="*/ 65026 h 73386"/>
                <a:gd name="connsiteX8" fmla="*/ 43694 w 43694"/>
                <a:gd name="connsiteY8" fmla="*/ 65026 h 73386"/>
                <a:gd name="connsiteX9" fmla="*/ 43694 w 43694"/>
                <a:gd name="connsiteY9" fmla="*/ 73386 h 73386"/>
                <a:gd name="connsiteX10" fmla="*/ 1420 w 43694"/>
                <a:gd name="connsiteY10" fmla="*/ 73386 h 73386"/>
                <a:gd name="connsiteX11" fmla="*/ 1420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20" y="65026"/>
                  </a:moveTo>
                  <a:lnTo>
                    <a:pt x="17643" y="65026"/>
                  </a:lnTo>
                  <a:lnTo>
                    <a:pt x="17643" y="9040"/>
                  </a:lnTo>
                  <a:lnTo>
                    <a:pt x="0" y="12583"/>
                  </a:lnTo>
                  <a:lnTo>
                    <a:pt x="0" y="3543"/>
                  </a:lnTo>
                  <a:lnTo>
                    <a:pt x="17546" y="0"/>
                  </a:lnTo>
                  <a:lnTo>
                    <a:pt x="27471" y="0"/>
                  </a:lnTo>
                  <a:lnTo>
                    <a:pt x="27471" y="65026"/>
                  </a:lnTo>
                  <a:lnTo>
                    <a:pt x="43694" y="65026"/>
                  </a:lnTo>
                  <a:lnTo>
                    <a:pt x="43694" y="73386"/>
                  </a:lnTo>
                  <a:lnTo>
                    <a:pt x="1420" y="73386"/>
                  </a:lnTo>
                  <a:lnTo>
                    <a:pt x="1420" y="65026"/>
                  </a:lnTo>
                  <a:close/>
                </a:path>
              </a:pathLst>
            </a:custGeom>
            <a:solidFill>
              <a:srgbClr val="000000"/>
            </a:solidFill>
            <a:ln w="1210"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F33744E2-6283-21F0-4D24-CC7EFA1F09F0}"/>
                </a:ext>
              </a:extLst>
            </p:cNvPr>
            <p:cNvSpPr/>
            <p:nvPr/>
          </p:nvSpPr>
          <p:spPr>
            <a:xfrm>
              <a:off x="6425832" y="4838352"/>
              <a:ext cx="10362" cy="12485"/>
            </a:xfrm>
            <a:custGeom>
              <a:avLst/>
              <a:gdLst>
                <a:gd name="connsiteX0" fmla="*/ 0 w 10362"/>
                <a:gd name="connsiteY0" fmla="*/ 0 h 12485"/>
                <a:gd name="connsiteX1" fmla="*/ 10362 w 10362"/>
                <a:gd name="connsiteY1" fmla="*/ 0 h 12485"/>
                <a:gd name="connsiteX2" fmla="*/ 10362 w 10362"/>
                <a:gd name="connsiteY2" fmla="*/ 12486 h 12485"/>
                <a:gd name="connsiteX3" fmla="*/ 0 w 10362"/>
                <a:gd name="connsiteY3" fmla="*/ 12486 h 12485"/>
                <a:gd name="connsiteX4" fmla="*/ 0 w 10362"/>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2" h="12485">
                  <a:moveTo>
                    <a:pt x="0" y="0"/>
                  </a:moveTo>
                  <a:lnTo>
                    <a:pt x="10362" y="0"/>
                  </a:lnTo>
                  <a:lnTo>
                    <a:pt x="10362"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44E232D2-F582-DAF6-103F-1E2805F63A62}"/>
                </a:ext>
              </a:extLst>
            </p:cNvPr>
            <p:cNvSpPr/>
            <p:nvPr/>
          </p:nvSpPr>
          <p:spPr>
            <a:xfrm>
              <a:off x="6454832" y="4777452"/>
              <a:ext cx="47480" cy="74806"/>
            </a:xfrm>
            <a:custGeom>
              <a:avLst/>
              <a:gdLst>
                <a:gd name="connsiteX0" fmla="*/ 3094 w 47480"/>
                <a:gd name="connsiteY0" fmla="*/ 0 h 74806"/>
                <a:gd name="connsiteX1" fmla="*/ 42068 w 47480"/>
                <a:gd name="connsiteY1" fmla="*/ 0 h 74806"/>
                <a:gd name="connsiteX2" fmla="*/ 42068 w 47480"/>
                <a:gd name="connsiteY2" fmla="*/ 8360 h 74806"/>
                <a:gd name="connsiteX3" fmla="*/ 12182 w 47480"/>
                <a:gd name="connsiteY3" fmla="*/ 8360 h 74806"/>
                <a:gd name="connsiteX4" fmla="*/ 12182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23 w 47480"/>
                <a:gd name="connsiteY15" fmla="*/ 66458 h 74806"/>
                <a:gd name="connsiteX16" fmla="*/ 32580 w 47480"/>
                <a:gd name="connsiteY16" fmla="*/ 61980 h 74806"/>
                <a:gd name="connsiteX17" fmla="*/ 37555 w 47480"/>
                <a:gd name="connsiteY17" fmla="*/ 49846 h 74806"/>
                <a:gd name="connsiteX18" fmla="*/ 32580 w 47480"/>
                <a:gd name="connsiteY18" fmla="*/ 37700 h 74806"/>
                <a:gd name="connsiteX19" fmla="*/ 19123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8" y="0"/>
                  </a:lnTo>
                  <a:lnTo>
                    <a:pt x="42068" y="8360"/>
                  </a:lnTo>
                  <a:lnTo>
                    <a:pt x="12182" y="8360"/>
                  </a:lnTo>
                  <a:lnTo>
                    <a:pt x="12182" y="26343"/>
                  </a:lnTo>
                  <a:cubicBezTo>
                    <a:pt x="13626" y="25858"/>
                    <a:pt x="15070" y="25494"/>
                    <a:pt x="16514" y="25263"/>
                  </a:cubicBezTo>
                  <a:cubicBezTo>
                    <a:pt x="17958" y="25008"/>
                    <a:pt x="19390" y="24875"/>
                    <a:pt x="20834" y="24875"/>
                  </a:cubicBezTo>
                  <a:cubicBezTo>
                    <a:pt x="29024"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2" y="74551"/>
                    <a:pt x="9877" y="74029"/>
                  </a:cubicBezTo>
                  <a:cubicBezTo>
                    <a:pt x="6698" y="73508"/>
                    <a:pt x="3410" y="72719"/>
                    <a:pt x="0" y="71663"/>
                  </a:cubicBezTo>
                  <a:lnTo>
                    <a:pt x="0" y="61689"/>
                  </a:lnTo>
                  <a:cubicBezTo>
                    <a:pt x="2948" y="63291"/>
                    <a:pt x="5994" y="64492"/>
                    <a:pt x="9137" y="65281"/>
                  </a:cubicBezTo>
                  <a:cubicBezTo>
                    <a:pt x="12280" y="66070"/>
                    <a:pt x="15616" y="66458"/>
                    <a:pt x="19123" y="66458"/>
                  </a:cubicBezTo>
                  <a:cubicBezTo>
                    <a:pt x="24790" y="66458"/>
                    <a:pt x="29267" y="64965"/>
                    <a:pt x="32580" y="61980"/>
                  </a:cubicBezTo>
                  <a:cubicBezTo>
                    <a:pt x="35892" y="59008"/>
                    <a:pt x="37555" y="54955"/>
                    <a:pt x="37555" y="49846"/>
                  </a:cubicBezTo>
                  <a:cubicBezTo>
                    <a:pt x="37555" y="44738"/>
                    <a:pt x="35892" y="40685"/>
                    <a:pt x="32580" y="37700"/>
                  </a:cubicBezTo>
                  <a:cubicBezTo>
                    <a:pt x="29267" y="34715"/>
                    <a:pt x="24790" y="33223"/>
                    <a:pt x="19123" y="33223"/>
                  </a:cubicBezTo>
                  <a:cubicBezTo>
                    <a:pt x="16466"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3" name="Freeform 32">
              <a:extLst>
                <a:ext uri="{FF2B5EF4-FFF2-40B4-BE49-F238E27FC236}">
                  <a16:creationId xmlns:a16="http://schemas.microsoft.com/office/drawing/2014/main" id="{C7CBF749-6032-8082-4573-D217170CF9D9}"/>
                </a:ext>
              </a:extLst>
            </p:cNvPr>
            <p:cNvSpPr/>
            <p:nvPr/>
          </p:nvSpPr>
          <p:spPr>
            <a:xfrm>
              <a:off x="6517747"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92 w 50719"/>
                <a:gd name="connsiteY10" fmla="*/ 9780 h 76128"/>
                <a:gd name="connsiteX11" fmla="*/ 50720 w 50719"/>
                <a:gd name="connsiteY11" fmla="*/ 38089 h 76128"/>
                <a:gd name="connsiteX12" fmla="*/ 44192 w 50719"/>
                <a:gd name="connsiteY12" fmla="*/ 66397 h 76128"/>
                <a:gd name="connsiteX13" fmla="*/ 25360 w 50719"/>
                <a:gd name="connsiteY13" fmla="*/ 76129 h 76128"/>
                <a:gd name="connsiteX14" fmla="*/ 6492 w 50719"/>
                <a:gd name="connsiteY14" fmla="*/ 66397 h 76128"/>
                <a:gd name="connsiteX15" fmla="*/ 0 w 50719"/>
                <a:gd name="connsiteY15" fmla="*/ 38089 h 76128"/>
                <a:gd name="connsiteX16" fmla="*/ 6492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20" y="25700"/>
                    <a:pt x="50720" y="38089"/>
                  </a:cubicBezTo>
                  <a:cubicBezTo>
                    <a:pt x="50720" y="50441"/>
                    <a:pt x="48548" y="59881"/>
                    <a:pt x="44192" y="66397"/>
                  </a:cubicBezTo>
                  <a:cubicBezTo>
                    <a:pt x="39860" y="72889"/>
                    <a:pt x="33587" y="76129"/>
                    <a:pt x="25360" y="76129"/>
                  </a:cubicBezTo>
                  <a:cubicBezTo>
                    <a:pt x="17133" y="76129"/>
                    <a:pt x="10848" y="72889"/>
                    <a:pt x="6492" y="66397"/>
                  </a:cubicBezTo>
                  <a:cubicBezTo>
                    <a:pt x="2160" y="59881"/>
                    <a:pt x="0" y="50441"/>
                    <a:pt x="0" y="38089"/>
                  </a:cubicBezTo>
                  <a:cubicBezTo>
                    <a:pt x="0" y="25700"/>
                    <a:pt x="2160" y="16272"/>
                    <a:pt x="6492" y="9780"/>
                  </a:cubicBezTo>
                  <a:cubicBezTo>
                    <a:pt x="10848"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34" name="Freeform 33">
              <a:extLst>
                <a:ext uri="{FF2B5EF4-FFF2-40B4-BE49-F238E27FC236}">
                  <a16:creationId xmlns:a16="http://schemas.microsoft.com/office/drawing/2014/main" id="{6CEDEF3B-1862-0ECA-DC5A-8AD0D3EC9CA5}"/>
                </a:ext>
              </a:extLst>
            </p:cNvPr>
            <p:cNvSpPr/>
            <p:nvPr/>
          </p:nvSpPr>
          <p:spPr>
            <a:xfrm>
              <a:off x="6918593" y="4777452"/>
              <a:ext cx="43694" cy="73386"/>
            </a:xfrm>
            <a:custGeom>
              <a:avLst/>
              <a:gdLst>
                <a:gd name="connsiteX0" fmla="*/ 1432 w 43694"/>
                <a:gd name="connsiteY0" fmla="*/ 65026 h 73386"/>
                <a:gd name="connsiteX1" fmla="*/ 17643 w 43694"/>
                <a:gd name="connsiteY1" fmla="*/ 65026 h 73386"/>
                <a:gd name="connsiteX2" fmla="*/ 17643 w 43694"/>
                <a:gd name="connsiteY2" fmla="*/ 9040 h 73386"/>
                <a:gd name="connsiteX3" fmla="*/ 0 w 43694"/>
                <a:gd name="connsiteY3" fmla="*/ 12583 h 73386"/>
                <a:gd name="connsiteX4" fmla="*/ 0 w 43694"/>
                <a:gd name="connsiteY4" fmla="*/ 3543 h 73386"/>
                <a:gd name="connsiteX5" fmla="*/ 17546 w 43694"/>
                <a:gd name="connsiteY5" fmla="*/ 0 h 73386"/>
                <a:gd name="connsiteX6" fmla="*/ 27484 w 43694"/>
                <a:gd name="connsiteY6" fmla="*/ 0 h 73386"/>
                <a:gd name="connsiteX7" fmla="*/ 27484 w 43694"/>
                <a:gd name="connsiteY7" fmla="*/ 65026 h 73386"/>
                <a:gd name="connsiteX8" fmla="*/ 43694 w 43694"/>
                <a:gd name="connsiteY8" fmla="*/ 65026 h 73386"/>
                <a:gd name="connsiteX9" fmla="*/ 43694 w 43694"/>
                <a:gd name="connsiteY9" fmla="*/ 73386 h 73386"/>
                <a:gd name="connsiteX10" fmla="*/ 1432 w 43694"/>
                <a:gd name="connsiteY10" fmla="*/ 73386 h 73386"/>
                <a:gd name="connsiteX11" fmla="*/ 1432 w 43694"/>
                <a:gd name="connsiteY11" fmla="*/ 65026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4" h="73386">
                  <a:moveTo>
                    <a:pt x="1432" y="65026"/>
                  </a:moveTo>
                  <a:lnTo>
                    <a:pt x="17643" y="65026"/>
                  </a:lnTo>
                  <a:lnTo>
                    <a:pt x="17643" y="9040"/>
                  </a:lnTo>
                  <a:lnTo>
                    <a:pt x="0" y="12583"/>
                  </a:lnTo>
                  <a:lnTo>
                    <a:pt x="0" y="3543"/>
                  </a:lnTo>
                  <a:lnTo>
                    <a:pt x="17546" y="0"/>
                  </a:lnTo>
                  <a:lnTo>
                    <a:pt x="27484" y="0"/>
                  </a:lnTo>
                  <a:lnTo>
                    <a:pt x="27484" y="65026"/>
                  </a:lnTo>
                  <a:lnTo>
                    <a:pt x="43694" y="65026"/>
                  </a:lnTo>
                  <a:lnTo>
                    <a:pt x="43694" y="73386"/>
                  </a:lnTo>
                  <a:lnTo>
                    <a:pt x="1432" y="73386"/>
                  </a:lnTo>
                  <a:lnTo>
                    <a:pt x="1432" y="65026"/>
                  </a:lnTo>
                  <a:close/>
                </a:path>
              </a:pathLst>
            </a:custGeom>
            <a:solidFill>
              <a:srgbClr val="000000"/>
            </a:solidFill>
            <a:ln w="1210" cap="flat">
              <a:noFill/>
              <a:prstDash val="solid"/>
              <a:miter/>
            </a:ln>
          </p:spPr>
          <p:txBody>
            <a:bodyPr rtlCol="0" anchor="ctr"/>
            <a:lstStyle/>
            <a:p>
              <a:endParaRPr lang="de-DE"/>
            </a:p>
          </p:txBody>
        </p:sp>
        <p:sp>
          <p:nvSpPr>
            <p:cNvPr id="35" name="Freeform 34">
              <a:extLst>
                <a:ext uri="{FF2B5EF4-FFF2-40B4-BE49-F238E27FC236}">
                  <a16:creationId xmlns:a16="http://schemas.microsoft.com/office/drawing/2014/main" id="{96352631-D02C-A4EF-9894-8C6E313BCCFA}"/>
                </a:ext>
              </a:extLst>
            </p:cNvPr>
            <p:cNvSpPr/>
            <p:nvPr/>
          </p:nvSpPr>
          <p:spPr>
            <a:xfrm>
              <a:off x="6982345"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36" name="Freeform 35">
              <a:extLst>
                <a:ext uri="{FF2B5EF4-FFF2-40B4-BE49-F238E27FC236}">
                  <a16:creationId xmlns:a16="http://schemas.microsoft.com/office/drawing/2014/main" id="{B7888486-FED0-0614-1ACE-99CD65CE0D86}"/>
                </a:ext>
              </a:extLst>
            </p:cNvPr>
            <p:cNvSpPr/>
            <p:nvPr/>
          </p:nvSpPr>
          <p:spPr>
            <a:xfrm>
              <a:off x="7011843" y="4777452"/>
              <a:ext cx="47189" cy="73386"/>
            </a:xfrm>
            <a:custGeom>
              <a:avLst/>
              <a:gdLst>
                <a:gd name="connsiteX0" fmla="*/ 0 w 47189"/>
                <a:gd name="connsiteY0" fmla="*/ 0 h 73386"/>
                <a:gd name="connsiteX1" fmla="*/ 47189 w 47189"/>
                <a:gd name="connsiteY1" fmla="*/ 0 h 73386"/>
                <a:gd name="connsiteX2" fmla="*/ 47189 w 47189"/>
                <a:gd name="connsiteY2" fmla="*/ 4223 h 73386"/>
                <a:gd name="connsiteX3" fmla="*/ 20543 w 47189"/>
                <a:gd name="connsiteY3" fmla="*/ 73386 h 73386"/>
                <a:gd name="connsiteX4" fmla="*/ 10168 w 47189"/>
                <a:gd name="connsiteY4" fmla="*/ 73386 h 73386"/>
                <a:gd name="connsiteX5" fmla="*/ 35237 w 47189"/>
                <a:gd name="connsiteY5" fmla="*/ 8360 h 73386"/>
                <a:gd name="connsiteX6" fmla="*/ 0 w 47189"/>
                <a:gd name="connsiteY6" fmla="*/ 8360 h 73386"/>
                <a:gd name="connsiteX7" fmla="*/ 0 w 47189"/>
                <a:gd name="connsiteY7" fmla="*/ 0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89" h="73386">
                  <a:moveTo>
                    <a:pt x="0" y="0"/>
                  </a:moveTo>
                  <a:lnTo>
                    <a:pt x="47189" y="0"/>
                  </a:lnTo>
                  <a:lnTo>
                    <a:pt x="47189" y="4223"/>
                  </a:lnTo>
                  <a:lnTo>
                    <a:pt x="20543" y="73386"/>
                  </a:lnTo>
                  <a:lnTo>
                    <a:pt x="10168" y="73386"/>
                  </a:lnTo>
                  <a:lnTo>
                    <a:pt x="35237"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37" name="Freeform 36">
              <a:extLst>
                <a:ext uri="{FF2B5EF4-FFF2-40B4-BE49-F238E27FC236}">
                  <a16:creationId xmlns:a16="http://schemas.microsoft.com/office/drawing/2014/main" id="{6071E696-1585-0F6D-DF46-668885E43798}"/>
                </a:ext>
              </a:extLst>
            </p:cNvPr>
            <p:cNvSpPr/>
            <p:nvPr/>
          </p:nvSpPr>
          <p:spPr>
            <a:xfrm>
              <a:off x="7075401" y="4777452"/>
              <a:ext cx="47480" cy="74806"/>
            </a:xfrm>
            <a:custGeom>
              <a:avLst/>
              <a:gdLst>
                <a:gd name="connsiteX0" fmla="*/ 3094 w 47480"/>
                <a:gd name="connsiteY0" fmla="*/ 0 h 74806"/>
                <a:gd name="connsiteX1" fmla="*/ 42069 w 47480"/>
                <a:gd name="connsiteY1" fmla="*/ 0 h 74806"/>
                <a:gd name="connsiteX2" fmla="*/ 42069 w 47480"/>
                <a:gd name="connsiteY2" fmla="*/ 8360 h 74806"/>
                <a:gd name="connsiteX3" fmla="*/ 12183 w 47480"/>
                <a:gd name="connsiteY3" fmla="*/ 8360 h 74806"/>
                <a:gd name="connsiteX4" fmla="*/ 12183 w 47480"/>
                <a:gd name="connsiteY4" fmla="*/ 26343 h 74806"/>
                <a:gd name="connsiteX5" fmla="*/ 16514 w 47480"/>
                <a:gd name="connsiteY5" fmla="*/ 25263 h 74806"/>
                <a:gd name="connsiteX6" fmla="*/ 20834 w 47480"/>
                <a:gd name="connsiteY6" fmla="*/ 24875 h 74806"/>
                <a:gd name="connsiteX7" fmla="*/ 40297 w 47480"/>
                <a:gd name="connsiteY7" fmla="*/ 31609 h 74806"/>
                <a:gd name="connsiteX8" fmla="*/ 47480 w 47480"/>
                <a:gd name="connsiteY8" fmla="*/ 49846 h 74806"/>
                <a:gd name="connsiteX9" fmla="*/ 40103 w 47480"/>
                <a:gd name="connsiteY9" fmla="*/ 68278 h 74806"/>
                <a:gd name="connsiteX10" fmla="*/ 19317 w 47480"/>
                <a:gd name="connsiteY10" fmla="*/ 74806 h 74806"/>
                <a:gd name="connsiteX11" fmla="*/ 9877 w 47480"/>
                <a:gd name="connsiteY11" fmla="*/ 74029 h 74806"/>
                <a:gd name="connsiteX12" fmla="*/ 0 w 47480"/>
                <a:gd name="connsiteY12" fmla="*/ 71663 h 74806"/>
                <a:gd name="connsiteX13" fmla="*/ 0 w 47480"/>
                <a:gd name="connsiteY13" fmla="*/ 61689 h 74806"/>
                <a:gd name="connsiteX14" fmla="*/ 9137 w 47480"/>
                <a:gd name="connsiteY14" fmla="*/ 65281 h 74806"/>
                <a:gd name="connsiteX15" fmla="*/ 19111 w 47480"/>
                <a:gd name="connsiteY15" fmla="*/ 66458 h 74806"/>
                <a:gd name="connsiteX16" fmla="*/ 32580 w 47480"/>
                <a:gd name="connsiteY16" fmla="*/ 61980 h 74806"/>
                <a:gd name="connsiteX17" fmla="*/ 37543 w 47480"/>
                <a:gd name="connsiteY17" fmla="*/ 49846 h 74806"/>
                <a:gd name="connsiteX18" fmla="*/ 32580 w 47480"/>
                <a:gd name="connsiteY18" fmla="*/ 37700 h 74806"/>
                <a:gd name="connsiteX19" fmla="*/ 19111 w 47480"/>
                <a:gd name="connsiteY19" fmla="*/ 33223 h 74806"/>
                <a:gd name="connsiteX20" fmla="*/ 11151 w 47480"/>
                <a:gd name="connsiteY20" fmla="*/ 34109 h 74806"/>
                <a:gd name="connsiteX21" fmla="*/ 3094 w 47480"/>
                <a:gd name="connsiteY21" fmla="*/ 36863 h 74806"/>
                <a:gd name="connsiteX22" fmla="*/ 3094 w 47480"/>
                <a:gd name="connsiteY22" fmla="*/ 0 h 7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0" h="74806">
                  <a:moveTo>
                    <a:pt x="3094" y="0"/>
                  </a:moveTo>
                  <a:lnTo>
                    <a:pt x="42069" y="0"/>
                  </a:lnTo>
                  <a:lnTo>
                    <a:pt x="42069" y="8360"/>
                  </a:lnTo>
                  <a:lnTo>
                    <a:pt x="12183" y="8360"/>
                  </a:lnTo>
                  <a:lnTo>
                    <a:pt x="12183" y="26343"/>
                  </a:lnTo>
                  <a:cubicBezTo>
                    <a:pt x="13626" y="25858"/>
                    <a:pt x="15070" y="25494"/>
                    <a:pt x="16514" y="25263"/>
                  </a:cubicBezTo>
                  <a:cubicBezTo>
                    <a:pt x="17958" y="25008"/>
                    <a:pt x="19390" y="24875"/>
                    <a:pt x="20834" y="24875"/>
                  </a:cubicBezTo>
                  <a:cubicBezTo>
                    <a:pt x="29025" y="24875"/>
                    <a:pt x="35516" y="27119"/>
                    <a:pt x="40297" y="31609"/>
                  </a:cubicBezTo>
                  <a:cubicBezTo>
                    <a:pt x="45090" y="36099"/>
                    <a:pt x="47480" y="42178"/>
                    <a:pt x="47480" y="49846"/>
                  </a:cubicBezTo>
                  <a:cubicBezTo>
                    <a:pt x="47480" y="57746"/>
                    <a:pt x="45017" y="63885"/>
                    <a:pt x="40103" y="68278"/>
                  </a:cubicBezTo>
                  <a:cubicBezTo>
                    <a:pt x="35189" y="72634"/>
                    <a:pt x="28260" y="74806"/>
                    <a:pt x="19317" y="74806"/>
                  </a:cubicBezTo>
                  <a:cubicBezTo>
                    <a:pt x="16235" y="74806"/>
                    <a:pt x="13093" y="74551"/>
                    <a:pt x="9877" y="74029"/>
                  </a:cubicBezTo>
                  <a:cubicBezTo>
                    <a:pt x="6698" y="73508"/>
                    <a:pt x="3410" y="72719"/>
                    <a:pt x="0" y="71663"/>
                  </a:cubicBezTo>
                  <a:lnTo>
                    <a:pt x="0" y="61689"/>
                  </a:lnTo>
                  <a:cubicBezTo>
                    <a:pt x="2949" y="63291"/>
                    <a:pt x="5994" y="64492"/>
                    <a:pt x="9137" y="65281"/>
                  </a:cubicBezTo>
                  <a:cubicBezTo>
                    <a:pt x="12280" y="66070"/>
                    <a:pt x="15604" y="66458"/>
                    <a:pt x="19111" y="66458"/>
                  </a:cubicBezTo>
                  <a:cubicBezTo>
                    <a:pt x="24778" y="66458"/>
                    <a:pt x="29267" y="64965"/>
                    <a:pt x="32580" y="61980"/>
                  </a:cubicBezTo>
                  <a:cubicBezTo>
                    <a:pt x="35892" y="59008"/>
                    <a:pt x="37543" y="54955"/>
                    <a:pt x="37543" y="49846"/>
                  </a:cubicBezTo>
                  <a:cubicBezTo>
                    <a:pt x="37543" y="44738"/>
                    <a:pt x="35892" y="40685"/>
                    <a:pt x="32580" y="37700"/>
                  </a:cubicBezTo>
                  <a:cubicBezTo>
                    <a:pt x="29267" y="34715"/>
                    <a:pt x="24778" y="33223"/>
                    <a:pt x="19111" y="33223"/>
                  </a:cubicBezTo>
                  <a:cubicBezTo>
                    <a:pt x="16454" y="33223"/>
                    <a:pt x="13808" y="33514"/>
                    <a:pt x="11151" y="34109"/>
                  </a:cubicBezTo>
                  <a:cubicBezTo>
                    <a:pt x="8530" y="34703"/>
                    <a:pt x="5849" y="35613"/>
                    <a:pt x="3094" y="36863"/>
                  </a:cubicBezTo>
                  <a:lnTo>
                    <a:pt x="3094" y="0"/>
                  </a:lnTo>
                  <a:close/>
                </a:path>
              </a:pathLst>
            </a:custGeom>
            <a:solidFill>
              <a:srgbClr val="000000"/>
            </a:solidFill>
            <a:ln w="1210" cap="flat">
              <a:noFill/>
              <a:prstDash val="solid"/>
              <a:miter/>
            </a:ln>
          </p:spPr>
          <p:txBody>
            <a:bodyPr rtlCol="0" anchor="ctr"/>
            <a:lstStyle/>
            <a:p>
              <a:endParaRPr lang="de-DE"/>
            </a:p>
          </p:txBody>
        </p:sp>
        <p:sp>
          <p:nvSpPr>
            <p:cNvPr id="38" name="Freeform 37">
              <a:extLst>
                <a:ext uri="{FF2B5EF4-FFF2-40B4-BE49-F238E27FC236}">
                  <a16:creationId xmlns:a16="http://schemas.microsoft.com/office/drawing/2014/main" id="{21E1A4E8-8B14-1992-EC9C-CFE9979218D2}"/>
                </a:ext>
              </a:extLst>
            </p:cNvPr>
            <p:cNvSpPr/>
            <p:nvPr/>
          </p:nvSpPr>
          <p:spPr>
            <a:xfrm>
              <a:off x="7471163" y="4776129"/>
              <a:ext cx="46594" cy="74708"/>
            </a:xfrm>
            <a:custGeom>
              <a:avLst/>
              <a:gdLst>
                <a:gd name="connsiteX0" fmla="*/ 11940 w 46594"/>
                <a:gd name="connsiteY0" fmla="*/ 66349 h 74708"/>
                <a:gd name="connsiteX1" fmla="*/ 46594 w 46594"/>
                <a:gd name="connsiteY1" fmla="*/ 66349 h 74708"/>
                <a:gd name="connsiteX2" fmla="*/ 46594 w 46594"/>
                <a:gd name="connsiteY2" fmla="*/ 74709 h 74708"/>
                <a:gd name="connsiteX3" fmla="*/ 0 w 46594"/>
                <a:gd name="connsiteY3" fmla="*/ 74709 h 74708"/>
                <a:gd name="connsiteX4" fmla="*/ 0 w 46594"/>
                <a:gd name="connsiteY4" fmla="*/ 66349 h 74708"/>
                <a:gd name="connsiteX5" fmla="*/ 15374 w 46594"/>
                <a:gd name="connsiteY5" fmla="*/ 50672 h 74708"/>
                <a:gd name="connsiteX6" fmla="*/ 27666 w 46594"/>
                <a:gd name="connsiteY6" fmla="*/ 37943 h 74708"/>
                <a:gd name="connsiteX7" fmla="*/ 34303 w 46594"/>
                <a:gd name="connsiteY7" fmla="*/ 28903 h 74708"/>
                <a:gd name="connsiteX8" fmla="*/ 36220 w 46594"/>
                <a:gd name="connsiteY8" fmla="*/ 21574 h 74708"/>
                <a:gd name="connsiteX9" fmla="*/ 32094 w 46594"/>
                <a:gd name="connsiteY9" fmla="*/ 12037 h 74708"/>
                <a:gd name="connsiteX10" fmla="*/ 21429 w 46594"/>
                <a:gd name="connsiteY10" fmla="*/ 8348 h 74708"/>
                <a:gd name="connsiteX11" fmla="*/ 11539 w 46594"/>
                <a:gd name="connsiteY11" fmla="*/ 9974 h 74708"/>
                <a:gd name="connsiteX12" fmla="*/ 485 w 46594"/>
                <a:gd name="connsiteY12" fmla="*/ 14888 h 74708"/>
                <a:gd name="connsiteX13" fmla="*/ 485 w 46594"/>
                <a:gd name="connsiteY13" fmla="*/ 4866 h 74708"/>
                <a:gd name="connsiteX14" fmla="*/ 11697 w 46594"/>
                <a:gd name="connsiteY14" fmla="*/ 1226 h 74708"/>
                <a:gd name="connsiteX15" fmla="*/ 21234 w 46594"/>
                <a:gd name="connsiteY15" fmla="*/ 0 h 74708"/>
                <a:gd name="connsiteX16" fmla="*/ 39411 w 46594"/>
                <a:gd name="connsiteY16" fmla="*/ 5703 h 74708"/>
                <a:gd name="connsiteX17" fmla="*/ 46194 w 46594"/>
                <a:gd name="connsiteY17" fmla="*/ 20931 h 74708"/>
                <a:gd name="connsiteX18" fmla="*/ 44483 w 46594"/>
                <a:gd name="connsiteY18" fmla="*/ 29534 h 74708"/>
                <a:gd name="connsiteX19" fmla="*/ 38331 w 46594"/>
                <a:gd name="connsiteY19" fmla="*/ 39071 h 74708"/>
                <a:gd name="connsiteX20" fmla="*/ 30517 w 46594"/>
                <a:gd name="connsiteY20" fmla="*/ 47335 h 74708"/>
                <a:gd name="connsiteX21" fmla="*/ 11940 w 46594"/>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4" h="74708">
                  <a:moveTo>
                    <a:pt x="11940" y="66349"/>
                  </a:moveTo>
                  <a:lnTo>
                    <a:pt x="46594" y="66349"/>
                  </a:lnTo>
                  <a:lnTo>
                    <a:pt x="46594" y="74709"/>
                  </a:lnTo>
                  <a:lnTo>
                    <a:pt x="0" y="74709"/>
                  </a:lnTo>
                  <a:lnTo>
                    <a:pt x="0" y="66349"/>
                  </a:lnTo>
                  <a:cubicBezTo>
                    <a:pt x="3762" y="62454"/>
                    <a:pt x="8882" y="57224"/>
                    <a:pt x="15374" y="50672"/>
                  </a:cubicBezTo>
                  <a:cubicBezTo>
                    <a:pt x="21902" y="44083"/>
                    <a:pt x="26003" y="39848"/>
                    <a:pt x="27666" y="37943"/>
                  </a:cubicBezTo>
                  <a:cubicBezTo>
                    <a:pt x="30844" y="34363"/>
                    <a:pt x="33053" y="31354"/>
                    <a:pt x="34303" y="28903"/>
                  </a:cubicBezTo>
                  <a:cubicBezTo>
                    <a:pt x="35577" y="26416"/>
                    <a:pt x="36220" y="23965"/>
                    <a:pt x="36220" y="21574"/>
                  </a:cubicBezTo>
                  <a:cubicBezTo>
                    <a:pt x="36220" y="17679"/>
                    <a:pt x="34849" y="14500"/>
                    <a:pt x="32094" y="12037"/>
                  </a:cubicBezTo>
                  <a:cubicBezTo>
                    <a:pt x="29376" y="9574"/>
                    <a:pt x="25821" y="8348"/>
                    <a:pt x="21429" y="8348"/>
                  </a:cubicBezTo>
                  <a:cubicBezTo>
                    <a:pt x="18310" y="8348"/>
                    <a:pt x="15022" y="8894"/>
                    <a:pt x="11539" y="9974"/>
                  </a:cubicBezTo>
                  <a:cubicBezTo>
                    <a:pt x="8105" y="11054"/>
                    <a:pt x="4417" y="12692"/>
                    <a:pt x="485" y="14888"/>
                  </a:cubicBezTo>
                  <a:lnTo>
                    <a:pt x="485" y="4866"/>
                  </a:lnTo>
                  <a:cubicBezTo>
                    <a:pt x="4477" y="3252"/>
                    <a:pt x="8215" y="2038"/>
                    <a:pt x="11697" y="1226"/>
                  </a:cubicBezTo>
                  <a:cubicBezTo>
                    <a:pt x="15167" y="413"/>
                    <a:pt x="18346" y="0"/>
                    <a:pt x="21234" y="0"/>
                  </a:cubicBezTo>
                  <a:cubicBezTo>
                    <a:pt x="28830" y="0"/>
                    <a:pt x="34885" y="1905"/>
                    <a:pt x="39411" y="5703"/>
                  </a:cubicBezTo>
                  <a:cubicBezTo>
                    <a:pt x="43937" y="9501"/>
                    <a:pt x="46194" y="14573"/>
                    <a:pt x="46194" y="20931"/>
                  </a:cubicBezTo>
                  <a:cubicBezTo>
                    <a:pt x="46194" y="23952"/>
                    <a:pt x="45624" y="26816"/>
                    <a:pt x="44483" y="29534"/>
                  </a:cubicBezTo>
                  <a:cubicBezTo>
                    <a:pt x="43367" y="32216"/>
                    <a:pt x="41316" y="35395"/>
                    <a:pt x="38331" y="39071"/>
                  </a:cubicBezTo>
                  <a:cubicBezTo>
                    <a:pt x="37518" y="40030"/>
                    <a:pt x="34909" y="42784"/>
                    <a:pt x="30517" y="47335"/>
                  </a:cubicBezTo>
                  <a:cubicBezTo>
                    <a:pt x="26125" y="51861"/>
                    <a:pt x="19936" y="58195"/>
                    <a:pt x="11940" y="66349"/>
                  </a:cubicBezTo>
                  <a:close/>
                </a:path>
              </a:pathLst>
            </a:custGeom>
            <a:solidFill>
              <a:srgbClr val="000000"/>
            </a:solidFill>
            <a:ln w="1210" cap="flat">
              <a:noFill/>
              <a:prstDash val="solid"/>
              <a:miter/>
            </a:ln>
          </p:spPr>
          <p:txBody>
            <a:bodyPr rtlCol="0" anchor="ctr"/>
            <a:lstStyle/>
            <a:p>
              <a:endParaRPr lang="de-DE"/>
            </a:p>
          </p:txBody>
        </p:sp>
        <p:sp>
          <p:nvSpPr>
            <p:cNvPr id="39" name="Freeform 38">
              <a:extLst>
                <a:ext uri="{FF2B5EF4-FFF2-40B4-BE49-F238E27FC236}">
                  <a16:creationId xmlns:a16="http://schemas.microsoft.com/office/drawing/2014/main" id="{4B4DF40F-6D3F-0E17-B315-BF76AEA44AA5}"/>
                </a:ext>
              </a:extLst>
            </p:cNvPr>
            <p:cNvSpPr/>
            <p:nvPr/>
          </p:nvSpPr>
          <p:spPr>
            <a:xfrm>
              <a:off x="7538591" y="4838352"/>
              <a:ext cx="10374" cy="12485"/>
            </a:xfrm>
            <a:custGeom>
              <a:avLst/>
              <a:gdLst>
                <a:gd name="connsiteX0" fmla="*/ 0 w 10374"/>
                <a:gd name="connsiteY0" fmla="*/ 0 h 12485"/>
                <a:gd name="connsiteX1" fmla="*/ 10374 w 10374"/>
                <a:gd name="connsiteY1" fmla="*/ 0 h 12485"/>
                <a:gd name="connsiteX2" fmla="*/ 10374 w 10374"/>
                <a:gd name="connsiteY2" fmla="*/ 12486 h 12485"/>
                <a:gd name="connsiteX3" fmla="*/ 0 w 10374"/>
                <a:gd name="connsiteY3" fmla="*/ 12486 h 12485"/>
                <a:gd name="connsiteX4" fmla="*/ 0 w 10374"/>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4" h="12485">
                  <a:moveTo>
                    <a:pt x="0" y="0"/>
                  </a:moveTo>
                  <a:lnTo>
                    <a:pt x="10374" y="0"/>
                  </a:lnTo>
                  <a:lnTo>
                    <a:pt x="10374"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40" name="Freeform 39">
              <a:extLst>
                <a:ext uri="{FF2B5EF4-FFF2-40B4-BE49-F238E27FC236}">
                  <a16:creationId xmlns:a16="http://schemas.microsoft.com/office/drawing/2014/main" id="{AAFEF597-64E5-ED59-2637-33CC7607FC75}"/>
                </a:ext>
              </a:extLst>
            </p:cNvPr>
            <p:cNvSpPr/>
            <p:nvPr/>
          </p:nvSpPr>
          <p:spPr>
            <a:xfrm>
              <a:off x="7566463" y="4776129"/>
              <a:ext cx="50732" cy="76128"/>
            </a:xfrm>
            <a:custGeom>
              <a:avLst/>
              <a:gdLst>
                <a:gd name="connsiteX0" fmla="*/ 25360 w 50732"/>
                <a:gd name="connsiteY0" fmla="*/ 7863 h 76128"/>
                <a:gd name="connsiteX1" fmla="*/ 13820 w 50732"/>
                <a:gd name="connsiteY1" fmla="*/ 15434 h 76128"/>
                <a:gd name="connsiteX2" fmla="*/ 9986 w 50732"/>
                <a:gd name="connsiteY2" fmla="*/ 38089 h 76128"/>
                <a:gd name="connsiteX3" fmla="*/ 13820 w 50732"/>
                <a:gd name="connsiteY3" fmla="*/ 60755 h 76128"/>
                <a:gd name="connsiteX4" fmla="*/ 25360 w 50732"/>
                <a:gd name="connsiteY4" fmla="*/ 68266 h 76128"/>
                <a:gd name="connsiteX5" fmla="*/ 36911 w 50732"/>
                <a:gd name="connsiteY5" fmla="*/ 60755 h 76128"/>
                <a:gd name="connsiteX6" fmla="*/ 40794 w 50732"/>
                <a:gd name="connsiteY6" fmla="*/ 38089 h 76128"/>
                <a:gd name="connsiteX7" fmla="*/ 36911 w 50732"/>
                <a:gd name="connsiteY7" fmla="*/ 15434 h 76128"/>
                <a:gd name="connsiteX8" fmla="*/ 25360 w 50732"/>
                <a:gd name="connsiteY8" fmla="*/ 7863 h 76128"/>
                <a:gd name="connsiteX9" fmla="*/ 25360 w 50732"/>
                <a:gd name="connsiteY9" fmla="*/ 0 h 76128"/>
                <a:gd name="connsiteX10" fmla="*/ 44192 w 50732"/>
                <a:gd name="connsiteY10" fmla="*/ 9780 h 76128"/>
                <a:gd name="connsiteX11" fmla="*/ 50732 w 50732"/>
                <a:gd name="connsiteY11" fmla="*/ 38089 h 76128"/>
                <a:gd name="connsiteX12" fmla="*/ 44192 w 50732"/>
                <a:gd name="connsiteY12" fmla="*/ 66397 h 76128"/>
                <a:gd name="connsiteX13" fmla="*/ 25360 w 50732"/>
                <a:gd name="connsiteY13" fmla="*/ 76129 h 76128"/>
                <a:gd name="connsiteX14" fmla="*/ 6492 w 50732"/>
                <a:gd name="connsiteY14" fmla="*/ 66397 h 76128"/>
                <a:gd name="connsiteX15" fmla="*/ 0 w 50732"/>
                <a:gd name="connsiteY15" fmla="*/ 38089 h 76128"/>
                <a:gd name="connsiteX16" fmla="*/ 6492 w 50732"/>
                <a:gd name="connsiteY16" fmla="*/ 9780 h 76128"/>
                <a:gd name="connsiteX17" fmla="*/ 25360 w 50732"/>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32" h="76128">
                  <a:moveTo>
                    <a:pt x="25360" y="7863"/>
                  </a:moveTo>
                  <a:cubicBezTo>
                    <a:pt x="20252" y="7863"/>
                    <a:pt x="16405" y="10387"/>
                    <a:pt x="13820" y="15434"/>
                  </a:cubicBezTo>
                  <a:cubicBezTo>
                    <a:pt x="11260" y="20446"/>
                    <a:pt x="9986" y="27993"/>
                    <a:pt x="9986" y="38089"/>
                  </a:cubicBezTo>
                  <a:cubicBezTo>
                    <a:pt x="9986" y="48148"/>
                    <a:pt x="11260" y="55707"/>
                    <a:pt x="13820" y="60755"/>
                  </a:cubicBezTo>
                  <a:cubicBezTo>
                    <a:pt x="16405"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92" y="9780"/>
                  </a:cubicBezTo>
                  <a:cubicBezTo>
                    <a:pt x="48548" y="16272"/>
                    <a:pt x="50732" y="25700"/>
                    <a:pt x="50732" y="38089"/>
                  </a:cubicBezTo>
                  <a:cubicBezTo>
                    <a:pt x="50732" y="50441"/>
                    <a:pt x="48548" y="59881"/>
                    <a:pt x="44192" y="66397"/>
                  </a:cubicBezTo>
                  <a:cubicBezTo>
                    <a:pt x="39860" y="72889"/>
                    <a:pt x="33587" y="76129"/>
                    <a:pt x="25360" y="76129"/>
                  </a:cubicBezTo>
                  <a:cubicBezTo>
                    <a:pt x="17145" y="76129"/>
                    <a:pt x="10848" y="72889"/>
                    <a:pt x="6492" y="66397"/>
                  </a:cubicBezTo>
                  <a:cubicBezTo>
                    <a:pt x="2160" y="59881"/>
                    <a:pt x="0" y="50441"/>
                    <a:pt x="0" y="38089"/>
                  </a:cubicBezTo>
                  <a:cubicBezTo>
                    <a:pt x="0" y="25700"/>
                    <a:pt x="2160" y="16272"/>
                    <a:pt x="6492" y="9780"/>
                  </a:cubicBezTo>
                  <a:cubicBezTo>
                    <a:pt x="10848" y="3264"/>
                    <a:pt x="17145" y="0"/>
                    <a:pt x="25360" y="0"/>
                  </a:cubicBezTo>
                  <a:close/>
                </a:path>
              </a:pathLst>
            </a:custGeom>
            <a:solidFill>
              <a:srgbClr val="000000"/>
            </a:solidFill>
            <a:ln w="1210" cap="flat">
              <a:noFill/>
              <a:prstDash val="solid"/>
              <a:miter/>
            </a:ln>
          </p:spPr>
          <p:txBody>
            <a:bodyPr rtlCol="0" anchor="ctr"/>
            <a:lstStyle/>
            <a:p>
              <a:endParaRPr lang="de-DE"/>
            </a:p>
          </p:txBody>
        </p:sp>
        <p:sp>
          <p:nvSpPr>
            <p:cNvPr id="41" name="Freeform 40">
              <a:extLst>
                <a:ext uri="{FF2B5EF4-FFF2-40B4-BE49-F238E27FC236}">
                  <a16:creationId xmlns:a16="http://schemas.microsoft.com/office/drawing/2014/main" id="{0814C2A2-7C2C-3E37-D437-92FA8342FF66}"/>
                </a:ext>
              </a:extLst>
            </p:cNvPr>
            <p:cNvSpPr/>
            <p:nvPr/>
          </p:nvSpPr>
          <p:spPr>
            <a:xfrm>
              <a:off x="7630518" y="4776129"/>
              <a:ext cx="50719" cy="76128"/>
            </a:xfrm>
            <a:custGeom>
              <a:avLst/>
              <a:gdLst>
                <a:gd name="connsiteX0" fmla="*/ 25360 w 50719"/>
                <a:gd name="connsiteY0" fmla="*/ 7863 h 76128"/>
                <a:gd name="connsiteX1" fmla="*/ 13808 w 50719"/>
                <a:gd name="connsiteY1" fmla="*/ 15434 h 76128"/>
                <a:gd name="connsiteX2" fmla="*/ 9974 w 50719"/>
                <a:gd name="connsiteY2" fmla="*/ 38089 h 76128"/>
                <a:gd name="connsiteX3" fmla="*/ 13808 w 50719"/>
                <a:gd name="connsiteY3" fmla="*/ 60755 h 76128"/>
                <a:gd name="connsiteX4" fmla="*/ 25360 w 50719"/>
                <a:gd name="connsiteY4" fmla="*/ 68266 h 76128"/>
                <a:gd name="connsiteX5" fmla="*/ 36911 w 50719"/>
                <a:gd name="connsiteY5" fmla="*/ 60755 h 76128"/>
                <a:gd name="connsiteX6" fmla="*/ 40794 w 50719"/>
                <a:gd name="connsiteY6" fmla="*/ 38089 h 76128"/>
                <a:gd name="connsiteX7" fmla="*/ 36911 w 50719"/>
                <a:gd name="connsiteY7" fmla="*/ 15434 h 76128"/>
                <a:gd name="connsiteX8" fmla="*/ 25360 w 50719"/>
                <a:gd name="connsiteY8" fmla="*/ 7863 h 76128"/>
                <a:gd name="connsiteX9" fmla="*/ 25360 w 50719"/>
                <a:gd name="connsiteY9" fmla="*/ 0 h 76128"/>
                <a:gd name="connsiteX10" fmla="*/ 44180 w 50719"/>
                <a:gd name="connsiteY10" fmla="*/ 9780 h 76128"/>
                <a:gd name="connsiteX11" fmla="*/ 50720 w 50719"/>
                <a:gd name="connsiteY11" fmla="*/ 38089 h 76128"/>
                <a:gd name="connsiteX12" fmla="*/ 44180 w 50719"/>
                <a:gd name="connsiteY12" fmla="*/ 66397 h 76128"/>
                <a:gd name="connsiteX13" fmla="*/ 25360 w 50719"/>
                <a:gd name="connsiteY13" fmla="*/ 76129 h 76128"/>
                <a:gd name="connsiteX14" fmla="*/ 6479 w 50719"/>
                <a:gd name="connsiteY14" fmla="*/ 66397 h 76128"/>
                <a:gd name="connsiteX15" fmla="*/ 0 w 50719"/>
                <a:gd name="connsiteY15" fmla="*/ 38089 h 76128"/>
                <a:gd name="connsiteX16" fmla="*/ 6479 w 50719"/>
                <a:gd name="connsiteY16" fmla="*/ 9780 h 76128"/>
                <a:gd name="connsiteX17" fmla="*/ 25360 w 50719"/>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19" h="76128">
                  <a:moveTo>
                    <a:pt x="25360" y="7863"/>
                  </a:moveTo>
                  <a:cubicBezTo>
                    <a:pt x="20252" y="7863"/>
                    <a:pt x="16393" y="10387"/>
                    <a:pt x="13808" y="15434"/>
                  </a:cubicBezTo>
                  <a:cubicBezTo>
                    <a:pt x="11248" y="20446"/>
                    <a:pt x="9974" y="27993"/>
                    <a:pt x="9974" y="38089"/>
                  </a:cubicBezTo>
                  <a:cubicBezTo>
                    <a:pt x="9974" y="48148"/>
                    <a:pt x="11248" y="55707"/>
                    <a:pt x="13808" y="60755"/>
                  </a:cubicBezTo>
                  <a:cubicBezTo>
                    <a:pt x="16393" y="65766"/>
                    <a:pt x="20252" y="68266"/>
                    <a:pt x="25360" y="68266"/>
                  </a:cubicBezTo>
                  <a:cubicBezTo>
                    <a:pt x="30505" y="68266"/>
                    <a:pt x="34351" y="65766"/>
                    <a:pt x="36911" y="60755"/>
                  </a:cubicBezTo>
                  <a:cubicBezTo>
                    <a:pt x="39496" y="55707"/>
                    <a:pt x="40794" y="48148"/>
                    <a:pt x="40794" y="38089"/>
                  </a:cubicBezTo>
                  <a:cubicBezTo>
                    <a:pt x="40794" y="27993"/>
                    <a:pt x="39496" y="20446"/>
                    <a:pt x="36911" y="15434"/>
                  </a:cubicBezTo>
                  <a:cubicBezTo>
                    <a:pt x="34351" y="10387"/>
                    <a:pt x="30505" y="7863"/>
                    <a:pt x="25360" y="7863"/>
                  </a:cubicBezTo>
                  <a:moveTo>
                    <a:pt x="25360" y="0"/>
                  </a:moveTo>
                  <a:cubicBezTo>
                    <a:pt x="33587" y="0"/>
                    <a:pt x="39860" y="3264"/>
                    <a:pt x="44180" y="9780"/>
                  </a:cubicBezTo>
                  <a:cubicBezTo>
                    <a:pt x="48536" y="16272"/>
                    <a:pt x="50720" y="25700"/>
                    <a:pt x="50720" y="38089"/>
                  </a:cubicBezTo>
                  <a:cubicBezTo>
                    <a:pt x="50720" y="50441"/>
                    <a:pt x="48536" y="59881"/>
                    <a:pt x="44180" y="66397"/>
                  </a:cubicBezTo>
                  <a:cubicBezTo>
                    <a:pt x="39860" y="72889"/>
                    <a:pt x="33587" y="76129"/>
                    <a:pt x="25360" y="76129"/>
                  </a:cubicBezTo>
                  <a:cubicBezTo>
                    <a:pt x="17133" y="76129"/>
                    <a:pt x="10836" y="72889"/>
                    <a:pt x="6479" y="66397"/>
                  </a:cubicBezTo>
                  <a:cubicBezTo>
                    <a:pt x="2160" y="59881"/>
                    <a:pt x="0" y="50441"/>
                    <a:pt x="0" y="38089"/>
                  </a:cubicBezTo>
                  <a:cubicBezTo>
                    <a:pt x="0" y="25700"/>
                    <a:pt x="2160" y="16272"/>
                    <a:pt x="6479" y="9780"/>
                  </a:cubicBezTo>
                  <a:cubicBezTo>
                    <a:pt x="10836" y="3264"/>
                    <a:pt x="17133" y="0"/>
                    <a:pt x="25360" y="0"/>
                  </a:cubicBezTo>
                  <a:close/>
                </a:path>
              </a:pathLst>
            </a:custGeom>
            <a:solidFill>
              <a:srgbClr val="000000"/>
            </a:solidFill>
            <a:ln w="1210" cap="flat">
              <a:noFill/>
              <a:prstDash val="solid"/>
              <a:miter/>
            </a:ln>
          </p:spPr>
          <p:txBody>
            <a:bodyPr rtlCol="0" anchor="ctr"/>
            <a:lstStyle/>
            <a:p>
              <a:endParaRPr lang="de-DE"/>
            </a:p>
          </p:txBody>
        </p:sp>
        <p:sp>
          <p:nvSpPr>
            <p:cNvPr id="42" name="Freeform 41">
              <a:extLst>
                <a:ext uri="{FF2B5EF4-FFF2-40B4-BE49-F238E27FC236}">
                  <a16:creationId xmlns:a16="http://schemas.microsoft.com/office/drawing/2014/main" id="{FB05A3D5-CA93-BB25-DC10-A71405DFF636}"/>
                </a:ext>
              </a:extLst>
            </p:cNvPr>
            <p:cNvSpPr/>
            <p:nvPr/>
          </p:nvSpPr>
          <p:spPr>
            <a:xfrm>
              <a:off x="6438257" y="4897821"/>
              <a:ext cx="48086" cy="83384"/>
            </a:xfrm>
            <a:custGeom>
              <a:avLst/>
              <a:gdLst>
                <a:gd name="connsiteX0" fmla="*/ 48087 w 48086"/>
                <a:gd name="connsiteY0" fmla="*/ 23867 h 83384"/>
                <a:gd name="connsiteX1" fmla="*/ 45017 w 48086"/>
                <a:gd name="connsiteY1" fmla="*/ 44168 h 83384"/>
                <a:gd name="connsiteX2" fmla="*/ 37227 w 48086"/>
                <a:gd name="connsiteY2" fmla="*/ 63485 h 83384"/>
                <a:gd name="connsiteX3" fmla="*/ 26197 w 48086"/>
                <a:gd name="connsiteY3" fmla="*/ 77755 h 83384"/>
                <a:gd name="connsiteX4" fmla="*/ 13978 w 48086"/>
                <a:gd name="connsiteY4" fmla="*/ 83385 h 83384"/>
                <a:gd name="connsiteX5" fmla="*/ 7329 w 48086"/>
                <a:gd name="connsiteY5" fmla="*/ 81273 h 83384"/>
                <a:gd name="connsiteX6" fmla="*/ 3009 w 48086"/>
                <a:gd name="connsiteY6" fmla="*/ 75534 h 83384"/>
                <a:gd name="connsiteX7" fmla="*/ 740 w 48086"/>
                <a:gd name="connsiteY7" fmla="*/ 67926 h 83384"/>
                <a:gd name="connsiteX8" fmla="*/ 0 w 48086"/>
                <a:gd name="connsiteY8" fmla="*/ 59505 h 83384"/>
                <a:gd name="connsiteX9" fmla="*/ 1420 w 48086"/>
                <a:gd name="connsiteY9" fmla="*/ 45866 h 83384"/>
                <a:gd name="connsiteX10" fmla="*/ 5230 w 48086"/>
                <a:gd name="connsiteY10" fmla="*/ 32228 h 83384"/>
                <a:gd name="connsiteX11" fmla="*/ 10969 w 48086"/>
                <a:gd name="connsiteY11" fmla="*/ 19778 h 83384"/>
                <a:gd name="connsiteX12" fmla="*/ 18019 w 48086"/>
                <a:gd name="connsiteY12" fmla="*/ 9489 h 83384"/>
                <a:gd name="connsiteX13" fmla="*/ 25967 w 48086"/>
                <a:gd name="connsiteY13" fmla="*/ 2548 h 83384"/>
                <a:gd name="connsiteX14" fmla="*/ 34096 w 48086"/>
                <a:gd name="connsiteY14" fmla="*/ 0 h 83384"/>
                <a:gd name="connsiteX15" fmla="*/ 39217 w 48086"/>
                <a:gd name="connsiteY15" fmla="*/ 1250 h 83384"/>
                <a:gd name="connsiteX16" fmla="*/ 43027 w 48086"/>
                <a:gd name="connsiteY16" fmla="*/ 4538 h 83384"/>
                <a:gd name="connsiteX17" fmla="*/ 45527 w 48086"/>
                <a:gd name="connsiteY17" fmla="*/ 9028 h 83384"/>
                <a:gd name="connsiteX18" fmla="*/ 47116 w 48086"/>
                <a:gd name="connsiteY18" fmla="*/ 14318 h 83384"/>
                <a:gd name="connsiteX19" fmla="*/ 47856 w 48086"/>
                <a:gd name="connsiteY19" fmla="*/ 19439 h 83384"/>
                <a:gd name="connsiteX20" fmla="*/ 48087 w 48086"/>
                <a:gd name="connsiteY20" fmla="*/ 23867 h 83384"/>
                <a:gd name="connsiteX21" fmla="*/ 40406 w 48086"/>
                <a:gd name="connsiteY21" fmla="*/ 16648 h 83384"/>
                <a:gd name="connsiteX22" fmla="*/ 40188 w 48086"/>
                <a:gd name="connsiteY22" fmla="*/ 11588 h 83384"/>
                <a:gd name="connsiteX23" fmla="*/ 39326 w 48086"/>
                <a:gd name="connsiteY23" fmla="*/ 7159 h 83384"/>
                <a:gd name="connsiteX24" fmla="*/ 37336 w 48086"/>
                <a:gd name="connsiteY24" fmla="*/ 3749 h 83384"/>
                <a:gd name="connsiteX25" fmla="*/ 33987 w 48086"/>
                <a:gd name="connsiteY25" fmla="*/ 2548 h 83384"/>
                <a:gd name="connsiteX26" fmla="*/ 21307 w 48086"/>
                <a:gd name="connsiteY26" fmla="*/ 14779 h 83384"/>
                <a:gd name="connsiteX27" fmla="*/ 17218 w 48086"/>
                <a:gd name="connsiteY27" fmla="*/ 23758 h 83384"/>
                <a:gd name="connsiteX28" fmla="*/ 14609 w 48086"/>
                <a:gd name="connsiteY28" fmla="*/ 31366 h 83384"/>
                <a:gd name="connsiteX29" fmla="*/ 12328 w 48086"/>
                <a:gd name="connsiteY29" fmla="*/ 39836 h 83384"/>
                <a:gd name="connsiteX30" fmla="*/ 36657 w 48086"/>
                <a:gd name="connsiteY30" fmla="*/ 39836 h 83384"/>
                <a:gd name="connsiteX31" fmla="*/ 40406 w 48086"/>
                <a:gd name="connsiteY31" fmla="*/ 16648 h 83384"/>
                <a:gd name="connsiteX32" fmla="*/ 35638 w 48086"/>
                <a:gd name="connsiteY32" fmla="*/ 43537 h 83384"/>
                <a:gd name="connsiteX33" fmla="*/ 11418 w 48086"/>
                <a:gd name="connsiteY33" fmla="*/ 43537 h 83384"/>
                <a:gd name="connsiteX34" fmla="*/ 7669 w 48086"/>
                <a:gd name="connsiteY34" fmla="*/ 66615 h 83384"/>
                <a:gd name="connsiteX35" fmla="*/ 9258 w 48086"/>
                <a:gd name="connsiteY35" fmla="*/ 77585 h 83384"/>
                <a:gd name="connsiteX36" fmla="*/ 13978 w 48086"/>
                <a:gd name="connsiteY36" fmla="*/ 80764 h 83384"/>
                <a:gd name="connsiteX37" fmla="*/ 20798 w 48086"/>
                <a:gd name="connsiteY37" fmla="*/ 77245 h 83384"/>
                <a:gd name="connsiteX38" fmla="*/ 27447 w 48086"/>
                <a:gd name="connsiteY38" fmla="*/ 67186 h 83384"/>
                <a:gd name="connsiteX39" fmla="*/ 35638 w 48086"/>
                <a:gd name="connsiteY39" fmla="*/ 43537 h 8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086" h="83384">
                  <a:moveTo>
                    <a:pt x="48087" y="23867"/>
                  </a:moveTo>
                  <a:cubicBezTo>
                    <a:pt x="48087" y="30238"/>
                    <a:pt x="47068" y="36996"/>
                    <a:pt x="45017" y="44168"/>
                  </a:cubicBezTo>
                  <a:cubicBezTo>
                    <a:pt x="43003" y="51290"/>
                    <a:pt x="40406" y="57721"/>
                    <a:pt x="37227" y="63485"/>
                  </a:cubicBezTo>
                  <a:cubicBezTo>
                    <a:pt x="34036" y="69212"/>
                    <a:pt x="30359" y="73969"/>
                    <a:pt x="26197" y="77755"/>
                  </a:cubicBezTo>
                  <a:cubicBezTo>
                    <a:pt x="22035" y="81504"/>
                    <a:pt x="17958" y="83385"/>
                    <a:pt x="13978" y="83385"/>
                  </a:cubicBezTo>
                  <a:cubicBezTo>
                    <a:pt x="11442" y="83385"/>
                    <a:pt x="9222" y="82681"/>
                    <a:pt x="7329" y="81273"/>
                  </a:cubicBezTo>
                  <a:cubicBezTo>
                    <a:pt x="5472" y="79829"/>
                    <a:pt x="4028" y="77924"/>
                    <a:pt x="3009" y="75534"/>
                  </a:cubicBezTo>
                  <a:cubicBezTo>
                    <a:pt x="1978" y="73119"/>
                    <a:pt x="1226" y="70583"/>
                    <a:pt x="740" y="67926"/>
                  </a:cubicBezTo>
                  <a:cubicBezTo>
                    <a:pt x="243" y="65232"/>
                    <a:pt x="0" y="62429"/>
                    <a:pt x="0" y="59505"/>
                  </a:cubicBezTo>
                  <a:cubicBezTo>
                    <a:pt x="0" y="55149"/>
                    <a:pt x="473" y="50611"/>
                    <a:pt x="1420" y="45866"/>
                  </a:cubicBezTo>
                  <a:cubicBezTo>
                    <a:pt x="2366" y="41098"/>
                    <a:pt x="3640" y="36548"/>
                    <a:pt x="5230" y="32228"/>
                  </a:cubicBezTo>
                  <a:cubicBezTo>
                    <a:pt x="6819" y="27872"/>
                    <a:pt x="8724" y="23722"/>
                    <a:pt x="10969" y="19778"/>
                  </a:cubicBezTo>
                  <a:cubicBezTo>
                    <a:pt x="13202" y="15798"/>
                    <a:pt x="15556" y="12364"/>
                    <a:pt x="18019" y="9489"/>
                  </a:cubicBezTo>
                  <a:cubicBezTo>
                    <a:pt x="20519" y="6564"/>
                    <a:pt x="23164" y="4259"/>
                    <a:pt x="25967" y="2548"/>
                  </a:cubicBezTo>
                  <a:cubicBezTo>
                    <a:pt x="28770" y="849"/>
                    <a:pt x="31488" y="0"/>
                    <a:pt x="34096" y="0"/>
                  </a:cubicBezTo>
                  <a:cubicBezTo>
                    <a:pt x="36002" y="0"/>
                    <a:pt x="37700" y="413"/>
                    <a:pt x="39217" y="1250"/>
                  </a:cubicBezTo>
                  <a:cubicBezTo>
                    <a:pt x="40770" y="2038"/>
                    <a:pt x="42044" y="3143"/>
                    <a:pt x="43027" y="4538"/>
                  </a:cubicBezTo>
                  <a:cubicBezTo>
                    <a:pt x="44010" y="5909"/>
                    <a:pt x="44847" y="7402"/>
                    <a:pt x="45527" y="9028"/>
                  </a:cubicBezTo>
                  <a:cubicBezTo>
                    <a:pt x="46243" y="10666"/>
                    <a:pt x="46777" y="12425"/>
                    <a:pt x="47116" y="14318"/>
                  </a:cubicBezTo>
                  <a:cubicBezTo>
                    <a:pt x="47456" y="16175"/>
                    <a:pt x="47699" y="17885"/>
                    <a:pt x="47856" y="19439"/>
                  </a:cubicBezTo>
                  <a:cubicBezTo>
                    <a:pt x="48014" y="20955"/>
                    <a:pt x="48087" y="22424"/>
                    <a:pt x="48087" y="23867"/>
                  </a:cubicBezTo>
                  <a:moveTo>
                    <a:pt x="40406" y="16648"/>
                  </a:moveTo>
                  <a:cubicBezTo>
                    <a:pt x="40406" y="14719"/>
                    <a:pt x="40333" y="13032"/>
                    <a:pt x="40188" y="11588"/>
                  </a:cubicBezTo>
                  <a:cubicBezTo>
                    <a:pt x="40030" y="10120"/>
                    <a:pt x="39751" y="8639"/>
                    <a:pt x="39326" y="7159"/>
                  </a:cubicBezTo>
                  <a:cubicBezTo>
                    <a:pt x="38914" y="5679"/>
                    <a:pt x="38246" y="4538"/>
                    <a:pt x="37336" y="3749"/>
                  </a:cubicBezTo>
                  <a:cubicBezTo>
                    <a:pt x="36475" y="2948"/>
                    <a:pt x="35358" y="2548"/>
                    <a:pt x="33987" y="2548"/>
                  </a:cubicBezTo>
                  <a:cubicBezTo>
                    <a:pt x="30007" y="2548"/>
                    <a:pt x="25785" y="6625"/>
                    <a:pt x="21307" y="14779"/>
                  </a:cubicBezTo>
                  <a:cubicBezTo>
                    <a:pt x="19863" y="17315"/>
                    <a:pt x="18504" y="20300"/>
                    <a:pt x="17218" y="23758"/>
                  </a:cubicBezTo>
                  <a:cubicBezTo>
                    <a:pt x="15932" y="27204"/>
                    <a:pt x="15058" y="29740"/>
                    <a:pt x="14609" y="31366"/>
                  </a:cubicBezTo>
                  <a:cubicBezTo>
                    <a:pt x="14148" y="33004"/>
                    <a:pt x="13384" y="35819"/>
                    <a:pt x="12328" y="39836"/>
                  </a:cubicBezTo>
                  <a:lnTo>
                    <a:pt x="36657" y="39836"/>
                  </a:lnTo>
                  <a:cubicBezTo>
                    <a:pt x="39156" y="29498"/>
                    <a:pt x="40406" y="21768"/>
                    <a:pt x="40406" y="16648"/>
                  </a:cubicBezTo>
                  <a:moveTo>
                    <a:pt x="35638" y="43537"/>
                  </a:moveTo>
                  <a:lnTo>
                    <a:pt x="11418" y="43537"/>
                  </a:lnTo>
                  <a:cubicBezTo>
                    <a:pt x="8918" y="53013"/>
                    <a:pt x="7669" y="60706"/>
                    <a:pt x="7669" y="66615"/>
                  </a:cubicBezTo>
                  <a:cubicBezTo>
                    <a:pt x="7669" y="71772"/>
                    <a:pt x="8203" y="75425"/>
                    <a:pt x="9258" y="77585"/>
                  </a:cubicBezTo>
                  <a:cubicBezTo>
                    <a:pt x="10362" y="79708"/>
                    <a:pt x="11928" y="80764"/>
                    <a:pt x="13978" y="80764"/>
                  </a:cubicBezTo>
                  <a:cubicBezTo>
                    <a:pt x="16320" y="80764"/>
                    <a:pt x="18601" y="79587"/>
                    <a:pt x="20798" y="77245"/>
                  </a:cubicBezTo>
                  <a:cubicBezTo>
                    <a:pt x="22994" y="74854"/>
                    <a:pt x="25214" y="71505"/>
                    <a:pt x="27447" y="67186"/>
                  </a:cubicBezTo>
                  <a:cubicBezTo>
                    <a:pt x="30408" y="61568"/>
                    <a:pt x="33138" y="53693"/>
                    <a:pt x="35638" y="43537"/>
                  </a:cubicBezTo>
                  <a:close/>
                </a:path>
              </a:pathLst>
            </a:custGeom>
            <a:solidFill>
              <a:srgbClr val="000000"/>
            </a:solidFill>
            <a:ln w="1210" cap="flat">
              <a:noFill/>
              <a:prstDash val="solid"/>
              <a:miter/>
            </a:ln>
          </p:spPr>
          <p:txBody>
            <a:bodyPr rtlCol="0" anchor="ctr"/>
            <a:lstStyle/>
            <a:p>
              <a:endParaRPr lang="de-DE"/>
            </a:p>
          </p:txBody>
        </p:sp>
        <p:sp>
          <p:nvSpPr>
            <p:cNvPr id="43" name="Freeform 42">
              <a:extLst>
                <a:ext uri="{FF2B5EF4-FFF2-40B4-BE49-F238E27FC236}">
                  <a16:creationId xmlns:a16="http://schemas.microsoft.com/office/drawing/2014/main" id="{D3CD3217-D3E6-5163-0A0D-2C81A6DE1605}"/>
                </a:ext>
              </a:extLst>
            </p:cNvPr>
            <p:cNvSpPr/>
            <p:nvPr/>
          </p:nvSpPr>
          <p:spPr>
            <a:xfrm>
              <a:off x="5287695" y="46943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4" name="Freeform 43">
              <a:extLst>
                <a:ext uri="{FF2B5EF4-FFF2-40B4-BE49-F238E27FC236}">
                  <a16:creationId xmlns:a16="http://schemas.microsoft.com/office/drawing/2014/main" id="{F121A7EE-D8FF-97E2-C7E0-EBBB8DB9D298}"/>
                </a:ext>
              </a:extLst>
            </p:cNvPr>
            <p:cNvSpPr/>
            <p:nvPr/>
          </p:nvSpPr>
          <p:spPr>
            <a:xfrm>
              <a:off x="5287695" y="431782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5" name="Freeform 44">
              <a:extLst>
                <a:ext uri="{FF2B5EF4-FFF2-40B4-BE49-F238E27FC236}">
                  <a16:creationId xmlns:a16="http://schemas.microsoft.com/office/drawing/2014/main" id="{DA670021-836E-C9DE-6D98-0963161F1F80}"/>
                </a:ext>
              </a:extLst>
            </p:cNvPr>
            <p:cNvSpPr/>
            <p:nvPr/>
          </p:nvSpPr>
          <p:spPr>
            <a:xfrm>
              <a:off x="5287695" y="3941307"/>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6" name="Freeform 45">
              <a:extLst>
                <a:ext uri="{FF2B5EF4-FFF2-40B4-BE49-F238E27FC236}">
                  <a16:creationId xmlns:a16="http://schemas.microsoft.com/office/drawing/2014/main" id="{9E8E0D2E-34ED-7159-E30E-65BEF8AD82B8}"/>
                </a:ext>
              </a:extLst>
            </p:cNvPr>
            <p:cNvSpPr/>
            <p:nvPr/>
          </p:nvSpPr>
          <p:spPr>
            <a:xfrm>
              <a:off x="5287695" y="3564783"/>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7" name="Freeform 46">
              <a:extLst>
                <a:ext uri="{FF2B5EF4-FFF2-40B4-BE49-F238E27FC236}">
                  <a16:creationId xmlns:a16="http://schemas.microsoft.com/office/drawing/2014/main" id="{735870C1-CFA1-9299-7370-2E4EC65F1968}"/>
                </a:ext>
              </a:extLst>
            </p:cNvPr>
            <p:cNvSpPr/>
            <p:nvPr/>
          </p:nvSpPr>
          <p:spPr>
            <a:xfrm>
              <a:off x="5287695" y="3188258"/>
              <a:ext cx="2355163" cy="1213"/>
            </a:xfrm>
            <a:custGeom>
              <a:avLst/>
              <a:gdLst>
                <a:gd name="connsiteX0" fmla="*/ 0 w 2355163"/>
                <a:gd name="connsiteY0" fmla="*/ 0 h 1213"/>
                <a:gd name="connsiteX1" fmla="*/ 2355164 w 2355163"/>
                <a:gd name="connsiteY1" fmla="*/ 0 h 1213"/>
              </a:gdLst>
              <a:ahLst/>
              <a:cxnLst>
                <a:cxn ang="0">
                  <a:pos x="connsiteX0" y="connsiteY0"/>
                </a:cxn>
                <a:cxn ang="0">
                  <a:pos x="connsiteX1" y="connsiteY1"/>
                </a:cxn>
              </a:cxnLst>
              <a:rect l="l" t="t" r="r" b="b"/>
              <a:pathLst>
                <a:path w="2355163" h="1213">
                  <a:moveTo>
                    <a:pt x="0" y="0"/>
                  </a:moveTo>
                  <a:lnTo>
                    <a:pt x="2355164" y="0"/>
                  </a:lnTo>
                </a:path>
              </a:pathLst>
            </a:custGeom>
            <a:noFill/>
            <a:ln w="2421" cap="rnd">
              <a:solidFill>
                <a:srgbClr val="000000">
                  <a:alpha val="10000"/>
                </a:srgbClr>
              </a:solidFill>
              <a:prstDash val="solid"/>
              <a:round/>
            </a:ln>
          </p:spPr>
          <p:txBody>
            <a:bodyPr rtlCol="0" anchor="ctr"/>
            <a:lstStyle/>
            <a:p>
              <a:endParaRPr lang="de-DE"/>
            </a:p>
          </p:txBody>
        </p:sp>
        <p:sp>
          <p:nvSpPr>
            <p:cNvPr id="48" name="Freeform 47">
              <a:extLst>
                <a:ext uri="{FF2B5EF4-FFF2-40B4-BE49-F238E27FC236}">
                  <a16:creationId xmlns:a16="http://schemas.microsoft.com/office/drawing/2014/main" id="{9B9E5942-5D01-B1E7-76AC-1BFA9975ACE0}"/>
                </a:ext>
              </a:extLst>
            </p:cNvPr>
            <p:cNvSpPr/>
            <p:nvPr/>
          </p:nvSpPr>
          <p:spPr>
            <a:xfrm>
              <a:off x="5287695" y="3123910"/>
              <a:ext cx="1213" cy="1611897"/>
            </a:xfrm>
            <a:custGeom>
              <a:avLst/>
              <a:gdLst>
                <a:gd name="connsiteX0" fmla="*/ 0 w 1213"/>
                <a:gd name="connsiteY0" fmla="*/ 1611897 h 1611897"/>
                <a:gd name="connsiteX1" fmla="*/ 0 w 1213"/>
                <a:gd name="connsiteY1" fmla="*/ 0 h 1611897"/>
              </a:gdLst>
              <a:ahLst/>
              <a:cxnLst>
                <a:cxn ang="0">
                  <a:pos x="connsiteX0" y="connsiteY0"/>
                </a:cxn>
                <a:cxn ang="0">
                  <a:pos x="connsiteX1" y="connsiteY1"/>
                </a:cxn>
              </a:cxnLst>
              <a:rect l="l" t="t" r="r" b="b"/>
              <a:pathLst>
                <a:path w="1213" h="1611897">
                  <a:moveTo>
                    <a:pt x="0" y="1611897"/>
                  </a:moveTo>
                  <a:lnTo>
                    <a:pt x="0" y="0"/>
                  </a:lnTo>
                </a:path>
              </a:pathLst>
            </a:custGeom>
            <a:noFill/>
            <a:ln w="4842" cap="rnd">
              <a:solidFill>
                <a:srgbClr val="000000"/>
              </a:solidFill>
              <a:prstDash val="solid"/>
              <a:round/>
            </a:ln>
          </p:spPr>
          <p:txBody>
            <a:bodyPr rtlCol="0" anchor="ctr"/>
            <a:lstStyle/>
            <a:p>
              <a:endParaRPr lang="de-DE"/>
            </a:p>
          </p:txBody>
        </p:sp>
        <p:sp>
          <p:nvSpPr>
            <p:cNvPr id="49" name="Freeform 48">
              <a:extLst>
                <a:ext uri="{FF2B5EF4-FFF2-40B4-BE49-F238E27FC236}">
                  <a16:creationId xmlns:a16="http://schemas.microsoft.com/office/drawing/2014/main" id="{E452F082-292C-CF54-59BB-7924777252DF}"/>
                </a:ext>
              </a:extLst>
            </p:cNvPr>
            <p:cNvSpPr/>
            <p:nvPr/>
          </p:nvSpPr>
          <p:spPr>
            <a:xfrm>
              <a:off x="5287695" y="46943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0" name="Freeform 49">
              <a:extLst>
                <a:ext uri="{FF2B5EF4-FFF2-40B4-BE49-F238E27FC236}">
                  <a16:creationId xmlns:a16="http://schemas.microsoft.com/office/drawing/2014/main" id="{27F81E2F-F3A2-FE64-C4AA-2D53C58C7E02}"/>
                </a:ext>
              </a:extLst>
            </p:cNvPr>
            <p:cNvSpPr/>
            <p:nvPr/>
          </p:nvSpPr>
          <p:spPr>
            <a:xfrm>
              <a:off x="5287695" y="431782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1" name="Freeform 50">
              <a:extLst>
                <a:ext uri="{FF2B5EF4-FFF2-40B4-BE49-F238E27FC236}">
                  <a16:creationId xmlns:a16="http://schemas.microsoft.com/office/drawing/2014/main" id="{A16CFB19-0CFC-D941-2249-BDE914A827F3}"/>
                </a:ext>
              </a:extLst>
            </p:cNvPr>
            <p:cNvSpPr/>
            <p:nvPr/>
          </p:nvSpPr>
          <p:spPr>
            <a:xfrm>
              <a:off x="5287695" y="3941307"/>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2" name="Freeform 51">
              <a:extLst>
                <a:ext uri="{FF2B5EF4-FFF2-40B4-BE49-F238E27FC236}">
                  <a16:creationId xmlns:a16="http://schemas.microsoft.com/office/drawing/2014/main" id="{B933A8E2-1966-DFFE-4407-CC23CBF31E65}"/>
                </a:ext>
              </a:extLst>
            </p:cNvPr>
            <p:cNvSpPr/>
            <p:nvPr/>
          </p:nvSpPr>
          <p:spPr>
            <a:xfrm>
              <a:off x="5287695" y="3564783"/>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3" name="Freeform 52">
              <a:extLst>
                <a:ext uri="{FF2B5EF4-FFF2-40B4-BE49-F238E27FC236}">
                  <a16:creationId xmlns:a16="http://schemas.microsoft.com/office/drawing/2014/main" id="{16C76F67-6FEE-1B4A-60E4-D1C9158EB486}"/>
                </a:ext>
              </a:extLst>
            </p:cNvPr>
            <p:cNvSpPr/>
            <p:nvPr/>
          </p:nvSpPr>
          <p:spPr>
            <a:xfrm>
              <a:off x="5287695" y="3188258"/>
              <a:ext cx="22930" cy="1213"/>
            </a:xfrm>
            <a:custGeom>
              <a:avLst/>
              <a:gdLst>
                <a:gd name="connsiteX0" fmla="*/ 0 w 22930"/>
                <a:gd name="connsiteY0" fmla="*/ 0 h 1213"/>
                <a:gd name="connsiteX1" fmla="*/ 22931 w 22930"/>
                <a:gd name="connsiteY1" fmla="*/ 0 h 1213"/>
              </a:gdLst>
              <a:ahLst/>
              <a:cxnLst>
                <a:cxn ang="0">
                  <a:pos x="connsiteX0" y="connsiteY0"/>
                </a:cxn>
                <a:cxn ang="0">
                  <a:pos x="connsiteX1" y="connsiteY1"/>
                </a:cxn>
              </a:cxnLst>
              <a:rect l="l" t="t" r="r" b="b"/>
              <a:pathLst>
                <a:path w="22930" h="1213">
                  <a:moveTo>
                    <a:pt x="0" y="0"/>
                  </a:moveTo>
                  <a:lnTo>
                    <a:pt x="22931" y="0"/>
                  </a:lnTo>
                </a:path>
              </a:pathLst>
            </a:custGeom>
            <a:noFill/>
            <a:ln w="4842" cap="rnd">
              <a:solidFill>
                <a:srgbClr val="000000"/>
              </a:solidFill>
              <a:prstDash val="solid"/>
              <a:round/>
            </a:ln>
          </p:spPr>
          <p:txBody>
            <a:bodyPr rtlCol="0" anchor="ctr"/>
            <a:lstStyle/>
            <a:p>
              <a:endParaRPr lang="de-DE"/>
            </a:p>
          </p:txBody>
        </p:sp>
        <p:sp>
          <p:nvSpPr>
            <p:cNvPr id="54" name="Freeform 53">
              <a:extLst>
                <a:ext uri="{FF2B5EF4-FFF2-40B4-BE49-F238E27FC236}">
                  <a16:creationId xmlns:a16="http://schemas.microsoft.com/office/drawing/2014/main" id="{E5F744C2-0711-6F4F-1926-4A168EFB43FA}"/>
                </a:ext>
              </a:extLst>
            </p:cNvPr>
            <p:cNvSpPr/>
            <p:nvPr/>
          </p:nvSpPr>
          <p:spPr>
            <a:xfrm>
              <a:off x="4952876" y="469531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A7012C10-59C8-0E27-A5BA-3C7DA0514FF9}"/>
                </a:ext>
              </a:extLst>
            </p:cNvPr>
            <p:cNvSpPr/>
            <p:nvPr/>
          </p:nvSpPr>
          <p:spPr>
            <a:xfrm>
              <a:off x="5033193"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8" y="68266"/>
                    <a:pt x="34359" y="65754"/>
                    <a:pt x="36914" y="60743"/>
                  </a:cubicBezTo>
                  <a:cubicBezTo>
                    <a:pt x="39502" y="55707"/>
                    <a:pt x="40797" y="48148"/>
                    <a:pt x="40797" y="38089"/>
                  </a:cubicBezTo>
                  <a:cubicBezTo>
                    <a:pt x="40797" y="27993"/>
                    <a:pt x="39502" y="20446"/>
                    <a:pt x="36914" y="15434"/>
                  </a:cubicBezTo>
                  <a:cubicBezTo>
                    <a:pt x="34359" y="10387"/>
                    <a:pt x="30508"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BB7E6D99-8888-1409-328F-92ED969E0459}"/>
                </a:ext>
              </a:extLst>
            </p:cNvPr>
            <p:cNvSpPr/>
            <p:nvPr/>
          </p:nvSpPr>
          <p:spPr>
            <a:xfrm>
              <a:off x="5101369" y="4718565"/>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AE7C10E8-F194-7E88-7899-20F5BAE9E92B}"/>
                </a:ext>
              </a:extLst>
            </p:cNvPr>
            <p:cNvSpPr/>
            <p:nvPr/>
          </p:nvSpPr>
          <p:spPr>
            <a:xfrm>
              <a:off x="5129976" y="4656342"/>
              <a:ext cx="46598" cy="74708"/>
            </a:xfrm>
            <a:custGeom>
              <a:avLst/>
              <a:gdLst>
                <a:gd name="connsiteX0" fmla="*/ 11945 w 46598"/>
                <a:gd name="connsiteY0" fmla="*/ 66349 h 74708"/>
                <a:gd name="connsiteX1" fmla="*/ 46598 w 46598"/>
                <a:gd name="connsiteY1" fmla="*/ 66349 h 74708"/>
                <a:gd name="connsiteX2" fmla="*/ 46598 w 46598"/>
                <a:gd name="connsiteY2" fmla="*/ 74709 h 74708"/>
                <a:gd name="connsiteX3" fmla="*/ 0 w 46598"/>
                <a:gd name="connsiteY3" fmla="*/ 74709 h 74708"/>
                <a:gd name="connsiteX4" fmla="*/ 0 w 46598"/>
                <a:gd name="connsiteY4" fmla="*/ 66349 h 74708"/>
                <a:gd name="connsiteX5" fmla="*/ 15386 w 46598"/>
                <a:gd name="connsiteY5" fmla="*/ 50672 h 74708"/>
                <a:gd name="connsiteX6" fmla="*/ 27674 w 46598"/>
                <a:gd name="connsiteY6" fmla="*/ 37943 h 74708"/>
                <a:gd name="connsiteX7" fmla="*/ 34310 w 46598"/>
                <a:gd name="connsiteY7" fmla="*/ 28891 h 74708"/>
                <a:gd name="connsiteX8" fmla="*/ 36226 w 46598"/>
                <a:gd name="connsiteY8" fmla="*/ 21574 h 74708"/>
                <a:gd name="connsiteX9" fmla="*/ 32098 w 46598"/>
                <a:gd name="connsiteY9" fmla="*/ 12037 h 74708"/>
                <a:gd name="connsiteX10" fmla="*/ 21431 w 46598"/>
                <a:gd name="connsiteY10" fmla="*/ 8348 h 74708"/>
                <a:gd name="connsiteX11" fmla="*/ 11552 w 46598"/>
                <a:gd name="connsiteY11" fmla="*/ 9974 h 74708"/>
                <a:gd name="connsiteX12" fmla="*/ 491 w 46598"/>
                <a:gd name="connsiteY12" fmla="*/ 14888 h 74708"/>
                <a:gd name="connsiteX13" fmla="*/ 491 w 46598"/>
                <a:gd name="connsiteY13" fmla="*/ 4866 h 74708"/>
                <a:gd name="connsiteX14" fmla="*/ 11698 w 46598"/>
                <a:gd name="connsiteY14" fmla="*/ 1226 h 74708"/>
                <a:gd name="connsiteX15" fmla="*/ 21234 w 46598"/>
                <a:gd name="connsiteY15" fmla="*/ 0 h 74708"/>
                <a:gd name="connsiteX16" fmla="*/ 39421 w 46598"/>
                <a:gd name="connsiteY16" fmla="*/ 5691 h 74708"/>
                <a:gd name="connsiteX17" fmla="*/ 46205 w 46598"/>
                <a:gd name="connsiteY17" fmla="*/ 20931 h 74708"/>
                <a:gd name="connsiteX18" fmla="*/ 44484 w 46598"/>
                <a:gd name="connsiteY18" fmla="*/ 29534 h 74708"/>
                <a:gd name="connsiteX19" fmla="*/ 38340 w 46598"/>
                <a:gd name="connsiteY19" fmla="*/ 39071 h 74708"/>
                <a:gd name="connsiteX20" fmla="*/ 30524 w 46598"/>
                <a:gd name="connsiteY20" fmla="*/ 47335 h 74708"/>
                <a:gd name="connsiteX21" fmla="*/ 11945 w 46598"/>
                <a:gd name="connsiteY21" fmla="*/ 66349 h 7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98" h="74708">
                  <a:moveTo>
                    <a:pt x="11945" y="66349"/>
                  </a:moveTo>
                  <a:lnTo>
                    <a:pt x="46598" y="66349"/>
                  </a:lnTo>
                  <a:lnTo>
                    <a:pt x="46598" y="74709"/>
                  </a:lnTo>
                  <a:lnTo>
                    <a:pt x="0" y="74709"/>
                  </a:lnTo>
                  <a:lnTo>
                    <a:pt x="0" y="66349"/>
                  </a:lnTo>
                  <a:cubicBezTo>
                    <a:pt x="3769" y="62454"/>
                    <a:pt x="8898" y="57224"/>
                    <a:pt x="15386" y="50672"/>
                  </a:cubicBezTo>
                  <a:cubicBezTo>
                    <a:pt x="21907" y="44083"/>
                    <a:pt x="26003" y="39848"/>
                    <a:pt x="27674" y="37943"/>
                  </a:cubicBezTo>
                  <a:cubicBezTo>
                    <a:pt x="30852" y="34363"/>
                    <a:pt x="33064" y="31354"/>
                    <a:pt x="34310" y="28891"/>
                  </a:cubicBezTo>
                  <a:cubicBezTo>
                    <a:pt x="35588" y="26404"/>
                    <a:pt x="36226" y="23965"/>
                    <a:pt x="36226" y="21574"/>
                  </a:cubicBezTo>
                  <a:cubicBezTo>
                    <a:pt x="36226" y="17679"/>
                    <a:pt x="34850" y="14500"/>
                    <a:pt x="32098" y="12037"/>
                  </a:cubicBezTo>
                  <a:cubicBezTo>
                    <a:pt x="29378" y="9574"/>
                    <a:pt x="25822" y="8348"/>
                    <a:pt x="21431" y="8348"/>
                  </a:cubicBezTo>
                  <a:cubicBezTo>
                    <a:pt x="18319" y="8348"/>
                    <a:pt x="15026" y="8894"/>
                    <a:pt x="11552" y="9974"/>
                  </a:cubicBezTo>
                  <a:cubicBezTo>
                    <a:pt x="8110" y="11054"/>
                    <a:pt x="4424" y="12692"/>
                    <a:pt x="491" y="14888"/>
                  </a:cubicBezTo>
                  <a:lnTo>
                    <a:pt x="491" y="4866"/>
                  </a:lnTo>
                  <a:cubicBezTo>
                    <a:pt x="4490" y="3252"/>
                    <a:pt x="8224" y="2038"/>
                    <a:pt x="11698" y="1226"/>
                  </a:cubicBezTo>
                  <a:cubicBezTo>
                    <a:pt x="15172" y="413"/>
                    <a:pt x="18350" y="0"/>
                    <a:pt x="21234" y="0"/>
                  </a:cubicBezTo>
                  <a:cubicBezTo>
                    <a:pt x="28836" y="0"/>
                    <a:pt x="34899" y="1893"/>
                    <a:pt x="39421" y="5691"/>
                  </a:cubicBezTo>
                  <a:cubicBezTo>
                    <a:pt x="43943" y="9489"/>
                    <a:pt x="46205" y="14573"/>
                    <a:pt x="46205" y="20931"/>
                  </a:cubicBezTo>
                  <a:cubicBezTo>
                    <a:pt x="46205" y="23952"/>
                    <a:pt x="45631" y="26816"/>
                    <a:pt x="44484" y="29534"/>
                  </a:cubicBezTo>
                  <a:cubicBezTo>
                    <a:pt x="43371" y="32216"/>
                    <a:pt x="41322" y="35395"/>
                    <a:pt x="38340" y="39071"/>
                  </a:cubicBezTo>
                  <a:cubicBezTo>
                    <a:pt x="37521" y="40018"/>
                    <a:pt x="34916" y="42772"/>
                    <a:pt x="30524" y="47335"/>
                  </a:cubicBezTo>
                  <a:cubicBezTo>
                    <a:pt x="26133" y="51861"/>
                    <a:pt x="19940" y="58195"/>
                    <a:pt x="11945" y="66349"/>
                  </a:cubicBezTo>
                  <a:close/>
                </a:path>
              </a:pathLst>
            </a:custGeom>
            <a:solidFill>
              <a:srgbClr val="000000"/>
            </a:solidFill>
            <a:ln w="1210" cap="flat">
              <a:noFill/>
              <a:prstDash val="solid"/>
              <a:miter/>
            </a:ln>
          </p:spPr>
          <p:txBody>
            <a:bodyPr rtlCol="0" anchor="ctr"/>
            <a:lstStyle/>
            <a:p>
              <a:endParaRPr lang="de-DE"/>
            </a:p>
          </p:txBody>
        </p:sp>
        <p:sp>
          <p:nvSpPr>
            <p:cNvPr id="58" name="Freeform 57">
              <a:extLst>
                <a:ext uri="{FF2B5EF4-FFF2-40B4-BE49-F238E27FC236}">
                  <a16:creationId xmlns:a16="http://schemas.microsoft.com/office/drawing/2014/main" id="{E66F72B0-7C78-D8C4-2AF1-E51D0571F347}"/>
                </a:ext>
              </a:extLst>
            </p:cNvPr>
            <p:cNvSpPr/>
            <p:nvPr/>
          </p:nvSpPr>
          <p:spPr>
            <a:xfrm>
              <a:off x="5193286" y="4656342"/>
              <a:ext cx="50726" cy="76128"/>
            </a:xfrm>
            <a:custGeom>
              <a:avLst/>
              <a:gdLst>
                <a:gd name="connsiteX0" fmla="*/ 25364 w 50726"/>
                <a:gd name="connsiteY0" fmla="*/ 7863 h 76128"/>
                <a:gd name="connsiteX1" fmla="*/ 13812 w 50726"/>
                <a:gd name="connsiteY1" fmla="*/ 15434 h 76128"/>
                <a:gd name="connsiteX2" fmla="*/ 9978 w 50726"/>
                <a:gd name="connsiteY2" fmla="*/ 38089 h 76128"/>
                <a:gd name="connsiteX3" fmla="*/ 13812 w 50726"/>
                <a:gd name="connsiteY3" fmla="*/ 60743 h 76128"/>
                <a:gd name="connsiteX4" fmla="*/ 25364 w 50726"/>
                <a:gd name="connsiteY4" fmla="*/ 68266 h 76128"/>
                <a:gd name="connsiteX5" fmla="*/ 36914 w 50726"/>
                <a:gd name="connsiteY5" fmla="*/ 60743 h 76128"/>
                <a:gd name="connsiteX6" fmla="*/ 40797 w 50726"/>
                <a:gd name="connsiteY6" fmla="*/ 38089 h 76128"/>
                <a:gd name="connsiteX7" fmla="*/ 36914 w 50726"/>
                <a:gd name="connsiteY7" fmla="*/ 15434 h 76128"/>
                <a:gd name="connsiteX8" fmla="*/ 25364 w 50726"/>
                <a:gd name="connsiteY8" fmla="*/ 7863 h 76128"/>
                <a:gd name="connsiteX9" fmla="*/ 25364 w 50726"/>
                <a:gd name="connsiteY9" fmla="*/ 0 h 76128"/>
                <a:gd name="connsiteX10" fmla="*/ 44190 w 50726"/>
                <a:gd name="connsiteY10" fmla="*/ 9780 h 76128"/>
                <a:gd name="connsiteX11" fmla="*/ 50726 w 50726"/>
                <a:gd name="connsiteY11" fmla="*/ 38089 h 76128"/>
                <a:gd name="connsiteX12" fmla="*/ 44190 w 50726"/>
                <a:gd name="connsiteY12" fmla="*/ 66397 h 76128"/>
                <a:gd name="connsiteX13" fmla="*/ 25364 w 50726"/>
                <a:gd name="connsiteY13" fmla="*/ 76129 h 76128"/>
                <a:gd name="connsiteX14" fmla="*/ 6488 w 50726"/>
                <a:gd name="connsiteY14" fmla="*/ 66397 h 76128"/>
                <a:gd name="connsiteX15" fmla="*/ 0 w 50726"/>
                <a:gd name="connsiteY15" fmla="*/ 38089 h 76128"/>
                <a:gd name="connsiteX16" fmla="*/ 6488 w 50726"/>
                <a:gd name="connsiteY16" fmla="*/ 9780 h 76128"/>
                <a:gd name="connsiteX17" fmla="*/ 25364 w 50726"/>
                <a:gd name="connsiteY17" fmla="*/ 0 h 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28">
                  <a:moveTo>
                    <a:pt x="25364" y="7863"/>
                  </a:moveTo>
                  <a:cubicBezTo>
                    <a:pt x="20252" y="7863"/>
                    <a:pt x="16400" y="10387"/>
                    <a:pt x="13812" y="15434"/>
                  </a:cubicBezTo>
                  <a:cubicBezTo>
                    <a:pt x="11255" y="20446"/>
                    <a:pt x="9978" y="27993"/>
                    <a:pt x="9978" y="38089"/>
                  </a:cubicBezTo>
                  <a:cubicBezTo>
                    <a:pt x="9978" y="48148"/>
                    <a:pt x="11255" y="55707"/>
                    <a:pt x="13812" y="60743"/>
                  </a:cubicBezTo>
                  <a:cubicBezTo>
                    <a:pt x="16400" y="65754"/>
                    <a:pt x="20252" y="68266"/>
                    <a:pt x="25364" y="68266"/>
                  </a:cubicBezTo>
                  <a:cubicBezTo>
                    <a:pt x="30507" y="68266"/>
                    <a:pt x="34357" y="65754"/>
                    <a:pt x="36914" y="60743"/>
                  </a:cubicBezTo>
                  <a:cubicBezTo>
                    <a:pt x="39502" y="55707"/>
                    <a:pt x="40797" y="48148"/>
                    <a:pt x="40797" y="38089"/>
                  </a:cubicBezTo>
                  <a:cubicBezTo>
                    <a:pt x="40797" y="27993"/>
                    <a:pt x="39502" y="20446"/>
                    <a:pt x="36914" y="15434"/>
                  </a:cubicBezTo>
                  <a:cubicBezTo>
                    <a:pt x="34357" y="10387"/>
                    <a:pt x="30507" y="7863"/>
                    <a:pt x="25364" y="7863"/>
                  </a:cubicBezTo>
                  <a:moveTo>
                    <a:pt x="25364" y="0"/>
                  </a:moveTo>
                  <a:cubicBezTo>
                    <a:pt x="33588" y="0"/>
                    <a:pt x="39864" y="3264"/>
                    <a:pt x="44190" y="9780"/>
                  </a:cubicBezTo>
                  <a:cubicBezTo>
                    <a:pt x="48547" y="16272"/>
                    <a:pt x="50726" y="25700"/>
                    <a:pt x="50726" y="38089"/>
                  </a:cubicBezTo>
                  <a:cubicBezTo>
                    <a:pt x="50726" y="50441"/>
                    <a:pt x="48547" y="59881"/>
                    <a:pt x="44190" y="66397"/>
                  </a:cubicBezTo>
                  <a:cubicBezTo>
                    <a:pt x="39864" y="72889"/>
                    <a:pt x="33588" y="76129"/>
                    <a:pt x="25364" y="76129"/>
                  </a:cubicBezTo>
                  <a:cubicBezTo>
                    <a:pt x="17138" y="76129"/>
                    <a:pt x="10847" y="72889"/>
                    <a:pt x="6488" y="66397"/>
                  </a:cubicBezTo>
                  <a:cubicBezTo>
                    <a:pt x="2162" y="59881"/>
                    <a:pt x="0" y="50441"/>
                    <a:pt x="0" y="38089"/>
                  </a:cubicBezTo>
                  <a:cubicBezTo>
                    <a:pt x="0" y="25700"/>
                    <a:pt x="2162" y="16272"/>
                    <a:pt x="6488" y="9780"/>
                  </a:cubicBezTo>
                  <a:cubicBezTo>
                    <a:pt x="10847" y="3264"/>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3EC614F0-AD08-A9B6-DD55-B7D62BDF6216}"/>
                </a:ext>
              </a:extLst>
            </p:cNvPr>
            <p:cNvSpPr/>
            <p:nvPr/>
          </p:nvSpPr>
          <p:spPr>
            <a:xfrm>
              <a:off x="4954990" y="4318787"/>
              <a:ext cx="63015" cy="8360"/>
            </a:xfrm>
            <a:custGeom>
              <a:avLst/>
              <a:gdLst>
                <a:gd name="connsiteX0" fmla="*/ 0 w 63015"/>
                <a:gd name="connsiteY0" fmla="*/ 0 h 8360"/>
                <a:gd name="connsiteX1" fmla="*/ 63015 w 63015"/>
                <a:gd name="connsiteY1" fmla="*/ 0 h 8360"/>
                <a:gd name="connsiteX2" fmla="*/ 63015 w 63015"/>
                <a:gd name="connsiteY2" fmla="*/ 8360 h 8360"/>
                <a:gd name="connsiteX3" fmla="*/ 0 w 63015"/>
                <a:gd name="connsiteY3" fmla="*/ 8360 h 8360"/>
                <a:gd name="connsiteX4" fmla="*/ 0 w 63015"/>
                <a:gd name="connsiteY4" fmla="*/ 0 h 8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60">
                  <a:moveTo>
                    <a:pt x="0" y="0"/>
                  </a:moveTo>
                  <a:lnTo>
                    <a:pt x="63015" y="0"/>
                  </a:lnTo>
                  <a:lnTo>
                    <a:pt x="63015" y="8360"/>
                  </a:lnTo>
                  <a:lnTo>
                    <a:pt x="0" y="8360"/>
                  </a:lnTo>
                  <a:lnTo>
                    <a:pt x="0" y="0"/>
                  </a:lnTo>
                  <a:close/>
                </a:path>
              </a:pathLst>
            </a:custGeom>
            <a:solidFill>
              <a:srgbClr val="000000"/>
            </a:solidFill>
            <a:ln w="1210" cap="flat">
              <a:noFill/>
              <a:prstDash val="solid"/>
              <a:miter/>
            </a:ln>
          </p:spPr>
          <p:txBody>
            <a:bodyPr rtlCol="0" anchor="ctr"/>
            <a:lstStyle/>
            <a:p>
              <a:endParaRPr lang="de-DE"/>
            </a:p>
          </p:txBody>
        </p:sp>
        <p:sp>
          <p:nvSpPr>
            <p:cNvPr id="60" name="Freeform 59">
              <a:extLst>
                <a:ext uri="{FF2B5EF4-FFF2-40B4-BE49-F238E27FC236}">
                  <a16:creationId xmlns:a16="http://schemas.microsoft.com/office/drawing/2014/main" id="{8156092B-799C-0B2D-B0D6-121DD85AA38E}"/>
                </a:ext>
              </a:extLst>
            </p:cNvPr>
            <p:cNvSpPr/>
            <p:nvPr/>
          </p:nvSpPr>
          <p:spPr>
            <a:xfrm>
              <a:off x="5035307" y="4279812"/>
              <a:ext cx="50726" cy="76141"/>
            </a:xfrm>
            <a:custGeom>
              <a:avLst/>
              <a:gdLst>
                <a:gd name="connsiteX0" fmla="*/ 25362 w 50726"/>
                <a:gd name="connsiteY0" fmla="*/ 7864 h 76141"/>
                <a:gd name="connsiteX1" fmla="*/ 13812 w 50726"/>
                <a:gd name="connsiteY1" fmla="*/ 15436 h 76141"/>
                <a:gd name="connsiteX2" fmla="*/ 9978 w 50726"/>
                <a:gd name="connsiteY2" fmla="*/ 38090 h 76141"/>
                <a:gd name="connsiteX3" fmla="*/ 13812 w 50726"/>
                <a:gd name="connsiteY3" fmla="*/ 60756 h 76141"/>
                <a:gd name="connsiteX4" fmla="*/ 25362 w 50726"/>
                <a:gd name="connsiteY4" fmla="*/ 68279 h 76141"/>
                <a:gd name="connsiteX5" fmla="*/ 36914 w 50726"/>
                <a:gd name="connsiteY5" fmla="*/ 60756 h 76141"/>
                <a:gd name="connsiteX6" fmla="*/ 40797 w 50726"/>
                <a:gd name="connsiteY6" fmla="*/ 38090 h 76141"/>
                <a:gd name="connsiteX7" fmla="*/ 36914 w 50726"/>
                <a:gd name="connsiteY7" fmla="*/ 15436 h 76141"/>
                <a:gd name="connsiteX8" fmla="*/ 25362 w 50726"/>
                <a:gd name="connsiteY8" fmla="*/ 7864 h 76141"/>
                <a:gd name="connsiteX9" fmla="*/ 25362 w 50726"/>
                <a:gd name="connsiteY9" fmla="*/ 0 h 76141"/>
                <a:gd name="connsiteX10" fmla="*/ 44188 w 50726"/>
                <a:gd name="connsiteY10" fmla="*/ 9781 h 76141"/>
                <a:gd name="connsiteX11" fmla="*/ 50726 w 50726"/>
                <a:gd name="connsiteY11" fmla="*/ 38090 h 76141"/>
                <a:gd name="connsiteX12" fmla="*/ 44188 w 50726"/>
                <a:gd name="connsiteY12" fmla="*/ 66410 h 76141"/>
                <a:gd name="connsiteX13" fmla="*/ 25362 w 50726"/>
                <a:gd name="connsiteY13" fmla="*/ 76142 h 76141"/>
                <a:gd name="connsiteX14" fmla="*/ 6488 w 50726"/>
                <a:gd name="connsiteY14" fmla="*/ 66410 h 76141"/>
                <a:gd name="connsiteX15" fmla="*/ 0 w 50726"/>
                <a:gd name="connsiteY15" fmla="*/ 38090 h 76141"/>
                <a:gd name="connsiteX16" fmla="*/ 6488 w 50726"/>
                <a:gd name="connsiteY16" fmla="*/ 9781 h 76141"/>
                <a:gd name="connsiteX17" fmla="*/ 25362 w 50726"/>
                <a:gd name="connsiteY17" fmla="*/ 0 h 7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41">
                  <a:moveTo>
                    <a:pt x="25362" y="7864"/>
                  </a:moveTo>
                  <a:cubicBezTo>
                    <a:pt x="20250" y="7864"/>
                    <a:pt x="16400" y="10388"/>
                    <a:pt x="13812" y="15436"/>
                  </a:cubicBezTo>
                  <a:cubicBezTo>
                    <a:pt x="11255" y="20447"/>
                    <a:pt x="9978" y="28006"/>
                    <a:pt x="9978" y="38090"/>
                  </a:cubicBezTo>
                  <a:cubicBezTo>
                    <a:pt x="9978" y="48149"/>
                    <a:pt x="11255" y="55708"/>
                    <a:pt x="13812" y="60756"/>
                  </a:cubicBezTo>
                  <a:cubicBezTo>
                    <a:pt x="16400" y="65767"/>
                    <a:pt x="20250" y="68279"/>
                    <a:pt x="25362" y="68279"/>
                  </a:cubicBezTo>
                  <a:cubicBezTo>
                    <a:pt x="30507" y="68279"/>
                    <a:pt x="34357" y="65767"/>
                    <a:pt x="36914" y="60756"/>
                  </a:cubicBezTo>
                  <a:cubicBezTo>
                    <a:pt x="39502" y="55708"/>
                    <a:pt x="40797" y="48149"/>
                    <a:pt x="40797" y="38090"/>
                  </a:cubicBezTo>
                  <a:cubicBezTo>
                    <a:pt x="40797" y="28006"/>
                    <a:pt x="39502" y="20447"/>
                    <a:pt x="36914" y="15436"/>
                  </a:cubicBezTo>
                  <a:cubicBezTo>
                    <a:pt x="34357" y="10388"/>
                    <a:pt x="30507" y="7864"/>
                    <a:pt x="25362" y="7864"/>
                  </a:cubicBezTo>
                  <a:moveTo>
                    <a:pt x="25362" y="0"/>
                  </a:moveTo>
                  <a:cubicBezTo>
                    <a:pt x="33588" y="0"/>
                    <a:pt x="39863" y="3265"/>
                    <a:pt x="44188" y="9781"/>
                  </a:cubicBezTo>
                  <a:cubicBezTo>
                    <a:pt x="48547" y="16273"/>
                    <a:pt x="50726" y="25701"/>
                    <a:pt x="50726" y="38090"/>
                  </a:cubicBezTo>
                  <a:cubicBezTo>
                    <a:pt x="50726" y="50454"/>
                    <a:pt x="48547" y="59895"/>
                    <a:pt x="44188" y="66410"/>
                  </a:cubicBezTo>
                  <a:cubicBezTo>
                    <a:pt x="39863" y="72902"/>
                    <a:pt x="33588" y="76142"/>
                    <a:pt x="25362" y="76142"/>
                  </a:cubicBezTo>
                  <a:cubicBezTo>
                    <a:pt x="17138" y="76142"/>
                    <a:pt x="10847" y="72902"/>
                    <a:pt x="6488" y="66410"/>
                  </a:cubicBezTo>
                  <a:cubicBezTo>
                    <a:pt x="2162" y="59895"/>
                    <a:pt x="0" y="50454"/>
                    <a:pt x="0" y="38090"/>
                  </a:cubicBezTo>
                  <a:cubicBezTo>
                    <a:pt x="0" y="25701"/>
                    <a:pt x="2162" y="16273"/>
                    <a:pt x="6488" y="9781"/>
                  </a:cubicBezTo>
                  <a:cubicBezTo>
                    <a:pt x="10847" y="3265"/>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3A65F3EF-0272-477F-7A43-635F9888FEA9}"/>
                </a:ext>
              </a:extLst>
            </p:cNvPr>
            <p:cNvSpPr/>
            <p:nvPr/>
          </p:nvSpPr>
          <p:spPr>
            <a:xfrm>
              <a:off x="5103483" y="4342036"/>
              <a:ext cx="10370" cy="12485"/>
            </a:xfrm>
            <a:custGeom>
              <a:avLst/>
              <a:gdLst>
                <a:gd name="connsiteX0" fmla="*/ 0 w 10370"/>
                <a:gd name="connsiteY0" fmla="*/ 0 h 12485"/>
                <a:gd name="connsiteX1" fmla="*/ 10371 w 10370"/>
                <a:gd name="connsiteY1" fmla="*/ 0 h 12485"/>
                <a:gd name="connsiteX2" fmla="*/ 10371 w 10370"/>
                <a:gd name="connsiteY2" fmla="*/ 12486 h 12485"/>
                <a:gd name="connsiteX3" fmla="*/ 0 w 10370"/>
                <a:gd name="connsiteY3" fmla="*/ 12486 h 12485"/>
                <a:gd name="connsiteX4" fmla="*/ 0 w 10370"/>
                <a:gd name="connsiteY4" fmla="*/ 0 h 12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5">
                  <a:moveTo>
                    <a:pt x="0" y="0"/>
                  </a:moveTo>
                  <a:lnTo>
                    <a:pt x="10371" y="0"/>
                  </a:lnTo>
                  <a:lnTo>
                    <a:pt x="10371" y="12486"/>
                  </a:lnTo>
                  <a:lnTo>
                    <a:pt x="0" y="12486"/>
                  </a:lnTo>
                  <a:lnTo>
                    <a:pt x="0" y="0"/>
                  </a:lnTo>
                  <a:close/>
                </a:path>
              </a:pathLst>
            </a:custGeom>
            <a:solidFill>
              <a:srgbClr val="000000"/>
            </a:solidFill>
            <a:ln w="1210" cap="flat">
              <a:noFill/>
              <a:prstDash val="solid"/>
              <a:miter/>
            </a:ln>
          </p:spPr>
          <p:txBody>
            <a:bodyPr rtlCol="0" anchor="ctr"/>
            <a:lstStyle/>
            <a:p>
              <a:endParaRPr lang="de-DE"/>
            </a:p>
          </p:txBody>
        </p:sp>
        <p:sp>
          <p:nvSpPr>
            <p:cNvPr id="62" name="Freeform 61">
              <a:extLst>
                <a:ext uri="{FF2B5EF4-FFF2-40B4-BE49-F238E27FC236}">
                  <a16:creationId xmlns:a16="http://schemas.microsoft.com/office/drawing/2014/main" id="{6F0C9CD3-2878-C95A-F966-7997930A2D9D}"/>
                </a:ext>
              </a:extLst>
            </p:cNvPr>
            <p:cNvSpPr/>
            <p:nvPr/>
          </p:nvSpPr>
          <p:spPr>
            <a:xfrm>
              <a:off x="5135776" y="4281135"/>
              <a:ext cx="43698" cy="73386"/>
            </a:xfrm>
            <a:custGeom>
              <a:avLst/>
              <a:gdLst>
                <a:gd name="connsiteX0" fmla="*/ 1426 w 43698"/>
                <a:gd name="connsiteY0" fmla="*/ 65038 h 73386"/>
                <a:gd name="connsiteX1" fmla="*/ 17646 w 43698"/>
                <a:gd name="connsiteY1" fmla="*/ 65038 h 73386"/>
                <a:gd name="connsiteX2" fmla="*/ 17646 w 43698"/>
                <a:gd name="connsiteY2" fmla="*/ 9052 h 73386"/>
                <a:gd name="connsiteX3" fmla="*/ 0 w 43698"/>
                <a:gd name="connsiteY3" fmla="*/ 12583 h 73386"/>
                <a:gd name="connsiteX4" fmla="*/ 0 w 43698"/>
                <a:gd name="connsiteY4" fmla="*/ 3543 h 73386"/>
                <a:gd name="connsiteX5" fmla="*/ 17548 w 43698"/>
                <a:gd name="connsiteY5" fmla="*/ 0 h 73386"/>
                <a:gd name="connsiteX6" fmla="*/ 27477 w 43698"/>
                <a:gd name="connsiteY6" fmla="*/ 0 h 73386"/>
                <a:gd name="connsiteX7" fmla="*/ 27477 w 43698"/>
                <a:gd name="connsiteY7" fmla="*/ 65038 h 73386"/>
                <a:gd name="connsiteX8" fmla="*/ 43698 w 43698"/>
                <a:gd name="connsiteY8" fmla="*/ 65038 h 73386"/>
                <a:gd name="connsiteX9" fmla="*/ 43698 w 43698"/>
                <a:gd name="connsiteY9" fmla="*/ 73386 h 73386"/>
                <a:gd name="connsiteX10" fmla="*/ 1426 w 43698"/>
                <a:gd name="connsiteY10" fmla="*/ 73386 h 73386"/>
                <a:gd name="connsiteX11" fmla="*/ 1426 w 43698"/>
                <a:gd name="connsiteY11" fmla="*/ 65038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8"/>
                  </a:moveTo>
                  <a:lnTo>
                    <a:pt x="17646" y="65038"/>
                  </a:lnTo>
                  <a:lnTo>
                    <a:pt x="17646" y="9052"/>
                  </a:lnTo>
                  <a:lnTo>
                    <a:pt x="0" y="12583"/>
                  </a:lnTo>
                  <a:lnTo>
                    <a:pt x="0" y="3543"/>
                  </a:lnTo>
                  <a:lnTo>
                    <a:pt x="17548" y="0"/>
                  </a:lnTo>
                  <a:lnTo>
                    <a:pt x="27477" y="0"/>
                  </a:lnTo>
                  <a:lnTo>
                    <a:pt x="27477" y="65038"/>
                  </a:lnTo>
                  <a:lnTo>
                    <a:pt x="43698" y="65038"/>
                  </a:lnTo>
                  <a:lnTo>
                    <a:pt x="43698" y="73386"/>
                  </a:lnTo>
                  <a:lnTo>
                    <a:pt x="1426" y="73386"/>
                  </a:lnTo>
                  <a:lnTo>
                    <a:pt x="1426" y="65038"/>
                  </a:lnTo>
                  <a:close/>
                </a:path>
              </a:pathLst>
            </a:custGeom>
            <a:solidFill>
              <a:srgbClr val="000000"/>
            </a:solidFill>
            <a:ln w="1210"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AAAC695B-95EB-2697-2E20-85E2318909A5}"/>
                </a:ext>
              </a:extLst>
            </p:cNvPr>
            <p:cNvSpPr/>
            <p:nvPr/>
          </p:nvSpPr>
          <p:spPr>
            <a:xfrm>
              <a:off x="5196530" y="4281135"/>
              <a:ext cx="47482" cy="74818"/>
            </a:xfrm>
            <a:custGeom>
              <a:avLst/>
              <a:gdLst>
                <a:gd name="connsiteX0" fmla="*/ 3098 w 47482"/>
                <a:gd name="connsiteY0" fmla="*/ 0 h 74818"/>
                <a:gd name="connsiteX1" fmla="*/ 42076 w 47482"/>
                <a:gd name="connsiteY1" fmla="*/ 0 h 74818"/>
                <a:gd name="connsiteX2" fmla="*/ 42076 w 47482"/>
                <a:gd name="connsiteY2" fmla="*/ 8360 h 74818"/>
                <a:gd name="connsiteX3" fmla="*/ 12191 w 47482"/>
                <a:gd name="connsiteY3" fmla="*/ 8360 h 74818"/>
                <a:gd name="connsiteX4" fmla="*/ 12191 w 47482"/>
                <a:gd name="connsiteY4" fmla="*/ 26355 h 74818"/>
                <a:gd name="connsiteX5" fmla="*/ 16517 w 47482"/>
                <a:gd name="connsiteY5" fmla="*/ 25263 h 74818"/>
                <a:gd name="connsiteX6" fmla="*/ 20841 w 47482"/>
                <a:gd name="connsiteY6" fmla="*/ 24875 h 74818"/>
                <a:gd name="connsiteX7" fmla="*/ 40307 w 47482"/>
                <a:gd name="connsiteY7" fmla="*/ 31609 h 74818"/>
                <a:gd name="connsiteX8" fmla="*/ 47483 w 47482"/>
                <a:gd name="connsiteY8" fmla="*/ 49846 h 74818"/>
                <a:gd name="connsiteX9" fmla="*/ 40110 w 47482"/>
                <a:gd name="connsiteY9" fmla="*/ 68278 h 74818"/>
                <a:gd name="connsiteX10" fmla="*/ 19319 w 47482"/>
                <a:gd name="connsiteY10" fmla="*/ 74818 h 74818"/>
                <a:gd name="connsiteX11" fmla="*/ 9881 w 47482"/>
                <a:gd name="connsiteY11" fmla="*/ 74029 h 74818"/>
                <a:gd name="connsiteX12" fmla="*/ 0 w 47482"/>
                <a:gd name="connsiteY12" fmla="*/ 71675 h 74818"/>
                <a:gd name="connsiteX13" fmla="*/ 0 w 47482"/>
                <a:gd name="connsiteY13" fmla="*/ 61689 h 74818"/>
                <a:gd name="connsiteX14" fmla="*/ 9143 w 47482"/>
                <a:gd name="connsiteY14" fmla="*/ 65281 h 74818"/>
                <a:gd name="connsiteX15" fmla="*/ 19121 w 47482"/>
                <a:gd name="connsiteY15" fmla="*/ 66458 h 74818"/>
                <a:gd name="connsiteX16" fmla="*/ 32589 w 47482"/>
                <a:gd name="connsiteY16" fmla="*/ 61980 h 74818"/>
                <a:gd name="connsiteX17" fmla="*/ 37553 w 47482"/>
                <a:gd name="connsiteY17" fmla="*/ 49846 h 74818"/>
                <a:gd name="connsiteX18" fmla="*/ 32589 w 47482"/>
                <a:gd name="connsiteY18" fmla="*/ 37700 h 74818"/>
                <a:gd name="connsiteX19" fmla="*/ 19121 w 47482"/>
                <a:gd name="connsiteY19" fmla="*/ 33235 h 74818"/>
                <a:gd name="connsiteX20" fmla="*/ 11158 w 47482"/>
                <a:gd name="connsiteY20" fmla="*/ 34121 h 74818"/>
                <a:gd name="connsiteX21" fmla="*/ 3098 w 47482"/>
                <a:gd name="connsiteY21" fmla="*/ 36863 h 74818"/>
                <a:gd name="connsiteX22" fmla="*/ 3098 w 47482"/>
                <a:gd name="connsiteY22" fmla="*/ 0 h 7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8">
                  <a:moveTo>
                    <a:pt x="3098" y="0"/>
                  </a:moveTo>
                  <a:lnTo>
                    <a:pt x="42076" y="0"/>
                  </a:lnTo>
                  <a:lnTo>
                    <a:pt x="42076" y="8360"/>
                  </a:lnTo>
                  <a:lnTo>
                    <a:pt x="12191" y="8360"/>
                  </a:lnTo>
                  <a:lnTo>
                    <a:pt x="12191" y="26355"/>
                  </a:lnTo>
                  <a:cubicBezTo>
                    <a:pt x="13633" y="25858"/>
                    <a:pt x="15074" y="25494"/>
                    <a:pt x="16517" y="25263"/>
                  </a:cubicBezTo>
                  <a:cubicBezTo>
                    <a:pt x="17958" y="25008"/>
                    <a:pt x="19400" y="24875"/>
                    <a:pt x="20841" y="24875"/>
                  </a:cubicBezTo>
                  <a:cubicBezTo>
                    <a:pt x="29034" y="24875"/>
                    <a:pt x="35522" y="27119"/>
                    <a:pt x="40307" y="31609"/>
                  </a:cubicBezTo>
                  <a:cubicBezTo>
                    <a:pt x="45091" y="36099"/>
                    <a:pt x="47483" y="42178"/>
                    <a:pt x="47483" y="49846"/>
                  </a:cubicBezTo>
                  <a:cubicBezTo>
                    <a:pt x="47483" y="57746"/>
                    <a:pt x="45026" y="63885"/>
                    <a:pt x="40110" y="68278"/>
                  </a:cubicBezTo>
                  <a:cubicBezTo>
                    <a:pt x="35195" y="72634"/>
                    <a:pt x="28265" y="74818"/>
                    <a:pt x="19319" y="74818"/>
                  </a:cubicBezTo>
                  <a:cubicBezTo>
                    <a:pt x="16238" y="74818"/>
                    <a:pt x="13093" y="74551"/>
                    <a:pt x="9881" y="74029"/>
                  </a:cubicBezTo>
                  <a:cubicBezTo>
                    <a:pt x="6702" y="73508"/>
                    <a:pt x="3408" y="72719"/>
                    <a:pt x="0" y="71675"/>
                  </a:cubicBezTo>
                  <a:lnTo>
                    <a:pt x="0" y="61689"/>
                  </a:lnTo>
                  <a:cubicBezTo>
                    <a:pt x="2950" y="63303"/>
                    <a:pt x="5997" y="64492"/>
                    <a:pt x="9143" y="65281"/>
                  </a:cubicBezTo>
                  <a:cubicBezTo>
                    <a:pt x="12289" y="66070"/>
                    <a:pt x="15615" y="66458"/>
                    <a:pt x="19121" y="66458"/>
                  </a:cubicBezTo>
                  <a:cubicBezTo>
                    <a:pt x="24791" y="66458"/>
                    <a:pt x="29281" y="64965"/>
                    <a:pt x="32589" y="61980"/>
                  </a:cubicBezTo>
                  <a:cubicBezTo>
                    <a:pt x="35898" y="59007"/>
                    <a:pt x="37553" y="54955"/>
                    <a:pt x="37553" y="49846"/>
                  </a:cubicBezTo>
                  <a:cubicBezTo>
                    <a:pt x="37553" y="44738"/>
                    <a:pt x="35898" y="40685"/>
                    <a:pt x="32589" y="37700"/>
                  </a:cubicBezTo>
                  <a:cubicBezTo>
                    <a:pt x="29281" y="34727"/>
                    <a:pt x="24791" y="33235"/>
                    <a:pt x="19121" y="33235"/>
                  </a:cubicBezTo>
                  <a:cubicBezTo>
                    <a:pt x="16467" y="33235"/>
                    <a:pt x="13812" y="33526"/>
                    <a:pt x="11158" y="34121"/>
                  </a:cubicBezTo>
                  <a:cubicBezTo>
                    <a:pt x="8536" y="34715"/>
                    <a:pt x="5850" y="35625"/>
                    <a:pt x="3098" y="36863"/>
                  </a:cubicBezTo>
                  <a:lnTo>
                    <a:pt x="3098" y="0"/>
                  </a:lnTo>
                  <a:close/>
                </a:path>
              </a:pathLst>
            </a:custGeom>
            <a:solidFill>
              <a:srgbClr val="000000"/>
            </a:solidFill>
            <a:ln w="1210" cap="flat">
              <a:noFill/>
              <a:prstDash val="solid"/>
              <a:miter/>
            </a:ln>
          </p:spPr>
          <p:txBody>
            <a:bodyPr rtlCol="0" anchor="ctr"/>
            <a:lstStyle/>
            <a:p>
              <a:endParaRPr lang="de-DE"/>
            </a:p>
          </p:txBody>
        </p:sp>
        <p:sp>
          <p:nvSpPr>
            <p:cNvPr id="64" name="Freeform 63">
              <a:extLst>
                <a:ext uri="{FF2B5EF4-FFF2-40B4-BE49-F238E27FC236}">
                  <a16:creationId xmlns:a16="http://schemas.microsoft.com/office/drawing/2014/main" id="{C401D51D-218F-53ED-3915-1A6AA250D43F}"/>
                </a:ext>
              </a:extLst>
            </p:cNvPr>
            <p:cNvSpPr/>
            <p:nvPr/>
          </p:nvSpPr>
          <p:spPr>
            <a:xfrm>
              <a:off x="4952876" y="3942266"/>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DAF86BB4-BE77-B003-2BDB-D7C414E1B562}"/>
                </a:ext>
              </a:extLst>
            </p:cNvPr>
            <p:cNvSpPr/>
            <p:nvPr/>
          </p:nvSpPr>
          <p:spPr>
            <a:xfrm>
              <a:off x="5033193"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8" y="68274"/>
                    <a:pt x="34359" y="65767"/>
                    <a:pt x="36914" y="60755"/>
                  </a:cubicBezTo>
                  <a:cubicBezTo>
                    <a:pt x="39502" y="55708"/>
                    <a:pt x="40797" y="48155"/>
                    <a:pt x="40797" y="38095"/>
                  </a:cubicBezTo>
                  <a:cubicBezTo>
                    <a:pt x="40797" y="28002"/>
                    <a:pt x="39502" y="20448"/>
                    <a:pt x="36914" y="15434"/>
                  </a:cubicBezTo>
                  <a:cubicBezTo>
                    <a:pt x="34359" y="10388"/>
                    <a:pt x="30508"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6" name="Freeform 65">
              <a:extLst>
                <a:ext uri="{FF2B5EF4-FFF2-40B4-BE49-F238E27FC236}">
                  <a16:creationId xmlns:a16="http://schemas.microsoft.com/office/drawing/2014/main" id="{CF4853FE-D02D-246F-81C5-6C955DDF2559}"/>
                </a:ext>
              </a:extLst>
            </p:cNvPr>
            <p:cNvSpPr/>
            <p:nvPr/>
          </p:nvSpPr>
          <p:spPr>
            <a:xfrm>
              <a:off x="5101369" y="3965516"/>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FAA68895-D773-2F0F-0C58-8F9A573651E7}"/>
                </a:ext>
              </a:extLst>
            </p:cNvPr>
            <p:cNvSpPr/>
            <p:nvPr/>
          </p:nvSpPr>
          <p:spPr>
            <a:xfrm>
              <a:off x="5133662" y="3904614"/>
              <a:ext cx="43698" cy="73386"/>
            </a:xfrm>
            <a:custGeom>
              <a:avLst/>
              <a:gdLst>
                <a:gd name="connsiteX0" fmla="*/ 1426 w 43698"/>
                <a:gd name="connsiteY0" fmla="*/ 65031 h 73386"/>
                <a:gd name="connsiteX1" fmla="*/ 17646 w 43698"/>
                <a:gd name="connsiteY1" fmla="*/ 65031 h 73386"/>
                <a:gd name="connsiteX2" fmla="*/ 17646 w 43698"/>
                <a:gd name="connsiteY2" fmla="*/ 9045 h 73386"/>
                <a:gd name="connsiteX3" fmla="*/ 0 w 43698"/>
                <a:gd name="connsiteY3" fmla="*/ 12583 h 73386"/>
                <a:gd name="connsiteX4" fmla="*/ 0 w 43698"/>
                <a:gd name="connsiteY4" fmla="*/ 3540 h 73386"/>
                <a:gd name="connsiteX5" fmla="*/ 17548 w 43698"/>
                <a:gd name="connsiteY5" fmla="*/ 0 h 73386"/>
                <a:gd name="connsiteX6" fmla="*/ 27477 w 43698"/>
                <a:gd name="connsiteY6" fmla="*/ 0 h 73386"/>
                <a:gd name="connsiteX7" fmla="*/ 27477 w 43698"/>
                <a:gd name="connsiteY7" fmla="*/ 65031 h 73386"/>
                <a:gd name="connsiteX8" fmla="*/ 43698 w 43698"/>
                <a:gd name="connsiteY8" fmla="*/ 65031 h 73386"/>
                <a:gd name="connsiteX9" fmla="*/ 43698 w 43698"/>
                <a:gd name="connsiteY9" fmla="*/ 73386 h 73386"/>
                <a:gd name="connsiteX10" fmla="*/ 1426 w 43698"/>
                <a:gd name="connsiteY10" fmla="*/ 73386 h 73386"/>
                <a:gd name="connsiteX11" fmla="*/ 1426 w 43698"/>
                <a:gd name="connsiteY11" fmla="*/ 65031 h 7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698" h="73386">
                  <a:moveTo>
                    <a:pt x="1426" y="65031"/>
                  </a:moveTo>
                  <a:lnTo>
                    <a:pt x="17646" y="65031"/>
                  </a:lnTo>
                  <a:lnTo>
                    <a:pt x="17646" y="9045"/>
                  </a:lnTo>
                  <a:lnTo>
                    <a:pt x="0" y="12583"/>
                  </a:lnTo>
                  <a:lnTo>
                    <a:pt x="0" y="3540"/>
                  </a:lnTo>
                  <a:lnTo>
                    <a:pt x="17548" y="0"/>
                  </a:lnTo>
                  <a:lnTo>
                    <a:pt x="27477" y="0"/>
                  </a:lnTo>
                  <a:lnTo>
                    <a:pt x="27477" y="65031"/>
                  </a:lnTo>
                  <a:lnTo>
                    <a:pt x="43698" y="65031"/>
                  </a:lnTo>
                  <a:lnTo>
                    <a:pt x="43698" y="73386"/>
                  </a:lnTo>
                  <a:lnTo>
                    <a:pt x="1426" y="73386"/>
                  </a:lnTo>
                  <a:lnTo>
                    <a:pt x="1426" y="65031"/>
                  </a:lnTo>
                  <a:close/>
                </a:path>
              </a:pathLst>
            </a:custGeom>
            <a:solidFill>
              <a:srgbClr val="000000"/>
            </a:solidFill>
            <a:ln w="1210" cap="flat">
              <a:noFill/>
              <a:prstDash val="solid"/>
              <a:miter/>
            </a:ln>
          </p:spPr>
          <p:txBody>
            <a:bodyPr rtlCol="0" anchor="ctr"/>
            <a:lstStyle/>
            <a:p>
              <a:endParaRPr lang="de-DE"/>
            </a:p>
          </p:txBody>
        </p:sp>
        <p:sp>
          <p:nvSpPr>
            <p:cNvPr id="68" name="Freeform 67">
              <a:extLst>
                <a:ext uri="{FF2B5EF4-FFF2-40B4-BE49-F238E27FC236}">
                  <a16:creationId xmlns:a16="http://schemas.microsoft.com/office/drawing/2014/main" id="{DCABDAED-435F-B89A-67EF-BE254E205538}"/>
                </a:ext>
              </a:extLst>
            </p:cNvPr>
            <p:cNvSpPr/>
            <p:nvPr/>
          </p:nvSpPr>
          <p:spPr>
            <a:xfrm>
              <a:off x="5193286" y="3903287"/>
              <a:ext cx="50726" cy="76139"/>
            </a:xfrm>
            <a:custGeom>
              <a:avLst/>
              <a:gdLst>
                <a:gd name="connsiteX0" fmla="*/ 25364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4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4 w 50726"/>
                <a:gd name="connsiteY8" fmla="*/ 7865 h 76139"/>
                <a:gd name="connsiteX9" fmla="*/ 25364 w 50726"/>
                <a:gd name="connsiteY9" fmla="*/ 0 h 76139"/>
                <a:gd name="connsiteX10" fmla="*/ 44190 w 50726"/>
                <a:gd name="connsiteY10" fmla="*/ 9782 h 76139"/>
                <a:gd name="connsiteX11" fmla="*/ 50726 w 50726"/>
                <a:gd name="connsiteY11" fmla="*/ 38095 h 76139"/>
                <a:gd name="connsiteX12" fmla="*/ 44190 w 50726"/>
                <a:gd name="connsiteY12" fmla="*/ 66407 h 76139"/>
                <a:gd name="connsiteX13" fmla="*/ 25364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4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4" y="7865"/>
                  </a:moveTo>
                  <a:cubicBezTo>
                    <a:pt x="20252" y="7865"/>
                    <a:pt x="16400" y="10388"/>
                    <a:pt x="13812" y="15434"/>
                  </a:cubicBezTo>
                  <a:cubicBezTo>
                    <a:pt x="11255" y="20448"/>
                    <a:pt x="9978" y="28002"/>
                    <a:pt x="9978" y="38095"/>
                  </a:cubicBezTo>
                  <a:cubicBezTo>
                    <a:pt x="9978" y="48155"/>
                    <a:pt x="11255" y="55708"/>
                    <a:pt x="13812" y="60755"/>
                  </a:cubicBezTo>
                  <a:cubicBezTo>
                    <a:pt x="16400" y="65767"/>
                    <a:pt x="20252" y="68274"/>
                    <a:pt x="25364"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4" y="7865"/>
                  </a:cubicBezTo>
                  <a:moveTo>
                    <a:pt x="25364" y="0"/>
                  </a:moveTo>
                  <a:cubicBezTo>
                    <a:pt x="33588" y="0"/>
                    <a:pt x="39864" y="3260"/>
                    <a:pt x="44190" y="9782"/>
                  </a:cubicBezTo>
                  <a:cubicBezTo>
                    <a:pt x="48547" y="16270"/>
                    <a:pt x="50726" y="25707"/>
                    <a:pt x="50726" y="38095"/>
                  </a:cubicBezTo>
                  <a:cubicBezTo>
                    <a:pt x="50726" y="50448"/>
                    <a:pt x="48547" y="59886"/>
                    <a:pt x="44190" y="66407"/>
                  </a:cubicBezTo>
                  <a:cubicBezTo>
                    <a:pt x="39864" y="72895"/>
                    <a:pt x="33588" y="76140"/>
                    <a:pt x="25364"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0E5AAD03-EC8F-B3D8-F135-CEB2D83CB465}"/>
                </a:ext>
              </a:extLst>
            </p:cNvPr>
            <p:cNvSpPr/>
            <p:nvPr/>
          </p:nvSpPr>
          <p:spPr>
            <a:xfrm>
              <a:off x="4954990" y="3565741"/>
              <a:ext cx="63015" cy="8356"/>
            </a:xfrm>
            <a:custGeom>
              <a:avLst/>
              <a:gdLst>
                <a:gd name="connsiteX0" fmla="*/ 0 w 63015"/>
                <a:gd name="connsiteY0" fmla="*/ 0 h 8356"/>
                <a:gd name="connsiteX1" fmla="*/ 63015 w 63015"/>
                <a:gd name="connsiteY1" fmla="*/ 0 h 8356"/>
                <a:gd name="connsiteX2" fmla="*/ 63015 w 63015"/>
                <a:gd name="connsiteY2" fmla="*/ 8357 h 8356"/>
                <a:gd name="connsiteX3" fmla="*/ 0 w 63015"/>
                <a:gd name="connsiteY3" fmla="*/ 8357 h 8356"/>
                <a:gd name="connsiteX4" fmla="*/ 0 w 63015"/>
                <a:gd name="connsiteY4" fmla="*/ 0 h 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5" h="8356">
                  <a:moveTo>
                    <a:pt x="0" y="0"/>
                  </a:moveTo>
                  <a:lnTo>
                    <a:pt x="63015" y="0"/>
                  </a:lnTo>
                  <a:lnTo>
                    <a:pt x="63015" y="8357"/>
                  </a:lnTo>
                  <a:lnTo>
                    <a:pt x="0" y="8357"/>
                  </a:lnTo>
                  <a:lnTo>
                    <a:pt x="0" y="0"/>
                  </a:lnTo>
                  <a:close/>
                </a:path>
              </a:pathLst>
            </a:custGeom>
            <a:solidFill>
              <a:srgbClr val="000000"/>
            </a:solidFill>
            <a:ln w="1210" cap="flat">
              <a:noFill/>
              <a:prstDash val="solid"/>
              <a:miter/>
            </a:ln>
          </p:spPr>
          <p:txBody>
            <a:bodyPr rtlCol="0" anchor="ctr"/>
            <a:lstStyle/>
            <a:p>
              <a:endParaRPr lang="de-DE"/>
            </a:p>
          </p:txBody>
        </p:sp>
        <p:sp>
          <p:nvSpPr>
            <p:cNvPr id="70" name="Freeform 69">
              <a:extLst>
                <a:ext uri="{FF2B5EF4-FFF2-40B4-BE49-F238E27FC236}">
                  <a16:creationId xmlns:a16="http://schemas.microsoft.com/office/drawing/2014/main" id="{17038C3D-5C9A-2DF7-A12E-97027FCC19FB}"/>
                </a:ext>
              </a:extLst>
            </p:cNvPr>
            <p:cNvSpPr/>
            <p:nvPr/>
          </p:nvSpPr>
          <p:spPr>
            <a:xfrm>
              <a:off x="5035307" y="3526762"/>
              <a:ext cx="50726" cy="76139"/>
            </a:xfrm>
            <a:custGeom>
              <a:avLst/>
              <a:gdLst>
                <a:gd name="connsiteX0" fmla="*/ 25362 w 50726"/>
                <a:gd name="connsiteY0" fmla="*/ 7865 h 76139"/>
                <a:gd name="connsiteX1" fmla="*/ 13812 w 50726"/>
                <a:gd name="connsiteY1" fmla="*/ 15434 h 76139"/>
                <a:gd name="connsiteX2" fmla="*/ 9978 w 50726"/>
                <a:gd name="connsiteY2" fmla="*/ 38095 h 76139"/>
                <a:gd name="connsiteX3" fmla="*/ 13812 w 50726"/>
                <a:gd name="connsiteY3" fmla="*/ 60755 h 76139"/>
                <a:gd name="connsiteX4" fmla="*/ 25362 w 50726"/>
                <a:gd name="connsiteY4" fmla="*/ 68274 h 76139"/>
                <a:gd name="connsiteX5" fmla="*/ 36914 w 50726"/>
                <a:gd name="connsiteY5" fmla="*/ 60755 h 76139"/>
                <a:gd name="connsiteX6" fmla="*/ 40797 w 50726"/>
                <a:gd name="connsiteY6" fmla="*/ 38095 h 76139"/>
                <a:gd name="connsiteX7" fmla="*/ 36914 w 50726"/>
                <a:gd name="connsiteY7" fmla="*/ 15434 h 76139"/>
                <a:gd name="connsiteX8" fmla="*/ 25362 w 50726"/>
                <a:gd name="connsiteY8" fmla="*/ 7865 h 76139"/>
                <a:gd name="connsiteX9" fmla="*/ 25362 w 50726"/>
                <a:gd name="connsiteY9" fmla="*/ 0 h 76139"/>
                <a:gd name="connsiteX10" fmla="*/ 44188 w 50726"/>
                <a:gd name="connsiteY10" fmla="*/ 9782 h 76139"/>
                <a:gd name="connsiteX11" fmla="*/ 50726 w 50726"/>
                <a:gd name="connsiteY11" fmla="*/ 38095 h 76139"/>
                <a:gd name="connsiteX12" fmla="*/ 44188 w 50726"/>
                <a:gd name="connsiteY12" fmla="*/ 66407 h 76139"/>
                <a:gd name="connsiteX13" fmla="*/ 25362 w 50726"/>
                <a:gd name="connsiteY13" fmla="*/ 76140 h 76139"/>
                <a:gd name="connsiteX14" fmla="*/ 6488 w 50726"/>
                <a:gd name="connsiteY14" fmla="*/ 66407 h 76139"/>
                <a:gd name="connsiteX15" fmla="*/ 0 w 50726"/>
                <a:gd name="connsiteY15" fmla="*/ 38095 h 76139"/>
                <a:gd name="connsiteX16" fmla="*/ 6488 w 50726"/>
                <a:gd name="connsiteY16" fmla="*/ 9782 h 76139"/>
                <a:gd name="connsiteX17" fmla="*/ 25362 w 50726"/>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9">
                  <a:moveTo>
                    <a:pt x="25362" y="7865"/>
                  </a:moveTo>
                  <a:cubicBezTo>
                    <a:pt x="20250" y="7865"/>
                    <a:pt x="16400" y="10388"/>
                    <a:pt x="13812" y="15434"/>
                  </a:cubicBezTo>
                  <a:cubicBezTo>
                    <a:pt x="11255" y="20448"/>
                    <a:pt x="9978" y="28002"/>
                    <a:pt x="9978" y="38095"/>
                  </a:cubicBezTo>
                  <a:cubicBezTo>
                    <a:pt x="9978" y="48155"/>
                    <a:pt x="11255" y="55708"/>
                    <a:pt x="13812" y="60755"/>
                  </a:cubicBezTo>
                  <a:cubicBezTo>
                    <a:pt x="16400" y="65767"/>
                    <a:pt x="20250" y="68274"/>
                    <a:pt x="25362" y="68274"/>
                  </a:cubicBezTo>
                  <a:cubicBezTo>
                    <a:pt x="30507" y="68274"/>
                    <a:pt x="34357" y="65767"/>
                    <a:pt x="36914" y="60755"/>
                  </a:cubicBezTo>
                  <a:cubicBezTo>
                    <a:pt x="39502" y="55708"/>
                    <a:pt x="40797" y="48155"/>
                    <a:pt x="40797" y="38095"/>
                  </a:cubicBezTo>
                  <a:cubicBezTo>
                    <a:pt x="40797" y="28002"/>
                    <a:pt x="39502" y="20448"/>
                    <a:pt x="36914" y="15434"/>
                  </a:cubicBezTo>
                  <a:cubicBezTo>
                    <a:pt x="34357" y="10388"/>
                    <a:pt x="30507" y="7865"/>
                    <a:pt x="25362" y="7865"/>
                  </a:cubicBezTo>
                  <a:moveTo>
                    <a:pt x="25362" y="0"/>
                  </a:moveTo>
                  <a:cubicBezTo>
                    <a:pt x="33588" y="0"/>
                    <a:pt x="39863" y="3260"/>
                    <a:pt x="44188" y="9782"/>
                  </a:cubicBezTo>
                  <a:cubicBezTo>
                    <a:pt x="48547" y="16270"/>
                    <a:pt x="50726" y="25707"/>
                    <a:pt x="50726" y="38095"/>
                  </a:cubicBezTo>
                  <a:cubicBezTo>
                    <a:pt x="50726" y="50448"/>
                    <a:pt x="48547" y="59886"/>
                    <a:pt x="44188" y="66407"/>
                  </a:cubicBezTo>
                  <a:cubicBezTo>
                    <a:pt x="39863" y="72895"/>
                    <a:pt x="33588" y="76140"/>
                    <a:pt x="25362" y="76140"/>
                  </a:cubicBezTo>
                  <a:cubicBezTo>
                    <a:pt x="17138" y="76140"/>
                    <a:pt x="10847" y="72895"/>
                    <a:pt x="6488" y="66407"/>
                  </a:cubicBezTo>
                  <a:cubicBezTo>
                    <a:pt x="2162" y="59886"/>
                    <a:pt x="0" y="50448"/>
                    <a:pt x="0" y="38095"/>
                  </a:cubicBezTo>
                  <a:cubicBezTo>
                    <a:pt x="0" y="25707"/>
                    <a:pt x="2162" y="16270"/>
                    <a:pt x="6488" y="9782"/>
                  </a:cubicBezTo>
                  <a:cubicBezTo>
                    <a:pt x="10847" y="3260"/>
                    <a:pt x="17138" y="0"/>
                    <a:pt x="25362" y="0"/>
                  </a:cubicBezTo>
                  <a:close/>
                </a:path>
              </a:pathLst>
            </a:custGeom>
            <a:solidFill>
              <a:srgbClr val="000000"/>
            </a:solidFill>
            <a:ln w="1210"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1F954A41-B727-14E8-14E1-18164466F1DE}"/>
                </a:ext>
              </a:extLst>
            </p:cNvPr>
            <p:cNvSpPr/>
            <p:nvPr/>
          </p:nvSpPr>
          <p:spPr>
            <a:xfrm>
              <a:off x="5103483" y="3588991"/>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2" name="Freeform 71">
              <a:extLst>
                <a:ext uri="{FF2B5EF4-FFF2-40B4-BE49-F238E27FC236}">
                  <a16:creationId xmlns:a16="http://schemas.microsoft.com/office/drawing/2014/main" id="{D4BCF7BF-7CA6-B275-62C0-AE59243DC4D0}"/>
                </a:ext>
              </a:extLst>
            </p:cNvPr>
            <p:cNvSpPr/>
            <p:nvPr/>
          </p:nvSpPr>
          <p:spPr>
            <a:xfrm>
              <a:off x="5131352" y="3526762"/>
              <a:ext cx="50727" cy="76139"/>
            </a:xfrm>
            <a:custGeom>
              <a:avLst/>
              <a:gdLst>
                <a:gd name="connsiteX0" fmla="*/ 25364 w 50727"/>
                <a:gd name="connsiteY0" fmla="*/ 7865 h 76139"/>
                <a:gd name="connsiteX1" fmla="*/ 13813 w 50727"/>
                <a:gd name="connsiteY1" fmla="*/ 15434 h 76139"/>
                <a:gd name="connsiteX2" fmla="*/ 9979 w 50727"/>
                <a:gd name="connsiteY2" fmla="*/ 38095 h 76139"/>
                <a:gd name="connsiteX3" fmla="*/ 13813 w 50727"/>
                <a:gd name="connsiteY3" fmla="*/ 60755 h 76139"/>
                <a:gd name="connsiteX4" fmla="*/ 25364 w 50727"/>
                <a:gd name="connsiteY4" fmla="*/ 68274 h 76139"/>
                <a:gd name="connsiteX5" fmla="*/ 36915 w 50727"/>
                <a:gd name="connsiteY5" fmla="*/ 60755 h 76139"/>
                <a:gd name="connsiteX6" fmla="*/ 40798 w 50727"/>
                <a:gd name="connsiteY6" fmla="*/ 38095 h 76139"/>
                <a:gd name="connsiteX7" fmla="*/ 36915 w 50727"/>
                <a:gd name="connsiteY7" fmla="*/ 15434 h 76139"/>
                <a:gd name="connsiteX8" fmla="*/ 25364 w 50727"/>
                <a:gd name="connsiteY8" fmla="*/ 7865 h 76139"/>
                <a:gd name="connsiteX9" fmla="*/ 25364 w 50727"/>
                <a:gd name="connsiteY9" fmla="*/ 0 h 76139"/>
                <a:gd name="connsiteX10" fmla="*/ 44190 w 50727"/>
                <a:gd name="connsiteY10" fmla="*/ 9782 h 76139"/>
                <a:gd name="connsiteX11" fmla="*/ 50727 w 50727"/>
                <a:gd name="connsiteY11" fmla="*/ 38095 h 76139"/>
                <a:gd name="connsiteX12" fmla="*/ 44190 w 50727"/>
                <a:gd name="connsiteY12" fmla="*/ 66407 h 76139"/>
                <a:gd name="connsiteX13" fmla="*/ 25364 w 50727"/>
                <a:gd name="connsiteY13" fmla="*/ 76140 h 76139"/>
                <a:gd name="connsiteX14" fmla="*/ 6489 w 50727"/>
                <a:gd name="connsiteY14" fmla="*/ 66407 h 76139"/>
                <a:gd name="connsiteX15" fmla="*/ 0 w 50727"/>
                <a:gd name="connsiteY15" fmla="*/ 38095 h 76139"/>
                <a:gd name="connsiteX16" fmla="*/ 6489 w 50727"/>
                <a:gd name="connsiteY16" fmla="*/ 9782 h 76139"/>
                <a:gd name="connsiteX17" fmla="*/ 25364 w 50727"/>
                <a:gd name="connsiteY17" fmla="*/ 0 h 7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7" h="76139">
                  <a:moveTo>
                    <a:pt x="25364" y="7865"/>
                  </a:moveTo>
                  <a:cubicBezTo>
                    <a:pt x="20252" y="7865"/>
                    <a:pt x="16402" y="10388"/>
                    <a:pt x="13813" y="15434"/>
                  </a:cubicBezTo>
                  <a:cubicBezTo>
                    <a:pt x="11257" y="20448"/>
                    <a:pt x="9979" y="28002"/>
                    <a:pt x="9979" y="38095"/>
                  </a:cubicBezTo>
                  <a:cubicBezTo>
                    <a:pt x="9979" y="48155"/>
                    <a:pt x="11257" y="55708"/>
                    <a:pt x="13813" y="60755"/>
                  </a:cubicBezTo>
                  <a:cubicBezTo>
                    <a:pt x="16402" y="65767"/>
                    <a:pt x="20252" y="68274"/>
                    <a:pt x="25364" y="68274"/>
                  </a:cubicBezTo>
                  <a:cubicBezTo>
                    <a:pt x="30508" y="68274"/>
                    <a:pt x="34359" y="65767"/>
                    <a:pt x="36915" y="60755"/>
                  </a:cubicBezTo>
                  <a:cubicBezTo>
                    <a:pt x="39503" y="55708"/>
                    <a:pt x="40798" y="48155"/>
                    <a:pt x="40798" y="38095"/>
                  </a:cubicBezTo>
                  <a:cubicBezTo>
                    <a:pt x="40798" y="28002"/>
                    <a:pt x="39503" y="20448"/>
                    <a:pt x="36915" y="15434"/>
                  </a:cubicBezTo>
                  <a:cubicBezTo>
                    <a:pt x="34359" y="10388"/>
                    <a:pt x="30508" y="7865"/>
                    <a:pt x="25364" y="7865"/>
                  </a:cubicBezTo>
                  <a:moveTo>
                    <a:pt x="25364" y="0"/>
                  </a:moveTo>
                  <a:cubicBezTo>
                    <a:pt x="33589" y="0"/>
                    <a:pt x="39864" y="3260"/>
                    <a:pt x="44190" y="9782"/>
                  </a:cubicBezTo>
                  <a:cubicBezTo>
                    <a:pt x="48548" y="16270"/>
                    <a:pt x="50727" y="25707"/>
                    <a:pt x="50727" y="38095"/>
                  </a:cubicBezTo>
                  <a:cubicBezTo>
                    <a:pt x="50727" y="50448"/>
                    <a:pt x="48548" y="59886"/>
                    <a:pt x="44190" y="66407"/>
                  </a:cubicBezTo>
                  <a:cubicBezTo>
                    <a:pt x="39864" y="72895"/>
                    <a:pt x="33589" y="76140"/>
                    <a:pt x="25364" y="76140"/>
                  </a:cubicBezTo>
                  <a:cubicBezTo>
                    <a:pt x="17138" y="76140"/>
                    <a:pt x="10847" y="72895"/>
                    <a:pt x="6489" y="66407"/>
                  </a:cubicBezTo>
                  <a:cubicBezTo>
                    <a:pt x="2163" y="59886"/>
                    <a:pt x="0" y="50448"/>
                    <a:pt x="0" y="38095"/>
                  </a:cubicBezTo>
                  <a:cubicBezTo>
                    <a:pt x="0" y="25707"/>
                    <a:pt x="2163" y="16270"/>
                    <a:pt x="6489" y="9782"/>
                  </a:cubicBezTo>
                  <a:cubicBezTo>
                    <a:pt x="10847" y="3260"/>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08B23EA4-F444-840B-1C70-45B51BB7FE7D}"/>
                </a:ext>
              </a:extLst>
            </p:cNvPr>
            <p:cNvSpPr/>
            <p:nvPr/>
          </p:nvSpPr>
          <p:spPr>
            <a:xfrm>
              <a:off x="5196530" y="3528090"/>
              <a:ext cx="47482" cy="74812"/>
            </a:xfrm>
            <a:custGeom>
              <a:avLst/>
              <a:gdLst>
                <a:gd name="connsiteX0" fmla="*/ 3098 w 47482"/>
                <a:gd name="connsiteY0" fmla="*/ 0 h 74812"/>
                <a:gd name="connsiteX1" fmla="*/ 42076 w 47482"/>
                <a:gd name="connsiteY1" fmla="*/ 0 h 74812"/>
                <a:gd name="connsiteX2" fmla="*/ 42076 w 47482"/>
                <a:gd name="connsiteY2" fmla="*/ 8357 h 74812"/>
                <a:gd name="connsiteX3" fmla="*/ 12191 w 47482"/>
                <a:gd name="connsiteY3" fmla="*/ 8357 h 74812"/>
                <a:gd name="connsiteX4" fmla="*/ 12191 w 47482"/>
                <a:gd name="connsiteY4" fmla="*/ 26346 h 74812"/>
                <a:gd name="connsiteX5" fmla="*/ 16517 w 47482"/>
                <a:gd name="connsiteY5" fmla="*/ 25265 h 74812"/>
                <a:gd name="connsiteX6" fmla="*/ 20841 w 47482"/>
                <a:gd name="connsiteY6" fmla="*/ 24872 h 74812"/>
                <a:gd name="connsiteX7" fmla="*/ 40307 w 47482"/>
                <a:gd name="connsiteY7" fmla="*/ 31605 h 74812"/>
                <a:gd name="connsiteX8" fmla="*/ 47483 w 47482"/>
                <a:gd name="connsiteY8" fmla="*/ 49842 h 74812"/>
                <a:gd name="connsiteX9" fmla="*/ 40110 w 47482"/>
                <a:gd name="connsiteY9" fmla="*/ 68274 h 74812"/>
                <a:gd name="connsiteX10" fmla="*/ 19319 w 47482"/>
                <a:gd name="connsiteY10" fmla="*/ 74812 h 74812"/>
                <a:gd name="connsiteX11" fmla="*/ 9881 w 47482"/>
                <a:gd name="connsiteY11" fmla="*/ 74026 h 74812"/>
                <a:gd name="connsiteX12" fmla="*/ 0 w 47482"/>
                <a:gd name="connsiteY12" fmla="*/ 71666 h 74812"/>
                <a:gd name="connsiteX13" fmla="*/ 0 w 47482"/>
                <a:gd name="connsiteY13" fmla="*/ 61688 h 74812"/>
                <a:gd name="connsiteX14" fmla="*/ 9143 w 47482"/>
                <a:gd name="connsiteY14" fmla="*/ 65276 h 74812"/>
                <a:gd name="connsiteX15" fmla="*/ 19121 w 47482"/>
                <a:gd name="connsiteY15" fmla="*/ 66455 h 74812"/>
                <a:gd name="connsiteX16" fmla="*/ 32589 w 47482"/>
                <a:gd name="connsiteY16" fmla="*/ 61983 h 74812"/>
                <a:gd name="connsiteX17" fmla="*/ 37553 w 47482"/>
                <a:gd name="connsiteY17" fmla="*/ 49842 h 74812"/>
                <a:gd name="connsiteX18" fmla="*/ 32589 w 47482"/>
                <a:gd name="connsiteY18" fmla="*/ 37701 h 74812"/>
                <a:gd name="connsiteX19" fmla="*/ 19121 w 47482"/>
                <a:gd name="connsiteY19" fmla="*/ 33228 h 74812"/>
                <a:gd name="connsiteX20" fmla="*/ 11158 w 47482"/>
                <a:gd name="connsiteY20" fmla="*/ 34112 h 74812"/>
                <a:gd name="connsiteX21" fmla="*/ 3098 w 47482"/>
                <a:gd name="connsiteY21" fmla="*/ 36865 h 74812"/>
                <a:gd name="connsiteX22" fmla="*/ 3098 w 47482"/>
                <a:gd name="connsiteY22" fmla="*/ 0 h 7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482" h="74812">
                  <a:moveTo>
                    <a:pt x="3098" y="0"/>
                  </a:moveTo>
                  <a:lnTo>
                    <a:pt x="42076" y="0"/>
                  </a:lnTo>
                  <a:lnTo>
                    <a:pt x="42076" y="8357"/>
                  </a:lnTo>
                  <a:lnTo>
                    <a:pt x="12191" y="8357"/>
                  </a:lnTo>
                  <a:lnTo>
                    <a:pt x="12191" y="26346"/>
                  </a:lnTo>
                  <a:cubicBezTo>
                    <a:pt x="13633" y="25855"/>
                    <a:pt x="15074" y="25495"/>
                    <a:pt x="16517" y="25265"/>
                  </a:cubicBezTo>
                  <a:cubicBezTo>
                    <a:pt x="17958" y="25003"/>
                    <a:pt x="19400" y="24872"/>
                    <a:pt x="20841" y="24872"/>
                  </a:cubicBezTo>
                  <a:cubicBezTo>
                    <a:pt x="29034" y="24872"/>
                    <a:pt x="35522" y="27117"/>
                    <a:pt x="40307" y="31605"/>
                  </a:cubicBezTo>
                  <a:cubicBezTo>
                    <a:pt x="45091" y="36095"/>
                    <a:pt x="47483" y="42174"/>
                    <a:pt x="47483" y="49842"/>
                  </a:cubicBezTo>
                  <a:cubicBezTo>
                    <a:pt x="47483" y="57740"/>
                    <a:pt x="45026" y="63883"/>
                    <a:pt x="40110" y="68274"/>
                  </a:cubicBezTo>
                  <a:cubicBezTo>
                    <a:pt x="35195" y="72633"/>
                    <a:pt x="28265" y="74812"/>
                    <a:pt x="19319" y="74812"/>
                  </a:cubicBezTo>
                  <a:cubicBezTo>
                    <a:pt x="16238" y="74812"/>
                    <a:pt x="13093" y="74550"/>
                    <a:pt x="9881" y="74026"/>
                  </a:cubicBezTo>
                  <a:cubicBezTo>
                    <a:pt x="6702" y="73502"/>
                    <a:pt x="3408" y="72715"/>
                    <a:pt x="0" y="71666"/>
                  </a:cubicBezTo>
                  <a:lnTo>
                    <a:pt x="0" y="61688"/>
                  </a:lnTo>
                  <a:cubicBezTo>
                    <a:pt x="2950" y="63293"/>
                    <a:pt x="5997" y="64490"/>
                    <a:pt x="9143" y="65276"/>
                  </a:cubicBezTo>
                  <a:cubicBezTo>
                    <a:pt x="12289" y="66062"/>
                    <a:pt x="15615" y="66455"/>
                    <a:pt x="19121" y="66455"/>
                  </a:cubicBezTo>
                  <a:cubicBezTo>
                    <a:pt x="24791" y="66455"/>
                    <a:pt x="29281" y="64964"/>
                    <a:pt x="32589" y="61983"/>
                  </a:cubicBezTo>
                  <a:cubicBezTo>
                    <a:pt x="35898" y="59001"/>
                    <a:pt x="37553" y="54954"/>
                    <a:pt x="37553" y="49842"/>
                  </a:cubicBezTo>
                  <a:cubicBezTo>
                    <a:pt x="37553" y="44730"/>
                    <a:pt x="35898" y="40683"/>
                    <a:pt x="32589" y="37701"/>
                  </a:cubicBezTo>
                  <a:cubicBezTo>
                    <a:pt x="29281" y="34719"/>
                    <a:pt x="24791" y="33228"/>
                    <a:pt x="19121" y="33228"/>
                  </a:cubicBezTo>
                  <a:cubicBezTo>
                    <a:pt x="16467" y="33228"/>
                    <a:pt x="13812" y="33523"/>
                    <a:pt x="11158" y="34112"/>
                  </a:cubicBezTo>
                  <a:cubicBezTo>
                    <a:pt x="8536" y="34703"/>
                    <a:pt x="5850" y="35621"/>
                    <a:pt x="3098" y="36865"/>
                  </a:cubicBezTo>
                  <a:lnTo>
                    <a:pt x="3098" y="0"/>
                  </a:lnTo>
                  <a:close/>
                </a:path>
              </a:pathLst>
            </a:custGeom>
            <a:solidFill>
              <a:srgbClr val="000000"/>
            </a:solidFill>
            <a:ln w="1210" cap="flat">
              <a:noFill/>
              <a:prstDash val="solid"/>
              <a:miter/>
            </a:ln>
          </p:spPr>
          <p:txBody>
            <a:bodyPr rtlCol="0" anchor="ctr"/>
            <a:lstStyle/>
            <a:p>
              <a:endParaRPr lang="de-DE"/>
            </a:p>
          </p:txBody>
        </p:sp>
        <p:sp>
          <p:nvSpPr>
            <p:cNvPr id="74" name="Freeform 73">
              <a:extLst>
                <a:ext uri="{FF2B5EF4-FFF2-40B4-BE49-F238E27FC236}">
                  <a16:creationId xmlns:a16="http://schemas.microsoft.com/office/drawing/2014/main" id="{6F73EC17-88FE-353D-87FF-CBBF3F5B2915}"/>
                </a:ext>
              </a:extLst>
            </p:cNvPr>
            <p:cNvSpPr/>
            <p:nvPr/>
          </p:nvSpPr>
          <p:spPr>
            <a:xfrm>
              <a:off x="5033193"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8" y="68275"/>
                    <a:pt x="34359" y="65768"/>
                    <a:pt x="36914" y="60754"/>
                  </a:cubicBezTo>
                  <a:cubicBezTo>
                    <a:pt x="39502" y="55708"/>
                    <a:pt x="40797" y="48154"/>
                    <a:pt x="40797" y="38094"/>
                  </a:cubicBezTo>
                  <a:cubicBezTo>
                    <a:pt x="40797" y="28001"/>
                    <a:pt x="39502" y="20448"/>
                    <a:pt x="36914" y="15434"/>
                  </a:cubicBezTo>
                  <a:cubicBezTo>
                    <a:pt x="34359" y="10388"/>
                    <a:pt x="30508"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45F52902-D141-E590-CDBC-EE870983CC60}"/>
                </a:ext>
              </a:extLst>
            </p:cNvPr>
            <p:cNvSpPr/>
            <p:nvPr/>
          </p:nvSpPr>
          <p:spPr>
            <a:xfrm>
              <a:off x="5101369" y="3212467"/>
              <a:ext cx="10370" cy="12484"/>
            </a:xfrm>
            <a:custGeom>
              <a:avLst/>
              <a:gdLst>
                <a:gd name="connsiteX0" fmla="*/ 0 w 10370"/>
                <a:gd name="connsiteY0" fmla="*/ 0 h 12484"/>
                <a:gd name="connsiteX1" fmla="*/ 10371 w 10370"/>
                <a:gd name="connsiteY1" fmla="*/ 0 h 12484"/>
                <a:gd name="connsiteX2" fmla="*/ 10371 w 10370"/>
                <a:gd name="connsiteY2" fmla="*/ 12485 h 12484"/>
                <a:gd name="connsiteX3" fmla="*/ 0 w 10370"/>
                <a:gd name="connsiteY3" fmla="*/ 12485 h 12484"/>
                <a:gd name="connsiteX4" fmla="*/ 0 w 10370"/>
                <a:gd name="connsiteY4" fmla="*/ 0 h 1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 h="12484">
                  <a:moveTo>
                    <a:pt x="0" y="0"/>
                  </a:moveTo>
                  <a:lnTo>
                    <a:pt x="10371" y="0"/>
                  </a:lnTo>
                  <a:lnTo>
                    <a:pt x="10371" y="12485"/>
                  </a:lnTo>
                  <a:lnTo>
                    <a:pt x="0" y="12485"/>
                  </a:lnTo>
                  <a:lnTo>
                    <a:pt x="0" y="0"/>
                  </a:lnTo>
                  <a:close/>
                </a:path>
              </a:pathLst>
            </a:custGeom>
            <a:solidFill>
              <a:srgbClr val="000000"/>
            </a:solidFill>
            <a:ln w="1210" cap="flat">
              <a:noFill/>
              <a:prstDash val="solid"/>
              <a:miter/>
            </a:ln>
          </p:spPr>
          <p:txBody>
            <a:bodyPr rtlCol="0" anchor="ctr"/>
            <a:lstStyle/>
            <a:p>
              <a:endParaRPr lang="de-DE"/>
            </a:p>
          </p:txBody>
        </p:sp>
        <p:sp>
          <p:nvSpPr>
            <p:cNvPr id="76" name="Freeform 75">
              <a:extLst>
                <a:ext uri="{FF2B5EF4-FFF2-40B4-BE49-F238E27FC236}">
                  <a16:creationId xmlns:a16="http://schemas.microsoft.com/office/drawing/2014/main" id="{5B9DC014-BB1F-E5BD-5B9D-BC978BB2487F}"/>
                </a:ext>
              </a:extLst>
            </p:cNvPr>
            <p:cNvSpPr/>
            <p:nvPr/>
          </p:nvSpPr>
          <p:spPr>
            <a:xfrm>
              <a:off x="5129240" y="3150238"/>
              <a:ext cx="50726" cy="76138"/>
            </a:xfrm>
            <a:custGeom>
              <a:avLst/>
              <a:gdLst>
                <a:gd name="connsiteX0" fmla="*/ 25362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2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2 w 50726"/>
                <a:gd name="connsiteY8" fmla="*/ 7865 h 76138"/>
                <a:gd name="connsiteX9" fmla="*/ 25362 w 50726"/>
                <a:gd name="connsiteY9" fmla="*/ 0 h 76138"/>
                <a:gd name="connsiteX10" fmla="*/ 44188 w 50726"/>
                <a:gd name="connsiteY10" fmla="*/ 9782 h 76138"/>
                <a:gd name="connsiteX11" fmla="*/ 50726 w 50726"/>
                <a:gd name="connsiteY11" fmla="*/ 38094 h 76138"/>
                <a:gd name="connsiteX12" fmla="*/ 44188 w 50726"/>
                <a:gd name="connsiteY12" fmla="*/ 66406 h 76138"/>
                <a:gd name="connsiteX13" fmla="*/ 25362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2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2" y="7865"/>
                  </a:moveTo>
                  <a:cubicBezTo>
                    <a:pt x="20250" y="7865"/>
                    <a:pt x="16400" y="10388"/>
                    <a:pt x="13812" y="15434"/>
                  </a:cubicBezTo>
                  <a:cubicBezTo>
                    <a:pt x="11255" y="20448"/>
                    <a:pt x="9978" y="28001"/>
                    <a:pt x="9978" y="38094"/>
                  </a:cubicBezTo>
                  <a:cubicBezTo>
                    <a:pt x="9978" y="48154"/>
                    <a:pt x="11255" y="55708"/>
                    <a:pt x="13812" y="60754"/>
                  </a:cubicBezTo>
                  <a:cubicBezTo>
                    <a:pt x="16400" y="65768"/>
                    <a:pt x="20250" y="68275"/>
                    <a:pt x="25362"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2" y="7865"/>
                  </a:cubicBezTo>
                  <a:moveTo>
                    <a:pt x="25362" y="0"/>
                  </a:moveTo>
                  <a:cubicBezTo>
                    <a:pt x="33588" y="0"/>
                    <a:pt x="39863" y="3261"/>
                    <a:pt x="44188" y="9782"/>
                  </a:cubicBezTo>
                  <a:cubicBezTo>
                    <a:pt x="48547" y="16270"/>
                    <a:pt x="50726" y="25707"/>
                    <a:pt x="50726" y="38094"/>
                  </a:cubicBezTo>
                  <a:cubicBezTo>
                    <a:pt x="50726" y="50448"/>
                    <a:pt x="48547" y="59885"/>
                    <a:pt x="44188" y="66406"/>
                  </a:cubicBezTo>
                  <a:cubicBezTo>
                    <a:pt x="39863" y="72894"/>
                    <a:pt x="33588" y="76139"/>
                    <a:pt x="25362" y="76139"/>
                  </a:cubicBezTo>
                  <a:cubicBezTo>
                    <a:pt x="17137" y="76139"/>
                    <a:pt x="10845" y="72894"/>
                    <a:pt x="6488" y="66406"/>
                  </a:cubicBezTo>
                  <a:cubicBezTo>
                    <a:pt x="2162" y="59885"/>
                    <a:pt x="0" y="50448"/>
                    <a:pt x="0" y="38094"/>
                  </a:cubicBezTo>
                  <a:cubicBezTo>
                    <a:pt x="0" y="25707"/>
                    <a:pt x="2162" y="16270"/>
                    <a:pt x="6488" y="9782"/>
                  </a:cubicBezTo>
                  <a:cubicBezTo>
                    <a:pt x="10845" y="3261"/>
                    <a:pt x="17137" y="0"/>
                    <a:pt x="25362" y="0"/>
                  </a:cubicBezTo>
                  <a:close/>
                </a:path>
              </a:pathLst>
            </a:custGeom>
            <a:solidFill>
              <a:srgbClr val="000000"/>
            </a:solidFill>
            <a:ln w="1210"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207DF98E-8E92-0E90-8C47-4E70D34F1700}"/>
                </a:ext>
              </a:extLst>
            </p:cNvPr>
            <p:cNvSpPr/>
            <p:nvPr/>
          </p:nvSpPr>
          <p:spPr>
            <a:xfrm>
              <a:off x="5193286" y="3150238"/>
              <a:ext cx="50726" cy="76138"/>
            </a:xfrm>
            <a:custGeom>
              <a:avLst/>
              <a:gdLst>
                <a:gd name="connsiteX0" fmla="*/ 25364 w 50726"/>
                <a:gd name="connsiteY0" fmla="*/ 7865 h 76138"/>
                <a:gd name="connsiteX1" fmla="*/ 13812 w 50726"/>
                <a:gd name="connsiteY1" fmla="*/ 15434 h 76138"/>
                <a:gd name="connsiteX2" fmla="*/ 9978 w 50726"/>
                <a:gd name="connsiteY2" fmla="*/ 38094 h 76138"/>
                <a:gd name="connsiteX3" fmla="*/ 13812 w 50726"/>
                <a:gd name="connsiteY3" fmla="*/ 60754 h 76138"/>
                <a:gd name="connsiteX4" fmla="*/ 25364 w 50726"/>
                <a:gd name="connsiteY4" fmla="*/ 68275 h 76138"/>
                <a:gd name="connsiteX5" fmla="*/ 36914 w 50726"/>
                <a:gd name="connsiteY5" fmla="*/ 60754 h 76138"/>
                <a:gd name="connsiteX6" fmla="*/ 40797 w 50726"/>
                <a:gd name="connsiteY6" fmla="*/ 38094 h 76138"/>
                <a:gd name="connsiteX7" fmla="*/ 36914 w 50726"/>
                <a:gd name="connsiteY7" fmla="*/ 15434 h 76138"/>
                <a:gd name="connsiteX8" fmla="*/ 25364 w 50726"/>
                <a:gd name="connsiteY8" fmla="*/ 7865 h 76138"/>
                <a:gd name="connsiteX9" fmla="*/ 25364 w 50726"/>
                <a:gd name="connsiteY9" fmla="*/ 0 h 76138"/>
                <a:gd name="connsiteX10" fmla="*/ 44190 w 50726"/>
                <a:gd name="connsiteY10" fmla="*/ 9782 h 76138"/>
                <a:gd name="connsiteX11" fmla="*/ 50726 w 50726"/>
                <a:gd name="connsiteY11" fmla="*/ 38094 h 76138"/>
                <a:gd name="connsiteX12" fmla="*/ 44190 w 50726"/>
                <a:gd name="connsiteY12" fmla="*/ 66406 h 76138"/>
                <a:gd name="connsiteX13" fmla="*/ 25364 w 50726"/>
                <a:gd name="connsiteY13" fmla="*/ 76139 h 76138"/>
                <a:gd name="connsiteX14" fmla="*/ 6488 w 50726"/>
                <a:gd name="connsiteY14" fmla="*/ 66406 h 76138"/>
                <a:gd name="connsiteX15" fmla="*/ 0 w 50726"/>
                <a:gd name="connsiteY15" fmla="*/ 38094 h 76138"/>
                <a:gd name="connsiteX16" fmla="*/ 6488 w 50726"/>
                <a:gd name="connsiteY16" fmla="*/ 9782 h 76138"/>
                <a:gd name="connsiteX17" fmla="*/ 25364 w 50726"/>
                <a:gd name="connsiteY17" fmla="*/ 0 h 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726" h="76138">
                  <a:moveTo>
                    <a:pt x="25364" y="7865"/>
                  </a:moveTo>
                  <a:cubicBezTo>
                    <a:pt x="20252" y="7865"/>
                    <a:pt x="16400" y="10388"/>
                    <a:pt x="13812" y="15434"/>
                  </a:cubicBezTo>
                  <a:cubicBezTo>
                    <a:pt x="11255" y="20448"/>
                    <a:pt x="9978" y="28001"/>
                    <a:pt x="9978" y="38094"/>
                  </a:cubicBezTo>
                  <a:cubicBezTo>
                    <a:pt x="9978" y="48154"/>
                    <a:pt x="11255" y="55708"/>
                    <a:pt x="13812" y="60754"/>
                  </a:cubicBezTo>
                  <a:cubicBezTo>
                    <a:pt x="16400" y="65768"/>
                    <a:pt x="20252" y="68275"/>
                    <a:pt x="25364" y="68275"/>
                  </a:cubicBezTo>
                  <a:cubicBezTo>
                    <a:pt x="30507" y="68275"/>
                    <a:pt x="34357" y="65768"/>
                    <a:pt x="36914" y="60754"/>
                  </a:cubicBezTo>
                  <a:cubicBezTo>
                    <a:pt x="39502" y="55708"/>
                    <a:pt x="40797" y="48154"/>
                    <a:pt x="40797" y="38094"/>
                  </a:cubicBezTo>
                  <a:cubicBezTo>
                    <a:pt x="40797" y="28001"/>
                    <a:pt x="39502" y="20448"/>
                    <a:pt x="36914" y="15434"/>
                  </a:cubicBezTo>
                  <a:cubicBezTo>
                    <a:pt x="34357" y="10388"/>
                    <a:pt x="30507" y="7865"/>
                    <a:pt x="25364" y="7865"/>
                  </a:cubicBezTo>
                  <a:moveTo>
                    <a:pt x="25364" y="0"/>
                  </a:moveTo>
                  <a:cubicBezTo>
                    <a:pt x="33588" y="0"/>
                    <a:pt x="39864" y="3261"/>
                    <a:pt x="44190" y="9782"/>
                  </a:cubicBezTo>
                  <a:cubicBezTo>
                    <a:pt x="48547" y="16270"/>
                    <a:pt x="50726" y="25707"/>
                    <a:pt x="50726" y="38094"/>
                  </a:cubicBezTo>
                  <a:cubicBezTo>
                    <a:pt x="50726" y="50448"/>
                    <a:pt x="48547" y="59885"/>
                    <a:pt x="44190" y="66406"/>
                  </a:cubicBezTo>
                  <a:cubicBezTo>
                    <a:pt x="39864" y="72894"/>
                    <a:pt x="33588" y="76139"/>
                    <a:pt x="25364" y="76139"/>
                  </a:cubicBezTo>
                  <a:cubicBezTo>
                    <a:pt x="17138" y="76139"/>
                    <a:pt x="10847" y="72894"/>
                    <a:pt x="6488" y="66406"/>
                  </a:cubicBezTo>
                  <a:cubicBezTo>
                    <a:pt x="2162" y="59885"/>
                    <a:pt x="0" y="50448"/>
                    <a:pt x="0" y="38094"/>
                  </a:cubicBezTo>
                  <a:cubicBezTo>
                    <a:pt x="0" y="25707"/>
                    <a:pt x="2162" y="16270"/>
                    <a:pt x="6488" y="9782"/>
                  </a:cubicBezTo>
                  <a:cubicBezTo>
                    <a:pt x="10847" y="3261"/>
                    <a:pt x="17138" y="0"/>
                    <a:pt x="25364" y="0"/>
                  </a:cubicBezTo>
                  <a:close/>
                </a:path>
              </a:pathLst>
            </a:custGeom>
            <a:solidFill>
              <a:srgbClr val="000000"/>
            </a:solidFill>
            <a:ln w="1210" cap="flat">
              <a:noFill/>
              <a:prstDash val="solid"/>
              <a:miter/>
            </a:ln>
          </p:spPr>
          <p:txBody>
            <a:bodyPr rtlCol="0" anchor="ctr"/>
            <a:lstStyle/>
            <a:p>
              <a:endParaRPr lang="de-DE"/>
            </a:p>
          </p:txBody>
        </p:sp>
        <p:sp>
          <p:nvSpPr>
            <p:cNvPr id="78" name="Freeform 77">
              <a:extLst>
                <a:ext uri="{FF2B5EF4-FFF2-40B4-BE49-F238E27FC236}">
                  <a16:creationId xmlns:a16="http://schemas.microsoft.com/office/drawing/2014/main" id="{668E3467-5536-154E-A881-E75CC5D820A8}"/>
                </a:ext>
              </a:extLst>
            </p:cNvPr>
            <p:cNvSpPr/>
            <p:nvPr/>
          </p:nvSpPr>
          <p:spPr>
            <a:xfrm>
              <a:off x="4808519" y="4188364"/>
              <a:ext cx="79180" cy="84474"/>
            </a:xfrm>
            <a:custGeom>
              <a:avLst/>
              <a:gdLst>
                <a:gd name="connsiteX0" fmla="*/ 3183 w 79180"/>
                <a:gd name="connsiteY0" fmla="*/ 65 h 84474"/>
                <a:gd name="connsiteX1" fmla="*/ 23305 w 79180"/>
                <a:gd name="connsiteY1" fmla="*/ 2395 h 84474"/>
                <a:gd name="connsiteX2" fmla="*/ 25692 w 79180"/>
                <a:gd name="connsiteY2" fmla="*/ 2850 h 84474"/>
                <a:gd name="connsiteX3" fmla="*/ 26204 w 79180"/>
                <a:gd name="connsiteY3" fmla="*/ 4044 h 84474"/>
                <a:gd name="connsiteX4" fmla="*/ 25806 w 79180"/>
                <a:gd name="connsiteY4" fmla="*/ 5124 h 84474"/>
                <a:gd name="connsiteX5" fmla="*/ 24840 w 79180"/>
                <a:gd name="connsiteY5" fmla="*/ 5465 h 84474"/>
                <a:gd name="connsiteX6" fmla="*/ 23817 w 79180"/>
                <a:gd name="connsiteY6" fmla="*/ 5408 h 84474"/>
                <a:gd name="connsiteX7" fmla="*/ 22737 w 79180"/>
                <a:gd name="connsiteY7" fmla="*/ 5351 h 84474"/>
                <a:gd name="connsiteX8" fmla="*/ 16541 w 79180"/>
                <a:gd name="connsiteY8" fmla="*/ 4840 h 84474"/>
                <a:gd name="connsiteX9" fmla="*/ 8924 w 79180"/>
                <a:gd name="connsiteY9" fmla="*/ 6318 h 84474"/>
                <a:gd name="connsiteX10" fmla="*/ 4945 w 79180"/>
                <a:gd name="connsiteY10" fmla="*/ 11603 h 84474"/>
                <a:gd name="connsiteX11" fmla="*/ 3638 w 79180"/>
                <a:gd name="connsiteY11" fmla="*/ 22574 h 84474"/>
                <a:gd name="connsiteX12" fmla="*/ 3638 w 79180"/>
                <a:gd name="connsiteY12" fmla="*/ 38945 h 84474"/>
                <a:gd name="connsiteX13" fmla="*/ 4320 w 79180"/>
                <a:gd name="connsiteY13" fmla="*/ 43606 h 84474"/>
                <a:gd name="connsiteX14" fmla="*/ 8185 w 79180"/>
                <a:gd name="connsiteY14" fmla="*/ 45253 h 84474"/>
                <a:gd name="connsiteX15" fmla="*/ 36208 w 79180"/>
                <a:gd name="connsiteY15" fmla="*/ 52245 h 84474"/>
                <a:gd name="connsiteX16" fmla="*/ 36208 w 79180"/>
                <a:gd name="connsiteY16" fmla="*/ 41275 h 84474"/>
                <a:gd name="connsiteX17" fmla="*/ 35696 w 79180"/>
                <a:gd name="connsiteY17" fmla="*/ 34738 h 84474"/>
                <a:gd name="connsiteX18" fmla="*/ 33764 w 79180"/>
                <a:gd name="connsiteY18" fmla="*/ 30588 h 84474"/>
                <a:gd name="connsiteX19" fmla="*/ 30297 w 79180"/>
                <a:gd name="connsiteY19" fmla="*/ 27973 h 84474"/>
                <a:gd name="connsiteX20" fmla="*/ 24726 w 79180"/>
                <a:gd name="connsiteY20" fmla="*/ 26042 h 84474"/>
                <a:gd name="connsiteX21" fmla="*/ 23078 w 79180"/>
                <a:gd name="connsiteY21" fmla="*/ 25473 h 84474"/>
                <a:gd name="connsiteX22" fmla="*/ 22623 w 79180"/>
                <a:gd name="connsiteY22" fmla="*/ 24393 h 84474"/>
                <a:gd name="connsiteX23" fmla="*/ 23021 w 79180"/>
                <a:gd name="connsiteY23" fmla="*/ 23427 h 84474"/>
                <a:gd name="connsiteX24" fmla="*/ 23873 w 79180"/>
                <a:gd name="connsiteY24" fmla="*/ 23029 h 84474"/>
                <a:gd name="connsiteX25" fmla="*/ 51101 w 79180"/>
                <a:gd name="connsiteY25" fmla="*/ 29679 h 84474"/>
                <a:gd name="connsiteX26" fmla="*/ 52976 w 79180"/>
                <a:gd name="connsiteY26" fmla="*/ 30361 h 84474"/>
                <a:gd name="connsiteX27" fmla="*/ 53431 w 79180"/>
                <a:gd name="connsiteY27" fmla="*/ 31384 h 84474"/>
                <a:gd name="connsiteX28" fmla="*/ 53033 w 79180"/>
                <a:gd name="connsiteY28" fmla="*/ 32521 h 84474"/>
                <a:gd name="connsiteX29" fmla="*/ 52180 w 79180"/>
                <a:gd name="connsiteY29" fmla="*/ 32919 h 84474"/>
                <a:gd name="connsiteX30" fmla="*/ 50873 w 79180"/>
                <a:gd name="connsiteY30" fmla="*/ 32578 h 84474"/>
                <a:gd name="connsiteX31" fmla="*/ 45189 w 79180"/>
                <a:gd name="connsiteY31" fmla="*/ 31725 h 84474"/>
                <a:gd name="connsiteX32" fmla="*/ 43484 w 79180"/>
                <a:gd name="connsiteY32" fmla="*/ 31839 h 84474"/>
                <a:gd name="connsiteX33" fmla="*/ 42120 w 79180"/>
                <a:gd name="connsiteY33" fmla="*/ 32407 h 84474"/>
                <a:gd name="connsiteX34" fmla="*/ 40869 w 79180"/>
                <a:gd name="connsiteY34" fmla="*/ 33885 h 84474"/>
                <a:gd name="connsiteX35" fmla="*/ 40187 w 79180"/>
                <a:gd name="connsiteY35" fmla="*/ 36841 h 84474"/>
                <a:gd name="connsiteX36" fmla="*/ 39846 w 79180"/>
                <a:gd name="connsiteY36" fmla="*/ 41673 h 84474"/>
                <a:gd name="connsiteX37" fmla="*/ 39846 w 79180"/>
                <a:gd name="connsiteY37" fmla="*/ 53155 h 84474"/>
                <a:gd name="connsiteX38" fmla="*/ 71620 w 79180"/>
                <a:gd name="connsiteY38" fmla="*/ 61112 h 84474"/>
                <a:gd name="connsiteX39" fmla="*/ 74292 w 79180"/>
                <a:gd name="connsiteY39" fmla="*/ 61680 h 84474"/>
                <a:gd name="connsiteX40" fmla="*/ 75145 w 79180"/>
                <a:gd name="connsiteY40" fmla="*/ 61396 h 84474"/>
                <a:gd name="connsiteX41" fmla="*/ 75429 w 79180"/>
                <a:gd name="connsiteY41" fmla="*/ 60147 h 84474"/>
                <a:gd name="connsiteX42" fmla="*/ 75599 w 79180"/>
                <a:gd name="connsiteY42" fmla="*/ 57589 h 84474"/>
                <a:gd name="connsiteX43" fmla="*/ 75599 w 79180"/>
                <a:gd name="connsiteY43" fmla="*/ 40593 h 84474"/>
                <a:gd name="connsiteX44" fmla="*/ 75258 w 79180"/>
                <a:gd name="connsiteY44" fmla="*/ 33829 h 84474"/>
                <a:gd name="connsiteX45" fmla="*/ 74065 w 79180"/>
                <a:gd name="connsiteY45" fmla="*/ 28316 h 84474"/>
                <a:gd name="connsiteX46" fmla="*/ 72246 w 79180"/>
                <a:gd name="connsiteY46" fmla="*/ 23825 h 84474"/>
                <a:gd name="connsiteX47" fmla="*/ 69517 w 79180"/>
                <a:gd name="connsiteY47" fmla="*/ 20073 h 84474"/>
                <a:gd name="connsiteX48" fmla="*/ 66107 w 79180"/>
                <a:gd name="connsiteY48" fmla="*/ 17003 h 84474"/>
                <a:gd name="connsiteX49" fmla="*/ 61673 w 79180"/>
                <a:gd name="connsiteY49" fmla="*/ 14161 h 84474"/>
                <a:gd name="connsiteX50" fmla="*/ 56614 w 79180"/>
                <a:gd name="connsiteY50" fmla="*/ 11546 h 84474"/>
                <a:gd name="connsiteX51" fmla="*/ 50532 w 79180"/>
                <a:gd name="connsiteY51" fmla="*/ 8819 h 84474"/>
                <a:gd name="connsiteX52" fmla="*/ 49168 w 79180"/>
                <a:gd name="connsiteY52" fmla="*/ 7284 h 84474"/>
                <a:gd name="connsiteX53" fmla="*/ 49509 w 79180"/>
                <a:gd name="connsiteY53" fmla="*/ 6318 h 84474"/>
                <a:gd name="connsiteX54" fmla="*/ 50077 w 79180"/>
                <a:gd name="connsiteY54" fmla="*/ 5920 h 84474"/>
                <a:gd name="connsiteX55" fmla="*/ 50419 w 79180"/>
                <a:gd name="connsiteY55" fmla="*/ 5920 h 84474"/>
                <a:gd name="connsiteX56" fmla="*/ 52067 w 79180"/>
                <a:gd name="connsiteY56" fmla="*/ 6488 h 84474"/>
                <a:gd name="connsiteX57" fmla="*/ 77191 w 79180"/>
                <a:gd name="connsiteY57" fmla="*/ 17174 h 84474"/>
                <a:gd name="connsiteX58" fmla="*/ 78896 w 79180"/>
                <a:gd name="connsiteY58" fmla="*/ 18311 h 84474"/>
                <a:gd name="connsiteX59" fmla="*/ 79180 w 79180"/>
                <a:gd name="connsiteY59" fmla="*/ 20812 h 84474"/>
                <a:gd name="connsiteX60" fmla="*/ 79180 w 79180"/>
                <a:gd name="connsiteY60" fmla="*/ 81234 h 84474"/>
                <a:gd name="connsiteX61" fmla="*/ 79123 w 79180"/>
                <a:gd name="connsiteY61" fmla="*/ 83167 h 84474"/>
                <a:gd name="connsiteX62" fmla="*/ 78782 w 79180"/>
                <a:gd name="connsiteY62" fmla="*/ 84076 h 84474"/>
                <a:gd name="connsiteX63" fmla="*/ 77759 w 79180"/>
                <a:gd name="connsiteY63" fmla="*/ 84474 h 84474"/>
                <a:gd name="connsiteX64" fmla="*/ 76224 w 79180"/>
                <a:gd name="connsiteY64" fmla="*/ 84020 h 84474"/>
                <a:gd name="connsiteX65" fmla="*/ 75656 w 79180"/>
                <a:gd name="connsiteY65" fmla="*/ 83053 h 84474"/>
                <a:gd name="connsiteX66" fmla="*/ 75599 w 79180"/>
                <a:gd name="connsiteY66" fmla="*/ 81234 h 84474"/>
                <a:gd name="connsiteX67" fmla="*/ 75429 w 79180"/>
                <a:gd name="connsiteY67" fmla="*/ 76688 h 84474"/>
                <a:gd name="connsiteX68" fmla="*/ 75031 w 79180"/>
                <a:gd name="connsiteY68" fmla="*/ 73902 h 84474"/>
                <a:gd name="connsiteX69" fmla="*/ 73951 w 79180"/>
                <a:gd name="connsiteY69" fmla="*/ 72197 h 84474"/>
                <a:gd name="connsiteX70" fmla="*/ 72473 w 79180"/>
                <a:gd name="connsiteY70" fmla="*/ 71287 h 84474"/>
                <a:gd name="connsiteX71" fmla="*/ 70086 w 79180"/>
                <a:gd name="connsiteY71" fmla="*/ 70605 h 84474"/>
                <a:gd name="connsiteX72" fmla="*/ 8526 w 79180"/>
                <a:gd name="connsiteY72" fmla="*/ 55258 h 84474"/>
                <a:gd name="connsiteX73" fmla="*/ 5741 w 79180"/>
                <a:gd name="connsiteY73" fmla="*/ 54690 h 84474"/>
                <a:gd name="connsiteX74" fmla="*/ 4547 w 79180"/>
                <a:gd name="connsiteY74" fmla="*/ 55201 h 84474"/>
                <a:gd name="connsiteX75" fmla="*/ 3922 w 79180"/>
                <a:gd name="connsiteY75" fmla="*/ 56907 h 84474"/>
                <a:gd name="connsiteX76" fmla="*/ 3695 w 79180"/>
                <a:gd name="connsiteY76" fmla="*/ 59180 h 84474"/>
                <a:gd name="connsiteX77" fmla="*/ 3638 w 79180"/>
                <a:gd name="connsiteY77" fmla="*/ 62249 h 84474"/>
                <a:gd name="connsiteX78" fmla="*/ 3581 w 79180"/>
                <a:gd name="connsiteY78" fmla="*/ 64182 h 84474"/>
                <a:gd name="connsiteX79" fmla="*/ 3240 w 79180"/>
                <a:gd name="connsiteY79" fmla="*/ 65091 h 84474"/>
                <a:gd name="connsiteX80" fmla="*/ 2331 w 79180"/>
                <a:gd name="connsiteY80" fmla="*/ 65489 h 84474"/>
                <a:gd name="connsiteX81" fmla="*/ 398 w 79180"/>
                <a:gd name="connsiteY81" fmla="*/ 64807 h 84474"/>
                <a:gd name="connsiteX82" fmla="*/ 0 w 79180"/>
                <a:gd name="connsiteY82" fmla="*/ 62023 h 84474"/>
                <a:gd name="connsiteX83" fmla="*/ 0 w 79180"/>
                <a:gd name="connsiteY83" fmla="*/ 3248 h 84474"/>
                <a:gd name="connsiteX84" fmla="*/ 512 w 79180"/>
                <a:gd name="connsiteY84" fmla="*/ 406 h 84474"/>
                <a:gd name="connsiteX85" fmla="*/ 3183 w 79180"/>
                <a:gd name="connsiteY85" fmla="*/ 65 h 8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79180" h="84474">
                  <a:moveTo>
                    <a:pt x="3183" y="65"/>
                  </a:moveTo>
                  <a:lnTo>
                    <a:pt x="23305" y="2395"/>
                  </a:lnTo>
                  <a:cubicBezTo>
                    <a:pt x="24518" y="2509"/>
                    <a:pt x="25313" y="2661"/>
                    <a:pt x="25692" y="2850"/>
                  </a:cubicBezTo>
                  <a:cubicBezTo>
                    <a:pt x="26033" y="3039"/>
                    <a:pt x="26204" y="3437"/>
                    <a:pt x="26204" y="4044"/>
                  </a:cubicBezTo>
                  <a:cubicBezTo>
                    <a:pt x="26204" y="4499"/>
                    <a:pt x="26071" y="4858"/>
                    <a:pt x="25806" y="5124"/>
                  </a:cubicBezTo>
                  <a:cubicBezTo>
                    <a:pt x="25503" y="5351"/>
                    <a:pt x="25181" y="5465"/>
                    <a:pt x="24840" y="5465"/>
                  </a:cubicBezTo>
                  <a:cubicBezTo>
                    <a:pt x="24650" y="5465"/>
                    <a:pt x="24309" y="5445"/>
                    <a:pt x="23817" y="5408"/>
                  </a:cubicBezTo>
                  <a:cubicBezTo>
                    <a:pt x="23324" y="5370"/>
                    <a:pt x="22964" y="5351"/>
                    <a:pt x="22737" y="5351"/>
                  </a:cubicBezTo>
                  <a:cubicBezTo>
                    <a:pt x="20387" y="5010"/>
                    <a:pt x="18322" y="4840"/>
                    <a:pt x="16541" y="4840"/>
                  </a:cubicBezTo>
                  <a:cubicBezTo>
                    <a:pt x="13244" y="4840"/>
                    <a:pt x="10705" y="5333"/>
                    <a:pt x="8924" y="6318"/>
                  </a:cubicBezTo>
                  <a:cubicBezTo>
                    <a:pt x="7105" y="7303"/>
                    <a:pt x="5779" y="9065"/>
                    <a:pt x="4945" y="11603"/>
                  </a:cubicBezTo>
                  <a:cubicBezTo>
                    <a:pt x="4074" y="14143"/>
                    <a:pt x="3638" y="17799"/>
                    <a:pt x="3638" y="22574"/>
                  </a:cubicBezTo>
                  <a:lnTo>
                    <a:pt x="3638" y="38945"/>
                  </a:lnTo>
                  <a:cubicBezTo>
                    <a:pt x="3638" y="41446"/>
                    <a:pt x="3865" y="42999"/>
                    <a:pt x="4320" y="43606"/>
                  </a:cubicBezTo>
                  <a:cubicBezTo>
                    <a:pt x="4775" y="44173"/>
                    <a:pt x="6063" y="44723"/>
                    <a:pt x="8185" y="45253"/>
                  </a:cubicBezTo>
                  <a:lnTo>
                    <a:pt x="36208" y="52245"/>
                  </a:lnTo>
                  <a:lnTo>
                    <a:pt x="36208" y="41275"/>
                  </a:lnTo>
                  <a:cubicBezTo>
                    <a:pt x="36208" y="38546"/>
                    <a:pt x="36038" y="36368"/>
                    <a:pt x="35696" y="34738"/>
                  </a:cubicBezTo>
                  <a:cubicBezTo>
                    <a:pt x="35355" y="33071"/>
                    <a:pt x="34711" y="31688"/>
                    <a:pt x="33764" y="30588"/>
                  </a:cubicBezTo>
                  <a:cubicBezTo>
                    <a:pt x="32779" y="29451"/>
                    <a:pt x="31623" y="28580"/>
                    <a:pt x="30297" y="27973"/>
                  </a:cubicBezTo>
                  <a:cubicBezTo>
                    <a:pt x="28970" y="27329"/>
                    <a:pt x="27114" y="26686"/>
                    <a:pt x="24726" y="26042"/>
                  </a:cubicBezTo>
                  <a:cubicBezTo>
                    <a:pt x="23930" y="25852"/>
                    <a:pt x="23381" y="25663"/>
                    <a:pt x="23078" y="25473"/>
                  </a:cubicBezTo>
                  <a:cubicBezTo>
                    <a:pt x="22775" y="25246"/>
                    <a:pt x="22623" y="24885"/>
                    <a:pt x="22623" y="24393"/>
                  </a:cubicBezTo>
                  <a:cubicBezTo>
                    <a:pt x="22623" y="24014"/>
                    <a:pt x="22756" y="23693"/>
                    <a:pt x="23021" y="23427"/>
                  </a:cubicBezTo>
                  <a:cubicBezTo>
                    <a:pt x="23248" y="23161"/>
                    <a:pt x="23532" y="23029"/>
                    <a:pt x="23873" y="23029"/>
                  </a:cubicBezTo>
                  <a:lnTo>
                    <a:pt x="51101" y="29679"/>
                  </a:lnTo>
                  <a:cubicBezTo>
                    <a:pt x="52010" y="29906"/>
                    <a:pt x="52635" y="30134"/>
                    <a:pt x="52976" y="30361"/>
                  </a:cubicBezTo>
                  <a:cubicBezTo>
                    <a:pt x="53279" y="30588"/>
                    <a:pt x="53431" y="30929"/>
                    <a:pt x="53431" y="31384"/>
                  </a:cubicBezTo>
                  <a:cubicBezTo>
                    <a:pt x="53431" y="31877"/>
                    <a:pt x="53298" y="32255"/>
                    <a:pt x="53033" y="32521"/>
                  </a:cubicBezTo>
                  <a:cubicBezTo>
                    <a:pt x="52768" y="32787"/>
                    <a:pt x="52484" y="32919"/>
                    <a:pt x="52180" y="32919"/>
                  </a:cubicBezTo>
                  <a:cubicBezTo>
                    <a:pt x="51877" y="32919"/>
                    <a:pt x="51442" y="32805"/>
                    <a:pt x="50873" y="32578"/>
                  </a:cubicBezTo>
                  <a:cubicBezTo>
                    <a:pt x="48410" y="32009"/>
                    <a:pt x="46515" y="31725"/>
                    <a:pt x="45189" y="31725"/>
                  </a:cubicBezTo>
                  <a:cubicBezTo>
                    <a:pt x="44431" y="31725"/>
                    <a:pt x="43863" y="31763"/>
                    <a:pt x="43484" y="31839"/>
                  </a:cubicBezTo>
                  <a:cubicBezTo>
                    <a:pt x="43105" y="31877"/>
                    <a:pt x="42650" y="32066"/>
                    <a:pt x="42120" y="32407"/>
                  </a:cubicBezTo>
                  <a:cubicBezTo>
                    <a:pt x="41551" y="32710"/>
                    <a:pt x="41134" y="33203"/>
                    <a:pt x="40869" y="33885"/>
                  </a:cubicBezTo>
                  <a:cubicBezTo>
                    <a:pt x="40604" y="34568"/>
                    <a:pt x="40376" y="35553"/>
                    <a:pt x="40187" y="36841"/>
                  </a:cubicBezTo>
                  <a:cubicBezTo>
                    <a:pt x="39960" y="38130"/>
                    <a:pt x="39846" y="39740"/>
                    <a:pt x="39846" y="41673"/>
                  </a:cubicBezTo>
                  <a:lnTo>
                    <a:pt x="39846" y="53155"/>
                  </a:lnTo>
                  <a:lnTo>
                    <a:pt x="71620" y="61112"/>
                  </a:lnTo>
                  <a:cubicBezTo>
                    <a:pt x="73022" y="61491"/>
                    <a:pt x="73913" y="61680"/>
                    <a:pt x="74292" y="61680"/>
                  </a:cubicBezTo>
                  <a:cubicBezTo>
                    <a:pt x="74709" y="61680"/>
                    <a:pt x="74993" y="61586"/>
                    <a:pt x="75145" y="61396"/>
                  </a:cubicBezTo>
                  <a:cubicBezTo>
                    <a:pt x="75258" y="61170"/>
                    <a:pt x="75353" y="60752"/>
                    <a:pt x="75429" y="60147"/>
                  </a:cubicBezTo>
                  <a:cubicBezTo>
                    <a:pt x="75542" y="59463"/>
                    <a:pt x="75599" y="58612"/>
                    <a:pt x="75599" y="57589"/>
                  </a:cubicBezTo>
                  <a:lnTo>
                    <a:pt x="75599" y="40593"/>
                  </a:lnTo>
                  <a:cubicBezTo>
                    <a:pt x="75599" y="38092"/>
                    <a:pt x="75486" y="35837"/>
                    <a:pt x="75258" y="33829"/>
                  </a:cubicBezTo>
                  <a:cubicBezTo>
                    <a:pt x="75031" y="31821"/>
                    <a:pt x="74633" y="29983"/>
                    <a:pt x="74065" y="28316"/>
                  </a:cubicBezTo>
                  <a:cubicBezTo>
                    <a:pt x="73496" y="26611"/>
                    <a:pt x="72890" y="25113"/>
                    <a:pt x="72246" y="23825"/>
                  </a:cubicBezTo>
                  <a:cubicBezTo>
                    <a:pt x="71601" y="22536"/>
                    <a:pt x="70692" y="21285"/>
                    <a:pt x="69517" y="20073"/>
                  </a:cubicBezTo>
                  <a:cubicBezTo>
                    <a:pt x="68305" y="18861"/>
                    <a:pt x="67168" y="17837"/>
                    <a:pt x="66107" y="17003"/>
                  </a:cubicBezTo>
                  <a:cubicBezTo>
                    <a:pt x="65008" y="16132"/>
                    <a:pt x="63530" y="15184"/>
                    <a:pt x="61673" y="14161"/>
                  </a:cubicBezTo>
                  <a:cubicBezTo>
                    <a:pt x="59816" y="13138"/>
                    <a:pt x="58130" y="12266"/>
                    <a:pt x="56614" y="11546"/>
                  </a:cubicBezTo>
                  <a:cubicBezTo>
                    <a:pt x="55060" y="10827"/>
                    <a:pt x="53033" y="9917"/>
                    <a:pt x="50532" y="8819"/>
                  </a:cubicBezTo>
                  <a:cubicBezTo>
                    <a:pt x="49623" y="8515"/>
                    <a:pt x="49168" y="8003"/>
                    <a:pt x="49168" y="7284"/>
                  </a:cubicBezTo>
                  <a:cubicBezTo>
                    <a:pt x="49168" y="6867"/>
                    <a:pt x="49282" y="6545"/>
                    <a:pt x="49509" y="6318"/>
                  </a:cubicBezTo>
                  <a:cubicBezTo>
                    <a:pt x="49698" y="6091"/>
                    <a:pt x="49888" y="5957"/>
                    <a:pt x="50077" y="5920"/>
                  </a:cubicBezTo>
                  <a:lnTo>
                    <a:pt x="50419" y="5920"/>
                  </a:lnTo>
                  <a:cubicBezTo>
                    <a:pt x="51138" y="6147"/>
                    <a:pt x="51688" y="6336"/>
                    <a:pt x="52067" y="6488"/>
                  </a:cubicBezTo>
                  <a:lnTo>
                    <a:pt x="77191" y="17174"/>
                  </a:lnTo>
                  <a:cubicBezTo>
                    <a:pt x="78138" y="17590"/>
                    <a:pt x="78707" y="17970"/>
                    <a:pt x="78896" y="18311"/>
                  </a:cubicBezTo>
                  <a:cubicBezTo>
                    <a:pt x="79086" y="18652"/>
                    <a:pt x="79180" y="19486"/>
                    <a:pt x="79180" y="20812"/>
                  </a:cubicBezTo>
                  <a:lnTo>
                    <a:pt x="79180" y="81234"/>
                  </a:lnTo>
                  <a:cubicBezTo>
                    <a:pt x="79180" y="82143"/>
                    <a:pt x="79161" y="82787"/>
                    <a:pt x="79123" y="83167"/>
                  </a:cubicBezTo>
                  <a:cubicBezTo>
                    <a:pt x="79086" y="83508"/>
                    <a:pt x="78972" y="83810"/>
                    <a:pt x="78782" y="84076"/>
                  </a:cubicBezTo>
                  <a:cubicBezTo>
                    <a:pt x="78555" y="84342"/>
                    <a:pt x="78214" y="84474"/>
                    <a:pt x="77759" y="84474"/>
                  </a:cubicBezTo>
                  <a:cubicBezTo>
                    <a:pt x="77039" y="84474"/>
                    <a:pt x="76528" y="84322"/>
                    <a:pt x="76224" y="84020"/>
                  </a:cubicBezTo>
                  <a:cubicBezTo>
                    <a:pt x="75883" y="83717"/>
                    <a:pt x="75694" y="83394"/>
                    <a:pt x="75656" y="83053"/>
                  </a:cubicBezTo>
                  <a:cubicBezTo>
                    <a:pt x="75618" y="82712"/>
                    <a:pt x="75599" y="82107"/>
                    <a:pt x="75599" y="81234"/>
                  </a:cubicBezTo>
                  <a:cubicBezTo>
                    <a:pt x="75599" y="79340"/>
                    <a:pt x="75542" y="77825"/>
                    <a:pt x="75429" y="76688"/>
                  </a:cubicBezTo>
                  <a:cubicBezTo>
                    <a:pt x="75315" y="75551"/>
                    <a:pt x="75182" y="74621"/>
                    <a:pt x="75031" y="73902"/>
                  </a:cubicBezTo>
                  <a:cubicBezTo>
                    <a:pt x="74841" y="73143"/>
                    <a:pt x="74481" y="72575"/>
                    <a:pt x="73951" y="72197"/>
                  </a:cubicBezTo>
                  <a:cubicBezTo>
                    <a:pt x="73420" y="71781"/>
                    <a:pt x="72928" y="71477"/>
                    <a:pt x="72473" y="71287"/>
                  </a:cubicBezTo>
                  <a:cubicBezTo>
                    <a:pt x="71980" y="71098"/>
                    <a:pt x="71185" y="70871"/>
                    <a:pt x="70086" y="70605"/>
                  </a:cubicBezTo>
                  <a:lnTo>
                    <a:pt x="8526" y="55258"/>
                  </a:lnTo>
                  <a:cubicBezTo>
                    <a:pt x="7124" y="54879"/>
                    <a:pt x="6196" y="54690"/>
                    <a:pt x="5741" y="54690"/>
                  </a:cubicBezTo>
                  <a:cubicBezTo>
                    <a:pt x="5248" y="54690"/>
                    <a:pt x="4851" y="54860"/>
                    <a:pt x="4547" y="55201"/>
                  </a:cubicBezTo>
                  <a:cubicBezTo>
                    <a:pt x="4244" y="55504"/>
                    <a:pt x="4036" y="56073"/>
                    <a:pt x="3922" y="56907"/>
                  </a:cubicBezTo>
                  <a:cubicBezTo>
                    <a:pt x="3771" y="57740"/>
                    <a:pt x="3695" y="58498"/>
                    <a:pt x="3695" y="59180"/>
                  </a:cubicBezTo>
                  <a:cubicBezTo>
                    <a:pt x="3657" y="59824"/>
                    <a:pt x="3638" y="60848"/>
                    <a:pt x="3638" y="62249"/>
                  </a:cubicBezTo>
                  <a:cubicBezTo>
                    <a:pt x="3638" y="63158"/>
                    <a:pt x="3619" y="63803"/>
                    <a:pt x="3581" y="64182"/>
                  </a:cubicBezTo>
                  <a:cubicBezTo>
                    <a:pt x="3543" y="64523"/>
                    <a:pt x="3429" y="64825"/>
                    <a:pt x="3240" y="65091"/>
                  </a:cubicBezTo>
                  <a:cubicBezTo>
                    <a:pt x="3051" y="65357"/>
                    <a:pt x="2747" y="65489"/>
                    <a:pt x="2331" y="65489"/>
                  </a:cubicBezTo>
                  <a:cubicBezTo>
                    <a:pt x="1269" y="65489"/>
                    <a:pt x="625" y="65262"/>
                    <a:pt x="398" y="64807"/>
                  </a:cubicBezTo>
                  <a:cubicBezTo>
                    <a:pt x="133" y="64315"/>
                    <a:pt x="0" y="63386"/>
                    <a:pt x="0" y="62023"/>
                  </a:cubicBezTo>
                  <a:lnTo>
                    <a:pt x="0" y="3248"/>
                  </a:lnTo>
                  <a:cubicBezTo>
                    <a:pt x="0" y="1694"/>
                    <a:pt x="170" y="747"/>
                    <a:pt x="512" y="406"/>
                  </a:cubicBezTo>
                  <a:cubicBezTo>
                    <a:pt x="815" y="26"/>
                    <a:pt x="1705" y="-87"/>
                    <a:pt x="3183" y="65"/>
                  </a:cubicBezTo>
                  <a:close/>
                </a:path>
              </a:pathLst>
            </a:custGeom>
            <a:solidFill>
              <a:srgbClr val="000000"/>
            </a:solidFill>
            <a:ln w="1210"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12C64D5B-F243-5FAA-7598-3E3C21B9983F}"/>
                </a:ext>
              </a:extLst>
            </p:cNvPr>
            <p:cNvSpPr/>
            <p:nvPr/>
          </p:nvSpPr>
          <p:spPr>
            <a:xfrm>
              <a:off x="4800391" y="4154836"/>
              <a:ext cx="116411" cy="17563"/>
            </a:xfrm>
            <a:custGeom>
              <a:avLst/>
              <a:gdLst>
                <a:gd name="connsiteX0" fmla="*/ 116412 w 116411"/>
                <a:gd name="connsiteY0" fmla="*/ 17564 h 17563"/>
                <a:gd name="connsiteX1" fmla="*/ 0 w 116411"/>
                <a:gd name="connsiteY1" fmla="*/ 17564 h 17563"/>
                <a:gd name="connsiteX2" fmla="*/ 0 w 116411"/>
                <a:gd name="connsiteY2" fmla="*/ 0 h 17563"/>
                <a:gd name="connsiteX3" fmla="*/ 2672 w 116411"/>
                <a:gd name="connsiteY3" fmla="*/ 0 h 17563"/>
                <a:gd name="connsiteX4" fmla="*/ 2672 w 116411"/>
                <a:gd name="connsiteY4" fmla="*/ 9778 h 17563"/>
                <a:gd name="connsiteX5" fmla="*/ 113740 w 116411"/>
                <a:gd name="connsiteY5" fmla="*/ 9778 h 17563"/>
                <a:gd name="connsiteX6" fmla="*/ 113740 w 116411"/>
                <a:gd name="connsiteY6" fmla="*/ 0 h 17563"/>
                <a:gd name="connsiteX7" fmla="*/ 116412 w 116411"/>
                <a:gd name="connsiteY7" fmla="*/ 0 h 17563"/>
                <a:gd name="connsiteX8" fmla="*/ 116412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6412" y="17564"/>
                  </a:moveTo>
                  <a:lnTo>
                    <a:pt x="0" y="17564"/>
                  </a:lnTo>
                  <a:lnTo>
                    <a:pt x="0" y="0"/>
                  </a:lnTo>
                  <a:lnTo>
                    <a:pt x="2672" y="0"/>
                  </a:lnTo>
                  <a:lnTo>
                    <a:pt x="2672" y="9778"/>
                  </a:lnTo>
                  <a:lnTo>
                    <a:pt x="113740" y="9778"/>
                  </a:lnTo>
                  <a:lnTo>
                    <a:pt x="113740" y="0"/>
                  </a:lnTo>
                  <a:lnTo>
                    <a:pt x="116412" y="0"/>
                  </a:lnTo>
                  <a:lnTo>
                    <a:pt x="116412" y="17564"/>
                  </a:lnTo>
                  <a:close/>
                </a:path>
              </a:pathLst>
            </a:custGeom>
            <a:solidFill>
              <a:srgbClr val="000000"/>
            </a:solidFill>
            <a:ln w="1210" cap="flat">
              <a:noFill/>
              <a:prstDash val="solid"/>
              <a:miter/>
            </a:ln>
          </p:spPr>
          <p:txBody>
            <a:bodyPr rtlCol="0" anchor="ctr"/>
            <a:lstStyle/>
            <a:p>
              <a:endParaRPr lang="de-DE"/>
            </a:p>
          </p:txBody>
        </p:sp>
        <p:sp>
          <p:nvSpPr>
            <p:cNvPr id="80" name="Freeform 79">
              <a:extLst>
                <a:ext uri="{FF2B5EF4-FFF2-40B4-BE49-F238E27FC236}">
                  <a16:creationId xmlns:a16="http://schemas.microsoft.com/office/drawing/2014/main" id="{57A8D313-BF83-B3FE-10F7-BCB12E1F516E}"/>
                </a:ext>
              </a:extLst>
            </p:cNvPr>
            <p:cNvSpPr/>
            <p:nvPr/>
          </p:nvSpPr>
          <p:spPr>
            <a:xfrm>
              <a:off x="4808917" y="4073303"/>
              <a:ext cx="78782" cy="79180"/>
            </a:xfrm>
            <a:custGeom>
              <a:avLst/>
              <a:gdLst>
                <a:gd name="connsiteX0" fmla="*/ 1250 w 78782"/>
                <a:gd name="connsiteY0" fmla="*/ 0 h 79180"/>
                <a:gd name="connsiteX1" fmla="*/ 3240 w 78782"/>
                <a:gd name="connsiteY1" fmla="*/ 228 h 79180"/>
                <a:gd name="connsiteX2" fmla="*/ 23475 w 78782"/>
                <a:gd name="connsiteY2" fmla="*/ 3411 h 79180"/>
                <a:gd name="connsiteX3" fmla="*/ 25579 w 78782"/>
                <a:gd name="connsiteY3" fmla="*/ 3922 h 79180"/>
                <a:gd name="connsiteX4" fmla="*/ 26147 w 78782"/>
                <a:gd name="connsiteY4" fmla="*/ 5116 h 79180"/>
                <a:gd name="connsiteX5" fmla="*/ 24669 w 78782"/>
                <a:gd name="connsiteY5" fmla="*/ 6537 h 79180"/>
                <a:gd name="connsiteX6" fmla="*/ 22452 w 78782"/>
                <a:gd name="connsiteY6" fmla="*/ 6196 h 79180"/>
                <a:gd name="connsiteX7" fmla="*/ 13130 w 78782"/>
                <a:gd name="connsiteY7" fmla="*/ 5230 h 79180"/>
                <a:gd name="connsiteX8" fmla="*/ 9777 w 78782"/>
                <a:gd name="connsiteY8" fmla="*/ 5628 h 79180"/>
                <a:gd name="connsiteX9" fmla="*/ 7276 w 78782"/>
                <a:gd name="connsiteY9" fmla="*/ 6537 h 79180"/>
                <a:gd name="connsiteX10" fmla="*/ 5570 w 78782"/>
                <a:gd name="connsiteY10" fmla="*/ 8243 h 79180"/>
                <a:gd name="connsiteX11" fmla="*/ 4490 w 78782"/>
                <a:gd name="connsiteY11" fmla="*/ 10572 h 79180"/>
                <a:gd name="connsiteX12" fmla="*/ 3922 w 78782"/>
                <a:gd name="connsiteY12" fmla="*/ 13756 h 79180"/>
                <a:gd name="connsiteX13" fmla="*/ 3638 w 78782"/>
                <a:gd name="connsiteY13" fmla="*/ 17564 h 79180"/>
                <a:gd name="connsiteX14" fmla="*/ 3581 w 78782"/>
                <a:gd name="connsiteY14" fmla="*/ 22225 h 79180"/>
                <a:gd name="connsiteX15" fmla="*/ 3808 w 78782"/>
                <a:gd name="connsiteY15" fmla="*/ 29557 h 79180"/>
                <a:gd name="connsiteX16" fmla="*/ 4945 w 78782"/>
                <a:gd name="connsiteY16" fmla="*/ 31206 h 79180"/>
                <a:gd name="connsiteX17" fmla="*/ 8128 w 78782"/>
                <a:gd name="connsiteY17" fmla="*/ 32286 h 79180"/>
                <a:gd name="connsiteX18" fmla="*/ 69915 w 78782"/>
                <a:gd name="connsiteY18" fmla="*/ 47747 h 79180"/>
                <a:gd name="connsiteX19" fmla="*/ 72359 w 78782"/>
                <a:gd name="connsiteY19" fmla="*/ 48202 h 79180"/>
                <a:gd name="connsiteX20" fmla="*/ 74178 w 78782"/>
                <a:gd name="connsiteY20" fmla="*/ 47349 h 79180"/>
                <a:gd name="connsiteX21" fmla="*/ 74917 w 78782"/>
                <a:gd name="connsiteY21" fmla="*/ 43881 h 79180"/>
                <a:gd name="connsiteX22" fmla="*/ 75201 w 78782"/>
                <a:gd name="connsiteY22" fmla="*/ 36436 h 79180"/>
                <a:gd name="connsiteX23" fmla="*/ 75201 w 78782"/>
                <a:gd name="connsiteY23" fmla="*/ 36095 h 79180"/>
                <a:gd name="connsiteX24" fmla="*/ 75258 w 78782"/>
                <a:gd name="connsiteY24" fmla="*/ 34332 h 79180"/>
                <a:gd name="connsiteX25" fmla="*/ 75372 w 78782"/>
                <a:gd name="connsiteY25" fmla="*/ 33309 h 79180"/>
                <a:gd name="connsiteX26" fmla="*/ 75770 w 78782"/>
                <a:gd name="connsiteY26" fmla="*/ 32684 h 79180"/>
                <a:gd name="connsiteX27" fmla="*/ 76452 w 78782"/>
                <a:gd name="connsiteY27" fmla="*/ 32513 h 79180"/>
                <a:gd name="connsiteX28" fmla="*/ 78100 w 78782"/>
                <a:gd name="connsiteY28" fmla="*/ 32968 h 79180"/>
                <a:gd name="connsiteX29" fmla="*/ 78725 w 78782"/>
                <a:gd name="connsiteY29" fmla="*/ 33878 h 79180"/>
                <a:gd name="connsiteX30" fmla="*/ 78782 w 78782"/>
                <a:gd name="connsiteY30" fmla="*/ 35071 h 79180"/>
                <a:gd name="connsiteX31" fmla="*/ 78669 w 78782"/>
                <a:gd name="connsiteY31" fmla="*/ 40074 h 79180"/>
                <a:gd name="connsiteX32" fmla="*/ 78555 w 78782"/>
                <a:gd name="connsiteY32" fmla="*/ 45189 h 79180"/>
                <a:gd name="connsiteX33" fmla="*/ 78441 w 78782"/>
                <a:gd name="connsiteY33" fmla="*/ 54852 h 79180"/>
                <a:gd name="connsiteX34" fmla="*/ 78555 w 78782"/>
                <a:gd name="connsiteY34" fmla="*/ 64742 h 79180"/>
                <a:gd name="connsiteX35" fmla="*/ 78669 w 78782"/>
                <a:gd name="connsiteY35" fmla="*/ 69517 h 79180"/>
                <a:gd name="connsiteX36" fmla="*/ 78782 w 78782"/>
                <a:gd name="connsiteY36" fmla="*/ 74292 h 79180"/>
                <a:gd name="connsiteX37" fmla="*/ 77361 w 78782"/>
                <a:gd name="connsiteY37" fmla="*/ 76281 h 79180"/>
                <a:gd name="connsiteX38" fmla="*/ 75486 w 78782"/>
                <a:gd name="connsiteY38" fmla="*/ 75543 h 79180"/>
                <a:gd name="connsiteX39" fmla="*/ 75201 w 78782"/>
                <a:gd name="connsiteY39" fmla="*/ 71393 h 79180"/>
                <a:gd name="connsiteX40" fmla="*/ 74974 w 78782"/>
                <a:gd name="connsiteY40" fmla="*/ 64117 h 79180"/>
                <a:gd name="connsiteX41" fmla="*/ 73951 w 78782"/>
                <a:gd name="connsiteY41" fmla="*/ 60195 h 79180"/>
                <a:gd name="connsiteX42" fmla="*/ 72359 w 78782"/>
                <a:gd name="connsiteY42" fmla="*/ 58377 h 79180"/>
                <a:gd name="connsiteX43" fmla="*/ 69574 w 78782"/>
                <a:gd name="connsiteY43" fmla="*/ 57524 h 79180"/>
                <a:gd name="connsiteX44" fmla="*/ 7446 w 78782"/>
                <a:gd name="connsiteY44" fmla="*/ 41893 h 79180"/>
                <a:gd name="connsiteX45" fmla="*/ 5002 w 78782"/>
                <a:gd name="connsiteY45" fmla="*/ 41438 h 79180"/>
                <a:gd name="connsiteX46" fmla="*/ 4206 w 78782"/>
                <a:gd name="connsiteY46" fmla="*/ 41609 h 79180"/>
                <a:gd name="connsiteX47" fmla="*/ 3808 w 78782"/>
                <a:gd name="connsiteY47" fmla="*/ 42460 h 79180"/>
                <a:gd name="connsiteX48" fmla="*/ 3581 w 78782"/>
                <a:gd name="connsiteY48" fmla="*/ 44734 h 79180"/>
                <a:gd name="connsiteX49" fmla="*/ 3581 w 78782"/>
                <a:gd name="connsiteY49" fmla="*/ 49282 h 79180"/>
                <a:gd name="connsiteX50" fmla="*/ 3808 w 78782"/>
                <a:gd name="connsiteY50" fmla="*/ 56842 h 79180"/>
                <a:gd name="connsiteX51" fmla="*/ 4832 w 78782"/>
                <a:gd name="connsiteY51" fmla="*/ 62412 h 79180"/>
                <a:gd name="connsiteX52" fmla="*/ 6878 w 78782"/>
                <a:gd name="connsiteY52" fmla="*/ 66675 h 79180"/>
                <a:gd name="connsiteX53" fmla="*/ 10516 w 78782"/>
                <a:gd name="connsiteY53" fmla="*/ 69915 h 79180"/>
                <a:gd name="connsiteX54" fmla="*/ 15916 w 78782"/>
                <a:gd name="connsiteY54" fmla="*/ 72871 h 79180"/>
                <a:gd name="connsiteX55" fmla="*/ 23703 w 78782"/>
                <a:gd name="connsiteY55" fmla="*/ 75769 h 79180"/>
                <a:gd name="connsiteX56" fmla="*/ 25749 w 78782"/>
                <a:gd name="connsiteY56" fmla="*/ 76679 h 79180"/>
                <a:gd name="connsiteX57" fmla="*/ 26147 w 78782"/>
                <a:gd name="connsiteY57" fmla="*/ 77759 h 79180"/>
                <a:gd name="connsiteX58" fmla="*/ 25806 w 78782"/>
                <a:gd name="connsiteY58" fmla="*/ 78782 h 79180"/>
                <a:gd name="connsiteX59" fmla="*/ 24897 w 78782"/>
                <a:gd name="connsiteY59" fmla="*/ 79180 h 79180"/>
                <a:gd name="connsiteX60" fmla="*/ 22793 w 78782"/>
                <a:gd name="connsiteY60" fmla="*/ 78498 h 79180"/>
                <a:gd name="connsiteX61" fmla="*/ 2274 w 78782"/>
                <a:gd name="connsiteY61" fmla="*/ 71507 h 79180"/>
                <a:gd name="connsiteX62" fmla="*/ 341 w 78782"/>
                <a:gd name="connsiteY62" fmla="*/ 70427 h 79180"/>
                <a:gd name="connsiteX63" fmla="*/ 0 w 78782"/>
                <a:gd name="connsiteY63" fmla="*/ 67755 h 79180"/>
                <a:gd name="connsiteX64" fmla="*/ 0 w 78782"/>
                <a:gd name="connsiteY64" fmla="*/ 3183 h 79180"/>
                <a:gd name="connsiteX65" fmla="*/ 0 w 78782"/>
                <a:gd name="connsiteY65" fmla="*/ 1819 h 79180"/>
                <a:gd name="connsiteX66" fmla="*/ 114 w 78782"/>
                <a:gd name="connsiteY66" fmla="*/ 910 h 79180"/>
                <a:gd name="connsiteX67" fmla="*/ 512 w 78782"/>
                <a:gd name="connsiteY67" fmla="*/ 171 h 79180"/>
                <a:gd name="connsiteX68" fmla="*/ 1250 w 78782"/>
                <a:gd name="connsiteY68" fmla="*/ 0 h 7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8782" h="79180">
                  <a:moveTo>
                    <a:pt x="1250" y="0"/>
                  </a:moveTo>
                  <a:cubicBezTo>
                    <a:pt x="1970" y="0"/>
                    <a:pt x="2634" y="76"/>
                    <a:pt x="3240" y="228"/>
                  </a:cubicBezTo>
                  <a:lnTo>
                    <a:pt x="23475" y="3411"/>
                  </a:lnTo>
                  <a:cubicBezTo>
                    <a:pt x="24499" y="3524"/>
                    <a:pt x="25200" y="3695"/>
                    <a:pt x="25579" y="3922"/>
                  </a:cubicBezTo>
                  <a:cubicBezTo>
                    <a:pt x="25958" y="4112"/>
                    <a:pt x="26147" y="4510"/>
                    <a:pt x="26147" y="5116"/>
                  </a:cubicBezTo>
                  <a:cubicBezTo>
                    <a:pt x="26147" y="6063"/>
                    <a:pt x="25654" y="6537"/>
                    <a:pt x="24669" y="6537"/>
                  </a:cubicBezTo>
                  <a:cubicBezTo>
                    <a:pt x="24101" y="6537"/>
                    <a:pt x="23362" y="6422"/>
                    <a:pt x="22452" y="6196"/>
                  </a:cubicBezTo>
                  <a:cubicBezTo>
                    <a:pt x="18170" y="5551"/>
                    <a:pt x="15063" y="5230"/>
                    <a:pt x="13130" y="5230"/>
                  </a:cubicBezTo>
                  <a:cubicBezTo>
                    <a:pt x="11842" y="5230"/>
                    <a:pt x="10724" y="5362"/>
                    <a:pt x="9777" y="5628"/>
                  </a:cubicBezTo>
                  <a:cubicBezTo>
                    <a:pt x="8791" y="5855"/>
                    <a:pt x="7958" y="6158"/>
                    <a:pt x="7276" y="6537"/>
                  </a:cubicBezTo>
                  <a:cubicBezTo>
                    <a:pt x="6594" y="6878"/>
                    <a:pt x="6025" y="7447"/>
                    <a:pt x="5570" y="8243"/>
                  </a:cubicBezTo>
                  <a:cubicBezTo>
                    <a:pt x="5116" y="9037"/>
                    <a:pt x="4756" y="9814"/>
                    <a:pt x="4490" y="10572"/>
                  </a:cubicBezTo>
                  <a:cubicBezTo>
                    <a:pt x="4225" y="11331"/>
                    <a:pt x="4036" y="12391"/>
                    <a:pt x="3922" y="13756"/>
                  </a:cubicBezTo>
                  <a:cubicBezTo>
                    <a:pt x="3771" y="15120"/>
                    <a:pt x="3676" y="16389"/>
                    <a:pt x="3638" y="17564"/>
                  </a:cubicBezTo>
                  <a:cubicBezTo>
                    <a:pt x="3600" y="18738"/>
                    <a:pt x="3581" y="20292"/>
                    <a:pt x="3581" y="22225"/>
                  </a:cubicBezTo>
                  <a:cubicBezTo>
                    <a:pt x="3581" y="26431"/>
                    <a:pt x="3657" y="28875"/>
                    <a:pt x="3808" y="29557"/>
                  </a:cubicBezTo>
                  <a:cubicBezTo>
                    <a:pt x="3998" y="30278"/>
                    <a:pt x="4377" y="30828"/>
                    <a:pt x="4945" y="31206"/>
                  </a:cubicBezTo>
                  <a:cubicBezTo>
                    <a:pt x="5476" y="31547"/>
                    <a:pt x="6537" y="31908"/>
                    <a:pt x="8128" y="32286"/>
                  </a:cubicBezTo>
                  <a:lnTo>
                    <a:pt x="69915" y="47747"/>
                  </a:lnTo>
                  <a:lnTo>
                    <a:pt x="72359" y="48202"/>
                  </a:lnTo>
                  <a:cubicBezTo>
                    <a:pt x="73269" y="48202"/>
                    <a:pt x="73875" y="47918"/>
                    <a:pt x="74178" y="47349"/>
                  </a:cubicBezTo>
                  <a:cubicBezTo>
                    <a:pt x="74481" y="46780"/>
                    <a:pt x="74728" y="45625"/>
                    <a:pt x="74917" y="43881"/>
                  </a:cubicBezTo>
                  <a:cubicBezTo>
                    <a:pt x="75106" y="41380"/>
                    <a:pt x="75201" y="38899"/>
                    <a:pt x="75201" y="36436"/>
                  </a:cubicBezTo>
                  <a:cubicBezTo>
                    <a:pt x="75201" y="36359"/>
                    <a:pt x="75201" y="36247"/>
                    <a:pt x="75201" y="36095"/>
                  </a:cubicBezTo>
                  <a:cubicBezTo>
                    <a:pt x="75201" y="35261"/>
                    <a:pt x="75220" y="34673"/>
                    <a:pt x="75258" y="34332"/>
                  </a:cubicBezTo>
                  <a:cubicBezTo>
                    <a:pt x="75258" y="33991"/>
                    <a:pt x="75296" y="33650"/>
                    <a:pt x="75372" y="33309"/>
                  </a:cubicBezTo>
                  <a:cubicBezTo>
                    <a:pt x="75448" y="32968"/>
                    <a:pt x="75580" y="32761"/>
                    <a:pt x="75770" y="32684"/>
                  </a:cubicBezTo>
                  <a:cubicBezTo>
                    <a:pt x="75921" y="32570"/>
                    <a:pt x="76149" y="32513"/>
                    <a:pt x="76452" y="32513"/>
                  </a:cubicBezTo>
                  <a:cubicBezTo>
                    <a:pt x="77172" y="32513"/>
                    <a:pt x="77721" y="32665"/>
                    <a:pt x="78100" y="32968"/>
                  </a:cubicBezTo>
                  <a:cubicBezTo>
                    <a:pt x="78441" y="33271"/>
                    <a:pt x="78650" y="33575"/>
                    <a:pt x="78725" y="33878"/>
                  </a:cubicBezTo>
                  <a:cubicBezTo>
                    <a:pt x="78763" y="34144"/>
                    <a:pt x="78782" y="34541"/>
                    <a:pt x="78782" y="35071"/>
                  </a:cubicBezTo>
                  <a:cubicBezTo>
                    <a:pt x="78782" y="36133"/>
                    <a:pt x="78744" y="37800"/>
                    <a:pt x="78669" y="40074"/>
                  </a:cubicBezTo>
                  <a:cubicBezTo>
                    <a:pt x="78593" y="42346"/>
                    <a:pt x="78555" y="44052"/>
                    <a:pt x="78555" y="45189"/>
                  </a:cubicBezTo>
                  <a:lnTo>
                    <a:pt x="78441" y="54852"/>
                  </a:lnTo>
                  <a:lnTo>
                    <a:pt x="78555" y="64742"/>
                  </a:lnTo>
                  <a:cubicBezTo>
                    <a:pt x="78555" y="65765"/>
                    <a:pt x="78593" y="67357"/>
                    <a:pt x="78669" y="69517"/>
                  </a:cubicBezTo>
                  <a:cubicBezTo>
                    <a:pt x="78744" y="71678"/>
                    <a:pt x="78782" y="73269"/>
                    <a:pt x="78782" y="74292"/>
                  </a:cubicBezTo>
                  <a:cubicBezTo>
                    <a:pt x="78782" y="75618"/>
                    <a:pt x="78309" y="76281"/>
                    <a:pt x="77361" y="76281"/>
                  </a:cubicBezTo>
                  <a:cubicBezTo>
                    <a:pt x="76300" y="76281"/>
                    <a:pt x="75675" y="76035"/>
                    <a:pt x="75486" y="75543"/>
                  </a:cubicBezTo>
                  <a:cubicBezTo>
                    <a:pt x="75296" y="75012"/>
                    <a:pt x="75201" y="73629"/>
                    <a:pt x="75201" y="71393"/>
                  </a:cubicBezTo>
                  <a:cubicBezTo>
                    <a:pt x="75201" y="68248"/>
                    <a:pt x="75126" y="65822"/>
                    <a:pt x="74974" y="64117"/>
                  </a:cubicBezTo>
                  <a:cubicBezTo>
                    <a:pt x="74822" y="62412"/>
                    <a:pt x="74481" y="61104"/>
                    <a:pt x="73951" y="60195"/>
                  </a:cubicBezTo>
                  <a:cubicBezTo>
                    <a:pt x="73420" y="59248"/>
                    <a:pt x="72890" y="58642"/>
                    <a:pt x="72359" y="58377"/>
                  </a:cubicBezTo>
                  <a:cubicBezTo>
                    <a:pt x="71791" y="58111"/>
                    <a:pt x="70862" y="57827"/>
                    <a:pt x="69574" y="57524"/>
                  </a:cubicBezTo>
                  <a:lnTo>
                    <a:pt x="7446" y="41893"/>
                  </a:lnTo>
                  <a:cubicBezTo>
                    <a:pt x="6537" y="41589"/>
                    <a:pt x="5722" y="41438"/>
                    <a:pt x="5002" y="41438"/>
                  </a:cubicBezTo>
                  <a:cubicBezTo>
                    <a:pt x="4623" y="41438"/>
                    <a:pt x="4358" y="41495"/>
                    <a:pt x="4206" y="41609"/>
                  </a:cubicBezTo>
                  <a:cubicBezTo>
                    <a:pt x="4055" y="41684"/>
                    <a:pt x="3922" y="41968"/>
                    <a:pt x="3808" y="42460"/>
                  </a:cubicBezTo>
                  <a:cubicBezTo>
                    <a:pt x="3657" y="42953"/>
                    <a:pt x="3581" y="43711"/>
                    <a:pt x="3581" y="44734"/>
                  </a:cubicBezTo>
                  <a:lnTo>
                    <a:pt x="3581" y="49282"/>
                  </a:lnTo>
                  <a:cubicBezTo>
                    <a:pt x="3581" y="52390"/>
                    <a:pt x="3657" y="54909"/>
                    <a:pt x="3808" y="56842"/>
                  </a:cubicBezTo>
                  <a:cubicBezTo>
                    <a:pt x="3922" y="58736"/>
                    <a:pt x="4263" y="60593"/>
                    <a:pt x="4832" y="62412"/>
                  </a:cubicBezTo>
                  <a:cubicBezTo>
                    <a:pt x="5400" y="64194"/>
                    <a:pt x="6082" y="65615"/>
                    <a:pt x="6878" y="66675"/>
                  </a:cubicBezTo>
                  <a:cubicBezTo>
                    <a:pt x="7674" y="67698"/>
                    <a:pt x="8886" y="68778"/>
                    <a:pt x="10516" y="69915"/>
                  </a:cubicBezTo>
                  <a:cubicBezTo>
                    <a:pt x="12145" y="71052"/>
                    <a:pt x="13945" y="72037"/>
                    <a:pt x="15916" y="72871"/>
                  </a:cubicBezTo>
                  <a:cubicBezTo>
                    <a:pt x="17886" y="73667"/>
                    <a:pt x="20482" y="74633"/>
                    <a:pt x="23703" y="75769"/>
                  </a:cubicBezTo>
                  <a:cubicBezTo>
                    <a:pt x="24764" y="76149"/>
                    <a:pt x="25446" y="76453"/>
                    <a:pt x="25749" y="76679"/>
                  </a:cubicBezTo>
                  <a:cubicBezTo>
                    <a:pt x="26014" y="76869"/>
                    <a:pt x="26147" y="77229"/>
                    <a:pt x="26147" y="77759"/>
                  </a:cubicBezTo>
                  <a:cubicBezTo>
                    <a:pt x="26147" y="78138"/>
                    <a:pt x="26033" y="78479"/>
                    <a:pt x="25806" y="78782"/>
                  </a:cubicBezTo>
                  <a:cubicBezTo>
                    <a:pt x="25541" y="79048"/>
                    <a:pt x="25238" y="79180"/>
                    <a:pt x="24897" y="79180"/>
                  </a:cubicBezTo>
                  <a:cubicBezTo>
                    <a:pt x="23646" y="78802"/>
                    <a:pt x="22945" y="78575"/>
                    <a:pt x="22793" y="78498"/>
                  </a:cubicBezTo>
                  <a:lnTo>
                    <a:pt x="2274" y="71507"/>
                  </a:lnTo>
                  <a:cubicBezTo>
                    <a:pt x="1175" y="71128"/>
                    <a:pt x="530" y="70768"/>
                    <a:pt x="341" y="70427"/>
                  </a:cubicBezTo>
                  <a:cubicBezTo>
                    <a:pt x="114" y="70048"/>
                    <a:pt x="0" y="69158"/>
                    <a:pt x="0" y="67755"/>
                  </a:cubicBezTo>
                  <a:lnTo>
                    <a:pt x="0" y="3183"/>
                  </a:lnTo>
                  <a:cubicBezTo>
                    <a:pt x="0" y="2501"/>
                    <a:pt x="0" y="2046"/>
                    <a:pt x="0" y="1819"/>
                  </a:cubicBezTo>
                  <a:cubicBezTo>
                    <a:pt x="0" y="1592"/>
                    <a:pt x="38" y="1289"/>
                    <a:pt x="114" y="910"/>
                  </a:cubicBezTo>
                  <a:cubicBezTo>
                    <a:pt x="189" y="530"/>
                    <a:pt x="322" y="284"/>
                    <a:pt x="512" y="171"/>
                  </a:cubicBezTo>
                  <a:cubicBezTo>
                    <a:pt x="701" y="57"/>
                    <a:pt x="947" y="0"/>
                    <a:pt x="1250" y="0"/>
                  </a:cubicBezTo>
                  <a:close/>
                </a:path>
              </a:pathLst>
            </a:custGeom>
            <a:solidFill>
              <a:srgbClr val="000000"/>
            </a:solidFill>
            <a:ln w="1210"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9330193E-4AAB-5841-6224-869358F3960C}"/>
                </a:ext>
              </a:extLst>
            </p:cNvPr>
            <p:cNvSpPr/>
            <p:nvPr/>
          </p:nvSpPr>
          <p:spPr>
            <a:xfrm>
              <a:off x="4800391" y="4033926"/>
              <a:ext cx="116411" cy="26999"/>
            </a:xfrm>
            <a:custGeom>
              <a:avLst/>
              <a:gdLst>
                <a:gd name="connsiteX0" fmla="*/ 58206 w 116411"/>
                <a:gd name="connsiteY0" fmla="*/ 26999 h 26999"/>
                <a:gd name="connsiteX1" fmla="*/ 22680 w 116411"/>
                <a:gd name="connsiteY1" fmla="*/ 19667 h 26999"/>
                <a:gd name="connsiteX2" fmla="*/ 10459 w 116411"/>
                <a:gd name="connsiteY2" fmla="*/ 12164 h 26999"/>
                <a:gd name="connsiteX3" fmla="*/ 2444 w 116411"/>
                <a:gd name="connsiteY3" fmla="*/ 4889 h 26999"/>
                <a:gd name="connsiteX4" fmla="*/ 0 w 116411"/>
                <a:gd name="connsiteY4" fmla="*/ 1194 h 26999"/>
                <a:gd name="connsiteX5" fmla="*/ 1137 w 116411"/>
                <a:gd name="connsiteY5" fmla="*/ 0 h 26999"/>
                <a:gd name="connsiteX6" fmla="*/ 3126 w 116411"/>
                <a:gd name="connsiteY6" fmla="*/ 1535 h 26999"/>
                <a:gd name="connsiteX7" fmla="*/ 58206 w 116411"/>
                <a:gd name="connsiteY7" fmla="*/ 20236 h 26999"/>
                <a:gd name="connsiteX8" fmla="*/ 112660 w 116411"/>
                <a:gd name="connsiteY8" fmla="*/ 1990 h 26999"/>
                <a:gd name="connsiteX9" fmla="*/ 115275 w 116411"/>
                <a:gd name="connsiteY9" fmla="*/ 0 h 26999"/>
                <a:gd name="connsiteX10" fmla="*/ 116412 w 116411"/>
                <a:gd name="connsiteY10" fmla="*/ 1194 h 26999"/>
                <a:gd name="connsiteX11" fmla="*/ 114081 w 116411"/>
                <a:gd name="connsiteY11" fmla="*/ 4775 h 26999"/>
                <a:gd name="connsiteX12" fmla="*/ 106407 w 116411"/>
                <a:gd name="connsiteY12" fmla="*/ 11880 h 26999"/>
                <a:gd name="connsiteX13" fmla="*/ 94527 w 116411"/>
                <a:gd name="connsiteY13" fmla="*/ 19326 h 26999"/>
                <a:gd name="connsiteX14" fmla="*/ 58206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58206" y="26999"/>
                  </a:moveTo>
                  <a:cubicBezTo>
                    <a:pt x="45094" y="26999"/>
                    <a:pt x="33252" y="24556"/>
                    <a:pt x="22680" y="19667"/>
                  </a:cubicBezTo>
                  <a:cubicBezTo>
                    <a:pt x="18246" y="17583"/>
                    <a:pt x="14172" y="15083"/>
                    <a:pt x="10459" y="12164"/>
                  </a:cubicBezTo>
                  <a:cubicBezTo>
                    <a:pt x="6745" y="9246"/>
                    <a:pt x="4074" y="6822"/>
                    <a:pt x="2444" y="4889"/>
                  </a:cubicBezTo>
                  <a:cubicBezTo>
                    <a:pt x="815" y="2956"/>
                    <a:pt x="0" y="1724"/>
                    <a:pt x="0" y="1194"/>
                  </a:cubicBezTo>
                  <a:cubicBezTo>
                    <a:pt x="0" y="436"/>
                    <a:pt x="379" y="38"/>
                    <a:pt x="1137" y="0"/>
                  </a:cubicBezTo>
                  <a:cubicBezTo>
                    <a:pt x="1516" y="0"/>
                    <a:pt x="2179" y="512"/>
                    <a:pt x="3126" y="1535"/>
                  </a:cubicBezTo>
                  <a:cubicBezTo>
                    <a:pt x="15859" y="14040"/>
                    <a:pt x="34219" y="20273"/>
                    <a:pt x="58206" y="20236"/>
                  </a:cubicBezTo>
                  <a:cubicBezTo>
                    <a:pt x="82269" y="20236"/>
                    <a:pt x="100420" y="14154"/>
                    <a:pt x="112660" y="1990"/>
                  </a:cubicBezTo>
                  <a:cubicBezTo>
                    <a:pt x="113986" y="664"/>
                    <a:pt x="114858" y="0"/>
                    <a:pt x="115275" y="0"/>
                  </a:cubicBezTo>
                  <a:cubicBezTo>
                    <a:pt x="116033" y="0"/>
                    <a:pt x="116412" y="398"/>
                    <a:pt x="116412" y="1194"/>
                  </a:cubicBezTo>
                  <a:cubicBezTo>
                    <a:pt x="116412" y="1724"/>
                    <a:pt x="115635" y="2918"/>
                    <a:pt x="114081" y="4775"/>
                  </a:cubicBezTo>
                  <a:cubicBezTo>
                    <a:pt x="112527" y="6631"/>
                    <a:pt x="109969" y="9000"/>
                    <a:pt x="106407" y="11880"/>
                  </a:cubicBezTo>
                  <a:cubicBezTo>
                    <a:pt x="102845" y="14760"/>
                    <a:pt x="98885" y="17242"/>
                    <a:pt x="94527" y="19326"/>
                  </a:cubicBezTo>
                  <a:cubicBezTo>
                    <a:pt x="83955" y="24441"/>
                    <a:pt x="71848" y="26999"/>
                    <a:pt x="58206" y="26999"/>
                  </a:cubicBezTo>
                  <a:close/>
                </a:path>
              </a:pathLst>
            </a:custGeom>
            <a:solidFill>
              <a:srgbClr val="000000"/>
            </a:solidFill>
            <a:ln w="1210" cap="flat">
              <a:noFill/>
              <a:prstDash val="solid"/>
              <a:miter/>
            </a:ln>
          </p:spPr>
          <p:txBody>
            <a:bodyPr rtlCol="0" anchor="ctr"/>
            <a:lstStyle/>
            <a:p>
              <a:endParaRPr lang="de-DE"/>
            </a:p>
          </p:txBody>
        </p:sp>
        <p:sp>
          <p:nvSpPr>
            <p:cNvPr id="82" name="Freeform 81">
              <a:extLst>
                <a:ext uri="{FF2B5EF4-FFF2-40B4-BE49-F238E27FC236}">
                  <a16:creationId xmlns:a16="http://schemas.microsoft.com/office/drawing/2014/main" id="{4FE0A814-7C74-69B6-0B93-71CBE01C7078}"/>
                </a:ext>
              </a:extLst>
            </p:cNvPr>
            <p:cNvSpPr/>
            <p:nvPr/>
          </p:nvSpPr>
          <p:spPr>
            <a:xfrm>
              <a:off x="4808178" y="3929598"/>
              <a:ext cx="79521" cy="95948"/>
            </a:xfrm>
            <a:custGeom>
              <a:avLst/>
              <a:gdLst>
                <a:gd name="connsiteX0" fmla="*/ 1307 w 79521"/>
                <a:gd name="connsiteY0" fmla="*/ 0 h 95948"/>
                <a:gd name="connsiteX1" fmla="*/ 2899 w 79521"/>
                <a:gd name="connsiteY1" fmla="*/ 398 h 95948"/>
                <a:gd name="connsiteX2" fmla="*/ 3524 w 79521"/>
                <a:gd name="connsiteY2" fmla="*/ 1137 h 95948"/>
                <a:gd name="connsiteX3" fmla="*/ 3638 w 79521"/>
                <a:gd name="connsiteY3" fmla="*/ 2558 h 95948"/>
                <a:gd name="connsiteX4" fmla="*/ 9549 w 79521"/>
                <a:gd name="connsiteY4" fmla="*/ 17337 h 95948"/>
                <a:gd name="connsiteX5" fmla="*/ 15404 w 79521"/>
                <a:gd name="connsiteY5" fmla="*/ 23135 h 95948"/>
                <a:gd name="connsiteX6" fmla="*/ 25749 w 79521"/>
                <a:gd name="connsiteY6" fmla="*/ 32684 h 95948"/>
                <a:gd name="connsiteX7" fmla="*/ 34844 w 79521"/>
                <a:gd name="connsiteY7" fmla="*/ 41211 h 95948"/>
                <a:gd name="connsiteX8" fmla="*/ 70768 w 79521"/>
                <a:gd name="connsiteY8" fmla="*/ 26205 h 95948"/>
                <a:gd name="connsiteX9" fmla="*/ 72814 w 79521"/>
                <a:gd name="connsiteY9" fmla="*/ 25352 h 95948"/>
                <a:gd name="connsiteX10" fmla="*/ 74121 w 79521"/>
                <a:gd name="connsiteY10" fmla="*/ 24499 h 95948"/>
                <a:gd name="connsiteX11" fmla="*/ 75088 w 79521"/>
                <a:gd name="connsiteY11" fmla="*/ 23419 h 95948"/>
                <a:gd name="connsiteX12" fmla="*/ 75599 w 79521"/>
                <a:gd name="connsiteY12" fmla="*/ 21828 h 95948"/>
                <a:gd name="connsiteX13" fmla="*/ 75883 w 79521"/>
                <a:gd name="connsiteY13" fmla="*/ 19554 h 95948"/>
                <a:gd name="connsiteX14" fmla="*/ 75940 w 79521"/>
                <a:gd name="connsiteY14" fmla="*/ 16200 h 95948"/>
                <a:gd name="connsiteX15" fmla="*/ 75997 w 79521"/>
                <a:gd name="connsiteY15" fmla="*/ 15234 h 95948"/>
                <a:gd name="connsiteX16" fmla="*/ 76338 w 79521"/>
                <a:gd name="connsiteY16" fmla="*/ 14495 h 95948"/>
                <a:gd name="connsiteX17" fmla="*/ 77304 w 79521"/>
                <a:gd name="connsiteY17" fmla="*/ 14097 h 95948"/>
                <a:gd name="connsiteX18" fmla="*/ 78896 w 79521"/>
                <a:gd name="connsiteY18" fmla="*/ 14551 h 95948"/>
                <a:gd name="connsiteX19" fmla="*/ 79464 w 79521"/>
                <a:gd name="connsiteY19" fmla="*/ 15347 h 95948"/>
                <a:gd name="connsiteX20" fmla="*/ 79521 w 79521"/>
                <a:gd name="connsiteY20" fmla="*/ 16314 h 95948"/>
                <a:gd name="connsiteX21" fmla="*/ 79351 w 79521"/>
                <a:gd name="connsiteY21" fmla="*/ 22794 h 95948"/>
                <a:gd name="connsiteX22" fmla="*/ 79180 w 79521"/>
                <a:gd name="connsiteY22" fmla="*/ 29216 h 95948"/>
                <a:gd name="connsiteX23" fmla="*/ 79521 w 79521"/>
                <a:gd name="connsiteY23" fmla="*/ 43881 h 95948"/>
                <a:gd name="connsiteX24" fmla="*/ 78100 w 79521"/>
                <a:gd name="connsiteY24" fmla="*/ 45644 h 95948"/>
                <a:gd name="connsiteX25" fmla="*/ 76963 w 79521"/>
                <a:gd name="connsiteY25" fmla="*/ 45530 h 95948"/>
                <a:gd name="connsiteX26" fmla="*/ 76338 w 79521"/>
                <a:gd name="connsiteY26" fmla="*/ 44961 h 95948"/>
                <a:gd name="connsiteX27" fmla="*/ 76054 w 79521"/>
                <a:gd name="connsiteY27" fmla="*/ 44279 h 95948"/>
                <a:gd name="connsiteX28" fmla="*/ 75940 w 79521"/>
                <a:gd name="connsiteY28" fmla="*/ 43313 h 95948"/>
                <a:gd name="connsiteX29" fmla="*/ 75088 w 79521"/>
                <a:gd name="connsiteY29" fmla="*/ 39619 h 95948"/>
                <a:gd name="connsiteX30" fmla="*/ 73723 w 79521"/>
                <a:gd name="connsiteY30" fmla="*/ 37288 h 95948"/>
                <a:gd name="connsiteX31" fmla="*/ 72530 w 79521"/>
                <a:gd name="connsiteY31" fmla="*/ 36549 h 95948"/>
                <a:gd name="connsiteX32" fmla="*/ 70881 w 79521"/>
                <a:gd name="connsiteY32" fmla="*/ 37118 h 95948"/>
                <a:gd name="connsiteX33" fmla="*/ 43086 w 79521"/>
                <a:gd name="connsiteY33" fmla="*/ 48884 h 95948"/>
                <a:gd name="connsiteX34" fmla="*/ 54511 w 79521"/>
                <a:gd name="connsiteY34" fmla="*/ 59399 h 95948"/>
                <a:gd name="connsiteX35" fmla="*/ 67073 w 79521"/>
                <a:gd name="connsiteY35" fmla="*/ 71280 h 95948"/>
                <a:gd name="connsiteX36" fmla="*/ 72302 w 79521"/>
                <a:gd name="connsiteY36" fmla="*/ 74406 h 95948"/>
                <a:gd name="connsiteX37" fmla="*/ 75940 w 79521"/>
                <a:gd name="connsiteY37" fmla="*/ 69745 h 95948"/>
                <a:gd name="connsiteX38" fmla="*/ 77191 w 79521"/>
                <a:gd name="connsiteY38" fmla="*/ 68324 h 95948"/>
                <a:gd name="connsiteX39" fmla="*/ 78839 w 79521"/>
                <a:gd name="connsiteY39" fmla="*/ 68778 h 95948"/>
                <a:gd name="connsiteX40" fmla="*/ 79464 w 79521"/>
                <a:gd name="connsiteY40" fmla="*/ 69574 h 95948"/>
                <a:gd name="connsiteX41" fmla="*/ 79521 w 79521"/>
                <a:gd name="connsiteY41" fmla="*/ 70427 h 95948"/>
                <a:gd name="connsiteX42" fmla="*/ 79351 w 79521"/>
                <a:gd name="connsiteY42" fmla="*/ 76963 h 95948"/>
                <a:gd name="connsiteX43" fmla="*/ 79180 w 79521"/>
                <a:gd name="connsiteY43" fmla="*/ 83500 h 95948"/>
                <a:gd name="connsiteX44" fmla="*/ 79351 w 79521"/>
                <a:gd name="connsiteY44" fmla="*/ 89014 h 95948"/>
                <a:gd name="connsiteX45" fmla="*/ 79521 w 79521"/>
                <a:gd name="connsiteY45" fmla="*/ 94415 h 95948"/>
                <a:gd name="connsiteX46" fmla="*/ 79180 w 79521"/>
                <a:gd name="connsiteY46" fmla="*/ 95494 h 95948"/>
                <a:gd name="connsiteX47" fmla="*/ 78498 w 79521"/>
                <a:gd name="connsiteY47" fmla="*/ 95891 h 95948"/>
                <a:gd name="connsiteX48" fmla="*/ 78214 w 79521"/>
                <a:gd name="connsiteY48" fmla="*/ 95948 h 95948"/>
                <a:gd name="connsiteX49" fmla="*/ 76963 w 79521"/>
                <a:gd name="connsiteY49" fmla="*/ 95835 h 95948"/>
                <a:gd name="connsiteX50" fmla="*/ 76281 w 79521"/>
                <a:gd name="connsiteY50" fmla="*/ 95209 h 95948"/>
                <a:gd name="connsiteX51" fmla="*/ 76054 w 79521"/>
                <a:gd name="connsiteY51" fmla="*/ 94470 h 95948"/>
                <a:gd name="connsiteX52" fmla="*/ 75940 w 79521"/>
                <a:gd name="connsiteY52" fmla="*/ 93390 h 95948"/>
                <a:gd name="connsiteX53" fmla="*/ 73780 w 79521"/>
                <a:gd name="connsiteY53" fmla="*/ 84467 h 95948"/>
                <a:gd name="connsiteX54" fmla="*/ 67528 w 79521"/>
                <a:gd name="connsiteY54" fmla="*/ 76282 h 95948"/>
                <a:gd name="connsiteX55" fmla="*/ 66902 w 79521"/>
                <a:gd name="connsiteY55" fmla="*/ 75543 h 95948"/>
                <a:gd name="connsiteX56" fmla="*/ 66277 w 79521"/>
                <a:gd name="connsiteY56" fmla="*/ 74747 h 95948"/>
                <a:gd name="connsiteX57" fmla="*/ 39846 w 79521"/>
                <a:gd name="connsiteY57" fmla="*/ 50191 h 95948"/>
                <a:gd name="connsiteX58" fmla="*/ 7333 w 79521"/>
                <a:gd name="connsiteY58" fmla="*/ 63947 h 95948"/>
                <a:gd name="connsiteX59" fmla="*/ 5229 w 79521"/>
                <a:gd name="connsiteY59" fmla="*/ 65140 h 95948"/>
                <a:gd name="connsiteX60" fmla="*/ 4093 w 79521"/>
                <a:gd name="connsiteY60" fmla="*/ 67471 h 95948"/>
                <a:gd name="connsiteX61" fmla="*/ 3638 w 79521"/>
                <a:gd name="connsiteY61" fmla="*/ 72644 h 95948"/>
                <a:gd name="connsiteX62" fmla="*/ 3581 w 79521"/>
                <a:gd name="connsiteY62" fmla="*/ 74065 h 95948"/>
                <a:gd name="connsiteX63" fmla="*/ 3240 w 79521"/>
                <a:gd name="connsiteY63" fmla="*/ 74918 h 95948"/>
                <a:gd name="connsiteX64" fmla="*/ 2330 w 79521"/>
                <a:gd name="connsiteY64" fmla="*/ 75316 h 95948"/>
                <a:gd name="connsiteX65" fmla="*/ 739 w 79521"/>
                <a:gd name="connsiteY65" fmla="*/ 74918 h 95948"/>
                <a:gd name="connsiteX66" fmla="*/ 114 w 79521"/>
                <a:gd name="connsiteY66" fmla="*/ 74122 h 95948"/>
                <a:gd name="connsiteX67" fmla="*/ 0 w 79521"/>
                <a:gd name="connsiteY67" fmla="*/ 73212 h 95948"/>
                <a:gd name="connsiteX68" fmla="*/ 170 w 79521"/>
                <a:gd name="connsiteY68" fmla="*/ 66732 h 95948"/>
                <a:gd name="connsiteX69" fmla="*/ 341 w 79521"/>
                <a:gd name="connsiteY69" fmla="*/ 60195 h 95948"/>
                <a:gd name="connsiteX70" fmla="*/ 170 w 79521"/>
                <a:gd name="connsiteY70" fmla="*/ 52863 h 95948"/>
                <a:gd name="connsiteX71" fmla="*/ 0 w 79521"/>
                <a:gd name="connsiteY71" fmla="*/ 45530 h 95948"/>
                <a:gd name="connsiteX72" fmla="*/ 1421 w 79521"/>
                <a:gd name="connsiteY72" fmla="*/ 43768 h 95948"/>
                <a:gd name="connsiteX73" fmla="*/ 2842 w 79521"/>
                <a:gd name="connsiteY73" fmla="*/ 44166 h 95948"/>
                <a:gd name="connsiteX74" fmla="*/ 3467 w 79521"/>
                <a:gd name="connsiteY74" fmla="*/ 44961 h 95948"/>
                <a:gd name="connsiteX75" fmla="*/ 3638 w 79521"/>
                <a:gd name="connsiteY75" fmla="*/ 46098 h 95948"/>
                <a:gd name="connsiteX76" fmla="*/ 4604 w 79521"/>
                <a:gd name="connsiteY76" fmla="*/ 50021 h 95948"/>
                <a:gd name="connsiteX77" fmla="*/ 5968 w 79521"/>
                <a:gd name="connsiteY77" fmla="*/ 52351 h 95948"/>
                <a:gd name="connsiteX78" fmla="*/ 6991 w 79521"/>
                <a:gd name="connsiteY78" fmla="*/ 52977 h 95948"/>
                <a:gd name="connsiteX79" fmla="*/ 8526 w 79521"/>
                <a:gd name="connsiteY79" fmla="*/ 52408 h 95948"/>
                <a:gd name="connsiteX80" fmla="*/ 31661 w 79521"/>
                <a:gd name="connsiteY80" fmla="*/ 42631 h 95948"/>
                <a:gd name="connsiteX81" fmla="*/ 11425 w 79521"/>
                <a:gd name="connsiteY81" fmla="*/ 23760 h 95948"/>
                <a:gd name="connsiteX82" fmla="*/ 7219 w 79521"/>
                <a:gd name="connsiteY82" fmla="*/ 21543 h 95948"/>
                <a:gd name="connsiteX83" fmla="*/ 3638 w 79521"/>
                <a:gd name="connsiteY83" fmla="*/ 26205 h 95948"/>
                <a:gd name="connsiteX84" fmla="*/ 2330 w 79521"/>
                <a:gd name="connsiteY84" fmla="*/ 27625 h 95948"/>
                <a:gd name="connsiteX85" fmla="*/ 739 w 79521"/>
                <a:gd name="connsiteY85" fmla="*/ 27170 h 95948"/>
                <a:gd name="connsiteX86" fmla="*/ 114 w 79521"/>
                <a:gd name="connsiteY86" fmla="*/ 26374 h 95948"/>
                <a:gd name="connsiteX87" fmla="*/ 0 w 79521"/>
                <a:gd name="connsiteY87" fmla="*/ 25409 h 95948"/>
                <a:gd name="connsiteX88" fmla="*/ 170 w 79521"/>
                <a:gd name="connsiteY88" fmla="*/ 18985 h 95948"/>
                <a:gd name="connsiteX89" fmla="*/ 341 w 79521"/>
                <a:gd name="connsiteY89" fmla="*/ 12448 h 95948"/>
                <a:gd name="connsiteX90" fmla="*/ 170 w 79521"/>
                <a:gd name="connsiteY90" fmla="*/ 6935 h 95948"/>
                <a:gd name="connsiteX91" fmla="*/ 0 w 79521"/>
                <a:gd name="connsiteY91" fmla="*/ 1535 h 95948"/>
                <a:gd name="connsiteX92" fmla="*/ 341 w 79521"/>
                <a:gd name="connsiteY92" fmla="*/ 455 h 95948"/>
                <a:gd name="connsiteX93" fmla="*/ 966 w 79521"/>
                <a:gd name="connsiteY93" fmla="*/ 57 h 95948"/>
                <a:gd name="connsiteX94" fmla="*/ 1307 w 79521"/>
                <a:gd name="connsiteY94" fmla="*/ 0 h 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9521" h="95948">
                  <a:moveTo>
                    <a:pt x="1307" y="0"/>
                  </a:moveTo>
                  <a:cubicBezTo>
                    <a:pt x="1989" y="0"/>
                    <a:pt x="2520" y="132"/>
                    <a:pt x="2899" y="398"/>
                  </a:cubicBezTo>
                  <a:cubicBezTo>
                    <a:pt x="3240" y="625"/>
                    <a:pt x="3448" y="871"/>
                    <a:pt x="3524" y="1137"/>
                  </a:cubicBezTo>
                  <a:cubicBezTo>
                    <a:pt x="3562" y="1403"/>
                    <a:pt x="3600" y="1876"/>
                    <a:pt x="3638" y="2558"/>
                  </a:cubicBezTo>
                  <a:cubicBezTo>
                    <a:pt x="3903" y="7977"/>
                    <a:pt x="5874" y="12903"/>
                    <a:pt x="9549" y="17337"/>
                  </a:cubicBezTo>
                  <a:cubicBezTo>
                    <a:pt x="10497" y="18435"/>
                    <a:pt x="12448" y="20368"/>
                    <a:pt x="15404" y="23135"/>
                  </a:cubicBezTo>
                  <a:cubicBezTo>
                    <a:pt x="18360" y="25864"/>
                    <a:pt x="21808" y="29046"/>
                    <a:pt x="25749" y="32684"/>
                  </a:cubicBezTo>
                  <a:cubicBezTo>
                    <a:pt x="29690" y="36284"/>
                    <a:pt x="32722" y="39126"/>
                    <a:pt x="34844" y="41211"/>
                  </a:cubicBezTo>
                  <a:lnTo>
                    <a:pt x="70768" y="26205"/>
                  </a:lnTo>
                  <a:cubicBezTo>
                    <a:pt x="71715" y="25787"/>
                    <a:pt x="72397" y="25503"/>
                    <a:pt x="72814" y="25352"/>
                  </a:cubicBezTo>
                  <a:cubicBezTo>
                    <a:pt x="73193" y="25162"/>
                    <a:pt x="73629" y="24878"/>
                    <a:pt x="74121" y="24499"/>
                  </a:cubicBezTo>
                  <a:cubicBezTo>
                    <a:pt x="74614" y="24082"/>
                    <a:pt x="74936" y="23722"/>
                    <a:pt x="75088" y="23419"/>
                  </a:cubicBezTo>
                  <a:cubicBezTo>
                    <a:pt x="75239" y="23078"/>
                    <a:pt x="75410" y="22547"/>
                    <a:pt x="75599" y="21828"/>
                  </a:cubicBezTo>
                  <a:cubicBezTo>
                    <a:pt x="75751" y="21069"/>
                    <a:pt x="75846" y="20312"/>
                    <a:pt x="75883" y="19554"/>
                  </a:cubicBezTo>
                  <a:cubicBezTo>
                    <a:pt x="75883" y="18758"/>
                    <a:pt x="75902" y="17640"/>
                    <a:pt x="75940" y="16200"/>
                  </a:cubicBezTo>
                  <a:cubicBezTo>
                    <a:pt x="75940" y="15745"/>
                    <a:pt x="75959" y="15424"/>
                    <a:pt x="75997" y="15234"/>
                  </a:cubicBezTo>
                  <a:cubicBezTo>
                    <a:pt x="75997" y="15007"/>
                    <a:pt x="76111" y="14761"/>
                    <a:pt x="76338" y="14495"/>
                  </a:cubicBezTo>
                  <a:cubicBezTo>
                    <a:pt x="76528" y="14230"/>
                    <a:pt x="76850" y="14097"/>
                    <a:pt x="77304" y="14097"/>
                  </a:cubicBezTo>
                  <a:cubicBezTo>
                    <a:pt x="77986" y="14097"/>
                    <a:pt x="78517" y="14249"/>
                    <a:pt x="78896" y="14551"/>
                  </a:cubicBezTo>
                  <a:cubicBezTo>
                    <a:pt x="79237" y="14817"/>
                    <a:pt x="79427" y="15081"/>
                    <a:pt x="79464" y="15347"/>
                  </a:cubicBezTo>
                  <a:cubicBezTo>
                    <a:pt x="79502" y="15574"/>
                    <a:pt x="79521" y="15897"/>
                    <a:pt x="79521" y="16314"/>
                  </a:cubicBezTo>
                  <a:cubicBezTo>
                    <a:pt x="79521" y="17299"/>
                    <a:pt x="79464" y="19459"/>
                    <a:pt x="79351" y="22794"/>
                  </a:cubicBezTo>
                  <a:cubicBezTo>
                    <a:pt x="79237" y="26128"/>
                    <a:pt x="79180" y="28269"/>
                    <a:pt x="79180" y="29216"/>
                  </a:cubicBezTo>
                  <a:lnTo>
                    <a:pt x="79521" y="43881"/>
                  </a:lnTo>
                  <a:cubicBezTo>
                    <a:pt x="79521" y="45057"/>
                    <a:pt x="79048" y="45644"/>
                    <a:pt x="78100" y="45644"/>
                  </a:cubicBezTo>
                  <a:cubicBezTo>
                    <a:pt x="77608" y="45644"/>
                    <a:pt x="77229" y="45607"/>
                    <a:pt x="76963" y="45530"/>
                  </a:cubicBezTo>
                  <a:cubicBezTo>
                    <a:pt x="76660" y="45416"/>
                    <a:pt x="76452" y="45227"/>
                    <a:pt x="76338" y="44961"/>
                  </a:cubicBezTo>
                  <a:cubicBezTo>
                    <a:pt x="76187" y="44697"/>
                    <a:pt x="76092" y="44470"/>
                    <a:pt x="76054" y="44279"/>
                  </a:cubicBezTo>
                  <a:cubicBezTo>
                    <a:pt x="76016" y="44090"/>
                    <a:pt x="75978" y="43768"/>
                    <a:pt x="75940" y="43313"/>
                  </a:cubicBezTo>
                  <a:cubicBezTo>
                    <a:pt x="75789" y="41912"/>
                    <a:pt x="75504" y="40680"/>
                    <a:pt x="75088" y="39619"/>
                  </a:cubicBezTo>
                  <a:cubicBezTo>
                    <a:pt x="74633" y="38521"/>
                    <a:pt x="74178" y="37743"/>
                    <a:pt x="73723" y="37288"/>
                  </a:cubicBezTo>
                  <a:cubicBezTo>
                    <a:pt x="73269" y="36795"/>
                    <a:pt x="72871" y="36549"/>
                    <a:pt x="72530" y="36549"/>
                  </a:cubicBezTo>
                  <a:lnTo>
                    <a:pt x="70881" y="37118"/>
                  </a:lnTo>
                  <a:lnTo>
                    <a:pt x="43086" y="48884"/>
                  </a:lnTo>
                  <a:lnTo>
                    <a:pt x="54511" y="59399"/>
                  </a:lnTo>
                  <a:lnTo>
                    <a:pt x="67073" y="71280"/>
                  </a:lnTo>
                  <a:cubicBezTo>
                    <a:pt x="69309" y="73363"/>
                    <a:pt x="71052" y="74406"/>
                    <a:pt x="72302" y="74406"/>
                  </a:cubicBezTo>
                  <a:cubicBezTo>
                    <a:pt x="74387" y="74406"/>
                    <a:pt x="75599" y="72852"/>
                    <a:pt x="75940" y="69745"/>
                  </a:cubicBezTo>
                  <a:cubicBezTo>
                    <a:pt x="76016" y="68797"/>
                    <a:pt x="76433" y="68324"/>
                    <a:pt x="77191" y="68324"/>
                  </a:cubicBezTo>
                  <a:cubicBezTo>
                    <a:pt x="77911" y="68324"/>
                    <a:pt x="78460" y="68476"/>
                    <a:pt x="78839" y="68778"/>
                  </a:cubicBezTo>
                  <a:cubicBezTo>
                    <a:pt x="79180" y="69044"/>
                    <a:pt x="79389" y="69308"/>
                    <a:pt x="79464" y="69574"/>
                  </a:cubicBezTo>
                  <a:cubicBezTo>
                    <a:pt x="79502" y="69801"/>
                    <a:pt x="79521" y="70086"/>
                    <a:pt x="79521" y="70427"/>
                  </a:cubicBezTo>
                  <a:cubicBezTo>
                    <a:pt x="79521" y="71828"/>
                    <a:pt x="79464" y="74008"/>
                    <a:pt x="79351" y="76963"/>
                  </a:cubicBezTo>
                  <a:cubicBezTo>
                    <a:pt x="79237" y="79882"/>
                    <a:pt x="79180" y="82060"/>
                    <a:pt x="79180" y="83500"/>
                  </a:cubicBezTo>
                  <a:cubicBezTo>
                    <a:pt x="79180" y="84712"/>
                    <a:pt x="79237" y="86550"/>
                    <a:pt x="79351" y="89014"/>
                  </a:cubicBezTo>
                  <a:cubicBezTo>
                    <a:pt x="79464" y="91477"/>
                    <a:pt x="79521" y="93278"/>
                    <a:pt x="79521" y="94415"/>
                  </a:cubicBezTo>
                  <a:cubicBezTo>
                    <a:pt x="79521" y="94870"/>
                    <a:pt x="79408" y="95229"/>
                    <a:pt x="79180" y="95494"/>
                  </a:cubicBezTo>
                  <a:cubicBezTo>
                    <a:pt x="78953" y="95759"/>
                    <a:pt x="78725" y="95891"/>
                    <a:pt x="78498" y="95891"/>
                  </a:cubicBezTo>
                  <a:lnTo>
                    <a:pt x="78214" y="95948"/>
                  </a:lnTo>
                  <a:cubicBezTo>
                    <a:pt x="77683" y="95948"/>
                    <a:pt x="77267" y="95911"/>
                    <a:pt x="76963" y="95835"/>
                  </a:cubicBezTo>
                  <a:cubicBezTo>
                    <a:pt x="76660" y="95721"/>
                    <a:pt x="76433" y="95513"/>
                    <a:pt x="76281" y="95209"/>
                  </a:cubicBezTo>
                  <a:cubicBezTo>
                    <a:pt x="76130" y="94868"/>
                    <a:pt x="76054" y="94622"/>
                    <a:pt x="76054" y="94470"/>
                  </a:cubicBezTo>
                  <a:cubicBezTo>
                    <a:pt x="76016" y="94319"/>
                    <a:pt x="75978" y="93959"/>
                    <a:pt x="75940" y="93390"/>
                  </a:cubicBezTo>
                  <a:cubicBezTo>
                    <a:pt x="75751" y="90169"/>
                    <a:pt x="75031" y="87195"/>
                    <a:pt x="73780" y="84467"/>
                  </a:cubicBezTo>
                  <a:cubicBezTo>
                    <a:pt x="72530" y="81700"/>
                    <a:pt x="70446" y="78972"/>
                    <a:pt x="67528" y="76282"/>
                  </a:cubicBezTo>
                  <a:cubicBezTo>
                    <a:pt x="67338" y="76055"/>
                    <a:pt x="67130" y="75808"/>
                    <a:pt x="66902" y="75543"/>
                  </a:cubicBezTo>
                  <a:cubicBezTo>
                    <a:pt x="66675" y="75239"/>
                    <a:pt x="66467" y="74973"/>
                    <a:pt x="66277" y="74747"/>
                  </a:cubicBezTo>
                  <a:lnTo>
                    <a:pt x="39846" y="50191"/>
                  </a:lnTo>
                  <a:lnTo>
                    <a:pt x="7333" y="63947"/>
                  </a:lnTo>
                  <a:cubicBezTo>
                    <a:pt x="6347" y="64363"/>
                    <a:pt x="5646" y="64761"/>
                    <a:pt x="5229" y="65140"/>
                  </a:cubicBezTo>
                  <a:cubicBezTo>
                    <a:pt x="4775" y="65520"/>
                    <a:pt x="4396" y="66296"/>
                    <a:pt x="4093" y="67471"/>
                  </a:cubicBezTo>
                  <a:cubicBezTo>
                    <a:pt x="3789" y="68646"/>
                    <a:pt x="3638" y="70370"/>
                    <a:pt x="3638" y="72644"/>
                  </a:cubicBezTo>
                  <a:cubicBezTo>
                    <a:pt x="3638" y="73288"/>
                    <a:pt x="3619" y="73761"/>
                    <a:pt x="3581" y="74065"/>
                  </a:cubicBezTo>
                  <a:cubicBezTo>
                    <a:pt x="3543" y="74368"/>
                    <a:pt x="3429" y="74652"/>
                    <a:pt x="3240" y="74918"/>
                  </a:cubicBezTo>
                  <a:cubicBezTo>
                    <a:pt x="3050" y="75183"/>
                    <a:pt x="2747" y="75316"/>
                    <a:pt x="2330" y="75316"/>
                  </a:cubicBezTo>
                  <a:cubicBezTo>
                    <a:pt x="1611" y="75316"/>
                    <a:pt x="1080" y="75183"/>
                    <a:pt x="739" y="74918"/>
                  </a:cubicBezTo>
                  <a:cubicBezTo>
                    <a:pt x="360" y="74614"/>
                    <a:pt x="152" y="74349"/>
                    <a:pt x="114" y="74122"/>
                  </a:cubicBezTo>
                  <a:cubicBezTo>
                    <a:pt x="38" y="73856"/>
                    <a:pt x="0" y="73553"/>
                    <a:pt x="0" y="73212"/>
                  </a:cubicBezTo>
                  <a:cubicBezTo>
                    <a:pt x="0" y="72264"/>
                    <a:pt x="57" y="70104"/>
                    <a:pt x="170" y="66732"/>
                  </a:cubicBezTo>
                  <a:cubicBezTo>
                    <a:pt x="284" y="63360"/>
                    <a:pt x="341" y="61181"/>
                    <a:pt x="341" y="60195"/>
                  </a:cubicBezTo>
                  <a:cubicBezTo>
                    <a:pt x="341" y="58566"/>
                    <a:pt x="284" y="56122"/>
                    <a:pt x="170" y="52863"/>
                  </a:cubicBezTo>
                  <a:cubicBezTo>
                    <a:pt x="57" y="49566"/>
                    <a:pt x="0" y="47121"/>
                    <a:pt x="0" y="45530"/>
                  </a:cubicBezTo>
                  <a:cubicBezTo>
                    <a:pt x="0" y="44356"/>
                    <a:pt x="474" y="43768"/>
                    <a:pt x="1421" y="43768"/>
                  </a:cubicBezTo>
                  <a:cubicBezTo>
                    <a:pt x="2027" y="43768"/>
                    <a:pt x="2501" y="43901"/>
                    <a:pt x="2842" y="44166"/>
                  </a:cubicBezTo>
                  <a:cubicBezTo>
                    <a:pt x="3183" y="44432"/>
                    <a:pt x="3391" y="44697"/>
                    <a:pt x="3467" y="44961"/>
                  </a:cubicBezTo>
                  <a:cubicBezTo>
                    <a:pt x="3543" y="45227"/>
                    <a:pt x="3600" y="45606"/>
                    <a:pt x="3638" y="46098"/>
                  </a:cubicBezTo>
                  <a:cubicBezTo>
                    <a:pt x="3789" y="47576"/>
                    <a:pt x="4111" y="48884"/>
                    <a:pt x="4604" y="50021"/>
                  </a:cubicBezTo>
                  <a:cubicBezTo>
                    <a:pt x="5059" y="51119"/>
                    <a:pt x="5514" y="51896"/>
                    <a:pt x="5968" y="52351"/>
                  </a:cubicBezTo>
                  <a:cubicBezTo>
                    <a:pt x="6385" y="52768"/>
                    <a:pt x="6726" y="52977"/>
                    <a:pt x="6991" y="52977"/>
                  </a:cubicBezTo>
                  <a:lnTo>
                    <a:pt x="8526" y="52408"/>
                  </a:lnTo>
                  <a:lnTo>
                    <a:pt x="31661" y="42631"/>
                  </a:lnTo>
                  <a:lnTo>
                    <a:pt x="11425" y="23760"/>
                  </a:lnTo>
                  <a:cubicBezTo>
                    <a:pt x="9758" y="22282"/>
                    <a:pt x="8356" y="21543"/>
                    <a:pt x="7219" y="21543"/>
                  </a:cubicBezTo>
                  <a:cubicBezTo>
                    <a:pt x="5172" y="21543"/>
                    <a:pt x="3979" y="23097"/>
                    <a:pt x="3638" y="26205"/>
                  </a:cubicBezTo>
                  <a:cubicBezTo>
                    <a:pt x="3486" y="27152"/>
                    <a:pt x="3050" y="27625"/>
                    <a:pt x="2330" y="27625"/>
                  </a:cubicBezTo>
                  <a:cubicBezTo>
                    <a:pt x="1611" y="27625"/>
                    <a:pt x="1080" y="27474"/>
                    <a:pt x="739" y="27170"/>
                  </a:cubicBezTo>
                  <a:cubicBezTo>
                    <a:pt x="360" y="26867"/>
                    <a:pt x="152" y="26601"/>
                    <a:pt x="114" y="26374"/>
                  </a:cubicBezTo>
                  <a:cubicBezTo>
                    <a:pt x="38" y="26109"/>
                    <a:pt x="0" y="25787"/>
                    <a:pt x="0" y="25409"/>
                  </a:cubicBezTo>
                  <a:cubicBezTo>
                    <a:pt x="0" y="24007"/>
                    <a:pt x="57" y="21865"/>
                    <a:pt x="170" y="18985"/>
                  </a:cubicBezTo>
                  <a:cubicBezTo>
                    <a:pt x="284" y="16067"/>
                    <a:pt x="341" y="13889"/>
                    <a:pt x="341" y="12448"/>
                  </a:cubicBezTo>
                  <a:cubicBezTo>
                    <a:pt x="341" y="11236"/>
                    <a:pt x="284" y="9398"/>
                    <a:pt x="170" y="6935"/>
                  </a:cubicBezTo>
                  <a:cubicBezTo>
                    <a:pt x="57" y="4471"/>
                    <a:pt x="0" y="2672"/>
                    <a:pt x="0" y="1535"/>
                  </a:cubicBezTo>
                  <a:cubicBezTo>
                    <a:pt x="0" y="1080"/>
                    <a:pt x="114" y="721"/>
                    <a:pt x="341" y="455"/>
                  </a:cubicBezTo>
                  <a:cubicBezTo>
                    <a:pt x="530" y="189"/>
                    <a:pt x="739" y="57"/>
                    <a:pt x="966" y="57"/>
                  </a:cubicBezTo>
                  <a:lnTo>
                    <a:pt x="1307" y="0"/>
                  </a:lnTo>
                  <a:close/>
                </a:path>
              </a:pathLst>
            </a:custGeom>
            <a:solidFill>
              <a:srgbClr val="000000"/>
            </a:solidFill>
            <a:ln w="1210"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A86C23BD-F569-AEF2-5288-1ACA217FA8D7}"/>
                </a:ext>
              </a:extLst>
            </p:cNvPr>
            <p:cNvSpPr/>
            <p:nvPr/>
          </p:nvSpPr>
          <p:spPr>
            <a:xfrm>
              <a:off x="4800391" y="3891013"/>
              <a:ext cx="116411" cy="26999"/>
            </a:xfrm>
            <a:custGeom>
              <a:avLst/>
              <a:gdLst>
                <a:gd name="connsiteX0" fmla="*/ 115275 w 116411"/>
                <a:gd name="connsiteY0" fmla="*/ 26999 h 26999"/>
                <a:gd name="connsiteX1" fmla="*/ 113285 w 116411"/>
                <a:gd name="connsiteY1" fmla="*/ 25521 h 26999"/>
                <a:gd name="connsiteX2" fmla="*/ 58206 w 116411"/>
                <a:gd name="connsiteY2" fmla="*/ 6764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4"/>
                    <a:pt x="58206" y="6764"/>
                  </a:cubicBezTo>
                  <a:cubicBezTo>
                    <a:pt x="34143" y="6764"/>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3"/>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4" name="Freeform 83">
              <a:extLst>
                <a:ext uri="{FF2B5EF4-FFF2-40B4-BE49-F238E27FC236}">
                  <a16:creationId xmlns:a16="http://schemas.microsoft.com/office/drawing/2014/main" id="{41B0C41E-E49E-F224-078F-EAF4D8E63835}"/>
                </a:ext>
              </a:extLst>
            </p:cNvPr>
            <p:cNvSpPr/>
            <p:nvPr/>
          </p:nvSpPr>
          <p:spPr>
            <a:xfrm>
              <a:off x="4856266" y="3763489"/>
              <a:ext cx="4661" cy="77532"/>
            </a:xfrm>
            <a:custGeom>
              <a:avLst/>
              <a:gdLst>
                <a:gd name="connsiteX0" fmla="*/ 682 w 4661"/>
                <a:gd name="connsiteY0" fmla="*/ 683 h 77532"/>
                <a:gd name="connsiteX1" fmla="*/ 2331 w 4661"/>
                <a:gd name="connsiteY1" fmla="*/ 0 h 77532"/>
                <a:gd name="connsiteX2" fmla="*/ 3979 w 4661"/>
                <a:gd name="connsiteY2" fmla="*/ 683 h 77532"/>
                <a:gd name="connsiteX3" fmla="*/ 4661 w 4661"/>
                <a:gd name="connsiteY3" fmla="*/ 2331 h 77532"/>
                <a:gd name="connsiteX4" fmla="*/ 4661 w 4661"/>
                <a:gd name="connsiteY4" fmla="*/ 75202 h 77532"/>
                <a:gd name="connsiteX5" fmla="*/ 3979 w 4661"/>
                <a:gd name="connsiteY5" fmla="*/ 76851 h 77532"/>
                <a:gd name="connsiteX6" fmla="*/ 2331 w 4661"/>
                <a:gd name="connsiteY6" fmla="*/ 77532 h 77532"/>
                <a:gd name="connsiteX7" fmla="*/ 682 w 4661"/>
                <a:gd name="connsiteY7" fmla="*/ 76851 h 77532"/>
                <a:gd name="connsiteX8" fmla="*/ 0 w 4661"/>
                <a:gd name="connsiteY8" fmla="*/ 75202 h 77532"/>
                <a:gd name="connsiteX9" fmla="*/ 0 w 4661"/>
                <a:gd name="connsiteY9" fmla="*/ 2331 h 77532"/>
                <a:gd name="connsiteX10" fmla="*/ 682 w 4661"/>
                <a:gd name="connsiteY10" fmla="*/ 683 h 7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61" h="77532">
                  <a:moveTo>
                    <a:pt x="682" y="683"/>
                  </a:moveTo>
                  <a:cubicBezTo>
                    <a:pt x="1137" y="228"/>
                    <a:pt x="1686" y="0"/>
                    <a:pt x="2331" y="0"/>
                  </a:cubicBezTo>
                  <a:cubicBezTo>
                    <a:pt x="2975" y="0"/>
                    <a:pt x="3524" y="228"/>
                    <a:pt x="3979" y="683"/>
                  </a:cubicBezTo>
                  <a:cubicBezTo>
                    <a:pt x="4434" y="1138"/>
                    <a:pt x="4661" y="1687"/>
                    <a:pt x="4661" y="2331"/>
                  </a:cubicBezTo>
                  <a:lnTo>
                    <a:pt x="4661" y="75202"/>
                  </a:lnTo>
                  <a:cubicBezTo>
                    <a:pt x="4661" y="75846"/>
                    <a:pt x="4434" y="76396"/>
                    <a:pt x="3979" y="76851"/>
                  </a:cubicBezTo>
                  <a:cubicBezTo>
                    <a:pt x="3524" y="77306"/>
                    <a:pt x="2975" y="77532"/>
                    <a:pt x="2331" y="77532"/>
                  </a:cubicBezTo>
                  <a:cubicBezTo>
                    <a:pt x="1686" y="77532"/>
                    <a:pt x="1137" y="77306"/>
                    <a:pt x="682" y="76851"/>
                  </a:cubicBezTo>
                  <a:cubicBezTo>
                    <a:pt x="227" y="76396"/>
                    <a:pt x="0" y="75846"/>
                    <a:pt x="0" y="75202"/>
                  </a:cubicBezTo>
                  <a:lnTo>
                    <a:pt x="0" y="2331"/>
                  </a:lnTo>
                  <a:cubicBezTo>
                    <a:pt x="0" y="1687"/>
                    <a:pt x="227" y="1138"/>
                    <a:pt x="682" y="683"/>
                  </a:cubicBezTo>
                  <a:close/>
                </a:path>
              </a:pathLst>
            </a:custGeom>
            <a:solidFill>
              <a:srgbClr val="000000"/>
            </a:solidFill>
            <a:ln w="1210"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8DE244E6-268B-BA39-AD0B-B4F8992DF917}"/>
                </a:ext>
              </a:extLst>
            </p:cNvPr>
            <p:cNvSpPr/>
            <p:nvPr/>
          </p:nvSpPr>
          <p:spPr>
            <a:xfrm>
              <a:off x="4805620" y="3670962"/>
              <a:ext cx="83386" cy="48088"/>
            </a:xfrm>
            <a:custGeom>
              <a:avLst/>
              <a:gdLst>
                <a:gd name="connsiteX0" fmla="*/ 23873 w 83386"/>
                <a:gd name="connsiteY0" fmla="*/ 0 h 48088"/>
                <a:gd name="connsiteX1" fmla="*/ 44166 w 83386"/>
                <a:gd name="connsiteY1" fmla="*/ 3070 h 48088"/>
                <a:gd name="connsiteX2" fmla="*/ 63492 w 83386"/>
                <a:gd name="connsiteY2" fmla="*/ 10856 h 48088"/>
                <a:gd name="connsiteX3" fmla="*/ 77759 w 83386"/>
                <a:gd name="connsiteY3" fmla="*/ 21884 h 48088"/>
                <a:gd name="connsiteX4" fmla="*/ 83387 w 83386"/>
                <a:gd name="connsiteY4" fmla="*/ 34105 h 48088"/>
                <a:gd name="connsiteX5" fmla="*/ 81283 w 83386"/>
                <a:gd name="connsiteY5" fmla="*/ 40756 h 48088"/>
                <a:gd name="connsiteX6" fmla="*/ 75542 w 83386"/>
                <a:gd name="connsiteY6" fmla="*/ 45075 h 48088"/>
                <a:gd name="connsiteX7" fmla="*/ 67926 w 83386"/>
                <a:gd name="connsiteY7" fmla="*/ 47349 h 48088"/>
                <a:gd name="connsiteX8" fmla="*/ 59513 w 83386"/>
                <a:gd name="connsiteY8" fmla="*/ 48088 h 48088"/>
                <a:gd name="connsiteX9" fmla="*/ 45871 w 83386"/>
                <a:gd name="connsiteY9" fmla="*/ 46667 h 48088"/>
                <a:gd name="connsiteX10" fmla="*/ 32229 w 83386"/>
                <a:gd name="connsiteY10" fmla="*/ 42858 h 48088"/>
                <a:gd name="connsiteX11" fmla="*/ 19781 w 83386"/>
                <a:gd name="connsiteY11" fmla="*/ 37118 h 48088"/>
                <a:gd name="connsiteX12" fmla="*/ 9493 w 83386"/>
                <a:gd name="connsiteY12" fmla="*/ 30069 h 48088"/>
                <a:gd name="connsiteX13" fmla="*/ 2558 w 83386"/>
                <a:gd name="connsiteY13" fmla="*/ 22112 h 48088"/>
                <a:gd name="connsiteX14" fmla="*/ 0 w 83386"/>
                <a:gd name="connsiteY14" fmla="*/ 13983 h 48088"/>
                <a:gd name="connsiteX15" fmla="*/ 1251 w 83386"/>
                <a:gd name="connsiteY15" fmla="*/ 8867 h 48088"/>
                <a:gd name="connsiteX16" fmla="*/ 4547 w 83386"/>
                <a:gd name="connsiteY16" fmla="*/ 5059 h 48088"/>
                <a:gd name="connsiteX17" fmla="*/ 9038 w 83386"/>
                <a:gd name="connsiteY17" fmla="*/ 2558 h 48088"/>
                <a:gd name="connsiteX18" fmla="*/ 14324 w 83386"/>
                <a:gd name="connsiteY18" fmla="*/ 966 h 48088"/>
                <a:gd name="connsiteX19" fmla="*/ 19440 w 83386"/>
                <a:gd name="connsiteY19" fmla="*/ 227 h 48088"/>
                <a:gd name="connsiteX20" fmla="*/ 23873 w 83386"/>
                <a:gd name="connsiteY20" fmla="*/ 0 h 48088"/>
                <a:gd name="connsiteX21" fmla="*/ 16655 w 83386"/>
                <a:gd name="connsiteY21" fmla="*/ 7674 h 48088"/>
                <a:gd name="connsiteX22" fmla="*/ 11596 w 83386"/>
                <a:gd name="connsiteY22" fmla="*/ 7900 h 48088"/>
                <a:gd name="connsiteX23" fmla="*/ 7162 w 83386"/>
                <a:gd name="connsiteY23" fmla="*/ 8753 h 48088"/>
                <a:gd name="connsiteX24" fmla="*/ 3752 w 83386"/>
                <a:gd name="connsiteY24" fmla="*/ 10743 h 48088"/>
                <a:gd name="connsiteX25" fmla="*/ 2558 w 83386"/>
                <a:gd name="connsiteY25" fmla="*/ 14096 h 48088"/>
                <a:gd name="connsiteX26" fmla="*/ 14779 w 83386"/>
                <a:gd name="connsiteY26" fmla="*/ 26772 h 48088"/>
                <a:gd name="connsiteX27" fmla="*/ 23760 w 83386"/>
                <a:gd name="connsiteY27" fmla="*/ 30865 h 48088"/>
                <a:gd name="connsiteX28" fmla="*/ 31377 w 83386"/>
                <a:gd name="connsiteY28" fmla="*/ 33480 h 48088"/>
                <a:gd name="connsiteX29" fmla="*/ 39846 w 83386"/>
                <a:gd name="connsiteY29" fmla="*/ 35753 h 48088"/>
                <a:gd name="connsiteX30" fmla="*/ 39846 w 83386"/>
                <a:gd name="connsiteY30" fmla="*/ 11425 h 48088"/>
                <a:gd name="connsiteX31" fmla="*/ 16655 w 83386"/>
                <a:gd name="connsiteY31" fmla="*/ 7674 h 48088"/>
                <a:gd name="connsiteX32" fmla="*/ 43541 w 83386"/>
                <a:gd name="connsiteY32" fmla="*/ 12448 h 48088"/>
                <a:gd name="connsiteX33" fmla="*/ 43541 w 83386"/>
                <a:gd name="connsiteY33" fmla="*/ 36663 h 48088"/>
                <a:gd name="connsiteX34" fmla="*/ 66618 w 83386"/>
                <a:gd name="connsiteY34" fmla="*/ 40415 h 48088"/>
                <a:gd name="connsiteX35" fmla="*/ 77589 w 83386"/>
                <a:gd name="connsiteY35" fmla="*/ 38823 h 48088"/>
                <a:gd name="connsiteX36" fmla="*/ 80772 w 83386"/>
                <a:gd name="connsiteY36" fmla="*/ 34105 h 48088"/>
                <a:gd name="connsiteX37" fmla="*/ 77248 w 83386"/>
                <a:gd name="connsiteY37" fmla="*/ 27283 h 48088"/>
                <a:gd name="connsiteX38" fmla="*/ 67187 w 83386"/>
                <a:gd name="connsiteY38" fmla="*/ 20634 h 48088"/>
                <a:gd name="connsiteX39" fmla="*/ 43541 w 83386"/>
                <a:gd name="connsiteY39" fmla="*/ 12448 h 4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3386" h="48088">
                  <a:moveTo>
                    <a:pt x="23873" y="0"/>
                  </a:moveTo>
                  <a:cubicBezTo>
                    <a:pt x="30240" y="0"/>
                    <a:pt x="37004" y="1023"/>
                    <a:pt x="44166" y="3070"/>
                  </a:cubicBezTo>
                  <a:cubicBezTo>
                    <a:pt x="51290" y="5078"/>
                    <a:pt x="57732" y="7674"/>
                    <a:pt x="63492" y="10856"/>
                  </a:cubicBezTo>
                  <a:cubicBezTo>
                    <a:pt x="69214" y="14039"/>
                    <a:pt x="73970" y="17716"/>
                    <a:pt x="77759" y="21884"/>
                  </a:cubicBezTo>
                  <a:cubicBezTo>
                    <a:pt x="81511" y="26052"/>
                    <a:pt x="83387" y="30126"/>
                    <a:pt x="83387" y="34105"/>
                  </a:cubicBezTo>
                  <a:cubicBezTo>
                    <a:pt x="83387" y="36643"/>
                    <a:pt x="82685" y="38860"/>
                    <a:pt x="81283" y="40756"/>
                  </a:cubicBezTo>
                  <a:cubicBezTo>
                    <a:pt x="79843" y="42612"/>
                    <a:pt x="77930" y="44052"/>
                    <a:pt x="75542" y="45075"/>
                  </a:cubicBezTo>
                  <a:cubicBezTo>
                    <a:pt x="73117" y="46098"/>
                    <a:pt x="70578" y="46857"/>
                    <a:pt x="67926" y="47349"/>
                  </a:cubicBezTo>
                  <a:cubicBezTo>
                    <a:pt x="65235" y="47842"/>
                    <a:pt x="62431" y="48088"/>
                    <a:pt x="59513" y="48088"/>
                  </a:cubicBezTo>
                  <a:cubicBezTo>
                    <a:pt x="55155" y="48088"/>
                    <a:pt x="50608" y="47615"/>
                    <a:pt x="45871" y="46667"/>
                  </a:cubicBezTo>
                  <a:cubicBezTo>
                    <a:pt x="41096" y="45720"/>
                    <a:pt x="36549" y="44449"/>
                    <a:pt x="32229" y="42858"/>
                  </a:cubicBezTo>
                  <a:cubicBezTo>
                    <a:pt x="27871" y="41266"/>
                    <a:pt x="23722" y="39353"/>
                    <a:pt x="19781" y="37118"/>
                  </a:cubicBezTo>
                  <a:cubicBezTo>
                    <a:pt x="15802" y="34882"/>
                    <a:pt x="12373" y="32532"/>
                    <a:pt x="9493" y="30069"/>
                  </a:cubicBezTo>
                  <a:cubicBezTo>
                    <a:pt x="6575" y="27568"/>
                    <a:pt x="4263" y="24916"/>
                    <a:pt x="2558" y="22112"/>
                  </a:cubicBezTo>
                  <a:cubicBezTo>
                    <a:pt x="853" y="19308"/>
                    <a:pt x="0" y="16598"/>
                    <a:pt x="0" y="13983"/>
                  </a:cubicBezTo>
                  <a:cubicBezTo>
                    <a:pt x="0" y="12089"/>
                    <a:pt x="417" y="10383"/>
                    <a:pt x="1251" y="8867"/>
                  </a:cubicBezTo>
                  <a:cubicBezTo>
                    <a:pt x="2046" y="7313"/>
                    <a:pt x="3145" y="6044"/>
                    <a:pt x="4547" y="5059"/>
                  </a:cubicBezTo>
                  <a:cubicBezTo>
                    <a:pt x="5912" y="4073"/>
                    <a:pt x="7408" y="3240"/>
                    <a:pt x="9038" y="2558"/>
                  </a:cubicBezTo>
                  <a:cubicBezTo>
                    <a:pt x="10667" y="1838"/>
                    <a:pt x="12429" y="1307"/>
                    <a:pt x="14324" y="966"/>
                  </a:cubicBezTo>
                  <a:cubicBezTo>
                    <a:pt x="16181" y="625"/>
                    <a:pt x="17886" y="379"/>
                    <a:pt x="19440" y="227"/>
                  </a:cubicBezTo>
                  <a:cubicBezTo>
                    <a:pt x="20956" y="75"/>
                    <a:pt x="22434" y="0"/>
                    <a:pt x="23873" y="0"/>
                  </a:cubicBezTo>
                  <a:moveTo>
                    <a:pt x="16655" y="7674"/>
                  </a:moveTo>
                  <a:cubicBezTo>
                    <a:pt x="14722" y="7674"/>
                    <a:pt x="13036" y="7749"/>
                    <a:pt x="11596" y="7900"/>
                  </a:cubicBezTo>
                  <a:cubicBezTo>
                    <a:pt x="10118" y="8052"/>
                    <a:pt x="8640" y="8337"/>
                    <a:pt x="7162" y="8753"/>
                  </a:cubicBezTo>
                  <a:cubicBezTo>
                    <a:pt x="5684" y="9170"/>
                    <a:pt x="4547" y="9833"/>
                    <a:pt x="3752" y="10743"/>
                  </a:cubicBezTo>
                  <a:cubicBezTo>
                    <a:pt x="2956" y="11615"/>
                    <a:pt x="2558" y="12732"/>
                    <a:pt x="2558" y="14096"/>
                  </a:cubicBezTo>
                  <a:cubicBezTo>
                    <a:pt x="2558" y="18075"/>
                    <a:pt x="6632" y="22301"/>
                    <a:pt x="14779" y="26772"/>
                  </a:cubicBezTo>
                  <a:cubicBezTo>
                    <a:pt x="17318" y="28213"/>
                    <a:pt x="20311" y="29577"/>
                    <a:pt x="23760" y="30865"/>
                  </a:cubicBezTo>
                  <a:cubicBezTo>
                    <a:pt x="27208" y="32153"/>
                    <a:pt x="29747" y="33025"/>
                    <a:pt x="31377" y="33480"/>
                  </a:cubicBezTo>
                  <a:cubicBezTo>
                    <a:pt x="33006" y="33935"/>
                    <a:pt x="35829" y="34692"/>
                    <a:pt x="39846" y="35753"/>
                  </a:cubicBezTo>
                  <a:lnTo>
                    <a:pt x="39846" y="11425"/>
                  </a:lnTo>
                  <a:cubicBezTo>
                    <a:pt x="29501" y="8925"/>
                    <a:pt x="21770" y="7674"/>
                    <a:pt x="16655" y="7674"/>
                  </a:cubicBezTo>
                  <a:moveTo>
                    <a:pt x="43541" y="12448"/>
                  </a:moveTo>
                  <a:lnTo>
                    <a:pt x="43541" y="36663"/>
                  </a:lnTo>
                  <a:cubicBezTo>
                    <a:pt x="53014" y="39164"/>
                    <a:pt x="60707" y="40415"/>
                    <a:pt x="66618" y="40415"/>
                  </a:cubicBezTo>
                  <a:cubicBezTo>
                    <a:pt x="71772" y="40415"/>
                    <a:pt x="75429" y="39884"/>
                    <a:pt x="77589" y="38823"/>
                  </a:cubicBezTo>
                  <a:cubicBezTo>
                    <a:pt x="79711" y="37723"/>
                    <a:pt x="80772" y="36151"/>
                    <a:pt x="80772" y="34105"/>
                  </a:cubicBezTo>
                  <a:cubicBezTo>
                    <a:pt x="80772" y="31755"/>
                    <a:pt x="79597" y="29481"/>
                    <a:pt x="77248" y="27283"/>
                  </a:cubicBezTo>
                  <a:cubicBezTo>
                    <a:pt x="74860" y="25086"/>
                    <a:pt x="71507" y="22869"/>
                    <a:pt x="67187" y="20634"/>
                  </a:cubicBezTo>
                  <a:cubicBezTo>
                    <a:pt x="61578" y="17678"/>
                    <a:pt x="53696" y="14949"/>
                    <a:pt x="43541" y="12448"/>
                  </a:cubicBezTo>
                  <a:close/>
                </a:path>
              </a:pathLst>
            </a:custGeom>
            <a:solidFill>
              <a:srgbClr val="000000"/>
            </a:solidFill>
            <a:ln w="1210" cap="flat">
              <a:noFill/>
              <a:prstDash val="solid"/>
              <a:miter/>
            </a:ln>
          </p:spPr>
          <p:txBody>
            <a:bodyPr rtlCol="0" anchor="ctr"/>
            <a:lstStyle/>
            <a:p>
              <a:endParaRPr lang="de-DE"/>
            </a:p>
          </p:txBody>
        </p:sp>
        <p:sp>
          <p:nvSpPr>
            <p:cNvPr id="86" name="Freeform 85">
              <a:extLst>
                <a:ext uri="{FF2B5EF4-FFF2-40B4-BE49-F238E27FC236}">
                  <a16:creationId xmlns:a16="http://schemas.microsoft.com/office/drawing/2014/main" id="{FE50EBFE-9FF7-E77E-3033-4EEFC1E056B7}"/>
                </a:ext>
              </a:extLst>
            </p:cNvPr>
            <p:cNvSpPr/>
            <p:nvPr/>
          </p:nvSpPr>
          <p:spPr>
            <a:xfrm>
              <a:off x="4800391" y="3631950"/>
              <a:ext cx="116411" cy="26999"/>
            </a:xfrm>
            <a:custGeom>
              <a:avLst/>
              <a:gdLst>
                <a:gd name="connsiteX0" fmla="*/ 115275 w 116411"/>
                <a:gd name="connsiteY0" fmla="*/ 26999 h 26999"/>
                <a:gd name="connsiteX1" fmla="*/ 113285 w 116411"/>
                <a:gd name="connsiteY1" fmla="*/ 25521 h 26999"/>
                <a:gd name="connsiteX2" fmla="*/ 58206 w 116411"/>
                <a:gd name="connsiteY2" fmla="*/ 6763 h 26999"/>
                <a:gd name="connsiteX3" fmla="*/ 3865 w 116411"/>
                <a:gd name="connsiteY3" fmla="*/ 24782 h 26999"/>
                <a:gd name="connsiteX4" fmla="*/ 1137 w 116411"/>
                <a:gd name="connsiteY4" fmla="*/ 26999 h 26999"/>
                <a:gd name="connsiteX5" fmla="*/ 0 w 116411"/>
                <a:gd name="connsiteY5" fmla="*/ 25862 h 26999"/>
                <a:gd name="connsiteX6" fmla="*/ 2331 w 116411"/>
                <a:gd name="connsiteY6" fmla="*/ 22282 h 26999"/>
                <a:gd name="connsiteX7" fmla="*/ 10004 w 116411"/>
                <a:gd name="connsiteY7" fmla="*/ 15176 h 26999"/>
                <a:gd name="connsiteX8" fmla="*/ 21884 w 116411"/>
                <a:gd name="connsiteY8" fmla="*/ 7674 h 26999"/>
                <a:gd name="connsiteX9" fmla="*/ 58206 w 116411"/>
                <a:gd name="connsiteY9" fmla="*/ 0 h 26999"/>
                <a:gd name="connsiteX10" fmla="*/ 93732 w 116411"/>
                <a:gd name="connsiteY10" fmla="*/ 7333 h 26999"/>
                <a:gd name="connsiteX11" fmla="*/ 105953 w 116411"/>
                <a:gd name="connsiteY11" fmla="*/ 14835 h 26999"/>
                <a:gd name="connsiteX12" fmla="*/ 113967 w 116411"/>
                <a:gd name="connsiteY12" fmla="*/ 22111 h 26999"/>
                <a:gd name="connsiteX13" fmla="*/ 116412 w 116411"/>
                <a:gd name="connsiteY13" fmla="*/ 25862 h 26999"/>
                <a:gd name="connsiteX14" fmla="*/ 115275 w 116411"/>
                <a:gd name="connsiteY14" fmla="*/ 26999 h 2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6411" h="26999">
                  <a:moveTo>
                    <a:pt x="115275" y="26999"/>
                  </a:moveTo>
                  <a:cubicBezTo>
                    <a:pt x="114895" y="26999"/>
                    <a:pt x="114233" y="26507"/>
                    <a:pt x="113285" y="25521"/>
                  </a:cubicBezTo>
                  <a:cubicBezTo>
                    <a:pt x="100553" y="13016"/>
                    <a:pt x="82193" y="6763"/>
                    <a:pt x="58206" y="6763"/>
                  </a:cubicBezTo>
                  <a:cubicBezTo>
                    <a:pt x="34143" y="6763"/>
                    <a:pt x="16029" y="12770"/>
                    <a:pt x="3865" y="24782"/>
                  </a:cubicBezTo>
                  <a:cubicBezTo>
                    <a:pt x="2463" y="26260"/>
                    <a:pt x="1554" y="26999"/>
                    <a:pt x="1137" y="26999"/>
                  </a:cubicBezTo>
                  <a:cubicBezTo>
                    <a:pt x="379" y="26999"/>
                    <a:pt x="0" y="26621"/>
                    <a:pt x="0" y="25862"/>
                  </a:cubicBezTo>
                  <a:cubicBezTo>
                    <a:pt x="0" y="25332"/>
                    <a:pt x="777" y="24138"/>
                    <a:pt x="2331" y="22282"/>
                  </a:cubicBezTo>
                  <a:cubicBezTo>
                    <a:pt x="3884" y="20388"/>
                    <a:pt x="6442" y="18019"/>
                    <a:pt x="10004" y="15176"/>
                  </a:cubicBezTo>
                  <a:cubicBezTo>
                    <a:pt x="13566" y="12297"/>
                    <a:pt x="17526" y="9796"/>
                    <a:pt x="21884" y="7674"/>
                  </a:cubicBezTo>
                  <a:cubicBezTo>
                    <a:pt x="32456" y="2558"/>
                    <a:pt x="44564" y="0"/>
                    <a:pt x="58206" y="0"/>
                  </a:cubicBezTo>
                  <a:cubicBezTo>
                    <a:pt x="71317" y="0"/>
                    <a:pt x="83159" y="2444"/>
                    <a:pt x="93732" y="7333"/>
                  </a:cubicBezTo>
                  <a:cubicBezTo>
                    <a:pt x="98165" y="9416"/>
                    <a:pt x="102239" y="11917"/>
                    <a:pt x="105953" y="14835"/>
                  </a:cubicBezTo>
                  <a:cubicBezTo>
                    <a:pt x="109667" y="17753"/>
                    <a:pt x="112337" y="20178"/>
                    <a:pt x="113967" y="22111"/>
                  </a:cubicBezTo>
                  <a:cubicBezTo>
                    <a:pt x="115597" y="24043"/>
                    <a:pt x="116412" y="25295"/>
                    <a:pt x="116412" y="25862"/>
                  </a:cubicBezTo>
                  <a:cubicBezTo>
                    <a:pt x="116412" y="26621"/>
                    <a:pt x="116033" y="26999"/>
                    <a:pt x="115275" y="26999"/>
                  </a:cubicBezTo>
                  <a:close/>
                </a:path>
              </a:pathLst>
            </a:custGeom>
            <a:solidFill>
              <a:srgbClr val="000000"/>
            </a:solidFill>
            <a:ln w="1210"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DBE00A6D-3A14-7B21-9464-901FF2620C91}"/>
                </a:ext>
              </a:extLst>
            </p:cNvPr>
            <p:cNvSpPr/>
            <p:nvPr/>
          </p:nvSpPr>
          <p:spPr>
            <a:xfrm>
              <a:off x="4800391" y="3601347"/>
              <a:ext cx="116411" cy="17563"/>
            </a:xfrm>
            <a:custGeom>
              <a:avLst/>
              <a:gdLst>
                <a:gd name="connsiteX0" fmla="*/ 113740 w 116411"/>
                <a:gd name="connsiteY0" fmla="*/ 17564 h 17563"/>
                <a:gd name="connsiteX1" fmla="*/ 113740 w 116411"/>
                <a:gd name="connsiteY1" fmla="*/ 7788 h 17563"/>
                <a:gd name="connsiteX2" fmla="*/ 2672 w 116411"/>
                <a:gd name="connsiteY2" fmla="*/ 7788 h 17563"/>
                <a:gd name="connsiteX3" fmla="*/ 2672 w 116411"/>
                <a:gd name="connsiteY3" fmla="*/ 17564 h 17563"/>
                <a:gd name="connsiteX4" fmla="*/ 0 w 116411"/>
                <a:gd name="connsiteY4" fmla="*/ 17564 h 17563"/>
                <a:gd name="connsiteX5" fmla="*/ 0 w 116411"/>
                <a:gd name="connsiteY5" fmla="*/ 0 h 17563"/>
                <a:gd name="connsiteX6" fmla="*/ 116412 w 116411"/>
                <a:gd name="connsiteY6" fmla="*/ 0 h 17563"/>
                <a:gd name="connsiteX7" fmla="*/ 116412 w 116411"/>
                <a:gd name="connsiteY7" fmla="*/ 17564 h 17563"/>
                <a:gd name="connsiteX8" fmla="*/ 113740 w 116411"/>
                <a:gd name="connsiteY8" fmla="*/ 17564 h 1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411" h="17563">
                  <a:moveTo>
                    <a:pt x="113740" y="17564"/>
                  </a:moveTo>
                  <a:lnTo>
                    <a:pt x="113740" y="7788"/>
                  </a:lnTo>
                  <a:lnTo>
                    <a:pt x="2672" y="7788"/>
                  </a:lnTo>
                  <a:lnTo>
                    <a:pt x="2672" y="17564"/>
                  </a:lnTo>
                  <a:lnTo>
                    <a:pt x="0" y="17564"/>
                  </a:lnTo>
                  <a:lnTo>
                    <a:pt x="0" y="0"/>
                  </a:lnTo>
                  <a:lnTo>
                    <a:pt x="116412" y="0"/>
                  </a:lnTo>
                  <a:lnTo>
                    <a:pt x="116412" y="17564"/>
                  </a:lnTo>
                  <a:lnTo>
                    <a:pt x="113740" y="17564"/>
                  </a:lnTo>
                  <a:close/>
                </a:path>
              </a:pathLst>
            </a:custGeom>
            <a:solidFill>
              <a:srgbClr val="000000"/>
            </a:solidFill>
            <a:ln w="1210" cap="flat">
              <a:noFill/>
              <a:prstDash val="solid"/>
              <a:miter/>
            </a:ln>
          </p:spPr>
          <p:txBody>
            <a:bodyPr rtlCol="0" anchor="ctr"/>
            <a:lstStyle/>
            <a:p>
              <a:endParaRPr lang="de-DE"/>
            </a:p>
          </p:txBody>
        </p:sp>
      </p:grpSp>
      <p:sp>
        <p:nvSpPr>
          <p:cNvPr id="88" name="Freeform 87">
            <a:extLst>
              <a:ext uri="{FF2B5EF4-FFF2-40B4-BE49-F238E27FC236}">
                <a16:creationId xmlns:a16="http://schemas.microsoft.com/office/drawing/2014/main" id="{B0CF8BBE-92DB-3B76-E0CE-18D437E32FED}"/>
              </a:ext>
            </a:extLst>
          </p:cNvPr>
          <p:cNvSpPr/>
          <p:nvPr/>
        </p:nvSpPr>
        <p:spPr>
          <a:xfrm>
            <a:off x="5354350" y="3941481"/>
            <a:ext cx="2221844" cy="748703"/>
          </a:xfrm>
          <a:custGeom>
            <a:avLst/>
            <a:gdLst>
              <a:gd name="connsiteX0" fmla="*/ 0 w 2221844"/>
              <a:gd name="connsiteY0" fmla="*/ 0 h 748703"/>
              <a:gd name="connsiteX1" fmla="*/ 22443 w 2221844"/>
              <a:gd name="connsiteY1" fmla="*/ 5037 h 748703"/>
              <a:gd name="connsiteX2" fmla="*/ 44886 w 2221844"/>
              <a:gd name="connsiteY2" fmla="*/ 14335 h 748703"/>
              <a:gd name="connsiteX3" fmla="*/ 67329 w 2221844"/>
              <a:gd name="connsiteY3" fmla="*/ 24508 h 748703"/>
              <a:gd name="connsiteX4" fmla="*/ 89772 w 2221844"/>
              <a:gd name="connsiteY4" fmla="*/ 30326 h 748703"/>
              <a:gd name="connsiteX5" fmla="*/ 112215 w 2221844"/>
              <a:gd name="connsiteY5" fmla="*/ 39462 h 748703"/>
              <a:gd name="connsiteX6" fmla="*/ 134658 w 2221844"/>
              <a:gd name="connsiteY6" fmla="*/ 44604 h 748703"/>
              <a:gd name="connsiteX7" fmla="*/ 157100 w 2221844"/>
              <a:gd name="connsiteY7" fmla="*/ 52702 h 748703"/>
              <a:gd name="connsiteX8" fmla="*/ 179543 w 2221844"/>
              <a:gd name="connsiteY8" fmla="*/ 63043 h 748703"/>
              <a:gd name="connsiteX9" fmla="*/ 201986 w 2221844"/>
              <a:gd name="connsiteY9" fmla="*/ 72492 h 748703"/>
              <a:gd name="connsiteX10" fmla="*/ 224429 w 2221844"/>
              <a:gd name="connsiteY10" fmla="*/ 77742 h 748703"/>
              <a:gd name="connsiteX11" fmla="*/ 246872 w 2221844"/>
              <a:gd name="connsiteY11" fmla="*/ 88701 h 748703"/>
              <a:gd name="connsiteX12" fmla="*/ 269315 w 2221844"/>
              <a:gd name="connsiteY12" fmla="*/ 90226 h 748703"/>
              <a:gd name="connsiteX13" fmla="*/ 291758 w 2221844"/>
              <a:gd name="connsiteY13" fmla="*/ 92647 h 748703"/>
              <a:gd name="connsiteX14" fmla="*/ 314201 w 2221844"/>
              <a:gd name="connsiteY14" fmla="*/ 103003 h 748703"/>
              <a:gd name="connsiteX15" fmla="*/ 336644 w 2221844"/>
              <a:gd name="connsiteY15" fmla="*/ 116819 h 748703"/>
              <a:gd name="connsiteX16" fmla="*/ 359087 w 2221844"/>
              <a:gd name="connsiteY16" fmla="*/ 121864 h 748703"/>
              <a:gd name="connsiteX17" fmla="*/ 381530 w 2221844"/>
              <a:gd name="connsiteY17" fmla="*/ 123962 h 748703"/>
              <a:gd name="connsiteX18" fmla="*/ 403972 w 2221844"/>
              <a:gd name="connsiteY18" fmla="*/ 140294 h 748703"/>
              <a:gd name="connsiteX19" fmla="*/ 426415 w 2221844"/>
              <a:gd name="connsiteY19" fmla="*/ 145513 h 748703"/>
              <a:gd name="connsiteX20" fmla="*/ 448858 w 2221844"/>
              <a:gd name="connsiteY20" fmla="*/ 151817 h 748703"/>
              <a:gd name="connsiteX21" fmla="*/ 471301 w 2221844"/>
              <a:gd name="connsiteY21" fmla="*/ 156915 h 748703"/>
              <a:gd name="connsiteX22" fmla="*/ 493744 w 2221844"/>
              <a:gd name="connsiteY22" fmla="*/ 169750 h 748703"/>
              <a:gd name="connsiteX23" fmla="*/ 516187 w 2221844"/>
              <a:gd name="connsiteY23" fmla="*/ 176558 h 748703"/>
              <a:gd name="connsiteX24" fmla="*/ 538630 w 2221844"/>
              <a:gd name="connsiteY24" fmla="*/ 180875 h 748703"/>
              <a:gd name="connsiteX25" fmla="*/ 561073 w 2221844"/>
              <a:gd name="connsiteY25" fmla="*/ 191342 h 748703"/>
              <a:gd name="connsiteX26" fmla="*/ 583516 w 2221844"/>
              <a:gd name="connsiteY26" fmla="*/ 197561 h 748703"/>
              <a:gd name="connsiteX27" fmla="*/ 605959 w 2221844"/>
              <a:gd name="connsiteY27" fmla="*/ 204542 h 748703"/>
              <a:gd name="connsiteX28" fmla="*/ 628402 w 2221844"/>
              <a:gd name="connsiteY28" fmla="*/ 215785 h 748703"/>
              <a:gd name="connsiteX29" fmla="*/ 650845 w 2221844"/>
              <a:gd name="connsiteY29" fmla="*/ 220997 h 748703"/>
              <a:gd name="connsiteX30" fmla="*/ 673293 w 2221844"/>
              <a:gd name="connsiteY30" fmla="*/ 237296 h 748703"/>
              <a:gd name="connsiteX31" fmla="*/ 695729 w 2221844"/>
              <a:gd name="connsiteY31" fmla="*/ 234489 h 748703"/>
              <a:gd name="connsiteX32" fmla="*/ 718177 w 2221844"/>
              <a:gd name="connsiteY32" fmla="*/ 248883 h 748703"/>
              <a:gd name="connsiteX33" fmla="*/ 740612 w 2221844"/>
              <a:gd name="connsiteY33" fmla="*/ 252852 h 748703"/>
              <a:gd name="connsiteX34" fmla="*/ 763060 w 2221844"/>
              <a:gd name="connsiteY34" fmla="*/ 259643 h 748703"/>
              <a:gd name="connsiteX35" fmla="*/ 785496 w 2221844"/>
              <a:gd name="connsiteY35" fmla="*/ 270832 h 748703"/>
              <a:gd name="connsiteX36" fmla="*/ 807944 w 2221844"/>
              <a:gd name="connsiteY36" fmla="*/ 275187 h 748703"/>
              <a:gd name="connsiteX37" fmla="*/ 830392 w 2221844"/>
              <a:gd name="connsiteY37" fmla="*/ 279169 h 748703"/>
              <a:gd name="connsiteX38" fmla="*/ 852827 w 2221844"/>
              <a:gd name="connsiteY38" fmla="*/ 293543 h 748703"/>
              <a:gd name="connsiteX39" fmla="*/ 875275 w 2221844"/>
              <a:gd name="connsiteY39" fmla="*/ 305477 h 748703"/>
              <a:gd name="connsiteX40" fmla="*/ 897711 w 2221844"/>
              <a:gd name="connsiteY40" fmla="*/ 306722 h 748703"/>
              <a:gd name="connsiteX41" fmla="*/ 920159 w 2221844"/>
              <a:gd name="connsiteY41" fmla="*/ 310151 h 748703"/>
              <a:gd name="connsiteX42" fmla="*/ 942607 w 2221844"/>
              <a:gd name="connsiteY42" fmla="*/ 316696 h 748703"/>
              <a:gd name="connsiteX43" fmla="*/ 965042 w 2221844"/>
              <a:gd name="connsiteY43" fmla="*/ 327614 h 748703"/>
              <a:gd name="connsiteX44" fmla="*/ 987490 w 2221844"/>
              <a:gd name="connsiteY44" fmla="*/ 343513 h 748703"/>
              <a:gd name="connsiteX45" fmla="*/ 1009926 w 2221844"/>
              <a:gd name="connsiteY45" fmla="*/ 333410 h 748703"/>
              <a:gd name="connsiteX46" fmla="*/ 1032374 w 2221844"/>
              <a:gd name="connsiteY46" fmla="*/ 354700 h 748703"/>
              <a:gd name="connsiteX47" fmla="*/ 1054822 w 2221844"/>
              <a:gd name="connsiteY47" fmla="*/ 358729 h 748703"/>
              <a:gd name="connsiteX48" fmla="*/ 1077258 w 2221844"/>
              <a:gd name="connsiteY48" fmla="*/ 353111 h 748703"/>
              <a:gd name="connsiteX49" fmla="*/ 1099705 w 2221844"/>
              <a:gd name="connsiteY49" fmla="*/ 378471 h 748703"/>
              <a:gd name="connsiteX50" fmla="*/ 1122141 w 2221844"/>
              <a:gd name="connsiteY50" fmla="*/ 385193 h 748703"/>
              <a:gd name="connsiteX51" fmla="*/ 1144589 w 2221844"/>
              <a:gd name="connsiteY51" fmla="*/ 391127 h 748703"/>
              <a:gd name="connsiteX52" fmla="*/ 1167037 w 2221844"/>
              <a:gd name="connsiteY52" fmla="*/ 390532 h 748703"/>
              <a:gd name="connsiteX53" fmla="*/ 1189473 w 2221844"/>
              <a:gd name="connsiteY53" fmla="*/ 405954 h 748703"/>
              <a:gd name="connsiteX54" fmla="*/ 1211920 w 2221844"/>
              <a:gd name="connsiteY54" fmla="*/ 416378 h 748703"/>
              <a:gd name="connsiteX55" fmla="*/ 1234356 w 2221844"/>
              <a:gd name="connsiteY55" fmla="*/ 418501 h 748703"/>
              <a:gd name="connsiteX56" fmla="*/ 1256804 w 2221844"/>
              <a:gd name="connsiteY56" fmla="*/ 422978 h 748703"/>
              <a:gd name="connsiteX57" fmla="*/ 1279240 w 2221844"/>
              <a:gd name="connsiteY57" fmla="*/ 439105 h 748703"/>
              <a:gd name="connsiteX58" fmla="*/ 1301688 w 2221844"/>
              <a:gd name="connsiteY58" fmla="*/ 440500 h 748703"/>
              <a:gd name="connsiteX59" fmla="*/ 1324136 w 2221844"/>
              <a:gd name="connsiteY59" fmla="*/ 446894 h 748703"/>
              <a:gd name="connsiteX60" fmla="*/ 1346571 w 2221844"/>
              <a:gd name="connsiteY60" fmla="*/ 454333 h 748703"/>
              <a:gd name="connsiteX61" fmla="*/ 1369019 w 2221844"/>
              <a:gd name="connsiteY61" fmla="*/ 459028 h 748703"/>
              <a:gd name="connsiteX62" fmla="*/ 1391455 w 2221844"/>
              <a:gd name="connsiteY62" fmla="*/ 467547 h 748703"/>
              <a:gd name="connsiteX63" fmla="*/ 1413903 w 2221844"/>
              <a:gd name="connsiteY63" fmla="*/ 480857 h 748703"/>
              <a:gd name="connsiteX64" fmla="*/ 1436351 w 2221844"/>
              <a:gd name="connsiteY64" fmla="*/ 483078 h 748703"/>
              <a:gd name="connsiteX65" fmla="*/ 1458786 w 2221844"/>
              <a:gd name="connsiteY65" fmla="*/ 496280 h 748703"/>
              <a:gd name="connsiteX66" fmla="*/ 1481234 w 2221844"/>
              <a:gd name="connsiteY66" fmla="*/ 500163 h 748703"/>
              <a:gd name="connsiteX67" fmla="*/ 1503670 w 2221844"/>
              <a:gd name="connsiteY67" fmla="*/ 507674 h 748703"/>
              <a:gd name="connsiteX68" fmla="*/ 1526118 w 2221844"/>
              <a:gd name="connsiteY68" fmla="*/ 514129 h 748703"/>
              <a:gd name="connsiteX69" fmla="*/ 1548566 w 2221844"/>
              <a:gd name="connsiteY69" fmla="*/ 529187 h 748703"/>
              <a:gd name="connsiteX70" fmla="*/ 1571001 w 2221844"/>
              <a:gd name="connsiteY70" fmla="*/ 530061 h 748703"/>
              <a:gd name="connsiteX71" fmla="*/ 1593449 w 2221844"/>
              <a:gd name="connsiteY71" fmla="*/ 536868 h 748703"/>
              <a:gd name="connsiteX72" fmla="*/ 1615885 w 2221844"/>
              <a:gd name="connsiteY72" fmla="*/ 547655 h 748703"/>
              <a:gd name="connsiteX73" fmla="*/ 1638333 w 2221844"/>
              <a:gd name="connsiteY73" fmla="*/ 551307 h 748703"/>
              <a:gd name="connsiteX74" fmla="*/ 1660781 w 2221844"/>
              <a:gd name="connsiteY74" fmla="*/ 555518 h 748703"/>
              <a:gd name="connsiteX75" fmla="*/ 1683217 w 2221844"/>
              <a:gd name="connsiteY75" fmla="*/ 564109 h 748703"/>
              <a:gd name="connsiteX76" fmla="*/ 1705664 w 2221844"/>
              <a:gd name="connsiteY76" fmla="*/ 578257 h 748703"/>
              <a:gd name="connsiteX77" fmla="*/ 1728100 w 2221844"/>
              <a:gd name="connsiteY77" fmla="*/ 578439 h 748703"/>
              <a:gd name="connsiteX78" fmla="*/ 1750548 w 2221844"/>
              <a:gd name="connsiteY78" fmla="*/ 602404 h 748703"/>
              <a:gd name="connsiteX79" fmla="*/ 1772984 w 2221844"/>
              <a:gd name="connsiteY79" fmla="*/ 592951 h 748703"/>
              <a:gd name="connsiteX80" fmla="*/ 1795432 w 2221844"/>
              <a:gd name="connsiteY80" fmla="*/ 613482 h 748703"/>
              <a:gd name="connsiteX81" fmla="*/ 1817880 w 2221844"/>
              <a:gd name="connsiteY81" fmla="*/ 618275 h 748703"/>
              <a:gd name="connsiteX82" fmla="*/ 1840315 w 2221844"/>
              <a:gd name="connsiteY82" fmla="*/ 627642 h 748703"/>
              <a:gd name="connsiteX83" fmla="*/ 1862763 w 2221844"/>
              <a:gd name="connsiteY83" fmla="*/ 633309 h 748703"/>
              <a:gd name="connsiteX84" fmla="*/ 1885199 w 2221844"/>
              <a:gd name="connsiteY84" fmla="*/ 633212 h 748703"/>
              <a:gd name="connsiteX85" fmla="*/ 1907647 w 2221844"/>
              <a:gd name="connsiteY85" fmla="*/ 635651 h 748703"/>
              <a:gd name="connsiteX86" fmla="*/ 1930094 w 2221844"/>
              <a:gd name="connsiteY86" fmla="*/ 647202 h 748703"/>
              <a:gd name="connsiteX87" fmla="*/ 1952530 w 2221844"/>
              <a:gd name="connsiteY87" fmla="*/ 656072 h 748703"/>
              <a:gd name="connsiteX88" fmla="*/ 1974978 w 2221844"/>
              <a:gd name="connsiteY88" fmla="*/ 667078 h 748703"/>
              <a:gd name="connsiteX89" fmla="*/ 1997414 w 2221844"/>
              <a:gd name="connsiteY89" fmla="*/ 682633 h 748703"/>
              <a:gd name="connsiteX90" fmla="*/ 2019862 w 2221844"/>
              <a:gd name="connsiteY90" fmla="*/ 694185 h 748703"/>
              <a:gd name="connsiteX91" fmla="*/ 2042310 w 2221844"/>
              <a:gd name="connsiteY91" fmla="*/ 692838 h 748703"/>
              <a:gd name="connsiteX92" fmla="*/ 2064745 w 2221844"/>
              <a:gd name="connsiteY92" fmla="*/ 701089 h 748703"/>
              <a:gd name="connsiteX93" fmla="*/ 2087193 w 2221844"/>
              <a:gd name="connsiteY93" fmla="*/ 711209 h 748703"/>
              <a:gd name="connsiteX94" fmla="*/ 2109629 w 2221844"/>
              <a:gd name="connsiteY94" fmla="*/ 719412 h 748703"/>
              <a:gd name="connsiteX95" fmla="*/ 2132077 w 2221844"/>
              <a:gd name="connsiteY95" fmla="*/ 716378 h 748703"/>
              <a:gd name="connsiteX96" fmla="*/ 2154525 w 2221844"/>
              <a:gd name="connsiteY96" fmla="*/ 733366 h 748703"/>
              <a:gd name="connsiteX97" fmla="*/ 2176961 w 2221844"/>
              <a:gd name="connsiteY97" fmla="*/ 735962 h 748703"/>
              <a:gd name="connsiteX98" fmla="*/ 2199408 w 2221844"/>
              <a:gd name="connsiteY98" fmla="*/ 744432 h 748703"/>
              <a:gd name="connsiteX99" fmla="*/ 2221844 w 2221844"/>
              <a:gd name="connsiteY99" fmla="*/ 748703 h 7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748703">
                <a:moveTo>
                  <a:pt x="0" y="0"/>
                </a:moveTo>
                <a:lnTo>
                  <a:pt x="22443" y="5037"/>
                </a:lnTo>
                <a:lnTo>
                  <a:pt x="44886" y="14335"/>
                </a:lnTo>
                <a:lnTo>
                  <a:pt x="67329" y="24508"/>
                </a:lnTo>
                <a:lnTo>
                  <a:pt x="89772" y="30326"/>
                </a:lnTo>
                <a:lnTo>
                  <a:pt x="112215" y="39462"/>
                </a:lnTo>
                <a:lnTo>
                  <a:pt x="134658" y="44604"/>
                </a:lnTo>
                <a:lnTo>
                  <a:pt x="157100" y="52702"/>
                </a:lnTo>
                <a:lnTo>
                  <a:pt x="179543" y="63043"/>
                </a:lnTo>
                <a:lnTo>
                  <a:pt x="201986" y="72492"/>
                </a:lnTo>
                <a:lnTo>
                  <a:pt x="224429" y="77742"/>
                </a:lnTo>
                <a:lnTo>
                  <a:pt x="246872" y="88701"/>
                </a:lnTo>
                <a:lnTo>
                  <a:pt x="269315" y="90226"/>
                </a:lnTo>
                <a:lnTo>
                  <a:pt x="291758" y="92647"/>
                </a:lnTo>
                <a:lnTo>
                  <a:pt x="314201" y="103003"/>
                </a:lnTo>
                <a:lnTo>
                  <a:pt x="336644" y="116819"/>
                </a:lnTo>
                <a:lnTo>
                  <a:pt x="359087" y="121864"/>
                </a:lnTo>
                <a:lnTo>
                  <a:pt x="381530" y="123962"/>
                </a:lnTo>
                <a:lnTo>
                  <a:pt x="403972" y="140294"/>
                </a:lnTo>
                <a:lnTo>
                  <a:pt x="426415" y="145513"/>
                </a:lnTo>
                <a:lnTo>
                  <a:pt x="448858" y="151817"/>
                </a:lnTo>
                <a:lnTo>
                  <a:pt x="471301" y="156915"/>
                </a:lnTo>
                <a:lnTo>
                  <a:pt x="493744" y="169750"/>
                </a:lnTo>
                <a:lnTo>
                  <a:pt x="516187" y="176558"/>
                </a:lnTo>
                <a:lnTo>
                  <a:pt x="538630" y="180875"/>
                </a:lnTo>
                <a:lnTo>
                  <a:pt x="561073" y="191342"/>
                </a:lnTo>
                <a:lnTo>
                  <a:pt x="583516" y="197561"/>
                </a:lnTo>
                <a:lnTo>
                  <a:pt x="605959" y="204542"/>
                </a:lnTo>
                <a:lnTo>
                  <a:pt x="628402" y="215785"/>
                </a:lnTo>
                <a:lnTo>
                  <a:pt x="650845" y="220997"/>
                </a:lnTo>
                <a:lnTo>
                  <a:pt x="673293" y="237296"/>
                </a:lnTo>
                <a:lnTo>
                  <a:pt x="695729" y="234489"/>
                </a:lnTo>
                <a:lnTo>
                  <a:pt x="718177" y="248883"/>
                </a:lnTo>
                <a:lnTo>
                  <a:pt x="740612" y="252852"/>
                </a:lnTo>
                <a:lnTo>
                  <a:pt x="763060" y="259643"/>
                </a:lnTo>
                <a:lnTo>
                  <a:pt x="785496" y="270832"/>
                </a:lnTo>
                <a:lnTo>
                  <a:pt x="807944" y="275187"/>
                </a:lnTo>
                <a:lnTo>
                  <a:pt x="830392" y="279169"/>
                </a:lnTo>
                <a:lnTo>
                  <a:pt x="852827" y="293543"/>
                </a:lnTo>
                <a:lnTo>
                  <a:pt x="875275" y="305477"/>
                </a:lnTo>
                <a:lnTo>
                  <a:pt x="897711" y="306722"/>
                </a:lnTo>
                <a:lnTo>
                  <a:pt x="920159" y="310151"/>
                </a:lnTo>
                <a:lnTo>
                  <a:pt x="942607" y="316696"/>
                </a:lnTo>
                <a:lnTo>
                  <a:pt x="965042" y="327614"/>
                </a:lnTo>
                <a:lnTo>
                  <a:pt x="987490" y="343513"/>
                </a:lnTo>
                <a:lnTo>
                  <a:pt x="1009926" y="333410"/>
                </a:lnTo>
                <a:lnTo>
                  <a:pt x="1032374" y="354700"/>
                </a:lnTo>
                <a:lnTo>
                  <a:pt x="1054822" y="358729"/>
                </a:lnTo>
                <a:lnTo>
                  <a:pt x="1077258" y="353111"/>
                </a:lnTo>
                <a:lnTo>
                  <a:pt x="1099705" y="378471"/>
                </a:lnTo>
                <a:lnTo>
                  <a:pt x="1122141" y="385193"/>
                </a:lnTo>
                <a:lnTo>
                  <a:pt x="1144589" y="391127"/>
                </a:lnTo>
                <a:lnTo>
                  <a:pt x="1167037" y="390532"/>
                </a:lnTo>
                <a:lnTo>
                  <a:pt x="1189473" y="405954"/>
                </a:lnTo>
                <a:lnTo>
                  <a:pt x="1211920" y="416378"/>
                </a:lnTo>
                <a:lnTo>
                  <a:pt x="1234356" y="418501"/>
                </a:lnTo>
                <a:lnTo>
                  <a:pt x="1256804" y="422978"/>
                </a:lnTo>
                <a:lnTo>
                  <a:pt x="1279240" y="439105"/>
                </a:lnTo>
                <a:lnTo>
                  <a:pt x="1301688" y="440500"/>
                </a:lnTo>
                <a:lnTo>
                  <a:pt x="1324136" y="446894"/>
                </a:lnTo>
                <a:lnTo>
                  <a:pt x="1346571" y="454333"/>
                </a:lnTo>
                <a:lnTo>
                  <a:pt x="1369019" y="459028"/>
                </a:lnTo>
                <a:lnTo>
                  <a:pt x="1391455" y="467547"/>
                </a:lnTo>
                <a:lnTo>
                  <a:pt x="1413903" y="480857"/>
                </a:lnTo>
                <a:lnTo>
                  <a:pt x="1436351" y="483078"/>
                </a:lnTo>
                <a:lnTo>
                  <a:pt x="1458786" y="496280"/>
                </a:lnTo>
                <a:lnTo>
                  <a:pt x="1481234" y="500163"/>
                </a:lnTo>
                <a:lnTo>
                  <a:pt x="1503670" y="507674"/>
                </a:lnTo>
                <a:lnTo>
                  <a:pt x="1526118" y="514129"/>
                </a:lnTo>
                <a:lnTo>
                  <a:pt x="1548566" y="529187"/>
                </a:lnTo>
                <a:lnTo>
                  <a:pt x="1571001" y="530061"/>
                </a:lnTo>
                <a:lnTo>
                  <a:pt x="1593449" y="536868"/>
                </a:lnTo>
                <a:lnTo>
                  <a:pt x="1615885" y="547655"/>
                </a:lnTo>
                <a:lnTo>
                  <a:pt x="1638333" y="551307"/>
                </a:lnTo>
                <a:lnTo>
                  <a:pt x="1660781" y="555518"/>
                </a:lnTo>
                <a:lnTo>
                  <a:pt x="1683217" y="564109"/>
                </a:lnTo>
                <a:lnTo>
                  <a:pt x="1705664" y="578257"/>
                </a:lnTo>
                <a:lnTo>
                  <a:pt x="1728100" y="578439"/>
                </a:lnTo>
                <a:lnTo>
                  <a:pt x="1750548" y="602404"/>
                </a:lnTo>
                <a:lnTo>
                  <a:pt x="1772984" y="592951"/>
                </a:lnTo>
                <a:lnTo>
                  <a:pt x="1795432" y="613482"/>
                </a:lnTo>
                <a:lnTo>
                  <a:pt x="1817880" y="618275"/>
                </a:lnTo>
                <a:lnTo>
                  <a:pt x="1840315" y="627642"/>
                </a:lnTo>
                <a:lnTo>
                  <a:pt x="1862763" y="633309"/>
                </a:lnTo>
                <a:lnTo>
                  <a:pt x="1885199" y="633212"/>
                </a:lnTo>
                <a:lnTo>
                  <a:pt x="1907647" y="635651"/>
                </a:lnTo>
                <a:lnTo>
                  <a:pt x="1930094" y="647202"/>
                </a:lnTo>
                <a:lnTo>
                  <a:pt x="1952530" y="656072"/>
                </a:lnTo>
                <a:lnTo>
                  <a:pt x="1974978" y="667078"/>
                </a:lnTo>
                <a:lnTo>
                  <a:pt x="1997414" y="682633"/>
                </a:lnTo>
                <a:lnTo>
                  <a:pt x="2019862" y="694185"/>
                </a:lnTo>
                <a:lnTo>
                  <a:pt x="2042310" y="692838"/>
                </a:lnTo>
                <a:lnTo>
                  <a:pt x="2064745" y="701089"/>
                </a:lnTo>
                <a:lnTo>
                  <a:pt x="2087193" y="711209"/>
                </a:lnTo>
                <a:lnTo>
                  <a:pt x="2109629" y="719412"/>
                </a:lnTo>
                <a:lnTo>
                  <a:pt x="2132077" y="716378"/>
                </a:lnTo>
                <a:lnTo>
                  <a:pt x="2154525" y="733366"/>
                </a:lnTo>
                <a:lnTo>
                  <a:pt x="2176961" y="735962"/>
                </a:lnTo>
                <a:lnTo>
                  <a:pt x="2199408" y="744432"/>
                </a:lnTo>
                <a:lnTo>
                  <a:pt x="2221844" y="748703"/>
                </a:lnTo>
              </a:path>
            </a:pathLst>
          </a:custGeom>
          <a:noFill/>
          <a:ln w="14526" cap="rnd">
            <a:solidFill>
              <a:srgbClr val="009AF9"/>
            </a:solidFill>
            <a:prstDash val="solid"/>
            <a:round/>
          </a:ln>
        </p:spPr>
        <p:txBody>
          <a:bodyPr rtlCol="0" anchor="ctr"/>
          <a:lstStyle/>
          <a:p>
            <a:endParaRPr lang="de-DE"/>
          </a:p>
        </p:txBody>
      </p:sp>
      <p:sp>
        <p:nvSpPr>
          <p:cNvPr id="89" name="Freeform 88">
            <a:extLst>
              <a:ext uri="{FF2B5EF4-FFF2-40B4-BE49-F238E27FC236}">
                <a16:creationId xmlns:a16="http://schemas.microsoft.com/office/drawing/2014/main" id="{FCFDF1E7-70EF-7A01-E334-5176C111F9D9}"/>
              </a:ext>
            </a:extLst>
          </p:cNvPr>
          <p:cNvSpPr/>
          <p:nvPr/>
        </p:nvSpPr>
        <p:spPr>
          <a:xfrm>
            <a:off x="5354350" y="3169530"/>
            <a:ext cx="2221844" cy="33964"/>
          </a:xfrm>
          <a:custGeom>
            <a:avLst/>
            <a:gdLst>
              <a:gd name="connsiteX0" fmla="*/ 0 w 2221844"/>
              <a:gd name="connsiteY0" fmla="*/ 20088 h 33964"/>
              <a:gd name="connsiteX1" fmla="*/ 22443 w 2221844"/>
              <a:gd name="connsiteY1" fmla="*/ 18933 h 33964"/>
              <a:gd name="connsiteX2" fmla="*/ 44886 w 2221844"/>
              <a:gd name="connsiteY2" fmla="*/ 21578 h 33964"/>
              <a:gd name="connsiteX3" fmla="*/ 67329 w 2221844"/>
              <a:gd name="connsiteY3" fmla="*/ 21252 h 33964"/>
              <a:gd name="connsiteX4" fmla="*/ 89772 w 2221844"/>
              <a:gd name="connsiteY4" fmla="*/ 16268 h 33964"/>
              <a:gd name="connsiteX5" fmla="*/ 112215 w 2221844"/>
              <a:gd name="connsiteY5" fmla="*/ 14536 h 33964"/>
              <a:gd name="connsiteX6" fmla="*/ 134658 w 2221844"/>
              <a:gd name="connsiteY6" fmla="*/ 25924 h 33964"/>
              <a:gd name="connsiteX7" fmla="*/ 157100 w 2221844"/>
              <a:gd name="connsiteY7" fmla="*/ 12076 h 33964"/>
              <a:gd name="connsiteX8" fmla="*/ 179543 w 2221844"/>
              <a:gd name="connsiteY8" fmla="*/ 16014 h 33964"/>
              <a:gd name="connsiteX9" fmla="*/ 201986 w 2221844"/>
              <a:gd name="connsiteY9" fmla="*/ 19128 h 33964"/>
              <a:gd name="connsiteX10" fmla="*/ 224429 w 2221844"/>
              <a:gd name="connsiteY10" fmla="*/ 19043 h 33964"/>
              <a:gd name="connsiteX11" fmla="*/ 246872 w 2221844"/>
              <a:gd name="connsiteY11" fmla="*/ 21886 h 33964"/>
              <a:gd name="connsiteX12" fmla="*/ 269315 w 2221844"/>
              <a:gd name="connsiteY12" fmla="*/ 22269 h 33964"/>
              <a:gd name="connsiteX13" fmla="*/ 291758 w 2221844"/>
              <a:gd name="connsiteY13" fmla="*/ 0 h 33964"/>
              <a:gd name="connsiteX14" fmla="*/ 314201 w 2221844"/>
              <a:gd name="connsiteY14" fmla="*/ 26060 h 33964"/>
              <a:gd name="connsiteX15" fmla="*/ 336644 w 2221844"/>
              <a:gd name="connsiteY15" fmla="*/ 23822 h 33964"/>
              <a:gd name="connsiteX16" fmla="*/ 359087 w 2221844"/>
              <a:gd name="connsiteY16" fmla="*/ 18774 h 33964"/>
              <a:gd name="connsiteX17" fmla="*/ 381530 w 2221844"/>
              <a:gd name="connsiteY17" fmla="*/ 14205 h 33964"/>
              <a:gd name="connsiteX18" fmla="*/ 403972 w 2221844"/>
              <a:gd name="connsiteY18" fmla="*/ 16734 h 33964"/>
              <a:gd name="connsiteX19" fmla="*/ 426415 w 2221844"/>
              <a:gd name="connsiteY19" fmla="*/ 23321 h 33964"/>
              <a:gd name="connsiteX20" fmla="*/ 448858 w 2221844"/>
              <a:gd name="connsiteY20" fmla="*/ 24232 h 33964"/>
              <a:gd name="connsiteX21" fmla="*/ 471301 w 2221844"/>
              <a:gd name="connsiteY21" fmla="*/ 18061 h 33964"/>
              <a:gd name="connsiteX22" fmla="*/ 493744 w 2221844"/>
              <a:gd name="connsiteY22" fmla="*/ 26963 h 33964"/>
              <a:gd name="connsiteX23" fmla="*/ 516187 w 2221844"/>
              <a:gd name="connsiteY23" fmla="*/ 10046 h 33964"/>
              <a:gd name="connsiteX24" fmla="*/ 538630 w 2221844"/>
              <a:gd name="connsiteY24" fmla="*/ 13740 h 33964"/>
              <a:gd name="connsiteX25" fmla="*/ 561073 w 2221844"/>
              <a:gd name="connsiteY25" fmla="*/ 16852 h 33964"/>
              <a:gd name="connsiteX26" fmla="*/ 583516 w 2221844"/>
              <a:gd name="connsiteY26" fmla="*/ 14386 h 33964"/>
              <a:gd name="connsiteX27" fmla="*/ 605959 w 2221844"/>
              <a:gd name="connsiteY27" fmla="*/ 12119 h 33964"/>
              <a:gd name="connsiteX28" fmla="*/ 628402 w 2221844"/>
              <a:gd name="connsiteY28" fmla="*/ 22953 h 33964"/>
              <a:gd name="connsiteX29" fmla="*/ 650845 w 2221844"/>
              <a:gd name="connsiteY29" fmla="*/ 19904 h 33964"/>
              <a:gd name="connsiteX30" fmla="*/ 673293 w 2221844"/>
              <a:gd name="connsiteY30" fmla="*/ 13073 h 33964"/>
              <a:gd name="connsiteX31" fmla="*/ 695729 w 2221844"/>
              <a:gd name="connsiteY31" fmla="*/ 20666 h 33964"/>
              <a:gd name="connsiteX32" fmla="*/ 718177 w 2221844"/>
              <a:gd name="connsiteY32" fmla="*/ 27122 h 33964"/>
              <a:gd name="connsiteX33" fmla="*/ 740612 w 2221844"/>
              <a:gd name="connsiteY33" fmla="*/ 20670 h 33964"/>
              <a:gd name="connsiteX34" fmla="*/ 763060 w 2221844"/>
              <a:gd name="connsiteY34" fmla="*/ 25490 h 33964"/>
              <a:gd name="connsiteX35" fmla="*/ 785496 w 2221844"/>
              <a:gd name="connsiteY35" fmla="*/ 11008 h 33964"/>
              <a:gd name="connsiteX36" fmla="*/ 807944 w 2221844"/>
              <a:gd name="connsiteY36" fmla="*/ 15569 h 33964"/>
              <a:gd name="connsiteX37" fmla="*/ 830392 w 2221844"/>
              <a:gd name="connsiteY37" fmla="*/ 19024 h 33964"/>
              <a:gd name="connsiteX38" fmla="*/ 852827 w 2221844"/>
              <a:gd name="connsiteY38" fmla="*/ 21631 h 33964"/>
              <a:gd name="connsiteX39" fmla="*/ 875275 w 2221844"/>
              <a:gd name="connsiteY39" fmla="*/ 25476 h 33964"/>
              <a:gd name="connsiteX40" fmla="*/ 897711 w 2221844"/>
              <a:gd name="connsiteY40" fmla="*/ 16465 h 33964"/>
              <a:gd name="connsiteX41" fmla="*/ 920159 w 2221844"/>
              <a:gd name="connsiteY41" fmla="*/ 18495 h 33964"/>
              <a:gd name="connsiteX42" fmla="*/ 942607 w 2221844"/>
              <a:gd name="connsiteY42" fmla="*/ 14586 h 33964"/>
              <a:gd name="connsiteX43" fmla="*/ 965042 w 2221844"/>
              <a:gd name="connsiteY43" fmla="*/ 20572 h 33964"/>
              <a:gd name="connsiteX44" fmla="*/ 987490 w 2221844"/>
              <a:gd name="connsiteY44" fmla="*/ 18052 h 33964"/>
              <a:gd name="connsiteX45" fmla="*/ 1009926 w 2221844"/>
              <a:gd name="connsiteY45" fmla="*/ 17170 h 33964"/>
              <a:gd name="connsiteX46" fmla="*/ 1032374 w 2221844"/>
              <a:gd name="connsiteY46" fmla="*/ 16162 h 33964"/>
              <a:gd name="connsiteX47" fmla="*/ 1054822 w 2221844"/>
              <a:gd name="connsiteY47" fmla="*/ 16754 h 33964"/>
              <a:gd name="connsiteX48" fmla="*/ 1077258 w 2221844"/>
              <a:gd name="connsiteY48" fmla="*/ 10869 h 33964"/>
              <a:gd name="connsiteX49" fmla="*/ 1099705 w 2221844"/>
              <a:gd name="connsiteY49" fmla="*/ 21332 h 33964"/>
              <a:gd name="connsiteX50" fmla="*/ 1122141 w 2221844"/>
              <a:gd name="connsiteY50" fmla="*/ 19964 h 33964"/>
              <a:gd name="connsiteX51" fmla="*/ 1144589 w 2221844"/>
              <a:gd name="connsiteY51" fmla="*/ 20468 h 33964"/>
              <a:gd name="connsiteX52" fmla="*/ 1167037 w 2221844"/>
              <a:gd name="connsiteY52" fmla="*/ 23441 h 33964"/>
              <a:gd name="connsiteX53" fmla="*/ 1189473 w 2221844"/>
              <a:gd name="connsiteY53" fmla="*/ 10039 h 33964"/>
              <a:gd name="connsiteX54" fmla="*/ 1211920 w 2221844"/>
              <a:gd name="connsiteY54" fmla="*/ 22440 h 33964"/>
              <a:gd name="connsiteX55" fmla="*/ 1234356 w 2221844"/>
              <a:gd name="connsiteY55" fmla="*/ 18560 h 33964"/>
              <a:gd name="connsiteX56" fmla="*/ 1256804 w 2221844"/>
              <a:gd name="connsiteY56" fmla="*/ 20059 h 33964"/>
              <a:gd name="connsiteX57" fmla="*/ 1279240 w 2221844"/>
              <a:gd name="connsiteY57" fmla="*/ 15964 h 33964"/>
              <a:gd name="connsiteX58" fmla="*/ 1301688 w 2221844"/>
              <a:gd name="connsiteY58" fmla="*/ 17631 h 33964"/>
              <a:gd name="connsiteX59" fmla="*/ 1324136 w 2221844"/>
              <a:gd name="connsiteY59" fmla="*/ 19504 h 33964"/>
              <a:gd name="connsiteX60" fmla="*/ 1346571 w 2221844"/>
              <a:gd name="connsiteY60" fmla="*/ 12464 h 33964"/>
              <a:gd name="connsiteX61" fmla="*/ 1369019 w 2221844"/>
              <a:gd name="connsiteY61" fmla="*/ 14669 h 33964"/>
              <a:gd name="connsiteX62" fmla="*/ 1391455 w 2221844"/>
              <a:gd name="connsiteY62" fmla="*/ 28532 h 33964"/>
              <a:gd name="connsiteX63" fmla="*/ 1413903 w 2221844"/>
              <a:gd name="connsiteY63" fmla="*/ 12705 h 33964"/>
              <a:gd name="connsiteX64" fmla="*/ 1436351 w 2221844"/>
              <a:gd name="connsiteY64" fmla="*/ 22038 h 33964"/>
              <a:gd name="connsiteX65" fmla="*/ 1458786 w 2221844"/>
              <a:gd name="connsiteY65" fmla="*/ 18610 h 33964"/>
              <a:gd name="connsiteX66" fmla="*/ 1481234 w 2221844"/>
              <a:gd name="connsiteY66" fmla="*/ 17302 h 33964"/>
              <a:gd name="connsiteX67" fmla="*/ 1503670 w 2221844"/>
              <a:gd name="connsiteY67" fmla="*/ 5618 h 33964"/>
              <a:gd name="connsiteX68" fmla="*/ 1526118 w 2221844"/>
              <a:gd name="connsiteY68" fmla="*/ 17362 h 33964"/>
              <a:gd name="connsiteX69" fmla="*/ 1548566 w 2221844"/>
              <a:gd name="connsiteY69" fmla="*/ 14178 h 33964"/>
              <a:gd name="connsiteX70" fmla="*/ 1571001 w 2221844"/>
              <a:gd name="connsiteY70" fmla="*/ 15557 h 33964"/>
              <a:gd name="connsiteX71" fmla="*/ 1593449 w 2221844"/>
              <a:gd name="connsiteY71" fmla="*/ 16667 h 33964"/>
              <a:gd name="connsiteX72" fmla="*/ 1615885 w 2221844"/>
              <a:gd name="connsiteY72" fmla="*/ 17337 h 33964"/>
              <a:gd name="connsiteX73" fmla="*/ 1638333 w 2221844"/>
              <a:gd name="connsiteY73" fmla="*/ 25860 h 33964"/>
              <a:gd name="connsiteX74" fmla="*/ 1660781 w 2221844"/>
              <a:gd name="connsiteY74" fmla="*/ 6369 h 33964"/>
              <a:gd name="connsiteX75" fmla="*/ 1683217 w 2221844"/>
              <a:gd name="connsiteY75" fmla="*/ 12605 h 33964"/>
              <a:gd name="connsiteX76" fmla="*/ 1705664 w 2221844"/>
              <a:gd name="connsiteY76" fmla="*/ 23325 h 33964"/>
              <a:gd name="connsiteX77" fmla="*/ 1728100 w 2221844"/>
              <a:gd name="connsiteY77" fmla="*/ 12949 h 33964"/>
              <a:gd name="connsiteX78" fmla="*/ 1750548 w 2221844"/>
              <a:gd name="connsiteY78" fmla="*/ 6991 h 33964"/>
              <a:gd name="connsiteX79" fmla="*/ 1772984 w 2221844"/>
              <a:gd name="connsiteY79" fmla="*/ 25934 h 33964"/>
              <a:gd name="connsiteX80" fmla="*/ 1795432 w 2221844"/>
              <a:gd name="connsiteY80" fmla="*/ 5869 h 33964"/>
              <a:gd name="connsiteX81" fmla="*/ 1817880 w 2221844"/>
              <a:gd name="connsiteY81" fmla="*/ 18810 h 33964"/>
              <a:gd name="connsiteX82" fmla="*/ 1840315 w 2221844"/>
              <a:gd name="connsiteY82" fmla="*/ 27595 h 33964"/>
              <a:gd name="connsiteX83" fmla="*/ 1862763 w 2221844"/>
              <a:gd name="connsiteY83" fmla="*/ 29044 h 33964"/>
              <a:gd name="connsiteX84" fmla="*/ 1885199 w 2221844"/>
              <a:gd name="connsiteY84" fmla="*/ 27042 h 33964"/>
              <a:gd name="connsiteX85" fmla="*/ 1907647 w 2221844"/>
              <a:gd name="connsiteY85" fmla="*/ 32762 h 33964"/>
              <a:gd name="connsiteX86" fmla="*/ 1930094 w 2221844"/>
              <a:gd name="connsiteY86" fmla="*/ 16658 h 33964"/>
              <a:gd name="connsiteX87" fmla="*/ 1952530 w 2221844"/>
              <a:gd name="connsiteY87" fmla="*/ 30680 h 33964"/>
              <a:gd name="connsiteX88" fmla="*/ 1974978 w 2221844"/>
              <a:gd name="connsiteY88" fmla="*/ 14145 h 33964"/>
              <a:gd name="connsiteX89" fmla="*/ 1997414 w 2221844"/>
              <a:gd name="connsiteY89" fmla="*/ 33964 h 33964"/>
              <a:gd name="connsiteX90" fmla="*/ 2019862 w 2221844"/>
              <a:gd name="connsiteY90" fmla="*/ 12359 h 33964"/>
              <a:gd name="connsiteX91" fmla="*/ 2042310 w 2221844"/>
              <a:gd name="connsiteY91" fmla="*/ 18231 h 33964"/>
              <a:gd name="connsiteX92" fmla="*/ 2064745 w 2221844"/>
              <a:gd name="connsiteY92" fmla="*/ 11810 h 33964"/>
              <a:gd name="connsiteX93" fmla="*/ 2087193 w 2221844"/>
              <a:gd name="connsiteY93" fmla="*/ 24768 h 33964"/>
              <a:gd name="connsiteX94" fmla="*/ 2109629 w 2221844"/>
              <a:gd name="connsiteY94" fmla="*/ 12431 h 33964"/>
              <a:gd name="connsiteX95" fmla="*/ 2132077 w 2221844"/>
              <a:gd name="connsiteY95" fmla="*/ 9758 h 33964"/>
              <a:gd name="connsiteX96" fmla="*/ 2154525 w 2221844"/>
              <a:gd name="connsiteY96" fmla="*/ 17819 h 33964"/>
              <a:gd name="connsiteX97" fmla="*/ 2176961 w 2221844"/>
              <a:gd name="connsiteY97" fmla="*/ 20302 h 33964"/>
              <a:gd name="connsiteX98" fmla="*/ 2199408 w 2221844"/>
              <a:gd name="connsiteY98" fmla="*/ 31050 h 33964"/>
              <a:gd name="connsiteX99" fmla="*/ 2221844 w 2221844"/>
              <a:gd name="connsiteY99" fmla="*/ 18576 h 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221844" h="33964">
                <a:moveTo>
                  <a:pt x="0" y="20088"/>
                </a:moveTo>
                <a:lnTo>
                  <a:pt x="22443" y="18933"/>
                </a:lnTo>
                <a:lnTo>
                  <a:pt x="44886" y="21578"/>
                </a:lnTo>
                <a:lnTo>
                  <a:pt x="67329" y="21252"/>
                </a:lnTo>
                <a:lnTo>
                  <a:pt x="89772" y="16268"/>
                </a:lnTo>
                <a:lnTo>
                  <a:pt x="112215" y="14536"/>
                </a:lnTo>
                <a:lnTo>
                  <a:pt x="134658" y="25924"/>
                </a:lnTo>
                <a:lnTo>
                  <a:pt x="157100" y="12076"/>
                </a:lnTo>
                <a:lnTo>
                  <a:pt x="179543" y="16014"/>
                </a:lnTo>
                <a:lnTo>
                  <a:pt x="201986" y="19128"/>
                </a:lnTo>
                <a:lnTo>
                  <a:pt x="224429" y="19043"/>
                </a:lnTo>
                <a:lnTo>
                  <a:pt x="246872" y="21886"/>
                </a:lnTo>
                <a:lnTo>
                  <a:pt x="269315" y="22269"/>
                </a:lnTo>
                <a:lnTo>
                  <a:pt x="291758" y="0"/>
                </a:lnTo>
                <a:lnTo>
                  <a:pt x="314201" y="26060"/>
                </a:lnTo>
                <a:lnTo>
                  <a:pt x="336644" y="23822"/>
                </a:lnTo>
                <a:lnTo>
                  <a:pt x="359087" y="18774"/>
                </a:lnTo>
                <a:lnTo>
                  <a:pt x="381530" y="14205"/>
                </a:lnTo>
                <a:lnTo>
                  <a:pt x="403972" y="16734"/>
                </a:lnTo>
                <a:lnTo>
                  <a:pt x="426415" y="23321"/>
                </a:lnTo>
                <a:lnTo>
                  <a:pt x="448858" y="24232"/>
                </a:lnTo>
                <a:lnTo>
                  <a:pt x="471301" y="18061"/>
                </a:lnTo>
                <a:lnTo>
                  <a:pt x="493744" y="26963"/>
                </a:lnTo>
                <a:lnTo>
                  <a:pt x="516187" y="10046"/>
                </a:lnTo>
                <a:lnTo>
                  <a:pt x="538630" y="13740"/>
                </a:lnTo>
                <a:lnTo>
                  <a:pt x="561073" y="16852"/>
                </a:lnTo>
                <a:lnTo>
                  <a:pt x="583516" y="14386"/>
                </a:lnTo>
                <a:lnTo>
                  <a:pt x="605959" y="12119"/>
                </a:lnTo>
                <a:lnTo>
                  <a:pt x="628402" y="22953"/>
                </a:lnTo>
                <a:lnTo>
                  <a:pt x="650845" y="19904"/>
                </a:lnTo>
                <a:lnTo>
                  <a:pt x="673293" y="13073"/>
                </a:lnTo>
                <a:lnTo>
                  <a:pt x="695729" y="20666"/>
                </a:lnTo>
                <a:lnTo>
                  <a:pt x="718177" y="27122"/>
                </a:lnTo>
                <a:lnTo>
                  <a:pt x="740612" y="20670"/>
                </a:lnTo>
                <a:lnTo>
                  <a:pt x="763060" y="25490"/>
                </a:lnTo>
                <a:lnTo>
                  <a:pt x="785496" y="11008"/>
                </a:lnTo>
                <a:lnTo>
                  <a:pt x="807944" y="15569"/>
                </a:lnTo>
                <a:lnTo>
                  <a:pt x="830392" y="19024"/>
                </a:lnTo>
                <a:lnTo>
                  <a:pt x="852827" y="21631"/>
                </a:lnTo>
                <a:lnTo>
                  <a:pt x="875275" y="25476"/>
                </a:lnTo>
                <a:lnTo>
                  <a:pt x="897711" y="16465"/>
                </a:lnTo>
                <a:lnTo>
                  <a:pt x="920159" y="18495"/>
                </a:lnTo>
                <a:lnTo>
                  <a:pt x="942607" y="14586"/>
                </a:lnTo>
                <a:lnTo>
                  <a:pt x="965042" y="20572"/>
                </a:lnTo>
                <a:lnTo>
                  <a:pt x="987490" y="18052"/>
                </a:lnTo>
                <a:lnTo>
                  <a:pt x="1009926" y="17170"/>
                </a:lnTo>
                <a:lnTo>
                  <a:pt x="1032374" y="16162"/>
                </a:lnTo>
                <a:lnTo>
                  <a:pt x="1054822" y="16754"/>
                </a:lnTo>
                <a:lnTo>
                  <a:pt x="1077258" y="10869"/>
                </a:lnTo>
                <a:lnTo>
                  <a:pt x="1099705" y="21332"/>
                </a:lnTo>
                <a:lnTo>
                  <a:pt x="1122141" y="19964"/>
                </a:lnTo>
                <a:lnTo>
                  <a:pt x="1144589" y="20468"/>
                </a:lnTo>
                <a:lnTo>
                  <a:pt x="1167037" y="23441"/>
                </a:lnTo>
                <a:lnTo>
                  <a:pt x="1189473" y="10039"/>
                </a:lnTo>
                <a:lnTo>
                  <a:pt x="1211920" y="22440"/>
                </a:lnTo>
                <a:lnTo>
                  <a:pt x="1234356" y="18560"/>
                </a:lnTo>
                <a:lnTo>
                  <a:pt x="1256804" y="20059"/>
                </a:lnTo>
                <a:lnTo>
                  <a:pt x="1279240" y="15964"/>
                </a:lnTo>
                <a:lnTo>
                  <a:pt x="1301688" y="17631"/>
                </a:lnTo>
                <a:lnTo>
                  <a:pt x="1324136" y="19504"/>
                </a:lnTo>
                <a:lnTo>
                  <a:pt x="1346571" y="12464"/>
                </a:lnTo>
                <a:lnTo>
                  <a:pt x="1369019" y="14669"/>
                </a:lnTo>
                <a:lnTo>
                  <a:pt x="1391455" y="28532"/>
                </a:lnTo>
                <a:lnTo>
                  <a:pt x="1413903" y="12705"/>
                </a:lnTo>
                <a:lnTo>
                  <a:pt x="1436351" y="22038"/>
                </a:lnTo>
                <a:lnTo>
                  <a:pt x="1458786" y="18610"/>
                </a:lnTo>
                <a:lnTo>
                  <a:pt x="1481234" y="17302"/>
                </a:lnTo>
                <a:lnTo>
                  <a:pt x="1503670" y="5618"/>
                </a:lnTo>
                <a:lnTo>
                  <a:pt x="1526118" y="17362"/>
                </a:lnTo>
                <a:lnTo>
                  <a:pt x="1548566" y="14178"/>
                </a:lnTo>
                <a:lnTo>
                  <a:pt x="1571001" y="15557"/>
                </a:lnTo>
                <a:lnTo>
                  <a:pt x="1593449" y="16667"/>
                </a:lnTo>
                <a:lnTo>
                  <a:pt x="1615885" y="17337"/>
                </a:lnTo>
                <a:lnTo>
                  <a:pt x="1638333" y="25860"/>
                </a:lnTo>
                <a:lnTo>
                  <a:pt x="1660781" y="6369"/>
                </a:lnTo>
                <a:lnTo>
                  <a:pt x="1683217" y="12605"/>
                </a:lnTo>
                <a:lnTo>
                  <a:pt x="1705664" y="23325"/>
                </a:lnTo>
                <a:lnTo>
                  <a:pt x="1728100" y="12949"/>
                </a:lnTo>
                <a:lnTo>
                  <a:pt x="1750548" y="6991"/>
                </a:lnTo>
                <a:lnTo>
                  <a:pt x="1772984" y="25934"/>
                </a:lnTo>
                <a:lnTo>
                  <a:pt x="1795432" y="5869"/>
                </a:lnTo>
                <a:lnTo>
                  <a:pt x="1817880" y="18810"/>
                </a:lnTo>
                <a:lnTo>
                  <a:pt x="1840315" y="27595"/>
                </a:lnTo>
                <a:lnTo>
                  <a:pt x="1862763" y="29044"/>
                </a:lnTo>
                <a:lnTo>
                  <a:pt x="1885199" y="27042"/>
                </a:lnTo>
                <a:lnTo>
                  <a:pt x="1907647" y="32762"/>
                </a:lnTo>
                <a:lnTo>
                  <a:pt x="1930094" y="16658"/>
                </a:lnTo>
                <a:lnTo>
                  <a:pt x="1952530" y="30680"/>
                </a:lnTo>
                <a:lnTo>
                  <a:pt x="1974978" y="14145"/>
                </a:lnTo>
                <a:lnTo>
                  <a:pt x="1997414" y="33964"/>
                </a:lnTo>
                <a:lnTo>
                  <a:pt x="2019862" y="12359"/>
                </a:lnTo>
                <a:lnTo>
                  <a:pt x="2042310" y="18231"/>
                </a:lnTo>
                <a:lnTo>
                  <a:pt x="2064745" y="11810"/>
                </a:lnTo>
                <a:lnTo>
                  <a:pt x="2087193" y="24768"/>
                </a:lnTo>
                <a:lnTo>
                  <a:pt x="2109629" y="12431"/>
                </a:lnTo>
                <a:lnTo>
                  <a:pt x="2132077" y="9758"/>
                </a:lnTo>
                <a:lnTo>
                  <a:pt x="2154525" y="17819"/>
                </a:lnTo>
                <a:lnTo>
                  <a:pt x="2176961" y="20302"/>
                </a:lnTo>
                <a:lnTo>
                  <a:pt x="2199408" y="31050"/>
                </a:lnTo>
                <a:lnTo>
                  <a:pt x="2221844" y="18576"/>
                </a:lnTo>
              </a:path>
            </a:pathLst>
          </a:custGeom>
          <a:noFill/>
          <a:ln w="14526" cap="rnd">
            <a:solidFill>
              <a:srgbClr val="E26F46"/>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7F90E-1078-B31B-9F98-DCF47BFD2E19}"/>
                  </a:ext>
                </a:extLst>
              </p:cNvPr>
              <p:cNvSpPr txBox="1"/>
              <p:nvPr/>
            </p:nvSpPr>
            <p:spPr bwMode="gray">
              <a:xfrm>
                <a:off x="7649993" y="2467105"/>
                <a:ext cx="1357000" cy="941913"/>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 xmlns:m="http://schemas.openxmlformats.org/officeDocument/2006/math">
                    <m:r>
                      <a:rPr lang="de-DE" sz="1050" i="1" dirty="0" smtClean="0">
                        <a:solidFill>
                          <a:srgbClr val="C00000"/>
                        </a:solidFill>
                        <a:latin typeface="Cambria Math" panose="02040503050406030204" pitchFamily="18" charset="0"/>
                      </a:rPr>
                      <m:t>𝑛</m:t>
                    </m:r>
                    <m:r>
                      <a:rPr lang="de-DE" sz="1050" i="1" dirty="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1 0</m:t>
                    </m:r>
                    <m:r>
                      <a:rPr lang="de-DE" sz="1050" i="1" dirty="0" smtClean="0">
                        <a:solidFill>
                          <a:srgbClr val="C00000"/>
                        </a:solidFill>
                        <a:latin typeface="Cambria Math" panose="02040503050406030204" pitchFamily="18" charset="0"/>
                      </a:rPr>
                      <m:t>00 000</m:t>
                    </m:r>
                  </m:oMath>
                </a14:m>
                <a:r>
                  <a:rPr lang="de-DE" sz="1050" dirty="0">
                    <a:solidFill>
                      <a:srgbClr val="C00000"/>
                    </a:solidFill>
                  </a:rPr>
                  <a:t> Stichproben zur Approximation des Erwartungswertes</a:t>
                </a:r>
              </a:p>
            </p:txBody>
          </p:sp>
        </mc:Choice>
        <mc:Fallback xmlns="">
          <p:sp>
            <p:nvSpPr>
              <p:cNvPr id="4" name="TextBox 3">
                <a:extLst>
                  <a:ext uri="{FF2B5EF4-FFF2-40B4-BE49-F238E27FC236}">
                    <a16:creationId xmlns:a16="http://schemas.microsoft.com/office/drawing/2014/main" id="{A397F90E-1078-B31B-9F98-DCF47BFD2E19}"/>
                  </a:ext>
                </a:extLst>
              </p:cNvPr>
              <p:cNvSpPr txBox="1">
                <a:spLocks noRot="1" noChangeAspect="1" noMove="1" noResize="1" noEditPoints="1" noAdjustHandles="1" noChangeArrowheads="1" noChangeShapeType="1" noTextEdit="1"/>
              </p:cNvSpPr>
              <p:nvPr/>
            </p:nvSpPr>
            <p:spPr bwMode="gray">
              <a:xfrm>
                <a:off x="7649993" y="2467105"/>
                <a:ext cx="1357000" cy="941913"/>
              </a:xfrm>
              <a:prstGeom prst="rect">
                <a:avLst/>
              </a:prstGeom>
              <a:blipFill>
                <a:blip r:embed="rId3"/>
                <a:stretch>
                  <a:fillRect r="-1852"/>
                </a:stretch>
              </a:blipFill>
            </p:spPr>
            <p:txBody>
              <a:bodyPr/>
              <a:lstStyle/>
              <a:p>
                <a:r>
                  <a:rPr lang="de-DE">
                    <a:noFill/>
                  </a:rPr>
                  <a:t> </a:t>
                </a:r>
              </a:p>
            </p:txBody>
          </p:sp>
        </mc:Fallback>
      </mc:AlternateContent>
    </p:spTree>
    <p:extLst>
      <p:ext uri="{BB962C8B-B14F-4D97-AF65-F5344CB8AC3E}">
        <p14:creationId xmlns:p14="http://schemas.microsoft.com/office/powerpoint/2010/main" val="134519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dissolve">
                                      <p:cBhvr>
                                        <p:cTn id="28" dur="500"/>
                                        <p:tgtEl>
                                          <p:spTgt spid="2">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dissolve">
                                      <p:cBhvr>
                                        <p:cTn id="39" dur="500"/>
                                        <p:tgtEl>
                                          <p:spTgt spid="90"/>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dissolve">
                                      <p:cBhvr>
                                        <p:cTn id="51" dur="500"/>
                                        <p:tgtEl>
                                          <p:spTgt spid="2">
                                            <p:txEl>
                                              <p:pRg st="8" end="8"/>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dissolve">
                                      <p:cBhvr>
                                        <p:cTn id="54" dur="500"/>
                                        <p:tgtEl>
                                          <p:spTgt spid="2">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left)">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41BFC92-EC43-4DEA-51A6-9EADFD0384DA}"/>
                  </a:ext>
                </a:extLst>
              </p:cNvPr>
              <p:cNvSpPr>
                <a:spLocks noGrp="1"/>
              </p:cNvSpPr>
              <p:nvPr>
                <p:ph type="body" sz="quarter" idx="13"/>
              </p:nvPr>
            </p:nvSpPr>
            <p:spPr>
              <a:xfrm>
                <a:off x="358776" y="1239837"/>
                <a:ext cx="6877051" cy="1331913"/>
              </a:xfrm>
            </p:spPr>
            <p:txBody>
              <a:bodyPr/>
              <a:lstStyle/>
              <a:p>
                <a:r>
                  <a:rPr lang="de-DE" b="1" dirty="0"/>
                  <a:t>Beweis</a:t>
                </a:r>
                <a:r>
                  <a:rPr lang="de-DE" dirty="0"/>
                  <a:t>: Zuerst zeigen wir, dass für beliebige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de-DE" dirty="0"/>
                  <a:t> gilt </a:t>
                </a:r>
              </a:p>
              <a:p>
                <a:pPr marL="0" indent="0">
                  <a:buNone/>
                </a:pPr>
                <a14:m>
                  <m:oMathPara xmlns:m="http://schemas.openxmlformats.org/officeDocument/2006/math">
                    <m:oMathParaPr>
                      <m:jc m:val="centerGroup"/>
                    </m:oMathParaPr>
                    <m:oMath xmlns:m="http://schemas.openxmlformats.org/officeDocument/2006/math">
                      <m:nary>
                        <m:naryPr>
                          <m:chr m:val="∑"/>
                          <m:ctrlPr>
                            <a:rPr lang="de-DE"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sup>
                          <m:r>
                            <a:rPr lang="en-US" b="0" i="1" smtClean="0">
                              <a:latin typeface="Cambria Math" panose="02040503050406030204" pitchFamily="18" charset="0"/>
                            </a:rPr>
                            <m:t>2</m:t>
                          </m:r>
                        </m:sup>
                      </m:sSup>
                    </m:oMath>
                  </m:oMathPara>
                </a14:m>
                <a:endParaRPr lang="de-DE" dirty="0"/>
              </a:p>
              <a:p>
                <a:pPr marL="268287" lvl="1" indent="0">
                  <a:buNone/>
                </a:pPr>
                <a:r>
                  <a:rPr lang="de-DE" dirty="0"/>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identisch unabhängig verteilte Zufallsvariablen mit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und </a:t>
                </a:r>
                <a14:m>
                  <m:oMath xmlns:m="http://schemas.openxmlformats.org/officeDocument/2006/math">
                    <m:r>
                      <a:rPr lang="en-US" b="0" i="1" smtClean="0">
                        <a:latin typeface="Cambria Math" panose="02040503050406030204" pitchFamily="18" charset="0"/>
                      </a:rPr>
                      <m:t>𝑉</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oMath>
                </a14:m>
                <a:r>
                  <a:rPr lang="de-DE" dirty="0"/>
                  <a:t> und sei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de-DE"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a14:m>
                <a:r>
                  <a:rPr lang="de-DE" dirty="0"/>
                  <a:t>. Dann gilt  </a:t>
                </a:r>
              </a:p>
            </p:txBody>
          </p:sp>
        </mc:Choice>
        <mc:Fallback xmlns="">
          <p:sp>
            <p:nvSpPr>
              <p:cNvPr id="2" name="Text Placeholder 1">
                <a:extLst>
                  <a:ext uri="{FF2B5EF4-FFF2-40B4-BE49-F238E27FC236}">
                    <a16:creationId xmlns:a16="http://schemas.microsoft.com/office/drawing/2014/main" id="{E41BFC92-EC43-4DEA-51A6-9EADFD0384DA}"/>
                  </a:ext>
                </a:extLst>
              </p:cNvPr>
              <p:cNvSpPr>
                <a:spLocks noGrp="1" noRot="1" noChangeAspect="1" noMove="1" noResize="1" noEditPoints="1" noAdjustHandles="1" noChangeArrowheads="1" noChangeShapeType="1" noTextEdit="1"/>
              </p:cNvSpPr>
              <p:nvPr>
                <p:ph type="body" sz="quarter" idx="13"/>
              </p:nvPr>
            </p:nvSpPr>
            <p:spPr>
              <a:xfrm>
                <a:off x="358776" y="1239837"/>
                <a:ext cx="6877051" cy="1331913"/>
              </a:xfrm>
              <a:blipFill>
                <a:blip r:embed="rId2"/>
                <a:stretch>
                  <a:fillRect t="-31132" b="-49057"/>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8AFBAB2-CFD0-D660-AA32-7E09BA59A081}"/>
              </a:ext>
            </a:extLst>
          </p:cNvPr>
          <p:cNvSpPr>
            <a:spLocks noGrp="1"/>
          </p:cNvSpPr>
          <p:nvPr>
            <p:ph type="title"/>
          </p:nvPr>
        </p:nvSpPr>
        <p:spPr/>
        <p:txBody>
          <a:bodyPr/>
          <a:lstStyle/>
          <a:p>
            <a:r>
              <a:rPr lang="de-DE" dirty="0"/>
              <a:t>Erwartungstreue der korrigierten empirischen Varianz</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A82937-4A32-19F4-B7CE-C62342F9A536}"/>
                  </a:ext>
                </a:extLst>
              </p:cNvPr>
              <p:cNvSpPr txBox="1"/>
              <p:nvPr/>
            </p:nvSpPr>
            <p:spPr bwMode="gray">
              <a:xfrm>
                <a:off x="1115616" y="2775926"/>
                <a:ext cx="370916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sub>
                                      </m:sSub>
                                      <m:r>
                                        <a:rPr lang="en-US" sz="1400" i="1">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𝑋</m:t>
                                  </m:r>
                                </m:e>
                                <m:sub>
                                  <m:r>
                                    <a:rPr lang="en-US" sz="1400" b="0" i="1" smtClean="0">
                                      <a:latin typeface="Cambria Math" panose="02040503050406030204" pitchFamily="18" charset="0"/>
                                    </a:rPr>
                                    <m:t>𝑖</m:t>
                                  </m:r>
                                  <m:r>
                                    <a:rPr lang="en-US" sz="1400" b="0" i="1" smtClean="0">
                                      <a:latin typeface="Cambria Math" panose="02040503050406030204" pitchFamily="18" charset="0"/>
                                    </a:rPr>
                                    <m:t> </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b="0" i="1" smtClean="0">
                                  <a:latin typeface="Cambria Math" panose="02040503050406030204" pitchFamily="18" charset="0"/>
                                </a:rPr>
                                <m:t>2</m:t>
                              </m:r>
                            </m:sup>
                          </m:sSup>
                        </m:e>
                      </m:d>
                    </m:oMath>
                  </m:oMathPara>
                </a14:m>
                <a:endParaRPr lang="de-DE" dirty="0"/>
              </a:p>
            </p:txBody>
          </p:sp>
        </mc:Choice>
        <mc:Fallback xmlns="">
          <p:sp>
            <p:nvSpPr>
              <p:cNvPr id="4" name="TextBox 3">
                <a:extLst>
                  <a:ext uri="{FF2B5EF4-FFF2-40B4-BE49-F238E27FC236}">
                    <a16:creationId xmlns:a16="http://schemas.microsoft.com/office/drawing/2014/main" id="{44A82937-4A32-19F4-B7CE-C62342F9A536}"/>
                  </a:ext>
                </a:extLst>
              </p:cNvPr>
              <p:cNvSpPr txBox="1">
                <a:spLocks noRot="1" noChangeAspect="1" noMove="1" noResize="1" noEditPoints="1" noAdjustHandles="1" noChangeArrowheads="1" noChangeShapeType="1" noTextEdit="1"/>
              </p:cNvSpPr>
              <p:nvPr/>
            </p:nvSpPr>
            <p:spPr bwMode="gray">
              <a:xfrm>
                <a:off x="1115616" y="2775926"/>
                <a:ext cx="3709168" cy="680507"/>
              </a:xfrm>
              <a:prstGeom prst="rect">
                <a:avLst/>
              </a:prstGeom>
              <a:blipFill>
                <a:blip r:embed="rId3"/>
                <a:stretch>
                  <a:fillRect l="-341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F4483A-12DA-19C9-85A3-200A38E54ECD}"/>
                  </a:ext>
                </a:extLst>
              </p:cNvPr>
              <p:cNvSpPr txBox="1"/>
              <p:nvPr/>
            </p:nvSpPr>
            <p:spPr bwMode="gray">
              <a:xfrm>
                <a:off x="4211960" y="2775926"/>
                <a:ext cx="2485032"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𝑖</m:t>
                                  </m:r>
                                  <m:r>
                                    <a:rPr lang="en-US" sz="1400" i="1">
                                      <a:latin typeface="Cambria Math" panose="02040503050406030204" pitchFamily="18" charset="0"/>
                                    </a:rPr>
                                    <m:t> </m:t>
                                  </m:r>
                                </m:sub>
                                <m:sup>
                                  <m:r>
                                    <a:rPr lang="en-US" sz="1400" i="1">
                                      <a:latin typeface="Cambria Math" panose="02040503050406030204" pitchFamily="18" charset="0"/>
                                    </a:rPr>
                                    <m:t>2</m:t>
                                  </m:r>
                                </m:sup>
                              </m:sSubSup>
                            </m:e>
                          </m:nary>
                        </m:e>
                      </m:d>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oMath>
                  </m:oMathPara>
                </a14:m>
                <a:endParaRPr lang="de-DE" dirty="0"/>
              </a:p>
            </p:txBody>
          </p:sp>
        </mc:Choice>
        <mc:Fallback xmlns="">
          <p:sp>
            <p:nvSpPr>
              <p:cNvPr id="5" name="TextBox 4">
                <a:extLst>
                  <a:ext uri="{FF2B5EF4-FFF2-40B4-BE49-F238E27FC236}">
                    <a16:creationId xmlns:a16="http://schemas.microsoft.com/office/drawing/2014/main" id="{05F4483A-12DA-19C9-85A3-200A38E54ECD}"/>
                  </a:ext>
                </a:extLst>
              </p:cNvPr>
              <p:cNvSpPr txBox="1">
                <a:spLocks noRot="1" noChangeAspect="1" noMove="1" noResize="1" noEditPoints="1" noAdjustHandles="1" noChangeArrowheads="1" noChangeShapeType="1" noTextEdit="1"/>
              </p:cNvSpPr>
              <p:nvPr/>
            </p:nvSpPr>
            <p:spPr bwMode="gray">
              <a:xfrm>
                <a:off x="4211960" y="2775926"/>
                <a:ext cx="2485032" cy="680507"/>
              </a:xfrm>
              <a:prstGeom prst="rect">
                <a:avLst/>
              </a:prstGeom>
              <a:blipFill>
                <a:blip r:embed="rId4"/>
                <a:stretch>
                  <a:fillRect l="-1523" t="-94545"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CBDA4B-2AB6-06F9-D048-ABF29CAA78BD}"/>
                  </a:ext>
                </a:extLst>
              </p:cNvPr>
              <p:cNvSpPr txBox="1"/>
              <p:nvPr/>
            </p:nvSpPr>
            <p:spPr bwMode="gray">
              <a:xfrm>
                <a:off x="2627784" y="3577987"/>
                <a:ext cx="2016224" cy="310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1</m:t>
                                  </m:r>
                                </m:sub>
                                <m:sup>
                                  <m:r>
                                    <a:rPr lang="en-US" sz="1400" i="1">
                                      <a:latin typeface="Cambria Math" panose="02040503050406030204" pitchFamily="18" charset="0"/>
                                    </a:rPr>
                                    <m:t>2</m:t>
                                  </m:r>
                                </m:sup>
                              </m:sSubSup>
                            </m:e>
                          </m:d>
                          <m:r>
                            <a:rPr lang="en-US" sz="1400" b="0" i="1" smtClean="0">
                              <a:latin typeface="Cambria Math" panose="02040503050406030204" pitchFamily="18" charset="0"/>
                            </a:rPr>
                            <m:t>−</m:t>
                          </m:r>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sup>
                                  <m:r>
                                    <a:rPr lang="en-US" sz="1400" i="1">
                                      <a:latin typeface="Cambria Math" panose="02040503050406030204" pitchFamily="18" charset="0"/>
                                    </a:rPr>
                                    <m:t>2</m:t>
                                  </m:r>
                                </m:sup>
                              </m:sSup>
                            </m:e>
                          </m:d>
                        </m:e>
                      </m:d>
                    </m:oMath>
                  </m:oMathPara>
                </a14:m>
                <a:endParaRPr lang="de-DE" dirty="0"/>
              </a:p>
            </p:txBody>
          </p:sp>
        </mc:Choice>
        <mc:Fallback xmlns="">
          <p:sp>
            <p:nvSpPr>
              <p:cNvPr id="6" name="TextBox 5">
                <a:extLst>
                  <a:ext uri="{FF2B5EF4-FFF2-40B4-BE49-F238E27FC236}">
                    <a16:creationId xmlns:a16="http://schemas.microsoft.com/office/drawing/2014/main" id="{57CBDA4B-2AB6-06F9-D048-ABF29CAA78BD}"/>
                  </a:ext>
                </a:extLst>
              </p:cNvPr>
              <p:cNvSpPr txBox="1">
                <a:spLocks noRot="1" noChangeAspect="1" noMove="1" noResize="1" noEditPoints="1" noAdjustHandles="1" noChangeArrowheads="1" noChangeShapeType="1" noTextEdit="1"/>
              </p:cNvSpPr>
              <p:nvPr/>
            </p:nvSpPr>
            <p:spPr bwMode="gray">
              <a:xfrm>
                <a:off x="2627784" y="3577987"/>
                <a:ext cx="2016224" cy="310213"/>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D40BBF-A11D-9172-3CCF-2A40AC5B8AD5}"/>
                  </a:ext>
                </a:extLst>
              </p:cNvPr>
              <p:cNvSpPr txBox="1"/>
              <p:nvPr/>
            </p:nvSpPr>
            <p:spPr bwMode="gray">
              <a:xfrm>
                <a:off x="2627784" y="4009754"/>
                <a:ext cx="3672408"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i="1">
                                              <a:latin typeface="Cambria Math" panose="02040503050406030204" pitchFamily="18" charset="0"/>
                                            </a:rPr>
                                            <m:t>𝑋</m:t>
                                          </m:r>
                                        </m:e>
                                        <m:sub>
                                          <m:r>
                                            <a:rPr lang="en-US" sz="1400" b="0" i="1" smtClean="0">
                                              <a:latin typeface="Cambria Math" panose="02040503050406030204" pitchFamily="18" charset="0"/>
                                            </a:rPr>
                                            <m:t>1</m:t>
                                          </m:r>
                                        </m:sub>
                                      </m:sSub>
                                    </m:e>
                                  </m:d>
                                </m:e>
                              </m:d>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𝑉</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𝐸</m:t>
                                      </m:r>
                                      <m:d>
                                        <m:dPr>
                                          <m:begChr m:val="["/>
                                          <m:endChr m:val="]"/>
                                          <m:ctrlPr>
                                            <a:rPr lang="en-US" sz="1400" i="1">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d>
                                    </m:e>
                                  </m:d>
                                </m:e>
                                <m:sup>
                                  <m:r>
                                    <a:rPr lang="en-US" sz="1400" i="1">
                                      <a:latin typeface="Cambria Math" panose="02040503050406030204" pitchFamily="18" charset="0"/>
                                    </a:rPr>
                                    <m:t>2</m:t>
                                  </m:r>
                                </m:sup>
                              </m:sSup>
                            </m:e>
                          </m:d>
                        </m:e>
                      </m:d>
                    </m:oMath>
                  </m:oMathPara>
                </a14:m>
                <a:endParaRPr lang="de-DE" dirty="0"/>
              </a:p>
            </p:txBody>
          </p:sp>
        </mc:Choice>
        <mc:Fallback xmlns="">
          <p:sp>
            <p:nvSpPr>
              <p:cNvPr id="7" name="TextBox 6">
                <a:extLst>
                  <a:ext uri="{FF2B5EF4-FFF2-40B4-BE49-F238E27FC236}">
                    <a16:creationId xmlns:a16="http://schemas.microsoft.com/office/drawing/2014/main" id="{35D40BBF-A11D-9172-3CCF-2A40AC5B8AD5}"/>
                  </a:ext>
                </a:extLst>
              </p:cNvPr>
              <p:cNvSpPr txBox="1">
                <a:spLocks noRot="1" noChangeAspect="1" noMove="1" noResize="1" noEditPoints="1" noAdjustHandles="1" noChangeArrowheads="1" noChangeShapeType="1" noTextEdit="1"/>
              </p:cNvSpPr>
              <p:nvPr/>
            </p:nvSpPr>
            <p:spPr bwMode="gray">
              <a:xfrm>
                <a:off x="2627784" y="4009754"/>
                <a:ext cx="3672408" cy="33547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675E4A-E77E-548D-C308-E6BBADD1AEF4}"/>
                  </a:ext>
                </a:extLst>
              </p:cNvPr>
              <p:cNvSpPr txBox="1"/>
              <p:nvPr/>
            </p:nvSpPr>
            <p:spPr bwMode="gray">
              <a:xfrm>
                <a:off x="2627784" y="4345230"/>
                <a:ext cx="2376264" cy="580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𝑛</m:t>
                              </m:r>
                            </m:den>
                          </m:f>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𝜇</m:t>
                              </m:r>
                            </m:e>
                            <m:sup>
                              <m:r>
                                <a:rPr lang="en-US" sz="1400" b="0" i="1" smtClean="0">
                                  <a:latin typeface="Cambria Math" panose="02040503050406030204" pitchFamily="18" charset="0"/>
                                </a:rPr>
                                <m:t>2</m:t>
                              </m:r>
                            </m:sup>
                          </m:sSup>
                        </m:e>
                      </m:d>
                    </m:oMath>
                  </m:oMathPara>
                </a14:m>
                <a:endParaRPr lang="de-DE" dirty="0"/>
              </a:p>
            </p:txBody>
          </p:sp>
        </mc:Choice>
        <mc:Fallback xmlns="">
          <p:sp>
            <p:nvSpPr>
              <p:cNvPr id="8" name="TextBox 7">
                <a:extLst>
                  <a:ext uri="{FF2B5EF4-FFF2-40B4-BE49-F238E27FC236}">
                    <a16:creationId xmlns:a16="http://schemas.microsoft.com/office/drawing/2014/main" id="{E4675E4A-E77E-548D-C308-E6BBADD1AEF4}"/>
                  </a:ext>
                </a:extLst>
              </p:cNvPr>
              <p:cNvSpPr txBox="1">
                <a:spLocks noRot="1" noChangeAspect="1" noMove="1" noResize="1" noEditPoints="1" noAdjustHandles="1" noChangeArrowheads="1" noChangeShapeType="1" noTextEdit="1"/>
              </p:cNvSpPr>
              <p:nvPr/>
            </p:nvSpPr>
            <p:spPr bwMode="gray">
              <a:xfrm>
                <a:off x="2627784" y="4345230"/>
                <a:ext cx="2376264" cy="580672"/>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A68F73-93BA-6667-C5B2-C4243EABAD92}"/>
                  </a:ext>
                </a:extLst>
              </p:cNvPr>
              <p:cNvSpPr txBox="1"/>
              <p:nvPr/>
            </p:nvSpPr>
            <p:spPr bwMode="gray">
              <a:xfrm>
                <a:off x="4266344" y="4505760"/>
                <a:ext cx="237626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r>
                            <a:rPr lang="en-US" sz="1400" b="0" i="1" smtClean="0">
                              <a:latin typeface="Cambria Math" panose="02040503050406030204" pitchFamily="18" charset="0"/>
                            </a:rPr>
                            <m:t>−1</m:t>
                          </m:r>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m:oMathPara>
                </a14:m>
                <a:endParaRPr lang="de-DE" dirty="0"/>
              </a:p>
            </p:txBody>
          </p:sp>
        </mc:Choice>
        <mc:Fallback xmlns="">
          <p:sp>
            <p:nvSpPr>
              <p:cNvPr id="9" name="TextBox 8">
                <a:extLst>
                  <a:ext uri="{FF2B5EF4-FFF2-40B4-BE49-F238E27FC236}">
                    <a16:creationId xmlns:a16="http://schemas.microsoft.com/office/drawing/2014/main" id="{53A68F73-93BA-6667-C5B2-C4243EABAD92}"/>
                  </a:ext>
                </a:extLst>
              </p:cNvPr>
              <p:cNvSpPr txBox="1">
                <a:spLocks noRot="1" noChangeAspect="1" noMove="1" noResize="1" noEditPoints="1" noAdjustHandles="1" noChangeArrowheads="1" noChangeShapeType="1" noTextEdit="1"/>
              </p:cNvSpPr>
              <p:nvPr/>
            </p:nvSpPr>
            <p:spPr bwMode="gray">
              <a:xfrm>
                <a:off x="4266344" y="4505760"/>
                <a:ext cx="2376264" cy="307777"/>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E02DC4-9E7A-8345-CEF6-7AF31A4A63CE}"/>
                  </a:ext>
                </a:extLst>
              </p:cNvPr>
              <p:cNvSpPr txBox="1"/>
              <p:nvPr/>
            </p:nvSpPr>
            <p:spPr bwMode="gray">
              <a:xfrm>
                <a:off x="6732240" y="1151665"/>
                <a:ext cx="191012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1" i="1" smtClean="0">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p:txBody>
          </p:sp>
        </mc:Choice>
        <mc:Fallback xmlns="">
          <p:sp>
            <p:nvSpPr>
              <p:cNvPr id="11" name="TextBox 10">
                <a:extLst>
                  <a:ext uri="{FF2B5EF4-FFF2-40B4-BE49-F238E27FC236}">
                    <a16:creationId xmlns:a16="http://schemas.microsoft.com/office/drawing/2014/main" id="{04E02DC4-9E7A-8345-CEF6-7AF31A4A63CE}"/>
                  </a:ext>
                </a:extLst>
              </p:cNvPr>
              <p:cNvSpPr txBox="1">
                <a:spLocks noRot="1" noChangeAspect="1" noMove="1" noResize="1" noEditPoints="1" noAdjustHandles="1" noChangeArrowheads="1" noChangeShapeType="1" noTextEdit="1"/>
              </p:cNvSpPr>
              <p:nvPr/>
            </p:nvSpPr>
            <p:spPr bwMode="gray">
              <a:xfrm>
                <a:off x="6732240" y="1151665"/>
                <a:ext cx="1910127" cy="596445"/>
              </a:xfrm>
              <a:prstGeom prst="rect">
                <a:avLst/>
              </a:prstGeom>
              <a:blipFill>
                <a:blip r:embed="rId9"/>
                <a:stretch>
                  <a:fillRect l="-1316"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D774D40-5DE8-1AC5-FDE0-E8F81D447396}"/>
                  </a:ext>
                </a:extLst>
              </p:cNvPr>
              <p:cNvSpPr txBox="1"/>
              <p:nvPr/>
            </p:nvSpPr>
            <p:spPr bwMode="gray">
              <a:xfrm>
                <a:off x="6914076" y="1728035"/>
                <a:ext cx="2195587"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d>
                            <m:dPr>
                              <m:ctrlPr>
                                <a:rPr lang="en-US" sz="1200" i="1">
                                  <a:latin typeface="Cambria Math" panose="02040503050406030204" pitchFamily="18" charset="0"/>
                                </a:rPr>
                              </m:ctrlPr>
                            </m:dPr>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𝑖</m:t>
                                  </m:r>
                                </m:sub>
                              </m:sSub>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i="1">
                                      <a:latin typeface="Cambria Math" panose="02040503050406030204" pitchFamily="18" charset="0"/>
                                    </a:rPr>
                                    <m:t>2</m:t>
                                  </m:r>
                                </m:sup>
                              </m:sSup>
                            </m:e>
                          </m:d>
                        </m:e>
                      </m:nary>
                    </m:oMath>
                  </m:oMathPara>
                </a14:m>
                <a:endParaRPr lang="de-DE" sz="1200" dirty="0"/>
              </a:p>
            </p:txBody>
          </p:sp>
        </mc:Choice>
        <mc:Fallback xmlns="">
          <p:sp>
            <p:nvSpPr>
              <p:cNvPr id="12" name="TextBox 11">
                <a:extLst>
                  <a:ext uri="{FF2B5EF4-FFF2-40B4-BE49-F238E27FC236}">
                    <a16:creationId xmlns:a16="http://schemas.microsoft.com/office/drawing/2014/main" id="{1D774D40-5DE8-1AC5-FDE0-E8F81D447396}"/>
                  </a:ext>
                </a:extLst>
              </p:cNvPr>
              <p:cNvSpPr txBox="1">
                <a:spLocks noRot="1" noChangeAspect="1" noMove="1" noResize="1" noEditPoints="1" noAdjustHandles="1" noChangeArrowheads="1" noChangeShapeType="1" noTextEdit="1"/>
              </p:cNvSpPr>
              <p:nvPr/>
            </p:nvSpPr>
            <p:spPr bwMode="gray">
              <a:xfrm>
                <a:off x="6914076" y="1728035"/>
                <a:ext cx="2195587" cy="596445"/>
              </a:xfrm>
              <a:prstGeom prst="rect">
                <a:avLst/>
              </a:prstGeom>
              <a:blipFill>
                <a:blip r:embed="rId10"/>
                <a:stretch>
                  <a:fillRect l="-8621" t="-91667" b="-1458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EC61C2-7C44-AF32-BF7B-101B8EC32325}"/>
                  </a:ext>
                </a:extLst>
              </p:cNvPr>
              <p:cNvSpPr txBox="1"/>
              <p:nvPr/>
            </p:nvSpPr>
            <p:spPr bwMode="gray">
              <a:xfrm>
                <a:off x="7020272" y="2290431"/>
                <a:ext cx="2195587" cy="781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nary>
                        <m:naryPr>
                          <m:chr m:val="∑"/>
                          <m:ctrlPr>
                            <a:rPr lang="de-DE" sz="1200" i="1" smtClean="0">
                              <a:latin typeface="Cambria Math" panose="02040503050406030204" pitchFamily="18" charset="0"/>
                            </a:rPr>
                          </m:ctrlPr>
                        </m:naryPr>
                        <m:sub>
                          <m:r>
                            <m:rPr>
                              <m:brk m:alnAt="23"/>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Sup>
                            <m:sSubSupPr>
                              <m:ctrlPr>
                                <a:rPr lang="en-US" sz="1200" i="1">
                                  <a:latin typeface="Cambria Math" panose="02040503050406030204" pitchFamily="18" charset="0"/>
                                </a:rPr>
                              </m:ctrlPr>
                            </m:sSubSupPr>
                            <m:e>
                              <m:r>
                                <a:rPr lang="en-US" sz="1200" i="1">
                                  <a:latin typeface="Cambria Math" panose="02040503050406030204" pitchFamily="18" charset="0"/>
                                </a:rPr>
                                <m:t>𝑥</m:t>
                              </m:r>
                            </m:e>
                            <m:sub>
                              <m:r>
                                <a:rPr lang="en-US" sz="1200" i="1">
                                  <a:latin typeface="Cambria Math" panose="02040503050406030204" pitchFamily="18" charset="0"/>
                                </a:rPr>
                                <m:t>𝑖</m:t>
                              </m:r>
                            </m:sub>
                            <m:sup>
                              <m:r>
                                <a:rPr lang="en-US" sz="1200" i="1">
                                  <a:latin typeface="Cambria Math" panose="02040503050406030204" pitchFamily="18" charset="0"/>
                                </a:rPr>
                                <m:t>2</m:t>
                              </m:r>
                            </m:sup>
                          </m:sSubSup>
                          <m:r>
                            <a:rPr lang="en-US" sz="1200" b="0" i="1" smtClean="0">
                              <a:latin typeface="Cambria Math" panose="02040503050406030204" pitchFamily="18" charset="0"/>
                            </a:rPr>
                            <m:t>−2⋅</m:t>
                          </m:r>
                          <m:r>
                            <a:rPr lang="en-US" sz="1200" b="0" i="1" smtClean="0">
                              <a:latin typeface="Cambria Math" panose="02040503050406030204" pitchFamily="18" charset="0"/>
                            </a:rPr>
                            <m:t>𝑛</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r>
                            <a:rPr lang="en-US" sz="1200" b="0" i="1" smtClean="0">
                              <a:latin typeface="Cambria Math" panose="02040503050406030204" pitchFamily="18" charset="0"/>
                            </a:rPr>
                            <m:t>𝑛</m:t>
                          </m:r>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acc>
                                    <m:accPr>
                                      <m:chr m:val="̅"/>
                                      <m:ctrlPr>
                                        <a:rPr lang="en-US" sz="1200" i="1">
                                          <a:latin typeface="Cambria Math" panose="02040503050406030204" pitchFamily="18" charset="0"/>
                                        </a:rPr>
                                      </m:ctrlPr>
                                    </m:accPr>
                                    <m:e>
                                      <m:r>
                                        <a:rPr lang="en-US" sz="1200" b="1" i="1">
                                          <a:latin typeface="Cambria Math" panose="02040503050406030204" pitchFamily="18" charset="0"/>
                                        </a:rPr>
                                        <m:t>𝒙</m:t>
                                      </m:r>
                                    </m:e>
                                  </m:acc>
                                </m:e>
                              </m:d>
                            </m:e>
                            <m:sup>
                              <m:r>
                                <a:rPr lang="en-US" sz="1200" b="0" i="1" smtClean="0">
                                  <a:latin typeface="Cambria Math" panose="02040503050406030204" pitchFamily="18" charset="0"/>
                                </a:rPr>
                                <m:t>2</m:t>
                              </m:r>
                            </m:sup>
                          </m:sSup>
                        </m:e>
                      </m:nary>
                    </m:oMath>
                  </m:oMathPara>
                </a14:m>
                <a:endParaRPr lang="de-DE" sz="1200" dirty="0"/>
              </a:p>
              <a:p>
                <a:endParaRPr lang="de-DE" sz="1200" dirty="0"/>
              </a:p>
            </p:txBody>
          </p:sp>
        </mc:Choice>
        <mc:Fallback xmlns="">
          <p:sp>
            <p:nvSpPr>
              <p:cNvPr id="13" name="TextBox 12">
                <a:extLst>
                  <a:ext uri="{FF2B5EF4-FFF2-40B4-BE49-F238E27FC236}">
                    <a16:creationId xmlns:a16="http://schemas.microsoft.com/office/drawing/2014/main" id="{FEEC61C2-7C44-AF32-BF7B-101B8EC32325}"/>
                  </a:ext>
                </a:extLst>
              </p:cNvPr>
              <p:cNvSpPr txBox="1">
                <a:spLocks noRot="1" noChangeAspect="1" noMove="1" noResize="1" noEditPoints="1" noAdjustHandles="1" noChangeArrowheads="1" noChangeShapeType="1" noTextEdit="1"/>
              </p:cNvSpPr>
              <p:nvPr/>
            </p:nvSpPr>
            <p:spPr bwMode="gray">
              <a:xfrm>
                <a:off x="7020272" y="2290431"/>
                <a:ext cx="2195587" cy="781111"/>
              </a:xfrm>
              <a:prstGeom prst="rect">
                <a:avLst/>
              </a:prstGeom>
              <a:blipFill>
                <a:blip r:embed="rId11"/>
                <a:stretch>
                  <a:fillRect l="-13793" t="-72581" b="-90323"/>
                </a:stretch>
              </a:blipFill>
            </p:spPr>
            <p:txBody>
              <a:bodyPr/>
              <a:lstStyle/>
              <a:p>
                <a:r>
                  <a:rPr lang="de-DE">
                    <a:noFill/>
                  </a:rPr>
                  <a:t> </a:t>
                </a:r>
              </a:p>
            </p:txBody>
          </p:sp>
        </mc:Fallback>
      </mc:AlternateContent>
      <p:sp>
        <p:nvSpPr>
          <p:cNvPr id="14" name="Rounded Rectangle 13">
            <a:extLst>
              <a:ext uri="{FF2B5EF4-FFF2-40B4-BE49-F238E27FC236}">
                <a16:creationId xmlns:a16="http://schemas.microsoft.com/office/drawing/2014/main" id="{CB44DC4A-E77E-9F06-E909-8224CFD300ED}"/>
              </a:ext>
            </a:extLst>
          </p:cNvPr>
          <p:cNvSpPr/>
          <p:nvPr/>
        </p:nvSpPr>
        <p:spPr bwMode="gray">
          <a:xfrm>
            <a:off x="8012971" y="2408369"/>
            <a:ext cx="447462" cy="270818"/>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72BC0A0F-EFA9-E1C4-590F-6F32E0600C77}"/>
              </a:ext>
            </a:extLst>
          </p:cNvPr>
          <p:cNvCxnSpPr>
            <a:cxnSpLocks/>
            <a:stCxn id="16" idx="0"/>
          </p:cNvCxnSpPr>
          <p:nvPr/>
        </p:nvCxnSpPr>
        <p:spPr bwMode="gray">
          <a:xfrm flipH="1" flipV="1">
            <a:off x="8416315" y="2679187"/>
            <a:ext cx="197960" cy="19183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0DAAE8C-5394-5C34-CDFD-D15DF84F9663}"/>
                  </a:ext>
                </a:extLst>
              </p:cNvPr>
              <p:cNvSpPr txBox="1"/>
              <p:nvPr/>
            </p:nvSpPr>
            <p:spPr bwMode="gray">
              <a:xfrm>
                <a:off x="8079629" y="2871026"/>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limLoc m:val="subSup"/>
                          <m:ctrlPr>
                            <a:rPr lang="en-US" sz="1000" b="0" i="1" smtClean="0">
                              <a:solidFill>
                                <a:srgbClr val="C00000"/>
                              </a:solidFill>
                              <a:latin typeface="Cambria Math" panose="02040503050406030204" pitchFamily="18" charset="0"/>
                            </a:rPr>
                          </m:ctrlPr>
                        </m:naryPr>
                        <m:sub>
                          <m:r>
                            <m:rPr>
                              <m:brk m:alnAt="25"/>
                            </m:rPr>
                            <a:rPr lang="en-US" sz="1000" b="0" i="1" smtClean="0">
                              <a:solidFill>
                                <a:srgbClr val="C00000"/>
                              </a:solidFill>
                              <a:latin typeface="Cambria Math" panose="02040503050406030204" pitchFamily="18" charset="0"/>
                            </a:rPr>
                            <m:t>𝑖</m:t>
                          </m:r>
                          <m:r>
                            <a:rPr lang="en-US" sz="1000" b="0" i="1" smtClean="0">
                              <a:solidFill>
                                <a:srgbClr val="C00000"/>
                              </a:solidFill>
                              <a:latin typeface="Cambria Math" panose="02040503050406030204" pitchFamily="18" charset="0"/>
                            </a:rPr>
                            <m:t>=1</m:t>
                          </m:r>
                        </m:sub>
                        <m:sup>
                          <m:r>
                            <a:rPr lang="en-US" sz="1000" b="0" i="1" smtClean="0">
                              <a:solidFill>
                                <a:srgbClr val="C00000"/>
                              </a:solidFill>
                              <a:latin typeface="Cambria Math" panose="02040503050406030204" pitchFamily="18" charset="0"/>
                            </a:rPr>
                            <m:t>𝑛</m:t>
                          </m:r>
                        </m:sup>
                        <m:e>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𝑥</m:t>
                              </m:r>
                            </m:e>
                            <m:sub>
                              <m:r>
                                <a:rPr lang="en-US" sz="1000" b="0" i="1" smtClean="0">
                                  <a:solidFill>
                                    <a:srgbClr val="C00000"/>
                                  </a:solidFill>
                                  <a:latin typeface="Cambria Math" panose="02040503050406030204" pitchFamily="18" charset="0"/>
                                </a:rPr>
                                <m:t>𝑖</m:t>
                              </m:r>
                            </m:sub>
                          </m:sSub>
                        </m:e>
                      </m:nary>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𝑛</m:t>
                      </m:r>
                      <m:r>
                        <a:rPr lang="en-US" sz="1000" b="0" i="1" smtClean="0">
                          <a:solidFill>
                            <a:srgbClr val="C00000"/>
                          </a:solidFill>
                          <a:latin typeface="Cambria Math" panose="02040503050406030204" pitchFamily="18" charset="0"/>
                        </a:rPr>
                        <m:t>⋅</m:t>
                      </m:r>
                      <m:d>
                        <m:dPr>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1" i="1" smtClean="0">
                                  <a:solidFill>
                                    <a:srgbClr val="C00000"/>
                                  </a:solidFill>
                                  <a:latin typeface="Cambria Math" panose="02040503050406030204" pitchFamily="18" charset="0"/>
                                </a:rPr>
                                <m:t>𝒙</m:t>
                              </m:r>
                            </m:e>
                          </m:acc>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80DAAE8C-5394-5C34-CDFD-D15DF84F9663}"/>
                  </a:ext>
                </a:extLst>
              </p:cNvPr>
              <p:cNvSpPr txBox="1">
                <a:spLocks noRot="1" noChangeAspect="1" noMove="1" noResize="1" noEditPoints="1" noAdjustHandles="1" noChangeArrowheads="1" noChangeShapeType="1" noTextEdit="1"/>
              </p:cNvSpPr>
              <p:nvPr/>
            </p:nvSpPr>
            <p:spPr bwMode="gray">
              <a:xfrm>
                <a:off x="8079629" y="2871026"/>
                <a:ext cx="1069292" cy="334270"/>
              </a:xfrm>
              <a:prstGeom prst="rect">
                <a:avLst/>
              </a:prstGeom>
              <a:blipFill>
                <a:blip r:embed="rId12"/>
                <a:stretch>
                  <a:fillRect l="-41176" t="-166667" b="-233333"/>
                </a:stretch>
              </a:blipFill>
            </p:spPr>
            <p:txBody>
              <a:bodyPr/>
              <a:lstStyle/>
              <a:p>
                <a:r>
                  <a:rPr lang="de-DE">
                    <a:noFill/>
                  </a:rPr>
                  <a:t> </a:t>
                </a:r>
              </a:p>
            </p:txBody>
          </p:sp>
        </mc:Fallback>
      </mc:AlternateContent>
      <p:sp>
        <p:nvSpPr>
          <p:cNvPr id="21" name="Rounded Rectangle 20">
            <a:extLst>
              <a:ext uri="{FF2B5EF4-FFF2-40B4-BE49-F238E27FC236}">
                <a16:creationId xmlns:a16="http://schemas.microsoft.com/office/drawing/2014/main" id="{A0C7F741-531B-4E17-2B31-BFFA1A9DBF4B}"/>
              </a:ext>
            </a:extLst>
          </p:cNvPr>
          <p:cNvSpPr/>
          <p:nvPr/>
        </p:nvSpPr>
        <p:spPr bwMode="gray">
          <a:xfrm>
            <a:off x="3131256" y="2845361"/>
            <a:ext cx="1296727" cy="572096"/>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2" name="Straight Arrow Connector 21">
            <a:extLst>
              <a:ext uri="{FF2B5EF4-FFF2-40B4-BE49-F238E27FC236}">
                <a16:creationId xmlns:a16="http://schemas.microsoft.com/office/drawing/2014/main" id="{0CA3B1A0-D8DC-6F4B-F4C4-58EA7CFE206D}"/>
              </a:ext>
            </a:extLst>
          </p:cNvPr>
          <p:cNvCxnSpPr>
            <a:cxnSpLocks/>
            <a:endCxn id="21" idx="0"/>
          </p:cNvCxnSpPr>
          <p:nvPr/>
        </p:nvCxnSpPr>
        <p:spPr bwMode="gray">
          <a:xfrm flipH="1">
            <a:off x="3779620" y="2018928"/>
            <a:ext cx="288324" cy="826433"/>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A0B0153C-4F08-72BC-FE7A-0F5A8F44E034}"/>
              </a:ext>
            </a:extLst>
          </p:cNvPr>
          <p:cNvSpPr/>
          <p:nvPr/>
        </p:nvSpPr>
        <p:spPr bwMode="gray">
          <a:xfrm>
            <a:off x="3218669" y="3598154"/>
            <a:ext cx="560951"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26" name="Straight Arrow Connector 25">
            <a:extLst>
              <a:ext uri="{FF2B5EF4-FFF2-40B4-BE49-F238E27FC236}">
                <a16:creationId xmlns:a16="http://schemas.microsoft.com/office/drawing/2014/main" id="{249A26F5-99F9-B8C0-7EA3-46F6E5919305}"/>
              </a:ext>
            </a:extLst>
          </p:cNvPr>
          <p:cNvCxnSpPr>
            <a:cxnSpLocks/>
          </p:cNvCxnSpPr>
          <p:nvPr/>
        </p:nvCxnSpPr>
        <p:spPr bwMode="gray">
          <a:xfrm flipH="1">
            <a:off x="3779620" y="3503241"/>
            <a:ext cx="1569524" cy="74746"/>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3E7B1EA-31FE-B286-C1A9-CBD310B06C7C}"/>
              </a:ext>
            </a:extLst>
          </p:cNvPr>
          <p:cNvSpPr txBox="1"/>
          <p:nvPr/>
        </p:nvSpPr>
        <p:spPr bwMode="gray">
          <a:xfrm>
            <a:off x="5348101" y="3345481"/>
            <a:ext cx="1069292"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Unabhängigkeit</a:t>
            </a:r>
          </a:p>
        </p:txBody>
      </p:sp>
      <p:sp>
        <p:nvSpPr>
          <p:cNvPr id="30" name="Rounded Rectangle 29">
            <a:extLst>
              <a:ext uri="{FF2B5EF4-FFF2-40B4-BE49-F238E27FC236}">
                <a16:creationId xmlns:a16="http://schemas.microsoft.com/office/drawing/2014/main" id="{2ECD238F-3E80-19F9-3BDC-CE6ACDAB3EFA}"/>
              </a:ext>
            </a:extLst>
          </p:cNvPr>
          <p:cNvSpPr/>
          <p:nvPr/>
        </p:nvSpPr>
        <p:spPr bwMode="gray">
          <a:xfrm>
            <a:off x="3867032" y="3604491"/>
            <a:ext cx="560951"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Rounded Rectangle 30">
            <a:extLst>
              <a:ext uri="{FF2B5EF4-FFF2-40B4-BE49-F238E27FC236}">
                <a16:creationId xmlns:a16="http://schemas.microsoft.com/office/drawing/2014/main" id="{9171E558-3B2E-EEAB-5217-52DAE23EE43C}"/>
              </a:ext>
            </a:extLst>
          </p:cNvPr>
          <p:cNvSpPr/>
          <p:nvPr/>
        </p:nvSpPr>
        <p:spPr bwMode="gray">
          <a:xfrm>
            <a:off x="4716016" y="4051957"/>
            <a:ext cx="1296144" cy="25107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Rounded Rectangle 31">
            <a:extLst>
              <a:ext uri="{FF2B5EF4-FFF2-40B4-BE49-F238E27FC236}">
                <a16:creationId xmlns:a16="http://schemas.microsoft.com/office/drawing/2014/main" id="{55862EB6-90D4-FF96-757A-E6E9D202E5F7}"/>
              </a:ext>
            </a:extLst>
          </p:cNvPr>
          <p:cNvSpPr/>
          <p:nvPr/>
        </p:nvSpPr>
        <p:spPr bwMode="gray">
          <a:xfrm>
            <a:off x="3240033" y="4034289"/>
            <a:ext cx="1296144" cy="251070"/>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33" name="Straight Arrow Connector 32">
            <a:extLst>
              <a:ext uri="{FF2B5EF4-FFF2-40B4-BE49-F238E27FC236}">
                <a16:creationId xmlns:a16="http://schemas.microsoft.com/office/drawing/2014/main" id="{5FA437C5-9B79-9286-0404-90CDFA0CA5B1}"/>
              </a:ext>
            </a:extLst>
          </p:cNvPr>
          <p:cNvCxnSpPr>
            <a:cxnSpLocks/>
            <a:stCxn id="6" idx="2"/>
          </p:cNvCxnSpPr>
          <p:nvPr/>
        </p:nvCxnSpPr>
        <p:spPr bwMode="gray">
          <a:xfrm>
            <a:off x="3635896" y="3888200"/>
            <a:ext cx="62299" cy="16069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42F84B-60CF-1A6E-2B9D-4D750E320FFF}"/>
              </a:ext>
            </a:extLst>
          </p:cNvPr>
          <p:cNvCxnSpPr>
            <a:cxnSpLocks/>
            <a:stCxn id="30" idx="2"/>
          </p:cNvCxnSpPr>
          <p:nvPr/>
        </p:nvCxnSpPr>
        <p:spPr bwMode="gray">
          <a:xfrm>
            <a:off x="4147508" y="3855561"/>
            <a:ext cx="1180576" cy="19332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5A653B-A63C-0B1E-F43A-7423EAED4B37}"/>
                  </a:ext>
                </a:extLst>
              </p:cNvPr>
              <p:cNvSpPr txBox="1"/>
              <p:nvPr/>
            </p:nvSpPr>
            <p:spPr bwMode="gray">
              <a:xfrm>
                <a:off x="119037" y="3791909"/>
                <a:ext cx="2618845"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00" dirty="0">
                    <a:solidFill>
                      <a:srgbClr val="C00000"/>
                    </a:solidFill>
                  </a:rPr>
                  <a:t>Varianzzerlegung: </a:t>
                </a:r>
                <a14:m>
                  <m:oMath xmlns:m="http://schemas.openxmlformats.org/officeDocument/2006/math">
                    <m:r>
                      <a:rPr lang="en-US" sz="1000" b="0" i="1" smtClean="0">
                        <a:solidFill>
                          <a:srgbClr val="C00000"/>
                        </a:solidFill>
                        <a:latin typeface="Cambria Math" panose="02040503050406030204" pitchFamily="18" charset="0"/>
                      </a:rPr>
                      <m:t>𝑉</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𝑋</m:t>
                            </m:r>
                          </m:e>
                          <m:sup>
                            <m:r>
                              <a:rPr lang="en-US" sz="1000" b="0" i="1" smtClean="0">
                                <a:solidFill>
                                  <a:srgbClr val="C00000"/>
                                </a:solidFill>
                                <a:latin typeface="Cambria Math" panose="02040503050406030204" pitchFamily="18" charset="0"/>
                              </a:rPr>
                              <m:t>2</m:t>
                            </m:r>
                          </m:sup>
                        </m:sSup>
                      </m:e>
                    </m:d>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d>
                          <m:dPr>
                            <m:ctrlPr>
                              <a:rPr lang="en-US" sz="1000" b="0" i="1" smtClean="0">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𝐸</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e>
                        </m:d>
                      </m:e>
                      <m:sup>
                        <m:r>
                          <a:rPr lang="en-US" sz="1000" b="0" i="1" smtClean="0">
                            <a:solidFill>
                              <a:srgbClr val="C00000"/>
                            </a:solidFill>
                            <a:latin typeface="Cambria Math" panose="02040503050406030204" pitchFamily="18" charset="0"/>
                          </a:rPr>
                          <m:t>2</m:t>
                        </m:r>
                      </m:sup>
                    </m:sSup>
                  </m:oMath>
                </a14:m>
                <a:endParaRPr lang="de-DE" sz="1000" dirty="0">
                  <a:solidFill>
                    <a:srgbClr val="C00000"/>
                  </a:solidFill>
                </a:endParaRPr>
              </a:p>
            </p:txBody>
          </p:sp>
        </mc:Choice>
        <mc:Fallback xmlns="">
          <p:sp>
            <p:nvSpPr>
              <p:cNvPr id="42" name="TextBox 41">
                <a:extLst>
                  <a:ext uri="{FF2B5EF4-FFF2-40B4-BE49-F238E27FC236}">
                    <a16:creationId xmlns:a16="http://schemas.microsoft.com/office/drawing/2014/main" id="{965A653B-A63C-0B1E-F43A-7423EAED4B37}"/>
                  </a:ext>
                </a:extLst>
              </p:cNvPr>
              <p:cNvSpPr txBox="1">
                <a:spLocks noRot="1" noChangeAspect="1" noMove="1" noResize="1" noEditPoints="1" noAdjustHandles="1" noChangeArrowheads="1" noChangeShapeType="1" noTextEdit="1"/>
              </p:cNvSpPr>
              <p:nvPr/>
            </p:nvSpPr>
            <p:spPr bwMode="gray">
              <a:xfrm>
                <a:off x="119037" y="3791909"/>
                <a:ext cx="2618845" cy="334270"/>
              </a:xfrm>
              <a:prstGeom prst="rect">
                <a:avLst/>
              </a:prstGeom>
              <a:blipFill>
                <a:blip r:embed="rId13"/>
                <a:stretch>
                  <a:fillRect/>
                </a:stretch>
              </a:blipFill>
            </p:spPr>
            <p:txBody>
              <a:bodyPr/>
              <a:lstStyle/>
              <a:p>
                <a:r>
                  <a:rPr lang="de-DE">
                    <a:noFill/>
                  </a:rPr>
                  <a:t> </a:t>
                </a:r>
              </a:p>
            </p:txBody>
          </p:sp>
        </mc:Fallback>
      </mc:AlternateContent>
      <p:sp>
        <p:nvSpPr>
          <p:cNvPr id="43" name="Rounded Rectangle 42">
            <a:extLst>
              <a:ext uri="{FF2B5EF4-FFF2-40B4-BE49-F238E27FC236}">
                <a16:creationId xmlns:a16="http://schemas.microsoft.com/office/drawing/2014/main" id="{D50C78A0-4BCE-725C-4C2A-3420F6A18832}"/>
              </a:ext>
            </a:extLst>
          </p:cNvPr>
          <p:cNvSpPr/>
          <p:nvPr/>
        </p:nvSpPr>
        <p:spPr bwMode="gray">
          <a:xfrm>
            <a:off x="3922762" y="4374352"/>
            <a:ext cx="793254" cy="551550"/>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44" name="Straight Arrow Connector 43">
            <a:extLst>
              <a:ext uri="{FF2B5EF4-FFF2-40B4-BE49-F238E27FC236}">
                <a16:creationId xmlns:a16="http://schemas.microsoft.com/office/drawing/2014/main" id="{522E5794-EC01-4A0F-C05D-0B3F75FB7634}"/>
              </a:ext>
            </a:extLst>
          </p:cNvPr>
          <p:cNvCxnSpPr>
            <a:cxnSpLocks/>
          </p:cNvCxnSpPr>
          <p:nvPr/>
        </p:nvCxnSpPr>
        <p:spPr bwMode="gray">
          <a:xfrm flipH="1" flipV="1">
            <a:off x="4716016" y="4813537"/>
            <a:ext cx="1845651" cy="61362"/>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ECA4C1-526B-2304-9D92-89EE9BD2727A}"/>
                  </a:ext>
                </a:extLst>
              </p:cNvPr>
              <p:cNvSpPr txBox="1"/>
              <p:nvPr/>
            </p:nvSpPr>
            <p:spPr bwMode="gray">
              <a:xfrm>
                <a:off x="6349269" y="4566102"/>
                <a:ext cx="1129613" cy="607235"/>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acc>
                            <m:accPr>
                              <m:chr m:val="̅"/>
                              <m:ctrlPr>
                                <a:rPr lang="en-US" sz="1000" b="0" i="1" smtClean="0">
                                  <a:solidFill>
                                    <a:srgbClr val="C00000"/>
                                  </a:solidFill>
                                  <a:latin typeface="Cambria Math" panose="02040503050406030204" pitchFamily="18" charset="0"/>
                                </a:rPr>
                              </m:ctrlPr>
                            </m:accPr>
                            <m:e>
                              <m:r>
                                <a:rPr lang="en-US" sz="1000" b="0" i="1" smtClean="0">
                                  <a:solidFill>
                                    <a:srgbClr val="C00000"/>
                                  </a:solidFill>
                                  <a:latin typeface="Cambria Math" panose="02040503050406030204" pitchFamily="18" charset="0"/>
                                </a:rPr>
                                <m:t>𝑋</m:t>
                              </m:r>
                            </m:e>
                          </m:acc>
                        </m:e>
                      </m:d>
                      <m:r>
                        <a:rPr lang="en-US" sz="1000" b="0" i="1" smtClean="0">
                          <a:solidFill>
                            <a:srgbClr val="C00000"/>
                          </a:solidFill>
                          <a:latin typeface="Cambria Math" panose="02040503050406030204" pitchFamily="18" charset="0"/>
                        </a:rPr>
                        <m:t>=</m:t>
                      </m:r>
                      <m:r>
                        <a:rPr lang="en-US" sz="1000" b="0" i="1" smtClean="0">
                          <a:solidFill>
                            <a:srgbClr val="C00000"/>
                          </a:solidFill>
                          <a:latin typeface="Cambria Math" panose="02040503050406030204" pitchFamily="18" charset="0"/>
                        </a:rPr>
                        <m:t>𝐸</m:t>
                      </m:r>
                      <m:d>
                        <m:dPr>
                          <m:begChr m:val="["/>
                          <m:endChr m:val="]"/>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𝑋</m:t>
                          </m:r>
                        </m:e>
                      </m:d>
                    </m:oMath>
                  </m:oMathPara>
                </a14:m>
                <a:endParaRPr lang="en-US" sz="100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acc>
                            <m:accPr>
                              <m:chr m:val="̅"/>
                              <m:ctrlPr>
                                <a:rPr lang="en-US" sz="1000" i="1">
                                  <a:solidFill>
                                    <a:srgbClr val="C00000"/>
                                  </a:solidFill>
                                  <a:latin typeface="Cambria Math" panose="02040503050406030204" pitchFamily="18" charset="0"/>
                                </a:rPr>
                              </m:ctrlPr>
                            </m:accPr>
                            <m:e>
                              <m:r>
                                <a:rPr lang="en-US" sz="1000" i="1">
                                  <a:solidFill>
                                    <a:srgbClr val="C00000"/>
                                  </a:solidFill>
                                  <a:latin typeface="Cambria Math" panose="02040503050406030204" pitchFamily="18" charset="0"/>
                                </a:rPr>
                                <m:t>𝑋</m:t>
                              </m:r>
                            </m:e>
                          </m:acc>
                        </m:e>
                      </m:d>
                      <m:r>
                        <a:rPr lang="en-US" sz="1000" i="1">
                          <a:solidFill>
                            <a:srgbClr val="C00000"/>
                          </a:solidFill>
                          <a:latin typeface="Cambria Math" panose="02040503050406030204" pitchFamily="18" charset="0"/>
                        </a:rPr>
                        <m:t>=</m:t>
                      </m:r>
                      <m:f>
                        <m:fPr>
                          <m:ctrlPr>
                            <a:rPr lang="en-US" sz="1000" i="1">
                              <a:solidFill>
                                <a:srgbClr val="C00000"/>
                              </a:solidFill>
                              <a:latin typeface="Cambria Math" panose="02040503050406030204" pitchFamily="18" charset="0"/>
                            </a:rPr>
                          </m:ctrlPr>
                        </m:fPr>
                        <m:num>
                          <m:r>
                            <a:rPr lang="en-US" sz="1000" i="1">
                              <a:solidFill>
                                <a:srgbClr val="C00000"/>
                              </a:solidFill>
                              <a:latin typeface="Cambria Math" panose="02040503050406030204" pitchFamily="18" charset="0"/>
                            </a:rPr>
                            <m:t>𝑉</m:t>
                          </m:r>
                          <m:d>
                            <m:dPr>
                              <m:begChr m:val="["/>
                              <m:endChr m:val="]"/>
                              <m:ctrlPr>
                                <a:rPr lang="en-US" sz="1000" i="1">
                                  <a:solidFill>
                                    <a:srgbClr val="C00000"/>
                                  </a:solidFill>
                                  <a:latin typeface="Cambria Math" panose="02040503050406030204" pitchFamily="18" charset="0"/>
                                </a:rPr>
                              </m:ctrlPr>
                            </m:dPr>
                            <m:e>
                              <m:r>
                                <a:rPr lang="en-US" sz="1000" i="1">
                                  <a:solidFill>
                                    <a:srgbClr val="C00000"/>
                                  </a:solidFill>
                                  <a:latin typeface="Cambria Math" panose="02040503050406030204" pitchFamily="18" charset="0"/>
                                </a:rPr>
                                <m:t>𝑋</m:t>
                              </m:r>
                            </m:e>
                          </m:d>
                        </m:num>
                        <m:den>
                          <m:r>
                            <a:rPr lang="en-US" sz="1000" i="1">
                              <a:solidFill>
                                <a:srgbClr val="C00000"/>
                              </a:solidFill>
                              <a:latin typeface="Cambria Math" panose="02040503050406030204" pitchFamily="18" charset="0"/>
                            </a:rPr>
                            <m:t>𝑛</m:t>
                          </m:r>
                        </m:den>
                      </m:f>
                    </m:oMath>
                  </m:oMathPara>
                </a14:m>
                <a:endParaRPr lang="de-DE" sz="1000" dirty="0">
                  <a:solidFill>
                    <a:srgbClr val="C00000"/>
                  </a:solidFill>
                </a:endParaRPr>
              </a:p>
            </p:txBody>
          </p:sp>
        </mc:Choice>
        <mc:Fallback xmlns="">
          <p:sp>
            <p:nvSpPr>
              <p:cNvPr id="47" name="TextBox 46">
                <a:extLst>
                  <a:ext uri="{FF2B5EF4-FFF2-40B4-BE49-F238E27FC236}">
                    <a16:creationId xmlns:a16="http://schemas.microsoft.com/office/drawing/2014/main" id="{7AECA4C1-526B-2304-9D92-89EE9BD2727A}"/>
                  </a:ext>
                </a:extLst>
              </p:cNvPr>
              <p:cNvSpPr txBox="1">
                <a:spLocks noRot="1" noChangeAspect="1" noMove="1" noResize="1" noEditPoints="1" noAdjustHandles="1" noChangeArrowheads="1" noChangeShapeType="1" noTextEdit="1"/>
              </p:cNvSpPr>
              <p:nvPr/>
            </p:nvSpPr>
            <p:spPr bwMode="gray">
              <a:xfrm>
                <a:off x="6349269" y="4566102"/>
                <a:ext cx="1129613" cy="607235"/>
              </a:xfrm>
              <a:prstGeom prst="rect">
                <a:avLst/>
              </a:prstGeom>
              <a:blipFill>
                <a:blip r:embed="rId1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88458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dissolv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22" presetClass="entr" presetSubtype="4"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Effect transition="in" filter="dissolve">
                                      <p:cBhvr>
                                        <p:cTn id="41" dur="500"/>
                                        <p:tgtEl>
                                          <p:spTgt spid="2">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22" presetClass="entr" presetSubtype="1"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dissolv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dissolve">
                                      <p:cBhvr>
                                        <p:cTn id="69" dur="500"/>
                                        <p:tgtEl>
                                          <p:spTgt spid="29"/>
                                        </p:tgtEl>
                                      </p:cBhvr>
                                    </p:animEffect>
                                  </p:childTnLst>
                                </p:cTn>
                              </p:par>
                              <p:par>
                                <p:cTn id="70" presetID="22" presetClass="entr" presetSubtype="2"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right)">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dissolv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dissolve">
                                      <p:cBhvr>
                                        <p:cTn id="82" dur="500"/>
                                        <p:tgtEl>
                                          <p:spTgt spid="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dissolve">
                                      <p:cBhvr>
                                        <p:cTn id="85" dur="500"/>
                                        <p:tgtEl>
                                          <p:spTgt spid="32"/>
                                        </p:tgtEl>
                                      </p:cBhvr>
                                    </p:animEffect>
                                  </p:childTnLst>
                                </p:cTn>
                              </p:par>
                              <p:par>
                                <p:cTn id="86" presetID="22" presetClass="entr" presetSubtype="1"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up)">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dissolv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dissolve">
                                      <p:cBhvr>
                                        <p:cTn id="101" dur="500"/>
                                        <p:tgtEl>
                                          <p:spTgt spid="31"/>
                                        </p:tgtEl>
                                      </p:cBhvr>
                                    </p:animEffect>
                                  </p:childTnLst>
                                </p:cTn>
                              </p:par>
                              <p:par>
                                <p:cTn id="102" presetID="22" presetClass="entr" presetSubtype="1"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up)">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dissolve">
                                      <p:cBhvr>
                                        <p:cTn id="109" dur="500"/>
                                        <p:tgtEl>
                                          <p:spTgt spid="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dissolve">
                                      <p:cBhvr>
                                        <p:cTn id="114" dur="500"/>
                                        <p:tgtEl>
                                          <p:spTgt spid="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dissolve">
                                      <p:cBhvr>
                                        <p:cTn id="117" dur="500"/>
                                        <p:tgtEl>
                                          <p:spTgt spid="47"/>
                                        </p:tgtEl>
                                      </p:cBhvr>
                                    </p:animEffect>
                                  </p:childTnLst>
                                </p:cTn>
                              </p:par>
                              <p:par>
                                <p:cTn id="118" presetID="22" presetClass="entr" presetSubtype="2" fill="hold"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right)">
                                      <p:cBhvr>
                                        <p:cTn id="120" dur="500"/>
                                        <p:tgtEl>
                                          <p:spTgt spid="44"/>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dissolv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4" grpId="0" animBg="1"/>
      <p:bldP spid="16" grpId="0"/>
      <p:bldP spid="21" grpId="0" animBg="1"/>
      <p:bldP spid="25" grpId="0" animBg="1"/>
      <p:bldP spid="29" grpId="0"/>
      <p:bldP spid="30" grpId="0" animBg="1"/>
      <p:bldP spid="31" grpId="0" animBg="1"/>
      <p:bldP spid="32" grpId="0" animBg="1"/>
      <p:bldP spid="42" grpId="0"/>
      <p:bldP spid="43"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endParaRPr lang="de-DE" b="1" dirty="0"/>
          </a:p>
          <a:p>
            <a:r>
              <a:rPr lang="de-DE" b="1"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5612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530CA6-B545-6C5A-0B03-6EA1590F2237}"/>
                  </a:ext>
                </a:extLst>
              </p:cNvPr>
              <p:cNvSpPr>
                <a:spLocks noGrp="1"/>
              </p:cNvSpPr>
              <p:nvPr>
                <p:ph type="body" sz="quarter" idx="13"/>
              </p:nvPr>
            </p:nvSpPr>
            <p:spPr/>
            <p:txBody>
              <a:bodyPr/>
              <a:lstStyle/>
              <a:p>
                <a:r>
                  <a:rPr lang="de-DE" b="1" dirty="0"/>
                  <a:t>Beobachtung</a:t>
                </a:r>
                <a:r>
                  <a:rPr lang="de-DE" dirty="0"/>
                  <a:t>: Wir haben gesehen, dass der empirische Mittelwert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oMath>
                  </m:oMathPara>
                </a14:m>
                <a:endParaRPr lang="de-DE" dirty="0"/>
              </a:p>
              <a:p>
                <a:pPr marL="268287" lvl="1" indent="0">
                  <a:buNone/>
                </a:pPr>
                <a:r>
                  <a:rPr lang="de-DE" dirty="0"/>
                  <a:t>einer unabhängig und identisch verteilten Stichprobe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ein möglicher Schätzer des Erwartungswertes ist, wobei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𝑋</m:t>
                        </m:r>
                      </m:sub>
                    </m:sSub>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a:t>
                </a:r>
              </a:p>
              <a:p>
                <a:r>
                  <a:rPr lang="de-DE" b="1" dirty="0"/>
                  <a:t>Frage</a:t>
                </a:r>
                <a:r>
                  <a:rPr lang="de-DE" dirty="0"/>
                  <a:t>: Da die Stichprobe aber eine Zufallsvariable ist, ist auch der empirische Mittelwert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eine Zufallsvariable. Wie ist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oMath>
                </a14:m>
                <a:r>
                  <a:rPr lang="de-DE" dirty="0"/>
                  <a:t> verteilt?</a:t>
                </a:r>
              </a:p>
              <a:p>
                <a:r>
                  <a:rPr lang="de-DE" b="1" dirty="0"/>
                  <a:t>Antwort</a:t>
                </a:r>
                <a:r>
                  <a:rPr lang="de-DE" dirty="0"/>
                  <a:t>: Der zentrale Grenzwertsatz liefert die Antwort, denn</a:t>
                </a:r>
              </a:p>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groupChr>
                        <m:groupChrPr>
                          <m:chr m:val="→"/>
                          <m:vertJc m:val="bot"/>
                          <m:ctrlPr>
                            <a:rPr lang="de-DE" sz="1400" b="0" i="1" smtClean="0">
                              <a:latin typeface="Cambria Math" panose="02040503050406030204" pitchFamily="18" charset="0"/>
                            </a:rPr>
                          </m:ctrlPr>
                        </m:groupChrPr>
                        <m:e>
                          <m:r>
                            <m:rPr>
                              <m:brk m:alnAt="2"/>
                            </m:rPr>
                            <a:rPr lang="de-DE" sz="1400" b="0" i="1" smtClean="0">
                              <a:latin typeface="Cambria Math" panose="02040503050406030204" pitchFamily="18" charset="0"/>
                            </a:rPr>
                            <m:t>𝑑</m:t>
                          </m:r>
                        </m:e>
                      </m:groupChr>
                      <m:r>
                        <a:rPr lang="de-DE" sz="1400" i="1">
                          <a:latin typeface="Cambria Math" panose="02040503050406030204" pitchFamily="18" charset="0"/>
                        </a:rPr>
                        <m:t>𝒩</m:t>
                      </m:r>
                      <m:d>
                        <m:dPr>
                          <m:ctrlPr>
                            <a:rPr lang="en-US" sz="1400" i="1">
                              <a:latin typeface="Cambria Math" panose="02040503050406030204" pitchFamily="18" charset="0"/>
                            </a:rPr>
                          </m:ctrlPr>
                        </m:dPr>
                        <m:e>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𝑉</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num>
                            <m:den>
                              <m:r>
                                <a:rPr lang="en-US" sz="1400" i="1">
                                  <a:latin typeface="Cambria Math" panose="02040503050406030204" pitchFamily="18" charset="0"/>
                                </a:rPr>
                                <m:t>𝑛</m:t>
                              </m:r>
                            </m:den>
                          </m:f>
                        </m:e>
                      </m:d>
                    </m:oMath>
                  </m:oMathPara>
                </a14:m>
                <a:endParaRPr lang="de-DE" b="1" dirty="0"/>
              </a:p>
              <a:p>
                <a:r>
                  <a:rPr lang="de-DE" b="1" dirty="0">
                    <a:solidFill>
                      <a:schemeClr val="accent2"/>
                    </a:solidFill>
                  </a:rPr>
                  <a:t>Bemerkungen (Verteilung des empirischen Mittelwerts)</a:t>
                </a:r>
                <a:endParaRPr lang="de-DE" dirty="0"/>
              </a:p>
              <a:p>
                <a:pPr lvl="1"/>
                <a:r>
                  <a:rPr lang="de-DE" sz="1200" dirty="0"/>
                  <a:t>In der Praxis gilt diese Approximation der Verteilung als verlässlich für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&gt;30</m:t>
                    </m:r>
                  </m:oMath>
                </a14:m>
                <a:r>
                  <a:rPr lang="de-DE" sz="1200" dirty="0"/>
                  <a:t>.</a:t>
                </a:r>
              </a:p>
              <a:p>
                <a:pPr lvl="1"/>
                <a:r>
                  <a:rPr lang="de-DE" sz="1200" dirty="0"/>
                  <a:t>Je näher die ursprüngliche Verteilung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𝑋</m:t>
                        </m:r>
                      </m:sub>
                    </m:sSub>
                  </m:oMath>
                </a14:m>
                <a:r>
                  <a:rPr lang="de-DE" sz="1200" dirty="0"/>
                  <a:t> an einer unimodalen Verteilung ist, um so besser ist die Approximation schon für kleine </a:t>
                </a:r>
                <a14:m>
                  <m:oMath xmlns:m="http://schemas.openxmlformats.org/officeDocument/2006/math">
                    <m:r>
                      <a:rPr lang="en-US" sz="1200" i="1">
                        <a:latin typeface="Cambria Math" panose="02040503050406030204" pitchFamily="18" charset="0"/>
                      </a:rPr>
                      <m:t>𝑛</m:t>
                    </m:r>
                  </m:oMath>
                </a14:m>
                <a:r>
                  <a:rPr lang="de-DE" sz="1200" dirty="0"/>
                  <a:t>.</a:t>
                </a:r>
              </a:p>
            </p:txBody>
          </p:sp>
        </mc:Choice>
        <mc:Fallback xmlns="">
          <p:sp>
            <p:nvSpPr>
              <p:cNvPr id="2" name="Text Placeholder 1">
                <a:extLst>
                  <a:ext uri="{FF2B5EF4-FFF2-40B4-BE49-F238E27FC236}">
                    <a16:creationId xmlns:a16="http://schemas.microsoft.com/office/drawing/2014/main" id="{40530CA6-B545-6C5A-0B03-6EA1590F2237}"/>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11702" r="-369" b="-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EA4F219-EA7D-2B30-9831-1B18A41B2B6F}"/>
              </a:ext>
            </a:extLst>
          </p:cNvPr>
          <p:cNvSpPr>
            <a:spLocks noGrp="1"/>
          </p:cNvSpPr>
          <p:nvPr>
            <p:ph type="title"/>
          </p:nvPr>
        </p:nvSpPr>
        <p:spPr/>
        <p:txBody>
          <a:bodyPr/>
          <a:lstStyle/>
          <a:p>
            <a:r>
              <a:rPr lang="de-DE" dirty="0"/>
              <a:t>Verteilung des empirischen Mittelwerts</a:t>
            </a:r>
          </a:p>
        </p:txBody>
      </p:sp>
    </p:spTree>
    <p:extLst>
      <p:ext uri="{BB962C8B-B14F-4D97-AF65-F5344CB8AC3E}">
        <p14:creationId xmlns:p14="http://schemas.microsoft.com/office/powerpoint/2010/main" val="3774188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dissolv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dissolve">
                                      <p:cBhvr>
                                        <p:cTn id="31" dur="500"/>
                                        <p:tgtEl>
                                          <p:spTgt spid="2">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dissolv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dissolv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6" y="1239837"/>
                <a:ext cx="6733504" cy="1691953"/>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sind der empirische Mittelwert</a:t>
                </a:r>
                <a14:m>
                  <m:oMath xmlns:m="http://schemas.openxmlformats.org/officeDocument/2006/math">
                    <m:r>
                      <a:rPr lang="en-US" b="0" i="0" smtClean="0">
                        <a:solidFill>
                          <a:schemeClr val="accent4"/>
                        </a:solidFill>
                        <a:latin typeface="Cambria Math" panose="02040503050406030204" pitchFamily="18" charset="0"/>
                      </a:rPr>
                      <m:t> </m:t>
                    </m:r>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10</m:t>
                        </m:r>
                      </m:sub>
                    </m:sSub>
                  </m:oMath>
                </a14:m>
                <a:r>
                  <a:rPr lang="de-DE" dirty="0"/>
                  <a:t> und die korrigierte Varianz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e>
                    </m:d>
                  </m:oMath>
                </a14:m>
                <a:r>
                  <a:rPr lang="de-DE" dirty="0"/>
                  <a:t> verteilt.</a:t>
                </a:r>
              </a:p>
              <a:p>
                <a:r>
                  <a:rPr lang="de-DE" b="1" dirty="0"/>
                  <a:t>Lösung</a:t>
                </a:r>
                <a:r>
                  <a:rPr lang="de-DE" dirty="0"/>
                  <a:t>. Wir simulieren 100 000 Stichproben der Größe 10 und plotten die Histogramme</a:t>
                </a:r>
              </a:p>
              <a:p>
                <a:pPr marL="0" indent="0">
                  <a:buNone/>
                </a:pPr>
                <a:endParaRPr lang="de-DE" b="1" dirty="0"/>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6" y="1239837"/>
                <a:ext cx="6733504" cy="1691953"/>
              </a:xfrm>
              <a:blipFill>
                <a:blip r:embed="rId2"/>
                <a:stretch>
                  <a:fillRect t="-746" b="-223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sp>
        <p:nvSpPr>
          <p:cNvPr id="9" name="Freeform 8">
            <a:extLst>
              <a:ext uri="{FF2B5EF4-FFF2-40B4-BE49-F238E27FC236}">
                <a16:creationId xmlns:a16="http://schemas.microsoft.com/office/drawing/2014/main" id="{AF6F2049-F668-F862-5F87-471ADF1B0BF6}"/>
              </a:ext>
            </a:extLst>
          </p:cNvPr>
          <p:cNvSpPr/>
          <p:nvPr/>
        </p:nvSpPr>
        <p:spPr>
          <a:xfrm>
            <a:off x="1228881" y="3294139"/>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grpSp>
        <p:nvGrpSpPr>
          <p:cNvPr id="863" name="Group 862">
            <a:extLst>
              <a:ext uri="{FF2B5EF4-FFF2-40B4-BE49-F238E27FC236}">
                <a16:creationId xmlns:a16="http://schemas.microsoft.com/office/drawing/2014/main" id="{C5503530-5345-FCAA-8CE3-AEC551F1BD93}"/>
              </a:ext>
            </a:extLst>
          </p:cNvPr>
          <p:cNvGrpSpPr/>
          <p:nvPr/>
        </p:nvGrpSpPr>
        <p:grpSpPr>
          <a:xfrm>
            <a:off x="1283346" y="3344601"/>
            <a:ext cx="2458560" cy="1612063"/>
            <a:chOff x="1283346" y="3344601"/>
            <a:chExt cx="2458560" cy="1612063"/>
          </a:xfrm>
        </p:grpSpPr>
        <p:sp>
          <p:nvSpPr>
            <p:cNvPr id="10" name="Freeform 9">
              <a:extLst>
                <a:ext uri="{FF2B5EF4-FFF2-40B4-BE49-F238E27FC236}">
                  <a16:creationId xmlns:a16="http://schemas.microsoft.com/office/drawing/2014/main" id="{0AD2382B-F279-365E-6724-C86CDBA24E57}"/>
                </a:ext>
              </a:extLst>
            </p:cNvPr>
            <p:cNvSpPr/>
            <p:nvPr/>
          </p:nvSpPr>
          <p:spPr>
            <a:xfrm>
              <a:off x="1451907" y="3344601"/>
              <a:ext cx="2289999" cy="1509556"/>
            </a:xfrm>
            <a:custGeom>
              <a:avLst/>
              <a:gdLst>
                <a:gd name="connsiteX0" fmla="*/ 0 w 2289999"/>
                <a:gd name="connsiteY0" fmla="*/ 1509556 h 1509556"/>
                <a:gd name="connsiteX1" fmla="*/ 2290000 w 2289999"/>
                <a:gd name="connsiteY1" fmla="*/ 1509556 h 1509556"/>
                <a:gd name="connsiteX2" fmla="*/ 2290000 w 2289999"/>
                <a:gd name="connsiteY2" fmla="*/ 0 h 1509556"/>
                <a:gd name="connsiteX3" fmla="*/ 0 w 2289999"/>
                <a:gd name="connsiteY3" fmla="*/ 0 h 1509556"/>
              </a:gdLst>
              <a:ahLst/>
              <a:cxnLst>
                <a:cxn ang="0">
                  <a:pos x="connsiteX0" y="connsiteY0"/>
                </a:cxn>
                <a:cxn ang="0">
                  <a:pos x="connsiteX1" y="connsiteY1"/>
                </a:cxn>
                <a:cxn ang="0">
                  <a:pos x="connsiteX2" y="connsiteY2"/>
                </a:cxn>
                <a:cxn ang="0">
                  <a:pos x="connsiteX3" y="connsiteY3"/>
                </a:cxn>
              </a:cxnLst>
              <a:rect l="l" t="t" r="r" b="b"/>
              <a:pathLst>
                <a:path w="2289999" h="1509556">
                  <a:moveTo>
                    <a:pt x="0" y="1509556"/>
                  </a:moveTo>
                  <a:lnTo>
                    <a:pt x="2290000" y="1509556"/>
                  </a:lnTo>
                  <a:lnTo>
                    <a:pt x="2290000" y="0"/>
                  </a:lnTo>
                  <a:lnTo>
                    <a:pt x="0" y="0"/>
                  </a:lnTo>
                  <a:close/>
                </a:path>
              </a:pathLst>
            </a:custGeom>
            <a:solidFill>
              <a:srgbClr val="FFFFFF"/>
            </a:solidFill>
            <a:ln w="1068" cap="flat">
              <a:noFill/>
              <a:prstDash val="solid"/>
              <a:miter/>
            </a:ln>
          </p:spPr>
          <p:txBody>
            <a:bodyPr rtlCol="0" anchor="ctr"/>
            <a:lstStyle/>
            <a:p>
              <a:endParaRPr lang="de-DE"/>
            </a:p>
          </p:txBody>
        </p:sp>
        <p:sp>
          <p:nvSpPr>
            <p:cNvPr id="11" name="Freeform 10">
              <a:extLst>
                <a:ext uri="{FF2B5EF4-FFF2-40B4-BE49-F238E27FC236}">
                  <a16:creationId xmlns:a16="http://schemas.microsoft.com/office/drawing/2014/main" id="{EB4CAA9C-EFAA-43E1-A86C-45599838C8B7}"/>
                </a:ext>
              </a:extLst>
            </p:cNvPr>
            <p:cNvSpPr/>
            <p:nvPr/>
          </p:nvSpPr>
          <p:spPr>
            <a:xfrm>
              <a:off x="1627268"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2" name="Freeform 11">
              <a:extLst>
                <a:ext uri="{FF2B5EF4-FFF2-40B4-BE49-F238E27FC236}">
                  <a16:creationId xmlns:a16="http://schemas.microsoft.com/office/drawing/2014/main" id="{F0231663-789F-97F9-0EA2-ACACF5A4C5D4}"/>
                </a:ext>
              </a:extLst>
            </p:cNvPr>
            <p:cNvSpPr/>
            <p:nvPr/>
          </p:nvSpPr>
          <p:spPr>
            <a:xfrm>
              <a:off x="2121351"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3" name="Freeform 12">
              <a:extLst>
                <a:ext uri="{FF2B5EF4-FFF2-40B4-BE49-F238E27FC236}">
                  <a16:creationId xmlns:a16="http://schemas.microsoft.com/office/drawing/2014/main" id="{960DB56C-BA26-743D-5CA2-04613A4EEF94}"/>
                </a:ext>
              </a:extLst>
            </p:cNvPr>
            <p:cNvSpPr/>
            <p:nvPr/>
          </p:nvSpPr>
          <p:spPr>
            <a:xfrm>
              <a:off x="261543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4" name="Freeform 13">
              <a:extLst>
                <a:ext uri="{FF2B5EF4-FFF2-40B4-BE49-F238E27FC236}">
                  <a16:creationId xmlns:a16="http://schemas.microsoft.com/office/drawing/2014/main" id="{265DFB45-377B-E803-3674-92349F78768E}"/>
                </a:ext>
              </a:extLst>
            </p:cNvPr>
            <p:cNvSpPr/>
            <p:nvPr/>
          </p:nvSpPr>
          <p:spPr>
            <a:xfrm>
              <a:off x="310951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5" name="Freeform 14">
              <a:extLst>
                <a:ext uri="{FF2B5EF4-FFF2-40B4-BE49-F238E27FC236}">
                  <a16:creationId xmlns:a16="http://schemas.microsoft.com/office/drawing/2014/main" id="{E87A165F-8AAB-B19A-C719-F1922038E673}"/>
                </a:ext>
              </a:extLst>
            </p:cNvPr>
            <p:cNvSpPr/>
            <p:nvPr/>
          </p:nvSpPr>
          <p:spPr>
            <a:xfrm>
              <a:off x="3603596"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16" name="Freeform 15">
              <a:extLst>
                <a:ext uri="{FF2B5EF4-FFF2-40B4-BE49-F238E27FC236}">
                  <a16:creationId xmlns:a16="http://schemas.microsoft.com/office/drawing/2014/main" id="{99EDE53D-CC05-92CB-ADD2-4D2E8872564A}"/>
                </a:ext>
              </a:extLst>
            </p:cNvPr>
            <p:cNvSpPr/>
            <p:nvPr/>
          </p:nvSpPr>
          <p:spPr>
            <a:xfrm>
              <a:off x="1451907" y="4854157"/>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4270" cap="rnd">
              <a:solidFill>
                <a:srgbClr val="000000"/>
              </a:solidFill>
              <a:prstDash val="solid"/>
              <a:round/>
            </a:ln>
          </p:spPr>
          <p:txBody>
            <a:bodyPr rtlCol="0" anchor="ctr"/>
            <a:lstStyle/>
            <a:p>
              <a:endParaRPr lang="de-DE"/>
            </a:p>
          </p:txBody>
        </p:sp>
        <p:sp>
          <p:nvSpPr>
            <p:cNvPr id="17" name="Freeform 16">
              <a:extLst>
                <a:ext uri="{FF2B5EF4-FFF2-40B4-BE49-F238E27FC236}">
                  <a16:creationId xmlns:a16="http://schemas.microsoft.com/office/drawing/2014/main" id="{FE7D2053-F17E-0ED8-FDE0-C2DDEFCE1B2F}"/>
                </a:ext>
              </a:extLst>
            </p:cNvPr>
            <p:cNvSpPr/>
            <p:nvPr/>
          </p:nvSpPr>
          <p:spPr>
            <a:xfrm>
              <a:off x="1627268"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8" name="Freeform 17">
              <a:extLst>
                <a:ext uri="{FF2B5EF4-FFF2-40B4-BE49-F238E27FC236}">
                  <a16:creationId xmlns:a16="http://schemas.microsoft.com/office/drawing/2014/main" id="{2D12FDBC-7D62-6E04-EEF9-147365FE1F31}"/>
                </a:ext>
              </a:extLst>
            </p:cNvPr>
            <p:cNvSpPr/>
            <p:nvPr/>
          </p:nvSpPr>
          <p:spPr>
            <a:xfrm>
              <a:off x="2121351"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19" name="Freeform 18">
              <a:extLst>
                <a:ext uri="{FF2B5EF4-FFF2-40B4-BE49-F238E27FC236}">
                  <a16:creationId xmlns:a16="http://schemas.microsoft.com/office/drawing/2014/main" id="{6B012E55-6937-47A0-134B-C8543A9D3175}"/>
                </a:ext>
              </a:extLst>
            </p:cNvPr>
            <p:cNvSpPr/>
            <p:nvPr/>
          </p:nvSpPr>
          <p:spPr>
            <a:xfrm>
              <a:off x="2615437"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0" name="Freeform 19">
              <a:extLst>
                <a:ext uri="{FF2B5EF4-FFF2-40B4-BE49-F238E27FC236}">
                  <a16:creationId xmlns:a16="http://schemas.microsoft.com/office/drawing/2014/main" id="{9969E12A-C55C-6791-9BA6-BD81BA37CEF2}"/>
                </a:ext>
              </a:extLst>
            </p:cNvPr>
            <p:cNvSpPr/>
            <p:nvPr/>
          </p:nvSpPr>
          <p:spPr>
            <a:xfrm>
              <a:off x="310951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1" name="Freeform 20">
              <a:extLst>
                <a:ext uri="{FF2B5EF4-FFF2-40B4-BE49-F238E27FC236}">
                  <a16:creationId xmlns:a16="http://schemas.microsoft.com/office/drawing/2014/main" id="{ED7EEEB9-D09E-CC3F-BB16-A322F101B4B4}"/>
                </a:ext>
              </a:extLst>
            </p:cNvPr>
            <p:cNvSpPr/>
            <p:nvPr/>
          </p:nvSpPr>
          <p:spPr>
            <a:xfrm>
              <a:off x="3603596" y="4833970"/>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22" name="Freeform 21">
              <a:extLst>
                <a:ext uri="{FF2B5EF4-FFF2-40B4-BE49-F238E27FC236}">
                  <a16:creationId xmlns:a16="http://schemas.microsoft.com/office/drawing/2014/main" id="{1F5DE0A9-66D5-C216-D584-D29C9A5F4D3E}"/>
                </a:ext>
              </a:extLst>
            </p:cNvPr>
            <p:cNvSpPr/>
            <p:nvPr/>
          </p:nvSpPr>
          <p:spPr>
            <a:xfrm>
              <a:off x="157854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3" name="Freeform 22">
              <a:extLst>
                <a:ext uri="{FF2B5EF4-FFF2-40B4-BE49-F238E27FC236}">
                  <a16:creationId xmlns:a16="http://schemas.microsoft.com/office/drawing/2014/main" id="{EF7EE018-DD8A-0E41-1273-3C95E5FE33FF}"/>
                </a:ext>
              </a:extLst>
            </p:cNvPr>
            <p:cNvSpPr/>
            <p:nvPr/>
          </p:nvSpPr>
          <p:spPr>
            <a:xfrm>
              <a:off x="1631380" y="4889640"/>
              <a:ext cx="44608" cy="67024"/>
            </a:xfrm>
            <a:custGeom>
              <a:avLst/>
              <a:gdLst>
                <a:gd name="connsiteX0" fmla="*/ 23062 w 44608"/>
                <a:gd name="connsiteY0" fmla="*/ 29993 h 67024"/>
                <a:gd name="connsiteX1" fmla="*/ 13716 w 44608"/>
                <a:gd name="connsiteY1" fmla="*/ 34009 h 67024"/>
                <a:gd name="connsiteX2" fmla="*/ 10298 w 44608"/>
                <a:gd name="connsiteY2" fmla="*/ 45043 h 67024"/>
                <a:gd name="connsiteX3" fmla="*/ 13716 w 44608"/>
                <a:gd name="connsiteY3" fmla="*/ 56076 h 67024"/>
                <a:gd name="connsiteX4" fmla="*/ 23062 w 44608"/>
                <a:gd name="connsiteY4" fmla="*/ 60103 h 67024"/>
                <a:gd name="connsiteX5" fmla="*/ 32364 w 44608"/>
                <a:gd name="connsiteY5" fmla="*/ 56076 h 67024"/>
                <a:gd name="connsiteX6" fmla="*/ 35826 w 44608"/>
                <a:gd name="connsiteY6" fmla="*/ 45043 h 67024"/>
                <a:gd name="connsiteX7" fmla="*/ 32364 w 44608"/>
                <a:gd name="connsiteY7" fmla="*/ 34009 h 67024"/>
                <a:gd name="connsiteX8" fmla="*/ 23062 w 44608"/>
                <a:gd name="connsiteY8" fmla="*/ 29993 h 67024"/>
                <a:gd name="connsiteX9" fmla="*/ 40412 w 44608"/>
                <a:gd name="connsiteY9" fmla="*/ 2596 h 67024"/>
                <a:gd name="connsiteX10" fmla="*/ 40412 w 44608"/>
                <a:gd name="connsiteY10" fmla="*/ 10564 h 67024"/>
                <a:gd name="connsiteX11" fmla="*/ 33749 w 44608"/>
                <a:gd name="connsiteY11" fmla="*/ 8182 h 67024"/>
                <a:gd name="connsiteX12" fmla="*/ 27129 w 44608"/>
                <a:gd name="connsiteY12" fmla="*/ 7359 h 67024"/>
                <a:gd name="connsiteX13" fmla="*/ 13889 w 44608"/>
                <a:gd name="connsiteY13" fmla="*/ 13202 h 67024"/>
                <a:gd name="connsiteX14" fmla="*/ 8697 w 44608"/>
                <a:gd name="connsiteY14" fmla="*/ 30858 h 67024"/>
                <a:gd name="connsiteX15" fmla="*/ 15100 w 44608"/>
                <a:gd name="connsiteY15" fmla="*/ 25101 h 67024"/>
                <a:gd name="connsiteX16" fmla="*/ 23581 w 44608"/>
                <a:gd name="connsiteY16" fmla="*/ 23071 h 67024"/>
                <a:gd name="connsiteX17" fmla="*/ 38941 w 44608"/>
                <a:gd name="connsiteY17" fmla="*/ 28999 h 67024"/>
                <a:gd name="connsiteX18" fmla="*/ 44609 w 44608"/>
                <a:gd name="connsiteY18" fmla="*/ 45043 h 67024"/>
                <a:gd name="connsiteX19" fmla="*/ 38725 w 44608"/>
                <a:gd name="connsiteY19" fmla="*/ 61011 h 67024"/>
                <a:gd name="connsiteX20" fmla="*/ 23062 w 44608"/>
                <a:gd name="connsiteY20" fmla="*/ 67024 h 67024"/>
                <a:gd name="connsiteX21" fmla="*/ 5927 w 44608"/>
                <a:gd name="connsiteY21" fmla="*/ 58458 h 67024"/>
                <a:gd name="connsiteX22" fmla="*/ 0 w 44608"/>
                <a:gd name="connsiteY22" fmla="*/ 33539 h 67024"/>
                <a:gd name="connsiteX23" fmla="*/ 7269 w 44608"/>
                <a:gd name="connsiteY23" fmla="*/ 9132 h 67024"/>
                <a:gd name="connsiteX24" fmla="*/ 26783 w 44608"/>
                <a:gd name="connsiteY24" fmla="*/ 0 h 67024"/>
                <a:gd name="connsiteX25" fmla="*/ 33403 w 44608"/>
                <a:gd name="connsiteY25" fmla="*/ 652 h 67024"/>
                <a:gd name="connsiteX26" fmla="*/ 40412 w 44608"/>
                <a:gd name="connsiteY26" fmla="*/ 2596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08" h="67024">
                  <a:moveTo>
                    <a:pt x="23062" y="29993"/>
                  </a:moveTo>
                  <a:cubicBezTo>
                    <a:pt x="19139" y="29993"/>
                    <a:pt x="16024" y="31328"/>
                    <a:pt x="13716" y="34009"/>
                  </a:cubicBezTo>
                  <a:cubicBezTo>
                    <a:pt x="11437" y="36690"/>
                    <a:pt x="10298" y="40375"/>
                    <a:pt x="10298" y="45043"/>
                  </a:cubicBezTo>
                  <a:cubicBezTo>
                    <a:pt x="10298" y="49689"/>
                    <a:pt x="11437" y="53374"/>
                    <a:pt x="13716" y="56076"/>
                  </a:cubicBezTo>
                  <a:cubicBezTo>
                    <a:pt x="16024" y="58757"/>
                    <a:pt x="19139" y="60103"/>
                    <a:pt x="23062" y="60103"/>
                  </a:cubicBezTo>
                  <a:cubicBezTo>
                    <a:pt x="26985" y="60103"/>
                    <a:pt x="30086" y="58757"/>
                    <a:pt x="32364" y="56076"/>
                  </a:cubicBezTo>
                  <a:cubicBezTo>
                    <a:pt x="34672" y="53374"/>
                    <a:pt x="35826" y="49689"/>
                    <a:pt x="35826" y="45043"/>
                  </a:cubicBezTo>
                  <a:cubicBezTo>
                    <a:pt x="35826" y="40375"/>
                    <a:pt x="34672" y="36690"/>
                    <a:pt x="32364" y="34009"/>
                  </a:cubicBezTo>
                  <a:cubicBezTo>
                    <a:pt x="30086" y="31328"/>
                    <a:pt x="26985" y="29993"/>
                    <a:pt x="23062" y="29993"/>
                  </a:cubicBezTo>
                  <a:moveTo>
                    <a:pt x="40412" y="2596"/>
                  </a:moveTo>
                  <a:lnTo>
                    <a:pt x="40412" y="10564"/>
                  </a:lnTo>
                  <a:cubicBezTo>
                    <a:pt x="38219" y="9528"/>
                    <a:pt x="35999" y="8727"/>
                    <a:pt x="33749" y="8182"/>
                  </a:cubicBezTo>
                  <a:cubicBezTo>
                    <a:pt x="31528" y="7637"/>
                    <a:pt x="29321" y="7359"/>
                    <a:pt x="27129" y="7359"/>
                  </a:cubicBezTo>
                  <a:cubicBezTo>
                    <a:pt x="21360" y="7359"/>
                    <a:pt x="16947" y="9303"/>
                    <a:pt x="13889" y="13202"/>
                  </a:cubicBezTo>
                  <a:cubicBezTo>
                    <a:pt x="10861" y="17101"/>
                    <a:pt x="9129" y="22986"/>
                    <a:pt x="8697" y="30858"/>
                  </a:cubicBezTo>
                  <a:cubicBezTo>
                    <a:pt x="10398" y="28348"/>
                    <a:pt x="12533" y="26425"/>
                    <a:pt x="15100" y="25101"/>
                  </a:cubicBezTo>
                  <a:cubicBezTo>
                    <a:pt x="17668" y="23744"/>
                    <a:pt x="20495" y="23071"/>
                    <a:pt x="23581" y="23071"/>
                  </a:cubicBezTo>
                  <a:cubicBezTo>
                    <a:pt x="30072" y="23071"/>
                    <a:pt x="35191" y="25047"/>
                    <a:pt x="38941" y="28999"/>
                  </a:cubicBezTo>
                  <a:cubicBezTo>
                    <a:pt x="42719" y="32919"/>
                    <a:pt x="44609" y="38260"/>
                    <a:pt x="44609" y="45043"/>
                  </a:cubicBezTo>
                  <a:cubicBezTo>
                    <a:pt x="44609" y="51676"/>
                    <a:pt x="42648" y="57005"/>
                    <a:pt x="38725" y="61011"/>
                  </a:cubicBezTo>
                  <a:cubicBezTo>
                    <a:pt x="34801" y="65016"/>
                    <a:pt x="29580" y="67024"/>
                    <a:pt x="23062" y="67024"/>
                  </a:cubicBezTo>
                  <a:cubicBezTo>
                    <a:pt x="15590" y="67024"/>
                    <a:pt x="9879" y="64172"/>
                    <a:pt x="5927" y="58458"/>
                  </a:cubicBezTo>
                  <a:cubicBezTo>
                    <a:pt x="1976" y="52722"/>
                    <a:pt x="0" y="44412"/>
                    <a:pt x="0" y="33539"/>
                  </a:cubicBezTo>
                  <a:cubicBezTo>
                    <a:pt x="0" y="23328"/>
                    <a:pt x="2422" y="15189"/>
                    <a:pt x="7269" y="9132"/>
                  </a:cubicBezTo>
                  <a:cubicBezTo>
                    <a:pt x="12115" y="3044"/>
                    <a:pt x="18619" y="0"/>
                    <a:pt x="26783" y="0"/>
                  </a:cubicBezTo>
                  <a:cubicBezTo>
                    <a:pt x="28975" y="0"/>
                    <a:pt x="31182" y="214"/>
                    <a:pt x="33403" y="652"/>
                  </a:cubicBezTo>
                  <a:cubicBezTo>
                    <a:pt x="35653" y="1090"/>
                    <a:pt x="37989" y="1730"/>
                    <a:pt x="40412" y="2596"/>
                  </a:cubicBezTo>
                  <a:close/>
                </a:path>
              </a:pathLst>
            </a:custGeom>
            <a:solidFill>
              <a:srgbClr val="000000"/>
            </a:solidFill>
            <a:ln w="1068" cap="flat">
              <a:noFill/>
              <a:prstDash val="solid"/>
              <a:miter/>
            </a:ln>
          </p:spPr>
          <p:txBody>
            <a:bodyPr rtlCol="0" anchor="ctr"/>
            <a:lstStyle/>
            <a:p>
              <a:endParaRPr lang="de-DE"/>
            </a:p>
          </p:txBody>
        </p:sp>
        <p:sp>
          <p:nvSpPr>
            <p:cNvPr id="24" name="Freeform 23">
              <a:extLst>
                <a:ext uri="{FF2B5EF4-FFF2-40B4-BE49-F238E27FC236}">
                  <a16:creationId xmlns:a16="http://schemas.microsoft.com/office/drawing/2014/main" id="{176F52A4-3486-2975-B44F-A76ACA3D1BA4}"/>
                </a:ext>
              </a:extLst>
            </p:cNvPr>
            <p:cNvSpPr/>
            <p:nvPr/>
          </p:nvSpPr>
          <p:spPr>
            <a:xfrm>
              <a:off x="2072868" y="4890815"/>
              <a:ext cx="38466" cy="64599"/>
            </a:xfrm>
            <a:custGeom>
              <a:avLst/>
              <a:gdLst>
                <a:gd name="connsiteX0" fmla="*/ 1255 w 38466"/>
                <a:gd name="connsiteY0" fmla="*/ 57240 h 64599"/>
                <a:gd name="connsiteX1" fmla="*/ 15534 w 38466"/>
                <a:gd name="connsiteY1" fmla="*/ 57240 h 64599"/>
                <a:gd name="connsiteX2" fmla="*/ 15534 w 38466"/>
                <a:gd name="connsiteY2" fmla="*/ 7958 h 64599"/>
                <a:gd name="connsiteX3" fmla="*/ 0 w 38466"/>
                <a:gd name="connsiteY3" fmla="*/ 11076 h 64599"/>
                <a:gd name="connsiteX4" fmla="*/ 0 w 38466"/>
                <a:gd name="connsiteY4" fmla="*/ 3108 h 64599"/>
                <a:gd name="connsiteX5" fmla="*/ 15447 w 38466"/>
                <a:gd name="connsiteY5" fmla="*/ 0 h 64599"/>
                <a:gd name="connsiteX6" fmla="*/ 24187 w 38466"/>
                <a:gd name="connsiteY6" fmla="*/ 0 h 64599"/>
                <a:gd name="connsiteX7" fmla="*/ 24187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8"/>
                  </a:lnTo>
                  <a:lnTo>
                    <a:pt x="0" y="11076"/>
                  </a:lnTo>
                  <a:lnTo>
                    <a:pt x="0" y="3108"/>
                  </a:lnTo>
                  <a:lnTo>
                    <a:pt x="15447" y="0"/>
                  </a:lnTo>
                  <a:lnTo>
                    <a:pt x="24187" y="0"/>
                  </a:lnTo>
                  <a:lnTo>
                    <a:pt x="24187"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25" name="Freeform 24">
              <a:extLst>
                <a:ext uri="{FF2B5EF4-FFF2-40B4-BE49-F238E27FC236}">
                  <a16:creationId xmlns:a16="http://schemas.microsoft.com/office/drawing/2014/main" id="{423ED39B-1126-816D-3941-386EB7ED9149}"/>
                </a:ext>
              </a:extLst>
            </p:cNvPr>
            <p:cNvSpPr/>
            <p:nvPr/>
          </p:nvSpPr>
          <p:spPr>
            <a:xfrm>
              <a:off x="2125526" y="4889640"/>
              <a:ext cx="44306" cy="67024"/>
            </a:xfrm>
            <a:custGeom>
              <a:avLst/>
              <a:gdLst>
                <a:gd name="connsiteX0" fmla="*/ 22153 w 44306"/>
                <a:gd name="connsiteY0" fmla="*/ 35098 h 67024"/>
                <a:gd name="connsiteX1" fmla="*/ 12331 w 44306"/>
                <a:gd name="connsiteY1" fmla="*/ 38431 h 67024"/>
                <a:gd name="connsiteX2" fmla="*/ 8783 w 44306"/>
                <a:gd name="connsiteY2" fmla="*/ 47595 h 67024"/>
                <a:gd name="connsiteX3" fmla="*/ 12331 w 44306"/>
                <a:gd name="connsiteY3" fmla="*/ 56771 h 67024"/>
                <a:gd name="connsiteX4" fmla="*/ 22153 w 44306"/>
                <a:gd name="connsiteY4" fmla="*/ 60103 h 67024"/>
                <a:gd name="connsiteX5" fmla="*/ 31975 w 44306"/>
                <a:gd name="connsiteY5" fmla="*/ 56771 h 67024"/>
                <a:gd name="connsiteX6" fmla="*/ 35566 w 44306"/>
                <a:gd name="connsiteY6" fmla="*/ 47595 h 67024"/>
                <a:gd name="connsiteX7" fmla="*/ 31975 w 44306"/>
                <a:gd name="connsiteY7" fmla="*/ 38431 h 67024"/>
                <a:gd name="connsiteX8" fmla="*/ 22153 w 44306"/>
                <a:gd name="connsiteY8" fmla="*/ 35098 h 67024"/>
                <a:gd name="connsiteX9" fmla="*/ 13412 w 44306"/>
                <a:gd name="connsiteY9" fmla="*/ 31371 h 67024"/>
                <a:gd name="connsiteX10" fmla="*/ 4629 w 44306"/>
                <a:gd name="connsiteY10" fmla="*/ 26137 h 67024"/>
                <a:gd name="connsiteX11" fmla="*/ 1514 w 44306"/>
                <a:gd name="connsiteY11" fmla="*/ 16748 h 67024"/>
                <a:gd name="connsiteX12" fmla="*/ 7009 w 44306"/>
                <a:gd name="connsiteY12" fmla="*/ 4507 h 67024"/>
                <a:gd name="connsiteX13" fmla="*/ 22153 w 44306"/>
                <a:gd name="connsiteY13" fmla="*/ 0 h 67024"/>
                <a:gd name="connsiteX14" fmla="*/ 37297 w 44306"/>
                <a:gd name="connsiteY14" fmla="*/ 4507 h 67024"/>
                <a:gd name="connsiteX15" fmla="*/ 42792 w 44306"/>
                <a:gd name="connsiteY15" fmla="*/ 16748 h 67024"/>
                <a:gd name="connsiteX16" fmla="*/ 39634 w 44306"/>
                <a:gd name="connsiteY16" fmla="*/ 26137 h 67024"/>
                <a:gd name="connsiteX17" fmla="*/ 30937 w 44306"/>
                <a:gd name="connsiteY17" fmla="*/ 31371 h 67024"/>
                <a:gd name="connsiteX18" fmla="*/ 40758 w 44306"/>
                <a:gd name="connsiteY18" fmla="*/ 37128 h 67024"/>
                <a:gd name="connsiteX19" fmla="*/ 44307 w 44306"/>
                <a:gd name="connsiteY19" fmla="*/ 47595 h 67024"/>
                <a:gd name="connsiteX20" fmla="*/ 38552 w 44306"/>
                <a:gd name="connsiteY20" fmla="*/ 62004 h 67024"/>
                <a:gd name="connsiteX21" fmla="*/ 22153 w 44306"/>
                <a:gd name="connsiteY21" fmla="*/ 67024 h 67024"/>
                <a:gd name="connsiteX22" fmla="*/ 5711 w 44306"/>
                <a:gd name="connsiteY22" fmla="*/ 62004 h 67024"/>
                <a:gd name="connsiteX23" fmla="*/ 0 w 44306"/>
                <a:gd name="connsiteY23" fmla="*/ 47595 h 67024"/>
                <a:gd name="connsiteX24" fmla="*/ 3547 w 44306"/>
                <a:gd name="connsiteY24" fmla="*/ 37128 h 67024"/>
                <a:gd name="connsiteX25" fmla="*/ 13412 w 44306"/>
                <a:gd name="connsiteY25" fmla="*/ 31371 h 67024"/>
                <a:gd name="connsiteX26" fmla="*/ 10211 w 44306"/>
                <a:gd name="connsiteY26" fmla="*/ 17570 h 67024"/>
                <a:gd name="connsiteX27" fmla="*/ 13326 w 44306"/>
                <a:gd name="connsiteY27" fmla="*/ 25400 h 67024"/>
                <a:gd name="connsiteX28" fmla="*/ 22153 w 44306"/>
                <a:gd name="connsiteY28" fmla="*/ 28220 h 67024"/>
                <a:gd name="connsiteX29" fmla="*/ 30937 w 44306"/>
                <a:gd name="connsiteY29" fmla="*/ 25400 h 67024"/>
                <a:gd name="connsiteX30" fmla="*/ 34138 w 44306"/>
                <a:gd name="connsiteY30" fmla="*/ 17570 h 67024"/>
                <a:gd name="connsiteX31" fmla="*/ 30937 w 44306"/>
                <a:gd name="connsiteY31" fmla="*/ 9741 h 67024"/>
                <a:gd name="connsiteX32" fmla="*/ 22153 w 44306"/>
                <a:gd name="connsiteY32" fmla="*/ 6932 h 67024"/>
                <a:gd name="connsiteX33" fmla="*/ 13326 w 44306"/>
                <a:gd name="connsiteY33" fmla="*/ 9741 h 67024"/>
                <a:gd name="connsiteX34" fmla="*/ 10211 w 44306"/>
                <a:gd name="connsiteY34" fmla="*/ 1757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4306" h="67024">
                  <a:moveTo>
                    <a:pt x="22153" y="35098"/>
                  </a:moveTo>
                  <a:cubicBezTo>
                    <a:pt x="17999" y="35098"/>
                    <a:pt x="14725" y="36209"/>
                    <a:pt x="12331" y="38431"/>
                  </a:cubicBezTo>
                  <a:cubicBezTo>
                    <a:pt x="9966" y="40653"/>
                    <a:pt x="8783" y="43707"/>
                    <a:pt x="8783" y="47595"/>
                  </a:cubicBezTo>
                  <a:cubicBezTo>
                    <a:pt x="8783" y="51494"/>
                    <a:pt x="9966" y="54549"/>
                    <a:pt x="12331" y="56771"/>
                  </a:cubicBezTo>
                  <a:cubicBezTo>
                    <a:pt x="14725" y="58992"/>
                    <a:pt x="17999" y="60103"/>
                    <a:pt x="22153" y="60103"/>
                  </a:cubicBezTo>
                  <a:cubicBezTo>
                    <a:pt x="26307" y="60103"/>
                    <a:pt x="29582" y="58992"/>
                    <a:pt x="31975" y="56771"/>
                  </a:cubicBezTo>
                  <a:cubicBezTo>
                    <a:pt x="34369" y="54517"/>
                    <a:pt x="35566" y="51462"/>
                    <a:pt x="35566" y="47595"/>
                  </a:cubicBezTo>
                  <a:cubicBezTo>
                    <a:pt x="35566" y="43707"/>
                    <a:pt x="34369" y="40653"/>
                    <a:pt x="31975" y="38431"/>
                  </a:cubicBezTo>
                  <a:cubicBezTo>
                    <a:pt x="29609" y="36209"/>
                    <a:pt x="26336" y="35098"/>
                    <a:pt x="22153" y="35098"/>
                  </a:cubicBezTo>
                  <a:moveTo>
                    <a:pt x="13412" y="31371"/>
                  </a:moveTo>
                  <a:cubicBezTo>
                    <a:pt x="9662" y="30452"/>
                    <a:pt x="6734" y="28711"/>
                    <a:pt x="4629" y="26137"/>
                  </a:cubicBezTo>
                  <a:cubicBezTo>
                    <a:pt x="2552" y="23573"/>
                    <a:pt x="1514" y="20444"/>
                    <a:pt x="1514" y="16748"/>
                  </a:cubicBezTo>
                  <a:cubicBezTo>
                    <a:pt x="1514" y="11589"/>
                    <a:pt x="3345" y="7509"/>
                    <a:pt x="7009" y="4507"/>
                  </a:cubicBezTo>
                  <a:cubicBezTo>
                    <a:pt x="10701" y="1506"/>
                    <a:pt x="15749" y="0"/>
                    <a:pt x="22153" y="0"/>
                  </a:cubicBezTo>
                  <a:cubicBezTo>
                    <a:pt x="28586" y="0"/>
                    <a:pt x="33634" y="1506"/>
                    <a:pt x="37297" y="4507"/>
                  </a:cubicBezTo>
                  <a:cubicBezTo>
                    <a:pt x="40960" y="7509"/>
                    <a:pt x="42792" y="11589"/>
                    <a:pt x="42792" y="16748"/>
                  </a:cubicBezTo>
                  <a:cubicBezTo>
                    <a:pt x="42792" y="20444"/>
                    <a:pt x="41739" y="23573"/>
                    <a:pt x="39634" y="26137"/>
                  </a:cubicBezTo>
                  <a:cubicBezTo>
                    <a:pt x="37556" y="28711"/>
                    <a:pt x="34657" y="30452"/>
                    <a:pt x="30937" y="31371"/>
                  </a:cubicBezTo>
                  <a:cubicBezTo>
                    <a:pt x="35149" y="32353"/>
                    <a:pt x="38422" y="34276"/>
                    <a:pt x="40758" y="37128"/>
                  </a:cubicBezTo>
                  <a:cubicBezTo>
                    <a:pt x="43124" y="39980"/>
                    <a:pt x="44307" y="43472"/>
                    <a:pt x="44307" y="47595"/>
                  </a:cubicBezTo>
                  <a:cubicBezTo>
                    <a:pt x="44307" y="53855"/>
                    <a:pt x="42388" y="58661"/>
                    <a:pt x="38552" y="62004"/>
                  </a:cubicBezTo>
                  <a:cubicBezTo>
                    <a:pt x="34744" y="65348"/>
                    <a:pt x="29278" y="67024"/>
                    <a:pt x="22153" y="67024"/>
                  </a:cubicBezTo>
                  <a:cubicBezTo>
                    <a:pt x="15028" y="67024"/>
                    <a:pt x="9548" y="65348"/>
                    <a:pt x="5711" y="62004"/>
                  </a:cubicBezTo>
                  <a:cubicBezTo>
                    <a:pt x="1903" y="58661"/>
                    <a:pt x="0" y="53855"/>
                    <a:pt x="0" y="47595"/>
                  </a:cubicBezTo>
                  <a:cubicBezTo>
                    <a:pt x="0" y="43472"/>
                    <a:pt x="1182" y="39980"/>
                    <a:pt x="3547" y="37128"/>
                  </a:cubicBezTo>
                  <a:cubicBezTo>
                    <a:pt x="5913" y="34276"/>
                    <a:pt x="9201" y="32353"/>
                    <a:pt x="13412" y="31371"/>
                  </a:cubicBezTo>
                  <a:moveTo>
                    <a:pt x="10211" y="17570"/>
                  </a:moveTo>
                  <a:cubicBezTo>
                    <a:pt x="10211" y="20914"/>
                    <a:pt x="11249" y="23531"/>
                    <a:pt x="13326" y="25400"/>
                  </a:cubicBezTo>
                  <a:cubicBezTo>
                    <a:pt x="15432" y="27280"/>
                    <a:pt x="18375" y="28220"/>
                    <a:pt x="22153" y="28220"/>
                  </a:cubicBezTo>
                  <a:cubicBezTo>
                    <a:pt x="25903" y="28220"/>
                    <a:pt x="28831" y="27280"/>
                    <a:pt x="30937" y="25400"/>
                  </a:cubicBezTo>
                  <a:cubicBezTo>
                    <a:pt x="33071" y="23531"/>
                    <a:pt x="34138" y="20914"/>
                    <a:pt x="34138" y="17570"/>
                  </a:cubicBezTo>
                  <a:cubicBezTo>
                    <a:pt x="34138" y="14227"/>
                    <a:pt x="33071" y="11610"/>
                    <a:pt x="30937" y="9741"/>
                  </a:cubicBezTo>
                  <a:cubicBezTo>
                    <a:pt x="28831" y="7872"/>
                    <a:pt x="25903" y="6932"/>
                    <a:pt x="22153" y="6932"/>
                  </a:cubicBezTo>
                  <a:cubicBezTo>
                    <a:pt x="18375" y="6932"/>
                    <a:pt x="15432" y="7872"/>
                    <a:pt x="13326" y="9741"/>
                  </a:cubicBezTo>
                  <a:cubicBezTo>
                    <a:pt x="11249" y="11610"/>
                    <a:pt x="10211" y="14227"/>
                    <a:pt x="10211" y="17570"/>
                  </a:cubicBezTo>
                  <a:close/>
                </a:path>
              </a:pathLst>
            </a:custGeom>
            <a:solidFill>
              <a:srgbClr val="000000"/>
            </a:solidFill>
            <a:ln w="1068" cap="flat">
              <a:noFill/>
              <a:prstDash val="solid"/>
              <a:miter/>
            </a:ln>
          </p:spPr>
          <p:txBody>
            <a:bodyPr rtlCol="0" anchor="ctr"/>
            <a:lstStyle/>
            <a:p>
              <a:endParaRPr lang="de-DE"/>
            </a:p>
          </p:txBody>
        </p:sp>
        <p:sp>
          <p:nvSpPr>
            <p:cNvPr id="26" name="Freeform 25">
              <a:extLst>
                <a:ext uri="{FF2B5EF4-FFF2-40B4-BE49-F238E27FC236}">
                  <a16:creationId xmlns:a16="http://schemas.microsoft.com/office/drawing/2014/main" id="{A3381B55-6E72-E9D5-4546-88B133FD9D1F}"/>
                </a:ext>
              </a:extLst>
            </p:cNvPr>
            <p:cNvSpPr/>
            <p:nvPr/>
          </p:nvSpPr>
          <p:spPr>
            <a:xfrm>
              <a:off x="256524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79"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7" name="Freeform 26">
              <a:extLst>
                <a:ext uri="{FF2B5EF4-FFF2-40B4-BE49-F238E27FC236}">
                  <a16:creationId xmlns:a16="http://schemas.microsoft.com/office/drawing/2014/main" id="{ED1BAB41-55C3-8C6A-E92A-C741CEF9D33D}"/>
                </a:ext>
              </a:extLst>
            </p:cNvPr>
            <p:cNvSpPr/>
            <p:nvPr/>
          </p:nvSpPr>
          <p:spPr>
            <a:xfrm>
              <a:off x="2620970" y="4889640"/>
              <a:ext cx="44657" cy="67024"/>
            </a:xfrm>
            <a:custGeom>
              <a:avLst/>
              <a:gdLst>
                <a:gd name="connsiteX0" fmla="*/ 22324 w 44657"/>
                <a:gd name="connsiteY0" fmla="*/ 6932 h 67024"/>
                <a:gd name="connsiteX1" fmla="*/ 12155 w 44657"/>
                <a:gd name="connsiteY1" fmla="*/ 13586 h 67024"/>
                <a:gd name="connsiteX2" fmla="*/ 8780 w 44657"/>
                <a:gd name="connsiteY2" fmla="*/ 33539 h 67024"/>
                <a:gd name="connsiteX3" fmla="*/ 12155 w 44657"/>
                <a:gd name="connsiteY3" fmla="*/ 53481 h 67024"/>
                <a:gd name="connsiteX4" fmla="*/ 22324 w 44657"/>
                <a:gd name="connsiteY4" fmla="*/ 60103 h 67024"/>
                <a:gd name="connsiteX5" fmla="*/ 32492 w 44657"/>
                <a:gd name="connsiteY5" fmla="*/ 53481 h 67024"/>
                <a:gd name="connsiteX6" fmla="*/ 35910 w 44657"/>
                <a:gd name="connsiteY6" fmla="*/ 33539 h 67024"/>
                <a:gd name="connsiteX7" fmla="*/ 32492 w 44657"/>
                <a:gd name="connsiteY7" fmla="*/ 13586 h 67024"/>
                <a:gd name="connsiteX8" fmla="*/ 22324 w 44657"/>
                <a:gd name="connsiteY8" fmla="*/ 6932 h 67024"/>
                <a:gd name="connsiteX9" fmla="*/ 22324 w 44657"/>
                <a:gd name="connsiteY9" fmla="*/ 0 h 67024"/>
                <a:gd name="connsiteX10" fmla="*/ 38901 w 44657"/>
                <a:gd name="connsiteY10" fmla="*/ 8620 h 67024"/>
                <a:gd name="connsiteX11" fmla="*/ 44658 w 44657"/>
                <a:gd name="connsiteY11" fmla="*/ 33539 h 67024"/>
                <a:gd name="connsiteX12" fmla="*/ 38901 w 44657"/>
                <a:gd name="connsiteY12" fmla="*/ 58458 h 67024"/>
                <a:gd name="connsiteX13" fmla="*/ 22324 w 44657"/>
                <a:gd name="connsiteY13" fmla="*/ 67024 h 67024"/>
                <a:gd name="connsiteX14" fmla="*/ 5714 w 44657"/>
                <a:gd name="connsiteY14" fmla="*/ 58458 h 67024"/>
                <a:gd name="connsiteX15" fmla="*/ 0 w 44657"/>
                <a:gd name="connsiteY15" fmla="*/ 33539 h 67024"/>
                <a:gd name="connsiteX16" fmla="*/ 5714 w 44657"/>
                <a:gd name="connsiteY16" fmla="*/ 8620 h 67024"/>
                <a:gd name="connsiteX17" fmla="*/ 22324 w 4465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901" y="8620"/>
                  </a:cubicBezTo>
                  <a:cubicBezTo>
                    <a:pt x="42735" y="14334"/>
                    <a:pt x="44658" y="22633"/>
                    <a:pt x="44658" y="33539"/>
                  </a:cubicBezTo>
                  <a:cubicBezTo>
                    <a:pt x="44658" y="44412"/>
                    <a:pt x="42735" y="52722"/>
                    <a:pt x="38901" y="58458"/>
                  </a:cubicBezTo>
                  <a:cubicBezTo>
                    <a:pt x="35088" y="64172"/>
                    <a:pt x="29565" y="67024"/>
                    <a:pt x="22324" y="67024"/>
                  </a:cubicBezTo>
                  <a:cubicBezTo>
                    <a:pt x="15092" y="67024"/>
                    <a:pt x="9549" y="64172"/>
                    <a:pt x="5714" y="58458"/>
                  </a:cubicBezTo>
                  <a:cubicBezTo>
                    <a:pt x="1901" y="52722"/>
                    <a:pt x="0" y="44412"/>
                    <a:pt x="0" y="33539"/>
                  </a:cubicBezTo>
                  <a:cubicBezTo>
                    <a:pt x="0" y="22633"/>
                    <a:pt x="1901" y="14334"/>
                    <a:pt x="5714" y="8620"/>
                  </a:cubicBezTo>
                  <a:cubicBezTo>
                    <a:pt x="9549" y="2873"/>
                    <a:pt x="15092" y="0"/>
                    <a:pt x="22324" y="0"/>
                  </a:cubicBezTo>
                  <a:close/>
                </a:path>
              </a:pathLst>
            </a:custGeom>
            <a:solidFill>
              <a:srgbClr val="000000"/>
            </a:solidFill>
            <a:ln w="1068" cap="flat">
              <a:noFill/>
              <a:prstDash val="solid"/>
              <a:miter/>
            </a:ln>
          </p:spPr>
          <p:txBody>
            <a:bodyPr rtlCol="0" anchor="ctr"/>
            <a:lstStyle/>
            <a:p>
              <a:endParaRPr lang="de-DE"/>
            </a:p>
          </p:txBody>
        </p:sp>
        <p:sp>
          <p:nvSpPr>
            <p:cNvPr id="28" name="Freeform 27">
              <a:extLst>
                <a:ext uri="{FF2B5EF4-FFF2-40B4-BE49-F238E27FC236}">
                  <a16:creationId xmlns:a16="http://schemas.microsoft.com/office/drawing/2014/main" id="{64A103F3-E5A4-2082-16DB-328363C46993}"/>
                </a:ext>
              </a:extLst>
            </p:cNvPr>
            <p:cNvSpPr/>
            <p:nvPr/>
          </p:nvSpPr>
          <p:spPr>
            <a:xfrm>
              <a:off x="3060821"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33 w 41015"/>
                <a:gd name="connsiteY5" fmla="*/ 44615 h 65774"/>
                <a:gd name="connsiteX6" fmla="*/ 24353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58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692 w 41015"/>
                <a:gd name="connsiteY16" fmla="*/ 5020 h 65774"/>
                <a:gd name="connsiteX17" fmla="*/ 40663 w 41015"/>
                <a:gd name="connsiteY17" fmla="*/ 18436 h 65774"/>
                <a:gd name="connsiteX18" fmla="*/ 39157 w 41015"/>
                <a:gd name="connsiteY18" fmla="*/ 26009 h 65774"/>
                <a:gd name="connsiteX19" fmla="*/ 33742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11" y="54987"/>
                    <a:pt x="7819" y="50383"/>
                    <a:pt x="13533" y="44615"/>
                  </a:cubicBezTo>
                  <a:cubicBezTo>
                    <a:pt x="19280" y="38815"/>
                    <a:pt x="22890" y="35088"/>
                    <a:pt x="24353"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58" y="8791"/>
                  </a:cubicBezTo>
                  <a:cubicBezTo>
                    <a:pt x="7135" y="9741"/>
                    <a:pt x="3888" y="11183"/>
                    <a:pt x="427" y="13117"/>
                  </a:cubicBezTo>
                  <a:lnTo>
                    <a:pt x="427" y="4283"/>
                  </a:lnTo>
                  <a:cubicBezTo>
                    <a:pt x="3941" y="2873"/>
                    <a:pt x="7231" y="1805"/>
                    <a:pt x="10297" y="1090"/>
                  </a:cubicBezTo>
                  <a:cubicBezTo>
                    <a:pt x="13351" y="363"/>
                    <a:pt x="16150" y="0"/>
                    <a:pt x="18692" y="0"/>
                  </a:cubicBezTo>
                  <a:cubicBezTo>
                    <a:pt x="25379" y="0"/>
                    <a:pt x="30708" y="1677"/>
                    <a:pt x="34692" y="5020"/>
                  </a:cubicBezTo>
                  <a:cubicBezTo>
                    <a:pt x="38677" y="8363"/>
                    <a:pt x="40663" y="12839"/>
                    <a:pt x="40663" y="18436"/>
                  </a:cubicBezTo>
                  <a:cubicBezTo>
                    <a:pt x="40663" y="21095"/>
                    <a:pt x="40161" y="23616"/>
                    <a:pt x="39157" y="26009"/>
                  </a:cubicBezTo>
                  <a:cubicBezTo>
                    <a:pt x="38175" y="28369"/>
                    <a:pt x="36369" y="31168"/>
                    <a:pt x="33742" y="34404"/>
                  </a:cubicBezTo>
                  <a:cubicBezTo>
                    <a:pt x="33026" y="35237"/>
                    <a:pt x="30730" y="37662"/>
                    <a:pt x="26863" y="41667"/>
                  </a:cubicBezTo>
                  <a:cubicBezTo>
                    <a:pt x="2299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29" name="Freeform 28">
              <a:extLst>
                <a:ext uri="{FF2B5EF4-FFF2-40B4-BE49-F238E27FC236}">
                  <a16:creationId xmlns:a16="http://schemas.microsoft.com/office/drawing/2014/main" id="{72B94943-CE7A-9A47-045A-3477178F6142}"/>
                </a:ext>
              </a:extLst>
            </p:cNvPr>
            <p:cNvSpPr/>
            <p:nvPr/>
          </p:nvSpPr>
          <p:spPr>
            <a:xfrm>
              <a:off x="3117196" y="4889640"/>
              <a:ext cx="41015" cy="65774"/>
            </a:xfrm>
            <a:custGeom>
              <a:avLst/>
              <a:gdLst>
                <a:gd name="connsiteX0" fmla="*/ 10510 w 41015"/>
                <a:gd name="connsiteY0" fmla="*/ 58415 h 65774"/>
                <a:gd name="connsiteX1" fmla="*/ 41016 w 41015"/>
                <a:gd name="connsiteY1" fmla="*/ 58415 h 65774"/>
                <a:gd name="connsiteX2" fmla="*/ 41016 w 41015"/>
                <a:gd name="connsiteY2" fmla="*/ 65775 h 65774"/>
                <a:gd name="connsiteX3" fmla="*/ 0 w 41015"/>
                <a:gd name="connsiteY3" fmla="*/ 65775 h 65774"/>
                <a:gd name="connsiteX4" fmla="*/ 0 w 41015"/>
                <a:gd name="connsiteY4" fmla="*/ 58415 h 65774"/>
                <a:gd name="connsiteX5" fmla="*/ 13544 w 41015"/>
                <a:gd name="connsiteY5" fmla="*/ 44615 h 65774"/>
                <a:gd name="connsiteX6" fmla="*/ 24364 w 41015"/>
                <a:gd name="connsiteY6" fmla="*/ 33411 h 65774"/>
                <a:gd name="connsiteX7" fmla="*/ 30196 w 41015"/>
                <a:gd name="connsiteY7" fmla="*/ 25443 h 65774"/>
                <a:gd name="connsiteX8" fmla="*/ 31883 w 41015"/>
                <a:gd name="connsiteY8" fmla="*/ 19002 h 65774"/>
                <a:gd name="connsiteX9" fmla="*/ 28252 w 41015"/>
                <a:gd name="connsiteY9" fmla="*/ 10606 h 65774"/>
                <a:gd name="connsiteX10" fmla="*/ 18863 w 41015"/>
                <a:gd name="connsiteY10" fmla="*/ 7359 h 65774"/>
                <a:gd name="connsiteX11" fmla="*/ 10169 w 41015"/>
                <a:gd name="connsiteY11" fmla="*/ 8791 h 65774"/>
                <a:gd name="connsiteX12" fmla="*/ 427 w 41015"/>
                <a:gd name="connsiteY12" fmla="*/ 13117 h 65774"/>
                <a:gd name="connsiteX13" fmla="*/ 427 w 41015"/>
                <a:gd name="connsiteY13" fmla="*/ 4283 h 65774"/>
                <a:gd name="connsiteX14" fmla="*/ 10297 w 41015"/>
                <a:gd name="connsiteY14" fmla="*/ 1090 h 65774"/>
                <a:gd name="connsiteX15" fmla="*/ 18692 w 41015"/>
                <a:gd name="connsiteY15" fmla="*/ 0 h 65774"/>
                <a:gd name="connsiteX16" fmla="*/ 34703 w 41015"/>
                <a:gd name="connsiteY16" fmla="*/ 5020 h 65774"/>
                <a:gd name="connsiteX17" fmla="*/ 40674 w 41015"/>
                <a:gd name="connsiteY17" fmla="*/ 18436 h 65774"/>
                <a:gd name="connsiteX18" fmla="*/ 39157 w 41015"/>
                <a:gd name="connsiteY18" fmla="*/ 26009 h 65774"/>
                <a:gd name="connsiteX19" fmla="*/ 33753 w 41015"/>
                <a:gd name="connsiteY19" fmla="*/ 34404 h 65774"/>
                <a:gd name="connsiteX20" fmla="*/ 26863 w 41015"/>
                <a:gd name="connsiteY20" fmla="*/ 41667 h 65774"/>
                <a:gd name="connsiteX21" fmla="*/ 10510 w 41015"/>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5" h="65774">
                  <a:moveTo>
                    <a:pt x="10510" y="58415"/>
                  </a:moveTo>
                  <a:lnTo>
                    <a:pt x="41016" y="58415"/>
                  </a:lnTo>
                  <a:lnTo>
                    <a:pt x="41016" y="65775"/>
                  </a:lnTo>
                  <a:lnTo>
                    <a:pt x="0" y="65775"/>
                  </a:lnTo>
                  <a:lnTo>
                    <a:pt x="0" y="58415"/>
                  </a:lnTo>
                  <a:cubicBezTo>
                    <a:pt x="3322" y="54987"/>
                    <a:pt x="7829" y="50383"/>
                    <a:pt x="13544" y="44615"/>
                  </a:cubicBezTo>
                  <a:cubicBezTo>
                    <a:pt x="19279" y="38815"/>
                    <a:pt x="22890" y="35088"/>
                    <a:pt x="24364" y="33411"/>
                  </a:cubicBezTo>
                  <a:cubicBezTo>
                    <a:pt x="27152" y="30260"/>
                    <a:pt x="29096" y="27611"/>
                    <a:pt x="30196" y="25443"/>
                  </a:cubicBezTo>
                  <a:cubicBezTo>
                    <a:pt x="31317" y="23253"/>
                    <a:pt x="31883" y="21106"/>
                    <a:pt x="31883" y="19002"/>
                  </a:cubicBezTo>
                  <a:cubicBezTo>
                    <a:pt x="31883" y="15573"/>
                    <a:pt x="30676" y="12775"/>
                    <a:pt x="28252" y="10606"/>
                  </a:cubicBezTo>
                  <a:cubicBezTo>
                    <a:pt x="25859" y="8438"/>
                    <a:pt x="22730" y="7359"/>
                    <a:pt x="18863" y="7359"/>
                  </a:cubicBezTo>
                  <a:cubicBezTo>
                    <a:pt x="16118" y="7359"/>
                    <a:pt x="13223" y="7840"/>
                    <a:pt x="10169" y="8791"/>
                  </a:cubicBezTo>
                  <a:cubicBezTo>
                    <a:pt x="7135" y="9741"/>
                    <a:pt x="3888" y="11183"/>
                    <a:pt x="427" y="13117"/>
                  </a:cubicBezTo>
                  <a:lnTo>
                    <a:pt x="427" y="4283"/>
                  </a:lnTo>
                  <a:cubicBezTo>
                    <a:pt x="3952" y="2873"/>
                    <a:pt x="7242" y="1805"/>
                    <a:pt x="10297" y="1090"/>
                  </a:cubicBezTo>
                  <a:cubicBezTo>
                    <a:pt x="13351" y="363"/>
                    <a:pt x="16150" y="0"/>
                    <a:pt x="18692" y="0"/>
                  </a:cubicBezTo>
                  <a:cubicBezTo>
                    <a:pt x="25389" y="0"/>
                    <a:pt x="30719" y="1677"/>
                    <a:pt x="34703" y="5020"/>
                  </a:cubicBezTo>
                  <a:cubicBezTo>
                    <a:pt x="38687" y="8363"/>
                    <a:pt x="40674" y="12839"/>
                    <a:pt x="40674" y="18436"/>
                  </a:cubicBezTo>
                  <a:cubicBezTo>
                    <a:pt x="40674" y="21095"/>
                    <a:pt x="40172" y="23616"/>
                    <a:pt x="39157" y="26009"/>
                  </a:cubicBezTo>
                  <a:cubicBezTo>
                    <a:pt x="38175" y="28369"/>
                    <a:pt x="36369" y="31168"/>
                    <a:pt x="33753" y="34404"/>
                  </a:cubicBezTo>
                  <a:cubicBezTo>
                    <a:pt x="33026" y="35237"/>
                    <a:pt x="30730" y="37662"/>
                    <a:pt x="26863" y="41667"/>
                  </a:cubicBezTo>
                  <a:cubicBezTo>
                    <a:pt x="23007" y="45651"/>
                    <a:pt x="17549" y="51227"/>
                    <a:pt x="10510" y="58415"/>
                  </a:cubicBezTo>
                  <a:close/>
                </a:path>
              </a:pathLst>
            </a:custGeom>
            <a:solidFill>
              <a:srgbClr val="000000"/>
            </a:solidFill>
            <a:ln w="1068" cap="flat">
              <a:noFill/>
              <a:prstDash val="solid"/>
              <a:miter/>
            </a:ln>
          </p:spPr>
          <p:txBody>
            <a:bodyPr rtlCol="0" anchor="ctr"/>
            <a:lstStyle/>
            <a:p>
              <a:endParaRPr lang="de-DE"/>
            </a:p>
          </p:txBody>
        </p:sp>
        <p:sp>
          <p:nvSpPr>
            <p:cNvPr id="30" name="Freeform 29">
              <a:extLst>
                <a:ext uri="{FF2B5EF4-FFF2-40B4-BE49-F238E27FC236}">
                  <a16:creationId xmlns:a16="http://schemas.microsoft.com/office/drawing/2014/main" id="{63804370-A4E2-8F24-FA3F-7831235E890B}"/>
                </a:ext>
              </a:extLst>
            </p:cNvPr>
            <p:cNvSpPr/>
            <p:nvPr/>
          </p:nvSpPr>
          <p:spPr>
            <a:xfrm>
              <a:off x="3552946" y="4889640"/>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30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68 w 41026"/>
                <a:gd name="connsiteY18" fmla="*/ 26009 h 65774"/>
                <a:gd name="connsiteX19" fmla="*/ 33752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90" y="38815"/>
                    <a:pt x="2290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29" y="7359"/>
                    <a:pt x="18874" y="7359"/>
                  </a:cubicBezTo>
                  <a:cubicBezTo>
                    <a:pt x="16128" y="7359"/>
                    <a:pt x="13234" y="7840"/>
                    <a:pt x="10169" y="8791"/>
                  </a:cubicBezTo>
                  <a:cubicBezTo>
                    <a:pt x="7146" y="9741"/>
                    <a:pt x="3899" y="11183"/>
                    <a:pt x="438" y="13117"/>
                  </a:cubicBezTo>
                  <a:lnTo>
                    <a:pt x="438" y="4283"/>
                  </a:lnTo>
                  <a:cubicBezTo>
                    <a:pt x="3952" y="2873"/>
                    <a:pt x="7242" y="1805"/>
                    <a:pt x="1030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68" y="26009"/>
                  </a:cubicBezTo>
                  <a:cubicBezTo>
                    <a:pt x="38185" y="28369"/>
                    <a:pt x="36380" y="31168"/>
                    <a:pt x="33752"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31" name="Freeform 30">
              <a:extLst>
                <a:ext uri="{FF2B5EF4-FFF2-40B4-BE49-F238E27FC236}">
                  <a16:creationId xmlns:a16="http://schemas.microsoft.com/office/drawing/2014/main" id="{E9EE40CD-D849-31D3-3AC5-6E6288F0A80B}"/>
                </a:ext>
              </a:extLst>
            </p:cNvPr>
            <p:cNvSpPr/>
            <p:nvPr/>
          </p:nvSpPr>
          <p:spPr>
            <a:xfrm>
              <a:off x="3607164" y="4890815"/>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32" name="Freeform 31">
              <a:extLst>
                <a:ext uri="{FF2B5EF4-FFF2-40B4-BE49-F238E27FC236}">
                  <a16:creationId xmlns:a16="http://schemas.microsoft.com/office/drawing/2014/main" id="{306899D0-620C-BFB4-ACCA-ABB09A440292}"/>
                </a:ext>
              </a:extLst>
            </p:cNvPr>
            <p:cNvSpPr/>
            <p:nvPr/>
          </p:nvSpPr>
          <p:spPr>
            <a:xfrm>
              <a:off x="1451907" y="4811432"/>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3" name="Freeform 32">
              <a:extLst>
                <a:ext uri="{FF2B5EF4-FFF2-40B4-BE49-F238E27FC236}">
                  <a16:creationId xmlns:a16="http://schemas.microsoft.com/office/drawing/2014/main" id="{02A4ED29-AA1B-1CA6-B72E-8D0829F1EB19}"/>
                </a:ext>
              </a:extLst>
            </p:cNvPr>
            <p:cNvSpPr/>
            <p:nvPr/>
          </p:nvSpPr>
          <p:spPr>
            <a:xfrm>
              <a:off x="1451907" y="4477763"/>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4" name="Freeform 33">
              <a:extLst>
                <a:ext uri="{FF2B5EF4-FFF2-40B4-BE49-F238E27FC236}">
                  <a16:creationId xmlns:a16="http://schemas.microsoft.com/office/drawing/2014/main" id="{99A85B4D-BED7-D8B1-8F41-AA7844D4C2FF}"/>
                </a:ext>
              </a:extLst>
            </p:cNvPr>
            <p:cNvSpPr/>
            <p:nvPr/>
          </p:nvSpPr>
          <p:spPr>
            <a:xfrm>
              <a:off x="1451907" y="414408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5" name="Freeform 34">
              <a:extLst>
                <a:ext uri="{FF2B5EF4-FFF2-40B4-BE49-F238E27FC236}">
                  <a16:creationId xmlns:a16="http://schemas.microsoft.com/office/drawing/2014/main" id="{57349044-BA26-45B2-5DC1-EE24C27AB250}"/>
                </a:ext>
              </a:extLst>
            </p:cNvPr>
            <p:cNvSpPr/>
            <p:nvPr/>
          </p:nvSpPr>
          <p:spPr>
            <a:xfrm>
              <a:off x="1451907" y="3810419"/>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6" name="Freeform 35">
              <a:extLst>
                <a:ext uri="{FF2B5EF4-FFF2-40B4-BE49-F238E27FC236}">
                  <a16:creationId xmlns:a16="http://schemas.microsoft.com/office/drawing/2014/main" id="{144DE681-B895-3F5E-9A68-2E842C12DB95}"/>
                </a:ext>
              </a:extLst>
            </p:cNvPr>
            <p:cNvSpPr/>
            <p:nvPr/>
          </p:nvSpPr>
          <p:spPr>
            <a:xfrm>
              <a:off x="1451907" y="3476748"/>
              <a:ext cx="2289999" cy="1068"/>
            </a:xfrm>
            <a:custGeom>
              <a:avLst/>
              <a:gdLst>
                <a:gd name="connsiteX0" fmla="*/ 0 w 2289999"/>
                <a:gd name="connsiteY0" fmla="*/ 0 h 1068"/>
                <a:gd name="connsiteX1" fmla="*/ 2290000 w 2289999"/>
                <a:gd name="connsiteY1" fmla="*/ 0 h 1068"/>
              </a:gdLst>
              <a:ahLst/>
              <a:cxnLst>
                <a:cxn ang="0">
                  <a:pos x="connsiteX0" y="connsiteY0"/>
                </a:cxn>
                <a:cxn ang="0">
                  <a:pos x="connsiteX1" y="connsiteY1"/>
                </a:cxn>
              </a:cxnLst>
              <a:rect l="l" t="t" r="r" b="b"/>
              <a:pathLst>
                <a:path w="2289999" h="1068">
                  <a:moveTo>
                    <a:pt x="0" y="0"/>
                  </a:moveTo>
                  <a:lnTo>
                    <a:pt x="2290000" y="0"/>
                  </a:lnTo>
                </a:path>
              </a:pathLst>
            </a:custGeom>
            <a:noFill/>
            <a:ln w="2135" cap="rnd">
              <a:solidFill>
                <a:srgbClr val="000000">
                  <a:alpha val="10000"/>
                </a:srgbClr>
              </a:solidFill>
              <a:prstDash val="solid"/>
              <a:round/>
            </a:ln>
          </p:spPr>
          <p:txBody>
            <a:bodyPr rtlCol="0" anchor="ctr"/>
            <a:lstStyle/>
            <a:p>
              <a:endParaRPr lang="de-DE"/>
            </a:p>
          </p:txBody>
        </p:sp>
        <p:sp>
          <p:nvSpPr>
            <p:cNvPr id="37" name="Freeform 36">
              <a:extLst>
                <a:ext uri="{FF2B5EF4-FFF2-40B4-BE49-F238E27FC236}">
                  <a16:creationId xmlns:a16="http://schemas.microsoft.com/office/drawing/2014/main" id="{8E82A4C2-DB23-B975-17A4-671D2DE132F5}"/>
                </a:ext>
              </a:extLst>
            </p:cNvPr>
            <p:cNvSpPr/>
            <p:nvPr/>
          </p:nvSpPr>
          <p:spPr>
            <a:xfrm>
              <a:off x="1451907" y="3344601"/>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38" name="Freeform 37">
              <a:extLst>
                <a:ext uri="{FF2B5EF4-FFF2-40B4-BE49-F238E27FC236}">
                  <a16:creationId xmlns:a16="http://schemas.microsoft.com/office/drawing/2014/main" id="{B6B67AC6-A151-C216-FDC2-4B9A9209611B}"/>
                </a:ext>
              </a:extLst>
            </p:cNvPr>
            <p:cNvSpPr/>
            <p:nvPr/>
          </p:nvSpPr>
          <p:spPr>
            <a:xfrm>
              <a:off x="1451907" y="481143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39" name="Freeform 38">
              <a:extLst>
                <a:ext uri="{FF2B5EF4-FFF2-40B4-BE49-F238E27FC236}">
                  <a16:creationId xmlns:a16="http://schemas.microsoft.com/office/drawing/2014/main" id="{3D398DFF-8CEA-F613-D85E-4FA28D1EF0C7}"/>
                </a:ext>
              </a:extLst>
            </p:cNvPr>
            <p:cNvSpPr/>
            <p:nvPr/>
          </p:nvSpPr>
          <p:spPr>
            <a:xfrm>
              <a:off x="1451907" y="447776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0" name="Freeform 39">
              <a:extLst>
                <a:ext uri="{FF2B5EF4-FFF2-40B4-BE49-F238E27FC236}">
                  <a16:creationId xmlns:a16="http://schemas.microsoft.com/office/drawing/2014/main" id="{F0D0C0DB-EE18-E8F2-E54A-E411552AFBA3}"/>
                </a:ext>
              </a:extLst>
            </p:cNvPr>
            <p:cNvSpPr/>
            <p:nvPr/>
          </p:nvSpPr>
          <p:spPr>
            <a:xfrm>
              <a:off x="1451907" y="414408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1" name="Freeform 40">
              <a:extLst>
                <a:ext uri="{FF2B5EF4-FFF2-40B4-BE49-F238E27FC236}">
                  <a16:creationId xmlns:a16="http://schemas.microsoft.com/office/drawing/2014/main" id="{0B430D00-39E4-3A14-1197-4CB38153BECB}"/>
                </a:ext>
              </a:extLst>
            </p:cNvPr>
            <p:cNvSpPr/>
            <p:nvPr/>
          </p:nvSpPr>
          <p:spPr>
            <a:xfrm>
              <a:off x="1451907" y="381041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2" name="Freeform 41">
              <a:extLst>
                <a:ext uri="{FF2B5EF4-FFF2-40B4-BE49-F238E27FC236}">
                  <a16:creationId xmlns:a16="http://schemas.microsoft.com/office/drawing/2014/main" id="{5624F35A-9A5D-8546-0690-E74E66E9D400}"/>
                </a:ext>
              </a:extLst>
            </p:cNvPr>
            <p:cNvSpPr/>
            <p:nvPr/>
          </p:nvSpPr>
          <p:spPr>
            <a:xfrm>
              <a:off x="1451907" y="3476748"/>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43" name="Freeform 42">
              <a:extLst>
                <a:ext uri="{FF2B5EF4-FFF2-40B4-BE49-F238E27FC236}">
                  <a16:creationId xmlns:a16="http://schemas.microsoft.com/office/drawing/2014/main" id="{5689534D-F774-C0B8-EEA3-EE8503618EFB}"/>
                </a:ext>
              </a:extLst>
            </p:cNvPr>
            <p:cNvSpPr/>
            <p:nvPr/>
          </p:nvSpPr>
          <p:spPr>
            <a:xfrm>
              <a:off x="1284255" y="4777968"/>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4" name="Freeform 43">
              <a:extLst>
                <a:ext uri="{FF2B5EF4-FFF2-40B4-BE49-F238E27FC236}">
                  <a16:creationId xmlns:a16="http://schemas.microsoft.com/office/drawing/2014/main" id="{CE04E186-FA63-AC21-EB60-FD57AF9AFA45}"/>
                </a:ext>
              </a:extLst>
            </p:cNvPr>
            <p:cNvSpPr/>
            <p:nvPr/>
          </p:nvSpPr>
          <p:spPr>
            <a:xfrm>
              <a:off x="1344268" y="483274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5" name="Freeform 44">
              <a:extLst>
                <a:ext uri="{FF2B5EF4-FFF2-40B4-BE49-F238E27FC236}">
                  <a16:creationId xmlns:a16="http://schemas.microsoft.com/office/drawing/2014/main" id="{D1D57924-5644-6BE0-B5DF-335AC288970A}"/>
                </a:ext>
              </a:extLst>
            </p:cNvPr>
            <p:cNvSpPr/>
            <p:nvPr/>
          </p:nvSpPr>
          <p:spPr>
            <a:xfrm>
              <a:off x="1368801" y="4777968"/>
              <a:ext cx="44653" cy="67013"/>
            </a:xfrm>
            <a:custGeom>
              <a:avLst/>
              <a:gdLst>
                <a:gd name="connsiteX0" fmla="*/ 22327 w 44653"/>
                <a:gd name="connsiteY0" fmla="*/ 6922 h 67013"/>
                <a:gd name="connsiteX1" fmla="*/ 12159 w 44653"/>
                <a:gd name="connsiteY1" fmla="*/ 13587 h 67013"/>
                <a:gd name="connsiteX2" fmla="*/ 8784 w 44653"/>
                <a:gd name="connsiteY2" fmla="*/ 33528 h 67013"/>
                <a:gd name="connsiteX3" fmla="*/ 12159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9" y="13587"/>
                  </a:cubicBezTo>
                  <a:cubicBezTo>
                    <a:pt x="9909" y="17998"/>
                    <a:pt x="8784" y="24642"/>
                    <a:pt x="8784" y="33528"/>
                  </a:cubicBezTo>
                  <a:cubicBezTo>
                    <a:pt x="8784" y="42383"/>
                    <a:pt x="9909" y="49037"/>
                    <a:pt x="12159"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6" name="Freeform 45">
              <a:extLst>
                <a:ext uri="{FF2B5EF4-FFF2-40B4-BE49-F238E27FC236}">
                  <a16:creationId xmlns:a16="http://schemas.microsoft.com/office/drawing/2014/main" id="{99753563-FE86-D946-2EF8-9DB4C58E5637}"/>
                </a:ext>
              </a:extLst>
            </p:cNvPr>
            <p:cNvSpPr/>
            <p:nvPr/>
          </p:nvSpPr>
          <p:spPr>
            <a:xfrm>
              <a:off x="1286548" y="4444288"/>
              <a:ext cx="44653" cy="67024"/>
            </a:xfrm>
            <a:custGeom>
              <a:avLst/>
              <a:gdLst>
                <a:gd name="connsiteX0" fmla="*/ 22327 w 44653"/>
                <a:gd name="connsiteY0" fmla="*/ 6932 h 67024"/>
                <a:gd name="connsiteX1" fmla="*/ 12158 w 44653"/>
                <a:gd name="connsiteY1" fmla="*/ 13586 h 67024"/>
                <a:gd name="connsiteX2" fmla="*/ 8783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8 w 44653"/>
                <a:gd name="connsiteY10" fmla="*/ 8620 h 67024"/>
                <a:gd name="connsiteX11" fmla="*/ 44653 w 44653"/>
                <a:gd name="connsiteY11" fmla="*/ 33539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39 h 67024"/>
                <a:gd name="connsiteX16" fmla="*/ 5711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7" y="9154"/>
                    <a:pt x="12158" y="13586"/>
                  </a:cubicBezTo>
                  <a:cubicBezTo>
                    <a:pt x="9908" y="17998"/>
                    <a:pt x="8783" y="24652"/>
                    <a:pt x="8783" y="33539"/>
                  </a:cubicBezTo>
                  <a:cubicBezTo>
                    <a:pt x="8783" y="42394"/>
                    <a:pt x="9908" y="49037"/>
                    <a:pt x="12158" y="53481"/>
                  </a:cubicBezTo>
                  <a:cubicBezTo>
                    <a:pt x="14437" y="57892"/>
                    <a:pt x="17827" y="60103"/>
                    <a:pt x="22327" y="60103"/>
                  </a:cubicBezTo>
                  <a:cubicBezTo>
                    <a:pt x="26855" y="60103"/>
                    <a:pt x="30245" y="57892"/>
                    <a:pt x="32495" y="53481"/>
                  </a:cubicBezTo>
                  <a:cubicBezTo>
                    <a:pt x="34773" y="49037"/>
                    <a:pt x="35913" y="42394"/>
                    <a:pt x="35913" y="33539"/>
                  </a:cubicBezTo>
                  <a:cubicBezTo>
                    <a:pt x="35913" y="24652"/>
                    <a:pt x="34773" y="17998"/>
                    <a:pt x="32495" y="13586"/>
                  </a:cubicBezTo>
                  <a:cubicBezTo>
                    <a:pt x="30245" y="9154"/>
                    <a:pt x="26855" y="6932"/>
                    <a:pt x="22327" y="6932"/>
                  </a:cubicBezTo>
                  <a:moveTo>
                    <a:pt x="22327" y="0"/>
                  </a:moveTo>
                  <a:cubicBezTo>
                    <a:pt x="29567" y="0"/>
                    <a:pt x="35091" y="2873"/>
                    <a:pt x="38898" y="8620"/>
                  </a:cubicBezTo>
                  <a:cubicBezTo>
                    <a:pt x="42735" y="14334"/>
                    <a:pt x="44653" y="22633"/>
                    <a:pt x="44653" y="33539"/>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39"/>
                  </a:cubicBezTo>
                  <a:cubicBezTo>
                    <a:pt x="0" y="22633"/>
                    <a:pt x="1904" y="14334"/>
                    <a:pt x="5711"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47" name="Freeform 46">
              <a:extLst>
                <a:ext uri="{FF2B5EF4-FFF2-40B4-BE49-F238E27FC236}">
                  <a16:creationId xmlns:a16="http://schemas.microsoft.com/office/drawing/2014/main" id="{2ACCC9AA-F133-3FE2-4CA0-E04D43C2C1D3}"/>
                </a:ext>
              </a:extLst>
            </p:cNvPr>
            <p:cNvSpPr/>
            <p:nvPr/>
          </p:nvSpPr>
          <p:spPr>
            <a:xfrm>
              <a:off x="1346562" y="449907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48" name="Freeform 47">
              <a:extLst>
                <a:ext uri="{FF2B5EF4-FFF2-40B4-BE49-F238E27FC236}">
                  <a16:creationId xmlns:a16="http://schemas.microsoft.com/office/drawing/2014/main" id="{8D366AB3-2C27-EDFF-69CB-9EE9A9A17546}"/>
                </a:ext>
              </a:extLst>
            </p:cNvPr>
            <p:cNvSpPr/>
            <p:nvPr/>
          </p:nvSpPr>
          <p:spPr>
            <a:xfrm>
              <a:off x="1374988" y="4445463"/>
              <a:ext cx="38466" cy="64599"/>
            </a:xfrm>
            <a:custGeom>
              <a:avLst/>
              <a:gdLst>
                <a:gd name="connsiteX0" fmla="*/ 1255 w 38466"/>
                <a:gd name="connsiteY0" fmla="*/ 57240 h 64599"/>
                <a:gd name="connsiteX1" fmla="*/ 15534 w 38466"/>
                <a:gd name="connsiteY1" fmla="*/ 57240 h 64599"/>
                <a:gd name="connsiteX2" fmla="*/ 15534 w 38466"/>
                <a:gd name="connsiteY2" fmla="*/ 7957 h 64599"/>
                <a:gd name="connsiteX3" fmla="*/ 0 w 38466"/>
                <a:gd name="connsiteY3" fmla="*/ 11076 h 64599"/>
                <a:gd name="connsiteX4" fmla="*/ 0 w 38466"/>
                <a:gd name="connsiteY4" fmla="*/ 3108 h 64599"/>
                <a:gd name="connsiteX5" fmla="*/ 15447 w 38466"/>
                <a:gd name="connsiteY5" fmla="*/ 0 h 64599"/>
                <a:gd name="connsiteX6" fmla="*/ 24188 w 38466"/>
                <a:gd name="connsiteY6" fmla="*/ 0 h 64599"/>
                <a:gd name="connsiteX7" fmla="*/ 24188 w 38466"/>
                <a:gd name="connsiteY7" fmla="*/ 57240 h 64599"/>
                <a:gd name="connsiteX8" fmla="*/ 38466 w 38466"/>
                <a:gd name="connsiteY8" fmla="*/ 57240 h 64599"/>
                <a:gd name="connsiteX9" fmla="*/ 38466 w 38466"/>
                <a:gd name="connsiteY9" fmla="*/ 64600 h 64599"/>
                <a:gd name="connsiteX10" fmla="*/ 1255 w 38466"/>
                <a:gd name="connsiteY10" fmla="*/ 64600 h 64599"/>
                <a:gd name="connsiteX11" fmla="*/ 1255 w 38466"/>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6" h="64599">
                  <a:moveTo>
                    <a:pt x="1255" y="57240"/>
                  </a:moveTo>
                  <a:lnTo>
                    <a:pt x="15534" y="57240"/>
                  </a:lnTo>
                  <a:lnTo>
                    <a:pt x="15534" y="7957"/>
                  </a:lnTo>
                  <a:lnTo>
                    <a:pt x="0" y="11076"/>
                  </a:lnTo>
                  <a:lnTo>
                    <a:pt x="0" y="3108"/>
                  </a:lnTo>
                  <a:lnTo>
                    <a:pt x="15447" y="0"/>
                  </a:lnTo>
                  <a:lnTo>
                    <a:pt x="24188" y="0"/>
                  </a:lnTo>
                  <a:lnTo>
                    <a:pt x="24188" y="57240"/>
                  </a:lnTo>
                  <a:lnTo>
                    <a:pt x="38466" y="57240"/>
                  </a:lnTo>
                  <a:lnTo>
                    <a:pt x="38466"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49" name="Freeform 48">
              <a:extLst>
                <a:ext uri="{FF2B5EF4-FFF2-40B4-BE49-F238E27FC236}">
                  <a16:creationId xmlns:a16="http://schemas.microsoft.com/office/drawing/2014/main" id="{9A3F04FD-1EA1-128B-6082-265475C9E9CA}"/>
                </a:ext>
              </a:extLst>
            </p:cNvPr>
            <p:cNvSpPr/>
            <p:nvPr/>
          </p:nvSpPr>
          <p:spPr>
            <a:xfrm>
              <a:off x="1287240" y="4110622"/>
              <a:ext cx="44653" cy="67022"/>
            </a:xfrm>
            <a:custGeom>
              <a:avLst/>
              <a:gdLst>
                <a:gd name="connsiteX0" fmla="*/ 22327 w 44653"/>
                <a:gd name="connsiteY0" fmla="*/ 6922 h 67022"/>
                <a:gd name="connsiteX1" fmla="*/ 12159 w 44653"/>
                <a:gd name="connsiteY1" fmla="*/ 13586 h 67022"/>
                <a:gd name="connsiteX2" fmla="*/ 8784 w 44653"/>
                <a:gd name="connsiteY2" fmla="*/ 33532 h 67022"/>
                <a:gd name="connsiteX3" fmla="*/ 12159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9" y="13586"/>
                  </a:cubicBezTo>
                  <a:cubicBezTo>
                    <a:pt x="9909" y="17999"/>
                    <a:pt x="8784" y="24648"/>
                    <a:pt x="8784" y="33532"/>
                  </a:cubicBezTo>
                  <a:cubicBezTo>
                    <a:pt x="8784" y="42388"/>
                    <a:pt x="9909" y="49037"/>
                    <a:pt x="12159"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0" name="Freeform 49">
              <a:extLst>
                <a:ext uri="{FF2B5EF4-FFF2-40B4-BE49-F238E27FC236}">
                  <a16:creationId xmlns:a16="http://schemas.microsoft.com/office/drawing/2014/main" id="{1A16EC07-07EA-E960-6E3A-804C0EDAD0E1}"/>
                </a:ext>
              </a:extLst>
            </p:cNvPr>
            <p:cNvSpPr/>
            <p:nvPr/>
          </p:nvSpPr>
          <p:spPr>
            <a:xfrm>
              <a:off x="1347254" y="4165399"/>
              <a:ext cx="9129" cy="10989"/>
            </a:xfrm>
            <a:custGeom>
              <a:avLst/>
              <a:gdLst>
                <a:gd name="connsiteX0" fmla="*/ 0 w 9129"/>
                <a:gd name="connsiteY0" fmla="*/ 0 h 10989"/>
                <a:gd name="connsiteX1" fmla="*/ 9129 w 9129"/>
                <a:gd name="connsiteY1" fmla="*/ 0 h 10989"/>
                <a:gd name="connsiteX2" fmla="*/ 9129 w 9129"/>
                <a:gd name="connsiteY2" fmla="*/ 10990 h 10989"/>
                <a:gd name="connsiteX3" fmla="*/ 0 w 9129"/>
                <a:gd name="connsiteY3" fmla="*/ 10990 h 10989"/>
                <a:gd name="connsiteX4" fmla="*/ 0 w 9129"/>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89">
                  <a:moveTo>
                    <a:pt x="0" y="0"/>
                  </a:moveTo>
                  <a:lnTo>
                    <a:pt x="9129" y="0"/>
                  </a:lnTo>
                  <a:lnTo>
                    <a:pt x="9129"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1" name="Freeform 50">
              <a:extLst>
                <a:ext uri="{FF2B5EF4-FFF2-40B4-BE49-F238E27FC236}">
                  <a16:creationId xmlns:a16="http://schemas.microsoft.com/office/drawing/2014/main" id="{AA64399B-0777-94EC-77AF-6D2C7110BAB2}"/>
                </a:ext>
              </a:extLst>
            </p:cNvPr>
            <p:cNvSpPr/>
            <p:nvPr/>
          </p:nvSpPr>
          <p:spPr>
            <a:xfrm>
              <a:off x="1372436" y="4110622"/>
              <a:ext cx="41018" cy="65767"/>
            </a:xfrm>
            <a:custGeom>
              <a:avLst/>
              <a:gdLst>
                <a:gd name="connsiteX0" fmla="*/ 10515 w 41018"/>
                <a:gd name="connsiteY0" fmla="*/ 58412 h 65767"/>
                <a:gd name="connsiteX1" fmla="*/ 41019 w 41018"/>
                <a:gd name="connsiteY1" fmla="*/ 58412 h 65767"/>
                <a:gd name="connsiteX2" fmla="*/ 41019 w 41018"/>
                <a:gd name="connsiteY2" fmla="*/ 65767 h 65767"/>
                <a:gd name="connsiteX3" fmla="*/ 0 w 41018"/>
                <a:gd name="connsiteY3" fmla="*/ 65767 h 65767"/>
                <a:gd name="connsiteX4" fmla="*/ 0 w 41018"/>
                <a:gd name="connsiteY4" fmla="*/ 58412 h 65767"/>
                <a:gd name="connsiteX5" fmla="*/ 13544 w 41018"/>
                <a:gd name="connsiteY5" fmla="*/ 44610 h 65767"/>
                <a:gd name="connsiteX6" fmla="*/ 24361 w 41018"/>
                <a:gd name="connsiteY6" fmla="*/ 33403 h 65767"/>
                <a:gd name="connsiteX7" fmla="*/ 30202 w 41018"/>
                <a:gd name="connsiteY7" fmla="*/ 25441 h 65767"/>
                <a:gd name="connsiteX8" fmla="*/ 31889 w 41018"/>
                <a:gd name="connsiteY8" fmla="*/ 18994 h 65767"/>
                <a:gd name="connsiteX9" fmla="*/ 28255 w 41018"/>
                <a:gd name="connsiteY9" fmla="*/ 10600 h 65767"/>
                <a:gd name="connsiteX10" fmla="*/ 18865 w 41018"/>
                <a:gd name="connsiteY10" fmla="*/ 7355 h 65767"/>
                <a:gd name="connsiteX11" fmla="*/ 10168 w 41018"/>
                <a:gd name="connsiteY11" fmla="*/ 8783 h 65767"/>
                <a:gd name="connsiteX12" fmla="*/ 433 w 41018"/>
                <a:gd name="connsiteY12" fmla="*/ 13110 h 65767"/>
                <a:gd name="connsiteX13" fmla="*/ 433 w 41018"/>
                <a:gd name="connsiteY13" fmla="*/ 4283 h 65767"/>
                <a:gd name="connsiteX14" fmla="*/ 10298 w 41018"/>
                <a:gd name="connsiteY14" fmla="*/ 1081 h 65767"/>
                <a:gd name="connsiteX15" fmla="*/ 18692 w 41018"/>
                <a:gd name="connsiteY15" fmla="*/ 0 h 65767"/>
                <a:gd name="connsiteX16" fmla="*/ 34701 w 41018"/>
                <a:gd name="connsiteY16" fmla="*/ 5019 h 65767"/>
                <a:gd name="connsiteX17" fmla="*/ 40673 w 41018"/>
                <a:gd name="connsiteY17" fmla="*/ 18432 h 65767"/>
                <a:gd name="connsiteX18" fmla="*/ 39158 w 41018"/>
                <a:gd name="connsiteY18" fmla="*/ 26004 h 65767"/>
                <a:gd name="connsiteX19" fmla="*/ 33749 w 41018"/>
                <a:gd name="connsiteY19" fmla="*/ 34398 h 65767"/>
                <a:gd name="connsiteX20" fmla="*/ 26870 w 41018"/>
                <a:gd name="connsiteY20" fmla="*/ 41667 h 65767"/>
                <a:gd name="connsiteX21" fmla="*/ 10515 w 41018"/>
                <a:gd name="connsiteY21" fmla="*/ 58412 h 6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8" h="65767">
                  <a:moveTo>
                    <a:pt x="10515" y="58412"/>
                  </a:moveTo>
                  <a:lnTo>
                    <a:pt x="41019" y="58412"/>
                  </a:lnTo>
                  <a:lnTo>
                    <a:pt x="41019" y="65767"/>
                  </a:lnTo>
                  <a:lnTo>
                    <a:pt x="0" y="65767"/>
                  </a:lnTo>
                  <a:lnTo>
                    <a:pt x="0" y="58412"/>
                  </a:lnTo>
                  <a:cubicBezTo>
                    <a:pt x="3318" y="54979"/>
                    <a:pt x="7833" y="50379"/>
                    <a:pt x="13544" y="44610"/>
                  </a:cubicBezTo>
                  <a:cubicBezTo>
                    <a:pt x="19284" y="38811"/>
                    <a:pt x="22890" y="35076"/>
                    <a:pt x="24361" y="33403"/>
                  </a:cubicBezTo>
                  <a:cubicBezTo>
                    <a:pt x="27158" y="30259"/>
                    <a:pt x="29105" y="27604"/>
                    <a:pt x="30202" y="25441"/>
                  </a:cubicBezTo>
                  <a:cubicBezTo>
                    <a:pt x="31327" y="23249"/>
                    <a:pt x="31889" y="21100"/>
                    <a:pt x="31889" y="18994"/>
                  </a:cubicBezTo>
                  <a:cubicBezTo>
                    <a:pt x="31889" y="15562"/>
                    <a:pt x="30677" y="12764"/>
                    <a:pt x="28255" y="10600"/>
                  </a:cubicBezTo>
                  <a:cubicBezTo>
                    <a:pt x="25860" y="8437"/>
                    <a:pt x="22731" y="7355"/>
                    <a:pt x="18865" y="7355"/>
                  </a:cubicBezTo>
                  <a:cubicBezTo>
                    <a:pt x="16125" y="7355"/>
                    <a:pt x="13227" y="7831"/>
                    <a:pt x="10168" y="8783"/>
                  </a:cubicBezTo>
                  <a:cubicBezTo>
                    <a:pt x="7139" y="9735"/>
                    <a:pt x="3894" y="11178"/>
                    <a:pt x="433" y="13110"/>
                  </a:cubicBezTo>
                  <a:lnTo>
                    <a:pt x="433" y="4283"/>
                  </a:lnTo>
                  <a:cubicBezTo>
                    <a:pt x="3952" y="2870"/>
                    <a:pt x="7240" y="1802"/>
                    <a:pt x="10298" y="1081"/>
                  </a:cubicBezTo>
                  <a:cubicBezTo>
                    <a:pt x="13356" y="360"/>
                    <a:pt x="16153" y="0"/>
                    <a:pt x="18692" y="0"/>
                  </a:cubicBezTo>
                  <a:cubicBezTo>
                    <a:pt x="25384" y="0"/>
                    <a:pt x="30720" y="1673"/>
                    <a:pt x="34701" y="5019"/>
                  </a:cubicBezTo>
                  <a:cubicBezTo>
                    <a:pt x="38682" y="8365"/>
                    <a:pt x="40673" y="12837"/>
                    <a:pt x="40673" y="18432"/>
                  </a:cubicBezTo>
                  <a:cubicBezTo>
                    <a:pt x="40673" y="21086"/>
                    <a:pt x="40168" y="23610"/>
                    <a:pt x="39158" y="26004"/>
                  </a:cubicBezTo>
                  <a:cubicBezTo>
                    <a:pt x="38178" y="28369"/>
                    <a:pt x="36375" y="31167"/>
                    <a:pt x="33749" y="34398"/>
                  </a:cubicBezTo>
                  <a:cubicBezTo>
                    <a:pt x="33028" y="35234"/>
                    <a:pt x="30735" y="37658"/>
                    <a:pt x="26870" y="41667"/>
                  </a:cubicBezTo>
                  <a:cubicBezTo>
                    <a:pt x="23004" y="45648"/>
                    <a:pt x="17552" y="51229"/>
                    <a:pt x="10515" y="58412"/>
                  </a:cubicBezTo>
                  <a:close/>
                </a:path>
              </a:pathLst>
            </a:custGeom>
            <a:solidFill>
              <a:srgbClr val="000000"/>
            </a:solidFill>
            <a:ln w="1068" cap="flat">
              <a:noFill/>
              <a:prstDash val="solid"/>
              <a:miter/>
            </a:ln>
          </p:spPr>
          <p:txBody>
            <a:bodyPr rtlCol="0" anchor="ctr"/>
            <a:lstStyle/>
            <a:p>
              <a:endParaRPr lang="de-DE"/>
            </a:p>
          </p:txBody>
        </p:sp>
        <p:sp>
          <p:nvSpPr>
            <p:cNvPr id="52" name="Freeform 51">
              <a:extLst>
                <a:ext uri="{FF2B5EF4-FFF2-40B4-BE49-F238E27FC236}">
                  <a16:creationId xmlns:a16="http://schemas.microsoft.com/office/drawing/2014/main" id="{87B91441-4EB9-16DB-1381-CC8AC824102A}"/>
                </a:ext>
              </a:extLst>
            </p:cNvPr>
            <p:cNvSpPr/>
            <p:nvPr/>
          </p:nvSpPr>
          <p:spPr>
            <a:xfrm>
              <a:off x="1285466" y="3776950"/>
              <a:ext cx="44653" cy="67023"/>
            </a:xfrm>
            <a:custGeom>
              <a:avLst/>
              <a:gdLst>
                <a:gd name="connsiteX0" fmla="*/ 22326 w 44653"/>
                <a:gd name="connsiteY0" fmla="*/ 6924 h 67023"/>
                <a:gd name="connsiteX1" fmla="*/ 12158 w 44653"/>
                <a:gd name="connsiteY1" fmla="*/ 13586 h 67023"/>
                <a:gd name="connsiteX2" fmla="*/ 8783 w 44653"/>
                <a:gd name="connsiteY2" fmla="*/ 33534 h 67023"/>
                <a:gd name="connsiteX3" fmla="*/ 12158 w 44653"/>
                <a:gd name="connsiteY3" fmla="*/ 53480 h 67023"/>
                <a:gd name="connsiteX4" fmla="*/ 22326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6 w 44653"/>
                <a:gd name="connsiteY8" fmla="*/ 6924 h 67023"/>
                <a:gd name="connsiteX9" fmla="*/ 22326 w 44653"/>
                <a:gd name="connsiteY9" fmla="*/ 0 h 67023"/>
                <a:gd name="connsiteX10" fmla="*/ 38898 w 44653"/>
                <a:gd name="connsiteY10" fmla="*/ 8611 h 67023"/>
                <a:gd name="connsiteX11" fmla="*/ 44653 w 44653"/>
                <a:gd name="connsiteY11" fmla="*/ 33534 h 67023"/>
                <a:gd name="connsiteX12" fmla="*/ 38898 w 44653"/>
                <a:gd name="connsiteY12" fmla="*/ 58456 h 67023"/>
                <a:gd name="connsiteX13" fmla="*/ 22326 w 44653"/>
                <a:gd name="connsiteY13" fmla="*/ 67023 h 67023"/>
                <a:gd name="connsiteX14" fmla="*/ 5711 w 44653"/>
                <a:gd name="connsiteY14" fmla="*/ 58456 h 67023"/>
                <a:gd name="connsiteX15" fmla="*/ 0 w 44653"/>
                <a:gd name="connsiteY15" fmla="*/ 33534 h 67023"/>
                <a:gd name="connsiteX16" fmla="*/ 5711 w 44653"/>
                <a:gd name="connsiteY16" fmla="*/ 8611 h 67023"/>
                <a:gd name="connsiteX17" fmla="*/ 22326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6" y="6924"/>
                  </a:moveTo>
                  <a:cubicBezTo>
                    <a:pt x="17827" y="6924"/>
                    <a:pt x="14437" y="9144"/>
                    <a:pt x="12158" y="13586"/>
                  </a:cubicBezTo>
                  <a:cubicBezTo>
                    <a:pt x="9908" y="18000"/>
                    <a:pt x="8783" y="24649"/>
                    <a:pt x="8783" y="33534"/>
                  </a:cubicBezTo>
                  <a:cubicBezTo>
                    <a:pt x="8783" y="42389"/>
                    <a:pt x="9908" y="49037"/>
                    <a:pt x="12158" y="53480"/>
                  </a:cubicBezTo>
                  <a:cubicBezTo>
                    <a:pt x="14437" y="57893"/>
                    <a:pt x="17827" y="60100"/>
                    <a:pt x="22326"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4"/>
                    <a:pt x="22326" y="6924"/>
                  </a:cubicBezTo>
                  <a:moveTo>
                    <a:pt x="22326" y="0"/>
                  </a:moveTo>
                  <a:cubicBezTo>
                    <a:pt x="29567" y="0"/>
                    <a:pt x="35091" y="2870"/>
                    <a:pt x="38898" y="8611"/>
                  </a:cubicBezTo>
                  <a:cubicBezTo>
                    <a:pt x="42735" y="14322"/>
                    <a:pt x="44653" y="22629"/>
                    <a:pt x="44653" y="33534"/>
                  </a:cubicBezTo>
                  <a:cubicBezTo>
                    <a:pt x="44653" y="44408"/>
                    <a:pt x="42735" y="52716"/>
                    <a:pt x="38898" y="58456"/>
                  </a:cubicBezTo>
                  <a:cubicBezTo>
                    <a:pt x="35091" y="64167"/>
                    <a:pt x="29567" y="67023"/>
                    <a:pt x="22326" y="67023"/>
                  </a:cubicBezTo>
                  <a:cubicBezTo>
                    <a:pt x="15086" y="67023"/>
                    <a:pt x="9548" y="64167"/>
                    <a:pt x="5711" y="58456"/>
                  </a:cubicBezTo>
                  <a:cubicBezTo>
                    <a:pt x="1904" y="52716"/>
                    <a:pt x="0" y="44408"/>
                    <a:pt x="0" y="33534"/>
                  </a:cubicBezTo>
                  <a:cubicBezTo>
                    <a:pt x="0" y="22629"/>
                    <a:pt x="1904" y="14322"/>
                    <a:pt x="5711" y="8611"/>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3" name="Freeform 52">
              <a:extLst>
                <a:ext uri="{FF2B5EF4-FFF2-40B4-BE49-F238E27FC236}">
                  <a16:creationId xmlns:a16="http://schemas.microsoft.com/office/drawing/2014/main" id="{95021E77-2C5E-7B24-1960-F42643411D44}"/>
                </a:ext>
              </a:extLst>
            </p:cNvPr>
            <p:cNvSpPr/>
            <p:nvPr/>
          </p:nvSpPr>
          <p:spPr>
            <a:xfrm>
              <a:off x="1345480" y="383172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54" name="Freeform 53">
              <a:extLst>
                <a:ext uri="{FF2B5EF4-FFF2-40B4-BE49-F238E27FC236}">
                  <a16:creationId xmlns:a16="http://schemas.microsoft.com/office/drawing/2014/main" id="{FDCFE2F1-3238-7265-5FAB-0DECA214B3FD}"/>
                </a:ext>
              </a:extLst>
            </p:cNvPr>
            <p:cNvSpPr/>
            <p:nvPr/>
          </p:nvSpPr>
          <p:spPr>
            <a:xfrm>
              <a:off x="1370921" y="3776950"/>
              <a:ext cx="42533" cy="67023"/>
            </a:xfrm>
            <a:custGeom>
              <a:avLst/>
              <a:gdLst>
                <a:gd name="connsiteX0" fmla="*/ 29207 w 42533"/>
                <a:gd name="connsiteY0" fmla="*/ 30937 h 67023"/>
                <a:gd name="connsiteX1" fmla="*/ 38985 w 42533"/>
                <a:gd name="connsiteY1" fmla="*/ 36519 h 67023"/>
                <a:gd name="connsiteX2" fmla="*/ 42534 w 42533"/>
                <a:gd name="connsiteY2" fmla="*/ 46990 h 67023"/>
                <a:gd name="connsiteX3" fmla="*/ 35956 w 42533"/>
                <a:gd name="connsiteY3" fmla="*/ 61787 h 67023"/>
                <a:gd name="connsiteX4" fmla="*/ 17265 w 42533"/>
                <a:gd name="connsiteY4" fmla="*/ 67023 h 67023"/>
                <a:gd name="connsiteX5" fmla="*/ 8871 w 42533"/>
                <a:gd name="connsiteY5" fmla="*/ 66201 h 67023"/>
                <a:gd name="connsiteX6" fmla="*/ 0 w 42533"/>
                <a:gd name="connsiteY6" fmla="*/ 63821 h 67023"/>
                <a:gd name="connsiteX7" fmla="*/ 0 w 42533"/>
                <a:gd name="connsiteY7" fmla="*/ 55384 h 67023"/>
                <a:gd name="connsiteX8" fmla="*/ 7962 w 42533"/>
                <a:gd name="connsiteY8" fmla="*/ 58586 h 67023"/>
                <a:gd name="connsiteX9" fmla="*/ 17004 w 42533"/>
                <a:gd name="connsiteY9" fmla="*/ 59667 h 67023"/>
                <a:gd name="connsiteX10" fmla="*/ 29510 w 42533"/>
                <a:gd name="connsiteY10" fmla="*/ 56422 h 67023"/>
                <a:gd name="connsiteX11" fmla="*/ 33836 w 42533"/>
                <a:gd name="connsiteY11" fmla="*/ 46990 h 67023"/>
                <a:gd name="connsiteX12" fmla="*/ 29812 w 42533"/>
                <a:gd name="connsiteY12" fmla="*/ 38076 h 67023"/>
                <a:gd name="connsiteX13" fmla="*/ 18692 w 42533"/>
                <a:gd name="connsiteY13" fmla="*/ 34831 h 67023"/>
                <a:gd name="connsiteX14" fmla="*/ 11164 w 42533"/>
                <a:gd name="connsiteY14" fmla="*/ 34831 h 67023"/>
                <a:gd name="connsiteX15" fmla="*/ 11164 w 42533"/>
                <a:gd name="connsiteY15" fmla="*/ 27649 h 67023"/>
                <a:gd name="connsiteX16" fmla="*/ 19038 w 42533"/>
                <a:gd name="connsiteY16" fmla="*/ 27649 h 67023"/>
                <a:gd name="connsiteX17" fmla="*/ 28903 w 42533"/>
                <a:gd name="connsiteY17" fmla="*/ 25097 h 67023"/>
                <a:gd name="connsiteX18" fmla="*/ 32322 w 42533"/>
                <a:gd name="connsiteY18" fmla="*/ 17654 h 67023"/>
                <a:gd name="connsiteX19" fmla="*/ 28774 w 42533"/>
                <a:gd name="connsiteY19" fmla="*/ 10038 h 67023"/>
                <a:gd name="connsiteX20" fmla="*/ 18692 w 42533"/>
                <a:gd name="connsiteY20" fmla="*/ 7356 h 67023"/>
                <a:gd name="connsiteX21" fmla="*/ 10991 w 42533"/>
                <a:gd name="connsiteY21" fmla="*/ 8135 h 67023"/>
                <a:gd name="connsiteX22" fmla="*/ 1947 w 42533"/>
                <a:gd name="connsiteY22" fmla="*/ 10557 h 67023"/>
                <a:gd name="connsiteX23" fmla="*/ 1947 w 42533"/>
                <a:gd name="connsiteY23" fmla="*/ 2770 h 67023"/>
                <a:gd name="connsiteX24" fmla="*/ 11250 w 42533"/>
                <a:gd name="connsiteY24" fmla="*/ 692 h 67023"/>
                <a:gd name="connsiteX25" fmla="*/ 19471 w 42533"/>
                <a:gd name="connsiteY25" fmla="*/ 0 h 67023"/>
                <a:gd name="connsiteX26" fmla="*/ 35221 w 42533"/>
                <a:gd name="connsiteY26" fmla="*/ 4544 h 67023"/>
                <a:gd name="connsiteX27" fmla="*/ 41019 w 42533"/>
                <a:gd name="connsiteY27" fmla="*/ 16745 h 67023"/>
                <a:gd name="connsiteX28" fmla="*/ 37947 w 42533"/>
                <a:gd name="connsiteY28" fmla="*/ 25831 h 67023"/>
                <a:gd name="connsiteX29" fmla="*/ 29207 w 42533"/>
                <a:gd name="connsiteY29" fmla="*/ 30937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3" h="67023">
                  <a:moveTo>
                    <a:pt x="29207" y="30937"/>
                  </a:moveTo>
                  <a:cubicBezTo>
                    <a:pt x="33389" y="31831"/>
                    <a:pt x="36649" y="33692"/>
                    <a:pt x="38985" y="36519"/>
                  </a:cubicBezTo>
                  <a:cubicBezTo>
                    <a:pt x="41351" y="39346"/>
                    <a:pt x="42534" y="42836"/>
                    <a:pt x="42534" y="46990"/>
                  </a:cubicBezTo>
                  <a:cubicBezTo>
                    <a:pt x="42534" y="53365"/>
                    <a:pt x="40341" y="58298"/>
                    <a:pt x="35956" y="61787"/>
                  </a:cubicBezTo>
                  <a:cubicBezTo>
                    <a:pt x="31571" y="65278"/>
                    <a:pt x="25341" y="67023"/>
                    <a:pt x="17265" y="67023"/>
                  </a:cubicBezTo>
                  <a:cubicBezTo>
                    <a:pt x="14553" y="67023"/>
                    <a:pt x="11756" y="66749"/>
                    <a:pt x="8871" y="66201"/>
                  </a:cubicBezTo>
                  <a:cubicBezTo>
                    <a:pt x="6015" y="65682"/>
                    <a:pt x="3058" y="64888"/>
                    <a:pt x="0" y="63821"/>
                  </a:cubicBezTo>
                  <a:lnTo>
                    <a:pt x="0" y="55384"/>
                  </a:lnTo>
                  <a:cubicBezTo>
                    <a:pt x="2424" y="56797"/>
                    <a:pt x="5077" y="57865"/>
                    <a:pt x="7962" y="58586"/>
                  </a:cubicBezTo>
                  <a:cubicBezTo>
                    <a:pt x="10847" y="59307"/>
                    <a:pt x="13861" y="59667"/>
                    <a:pt x="17004" y="59667"/>
                  </a:cubicBezTo>
                  <a:cubicBezTo>
                    <a:pt x="22485" y="59667"/>
                    <a:pt x="26654" y="58585"/>
                    <a:pt x="29510" y="56422"/>
                  </a:cubicBezTo>
                  <a:cubicBezTo>
                    <a:pt x="32394" y="54259"/>
                    <a:pt x="33836" y="51115"/>
                    <a:pt x="33836" y="46990"/>
                  </a:cubicBezTo>
                  <a:cubicBezTo>
                    <a:pt x="33836" y="43182"/>
                    <a:pt x="32494" y="40211"/>
                    <a:pt x="29812" y="38076"/>
                  </a:cubicBezTo>
                  <a:cubicBezTo>
                    <a:pt x="27158" y="35913"/>
                    <a:pt x="23452" y="34831"/>
                    <a:pt x="18692" y="34831"/>
                  </a:cubicBezTo>
                  <a:lnTo>
                    <a:pt x="11164" y="34831"/>
                  </a:lnTo>
                  <a:lnTo>
                    <a:pt x="11164" y="27649"/>
                  </a:lnTo>
                  <a:lnTo>
                    <a:pt x="19038" y="27649"/>
                  </a:lnTo>
                  <a:cubicBezTo>
                    <a:pt x="23336" y="27649"/>
                    <a:pt x="26625" y="26798"/>
                    <a:pt x="28903" y="25097"/>
                  </a:cubicBezTo>
                  <a:cubicBezTo>
                    <a:pt x="31183" y="23365"/>
                    <a:pt x="32322" y="20885"/>
                    <a:pt x="32322" y="17654"/>
                  </a:cubicBezTo>
                  <a:cubicBezTo>
                    <a:pt x="32322" y="14336"/>
                    <a:pt x="31140" y="11797"/>
                    <a:pt x="28774" y="10038"/>
                  </a:cubicBezTo>
                  <a:cubicBezTo>
                    <a:pt x="26438" y="8250"/>
                    <a:pt x="23077" y="7356"/>
                    <a:pt x="18692" y="7356"/>
                  </a:cubicBezTo>
                  <a:cubicBezTo>
                    <a:pt x="16298" y="7356"/>
                    <a:pt x="13731" y="7616"/>
                    <a:pt x="10991" y="8135"/>
                  </a:cubicBezTo>
                  <a:cubicBezTo>
                    <a:pt x="8250" y="8654"/>
                    <a:pt x="5236" y="9461"/>
                    <a:pt x="1947" y="10557"/>
                  </a:cubicBezTo>
                  <a:lnTo>
                    <a:pt x="1947" y="2770"/>
                  </a:lnTo>
                  <a:cubicBezTo>
                    <a:pt x="5265" y="1847"/>
                    <a:pt x="8366" y="1155"/>
                    <a:pt x="11250" y="692"/>
                  </a:cubicBezTo>
                  <a:cubicBezTo>
                    <a:pt x="14163" y="231"/>
                    <a:pt x="16904" y="0"/>
                    <a:pt x="19471" y="0"/>
                  </a:cubicBezTo>
                  <a:cubicBezTo>
                    <a:pt x="26106" y="0"/>
                    <a:pt x="31356" y="1515"/>
                    <a:pt x="35221" y="4544"/>
                  </a:cubicBezTo>
                  <a:cubicBezTo>
                    <a:pt x="39087" y="7544"/>
                    <a:pt x="41019" y="11610"/>
                    <a:pt x="41019" y="16745"/>
                  </a:cubicBezTo>
                  <a:cubicBezTo>
                    <a:pt x="41019" y="20322"/>
                    <a:pt x="39995" y="23350"/>
                    <a:pt x="37947" y="25831"/>
                  </a:cubicBezTo>
                  <a:cubicBezTo>
                    <a:pt x="35899" y="28283"/>
                    <a:pt x="32986" y="29985"/>
                    <a:pt x="29207" y="30937"/>
                  </a:cubicBezTo>
                  <a:close/>
                </a:path>
              </a:pathLst>
            </a:custGeom>
            <a:solidFill>
              <a:srgbClr val="000000"/>
            </a:solidFill>
            <a:ln w="1068" cap="flat">
              <a:noFill/>
              <a:prstDash val="solid"/>
              <a:miter/>
            </a:ln>
          </p:spPr>
          <p:txBody>
            <a:bodyPr rtlCol="0" anchor="ctr"/>
            <a:lstStyle/>
            <a:p>
              <a:endParaRPr lang="de-DE"/>
            </a:p>
          </p:txBody>
        </p:sp>
        <p:sp>
          <p:nvSpPr>
            <p:cNvPr id="55" name="Freeform 54">
              <a:extLst>
                <a:ext uri="{FF2B5EF4-FFF2-40B4-BE49-F238E27FC236}">
                  <a16:creationId xmlns:a16="http://schemas.microsoft.com/office/drawing/2014/main" id="{805D4117-CA92-4C4F-0432-9264163D33B8}"/>
                </a:ext>
              </a:extLst>
            </p:cNvPr>
            <p:cNvSpPr/>
            <p:nvPr/>
          </p:nvSpPr>
          <p:spPr>
            <a:xfrm>
              <a:off x="1283346" y="3443280"/>
              <a:ext cx="44653" cy="67022"/>
            </a:xfrm>
            <a:custGeom>
              <a:avLst/>
              <a:gdLst>
                <a:gd name="connsiteX0" fmla="*/ 22327 w 44653"/>
                <a:gd name="connsiteY0" fmla="*/ 6922 h 67022"/>
                <a:gd name="connsiteX1" fmla="*/ 12158 w 44653"/>
                <a:gd name="connsiteY1" fmla="*/ 13586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6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6 h 67022"/>
                <a:gd name="connsiteX13" fmla="*/ 22327 w 44653"/>
                <a:gd name="connsiteY13" fmla="*/ 67022 h 67022"/>
                <a:gd name="connsiteX14" fmla="*/ 5711 w 44653"/>
                <a:gd name="connsiteY14" fmla="*/ 58456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4"/>
                    <a:pt x="12158" y="13586"/>
                  </a:cubicBezTo>
                  <a:cubicBezTo>
                    <a:pt x="9909" y="18000"/>
                    <a:pt x="8784" y="24649"/>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6"/>
                  </a:cubicBezTo>
                  <a:cubicBezTo>
                    <a:pt x="35091" y="64167"/>
                    <a:pt x="29567" y="67022"/>
                    <a:pt x="22327" y="67022"/>
                  </a:cubicBezTo>
                  <a:cubicBezTo>
                    <a:pt x="15086" y="67022"/>
                    <a:pt x="9548" y="64167"/>
                    <a:pt x="5711" y="58456"/>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6" name="Freeform 55">
              <a:extLst>
                <a:ext uri="{FF2B5EF4-FFF2-40B4-BE49-F238E27FC236}">
                  <a16:creationId xmlns:a16="http://schemas.microsoft.com/office/drawing/2014/main" id="{46949946-85CA-3302-C5D8-678C0136A499}"/>
                </a:ext>
              </a:extLst>
            </p:cNvPr>
            <p:cNvSpPr/>
            <p:nvPr/>
          </p:nvSpPr>
          <p:spPr>
            <a:xfrm>
              <a:off x="1343359" y="3498057"/>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7" name="Freeform 56">
              <a:extLst>
                <a:ext uri="{FF2B5EF4-FFF2-40B4-BE49-F238E27FC236}">
                  <a16:creationId xmlns:a16="http://schemas.microsoft.com/office/drawing/2014/main" id="{E932030C-4A0D-079A-E789-9FEC9779F02E}"/>
                </a:ext>
              </a:extLst>
            </p:cNvPr>
            <p:cNvSpPr/>
            <p:nvPr/>
          </p:nvSpPr>
          <p:spPr>
            <a:xfrm>
              <a:off x="1366378" y="3444448"/>
              <a:ext cx="47076" cy="64599"/>
            </a:xfrm>
            <a:custGeom>
              <a:avLst/>
              <a:gdLst>
                <a:gd name="connsiteX0" fmla="*/ 29163 w 47076"/>
                <a:gd name="connsiteY0" fmla="*/ 7615 h 64599"/>
                <a:gd name="connsiteX1" fmla="*/ 7095 w 47076"/>
                <a:gd name="connsiteY1" fmla="*/ 42100 h 64599"/>
                <a:gd name="connsiteX2" fmla="*/ 29163 w 47076"/>
                <a:gd name="connsiteY2" fmla="*/ 42100 h 64599"/>
                <a:gd name="connsiteX3" fmla="*/ 29163 w 47076"/>
                <a:gd name="connsiteY3" fmla="*/ 7615 h 64599"/>
                <a:gd name="connsiteX4" fmla="*/ 26870 w 47076"/>
                <a:gd name="connsiteY4" fmla="*/ 0 h 64599"/>
                <a:gd name="connsiteX5" fmla="*/ 37859 w 47076"/>
                <a:gd name="connsiteY5" fmla="*/ 0 h 64599"/>
                <a:gd name="connsiteX6" fmla="*/ 37859 w 47076"/>
                <a:gd name="connsiteY6" fmla="*/ 42100 h 64599"/>
                <a:gd name="connsiteX7" fmla="*/ 47076 w 47076"/>
                <a:gd name="connsiteY7" fmla="*/ 42100 h 64599"/>
                <a:gd name="connsiteX8" fmla="*/ 47076 w 47076"/>
                <a:gd name="connsiteY8" fmla="*/ 49368 h 64599"/>
                <a:gd name="connsiteX9" fmla="*/ 37859 w 47076"/>
                <a:gd name="connsiteY9" fmla="*/ 49368 h 64599"/>
                <a:gd name="connsiteX10" fmla="*/ 37859 w 47076"/>
                <a:gd name="connsiteY10" fmla="*/ 64600 h 64599"/>
                <a:gd name="connsiteX11" fmla="*/ 29163 w 47076"/>
                <a:gd name="connsiteY11" fmla="*/ 64600 h 64599"/>
                <a:gd name="connsiteX12" fmla="*/ 29163 w 47076"/>
                <a:gd name="connsiteY12" fmla="*/ 49368 h 64599"/>
                <a:gd name="connsiteX13" fmla="*/ 0 w 47076"/>
                <a:gd name="connsiteY13" fmla="*/ 49368 h 64599"/>
                <a:gd name="connsiteX14" fmla="*/ 0 w 47076"/>
                <a:gd name="connsiteY14" fmla="*/ 40931 h 64599"/>
                <a:gd name="connsiteX15" fmla="*/ 26870 w 47076"/>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76" h="64599">
                  <a:moveTo>
                    <a:pt x="29163" y="7615"/>
                  </a:moveTo>
                  <a:lnTo>
                    <a:pt x="7095" y="42100"/>
                  </a:lnTo>
                  <a:lnTo>
                    <a:pt x="29163" y="42100"/>
                  </a:lnTo>
                  <a:lnTo>
                    <a:pt x="29163" y="7615"/>
                  </a:lnTo>
                  <a:moveTo>
                    <a:pt x="26870" y="0"/>
                  </a:moveTo>
                  <a:lnTo>
                    <a:pt x="37859" y="0"/>
                  </a:lnTo>
                  <a:lnTo>
                    <a:pt x="37859" y="42100"/>
                  </a:lnTo>
                  <a:lnTo>
                    <a:pt x="47076" y="42100"/>
                  </a:lnTo>
                  <a:lnTo>
                    <a:pt x="47076" y="49368"/>
                  </a:lnTo>
                  <a:lnTo>
                    <a:pt x="37859" y="49368"/>
                  </a:lnTo>
                  <a:lnTo>
                    <a:pt x="37859" y="64600"/>
                  </a:lnTo>
                  <a:lnTo>
                    <a:pt x="29163" y="64600"/>
                  </a:lnTo>
                  <a:lnTo>
                    <a:pt x="29163" y="49368"/>
                  </a:lnTo>
                  <a:lnTo>
                    <a:pt x="0" y="49368"/>
                  </a:lnTo>
                  <a:lnTo>
                    <a:pt x="0" y="40931"/>
                  </a:lnTo>
                  <a:lnTo>
                    <a:pt x="26870" y="0"/>
                  </a:lnTo>
                  <a:close/>
                </a:path>
              </a:pathLst>
            </a:custGeom>
            <a:solidFill>
              <a:srgbClr val="000000"/>
            </a:solidFill>
            <a:ln w="1068" cap="flat">
              <a:noFill/>
              <a:prstDash val="solid"/>
              <a:miter/>
            </a:ln>
          </p:spPr>
          <p:txBody>
            <a:bodyPr rtlCol="0" anchor="ctr"/>
            <a:lstStyle/>
            <a:p>
              <a:endParaRPr lang="de-DE"/>
            </a:p>
          </p:txBody>
        </p:sp>
      </p:grpSp>
      <p:grpSp>
        <p:nvGrpSpPr>
          <p:cNvPr id="862" name="Group 861">
            <a:extLst>
              <a:ext uri="{FF2B5EF4-FFF2-40B4-BE49-F238E27FC236}">
                <a16:creationId xmlns:a16="http://schemas.microsoft.com/office/drawing/2014/main" id="{F16DB090-64EB-E72B-2549-85486E36543D}"/>
              </a:ext>
            </a:extLst>
          </p:cNvPr>
          <p:cNvGrpSpPr/>
          <p:nvPr/>
        </p:nvGrpSpPr>
        <p:grpSpPr>
          <a:xfrm>
            <a:off x="1577860" y="3385188"/>
            <a:ext cx="2038083" cy="1428380"/>
            <a:chOff x="1577860" y="3385188"/>
            <a:chExt cx="2038083" cy="1428380"/>
          </a:xfrm>
        </p:grpSpPr>
        <p:sp>
          <p:nvSpPr>
            <p:cNvPr id="58" name="Freeform 57">
              <a:extLst>
                <a:ext uri="{FF2B5EF4-FFF2-40B4-BE49-F238E27FC236}">
                  <a16:creationId xmlns:a16="http://schemas.microsoft.com/office/drawing/2014/main" id="{A5F2D8C8-AD3B-200F-AFCB-13C6FCFD8FA7}"/>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59" name="Freeform 58">
              <a:extLst>
                <a:ext uri="{FF2B5EF4-FFF2-40B4-BE49-F238E27FC236}">
                  <a16:creationId xmlns:a16="http://schemas.microsoft.com/office/drawing/2014/main" id="{79627237-5DA2-CE01-CC79-D46321616980}"/>
                </a:ext>
              </a:extLst>
            </p:cNvPr>
            <p:cNvSpPr/>
            <p:nvPr/>
          </p:nvSpPr>
          <p:spPr>
            <a:xfrm>
              <a:off x="1577860"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0" name="Freeform 59">
              <a:extLst>
                <a:ext uri="{FF2B5EF4-FFF2-40B4-BE49-F238E27FC236}">
                  <a16:creationId xmlns:a16="http://schemas.microsoft.com/office/drawing/2014/main" id="{290FF4F0-1A55-439C-CA78-95C0909D147E}"/>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 name="Freeform 60">
              <a:extLst>
                <a:ext uri="{FF2B5EF4-FFF2-40B4-BE49-F238E27FC236}">
                  <a16:creationId xmlns:a16="http://schemas.microsoft.com/office/drawing/2014/main" id="{5F28E6E4-BA3F-4E9D-004C-E59ED8A684A3}"/>
                </a:ext>
              </a:extLst>
            </p:cNvPr>
            <p:cNvSpPr/>
            <p:nvPr/>
          </p:nvSpPr>
          <p:spPr>
            <a:xfrm>
              <a:off x="1590212"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2" name="Freeform 61">
              <a:extLst>
                <a:ext uri="{FF2B5EF4-FFF2-40B4-BE49-F238E27FC236}">
                  <a16:creationId xmlns:a16="http://schemas.microsoft.com/office/drawing/2014/main" id="{E7EBFD86-2DB9-9A9B-37CB-490DD44824D4}"/>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 name="Freeform 62">
              <a:extLst>
                <a:ext uri="{FF2B5EF4-FFF2-40B4-BE49-F238E27FC236}">
                  <a16:creationId xmlns:a16="http://schemas.microsoft.com/office/drawing/2014/main" id="{99C7B982-468D-B024-6648-5A4E421E960F}"/>
                </a:ext>
              </a:extLst>
            </p:cNvPr>
            <p:cNvSpPr/>
            <p:nvPr/>
          </p:nvSpPr>
          <p:spPr>
            <a:xfrm>
              <a:off x="1602565"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4" name="Freeform 63">
              <a:extLst>
                <a:ext uri="{FF2B5EF4-FFF2-40B4-BE49-F238E27FC236}">
                  <a16:creationId xmlns:a16="http://schemas.microsoft.com/office/drawing/2014/main" id="{2042623C-CD95-169B-E659-C53EB32A4DC2}"/>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 name="Freeform 64">
              <a:extLst>
                <a:ext uri="{FF2B5EF4-FFF2-40B4-BE49-F238E27FC236}">
                  <a16:creationId xmlns:a16="http://schemas.microsoft.com/office/drawing/2014/main" id="{B61E0733-3581-B88B-1D9E-9ABAF9D05297}"/>
                </a:ext>
              </a:extLst>
            </p:cNvPr>
            <p:cNvSpPr/>
            <p:nvPr/>
          </p:nvSpPr>
          <p:spPr>
            <a:xfrm>
              <a:off x="1614917"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66" name="Freeform 65">
              <a:extLst>
                <a:ext uri="{FF2B5EF4-FFF2-40B4-BE49-F238E27FC236}">
                  <a16:creationId xmlns:a16="http://schemas.microsoft.com/office/drawing/2014/main" id="{D557D426-2B9A-DECF-AE52-1E17B8B2943F}"/>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 name="Freeform 66">
              <a:extLst>
                <a:ext uri="{FF2B5EF4-FFF2-40B4-BE49-F238E27FC236}">
                  <a16:creationId xmlns:a16="http://schemas.microsoft.com/office/drawing/2014/main" id="{DFDABF0B-6ABF-787D-1EE6-B9F6048FEEED}"/>
                </a:ext>
              </a:extLst>
            </p:cNvPr>
            <p:cNvSpPr/>
            <p:nvPr/>
          </p:nvSpPr>
          <p:spPr>
            <a:xfrm>
              <a:off x="1627268"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68" name="Freeform 67">
              <a:extLst>
                <a:ext uri="{FF2B5EF4-FFF2-40B4-BE49-F238E27FC236}">
                  <a16:creationId xmlns:a16="http://schemas.microsoft.com/office/drawing/2014/main" id="{780A6463-B3F4-1B0D-34E4-81D2AD58A1F7}"/>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 name="Freeform 68">
              <a:extLst>
                <a:ext uri="{FF2B5EF4-FFF2-40B4-BE49-F238E27FC236}">
                  <a16:creationId xmlns:a16="http://schemas.microsoft.com/office/drawing/2014/main" id="{5510704B-6F46-6F39-9A9B-1FF948CF3FFD}"/>
                </a:ext>
              </a:extLst>
            </p:cNvPr>
            <p:cNvSpPr/>
            <p:nvPr/>
          </p:nvSpPr>
          <p:spPr>
            <a:xfrm>
              <a:off x="163962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0" name="Freeform 69">
              <a:extLst>
                <a:ext uri="{FF2B5EF4-FFF2-40B4-BE49-F238E27FC236}">
                  <a16:creationId xmlns:a16="http://schemas.microsoft.com/office/drawing/2014/main" id="{369C55DB-F5C2-E9F8-58D9-1DE270AF1C68}"/>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 name="Freeform 70">
              <a:extLst>
                <a:ext uri="{FF2B5EF4-FFF2-40B4-BE49-F238E27FC236}">
                  <a16:creationId xmlns:a16="http://schemas.microsoft.com/office/drawing/2014/main" id="{41FEADFC-C638-90AD-D552-EC7BE712C284}"/>
                </a:ext>
              </a:extLst>
            </p:cNvPr>
            <p:cNvSpPr/>
            <p:nvPr/>
          </p:nvSpPr>
          <p:spPr>
            <a:xfrm>
              <a:off x="1651973"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2" name="Freeform 71">
              <a:extLst>
                <a:ext uri="{FF2B5EF4-FFF2-40B4-BE49-F238E27FC236}">
                  <a16:creationId xmlns:a16="http://schemas.microsoft.com/office/drawing/2014/main" id="{220ADD71-18E0-2109-0076-9C12C46A2484}"/>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12353 w 12352"/>
                <a:gd name="connsiteY3" fmla="*/ 0 h 1068"/>
                <a:gd name="connsiteX4" fmla="*/ 0 w 12352"/>
                <a:gd name="connsiteY4" fmla="*/ 0 h 1068"/>
                <a:gd name="connsiteX5" fmla="*/ 0 w 12352"/>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68">
                  <a:moveTo>
                    <a:pt x="0" y="0"/>
                  </a:moveTo>
                  <a:lnTo>
                    <a:pt x="0" y="0"/>
                  </a:lnTo>
                  <a:lnTo>
                    <a:pt x="12353" y="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 name="Freeform 72">
              <a:extLst>
                <a:ext uri="{FF2B5EF4-FFF2-40B4-BE49-F238E27FC236}">
                  <a16:creationId xmlns:a16="http://schemas.microsoft.com/office/drawing/2014/main" id="{853A45F8-AEF4-7B29-A912-6C122E0AA982}"/>
                </a:ext>
              </a:extLst>
            </p:cNvPr>
            <p:cNvSpPr/>
            <p:nvPr/>
          </p:nvSpPr>
          <p:spPr>
            <a:xfrm>
              <a:off x="1664325" y="4811432"/>
              <a:ext cx="12352" cy="1068"/>
            </a:xfrm>
            <a:custGeom>
              <a:avLst/>
              <a:gdLst>
                <a:gd name="connsiteX0" fmla="*/ 0 w 12352"/>
                <a:gd name="connsiteY0" fmla="*/ 0 h 1068"/>
                <a:gd name="connsiteX1" fmla="*/ 0 w 12352"/>
                <a:gd name="connsiteY1" fmla="*/ 0 h 1068"/>
                <a:gd name="connsiteX2" fmla="*/ 12353 w 12352"/>
                <a:gd name="connsiteY2" fmla="*/ 0 h 1068"/>
                <a:gd name="connsiteX3" fmla="*/ 0 w 12352"/>
                <a:gd name="connsiteY3" fmla="*/ 0 h 1068"/>
              </a:gdLst>
              <a:ahLst/>
              <a:cxnLst>
                <a:cxn ang="0">
                  <a:pos x="connsiteX0" y="connsiteY0"/>
                </a:cxn>
                <a:cxn ang="0">
                  <a:pos x="connsiteX1" y="connsiteY1"/>
                </a:cxn>
                <a:cxn ang="0">
                  <a:pos x="connsiteX2" y="connsiteY2"/>
                </a:cxn>
                <a:cxn ang="0">
                  <a:pos x="connsiteX3" y="connsiteY3"/>
                </a:cxn>
              </a:cxnLst>
              <a:rect l="l" t="t" r="r" b="b"/>
              <a:pathLst>
                <a:path w="12352" h="1068">
                  <a:moveTo>
                    <a:pt x="0" y="0"/>
                  </a:moveTo>
                  <a:lnTo>
                    <a:pt x="0" y="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74" name="Freeform 73">
              <a:extLst>
                <a:ext uri="{FF2B5EF4-FFF2-40B4-BE49-F238E27FC236}">
                  <a16:creationId xmlns:a16="http://schemas.microsoft.com/office/drawing/2014/main" id="{C70DF768-8EF8-3DB0-00FB-929B4DCDDBFB}"/>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 name="Freeform 74">
              <a:extLst>
                <a:ext uri="{FF2B5EF4-FFF2-40B4-BE49-F238E27FC236}">
                  <a16:creationId xmlns:a16="http://schemas.microsoft.com/office/drawing/2014/main" id="{0B312818-EEBF-0188-87CB-E742E50DCE62}"/>
                </a:ext>
              </a:extLst>
            </p:cNvPr>
            <p:cNvSpPr/>
            <p:nvPr/>
          </p:nvSpPr>
          <p:spPr>
            <a:xfrm>
              <a:off x="167667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6" name="Freeform 75">
              <a:extLst>
                <a:ext uri="{FF2B5EF4-FFF2-40B4-BE49-F238E27FC236}">
                  <a16:creationId xmlns:a16="http://schemas.microsoft.com/office/drawing/2014/main" id="{E86C670D-DCF8-D57E-7FDA-775585402A15}"/>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 name="Freeform 76">
              <a:extLst>
                <a:ext uri="{FF2B5EF4-FFF2-40B4-BE49-F238E27FC236}">
                  <a16:creationId xmlns:a16="http://schemas.microsoft.com/office/drawing/2014/main" id="{F4D57E1A-F9BE-E688-F38B-15088D21EF37}"/>
                </a:ext>
              </a:extLst>
            </p:cNvPr>
            <p:cNvSpPr/>
            <p:nvPr/>
          </p:nvSpPr>
          <p:spPr>
            <a:xfrm>
              <a:off x="1689029"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78" name="Freeform 77">
              <a:extLst>
                <a:ext uri="{FF2B5EF4-FFF2-40B4-BE49-F238E27FC236}">
                  <a16:creationId xmlns:a16="http://schemas.microsoft.com/office/drawing/2014/main" id="{122DA778-DE99-3AE6-B2E4-E47543CC4077}"/>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9" name="Freeform 78">
              <a:extLst>
                <a:ext uri="{FF2B5EF4-FFF2-40B4-BE49-F238E27FC236}">
                  <a16:creationId xmlns:a16="http://schemas.microsoft.com/office/drawing/2014/main" id="{513F7EF2-5BA2-54BC-B2D7-EBF860ABE33A}"/>
                </a:ext>
              </a:extLst>
            </p:cNvPr>
            <p:cNvSpPr/>
            <p:nvPr/>
          </p:nvSpPr>
          <p:spPr>
            <a:xfrm>
              <a:off x="1701381"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0" name="Freeform 79">
              <a:extLst>
                <a:ext uri="{FF2B5EF4-FFF2-40B4-BE49-F238E27FC236}">
                  <a16:creationId xmlns:a16="http://schemas.microsoft.com/office/drawing/2014/main" id="{0940976C-ECDF-D1FE-5A2C-A948738D4DF0}"/>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 name="connsiteX5" fmla="*/ 0 w 12352"/>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335">
                  <a:moveTo>
                    <a:pt x="0" y="0"/>
                  </a:moveTo>
                  <a:lnTo>
                    <a:pt x="0" y="1335"/>
                  </a:lnTo>
                  <a:lnTo>
                    <a:pt x="12353" y="133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1" name="Freeform 80">
              <a:extLst>
                <a:ext uri="{FF2B5EF4-FFF2-40B4-BE49-F238E27FC236}">
                  <a16:creationId xmlns:a16="http://schemas.microsoft.com/office/drawing/2014/main" id="{5BC27450-BC57-B246-1100-8F8265B46B39}"/>
                </a:ext>
              </a:extLst>
            </p:cNvPr>
            <p:cNvSpPr/>
            <p:nvPr/>
          </p:nvSpPr>
          <p:spPr>
            <a:xfrm>
              <a:off x="1713733" y="4810097"/>
              <a:ext cx="12352" cy="1335"/>
            </a:xfrm>
            <a:custGeom>
              <a:avLst/>
              <a:gdLst>
                <a:gd name="connsiteX0" fmla="*/ 0 w 12352"/>
                <a:gd name="connsiteY0" fmla="*/ 0 h 1335"/>
                <a:gd name="connsiteX1" fmla="*/ 0 w 12352"/>
                <a:gd name="connsiteY1" fmla="*/ 1335 h 1335"/>
                <a:gd name="connsiteX2" fmla="*/ 12353 w 12352"/>
                <a:gd name="connsiteY2" fmla="*/ 1335 h 1335"/>
                <a:gd name="connsiteX3" fmla="*/ 12353 w 12352"/>
                <a:gd name="connsiteY3" fmla="*/ 0 h 1335"/>
                <a:gd name="connsiteX4" fmla="*/ 0 w 12352"/>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335">
                  <a:moveTo>
                    <a:pt x="0" y="0"/>
                  </a:moveTo>
                  <a:lnTo>
                    <a:pt x="0" y="1335"/>
                  </a:lnTo>
                  <a:lnTo>
                    <a:pt x="12353" y="133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2" name="Freeform 81">
              <a:extLst>
                <a:ext uri="{FF2B5EF4-FFF2-40B4-BE49-F238E27FC236}">
                  <a16:creationId xmlns:a16="http://schemas.microsoft.com/office/drawing/2014/main" id="{0877497B-7168-5216-B43A-A2D2BC153D33}"/>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12352 w 12351"/>
                <a:gd name="connsiteY3" fmla="*/ 0 h 1068"/>
                <a:gd name="connsiteX4" fmla="*/ 0 w 12351"/>
                <a:gd name="connsiteY4" fmla="*/ 0 h 1068"/>
                <a:gd name="connsiteX5" fmla="*/ 0 w 12351"/>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68">
                  <a:moveTo>
                    <a:pt x="0" y="0"/>
                  </a:moveTo>
                  <a:lnTo>
                    <a:pt x="0" y="0"/>
                  </a:lnTo>
                  <a:lnTo>
                    <a:pt x="12352" y="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3" name="Freeform 82">
              <a:extLst>
                <a:ext uri="{FF2B5EF4-FFF2-40B4-BE49-F238E27FC236}">
                  <a16:creationId xmlns:a16="http://schemas.microsoft.com/office/drawing/2014/main" id="{C60D6470-F2A4-E841-D03A-2C22A1C110F9}"/>
                </a:ext>
              </a:extLst>
            </p:cNvPr>
            <p:cNvSpPr/>
            <p:nvPr/>
          </p:nvSpPr>
          <p:spPr>
            <a:xfrm>
              <a:off x="1726085" y="4811432"/>
              <a:ext cx="12351" cy="1068"/>
            </a:xfrm>
            <a:custGeom>
              <a:avLst/>
              <a:gdLst>
                <a:gd name="connsiteX0" fmla="*/ 0 w 12351"/>
                <a:gd name="connsiteY0" fmla="*/ 0 h 1068"/>
                <a:gd name="connsiteX1" fmla="*/ 0 w 12351"/>
                <a:gd name="connsiteY1" fmla="*/ 0 h 1068"/>
                <a:gd name="connsiteX2" fmla="*/ 12352 w 12351"/>
                <a:gd name="connsiteY2" fmla="*/ 0 h 1068"/>
                <a:gd name="connsiteX3" fmla="*/ 0 w 12351"/>
                <a:gd name="connsiteY3" fmla="*/ 0 h 1068"/>
              </a:gdLst>
              <a:ahLst/>
              <a:cxnLst>
                <a:cxn ang="0">
                  <a:pos x="connsiteX0" y="connsiteY0"/>
                </a:cxn>
                <a:cxn ang="0">
                  <a:pos x="connsiteX1" y="connsiteY1"/>
                </a:cxn>
                <a:cxn ang="0">
                  <a:pos x="connsiteX2" y="connsiteY2"/>
                </a:cxn>
                <a:cxn ang="0">
                  <a:pos x="connsiteX3" y="connsiteY3"/>
                </a:cxn>
              </a:cxnLst>
              <a:rect l="l" t="t" r="r" b="b"/>
              <a:pathLst>
                <a:path w="12351" h="1068">
                  <a:moveTo>
                    <a:pt x="0" y="0"/>
                  </a:moveTo>
                  <a:lnTo>
                    <a:pt x="0" y="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4" name="Freeform 83">
              <a:extLst>
                <a:ext uri="{FF2B5EF4-FFF2-40B4-BE49-F238E27FC236}">
                  <a16:creationId xmlns:a16="http://schemas.microsoft.com/office/drawing/2014/main" id="{179B2C6E-4F55-AA95-8766-1892F70F503D}"/>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 name="connsiteX5" fmla="*/ 0 w 12351"/>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72">
                  <a:moveTo>
                    <a:pt x="0" y="0"/>
                  </a:moveTo>
                  <a:lnTo>
                    <a:pt x="0" y="673"/>
                  </a:lnTo>
                  <a:lnTo>
                    <a:pt x="12352" y="67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5" name="Freeform 84">
              <a:extLst>
                <a:ext uri="{FF2B5EF4-FFF2-40B4-BE49-F238E27FC236}">
                  <a16:creationId xmlns:a16="http://schemas.microsoft.com/office/drawing/2014/main" id="{5C972B5D-2A40-F91A-8703-51ACFB5F8587}"/>
                </a:ext>
              </a:extLst>
            </p:cNvPr>
            <p:cNvSpPr/>
            <p:nvPr/>
          </p:nvSpPr>
          <p:spPr>
            <a:xfrm>
              <a:off x="1738437" y="4810759"/>
              <a:ext cx="12351" cy="672"/>
            </a:xfrm>
            <a:custGeom>
              <a:avLst/>
              <a:gdLst>
                <a:gd name="connsiteX0" fmla="*/ 0 w 12351"/>
                <a:gd name="connsiteY0" fmla="*/ 0 h 672"/>
                <a:gd name="connsiteX1" fmla="*/ 0 w 12351"/>
                <a:gd name="connsiteY1" fmla="*/ 673 h 672"/>
                <a:gd name="connsiteX2" fmla="*/ 12352 w 12351"/>
                <a:gd name="connsiteY2" fmla="*/ 673 h 672"/>
                <a:gd name="connsiteX3" fmla="*/ 12352 w 12351"/>
                <a:gd name="connsiteY3" fmla="*/ 0 h 672"/>
                <a:gd name="connsiteX4" fmla="*/ 0 w 12351"/>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72">
                  <a:moveTo>
                    <a:pt x="0" y="0"/>
                  </a:moveTo>
                  <a:lnTo>
                    <a:pt x="0" y="673"/>
                  </a:lnTo>
                  <a:lnTo>
                    <a:pt x="12352" y="67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86" name="Freeform 85">
              <a:extLst>
                <a:ext uri="{FF2B5EF4-FFF2-40B4-BE49-F238E27FC236}">
                  <a16:creationId xmlns:a16="http://schemas.microsoft.com/office/drawing/2014/main" id="{A62A1B64-2055-AA7C-2AB0-785570F6D3DE}"/>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 name="connsiteX5" fmla="*/ 0 w 12352"/>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008">
                  <a:moveTo>
                    <a:pt x="0" y="0"/>
                  </a:moveTo>
                  <a:lnTo>
                    <a:pt x="0" y="2008"/>
                  </a:lnTo>
                  <a:lnTo>
                    <a:pt x="12353" y="200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7" name="Freeform 86">
              <a:extLst>
                <a:ext uri="{FF2B5EF4-FFF2-40B4-BE49-F238E27FC236}">
                  <a16:creationId xmlns:a16="http://schemas.microsoft.com/office/drawing/2014/main" id="{32EF20AD-2F28-8328-3158-F91CDC2BD025}"/>
                </a:ext>
              </a:extLst>
            </p:cNvPr>
            <p:cNvSpPr/>
            <p:nvPr/>
          </p:nvSpPr>
          <p:spPr>
            <a:xfrm>
              <a:off x="1750789" y="4809424"/>
              <a:ext cx="12352" cy="2008"/>
            </a:xfrm>
            <a:custGeom>
              <a:avLst/>
              <a:gdLst>
                <a:gd name="connsiteX0" fmla="*/ 0 w 12352"/>
                <a:gd name="connsiteY0" fmla="*/ 0 h 2008"/>
                <a:gd name="connsiteX1" fmla="*/ 0 w 12352"/>
                <a:gd name="connsiteY1" fmla="*/ 2008 h 2008"/>
                <a:gd name="connsiteX2" fmla="*/ 12353 w 12352"/>
                <a:gd name="connsiteY2" fmla="*/ 2008 h 2008"/>
                <a:gd name="connsiteX3" fmla="*/ 12353 w 12352"/>
                <a:gd name="connsiteY3" fmla="*/ 0 h 2008"/>
                <a:gd name="connsiteX4" fmla="*/ 0 w 12352"/>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008">
                  <a:moveTo>
                    <a:pt x="0" y="0"/>
                  </a:moveTo>
                  <a:lnTo>
                    <a:pt x="0" y="2008"/>
                  </a:lnTo>
                  <a:lnTo>
                    <a:pt x="12353" y="200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88" name="Freeform 87">
              <a:extLst>
                <a:ext uri="{FF2B5EF4-FFF2-40B4-BE49-F238E27FC236}">
                  <a16:creationId xmlns:a16="http://schemas.microsoft.com/office/drawing/2014/main" id="{9C7C03A4-9A36-4808-2CB7-92A01598D7FA}"/>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 name="connsiteX5" fmla="*/ 0 w 12351"/>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335">
                  <a:moveTo>
                    <a:pt x="0" y="0"/>
                  </a:moveTo>
                  <a:lnTo>
                    <a:pt x="0" y="1335"/>
                  </a:lnTo>
                  <a:lnTo>
                    <a:pt x="12352" y="133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89" name="Freeform 88">
              <a:extLst>
                <a:ext uri="{FF2B5EF4-FFF2-40B4-BE49-F238E27FC236}">
                  <a16:creationId xmlns:a16="http://schemas.microsoft.com/office/drawing/2014/main" id="{69E279B2-7BA9-66AE-3DF2-0384B232757D}"/>
                </a:ext>
              </a:extLst>
            </p:cNvPr>
            <p:cNvSpPr/>
            <p:nvPr/>
          </p:nvSpPr>
          <p:spPr>
            <a:xfrm>
              <a:off x="1763142" y="4810097"/>
              <a:ext cx="12351" cy="1335"/>
            </a:xfrm>
            <a:custGeom>
              <a:avLst/>
              <a:gdLst>
                <a:gd name="connsiteX0" fmla="*/ 0 w 12351"/>
                <a:gd name="connsiteY0" fmla="*/ 0 h 1335"/>
                <a:gd name="connsiteX1" fmla="*/ 0 w 12351"/>
                <a:gd name="connsiteY1" fmla="*/ 1335 h 1335"/>
                <a:gd name="connsiteX2" fmla="*/ 12352 w 12351"/>
                <a:gd name="connsiteY2" fmla="*/ 1335 h 1335"/>
                <a:gd name="connsiteX3" fmla="*/ 12352 w 12351"/>
                <a:gd name="connsiteY3" fmla="*/ 0 h 1335"/>
                <a:gd name="connsiteX4" fmla="*/ 0 w 12351"/>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335">
                  <a:moveTo>
                    <a:pt x="0" y="0"/>
                  </a:moveTo>
                  <a:lnTo>
                    <a:pt x="0" y="1335"/>
                  </a:lnTo>
                  <a:lnTo>
                    <a:pt x="12352" y="133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0" name="Freeform 89">
              <a:extLst>
                <a:ext uri="{FF2B5EF4-FFF2-40B4-BE49-F238E27FC236}">
                  <a16:creationId xmlns:a16="http://schemas.microsoft.com/office/drawing/2014/main" id="{7FFD3A1D-60E2-6DEB-8EC8-11BE9EED41CF}"/>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 name="connsiteX5" fmla="*/ 0 w 12351"/>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670">
                  <a:moveTo>
                    <a:pt x="0" y="0"/>
                  </a:moveTo>
                  <a:lnTo>
                    <a:pt x="0" y="2670"/>
                  </a:lnTo>
                  <a:lnTo>
                    <a:pt x="12352" y="2670"/>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1" name="Freeform 90">
              <a:extLst>
                <a:ext uri="{FF2B5EF4-FFF2-40B4-BE49-F238E27FC236}">
                  <a16:creationId xmlns:a16="http://schemas.microsoft.com/office/drawing/2014/main" id="{1A833FA7-344A-3450-55AB-24D622CC02A3}"/>
                </a:ext>
              </a:extLst>
            </p:cNvPr>
            <p:cNvSpPr/>
            <p:nvPr/>
          </p:nvSpPr>
          <p:spPr>
            <a:xfrm>
              <a:off x="1775493" y="4808762"/>
              <a:ext cx="12351" cy="2670"/>
            </a:xfrm>
            <a:custGeom>
              <a:avLst/>
              <a:gdLst>
                <a:gd name="connsiteX0" fmla="*/ 0 w 12351"/>
                <a:gd name="connsiteY0" fmla="*/ 0 h 2670"/>
                <a:gd name="connsiteX1" fmla="*/ 0 w 12351"/>
                <a:gd name="connsiteY1" fmla="*/ 2670 h 2670"/>
                <a:gd name="connsiteX2" fmla="*/ 12352 w 12351"/>
                <a:gd name="connsiteY2" fmla="*/ 2670 h 2670"/>
                <a:gd name="connsiteX3" fmla="*/ 12352 w 12351"/>
                <a:gd name="connsiteY3" fmla="*/ 0 h 2670"/>
                <a:gd name="connsiteX4" fmla="*/ 0 w 12351"/>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670">
                  <a:moveTo>
                    <a:pt x="0" y="0"/>
                  </a:moveTo>
                  <a:lnTo>
                    <a:pt x="0" y="2670"/>
                  </a:lnTo>
                  <a:lnTo>
                    <a:pt x="12352" y="2670"/>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2" name="Freeform 91">
              <a:extLst>
                <a:ext uri="{FF2B5EF4-FFF2-40B4-BE49-F238E27FC236}">
                  <a16:creationId xmlns:a16="http://schemas.microsoft.com/office/drawing/2014/main" id="{F2477EB7-53A5-741C-0FA0-74A74D2B02FC}"/>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 name="connsiteX5" fmla="*/ 0 w 12352"/>
                <a:gd name="connsiteY5" fmla="*/ 0 h 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670">
                  <a:moveTo>
                    <a:pt x="0" y="0"/>
                  </a:moveTo>
                  <a:lnTo>
                    <a:pt x="0" y="2670"/>
                  </a:lnTo>
                  <a:lnTo>
                    <a:pt x="12353" y="2670"/>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3" name="Freeform 92">
              <a:extLst>
                <a:ext uri="{FF2B5EF4-FFF2-40B4-BE49-F238E27FC236}">
                  <a16:creationId xmlns:a16="http://schemas.microsoft.com/office/drawing/2014/main" id="{77E29C77-5944-C39D-1FBE-62866D516472}"/>
                </a:ext>
              </a:extLst>
            </p:cNvPr>
            <p:cNvSpPr/>
            <p:nvPr/>
          </p:nvSpPr>
          <p:spPr>
            <a:xfrm>
              <a:off x="1787845" y="4808762"/>
              <a:ext cx="12352" cy="2670"/>
            </a:xfrm>
            <a:custGeom>
              <a:avLst/>
              <a:gdLst>
                <a:gd name="connsiteX0" fmla="*/ 0 w 12352"/>
                <a:gd name="connsiteY0" fmla="*/ 0 h 2670"/>
                <a:gd name="connsiteX1" fmla="*/ 0 w 12352"/>
                <a:gd name="connsiteY1" fmla="*/ 2670 h 2670"/>
                <a:gd name="connsiteX2" fmla="*/ 12353 w 12352"/>
                <a:gd name="connsiteY2" fmla="*/ 2670 h 2670"/>
                <a:gd name="connsiteX3" fmla="*/ 12353 w 12352"/>
                <a:gd name="connsiteY3" fmla="*/ 0 h 2670"/>
                <a:gd name="connsiteX4" fmla="*/ 0 w 12352"/>
                <a:gd name="connsiteY4" fmla="*/ 0 h 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670">
                  <a:moveTo>
                    <a:pt x="0" y="0"/>
                  </a:moveTo>
                  <a:lnTo>
                    <a:pt x="0" y="2670"/>
                  </a:lnTo>
                  <a:lnTo>
                    <a:pt x="12353" y="2670"/>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94" name="Freeform 93">
              <a:extLst>
                <a:ext uri="{FF2B5EF4-FFF2-40B4-BE49-F238E27FC236}">
                  <a16:creationId xmlns:a16="http://schemas.microsoft.com/office/drawing/2014/main" id="{31E33707-91C4-D280-7099-04A3AB659C88}"/>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5" name="Freeform 94">
              <a:extLst>
                <a:ext uri="{FF2B5EF4-FFF2-40B4-BE49-F238E27FC236}">
                  <a16:creationId xmlns:a16="http://schemas.microsoft.com/office/drawing/2014/main" id="{68BDC25B-E62C-E531-F75E-0FDA6E3280CD}"/>
                </a:ext>
              </a:extLst>
            </p:cNvPr>
            <p:cNvSpPr/>
            <p:nvPr/>
          </p:nvSpPr>
          <p:spPr>
            <a:xfrm>
              <a:off x="1800198"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6" name="Freeform 95">
              <a:extLst>
                <a:ext uri="{FF2B5EF4-FFF2-40B4-BE49-F238E27FC236}">
                  <a16:creationId xmlns:a16="http://schemas.microsoft.com/office/drawing/2014/main" id="{6A08B1C4-DDE1-9BF2-0BD5-D9FD50C61972}"/>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 name="connsiteX5" fmla="*/ 0 w 12351"/>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002">
                  <a:moveTo>
                    <a:pt x="0" y="0"/>
                  </a:moveTo>
                  <a:lnTo>
                    <a:pt x="0" y="6003"/>
                  </a:lnTo>
                  <a:lnTo>
                    <a:pt x="12352" y="600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7" name="Freeform 96">
              <a:extLst>
                <a:ext uri="{FF2B5EF4-FFF2-40B4-BE49-F238E27FC236}">
                  <a16:creationId xmlns:a16="http://schemas.microsoft.com/office/drawing/2014/main" id="{39F9F9E8-D2E2-3680-BBF8-67964588845C}"/>
                </a:ext>
              </a:extLst>
            </p:cNvPr>
            <p:cNvSpPr/>
            <p:nvPr/>
          </p:nvSpPr>
          <p:spPr>
            <a:xfrm>
              <a:off x="1812549" y="4805430"/>
              <a:ext cx="12351" cy="6002"/>
            </a:xfrm>
            <a:custGeom>
              <a:avLst/>
              <a:gdLst>
                <a:gd name="connsiteX0" fmla="*/ 0 w 12351"/>
                <a:gd name="connsiteY0" fmla="*/ 0 h 6002"/>
                <a:gd name="connsiteX1" fmla="*/ 0 w 12351"/>
                <a:gd name="connsiteY1" fmla="*/ 6003 h 6002"/>
                <a:gd name="connsiteX2" fmla="*/ 12352 w 12351"/>
                <a:gd name="connsiteY2" fmla="*/ 6003 h 6002"/>
                <a:gd name="connsiteX3" fmla="*/ 12352 w 12351"/>
                <a:gd name="connsiteY3" fmla="*/ 0 h 6002"/>
                <a:gd name="connsiteX4" fmla="*/ 0 w 12351"/>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002">
                  <a:moveTo>
                    <a:pt x="0" y="0"/>
                  </a:moveTo>
                  <a:lnTo>
                    <a:pt x="0" y="6003"/>
                  </a:lnTo>
                  <a:lnTo>
                    <a:pt x="12352" y="600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98" name="Freeform 97">
              <a:extLst>
                <a:ext uri="{FF2B5EF4-FFF2-40B4-BE49-F238E27FC236}">
                  <a16:creationId xmlns:a16="http://schemas.microsoft.com/office/drawing/2014/main" id="{C5282D03-6B63-545A-E0BA-0C0128C570F1}"/>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99" name="Freeform 98">
              <a:extLst>
                <a:ext uri="{FF2B5EF4-FFF2-40B4-BE49-F238E27FC236}">
                  <a16:creationId xmlns:a16="http://schemas.microsoft.com/office/drawing/2014/main" id="{563DD777-6CC5-9844-5F4B-2A8FF2A399C2}"/>
                </a:ext>
              </a:extLst>
            </p:cNvPr>
            <p:cNvSpPr/>
            <p:nvPr/>
          </p:nvSpPr>
          <p:spPr>
            <a:xfrm>
              <a:off x="1824901"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0" name="Freeform 99">
              <a:extLst>
                <a:ext uri="{FF2B5EF4-FFF2-40B4-BE49-F238E27FC236}">
                  <a16:creationId xmlns:a16="http://schemas.microsoft.com/office/drawing/2014/main" id="{73955B31-A50E-F2AF-F186-1DF6BAD98500}"/>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 name="connsiteX5" fmla="*/ 0 w 12352"/>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7337">
                  <a:moveTo>
                    <a:pt x="0" y="0"/>
                  </a:moveTo>
                  <a:lnTo>
                    <a:pt x="0" y="7338"/>
                  </a:lnTo>
                  <a:lnTo>
                    <a:pt x="12353" y="73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1" name="Freeform 100">
              <a:extLst>
                <a:ext uri="{FF2B5EF4-FFF2-40B4-BE49-F238E27FC236}">
                  <a16:creationId xmlns:a16="http://schemas.microsoft.com/office/drawing/2014/main" id="{1D0287D6-1047-6F77-80F8-D069F09AA624}"/>
                </a:ext>
              </a:extLst>
            </p:cNvPr>
            <p:cNvSpPr/>
            <p:nvPr/>
          </p:nvSpPr>
          <p:spPr>
            <a:xfrm>
              <a:off x="1837253" y="4804094"/>
              <a:ext cx="12352" cy="7337"/>
            </a:xfrm>
            <a:custGeom>
              <a:avLst/>
              <a:gdLst>
                <a:gd name="connsiteX0" fmla="*/ 0 w 12352"/>
                <a:gd name="connsiteY0" fmla="*/ 0 h 7337"/>
                <a:gd name="connsiteX1" fmla="*/ 0 w 12352"/>
                <a:gd name="connsiteY1" fmla="*/ 7338 h 7337"/>
                <a:gd name="connsiteX2" fmla="*/ 12353 w 12352"/>
                <a:gd name="connsiteY2" fmla="*/ 7338 h 7337"/>
                <a:gd name="connsiteX3" fmla="*/ 12353 w 12352"/>
                <a:gd name="connsiteY3" fmla="*/ 0 h 7337"/>
                <a:gd name="connsiteX4" fmla="*/ 0 w 12352"/>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7337">
                  <a:moveTo>
                    <a:pt x="0" y="0"/>
                  </a:moveTo>
                  <a:lnTo>
                    <a:pt x="0" y="7338"/>
                  </a:lnTo>
                  <a:lnTo>
                    <a:pt x="12353" y="73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2" name="Freeform 101">
              <a:extLst>
                <a:ext uri="{FF2B5EF4-FFF2-40B4-BE49-F238E27FC236}">
                  <a16:creationId xmlns:a16="http://schemas.microsoft.com/office/drawing/2014/main" id="{1C483CE3-741D-CC5B-E787-58A0B04BB323}"/>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 name="connsiteX5" fmla="*/ 0 w 12351"/>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5">
                  <a:moveTo>
                    <a:pt x="0" y="0"/>
                  </a:moveTo>
                  <a:lnTo>
                    <a:pt x="0" y="4005"/>
                  </a:lnTo>
                  <a:lnTo>
                    <a:pt x="12352" y="400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3" name="Freeform 102">
              <a:extLst>
                <a:ext uri="{FF2B5EF4-FFF2-40B4-BE49-F238E27FC236}">
                  <a16:creationId xmlns:a16="http://schemas.microsoft.com/office/drawing/2014/main" id="{9772D7E0-2FD4-9C47-C0B1-4AD8BD9C4A9A}"/>
                </a:ext>
              </a:extLst>
            </p:cNvPr>
            <p:cNvSpPr/>
            <p:nvPr/>
          </p:nvSpPr>
          <p:spPr>
            <a:xfrm>
              <a:off x="1849606" y="4807427"/>
              <a:ext cx="12351" cy="4005"/>
            </a:xfrm>
            <a:custGeom>
              <a:avLst/>
              <a:gdLst>
                <a:gd name="connsiteX0" fmla="*/ 0 w 12351"/>
                <a:gd name="connsiteY0" fmla="*/ 0 h 4005"/>
                <a:gd name="connsiteX1" fmla="*/ 0 w 12351"/>
                <a:gd name="connsiteY1" fmla="*/ 4005 h 4005"/>
                <a:gd name="connsiteX2" fmla="*/ 12352 w 12351"/>
                <a:gd name="connsiteY2" fmla="*/ 4005 h 4005"/>
                <a:gd name="connsiteX3" fmla="*/ 12352 w 12351"/>
                <a:gd name="connsiteY3" fmla="*/ 0 h 4005"/>
                <a:gd name="connsiteX4" fmla="*/ 0 w 12351"/>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5">
                  <a:moveTo>
                    <a:pt x="0" y="0"/>
                  </a:moveTo>
                  <a:lnTo>
                    <a:pt x="0" y="4005"/>
                  </a:lnTo>
                  <a:lnTo>
                    <a:pt x="12352" y="400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4" name="Freeform 103">
              <a:extLst>
                <a:ext uri="{FF2B5EF4-FFF2-40B4-BE49-F238E27FC236}">
                  <a16:creationId xmlns:a16="http://schemas.microsoft.com/office/drawing/2014/main" id="{73B0BA2D-8A0E-37B1-E5E3-EDEBDF06CE89}"/>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 name="connsiteX5" fmla="*/ 0 w 12351"/>
                <a:gd name="connsiteY5" fmla="*/ 0 h 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337">
                  <a:moveTo>
                    <a:pt x="0" y="0"/>
                  </a:moveTo>
                  <a:lnTo>
                    <a:pt x="0" y="7338"/>
                  </a:lnTo>
                  <a:lnTo>
                    <a:pt x="12352" y="73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5" name="Freeform 104">
              <a:extLst>
                <a:ext uri="{FF2B5EF4-FFF2-40B4-BE49-F238E27FC236}">
                  <a16:creationId xmlns:a16="http://schemas.microsoft.com/office/drawing/2014/main" id="{5FEE5470-F20F-F1A4-F291-23047465CAF4}"/>
                </a:ext>
              </a:extLst>
            </p:cNvPr>
            <p:cNvSpPr/>
            <p:nvPr/>
          </p:nvSpPr>
          <p:spPr>
            <a:xfrm>
              <a:off x="1861957" y="4804094"/>
              <a:ext cx="12351" cy="7337"/>
            </a:xfrm>
            <a:custGeom>
              <a:avLst/>
              <a:gdLst>
                <a:gd name="connsiteX0" fmla="*/ 0 w 12351"/>
                <a:gd name="connsiteY0" fmla="*/ 0 h 7337"/>
                <a:gd name="connsiteX1" fmla="*/ 0 w 12351"/>
                <a:gd name="connsiteY1" fmla="*/ 7338 h 7337"/>
                <a:gd name="connsiteX2" fmla="*/ 12352 w 12351"/>
                <a:gd name="connsiteY2" fmla="*/ 7338 h 7337"/>
                <a:gd name="connsiteX3" fmla="*/ 12352 w 12351"/>
                <a:gd name="connsiteY3" fmla="*/ 0 h 7337"/>
                <a:gd name="connsiteX4" fmla="*/ 0 w 12351"/>
                <a:gd name="connsiteY4" fmla="*/ 0 h 7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337">
                  <a:moveTo>
                    <a:pt x="0" y="0"/>
                  </a:moveTo>
                  <a:lnTo>
                    <a:pt x="0" y="7338"/>
                  </a:lnTo>
                  <a:lnTo>
                    <a:pt x="12352" y="73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06" name="Freeform 105">
              <a:extLst>
                <a:ext uri="{FF2B5EF4-FFF2-40B4-BE49-F238E27FC236}">
                  <a16:creationId xmlns:a16="http://schemas.microsoft.com/office/drawing/2014/main" id="{F87C7B20-2811-F4FC-715E-B0235449E3A3}"/>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 name="connsiteX5" fmla="*/ 0 w 12352"/>
                <a:gd name="connsiteY5" fmla="*/ 0 h 1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016">
                  <a:moveTo>
                    <a:pt x="0" y="0"/>
                  </a:moveTo>
                  <a:lnTo>
                    <a:pt x="0" y="12016"/>
                  </a:lnTo>
                  <a:lnTo>
                    <a:pt x="12353" y="1201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7" name="Freeform 106">
              <a:extLst>
                <a:ext uri="{FF2B5EF4-FFF2-40B4-BE49-F238E27FC236}">
                  <a16:creationId xmlns:a16="http://schemas.microsoft.com/office/drawing/2014/main" id="{1879CAEC-D48C-959F-6B57-183E6F431E90}"/>
                </a:ext>
              </a:extLst>
            </p:cNvPr>
            <p:cNvSpPr/>
            <p:nvPr/>
          </p:nvSpPr>
          <p:spPr>
            <a:xfrm>
              <a:off x="1874309" y="4799416"/>
              <a:ext cx="12352" cy="12016"/>
            </a:xfrm>
            <a:custGeom>
              <a:avLst/>
              <a:gdLst>
                <a:gd name="connsiteX0" fmla="*/ 0 w 12352"/>
                <a:gd name="connsiteY0" fmla="*/ 0 h 12016"/>
                <a:gd name="connsiteX1" fmla="*/ 0 w 12352"/>
                <a:gd name="connsiteY1" fmla="*/ 12016 h 12016"/>
                <a:gd name="connsiteX2" fmla="*/ 12353 w 12352"/>
                <a:gd name="connsiteY2" fmla="*/ 12016 h 12016"/>
                <a:gd name="connsiteX3" fmla="*/ 12353 w 12352"/>
                <a:gd name="connsiteY3" fmla="*/ 0 h 12016"/>
                <a:gd name="connsiteX4" fmla="*/ 0 w 12352"/>
                <a:gd name="connsiteY4" fmla="*/ 0 h 12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016">
                  <a:moveTo>
                    <a:pt x="0" y="0"/>
                  </a:moveTo>
                  <a:lnTo>
                    <a:pt x="0" y="12016"/>
                  </a:lnTo>
                  <a:lnTo>
                    <a:pt x="12353" y="1201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08" name="Freeform 107">
              <a:extLst>
                <a:ext uri="{FF2B5EF4-FFF2-40B4-BE49-F238E27FC236}">
                  <a16:creationId xmlns:a16="http://schemas.microsoft.com/office/drawing/2014/main" id="{1B837CD0-823A-DB0A-FA47-3E1A0AB247E7}"/>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 name="connsiteX5" fmla="*/ 0 w 12351"/>
                <a:gd name="connsiteY5" fmla="*/ 0 h 1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4686">
                  <a:moveTo>
                    <a:pt x="0" y="0"/>
                  </a:moveTo>
                  <a:lnTo>
                    <a:pt x="0" y="14687"/>
                  </a:lnTo>
                  <a:lnTo>
                    <a:pt x="12352" y="1468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09" name="Freeform 108">
              <a:extLst>
                <a:ext uri="{FF2B5EF4-FFF2-40B4-BE49-F238E27FC236}">
                  <a16:creationId xmlns:a16="http://schemas.microsoft.com/office/drawing/2014/main" id="{C143F302-AB5A-7989-8108-06C8F7D2F0E2}"/>
                </a:ext>
              </a:extLst>
            </p:cNvPr>
            <p:cNvSpPr/>
            <p:nvPr/>
          </p:nvSpPr>
          <p:spPr>
            <a:xfrm>
              <a:off x="1886662" y="4796746"/>
              <a:ext cx="12351" cy="14686"/>
            </a:xfrm>
            <a:custGeom>
              <a:avLst/>
              <a:gdLst>
                <a:gd name="connsiteX0" fmla="*/ 0 w 12351"/>
                <a:gd name="connsiteY0" fmla="*/ 0 h 14686"/>
                <a:gd name="connsiteX1" fmla="*/ 0 w 12351"/>
                <a:gd name="connsiteY1" fmla="*/ 14687 h 14686"/>
                <a:gd name="connsiteX2" fmla="*/ 12352 w 12351"/>
                <a:gd name="connsiteY2" fmla="*/ 14687 h 14686"/>
                <a:gd name="connsiteX3" fmla="*/ 12352 w 12351"/>
                <a:gd name="connsiteY3" fmla="*/ 0 h 14686"/>
                <a:gd name="connsiteX4" fmla="*/ 0 w 12351"/>
                <a:gd name="connsiteY4" fmla="*/ 0 h 1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4686">
                  <a:moveTo>
                    <a:pt x="0" y="0"/>
                  </a:moveTo>
                  <a:lnTo>
                    <a:pt x="0" y="14687"/>
                  </a:lnTo>
                  <a:lnTo>
                    <a:pt x="12352" y="1468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0" name="Freeform 109">
              <a:extLst>
                <a:ext uri="{FF2B5EF4-FFF2-40B4-BE49-F238E27FC236}">
                  <a16:creationId xmlns:a16="http://schemas.microsoft.com/office/drawing/2014/main" id="{26C340CF-E71C-9010-1083-215CA0253848}"/>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 name="connsiteX5" fmla="*/ 0 w 12351"/>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5348">
                  <a:moveTo>
                    <a:pt x="0" y="0"/>
                  </a:moveTo>
                  <a:lnTo>
                    <a:pt x="0" y="15349"/>
                  </a:lnTo>
                  <a:lnTo>
                    <a:pt x="12352" y="1534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1" name="Freeform 110">
              <a:extLst>
                <a:ext uri="{FF2B5EF4-FFF2-40B4-BE49-F238E27FC236}">
                  <a16:creationId xmlns:a16="http://schemas.microsoft.com/office/drawing/2014/main" id="{B2C5834F-82FB-6847-D518-0988371B7EE7}"/>
                </a:ext>
              </a:extLst>
            </p:cNvPr>
            <p:cNvSpPr/>
            <p:nvPr/>
          </p:nvSpPr>
          <p:spPr>
            <a:xfrm>
              <a:off x="1899014" y="4796084"/>
              <a:ext cx="12351" cy="15348"/>
            </a:xfrm>
            <a:custGeom>
              <a:avLst/>
              <a:gdLst>
                <a:gd name="connsiteX0" fmla="*/ 0 w 12351"/>
                <a:gd name="connsiteY0" fmla="*/ 0 h 15348"/>
                <a:gd name="connsiteX1" fmla="*/ 0 w 12351"/>
                <a:gd name="connsiteY1" fmla="*/ 15349 h 15348"/>
                <a:gd name="connsiteX2" fmla="*/ 12352 w 12351"/>
                <a:gd name="connsiteY2" fmla="*/ 15349 h 15348"/>
                <a:gd name="connsiteX3" fmla="*/ 12352 w 12351"/>
                <a:gd name="connsiteY3" fmla="*/ 0 h 15348"/>
                <a:gd name="connsiteX4" fmla="*/ 0 w 12351"/>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5348">
                  <a:moveTo>
                    <a:pt x="0" y="0"/>
                  </a:moveTo>
                  <a:lnTo>
                    <a:pt x="0" y="15349"/>
                  </a:lnTo>
                  <a:lnTo>
                    <a:pt x="12352" y="1534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2" name="Freeform 111">
              <a:extLst>
                <a:ext uri="{FF2B5EF4-FFF2-40B4-BE49-F238E27FC236}">
                  <a16:creationId xmlns:a16="http://schemas.microsoft.com/office/drawing/2014/main" id="{CE979ECB-D219-D2D7-FF2F-4C382417F1CC}"/>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 name="connsiteX5" fmla="*/ 0 w 12352"/>
                <a:gd name="connsiteY5" fmla="*/ 0 h 2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86">
                  <a:moveTo>
                    <a:pt x="0" y="0"/>
                  </a:moveTo>
                  <a:lnTo>
                    <a:pt x="0" y="22687"/>
                  </a:lnTo>
                  <a:lnTo>
                    <a:pt x="12353" y="2268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3" name="Freeform 112">
              <a:extLst>
                <a:ext uri="{FF2B5EF4-FFF2-40B4-BE49-F238E27FC236}">
                  <a16:creationId xmlns:a16="http://schemas.microsoft.com/office/drawing/2014/main" id="{175A3409-358B-F4E9-4209-A752636C5087}"/>
                </a:ext>
              </a:extLst>
            </p:cNvPr>
            <p:cNvSpPr/>
            <p:nvPr/>
          </p:nvSpPr>
          <p:spPr>
            <a:xfrm>
              <a:off x="1911365" y="4788746"/>
              <a:ext cx="12352" cy="22686"/>
            </a:xfrm>
            <a:custGeom>
              <a:avLst/>
              <a:gdLst>
                <a:gd name="connsiteX0" fmla="*/ 0 w 12352"/>
                <a:gd name="connsiteY0" fmla="*/ 0 h 22686"/>
                <a:gd name="connsiteX1" fmla="*/ 0 w 12352"/>
                <a:gd name="connsiteY1" fmla="*/ 22687 h 22686"/>
                <a:gd name="connsiteX2" fmla="*/ 12353 w 12352"/>
                <a:gd name="connsiteY2" fmla="*/ 22687 h 22686"/>
                <a:gd name="connsiteX3" fmla="*/ 12353 w 12352"/>
                <a:gd name="connsiteY3" fmla="*/ 0 h 22686"/>
                <a:gd name="connsiteX4" fmla="*/ 0 w 12352"/>
                <a:gd name="connsiteY4" fmla="*/ 0 h 2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86">
                  <a:moveTo>
                    <a:pt x="0" y="0"/>
                  </a:moveTo>
                  <a:lnTo>
                    <a:pt x="0" y="22687"/>
                  </a:lnTo>
                  <a:lnTo>
                    <a:pt x="12353" y="2268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14" name="Freeform 113">
              <a:extLst>
                <a:ext uri="{FF2B5EF4-FFF2-40B4-BE49-F238E27FC236}">
                  <a16:creationId xmlns:a16="http://schemas.microsoft.com/office/drawing/2014/main" id="{B67F87D1-9B5A-2011-4C8F-FB2ED9EB7A22}"/>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 name="connsiteX5" fmla="*/ 0 w 12351"/>
                <a:gd name="connsiteY5" fmla="*/ 0 h 1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1">
                  <a:moveTo>
                    <a:pt x="0" y="0"/>
                  </a:moveTo>
                  <a:lnTo>
                    <a:pt x="0" y="18681"/>
                  </a:lnTo>
                  <a:lnTo>
                    <a:pt x="12352" y="1868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5" name="Freeform 114">
              <a:extLst>
                <a:ext uri="{FF2B5EF4-FFF2-40B4-BE49-F238E27FC236}">
                  <a16:creationId xmlns:a16="http://schemas.microsoft.com/office/drawing/2014/main" id="{3EB0477D-6B25-4BCA-F1C9-9E887A930E86}"/>
                </a:ext>
              </a:extLst>
            </p:cNvPr>
            <p:cNvSpPr/>
            <p:nvPr/>
          </p:nvSpPr>
          <p:spPr>
            <a:xfrm>
              <a:off x="1923718" y="4792751"/>
              <a:ext cx="12351" cy="18681"/>
            </a:xfrm>
            <a:custGeom>
              <a:avLst/>
              <a:gdLst>
                <a:gd name="connsiteX0" fmla="*/ 0 w 12351"/>
                <a:gd name="connsiteY0" fmla="*/ 0 h 18681"/>
                <a:gd name="connsiteX1" fmla="*/ 0 w 12351"/>
                <a:gd name="connsiteY1" fmla="*/ 18681 h 18681"/>
                <a:gd name="connsiteX2" fmla="*/ 12352 w 12351"/>
                <a:gd name="connsiteY2" fmla="*/ 18681 h 18681"/>
                <a:gd name="connsiteX3" fmla="*/ 12352 w 12351"/>
                <a:gd name="connsiteY3" fmla="*/ 0 h 18681"/>
                <a:gd name="connsiteX4" fmla="*/ 0 w 12351"/>
                <a:gd name="connsiteY4" fmla="*/ 0 h 18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1">
                  <a:moveTo>
                    <a:pt x="0" y="0"/>
                  </a:moveTo>
                  <a:lnTo>
                    <a:pt x="0" y="18681"/>
                  </a:lnTo>
                  <a:lnTo>
                    <a:pt x="12352" y="1868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6" name="Freeform 115">
              <a:extLst>
                <a:ext uri="{FF2B5EF4-FFF2-40B4-BE49-F238E27FC236}">
                  <a16:creationId xmlns:a16="http://schemas.microsoft.com/office/drawing/2014/main" id="{A90437BD-83E1-4E6B-3D17-C4A96343E26E}"/>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 name="connsiteX5" fmla="*/ 0 w 12351"/>
                <a:gd name="connsiteY5" fmla="*/ 0 h 21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1351">
                  <a:moveTo>
                    <a:pt x="0" y="0"/>
                  </a:moveTo>
                  <a:lnTo>
                    <a:pt x="0" y="21352"/>
                  </a:lnTo>
                  <a:lnTo>
                    <a:pt x="12352" y="2135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7" name="Freeform 116">
              <a:extLst>
                <a:ext uri="{FF2B5EF4-FFF2-40B4-BE49-F238E27FC236}">
                  <a16:creationId xmlns:a16="http://schemas.microsoft.com/office/drawing/2014/main" id="{52700529-A4D6-836B-2F57-4300C99A1CB2}"/>
                </a:ext>
              </a:extLst>
            </p:cNvPr>
            <p:cNvSpPr/>
            <p:nvPr/>
          </p:nvSpPr>
          <p:spPr>
            <a:xfrm>
              <a:off x="1936070" y="4790081"/>
              <a:ext cx="12351" cy="21351"/>
            </a:xfrm>
            <a:custGeom>
              <a:avLst/>
              <a:gdLst>
                <a:gd name="connsiteX0" fmla="*/ 0 w 12351"/>
                <a:gd name="connsiteY0" fmla="*/ 0 h 21351"/>
                <a:gd name="connsiteX1" fmla="*/ 0 w 12351"/>
                <a:gd name="connsiteY1" fmla="*/ 21352 h 21351"/>
                <a:gd name="connsiteX2" fmla="*/ 12352 w 12351"/>
                <a:gd name="connsiteY2" fmla="*/ 21352 h 21351"/>
                <a:gd name="connsiteX3" fmla="*/ 12352 w 12351"/>
                <a:gd name="connsiteY3" fmla="*/ 0 h 21351"/>
                <a:gd name="connsiteX4" fmla="*/ 0 w 12351"/>
                <a:gd name="connsiteY4" fmla="*/ 0 h 21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1351">
                  <a:moveTo>
                    <a:pt x="0" y="0"/>
                  </a:moveTo>
                  <a:lnTo>
                    <a:pt x="0" y="21352"/>
                  </a:lnTo>
                  <a:lnTo>
                    <a:pt x="12352" y="2135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18" name="Freeform 117">
              <a:extLst>
                <a:ext uri="{FF2B5EF4-FFF2-40B4-BE49-F238E27FC236}">
                  <a16:creationId xmlns:a16="http://schemas.microsoft.com/office/drawing/2014/main" id="{E001538B-E49E-5DBC-AC0D-BDDA5E2799A0}"/>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 name="connsiteX5" fmla="*/ 0 w 12352"/>
                <a:gd name="connsiteY5" fmla="*/ 0 h 2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7365">
                  <a:moveTo>
                    <a:pt x="0" y="0"/>
                  </a:moveTo>
                  <a:lnTo>
                    <a:pt x="0" y="27365"/>
                  </a:lnTo>
                  <a:lnTo>
                    <a:pt x="12353" y="2736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19" name="Freeform 118">
              <a:extLst>
                <a:ext uri="{FF2B5EF4-FFF2-40B4-BE49-F238E27FC236}">
                  <a16:creationId xmlns:a16="http://schemas.microsoft.com/office/drawing/2014/main" id="{76B12FBE-387C-35FD-5AD8-3E18C9F153D2}"/>
                </a:ext>
              </a:extLst>
            </p:cNvPr>
            <p:cNvSpPr/>
            <p:nvPr/>
          </p:nvSpPr>
          <p:spPr>
            <a:xfrm>
              <a:off x="1948422" y="4784067"/>
              <a:ext cx="12352" cy="27365"/>
            </a:xfrm>
            <a:custGeom>
              <a:avLst/>
              <a:gdLst>
                <a:gd name="connsiteX0" fmla="*/ 0 w 12352"/>
                <a:gd name="connsiteY0" fmla="*/ 0 h 27365"/>
                <a:gd name="connsiteX1" fmla="*/ 0 w 12352"/>
                <a:gd name="connsiteY1" fmla="*/ 27365 h 27365"/>
                <a:gd name="connsiteX2" fmla="*/ 12353 w 12352"/>
                <a:gd name="connsiteY2" fmla="*/ 27365 h 27365"/>
                <a:gd name="connsiteX3" fmla="*/ 12353 w 12352"/>
                <a:gd name="connsiteY3" fmla="*/ 0 h 27365"/>
                <a:gd name="connsiteX4" fmla="*/ 0 w 12352"/>
                <a:gd name="connsiteY4" fmla="*/ 0 h 2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7365">
                  <a:moveTo>
                    <a:pt x="0" y="0"/>
                  </a:moveTo>
                  <a:lnTo>
                    <a:pt x="0" y="27365"/>
                  </a:lnTo>
                  <a:lnTo>
                    <a:pt x="12353" y="2736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0" name="Freeform 119">
              <a:extLst>
                <a:ext uri="{FF2B5EF4-FFF2-40B4-BE49-F238E27FC236}">
                  <a16:creationId xmlns:a16="http://schemas.microsoft.com/office/drawing/2014/main" id="{850A414B-291D-442F-C699-13CE1DDB74E9}"/>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 name="connsiteX5" fmla="*/ 0 w 12351"/>
                <a:gd name="connsiteY5" fmla="*/ 0 h 2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362">
                  <a:moveTo>
                    <a:pt x="0" y="0"/>
                  </a:moveTo>
                  <a:lnTo>
                    <a:pt x="0" y="29363"/>
                  </a:lnTo>
                  <a:lnTo>
                    <a:pt x="12352" y="2936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1" name="Freeform 120">
              <a:extLst>
                <a:ext uri="{FF2B5EF4-FFF2-40B4-BE49-F238E27FC236}">
                  <a16:creationId xmlns:a16="http://schemas.microsoft.com/office/drawing/2014/main" id="{4D8D542B-36B5-FD76-0787-D6F5D0CE41B2}"/>
                </a:ext>
              </a:extLst>
            </p:cNvPr>
            <p:cNvSpPr/>
            <p:nvPr/>
          </p:nvSpPr>
          <p:spPr>
            <a:xfrm>
              <a:off x="1960774" y="4782070"/>
              <a:ext cx="12351" cy="29362"/>
            </a:xfrm>
            <a:custGeom>
              <a:avLst/>
              <a:gdLst>
                <a:gd name="connsiteX0" fmla="*/ 0 w 12351"/>
                <a:gd name="connsiteY0" fmla="*/ 0 h 29362"/>
                <a:gd name="connsiteX1" fmla="*/ 0 w 12351"/>
                <a:gd name="connsiteY1" fmla="*/ 29363 h 29362"/>
                <a:gd name="connsiteX2" fmla="*/ 12352 w 12351"/>
                <a:gd name="connsiteY2" fmla="*/ 29363 h 29362"/>
                <a:gd name="connsiteX3" fmla="*/ 12352 w 12351"/>
                <a:gd name="connsiteY3" fmla="*/ 0 h 29362"/>
                <a:gd name="connsiteX4" fmla="*/ 0 w 12351"/>
                <a:gd name="connsiteY4" fmla="*/ 0 h 29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362">
                  <a:moveTo>
                    <a:pt x="0" y="0"/>
                  </a:moveTo>
                  <a:lnTo>
                    <a:pt x="0" y="29363"/>
                  </a:lnTo>
                  <a:lnTo>
                    <a:pt x="12352" y="2936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2" name="Freeform 121">
              <a:extLst>
                <a:ext uri="{FF2B5EF4-FFF2-40B4-BE49-F238E27FC236}">
                  <a16:creationId xmlns:a16="http://schemas.microsoft.com/office/drawing/2014/main" id="{BA588604-CF39-14B9-2890-2676234879FA}"/>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 name="connsiteX5" fmla="*/ 0 w 12351"/>
                <a:gd name="connsiteY5" fmla="*/ 0 h 4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0043">
                  <a:moveTo>
                    <a:pt x="0" y="0"/>
                  </a:moveTo>
                  <a:lnTo>
                    <a:pt x="0" y="40044"/>
                  </a:lnTo>
                  <a:lnTo>
                    <a:pt x="12352" y="40044"/>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3" name="Freeform 122">
              <a:extLst>
                <a:ext uri="{FF2B5EF4-FFF2-40B4-BE49-F238E27FC236}">
                  <a16:creationId xmlns:a16="http://schemas.microsoft.com/office/drawing/2014/main" id="{48FE50DB-5E29-385D-2B93-1AA6863DC3F9}"/>
                </a:ext>
              </a:extLst>
            </p:cNvPr>
            <p:cNvSpPr/>
            <p:nvPr/>
          </p:nvSpPr>
          <p:spPr>
            <a:xfrm>
              <a:off x="1973126" y="4771389"/>
              <a:ext cx="12351" cy="40043"/>
            </a:xfrm>
            <a:custGeom>
              <a:avLst/>
              <a:gdLst>
                <a:gd name="connsiteX0" fmla="*/ 0 w 12351"/>
                <a:gd name="connsiteY0" fmla="*/ 0 h 40043"/>
                <a:gd name="connsiteX1" fmla="*/ 0 w 12351"/>
                <a:gd name="connsiteY1" fmla="*/ 40044 h 40043"/>
                <a:gd name="connsiteX2" fmla="*/ 12352 w 12351"/>
                <a:gd name="connsiteY2" fmla="*/ 40044 h 40043"/>
                <a:gd name="connsiteX3" fmla="*/ 12352 w 12351"/>
                <a:gd name="connsiteY3" fmla="*/ 0 h 40043"/>
                <a:gd name="connsiteX4" fmla="*/ 0 w 12351"/>
                <a:gd name="connsiteY4" fmla="*/ 0 h 40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0043">
                  <a:moveTo>
                    <a:pt x="0" y="0"/>
                  </a:moveTo>
                  <a:lnTo>
                    <a:pt x="0" y="40044"/>
                  </a:lnTo>
                  <a:lnTo>
                    <a:pt x="12352" y="40044"/>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4" name="Freeform 123">
              <a:extLst>
                <a:ext uri="{FF2B5EF4-FFF2-40B4-BE49-F238E27FC236}">
                  <a16:creationId xmlns:a16="http://schemas.microsoft.com/office/drawing/2014/main" id="{DBA1DEA0-1778-5F71-0DF9-4B23D2A075AB}"/>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 name="connsiteX5" fmla="*/ 0 w 12351"/>
                <a:gd name="connsiteY5" fmla="*/ 0 h 4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1378">
                  <a:moveTo>
                    <a:pt x="0" y="0"/>
                  </a:moveTo>
                  <a:lnTo>
                    <a:pt x="0" y="41379"/>
                  </a:lnTo>
                  <a:lnTo>
                    <a:pt x="12352" y="4137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5" name="Freeform 124">
              <a:extLst>
                <a:ext uri="{FF2B5EF4-FFF2-40B4-BE49-F238E27FC236}">
                  <a16:creationId xmlns:a16="http://schemas.microsoft.com/office/drawing/2014/main" id="{8BFCE4B3-9F35-D3EA-27EE-3096A0274E29}"/>
                </a:ext>
              </a:extLst>
            </p:cNvPr>
            <p:cNvSpPr/>
            <p:nvPr/>
          </p:nvSpPr>
          <p:spPr>
            <a:xfrm>
              <a:off x="1985478" y="4770053"/>
              <a:ext cx="12351" cy="41378"/>
            </a:xfrm>
            <a:custGeom>
              <a:avLst/>
              <a:gdLst>
                <a:gd name="connsiteX0" fmla="*/ 0 w 12351"/>
                <a:gd name="connsiteY0" fmla="*/ 0 h 41378"/>
                <a:gd name="connsiteX1" fmla="*/ 0 w 12351"/>
                <a:gd name="connsiteY1" fmla="*/ 41379 h 41378"/>
                <a:gd name="connsiteX2" fmla="*/ 12352 w 12351"/>
                <a:gd name="connsiteY2" fmla="*/ 41379 h 41378"/>
                <a:gd name="connsiteX3" fmla="*/ 12352 w 12351"/>
                <a:gd name="connsiteY3" fmla="*/ 0 h 41378"/>
                <a:gd name="connsiteX4" fmla="*/ 0 w 12351"/>
                <a:gd name="connsiteY4" fmla="*/ 0 h 41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1378">
                  <a:moveTo>
                    <a:pt x="0" y="0"/>
                  </a:moveTo>
                  <a:lnTo>
                    <a:pt x="0" y="41379"/>
                  </a:lnTo>
                  <a:lnTo>
                    <a:pt x="12352" y="4137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26" name="Freeform 125">
              <a:extLst>
                <a:ext uri="{FF2B5EF4-FFF2-40B4-BE49-F238E27FC236}">
                  <a16:creationId xmlns:a16="http://schemas.microsoft.com/office/drawing/2014/main" id="{59BEC2F4-79FC-EAC3-3D6D-CA62715A6A30}"/>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 name="connsiteX5" fmla="*/ 0 w 12352"/>
                <a:gd name="connsiteY5" fmla="*/ 0 h 45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5384">
                  <a:moveTo>
                    <a:pt x="0" y="0"/>
                  </a:moveTo>
                  <a:lnTo>
                    <a:pt x="0" y="45384"/>
                  </a:lnTo>
                  <a:lnTo>
                    <a:pt x="12353" y="45384"/>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7" name="Freeform 126">
              <a:extLst>
                <a:ext uri="{FF2B5EF4-FFF2-40B4-BE49-F238E27FC236}">
                  <a16:creationId xmlns:a16="http://schemas.microsoft.com/office/drawing/2014/main" id="{CBB181DE-9E0C-04EB-3D4F-AFDFE4A498CB}"/>
                </a:ext>
              </a:extLst>
            </p:cNvPr>
            <p:cNvSpPr/>
            <p:nvPr/>
          </p:nvSpPr>
          <p:spPr>
            <a:xfrm>
              <a:off x="1997830" y="4766048"/>
              <a:ext cx="12352" cy="45384"/>
            </a:xfrm>
            <a:custGeom>
              <a:avLst/>
              <a:gdLst>
                <a:gd name="connsiteX0" fmla="*/ 0 w 12352"/>
                <a:gd name="connsiteY0" fmla="*/ 0 h 45384"/>
                <a:gd name="connsiteX1" fmla="*/ 0 w 12352"/>
                <a:gd name="connsiteY1" fmla="*/ 45384 h 45384"/>
                <a:gd name="connsiteX2" fmla="*/ 12353 w 12352"/>
                <a:gd name="connsiteY2" fmla="*/ 45384 h 45384"/>
                <a:gd name="connsiteX3" fmla="*/ 12353 w 12352"/>
                <a:gd name="connsiteY3" fmla="*/ 0 h 45384"/>
                <a:gd name="connsiteX4" fmla="*/ 0 w 12352"/>
                <a:gd name="connsiteY4" fmla="*/ 0 h 4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5384">
                  <a:moveTo>
                    <a:pt x="0" y="0"/>
                  </a:moveTo>
                  <a:lnTo>
                    <a:pt x="0" y="45384"/>
                  </a:lnTo>
                  <a:lnTo>
                    <a:pt x="12353" y="45384"/>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28" name="Freeform 127">
              <a:extLst>
                <a:ext uri="{FF2B5EF4-FFF2-40B4-BE49-F238E27FC236}">
                  <a16:creationId xmlns:a16="http://schemas.microsoft.com/office/drawing/2014/main" id="{98E2C9F2-B109-B183-F588-33AE5B46423D}"/>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 name="connsiteX5" fmla="*/ 0 w 12351"/>
                <a:gd name="connsiteY5" fmla="*/ 0 h 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1395">
                  <a:moveTo>
                    <a:pt x="0" y="0"/>
                  </a:moveTo>
                  <a:lnTo>
                    <a:pt x="0" y="61395"/>
                  </a:lnTo>
                  <a:lnTo>
                    <a:pt x="12352" y="6139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29" name="Freeform 128">
              <a:extLst>
                <a:ext uri="{FF2B5EF4-FFF2-40B4-BE49-F238E27FC236}">
                  <a16:creationId xmlns:a16="http://schemas.microsoft.com/office/drawing/2014/main" id="{6AA8F014-0FEC-6BA7-FB04-9D0D3C1B5707}"/>
                </a:ext>
              </a:extLst>
            </p:cNvPr>
            <p:cNvSpPr/>
            <p:nvPr/>
          </p:nvSpPr>
          <p:spPr>
            <a:xfrm>
              <a:off x="2010182" y="4750037"/>
              <a:ext cx="12351" cy="61395"/>
            </a:xfrm>
            <a:custGeom>
              <a:avLst/>
              <a:gdLst>
                <a:gd name="connsiteX0" fmla="*/ 0 w 12351"/>
                <a:gd name="connsiteY0" fmla="*/ 0 h 61395"/>
                <a:gd name="connsiteX1" fmla="*/ 0 w 12351"/>
                <a:gd name="connsiteY1" fmla="*/ 61395 h 61395"/>
                <a:gd name="connsiteX2" fmla="*/ 12352 w 12351"/>
                <a:gd name="connsiteY2" fmla="*/ 61395 h 61395"/>
                <a:gd name="connsiteX3" fmla="*/ 12352 w 12351"/>
                <a:gd name="connsiteY3" fmla="*/ 0 h 61395"/>
                <a:gd name="connsiteX4" fmla="*/ 0 w 12351"/>
                <a:gd name="connsiteY4" fmla="*/ 0 h 6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1395">
                  <a:moveTo>
                    <a:pt x="0" y="0"/>
                  </a:moveTo>
                  <a:lnTo>
                    <a:pt x="0" y="61395"/>
                  </a:lnTo>
                  <a:lnTo>
                    <a:pt x="12352" y="6139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0" name="Freeform 129">
              <a:extLst>
                <a:ext uri="{FF2B5EF4-FFF2-40B4-BE49-F238E27FC236}">
                  <a16:creationId xmlns:a16="http://schemas.microsoft.com/office/drawing/2014/main" id="{48674864-C067-996F-2213-8E125BDC0D45}"/>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 name="connsiteX5" fmla="*/ 0 w 12351"/>
                <a:gd name="connsiteY5" fmla="*/ 0 h 6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62730">
                  <a:moveTo>
                    <a:pt x="0" y="0"/>
                  </a:moveTo>
                  <a:lnTo>
                    <a:pt x="0" y="62731"/>
                  </a:lnTo>
                  <a:lnTo>
                    <a:pt x="12352" y="6273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1" name="Freeform 130">
              <a:extLst>
                <a:ext uri="{FF2B5EF4-FFF2-40B4-BE49-F238E27FC236}">
                  <a16:creationId xmlns:a16="http://schemas.microsoft.com/office/drawing/2014/main" id="{FBD4DE3E-0FF0-C4CA-DC2C-ACE08B48CBC4}"/>
                </a:ext>
              </a:extLst>
            </p:cNvPr>
            <p:cNvSpPr/>
            <p:nvPr/>
          </p:nvSpPr>
          <p:spPr>
            <a:xfrm>
              <a:off x="2022534" y="4748702"/>
              <a:ext cx="12351" cy="62730"/>
            </a:xfrm>
            <a:custGeom>
              <a:avLst/>
              <a:gdLst>
                <a:gd name="connsiteX0" fmla="*/ 0 w 12351"/>
                <a:gd name="connsiteY0" fmla="*/ 0 h 62730"/>
                <a:gd name="connsiteX1" fmla="*/ 0 w 12351"/>
                <a:gd name="connsiteY1" fmla="*/ 62731 h 62730"/>
                <a:gd name="connsiteX2" fmla="*/ 12352 w 12351"/>
                <a:gd name="connsiteY2" fmla="*/ 62731 h 62730"/>
                <a:gd name="connsiteX3" fmla="*/ 12352 w 12351"/>
                <a:gd name="connsiteY3" fmla="*/ 0 h 62730"/>
                <a:gd name="connsiteX4" fmla="*/ 0 w 12351"/>
                <a:gd name="connsiteY4" fmla="*/ 0 h 6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62730">
                  <a:moveTo>
                    <a:pt x="0" y="0"/>
                  </a:moveTo>
                  <a:lnTo>
                    <a:pt x="0" y="62731"/>
                  </a:lnTo>
                  <a:lnTo>
                    <a:pt x="12352" y="6273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2" name="Freeform 131">
              <a:extLst>
                <a:ext uri="{FF2B5EF4-FFF2-40B4-BE49-F238E27FC236}">
                  <a16:creationId xmlns:a16="http://schemas.microsoft.com/office/drawing/2014/main" id="{E4677F9A-93B5-C7F7-A8B3-FD844B61D638}"/>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 name="connsiteX5" fmla="*/ 0 w 12352"/>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66063">
                  <a:moveTo>
                    <a:pt x="0" y="0"/>
                  </a:moveTo>
                  <a:lnTo>
                    <a:pt x="0" y="66063"/>
                  </a:lnTo>
                  <a:lnTo>
                    <a:pt x="12353" y="66063"/>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F5829F32-FC0A-2D19-34C6-A3E3BBB8D329}"/>
                </a:ext>
              </a:extLst>
            </p:cNvPr>
            <p:cNvSpPr/>
            <p:nvPr/>
          </p:nvSpPr>
          <p:spPr>
            <a:xfrm>
              <a:off x="2034886" y="4745369"/>
              <a:ext cx="12352" cy="66063"/>
            </a:xfrm>
            <a:custGeom>
              <a:avLst/>
              <a:gdLst>
                <a:gd name="connsiteX0" fmla="*/ 0 w 12352"/>
                <a:gd name="connsiteY0" fmla="*/ 0 h 66063"/>
                <a:gd name="connsiteX1" fmla="*/ 0 w 12352"/>
                <a:gd name="connsiteY1" fmla="*/ 66063 h 66063"/>
                <a:gd name="connsiteX2" fmla="*/ 12353 w 12352"/>
                <a:gd name="connsiteY2" fmla="*/ 66063 h 66063"/>
                <a:gd name="connsiteX3" fmla="*/ 12353 w 12352"/>
                <a:gd name="connsiteY3" fmla="*/ 0 h 66063"/>
                <a:gd name="connsiteX4" fmla="*/ 0 w 12352"/>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66063">
                  <a:moveTo>
                    <a:pt x="0" y="0"/>
                  </a:moveTo>
                  <a:lnTo>
                    <a:pt x="0" y="66063"/>
                  </a:lnTo>
                  <a:lnTo>
                    <a:pt x="12353" y="66063"/>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8B603E93-77C0-B0A9-149B-994DA835F55D}"/>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 name="connsiteX5" fmla="*/ 0 w 12351"/>
                <a:gd name="connsiteY5" fmla="*/ 0 h 8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84755">
                  <a:moveTo>
                    <a:pt x="0" y="0"/>
                  </a:moveTo>
                  <a:lnTo>
                    <a:pt x="0" y="84755"/>
                  </a:lnTo>
                  <a:lnTo>
                    <a:pt x="12352" y="84755"/>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5" name="Freeform 134">
              <a:extLst>
                <a:ext uri="{FF2B5EF4-FFF2-40B4-BE49-F238E27FC236}">
                  <a16:creationId xmlns:a16="http://schemas.microsoft.com/office/drawing/2014/main" id="{4D10B1A1-327E-DD8F-F711-D140BE294EE4}"/>
                </a:ext>
              </a:extLst>
            </p:cNvPr>
            <p:cNvSpPr/>
            <p:nvPr/>
          </p:nvSpPr>
          <p:spPr>
            <a:xfrm>
              <a:off x="2047239" y="4726677"/>
              <a:ext cx="12351" cy="84755"/>
            </a:xfrm>
            <a:custGeom>
              <a:avLst/>
              <a:gdLst>
                <a:gd name="connsiteX0" fmla="*/ 0 w 12351"/>
                <a:gd name="connsiteY0" fmla="*/ 0 h 84755"/>
                <a:gd name="connsiteX1" fmla="*/ 0 w 12351"/>
                <a:gd name="connsiteY1" fmla="*/ 84755 h 84755"/>
                <a:gd name="connsiteX2" fmla="*/ 12352 w 12351"/>
                <a:gd name="connsiteY2" fmla="*/ 84755 h 84755"/>
                <a:gd name="connsiteX3" fmla="*/ 12352 w 12351"/>
                <a:gd name="connsiteY3" fmla="*/ 0 h 84755"/>
                <a:gd name="connsiteX4" fmla="*/ 0 w 12351"/>
                <a:gd name="connsiteY4" fmla="*/ 0 h 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84755">
                  <a:moveTo>
                    <a:pt x="0" y="0"/>
                  </a:moveTo>
                  <a:lnTo>
                    <a:pt x="0" y="84755"/>
                  </a:lnTo>
                  <a:lnTo>
                    <a:pt x="12352" y="84755"/>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4AE89A56-F1F6-2D1E-FF2A-B3E5167EABEF}"/>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 name="connsiteX5" fmla="*/ 0 w 12351"/>
                <a:gd name="connsiteY5" fmla="*/ 0 h 7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76082">
                  <a:moveTo>
                    <a:pt x="0" y="0"/>
                  </a:moveTo>
                  <a:lnTo>
                    <a:pt x="0" y="76082"/>
                  </a:lnTo>
                  <a:lnTo>
                    <a:pt x="12352" y="7608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7" name="Freeform 136">
              <a:extLst>
                <a:ext uri="{FF2B5EF4-FFF2-40B4-BE49-F238E27FC236}">
                  <a16:creationId xmlns:a16="http://schemas.microsoft.com/office/drawing/2014/main" id="{9D508EF6-FFB9-A7D7-8956-956DCA03DAF6}"/>
                </a:ext>
              </a:extLst>
            </p:cNvPr>
            <p:cNvSpPr/>
            <p:nvPr/>
          </p:nvSpPr>
          <p:spPr>
            <a:xfrm>
              <a:off x="2059590" y="4735350"/>
              <a:ext cx="12351" cy="76082"/>
            </a:xfrm>
            <a:custGeom>
              <a:avLst/>
              <a:gdLst>
                <a:gd name="connsiteX0" fmla="*/ 0 w 12351"/>
                <a:gd name="connsiteY0" fmla="*/ 0 h 76082"/>
                <a:gd name="connsiteX1" fmla="*/ 0 w 12351"/>
                <a:gd name="connsiteY1" fmla="*/ 76082 h 76082"/>
                <a:gd name="connsiteX2" fmla="*/ 12352 w 12351"/>
                <a:gd name="connsiteY2" fmla="*/ 76082 h 76082"/>
                <a:gd name="connsiteX3" fmla="*/ 12352 w 12351"/>
                <a:gd name="connsiteY3" fmla="*/ 0 h 76082"/>
                <a:gd name="connsiteX4" fmla="*/ 0 w 12351"/>
                <a:gd name="connsiteY4" fmla="*/ 0 h 7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76082">
                  <a:moveTo>
                    <a:pt x="0" y="0"/>
                  </a:moveTo>
                  <a:lnTo>
                    <a:pt x="0" y="76082"/>
                  </a:lnTo>
                  <a:lnTo>
                    <a:pt x="12352" y="7608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85748F6F-53AA-CED4-830C-0DFC4949FF2F}"/>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 name="connsiteX5" fmla="*/ 0 w 12352"/>
                <a:gd name="connsiteY5" fmla="*/ 0 h 10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00766">
                  <a:moveTo>
                    <a:pt x="0" y="0"/>
                  </a:moveTo>
                  <a:lnTo>
                    <a:pt x="0" y="100766"/>
                  </a:lnTo>
                  <a:lnTo>
                    <a:pt x="12353" y="10076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39" name="Freeform 138">
              <a:extLst>
                <a:ext uri="{FF2B5EF4-FFF2-40B4-BE49-F238E27FC236}">
                  <a16:creationId xmlns:a16="http://schemas.microsoft.com/office/drawing/2014/main" id="{A90902AB-016E-746C-B3BB-1BB618247322}"/>
                </a:ext>
              </a:extLst>
            </p:cNvPr>
            <p:cNvSpPr/>
            <p:nvPr/>
          </p:nvSpPr>
          <p:spPr>
            <a:xfrm>
              <a:off x="2071942" y="4710666"/>
              <a:ext cx="12352" cy="100766"/>
            </a:xfrm>
            <a:custGeom>
              <a:avLst/>
              <a:gdLst>
                <a:gd name="connsiteX0" fmla="*/ 0 w 12352"/>
                <a:gd name="connsiteY0" fmla="*/ 0 h 100766"/>
                <a:gd name="connsiteX1" fmla="*/ 0 w 12352"/>
                <a:gd name="connsiteY1" fmla="*/ 100766 h 100766"/>
                <a:gd name="connsiteX2" fmla="*/ 12353 w 12352"/>
                <a:gd name="connsiteY2" fmla="*/ 100766 h 100766"/>
                <a:gd name="connsiteX3" fmla="*/ 12353 w 12352"/>
                <a:gd name="connsiteY3" fmla="*/ 0 h 100766"/>
                <a:gd name="connsiteX4" fmla="*/ 0 w 12352"/>
                <a:gd name="connsiteY4" fmla="*/ 0 h 10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00766">
                  <a:moveTo>
                    <a:pt x="0" y="0"/>
                  </a:moveTo>
                  <a:lnTo>
                    <a:pt x="0" y="100766"/>
                  </a:lnTo>
                  <a:lnTo>
                    <a:pt x="12353" y="10076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23553831-DB11-BF39-C6CB-EE1CB449AB34}"/>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 name="connsiteX5" fmla="*/ 0 w 12351"/>
                <a:gd name="connsiteY5" fmla="*/ 0 h 10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04109">
                  <a:moveTo>
                    <a:pt x="0" y="0"/>
                  </a:moveTo>
                  <a:lnTo>
                    <a:pt x="0" y="104109"/>
                  </a:lnTo>
                  <a:lnTo>
                    <a:pt x="12352" y="1041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1" name="Freeform 140">
              <a:extLst>
                <a:ext uri="{FF2B5EF4-FFF2-40B4-BE49-F238E27FC236}">
                  <a16:creationId xmlns:a16="http://schemas.microsoft.com/office/drawing/2014/main" id="{8B0F8147-723B-39EB-B217-6095BB3B204B}"/>
                </a:ext>
              </a:extLst>
            </p:cNvPr>
            <p:cNvSpPr/>
            <p:nvPr/>
          </p:nvSpPr>
          <p:spPr>
            <a:xfrm>
              <a:off x="2084295" y="4707323"/>
              <a:ext cx="12351" cy="104109"/>
            </a:xfrm>
            <a:custGeom>
              <a:avLst/>
              <a:gdLst>
                <a:gd name="connsiteX0" fmla="*/ 0 w 12351"/>
                <a:gd name="connsiteY0" fmla="*/ 0 h 104109"/>
                <a:gd name="connsiteX1" fmla="*/ 0 w 12351"/>
                <a:gd name="connsiteY1" fmla="*/ 104109 h 104109"/>
                <a:gd name="connsiteX2" fmla="*/ 12352 w 12351"/>
                <a:gd name="connsiteY2" fmla="*/ 104109 h 104109"/>
                <a:gd name="connsiteX3" fmla="*/ 12352 w 12351"/>
                <a:gd name="connsiteY3" fmla="*/ 0 h 104109"/>
                <a:gd name="connsiteX4" fmla="*/ 0 w 12351"/>
                <a:gd name="connsiteY4" fmla="*/ 0 h 104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04109">
                  <a:moveTo>
                    <a:pt x="0" y="0"/>
                  </a:moveTo>
                  <a:lnTo>
                    <a:pt x="0" y="104109"/>
                  </a:lnTo>
                  <a:lnTo>
                    <a:pt x="12352" y="1041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86E49892-23C6-3BEF-93FB-9F4BAB9C50AB}"/>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 name="connsiteX5" fmla="*/ 0 w 12351"/>
                <a:gd name="connsiteY5" fmla="*/ 0 h 12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29466">
                  <a:moveTo>
                    <a:pt x="0" y="0"/>
                  </a:moveTo>
                  <a:lnTo>
                    <a:pt x="0" y="129467"/>
                  </a:lnTo>
                  <a:lnTo>
                    <a:pt x="12352" y="12946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3" name="Freeform 142">
              <a:extLst>
                <a:ext uri="{FF2B5EF4-FFF2-40B4-BE49-F238E27FC236}">
                  <a16:creationId xmlns:a16="http://schemas.microsoft.com/office/drawing/2014/main" id="{9C24D25E-2A04-FEDA-C183-D633D3437A5C}"/>
                </a:ext>
              </a:extLst>
            </p:cNvPr>
            <p:cNvSpPr/>
            <p:nvPr/>
          </p:nvSpPr>
          <p:spPr>
            <a:xfrm>
              <a:off x="2096647" y="4681966"/>
              <a:ext cx="12351" cy="129466"/>
            </a:xfrm>
            <a:custGeom>
              <a:avLst/>
              <a:gdLst>
                <a:gd name="connsiteX0" fmla="*/ 0 w 12351"/>
                <a:gd name="connsiteY0" fmla="*/ 0 h 129466"/>
                <a:gd name="connsiteX1" fmla="*/ 0 w 12351"/>
                <a:gd name="connsiteY1" fmla="*/ 129467 h 129466"/>
                <a:gd name="connsiteX2" fmla="*/ 12352 w 12351"/>
                <a:gd name="connsiteY2" fmla="*/ 129467 h 129466"/>
                <a:gd name="connsiteX3" fmla="*/ 12352 w 12351"/>
                <a:gd name="connsiteY3" fmla="*/ 0 h 129466"/>
                <a:gd name="connsiteX4" fmla="*/ 0 w 12351"/>
                <a:gd name="connsiteY4" fmla="*/ 0 h 12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29466">
                  <a:moveTo>
                    <a:pt x="0" y="0"/>
                  </a:moveTo>
                  <a:lnTo>
                    <a:pt x="0" y="129467"/>
                  </a:lnTo>
                  <a:lnTo>
                    <a:pt x="12352" y="12946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06C00E7E-C050-57E1-BF64-D7D0BA5FF6A4}"/>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 name="connsiteX5" fmla="*/ 0 w 12352"/>
                <a:gd name="connsiteY5" fmla="*/ 0 h 126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126796">
                  <a:moveTo>
                    <a:pt x="0" y="0"/>
                  </a:moveTo>
                  <a:lnTo>
                    <a:pt x="0" y="126796"/>
                  </a:lnTo>
                  <a:lnTo>
                    <a:pt x="12353" y="126796"/>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5" name="Freeform 144">
              <a:extLst>
                <a:ext uri="{FF2B5EF4-FFF2-40B4-BE49-F238E27FC236}">
                  <a16:creationId xmlns:a16="http://schemas.microsoft.com/office/drawing/2014/main" id="{10E7A93D-A6A6-7FBA-501F-C4FB2696F969}"/>
                </a:ext>
              </a:extLst>
            </p:cNvPr>
            <p:cNvSpPr/>
            <p:nvPr/>
          </p:nvSpPr>
          <p:spPr>
            <a:xfrm>
              <a:off x="2108998" y="4684636"/>
              <a:ext cx="12352" cy="126796"/>
            </a:xfrm>
            <a:custGeom>
              <a:avLst/>
              <a:gdLst>
                <a:gd name="connsiteX0" fmla="*/ 0 w 12352"/>
                <a:gd name="connsiteY0" fmla="*/ 0 h 126796"/>
                <a:gd name="connsiteX1" fmla="*/ 0 w 12352"/>
                <a:gd name="connsiteY1" fmla="*/ 126796 h 126796"/>
                <a:gd name="connsiteX2" fmla="*/ 12353 w 12352"/>
                <a:gd name="connsiteY2" fmla="*/ 126796 h 126796"/>
                <a:gd name="connsiteX3" fmla="*/ 12353 w 12352"/>
                <a:gd name="connsiteY3" fmla="*/ 0 h 126796"/>
                <a:gd name="connsiteX4" fmla="*/ 0 w 12352"/>
                <a:gd name="connsiteY4" fmla="*/ 0 h 126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126796">
                  <a:moveTo>
                    <a:pt x="0" y="0"/>
                  </a:moveTo>
                  <a:lnTo>
                    <a:pt x="0" y="126796"/>
                  </a:lnTo>
                  <a:lnTo>
                    <a:pt x="12353" y="126796"/>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6722BC5A-34D9-1757-BB5F-BFFEBEC89D11}"/>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 name="connsiteX5" fmla="*/ 0 w 12351"/>
                <a:gd name="connsiteY5" fmla="*/ 0 h 17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77510">
                  <a:moveTo>
                    <a:pt x="0" y="0"/>
                  </a:moveTo>
                  <a:lnTo>
                    <a:pt x="0" y="177511"/>
                  </a:lnTo>
                  <a:lnTo>
                    <a:pt x="12352" y="177511"/>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7" name="Freeform 146">
              <a:extLst>
                <a:ext uri="{FF2B5EF4-FFF2-40B4-BE49-F238E27FC236}">
                  <a16:creationId xmlns:a16="http://schemas.microsoft.com/office/drawing/2014/main" id="{462D1047-FB53-A7DC-3E31-799670AC88D9}"/>
                </a:ext>
              </a:extLst>
            </p:cNvPr>
            <p:cNvSpPr/>
            <p:nvPr/>
          </p:nvSpPr>
          <p:spPr>
            <a:xfrm>
              <a:off x="2121351" y="4633922"/>
              <a:ext cx="12351" cy="177510"/>
            </a:xfrm>
            <a:custGeom>
              <a:avLst/>
              <a:gdLst>
                <a:gd name="connsiteX0" fmla="*/ 0 w 12351"/>
                <a:gd name="connsiteY0" fmla="*/ 0 h 177510"/>
                <a:gd name="connsiteX1" fmla="*/ 0 w 12351"/>
                <a:gd name="connsiteY1" fmla="*/ 177511 h 177510"/>
                <a:gd name="connsiteX2" fmla="*/ 12352 w 12351"/>
                <a:gd name="connsiteY2" fmla="*/ 177511 h 177510"/>
                <a:gd name="connsiteX3" fmla="*/ 12352 w 12351"/>
                <a:gd name="connsiteY3" fmla="*/ 0 h 177510"/>
                <a:gd name="connsiteX4" fmla="*/ 0 w 12351"/>
                <a:gd name="connsiteY4" fmla="*/ 0 h 177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77510">
                  <a:moveTo>
                    <a:pt x="0" y="0"/>
                  </a:moveTo>
                  <a:lnTo>
                    <a:pt x="0" y="177511"/>
                  </a:lnTo>
                  <a:lnTo>
                    <a:pt x="12352" y="177511"/>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275E8202-91C8-9172-8B33-8CAAAC64160F}"/>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 name="connsiteX5" fmla="*/ 0 w 12351"/>
                <a:gd name="connsiteY5" fmla="*/ 0 h 1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86856">
                  <a:moveTo>
                    <a:pt x="0" y="0"/>
                  </a:moveTo>
                  <a:lnTo>
                    <a:pt x="0" y="186857"/>
                  </a:lnTo>
                  <a:lnTo>
                    <a:pt x="12352" y="18685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7BBC8F13-774B-1B07-96EA-FAAFAC528239}"/>
                </a:ext>
              </a:extLst>
            </p:cNvPr>
            <p:cNvSpPr/>
            <p:nvPr/>
          </p:nvSpPr>
          <p:spPr>
            <a:xfrm>
              <a:off x="2133703" y="4624576"/>
              <a:ext cx="12351" cy="186856"/>
            </a:xfrm>
            <a:custGeom>
              <a:avLst/>
              <a:gdLst>
                <a:gd name="connsiteX0" fmla="*/ 0 w 12351"/>
                <a:gd name="connsiteY0" fmla="*/ 0 h 186856"/>
                <a:gd name="connsiteX1" fmla="*/ 0 w 12351"/>
                <a:gd name="connsiteY1" fmla="*/ 186857 h 186856"/>
                <a:gd name="connsiteX2" fmla="*/ 12352 w 12351"/>
                <a:gd name="connsiteY2" fmla="*/ 186857 h 186856"/>
                <a:gd name="connsiteX3" fmla="*/ 12352 w 12351"/>
                <a:gd name="connsiteY3" fmla="*/ 0 h 186856"/>
                <a:gd name="connsiteX4" fmla="*/ 0 w 12351"/>
                <a:gd name="connsiteY4" fmla="*/ 0 h 186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86856">
                  <a:moveTo>
                    <a:pt x="0" y="0"/>
                  </a:moveTo>
                  <a:lnTo>
                    <a:pt x="0" y="186857"/>
                  </a:lnTo>
                  <a:lnTo>
                    <a:pt x="12352" y="18685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0" name="Freeform 149">
              <a:extLst>
                <a:ext uri="{FF2B5EF4-FFF2-40B4-BE49-F238E27FC236}">
                  <a16:creationId xmlns:a16="http://schemas.microsoft.com/office/drawing/2014/main" id="{B8AC3F56-55D5-6DFF-10D2-D9F96DAE7378}"/>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 name="connsiteX5" fmla="*/ 0 w 12351"/>
                <a:gd name="connsiteY5" fmla="*/ 0 h 19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192859">
                  <a:moveTo>
                    <a:pt x="0" y="0"/>
                  </a:moveTo>
                  <a:lnTo>
                    <a:pt x="0" y="192859"/>
                  </a:lnTo>
                  <a:lnTo>
                    <a:pt x="12352" y="19285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FAF16CBA-7717-99C6-9A89-40FF4FF16FE6}"/>
                </a:ext>
              </a:extLst>
            </p:cNvPr>
            <p:cNvSpPr/>
            <p:nvPr/>
          </p:nvSpPr>
          <p:spPr>
            <a:xfrm>
              <a:off x="2146054" y="4618573"/>
              <a:ext cx="12351" cy="192859"/>
            </a:xfrm>
            <a:custGeom>
              <a:avLst/>
              <a:gdLst>
                <a:gd name="connsiteX0" fmla="*/ 0 w 12351"/>
                <a:gd name="connsiteY0" fmla="*/ 0 h 192859"/>
                <a:gd name="connsiteX1" fmla="*/ 0 w 12351"/>
                <a:gd name="connsiteY1" fmla="*/ 192859 h 192859"/>
                <a:gd name="connsiteX2" fmla="*/ 12352 w 12351"/>
                <a:gd name="connsiteY2" fmla="*/ 192859 h 192859"/>
                <a:gd name="connsiteX3" fmla="*/ 12352 w 12351"/>
                <a:gd name="connsiteY3" fmla="*/ 0 h 192859"/>
                <a:gd name="connsiteX4" fmla="*/ 0 w 12351"/>
                <a:gd name="connsiteY4" fmla="*/ 0 h 19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192859">
                  <a:moveTo>
                    <a:pt x="0" y="0"/>
                  </a:moveTo>
                  <a:lnTo>
                    <a:pt x="0" y="192859"/>
                  </a:lnTo>
                  <a:lnTo>
                    <a:pt x="12352" y="19285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2" name="Freeform 151">
              <a:extLst>
                <a:ext uri="{FF2B5EF4-FFF2-40B4-BE49-F238E27FC236}">
                  <a16:creationId xmlns:a16="http://schemas.microsoft.com/office/drawing/2014/main" id="{A3AE3744-3410-D1B3-6D18-21342D4133EA}"/>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 name="connsiteX5" fmla="*/ 0 w 12352"/>
                <a:gd name="connsiteY5" fmla="*/ 0 h 22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226227">
                  <a:moveTo>
                    <a:pt x="0" y="0"/>
                  </a:moveTo>
                  <a:lnTo>
                    <a:pt x="0" y="226227"/>
                  </a:lnTo>
                  <a:lnTo>
                    <a:pt x="12353" y="226227"/>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E8F26BB1-5DB9-94F9-777F-FB143E64BC09}"/>
                </a:ext>
              </a:extLst>
            </p:cNvPr>
            <p:cNvSpPr/>
            <p:nvPr/>
          </p:nvSpPr>
          <p:spPr>
            <a:xfrm>
              <a:off x="2158406" y="4585205"/>
              <a:ext cx="12352" cy="226227"/>
            </a:xfrm>
            <a:custGeom>
              <a:avLst/>
              <a:gdLst>
                <a:gd name="connsiteX0" fmla="*/ 0 w 12352"/>
                <a:gd name="connsiteY0" fmla="*/ 0 h 226227"/>
                <a:gd name="connsiteX1" fmla="*/ 0 w 12352"/>
                <a:gd name="connsiteY1" fmla="*/ 226227 h 226227"/>
                <a:gd name="connsiteX2" fmla="*/ 12353 w 12352"/>
                <a:gd name="connsiteY2" fmla="*/ 226227 h 226227"/>
                <a:gd name="connsiteX3" fmla="*/ 12353 w 12352"/>
                <a:gd name="connsiteY3" fmla="*/ 0 h 226227"/>
                <a:gd name="connsiteX4" fmla="*/ 0 w 12352"/>
                <a:gd name="connsiteY4" fmla="*/ 0 h 226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226227">
                  <a:moveTo>
                    <a:pt x="0" y="0"/>
                  </a:moveTo>
                  <a:lnTo>
                    <a:pt x="0" y="226227"/>
                  </a:lnTo>
                  <a:lnTo>
                    <a:pt x="12353" y="226227"/>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54" name="Freeform 153">
              <a:extLst>
                <a:ext uri="{FF2B5EF4-FFF2-40B4-BE49-F238E27FC236}">
                  <a16:creationId xmlns:a16="http://schemas.microsoft.com/office/drawing/2014/main" id="{4122860D-9703-DB4D-F93D-895F8BB5F61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 name="connsiteX5" fmla="*/ 0 w 12351"/>
                <a:gd name="connsiteY5" fmla="*/ 0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30232">
                  <a:moveTo>
                    <a:pt x="0" y="0"/>
                  </a:moveTo>
                  <a:lnTo>
                    <a:pt x="0" y="230233"/>
                  </a:lnTo>
                  <a:lnTo>
                    <a:pt x="12352" y="230233"/>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70D2500C-5B49-D760-5D95-2482E6B49623}"/>
                </a:ext>
              </a:extLst>
            </p:cNvPr>
            <p:cNvSpPr/>
            <p:nvPr/>
          </p:nvSpPr>
          <p:spPr>
            <a:xfrm>
              <a:off x="2170759" y="4581199"/>
              <a:ext cx="12351" cy="230232"/>
            </a:xfrm>
            <a:custGeom>
              <a:avLst/>
              <a:gdLst>
                <a:gd name="connsiteX0" fmla="*/ 0 w 12351"/>
                <a:gd name="connsiteY0" fmla="*/ 0 h 230232"/>
                <a:gd name="connsiteX1" fmla="*/ 0 w 12351"/>
                <a:gd name="connsiteY1" fmla="*/ 230233 h 230232"/>
                <a:gd name="connsiteX2" fmla="*/ 12352 w 12351"/>
                <a:gd name="connsiteY2" fmla="*/ 230233 h 230232"/>
                <a:gd name="connsiteX3" fmla="*/ 12352 w 12351"/>
                <a:gd name="connsiteY3" fmla="*/ 0 h 230232"/>
                <a:gd name="connsiteX4" fmla="*/ 0 w 12351"/>
                <a:gd name="connsiteY4" fmla="*/ 0 h 23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30232">
                  <a:moveTo>
                    <a:pt x="0" y="0"/>
                  </a:moveTo>
                  <a:lnTo>
                    <a:pt x="0" y="230233"/>
                  </a:lnTo>
                  <a:lnTo>
                    <a:pt x="12352" y="230233"/>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6" name="Freeform 155">
              <a:extLst>
                <a:ext uri="{FF2B5EF4-FFF2-40B4-BE49-F238E27FC236}">
                  <a16:creationId xmlns:a16="http://schemas.microsoft.com/office/drawing/2014/main" id="{E1278B09-9F2A-4EDE-C252-F5C644BB4F57}"/>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 name="connsiteX5" fmla="*/ 0 w 12351"/>
                <a:gd name="connsiteY5" fmla="*/ 0 h 27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73609">
                  <a:moveTo>
                    <a:pt x="0" y="0"/>
                  </a:moveTo>
                  <a:lnTo>
                    <a:pt x="0" y="273609"/>
                  </a:lnTo>
                  <a:lnTo>
                    <a:pt x="12352" y="27360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F791651D-B924-8858-4FA5-5E3DCAB9BEE3}"/>
                </a:ext>
              </a:extLst>
            </p:cNvPr>
            <p:cNvSpPr/>
            <p:nvPr/>
          </p:nvSpPr>
          <p:spPr>
            <a:xfrm>
              <a:off x="2183111" y="4537823"/>
              <a:ext cx="12351" cy="273609"/>
            </a:xfrm>
            <a:custGeom>
              <a:avLst/>
              <a:gdLst>
                <a:gd name="connsiteX0" fmla="*/ 0 w 12351"/>
                <a:gd name="connsiteY0" fmla="*/ 0 h 273609"/>
                <a:gd name="connsiteX1" fmla="*/ 0 w 12351"/>
                <a:gd name="connsiteY1" fmla="*/ 273609 h 273609"/>
                <a:gd name="connsiteX2" fmla="*/ 12352 w 12351"/>
                <a:gd name="connsiteY2" fmla="*/ 273609 h 273609"/>
                <a:gd name="connsiteX3" fmla="*/ 12352 w 12351"/>
                <a:gd name="connsiteY3" fmla="*/ 0 h 273609"/>
                <a:gd name="connsiteX4" fmla="*/ 0 w 12351"/>
                <a:gd name="connsiteY4" fmla="*/ 0 h 273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73609">
                  <a:moveTo>
                    <a:pt x="0" y="0"/>
                  </a:moveTo>
                  <a:lnTo>
                    <a:pt x="0" y="273609"/>
                  </a:lnTo>
                  <a:lnTo>
                    <a:pt x="12352" y="27360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58" name="Freeform 157">
              <a:extLst>
                <a:ext uri="{FF2B5EF4-FFF2-40B4-BE49-F238E27FC236}">
                  <a16:creationId xmlns:a16="http://schemas.microsoft.com/office/drawing/2014/main" id="{A61AA361-1C6A-68F8-9262-7984334DDE21}"/>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 name="connsiteX5" fmla="*/ 0 w 12352"/>
                <a:gd name="connsiteY5" fmla="*/ 0 h 30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06314">
                  <a:moveTo>
                    <a:pt x="0" y="0"/>
                  </a:moveTo>
                  <a:lnTo>
                    <a:pt x="0" y="306315"/>
                  </a:lnTo>
                  <a:lnTo>
                    <a:pt x="12353" y="306315"/>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AEB80AC5-5DC0-E500-3C97-F20BD6CEF9A4}"/>
                </a:ext>
              </a:extLst>
            </p:cNvPr>
            <p:cNvSpPr/>
            <p:nvPr/>
          </p:nvSpPr>
          <p:spPr>
            <a:xfrm>
              <a:off x="2195462" y="4505117"/>
              <a:ext cx="12352" cy="306314"/>
            </a:xfrm>
            <a:custGeom>
              <a:avLst/>
              <a:gdLst>
                <a:gd name="connsiteX0" fmla="*/ 0 w 12352"/>
                <a:gd name="connsiteY0" fmla="*/ 0 h 306314"/>
                <a:gd name="connsiteX1" fmla="*/ 0 w 12352"/>
                <a:gd name="connsiteY1" fmla="*/ 306315 h 306314"/>
                <a:gd name="connsiteX2" fmla="*/ 12353 w 12352"/>
                <a:gd name="connsiteY2" fmla="*/ 306315 h 306314"/>
                <a:gd name="connsiteX3" fmla="*/ 12353 w 12352"/>
                <a:gd name="connsiteY3" fmla="*/ 0 h 306314"/>
                <a:gd name="connsiteX4" fmla="*/ 0 w 12352"/>
                <a:gd name="connsiteY4" fmla="*/ 0 h 30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06314">
                  <a:moveTo>
                    <a:pt x="0" y="0"/>
                  </a:moveTo>
                  <a:lnTo>
                    <a:pt x="0" y="306315"/>
                  </a:lnTo>
                  <a:lnTo>
                    <a:pt x="12353" y="306315"/>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0" name="Freeform 159">
              <a:extLst>
                <a:ext uri="{FF2B5EF4-FFF2-40B4-BE49-F238E27FC236}">
                  <a16:creationId xmlns:a16="http://schemas.microsoft.com/office/drawing/2014/main" id="{C660AA82-3BC3-0011-F641-81FDDD413F2E}"/>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 name="connsiteX5" fmla="*/ 0 w 12351"/>
                <a:gd name="connsiteY5" fmla="*/ 0 h 29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294298">
                  <a:moveTo>
                    <a:pt x="0" y="0"/>
                  </a:moveTo>
                  <a:lnTo>
                    <a:pt x="0" y="294299"/>
                  </a:lnTo>
                  <a:lnTo>
                    <a:pt x="12352" y="294299"/>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BD38A9E3-155D-6CB5-9128-37B67680E613}"/>
                </a:ext>
              </a:extLst>
            </p:cNvPr>
            <p:cNvSpPr/>
            <p:nvPr/>
          </p:nvSpPr>
          <p:spPr>
            <a:xfrm>
              <a:off x="2207815" y="4517134"/>
              <a:ext cx="12351" cy="294298"/>
            </a:xfrm>
            <a:custGeom>
              <a:avLst/>
              <a:gdLst>
                <a:gd name="connsiteX0" fmla="*/ 0 w 12351"/>
                <a:gd name="connsiteY0" fmla="*/ 0 h 294298"/>
                <a:gd name="connsiteX1" fmla="*/ 0 w 12351"/>
                <a:gd name="connsiteY1" fmla="*/ 294299 h 294298"/>
                <a:gd name="connsiteX2" fmla="*/ 12352 w 12351"/>
                <a:gd name="connsiteY2" fmla="*/ 294299 h 294298"/>
                <a:gd name="connsiteX3" fmla="*/ 12352 w 12351"/>
                <a:gd name="connsiteY3" fmla="*/ 0 h 294298"/>
                <a:gd name="connsiteX4" fmla="*/ 0 w 12351"/>
                <a:gd name="connsiteY4" fmla="*/ 0 h 29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294298">
                  <a:moveTo>
                    <a:pt x="0" y="0"/>
                  </a:moveTo>
                  <a:lnTo>
                    <a:pt x="0" y="294299"/>
                  </a:lnTo>
                  <a:lnTo>
                    <a:pt x="12352" y="294299"/>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2" name="Freeform 161">
              <a:extLst>
                <a:ext uri="{FF2B5EF4-FFF2-40B4-BE49-F238E27FC236}">
                  <a16:creationId xmlns:a16="http://schemas.microsoft.com/office/drawing/2014/main" id="{F5449E0F-3543-104C-1577-F0989F7BE58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 name="connsiteX5" fmla="*/ 0 w 12351"/>
                <a:gd name="connsiteY5" fmla="*/ 0 h 369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369707">
                  <a:moveTo>
                    <a:pt x="0" y="0"/>
                  </a:moveTo>
                  <a:lnTo>
                    <a:pt x="0" y="369708"/>
                  </a:lnTo>
                  <a:lnTo>
                    <a:pt x="12352" y="36970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1F28756E-D239-D833-9EDB-A42C4A6F89D2}"/>
                </a:ext>
              </a:extLst>
            </p:cNvPr>
            <p:cNvSpPr/>
            <p:nvPr/>
          </p:nvSpPr>
          <p:spPr>
            <a:xfrm>
              <a:off x="2220167" y="4441725"/>
              <a:ext cx="12351" cy="369707"/>
            </a:xfrm>
            <a:custGeom>
              <a:avLst/>
              <a:gdLst>
                <a:gd name="connsiteX0" fmla="*/ 0 w 12351"/>
                <a:gd name="connsiteY0" fmla="*/ 0 h 369707"/>
                <a:gd name="connsiteX1" fmla="*/ 0 w 12351"/>
                <a:gd name="connsiteY1" fmla="*/ 369708 h 369707"/>
                <a:gd name="connsiteX2" fmla="*/ 12352 w 12351"/>
                <a:gd name="connsiteY2" fmla="*/ 369708 h 369707"/>
                <a:gd name="connsiteX3" fmla="*/ 12352 w 12351"/>
                <a:gd name="connsiteY3" fmla="*/ 0 h 369707"/>
                <a:gd name="connsiteX4" fmla="*/ 0 w 12351"/>
                <a:gd name="connsiteY4" fmla="*/ 0 h 369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369707">
                  <a:moveTo>
                    <a:pt x="0" y="0"/>
                  </a:moveTo>
                  <a:lnTo>
                    <a:pt x="0" y="369708"/>
                  </a:lnTo>
                  <a:lnTo>
                    <a:pt x="12352" y="36970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4" name="Freeform 163">
              <a:extLst>
                <a:ext uri="{FF2B5EF4-FFF2-40B4-BE49-F238E27FC236}">
                  <a16:creationId xmlns:a16="http://schemas.microsoft.com/office/drawing/2014/main" id="{5CE986D5-6F5F-6CBE-D09C-A4FC2D2ACAFA}"/>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 name="connsiteX5" fmla="*/ 0 w 12352"/>
                <a:gd name="connsiteY5" fmla="*/ 0 h 39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395737">
                  <a:moveTo>
                    <a:pt x="0" y="0"/>
                  </a:moveTo>
                  <a:lnTo>
                    <a:pt x="0" y="395738"/>
                  </a:lnTo>
                  <a:lnTo>
                    <a:pt x="12353" y="395738"/>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19E715E5-B866-4C05-DEFF-561F1F4E242D}"/>
                </a:ext>
              </a:extLst>
            </p:cNvPr>
            <p:cNvSpPr/>
            <p:nvPr/>
          </p:nvSpPr>
          <p:spPr>
            <a:xfrm>
              <a:off x="2232519" y="4415695"/>
              <a:ext cx="12352" cy="395737"/>
            </a:xfrm>
            <a:custGeom>
              <a:avLst/>
              <a:gdLst>
                <a:gd name="connsiteX0" fmla="*/ 0 w 12352"/>
                <a:gd name="connsiteY0" fmla="*/ 0 h 395737"/>
                <a:gd name="connsiteX1" fmla="*/ 0 w 12352"/>
                <a:gd name="connsiteY1" fmla="*/ 395738 h 395737"/>
                <a:gd name="connsiteX2" fmla="*/ 12353 w 12352"/>
                <a:gd name="connsiteY2" fmla="*/ 395738 h 395737"/>
                <a:gd name="connsiteX3" fmla="*/ 12353 w 12352"/>
                <a:gd name="connsiteY3" fmla="*/ 0 h 395737"/>
                <a:gd name="connsiteX4" fmla="*/ 0 w 12352"/>
                <a:gd name="connsiteY4" fmla="*/ 0 h 395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395737">
                  <a:moveTo>
                    <a:pt x="0" y="0"/>
                  </a:moveTo>
                  <a:lnTo>
                    <a:pt x="0" y="395738"/>
                  </a:lnTo>
                  <a:lnTo>
                    <a:pt x="12353" y="395738"/>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66" name="Freeform 165">
              <a:extLst>
                <a:ext uri="{FF2B5EF4-FFF2-40B4-BE49-F238E27FC236}">
                  <a16:creationId xmlns:a16="http://schemas.microsoft.com/office/drawing/2014/main" id="{7BEA09D5-BA37-1E9C-FB86-EB0D2E03DF1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 name="connsiteX5" fmla="*/ 0 w 12351"/>
                <a:gd name="connsiteY5" fmla="*/ 0 h 42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20421">
                  <a:moveTo>
                    <a:pt x="0" y="0"/>
                  </a:moveTo>
                  <a:lnTo>
                    <a:pt x="0" y="420422"/>
                  </a:lnTo>
                  <a:lnTo>
                    <a:pt x="12352" y="420422"/>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0565D67F-93CB-9FEC-C063-EDAA5E2DD801}"/>
                </a:ext>
              </a:extLst>
            </p:cNvPr>
            <p:cNvSpPr/>
            <p:nvPr/>
          </p:nvSpPr>
          <p:spPr>
            <a:xfrm>
              <a:off x="2244871" y="4391010"/>
              <a:ext cx="12351" cy="420421"/>
            </a:xfrm>
            <a:custGeom>
              <a:avLst/>
              <a:gdLst>
                <a:gd name="connsiteX0" fmla="*/ 0 w 12351"/>
                <a:gd name="connsiteY0" fmla="*/ 0 h 420421"/>
                <a:gd name="connsiteX1" fmla="*/ 0 w 12351"/>
                <a:gd name="connsiteY1" fmla="*/ 420422 h 420421"/>
                <a:gd name="connsiteX2" fmla="*/ 12352 w 12351"/>
                <a:gd name="connsiteY2" fmla="*/ 420422 h 420421"/>
                <a:gd name="connsiteX3" fmla="*/ 12352 w 12351"/>
                <a:gd name="connsiteY3" fmla="*/ 0 h 420421"/>
                <a:gd name="connsiteX4" fmla="*/ 0 w 12351"/>
                <a:gd name="connsiteY4" fmla="*/ 0 h 42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20421">
                  <a:moveTo>
                    <a:pt x="0" y="0"/>
                  </a:moveTo>
                  <a:lnTo>
                    <a:pt x="0" y="420422"/>
                  </a:lnTo>
                  <a:lnTo>
                    <a:pt x="12352" y="420422"/>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68" name="Freeform 167">
              <a:extLst>
                <a:ext uri="{FF2B5EF4-FFF2-40B4-BE49-F238E27FC236}">
                  <a16:creationId xmlns:a16="http://schemas.microsoft.com/office/drawing/2014/main" id="{65E833ED-7818-CF90-A803-22E8BC87052B}"/>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 name="connsiteX5" fmla="*/ 0 w 12351"/>
                <a:gd name="connsiteY5" fmla="*/ 0 h 46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467806">
                  <a:moveTo>
                    <a:pt x="0" y="0"/>
                  </a:moveTo>
                  <a:lnTo>
                    <a:pt x="0" y="467807"/>
                  </a:lnTo>
                  <a:lnTo>
                    <a:pt x="12352" y="467807"/>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C68FF2A8-3371-ACB0-12DF-C8304EA0B622}"/>
                </a:ext>
              </a:extLst>
            </p:cNvPr>
            <p:cNvSpPr/>
            <p:nvPr/>
          </p:nvSpPr>
          <p:spPr>
            <a:xfrm>
              <a:off x="2257223" y="4343625"/>
              <a:ext cx="12351" cy="467806"/>
            </a:xfrm>
            <a:custGeom>
              <a:avLst/>
              <a:gdLst>
                <a:gd name="connsiteX0" fmla="*/ 0 w 12351"/>
                <a:gd name="connsiteY0" fmla="*/ 0 h 467806"/>
                <a:gd name="connsiteX1" fmla="*/ 0 w 12351"/>
                <a:gd name="connsiteY1" fmla="*/ 467807 h 467806"/>
                <a:gd name="connsiteX2" fmla="*/ 12352 w 12351"/>
                <a:gd name="connsiteY2" fmla="*/ 467807 h 467806"/>
                <a:gd name="connsiteX3" fmla="*/ 12352 w 12351"/>
                <a:gd name="connsiteY3" fmla="*/ 0 h 467806"/>
                <a:gd name="connsiteX4" fmla="*/ 0 w 12351"/>
                <a:gd name="connsiteY4" fmla="*/ 0 h 46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467806">
                  <a:moveTo>
                    <a:pt x="0" y="0"/>
                  </a:moveTo>
                  <a:lnTo>
                    <a:pt x="0" y="467807"/>
                  </a:lnTo>
                  <a:lnTo>
                    <a:pt x="12352" y="467807"/>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0" name="Freeform 169">
              <a:extLst>
                <a:ext uri="{FF2B5EF4-FFF2-40B4-BE49-F238E27FC236}">
                  <a16:creationId xmlns:a16="http://schemas.microsoft.com/office/drawing/2014/main" id="{DE6FB039-81AD-A511-C6F8-912350680AB4}"/>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 name="connsiteX5" fmla="*/ 0 w 12352"/>
                <a:gd name="connsiteY5" fmla="*/ 0 h 47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2" h="474480">
                  <a:moveTo>
                    <a:pt x="0" y="0"/>
                  </a:moveTo>
                  <a:lnTo>
                    <a:pt x="0" y="474481"/>
                  </a:lnTo>
                  <a:lnTo>
                    <a:pt x="12353" y="474481"/>
                  </a:lnTo>
                  <a:lnTo>
                    <a:pt x="12353"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80B01F7A-01C3-60A0-8D2A-B57175ECD7D2}"/>
                </a:ext>
              </a:extLst>
            </p:cNvPr>
            <p:cNvSpPr/>
            <p:nvPr/>
          </p:nvSpPr>
          <p:spPr>
            <a:xfrm>
              <a:off x="2269575" y="4336952"/>
              <a:ext cx="12352" cy="474480"/>
            </a:xfrm>
            <a:custGeom>
              <a:avLst/>
              <a:gdLst>
                <a:gd name="connsiteX0" fmla="*/ 0 w 12352"/>
                <a:gd name="connsiteY0" fmla="*/ 0 h 474480"/>
                <a:gd name="connsiteX1" fmla="*/ 0 w 12352"/>
                <a:gd name="connsiteY1" fmla="*/ 474481 h 474480"/>
                <a:gd name="connsiteX2" fmla="*/ 12353 w 12352"/>
                <a:gd name="connsiteY2" fmla="*/ 474481 h 474480"/>
                <a:gd name="connsiteX3" fmla="*/ 12353 w 12352"/>
                <a:gd name="connsiteY3" fmla="*/ 0 h 474480"/>
                <a:gd name="connsiteX4" fmla="*/ 0 w 12352"/>
                <a:gd name="connsiteY4" fmla="*/ 0 h 47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2" h="474480">
                  <a:moveTo>
                    <a:pt x="0" y="0"/>
                  </a:moveTo>
                  <a:lnTo>
                    <a:pt x="0" y="474481"/>
                  </a:lnTo>
                  <a:lnTo>
                    <a:pt x="12353" y="474481"/>
                  </a:lnTo>
                  <a:lnTo>
                    <a:pt x="12353" y="0"/>
                  </a:lnTo>
                  <a:lnTo>
                    <a:pt x="0" y="0"/>
                  </a:lnTo>
                </a:path>
              </a:pathLst>
            </a:custGeom>
            <a:noFill/>
            <a:ln w="4270" cap="rnd">
              <a:solidFill>
                <a:srgbClr val="000000"/>
              </a:solidFill>
              <a:prstDash val="solid"/>
              <a:round/>
            </a:ln>
          </p:spPr>
          <p:txBody>
            <a:bodyPr rtlCol="0" anchor="ctr"/>
            <a:lstStyle/>
            <a:p>
              <a:endParaRPr lang="de-DE"/>
            </a:p>
          </p:txBody>
        </p:sp>
        <p:sp>
          <p:nvSpPr>
            <p:cNvPr id="172" name="Freeform 171">
              <a:extLst>
                <a:ext uri="{FF2B5EF4-FFF2-40B4-BE49-F238E27FC236}">
                  <a16:creationId xmlns:a16="http://schemas.microsoft.com/office/drawing/2014/main" id="{6343D851-B714-7A03-B6CD-4FC45D411D31}"/>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 name="connsiteX5" fmla="*/ 0 w 12351"/>
                <a:gd name="connsiteY5" fmla="*/ 0 h 53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1" h="530537">
                  <a:moveTo>
                    <a:pt x="0" y="0"/>
                  </a:moveTo>
                  <a:lnTo>
                    <a:pt x="0" y="530538"/>
                  </a:lnTo>
                  <a:lnTo>
                    <a:pt x="12352" y="530538"/>
                  </a:lnTo>
                  <a:lnTo>
                    <a:pt x="1235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3F1367E1-9CEC-566D-E779-66640E1A7D75}"/>
                </a:ext>
              </a:extLst>
            </p:cNvPr>
            <p:cNvSpPr/>
            <p:nvPr/>
          </p:nvSpPr>
          <p:spPr>
            <a:xfrm>
              <a:off x="2281928" y="4280895"/>
              <a:ext cx="12351" cy="530537"/>
            </a:xfrm>
            <a:custGeom>
              <a:avLst/>
              <a:gdLst>
                <a:gd name="connsiteX0" fmla="*/ 0 w 12351"/>
                <a:gd name="connsiteY0" fmla="*/ 0 h 530537"/>
                <a:gd name="connsiteX1" fmla="*/ 0 w 12351"/>
                <a:gd name="connsiteY1" fmla="*/ 530538 h 530537"/>
                <a:gd name="connsiteX2" fmla="*/ 12352 w 12351"/>
                <a:gd name="connsiteY2" fmla="*/ 530538 h 530537"/>
                <a:gd name="connsiteX3" fmla="*/ 12352 w 12351"/>
                <a:gd name="connsiteY3" fmla="*/ 0 h 530537"/>
                <a:gd name="connsiteX4" fmla="*/ 0 w 12351"/>
                <a:gd name="connsiteY4" fmla="*/ 0 h 53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1" h="530537">
                  <a:moveTo>
                    <a:pt x="0" y="0"/>
                  </a:moveTo>
                  <a:lnTo>
                    <a:pt x="0" y="530538"/>
                  </a:lnTo>
                  <a:lnTo>
                    <a:pt x="12352" y="530538"/>
                  </a:lnTo>
                  <a:lnTo>
                    <a:pt x="12352" y="0"/>
                  </a:lnTo>
                  <a:lnTo>
                    <a:pt x="0" y="0"/>
                  </a:lnTo>
                </a:path>
              </a:pathLst>
            </a:custGeom>
            <a:noFill/>
            <a:ln w="4270" cap="rnd">
              <a:solidFill>
                <a:srgbClr val="000000"/>
              </a:solidFill>
              <a:prstDash val="solid"/>
              <a:round/>
            </a:ln>
          </p:spPr>
          <p:txBody>
            <a:bodyPr rtlCol="0" anchor="ctr"/>
            <a:lstStyle/>
            <a:p>
              <a:endParaRPr lang="de-DE"/>
            </a:p>
          </p:txBody>
        </p:sp>
        <p:sp>
          <p:nvSpPr>
            <p:cNvPr id="174" name="Freeform 173">
              <a:extLst>
                <a:ext uri="{FF2B5EF4-FFF2-40B4-BE49-F238E27FC236}">
                  <a16:creationId xmlns:a16="http://schemas.microsoft.com/office/drawing/2014/main" id="{A171ECFE-BEAE-4EC6-2F82-C4CB8C34BC3A}"/>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 name="connsiteX5" fmla="*/ 0 w 12353"/>
                <a:gd name="connsiteY5" fmla="*/ 0 h 57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3" h="577251">
                  <a:moveTo>
                    <a:pt x="0" y="0"/>
                  </a:moveTo>
                  <a:lnTo>
                    <a:pt x="0" y="577252"/>
                  </a:lnTo>
                  <a:lnTo>
                    <a:pt x="12354" y="577252"/>
                  </a:lnTo>
                  <a:lnTo>
                    <a:pt x="12354"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5" name="Freeform 174">
              <a:extLst>
                <a:ext uri="{FF2B5EF4-FFF2-40B4-BE49-F238E27FC236}">
                  <a16:creationId xmlns:a16="http://schemas.microsoft.com/office/drawing/2014/main" id="{DEE4537F-1788-FAE5-FB8E-D9C1C3EC5AA3}"/>
                </a:ext>
              </a:extLst>
            </p:cNvPr>
            <p:cNvSpPr/>
            <p:nvPr/>
          </p:nvSpPr>
          <p:spPr>
            <a:xfrm>
              <a:off x="2294279" y="4234181"/>
              <a:ext cx="12353" cy="577251"/>
            </a:xfrm>
            <a:custGeom>
              <a:avLst/>
              <a:gdLst>
                <a:gd name="connsiteX0" fmla="*/ 0 w 12353"/>
                <a:gd name="connsiteY0" fmla="*/ 0 h 577251"/>
                <a:gd name="connsiteX1" fmla="*/ 0 w 12353"/>
                <a:gd name="connsiteY1" fmla="*/ 577252 h 577251"/>
                <a:gd name="connsiteX2" fmla="*/ 12354 w 12353"/>
                <a:gd name="connsiteY2" fmla="*/ 577252 h 577251"/>
                <a:gd name="connsiteX3" fmla="*/ 12354 w 12353"/>
                <a:gd name="connsiteY3" fmla="*/ 0 h 577251"/>
                <a:gd name="connsiteX4" fmla="*/ 0 w 12353"/>
                <a:gd name="connsiteY4" fmla="*/ 0 h 577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3" h="577251">
                  <a:moveTo>
                    <a:pt x="0" y="0"/>
                  </a:moveTo>
                  <a:lnTo>
                    <a:pt x="0" y="577252"/>
                  </a:lnTo>
                  <a:lnTo>
                    <a:pt x="12354" y="577252"/>
                  </a:lnTo>
                  <a:lnTo>
                    <a:pt x="12354" y="0"/>
                  </a:lnTo>
                  <a:lnTo>
                    <a:pt x="0" y="0"/>
                  </a:lnTo>
                </a:path>
              </a:pathLst>
            </a:custGeom>
            <a:noFill/>
            <a:ln w="4270" cap="rnd">
              <a:solidFill>
                <a:srgbClr val="000000"/>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EA0D83F1-51F6-A9F5-0157-F3BB3433D0DD}"/>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 name="connsiteX5" fmla="*/ 0 w 12347"/>
                <a:gd name="connsiteY5" fmla="*/ 0 h 60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09283">
                  <a:moveTo>
                    <a:pt x="0" y="0"/>
                  </a:moveTo>
                  <a:lnTo>
                    <a:pt x="0" y="609283"/>
                  </a:lnTo>
                  <a:lnTo>
                    <a:pt x="12347" y="60928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7" name="Freeform 176">
              <a:extLst>
                <a:ext uri="{FF2B5EF4-FFF2-40B4-BE49-F238E27FC236}">
                  <a16:creationId xmlns:a16="http://schemas.microsoft.com/office/drawing/2014/main" id="{77E209F5-AF0D-95BC-C5CB-77541D53BE02}"/>
                </a:ext>
              </a:extLst>
            </p:cNvPr>
            <p:cNvSpPr/>
            <p:nvPr/>
          </p:nvSpPr>
          <p:spPr>
            <a:xfrm>
              <a:off x="2306633" y="4202149"/>
              <a:ext cx="12347" cy="609283"/>
            </a:xfrm>
            <a:custGeom>
              <a:avLst/>
              <a:gdLst>
                <a:gd name="connsiteX0" fmla="*/ 0 w 12347"/>
                <a:gd name="connsiteY0" fmla="*/ 0 h 609283"/>
                <a:gd name="connsiteX1" fmla="*/ 0 w 12347"/>
                <a:gd name="connsiteY1" fmla="*/ 609283 h 609283"/>
                <a:gd name="connsiteX2" fmla="*/ 12347 w 12347"/>
                <a:gd name="connsiteY2" fmla="*/ 609283 h 609283"/>
                <a:gd name="connsiteX3" fmla="*/ 12347 w 12347"/>
                <a:gd name="connsiteY3" fmla="*/ 0 h 609283"/>
                <a:gd name="connsiteX4" fmla="*/ 0 w 12347"/>
                <a:gd name="connsiteY4" fmla="*/ 0 h 6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09283">
                  <a:moveTo>
                    <a:pt x="0" y="0"/>
                  </a:moveTo>
                  <a:lnTo>
                    <a:pt x="0" y="609283"/>
                  </a:lnTo>
                  <a:lnTo>
                    <a:pt x="12347" y="60928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875FFB81-8AEA-F99F-712A-6689F3B4A689}"/>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 name="connsiteX5" fmla="*/ 0 w 12358"/>
                <a:gd name="connsiteY5" fmla="*/ 0 h 65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56665">
                  <a:moveTo>
                    <a:pt x="0" y="0"/>
                  </a:moveTo>
                  <a:lnTo>
                    <a:pt x="0" y="656665"/>
                  </a:lnTo>
                  <a:lnTo>
                    <a:pt x="12358" y="65666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79" name="Freeform 178">
              <a:extLst>
                <a:ext uri="{FF2B5EF4-FFF2-40B4-BE49-F238E27FC236}">
                  <a16:creationId xmlns:a16="http://schemas.microsoft.com/office/drawing/2014/main" id="{CD5D887A-F505-F6E6-094B-A75B0F9C3833}"/>
                </a:ext>
              </a:extLst>
            </p:cNvPr>
            <p:cNvSpPr/>
            <p:nvPr/>
          </p:nvSpPr>
          <p:spPr>
            <a:xfrm>
              <a:off x="2318981" y="4154767"/>
              <a:ext cx="12358" cy="656665"/>
            </a:xfrm>
            <a:custGeom>
              <a:avLst/>
              <a:gdLst>
                <a:gd name="connsiteX0" fmla="*/ 0 w 12358"/>
                <a:gd name="connsiteY0" fmla="*/ 0 h 656665"/>
                <a:gd name="connsiteX1" fmla="*/ 0 w 12358"/>
                <a:gd name="connsiteY1" fmla="*/ 656665 h 656665"/>
                <a:gd name="connsiteX2" fmla="*/ 12358 w 12358"/>
                <a:gd name="connsiteY2" fmla="*/ 656665 h 656665"/>
                <a:gd name="connsiteX3" fmla="*/ 12358 w 12358"/>
                <a:gd name="connsiteY3" fmla="*/ 0 h 656665"/>
                <a:gd name="connsiteX4" fmla="*/ 0 w 12358"/>
                <a:gd name="connsiteY4" fmla="*/ 0 h 656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56665">
                  <a:moveTo>
                    <a:pt x="0" y="0"/>
                  </a:moveTo>
                  <a:lnTo>
                    <a:pt x="0" y="656665"/>
                  </a:lnTo>
                  <a:lnTo>
                    <a:pt x="12358" y="65666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22906D1A-AB1E-9A91-2FC3-7E50B29EA26C}"/>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 name="connsiteX5" fmla="*/ 0 w 12347"/>
                <a:gd name="connsiteY5" fmla="*/ 0 h 68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87362">
                  <a:moveTo>
                    <a:pt x="0" y="0"/>
                  </a:moveTo>
                  <a:lnTo>
                    <a:pt x="0" y="687363"/>
                  </a:lnTo>
                  <a:lnTo>
                    <a:pt x="12347" y="6873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1" name="Freeform 180">
              <a:extLst>
                <a:ext uri="{FF2B5EF4-FFF2-40B4-BE49-F238E27FC236}">
                  <a16:creationId xmlns:a16="http://schemas.microsoft.com/office/drawing/2014/main" id="{C3FE08C5-32E8-CE9D-1620-42A5ADBB7421}"/>
                </a:ext>
              </a:extLst>
            </p:cNvPr>
            <p:cNvSpPr/>
            <p:nvPr/>
          </p:nvSpPr>
          <p:spPr>
            <a:xfrm>
              <a:off x="2331339" y="4124069"/>
              <a:ext cx="12347" cy="687362"/>
            </a:xfrm>
            <a:custGeom>
              <a:avLst/>
              <a:gdLst>
                <a:gd name="connsiteX0" fmla="*/ 0 w 12347"/>
                <a:gd name="connsiteY0" fmla="*/ 0 h 687362"/>
                <a:gd name="connsiteX1" fmla="*/ 0 w 12347"/>
                <a:gd name="connsiteY1" fmla="*/ 687363 h 687362"/>
                <a:gd name="connsiteX2" fmla="*/ 12347 w 12347"/>
                <a:gd name="connsiteY2" fmla="*/ 687363 h 687362"/>
                <a:gd name="connsiteX3" fmla="*/ 12347 w 12347"/>
                <a:gd name="connsiteY3" fmla="*/ 0 h 687362"/>
                <a:gd name="connsiteX4" fmla="*/ 0 w 12347"/>
                <a:gd name="connsiteY4" fmla="*/ 0 h 687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87362">
                  <a:moveTo>
                    <a:pt x="0" y="0"/>
                  </a:moveTo>
                  <a:lnTo>
                    <a:pt x="0" y="687363"/>
                  </a:lnTo>
                  <a:lnTo>
                    <a:pt x="12347" y="6873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B019E97-C571-BC2A-C288-654D7516B1DF}"/>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 name="connsiteX5" fmla="*/ 0 w 12358"/>
                <a:gd name="connsiteY5" fmla="*/ 0 h 71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719395">
                  <a:moveTo>
                    <a:pt x="0" y="0"/>
                  </a:moveTo>
                  <a:lnTo>
                    <a:pt x="0" y="719396"/>
                  </a:lnTo>
                  <a:lnTo>
                    <a:pt x="12358" y="71939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3" name="Freeform 182">
              <a:extLst>
                <a:ext uri="{FF2B5EF4-FFF2-40B4-BE49-F238E27FC236}">
                  <a16:creationId xmlns:a16="http://schemas.microsoft.com/office/drawing/2014/main" id="{D17B2D0C-3095-F5BC-DBE1-7899FBA8F312}"/>
                </a:ext>
              </a:extLst>
            </p:cNvPr>
            <p:cNvSpPr/>
            <p:nvPr/>
          </p:nvSpPr>
          <p:spPr>
            <a:xfrm>
              <a:off x="2343686" y="4092037"/>
              <a:ext cx="12358" cy="719395"/>
            </a:xfrm>
            <a:custGeom>
              <a:avLst/>
              <a:gdLst>
                <a:gd name="connsiteX0" fmla="*/ 0 w 12358"/>
                <a:gd name="connsiteY0" fmla="*/ 0 h 719395"/>
                <a:gd name="connsiteX1" fmla="*/ 0 w 12358"/>
                <a:gd name="connsiteY1" fmla="*/ 719396 h 719395"/>
                <a:gd name="connsiteX2" fmla="*/ 12358 w 12358"/>
                <a:gd name="connsiteY2" fmla="*/ 719396 h 719395"/>
                <a:gd name="connsiteX3" fmla="*/ 12358 w 12358"/>
                <a:gd name="connsiteY3" fmla="*/ 0 h 719395"/>
                <a:gd name="connsiteX4" fmla="*/ 0 w 12358"/>
                <a:gd name="connsiteY4" fmla="*/ 0 h 71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719395">
                  <a:moveTo>
                    <a:pt x="0" y="0"/>
                  </a:moveTo>
                  <a:lnTo>
                    <a:pt x="0" y="719396"/>
                  </a:lnTo>
                  <a:lnTo>
                    <a:pt x="12358" y="71939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661CADD1-9817-5EAE-9946-DC0BF6EA1313}"/>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 name="connsiteX5" fmla="*/ 0 w 12347"/>
                <a:gd name="connsiteY5" fmla="*/ 0 h 7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0770">
                  <a:moveTo>
                    <a:pt x="0" y="0"/>
                  </a:moveTo>
                  <a:lnTo>
                    <a:pt x="0" y="760770"/>
                  </a:lnTo>
                  <a:lnTo>
                    <a:pt x="12347" y="76077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5" name="Freeform 184">
              <a:extLst>
                <a:ext uri="{FF2B5EF4-FFF2-40B4-BE49-F238E27FC236}">
                  <a16:creationId xmlns:a16="http://schemas.microsoft.com/office/drawing/2014/main" id="{53ADE6C2-15FE-FE16-5B86-7FC719D2FBFC}"/>
                </a:ext>
              </a:extLst>
            </p:cNvPr>
            <p:cNvSpPr/>
            <p:nvPr/>
          </p:nvSpPr>
          <p:spPr>
            <a:xfrm>
              <a:off x="2356044" y="4050662"/>
              <a:ext cx="12347" cy="760770"/>
            </a:xfrm>
            <a:custGeom>
              <a:avLst/>
              <a:gdLst>
                <a:gd name="connsiteX0" fmla="*/ 0 w 12347"/>
                <a:gd name="connsiteY0" fmla="*/ 0 h 760770"/>
                <a:gd name="connsiteX1" fmla="*/ 0 w 12347"/>
                <a:gd name="connsiteY1" fmla="*/ 760770 h 760770"/>
                <a:gd name="connsiteX2" fmla="*/ 12347 w 12347"/>
                <a:gd name="connsiteY2" fmla="*/ 760770 h 760770"/>
                <a:gd name="connsiteX3" fmla="*/ 12347 w 12347"/>
                <a:gd name="connsiteY3" fmla="*/ 0 h 760770"/>
                <a:gd name="connsiteX4" fmla="*/ 0 w 12347"/>
                <a:gd name="connsiteY4" fmla="*/ 0 h 76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0770">
                  <a:moveTo>
                    <a:pt x="0" y="0"/>
                  </a:moveTo>
                  <a:lnTo>
                    <a:pt x="0" y="760770"/>
                  </a:lnTo>
                  <a:lnTo>
                    <a:pt x="12347" y="76077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39D60DA7-C967-78E2-9DB5-9AE97865C3E1}"/>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 name="connsiteX5" fmla="*/ 0 w 12347"/>
                <a:gd name="connsiteY5" fmla="*/ 0 h 8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14825">
                  <a:moveTo>
                    <a:pt x="0" y="0"/>
                  </a:moveTo>
                  <a:lnTo>
                    <a:pt x="0" y="814826"/>
                  </a:lnTo>
                  <a:lnTo>
                    <a:pt x="12348" y="8148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7" name="Freeform 186">
              <a:extLst>
                <a:ext uri="{FF2B5EF4-FFF2-40B4-BE49-F238E27FC236}">
                  <a16:creationId xmlns:a16="http://schemas.microsoft.com/office/drawing/2014/main" id="{23F53070-0842-0F73-5E9F-03DDE90BB5CB}"/>
                </a:ext>
              </a:extLst>
            </p:cNvPr>
            <p:cNvSpPr/>
            <p:nvPr/>
          </p:nvSpPr>
          <p:spPr>
            <a:xfrm>
              <a:off x="2368392" y="3996607"/>
              <a:ext cx="12347" cy="814825"/>
            </a:xfrm>
            <a:custGeom>
              <a:avLst/>
              <a:gdLst>
                <a:gd name="connsiteX0" fmla="*/ 0 w 12347"/>
                <a:gd name="connsiteY0" fmla="*/ 0 h 814825"/>
                <a:gd name="connsiteX1" fmla="*/ 0 w 12347"/>
                <a:gd name="connsiteY1" fmla="*/ 814826 h 814825"/>
                <a:gd name="connsiteX2" fmla="*/ 12348 w 12347"/>
                <a:gd name="connsiteY2" fmla="*/ 814826 h 814825"/>
                <a:gd name="connsiteX3" fmla="*/ 12348 w 12347"/>
                <a:gd name="connsiteY3" fmla="*/ 0 h 814825"/>
                <a:gd name="connsiteX4" fmla="*/ 0 w 12347"/>
                <a:gd name="connsiteY4" fmla="*/ 0 h 81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14825">
                  <a:moveTo>
                    <a:pt x="0" y="0"/>
                  </a:moveTo>
                  <a:lnTo>
                    <a:pt x="0" y="814826"/>
                  </a:lnTo>
                  <a:lnTo>
                    <a:pt x="12348" y="8148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88" name="Freeform 187">
              <a:extLst>
                <a:ext uri="{FF2B5EF4-FFF2-40B4-BE49-F238E27FC236}">
                  <a16:creationId xmlns:a16="http://schemas.microsoft.com/office/drawing/2014/main" id="{D60F570E-089C-F0C6-FEBC-0830129189AF}"/>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 name="connsiteX5" fmla="*/ 0 w 12358"/>
                <a:gd name="connsiteY5" fmla="*/ 0 h 88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82227">
                  <a:moveTo>
                    <a:pt x="0" y="0"/>
                  </a:moveTo>
                  <a:lnTo>
                    <a:pt x="0" y="882227"/>
                  </a:lnTo>
                  <a:lnTo>
                    <a:pt x="12358" y="8822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34D1EF53-5C11-0772-AB31-46B51EB26421}"/>
                </a:ext>
              </a:extLst>
            </p:cNvPr>
            <p:cNvSpPr/>
            <p:nvPr/>
          </p:nvSpPr>
          <p:spPr>
            <a:xfrm>
              <a:off x="2380739" y="3929205"/>
              <a:ext cx="12358" cy="882227"/>
            </a:xfrm>
            <a:custGeom>
              <a:avLst/>
              <a:gdLst>
                <a:gd name="connsiteX0" fmla="*/ 0 w 12358"/>
                <a:gd name="connsiteY0" fmla="*/ 0 h 882227"/>
                <a:gd name="connsiteX1" fmla="*/ 0 w 12358"/>
                <a:gd name="connsiteY1" fmla="*/ 882227 h 882227"/>
                <a:gd name="connsiteX2" fmla="*/ 12358 w 12358"/>
                <a:gd name="connsiteY2" fmla="*/ 882227 h 882227"/>
                <a:gd name="connsiteX3" fmla="*/ 12358 w 12358"/>
                <a:gd name="connsiteY3" fmla="*/ 0 h 882227"/>
                <a:gd name="connsiteX4" fmla="*/ 0 w 12358"/>
                <a:gd name="connsiteY4" fmla="*/ 0 h 882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82227">
                  <a:moveTo>
                    <a:pt x="0" y="0"/>
                  </a:moveTo>
                  <a:lnTo>
                    <a:pt x="0" y="882227"/>
                  </a:lnTo>
                  <a:lnTo>
                    <a:pt x="12358" y="8822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0" name="Freeform 189">
              <a:extLst>
                <a:ext uri="{FF2B5EF4-FFF2-40B4-BE49-F238E27FC236}">
                  <a16:creationId xmlns:a16="http://schemas.microsoft.com/office/drawing/2014/main" id="{E062FC32-3141-BF6B-4393-4ECE35CF16B3}"/>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 name="connsiteX5" fmla="*/ 0 w 12347"/>
                <a:gd name="connsiteY5" fmla="*/ 0 h 89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90902">
                  <a:moveTo>
                    <a:pt x="0" y="0"/>
                  </a:moveTo>
                  <a:lnTo>
                    <a:pt x="0" y="890902"/>
                  </a:lnTo>
                  <a:lnTo>
                    <a:pt x="12348" y="89090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B31F646E-E731-C82D-1534-F18D6B521181}"/>
                </a:ext>
              </a:extLst>
            </p:cNvPr>
            <p:cNvSpPr/>
            <p:nvPr/>
          </p:nvSpPr>
          <p:spPr>
            <a:xfrm>
              <a:off x="2393097" y="3920530"/>
              <a:ext cx="12347" cy="890902"/>
            </a:xfrm>
            <a:custGeom>
              <a:avLst/>
              <a:gdLst>
                <a:gd name="connsiteX0" fmla="*/ 0 w 12347"/>
                <a:gd name="connsiteY0" fmla="*/ 0 h 890902"/>
                <a:gd name="connsiteX1" fmla="*/ 0 w 12347"/>
                <a:gd name="connsiteY1" fmla="*/ 890902 h 890902"/>
                <a:gd name="connsiteX2" fmla="*/ 12348 w 12347"/>
                <a:gd name="connsiteY2" fmla="*/ 890902 h 890902"/>
                <a:gd name="connsiteX3" fmla="*/ 12348 w 12347"/>
                <a:gd name="connsiteY3" fmla="*/ 0 h 890902"/>
                <a:gd name="connsiteX4" fmla="*/ 0 w 12347"/>
                <a:gd name="connsiteY4" fmla="*/ 0 h 890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90902">
                  <a:moveTo>
                    <a:pt x="0" y="0"/>
                  </a:moveTo>
                  <a:lnTo>
                    <a:pt x="0" y="890902"/>
                  </a:lnTo>
                  <a:lnTo>
                    <a:pt x="12348" y="89090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2" name="Freeform 191">
              <a:extLst>
                <a:ext uri="{FF2B5EF4-FFF2-40B4-BE49-F238E27FC236}">
                  <a16:creationId xmlns:a16="http://schemas.microsoft.com/office/drawing/2014/main" id="{18242DA1-78BF-A16E-0A12-277D586F2566}"/>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 name="connsiteX5" fmla="*/ 0 w 12358"/>
                <a:gd name="connsiteY5" fmla="*/ 0 h 96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4977">
                  <a:moveTo>
                    <a:pt x="0" y="0"/>
                  </a:moveTo>
                  <a:lnTo>
                    <a:pt x="0" y="964977"/>
                  </a:lnTo>
                  <a:lnTo>
                    <a:pt x="12358" y="96497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16A40F10-0E16-C5E3-50BF-4FF5AF3212A0}"/>
                </a:ext>
              </a:extLst>
            </p:cNvPr>
            <p:cNvSpPr/>
            <p:nvPr/>
          </p:nvSpPr>
          <p:spPr>
            <a:xfrm>
              <a:off x="2405445" y="3846455"/>
              <a:ext cx="12358" cy="964977"/>
            </a:xfrm>
            <a:custGeom>
              <a:avLst/>
              <a:gdLst>
                <a:gd name="connsiteX0" fmla="*/ 0 w 12358"/>
                <a:gd name="connsiteY0" fmla="*/ 0 h 964977"/>
                <a:gd name="connsiteX1" fmla="*/ 0 w 12358"/>
                <a:gd name="connsiteY1" fmla="*/ 964977 h 964977"/>
                <a:gd name="connsiteX2" fmla="*/ 12358 w 12358"/>
                <a:gd name="connsiteY2" fmla="*/ 964977 h 964977"/>
                <a:gd name="connsiteX3" fmla="*/ 12358 w 12358"/>
                <a:gd name="connsiteY3" fmla="*/ 0 h 964977"/>
                <a:gd name="connsiteX4" fmla="*/ 0 w 12358"/>
                <a:gd name="connsiteY4" fmla="*/ 0 h 96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4977">
                  <a:moveTo>
                    <a:pt x="0" y="0"/>
                  </a:moveTo>
                  <a:lnTo>
                    <a:pt x="0" y="964977"/>
                  </a:lnTo>
                  <a:lnTo>
                    <a:pt x="12358" y="96497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4" name="Freeform 193">
              <a:extLst>
                <a:ext uri="{FF2B5EF4-FFF2-40B4-BE49-F238E27FC236}">
                  <a16:creationId xmlns:a16="http://schemas.microsoft.com/office/drawing/2014/main" id="{6163E3DE-5785-6298-A712-E86B7B3BBEA3}"/>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 name="connsiteX5" fmla="*/ 0 w 12347"/>
                <a:gd name="connsiteY5" fmla="*/ 0 h 98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84329">
                  <a:moveTo>
                    <a:pt x="0" y="0"/>
                  </a:moveTo>
                  <a:lnTo>
                    <a:pt x="0" y="984330"/>
                  </a:lnTo>
                  <a:lnTo>
                    <a:pt x="12348" y="98433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1230BBAA-D3D4-7556-3C4C-5E12227F4580}"/>
                </a:ext>
              </a:extLst>
            </p:cNvPr>
            <p:cNvSpPr/>
            <p:nvPr/>
          </p:nvSpPr>
          <p:spPr>
            <a:xfrm>
              <a:off x="2417803" y="3827103"/>
              <a:ext cx="12347" cy="984329"/>
            </a:xfrm>
            <a:custGeom>
              <a:avLst/>
              <a:gdLst>
                <a:gd name="connsiteX0" fmla="*/ 0 w 12347"/>
                <a:gd name="connsiteY0" fmla="*/ 0 h 984329"/>
                <a:gd name="connsiteX1" fmla="*/ 0 w 12347"/>
                <a:gd name="connsiteY1" fmla="*/ 984330 h 984329"/>
                <a:gd name="connsiteX2" fmla="*/ 12348 w 12347"/>
                <a:gd name="connsiteY2" fmla="*/ 984330 h 984329"/>
                <a:gd name="connsiteX3" fmla="*/ 12348 w 12347"/>
                <a:gd name="connsiteY3" fmla="*/ 0 h 984329"/>
                <a:gd name="connsiteX4" fmla="*/ 0 w 12347"/>
                <a:gd name="connsiteY4" fmla="*/ 0 h 98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84329">
                  <a:moveTo>
                    <a:pt x="0" y="0"/>
                  </a:moveTo>
                  <a:lnTo>
                    <a:pt x="0" y="984330"/>
                  </a:lnTo>
                  <a:lnTo>
                    <a:pt x="12348" y="98433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196" name="Freeform 195">
              <a:extLst>
                <a:ext uri="{FF2B5EF4-FFF2-40B4-BE49-F238E27FC236}">
                  <a16:creationId xmlns:a16="http://schemas.microsoft.com/office/drawing/2014/main" id="{ADD71D22-2CF1-D620-9D5D-F3E412EF25A6}"/>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 name="connsiteX5" fmla="*/ 0 w 12358"/>
                <a:gd name="connsiteY5" fmla="*/ 0 h 106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415">
                  <a:moveTo>
                    <a:pt x="0" y="0"/>
                  </a:moveTo>
                  <a:lnTo>
                    <a:pt x="0" y="1068415"/>
                  </a:lnTo>
                  <a:lnTo>
                    <a:pt x="12358" y="106841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815A1DB5-2DAE-0E94-C851-6029E85152C9}"/>
                </a:ext>
              </a:extLst>
            </p:cNvPr>
            <p:cNvSpPr/>
            <p:nvPr/>
          </p:nvSpPr>
          <p:spPr>
            <a:xfrm>
              <a:off x="2430151" y="3743017"/>
              <a:ext cx="12358" cy="1068415"/>
            </a:xfrm>
            <a:custGeom>
              <a:avLst/>
              <a:gdLst>
                <a:gd name="connsiteX0" fmla="*/ 0 w 12358"/>
                <a:gd name="connsiteY0" fmla="*/ 0 h 1068415"/>
                <a:gd name="connsiteX1" fmla="*/ 0 w 12358"/>
                <a:gd name="connsiteY1" fmla="*/ 1068415 h 1068415"/>
                <a:gd name="connsiteX2" fmla="*/ 12358 w 12358"/>
                <a:gd name="connsiteY2" fmla="*/ 1068415 h 1068415"/>
                <a:gd name="connsiteX3" fmla="*/ 12358 w 12358"/>
                <a:gd name="connsiteY3" fmla="*/ 0 h 1068415"/>
                <a:gd name="connsiteX4" fmla="*/ 0 w 12358"/>
                <a:gd name="connsiteY4" fmla="*/ 0 h 1068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68415">
                  <a:moveTo>
                    <a:pt x="0" y="0"/>
                  </a:moveTo>
                  <a:lnTo>
                    <a:pt x="0" y="1068415"/>
                  </a:lnTo>
                  <a:lnTo>
                    <a:pt x="12358" y="106841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198" name="Freeform 197">
              <a:extLst>
                <a:ext uri="{FF2B5EF4-FFF2-40B4-BE49-F238E27FC236}">
                  <a16:creationId xmlns:a16="http://schemas.microsoft.com/office/drawing/2014/main" id="{B3699A6E-F68B-DCFC-E513-21FD9E03014D}"/>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 name="connsiteX5" fmla="*/ 0 w 12347"/>
                <a:gd name="connsiteY5" fmla="*/ 0 h 10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78425">
                  <a:moveTo>
                    <a:pt x="0" y="0"/>
                  </a:moveTo>
                  <a:lnTo>
                    <a:pt x="0" y="1078426"/>
                  </a:lnTo>
                  <a:lnTo>
                    <a:pt x="12348" y="107842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EEA43D73-7123-A9D8-DA80-ED086E0A50B4}"/>
                </a:ext>
              </a:extLst>
            </p:cNvPr>
            <p:cNvSpPr/>
            <p:nvPr/>
          </p:nvSpPr>
          <p:spPr>
            <a:xfrm>
              <a:off x="2442509" y="3733007"/>
              <a:ext cx="12347" cy="1078425"/>
            </a:xfrm>
            <a:custGeom>
              <a:avLst/>
              <a:gdLst>
                <a:gd name="connsiteX0" fmla="*/ 0 w 12347"/>
                <a:gd name="connsiteY0" fmla="*/ 0 h 1078425"/>
                <a:gd name="connsiteX1" fmla="*/ 0 w 12347"/>
                <a:gd name="connsiteY1" fmla="*/ 1078426 h 1078425"/>
                <a:gd name="connsiteX2" fmla="*/ 12348 w 12347"/>
                <a:gd name="connsiteY2" fmla="*/ 1078426 h 1078425"/>
                <a:gd name="connsiteX3" fmla="*/ 12348 w 12347"/>
                <a:gd name="connsiteY3" fmla="*/ 0 h 1078425"/>
                <a:gd name="connsiteX4" fmla="*/ 0 w 12347"/>
                <a:gd name="connsiteY4" fmla="*/ 0 h 107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78425">
                  <a:moveTo>
                    <a:pt x="0" y="0"/>
                  </a:moveTo>
                  <a:lnTo>
                    <a:pt x="0" y="1078426"/>
                  </a:lnTo>
                  <a:lnTo>
                    <a:pt x="12348" y="107842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00" name="Freeform 199">
              <a:extLst>
                <a:ext uri="{FF2B5EF4-FFF2-40B4-BE49-F238E27FC236}">
                  <a16:creationId xmlns:a16="http://schemas.microsoft.com/office/drawing/2014/main" id="{854EC90D-949E-9696-1084-8915E1C6ECA9}"/>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 name="connsiteX5" fmla="*/ 0 w 12347"/>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10457">
                  <a:moveTo>
                    <a:pt x="0" y="0"/>
                  </a:moveTo>
                  <a:lnTo>
                    <a:pt x="0" y="1110457"/>
                  </a:lnTo>
                  <a:lnTo>
                    <a:pt x="12347" y="111045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025D738-EFB3-20B4-5BE9-6C676BF6A69F}"/>
                </a:ext>
              </a:extLst>
            </p:cNvPr>
            <p:cNvSpPr/>
            <p:nvPr/>
          </p:nvSpPr>
          <p:spPr>
            <a:xfrm>
              <a:off x="2454856" y="3700975"/>
              <a:ext cx="12347" cy="1110457"/>
            </a:xfrm>
            <a:custGeom>
              <a:avLst/>
              <a:gdLst>
                <a:gd name="connsiteX0" fmla="*/ 0 w 12347"/>
                <a:gd name="connsiteY0" fmla="*/ 0 h 1110457"/>
                <a:gd name="connsiteX1" fmla="*/ 0 w 12347"/>
                <a:gd name="connsiteY1" fmla="*/ 1110457 h 1110457"/>
                <a:gd name="connsiteX2" fmla="*/ 12347 w 12347"/>
                <a:gd name="connsiteY2" fmla="*/ 1110457 h 1110457"/>
                <a:gd name="connsiteX3" fmla="*/ 12347 w 12347"/>
                <a:gd name="connsiteY3" fmla="*/ 0 h 1110457"/>
                <a:gd name="connsiteX4" fmla="*/ 0 w 12347"/>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10457">
                  <a:moveTo>
                    <a:pt x="0" y="0"/>
                  </a:moveTo>
                  <a:lnTo>
                    <a:pt x="0" y="1110457"/>
                  </a:lnTo>
                  <a:lnTo>
                    <a:pt x="12347" y="111045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2" name="Freeform 201">
              <a:extLst>
                <a:ext uri="{FF2B5EF4-FFF2-40B4-BE49-F238E27FC236}">
                  <a16:creationId xmlns:a16="http://schemas.microsoft.com/office/drawing/2014/main" id="{0674C084-EB73-A77B-A036-82D1C3F046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 name="connsiteX5" fmla="*/ 0 w 12358"/>
                <a:gd name="connsiteY5" fmla="*/ 0 h 111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110457">
                  <a:moveTo>
                    <a:pt x="0" y="0"/>
                  </a:moveTo>
                  <a:lnTo>
                    <a:pt x="0" y="1110457"/>
                  </a:lnTo>
                  <a:lnTo>
                    <a:pt x="12358" y="111045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E4F2F00C-7A7C-F953-154F-2B9DB7B3EFC6}"/>
                </a:ext>
              </a:extLst>
            </p:cNvPr>
            <p:cNvSpPr/>
            <p:nvPr/>
          </p:nvSpPr>
          <p:spPr>
            <a:xfrm>
              <a:off x="2467203" y="3700975"/>
              <a:ext cx="12358" cy="1110457"/>
            </a:xfrm>
            <a:custGeom>
              <a:avLst/>
              <a:gdLst>
                <a:gd name="connsiteX0" fmla="*/ 0 w 12358"/>
                <a:gd name="connsiteY0" fmla="*/ 0 h 1110457"/>
                <a:gd name="connsiteX1" fmla="*/ 0 w 12358"/>
                <a:gd name="connsiteY1" fmla="*/ 1110457 h 1110457"/>
                <a:gd name="connsiteX2" fmla="*/ 12358 w 12358"/>
                <a:gd name="connsiteY2" fmla="*/ 1110457 h 1110457"/>
                <a:gd name="connsiteX3" fmla="*/ 12358 w 12358"/>
                <a:gd name="connsiteY3" fmla="*/ 0 h 1110457"/>
                <a:gd name="connsiteX4" fmla="*/ 0 w 12358"/>
                <a:gd name="connsiteY4" fmla="*/ 0 h 1110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110457">
                  <a:moveTo>
                    <a:pt x="0" y="0"/>
                  </a:moveTo>
                  <a:lnTo>
                    <a:pt x="0" y="1110457"/>
                  </a:lnTo>
                  <a:lnTo>
                    <a:pt x="12358" y="111045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4" name="Freeform 203">
              <a:extLst>
                <a:ext uri="{FF2B5EF4-FFF2-40B4-BE49-F238E27FC236}">
                  <a16:creationId xmlns:a16="http://schemas.microsoft.com/office/drawing/2014/main" id="{F02A7D0D-BCBC-FE6B-0EF5-72E0237DBDD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 name="connsiteX5" fmla="*/ 0 w 12347"/>
                <a:gd name="connsiteY5" fmla="*/ 0 h 12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19902">
                  <a:moveTo>
                    <a:pt x="0" y="0"/>
                  </a:moveTo>
                  <a:lnTo>
                    <a:pt x="0" y="1219902"/>
                  </a:lnTo>
                  <a:lnTo>
                    <a:pt x="12347" y="121990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F4E2C03A-72A8-89D9-4EE4-944E2CAE3540}"/>
                </a:ext>
              </a:extLst>
            </p:cNvPr>
            <p:cNvSpPr/>
            <p:nvPr/>
          </p:nvSpPr>
          <p:spPr>
            <a:xfrm>
              <a:off x="2479562" y="3591530"/>
              <a:ext cx="12347" cy="1219902"/>
            </a:xfrm>
            <a:custGeom>
              <a:avLst/>
              <a:gdLst>
                <a:gd name="connsiteX0" fmla="*/ 0 w 12347"/>
                <a:gd name="connsiteY0" fmla="*/ 0 h 1219902"/>
                <a:gd name="connsiteX1" fmla="*/ 0 w 12347"/>
                <a:gd name="connsiteY1" fmla="*/ 1219902 h 1219902"/>
                <a:gd name="connsiteX2" fmla="*/ 12347 w 12347"/>
                <a:gd name="connsiteY2" fmla="*/ 1219902 h 1219902"/>
                <a:gd name="connsiteX3" fmla="*/ 12347 w 12347"/>
                <a:gd name="connsiteY3" fmla="*/ 0 h 1219902"/>
                <a:gd name="connsiteX4" fmla="*/ 0 w 12347"/>
                <a:gd name="connsiteY4" fmla="*/ 0 h 1219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19902">
                  <a:moveTo>
                    <a:pt x="0" y="0"/>
                  </a:moveTo>
                  <a:lnTo>
                    <a:pt x="0" y="1219902"/>
                  </a:lnTo>
                  <a:lnTo>
                    <a:pt x="12347" y="121990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06" name="Freeform 205">
              <a:extLst>
                <a:ext uri="{FF2B5EF4-FFF2-40B4-BE49-F238E27FC236}">
                  <a16:creationId xmlns:a16="http://schemas.microsoft.com/office/drawing/2014/main" id="{230DACE7-CF0E-EB46-3DD4-1FB69A3286A9}"/>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 name="connsiteX5" fmla="*/ 0 w 12358"/>
                <a:gd name="connsiteY5" fmla="*/ 0 h 128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82631">
                  <a:moveTo>
                    <a:pt x="0" y="0"/>
                  </a:moveTo>
                  <a:lnTo>
                    <a:pt x="0" y="1282632"/>
                  </a:lnTo>
                  <a:lnTo>
                    <a:pt x="12358" y="12826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45D115E1-54BF-C051-25C3-17FDE087E885}"/>
                </a:ext>
              </a:extLst>
            </p:cNvPr>
            <p:cNvSpPr/>
            <p:nvPr/>
          </p:nvSpPr>
          <p:spPr>
            <a:xfrm>
              <a:off x="2491909" y="3528801"/>
              <a:ext cx="12358" cy="1282631"/>
            </a:xfrm>
            <a:custGeom>
              <a:avLst/>
              <a:gdLst>
                <a:gd name="connsiteX0" fmla="*/ 0 w 12358"/>
                <a:gd name="connsiteY0" fmla="*/ 0 h 1282631"/>
                <a:gd name="connsiteX1" fmla="*/ 0 w 12358"/>
                <a:gd name="connsiteY1" fmla="*/ 1282632 h 1282631"/>
                <a:gd name="connsiteX2" fmla="*/ 12358 w 12358"/>
                <a:gd name="connsiteY2" fmla="*/ 1282632 h 1282631"/>
                <a:gd name="connsiteX3" fmla="*/ 12358 w 12358"/>
                <a:gd name="connsiteY3" fmla="*/ 0 h 1282631"/>
                <a:gd name="connsiteX4" fmla="*/ 0 w 12358"/>
                <a:gd name="connsiteY4" fmla="*/ 0 h 1282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82631">
                  <a:moveTo>
                    <a:pt x="0" y="0"/>
                  </a:moveTo>
                  <a:lnTo>
                    <a:pt x="0" y="1282632"/>
                  </a:lnTo>
                  <a:lnTo>
                    <a:pt x="12358" y="12826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08" name="Freeform 207">
              <a:extLst>
                <a:ext uri="{FF2B5EF4-FFF2-40B4-BE49-F238E27FC236}">
                  <a16:creationId xmlns:a16="http://schemas.microsoft.com/office/drawing/2014/main" id="{60442EC7-AC39-2D97-207F-DBEB819074F6}"/>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 name="connsiteX5" fmla="*/ 0 w 12347"/>
                <a:gd name="connsiteY5" fmla="*/ 0 h 1285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85968">
                  <a:moveTo>
                    <a:pt x="0" y="0"/>
                  </a:moveTo>
                  <a:lnTo>
                    <a:pt x="0" y="1285968"/>
                  </a:lnTo>
                  <a:lnTo>
                    <a:pt x="12347" y="1285968"/>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9B0B50BA-0940-DDF6-DB70-FAA7C3F0AA9D}"/>
                </a:ext>
              </a:extLst>
            </p:cNvPr>
            <p:cNvSpPr/>
            <p:nvPr/>
          </p:nvSpPr>
          <p:spPr>
            <a:xfrm>
              <a:off x="2504267" y="3525464"/>
              <a:ext cx="12347" cy="1285968"/>
            </a:xfrm>
            <a:custGeom>
              <a:avLst/>
              <a:gdLst>
                <a:gd name="connsiteX0" fmla="*/ 0 w 12347"/>
                <a:gd name="connsiteY0" fmla="*/ 0 h 1285968"/>
                <a:gd name="connsiteX1" fmla="*/ 0 w 12347"/>
                <a:gd name="connsiteY1" fmla="*/ 1285968 h 1285968"/>
                <a:gd name="connsiteX2" fmla="*/ 12347 w 12347"/>
                <a:gd name="connsiteY2" fmla="*/ 1285968 h 1285968"/>
                <a:gd name="connsiteX3" fmla="*/ 12347 w 12347"/>
                <a:gd name="connsiteY3" fmla="*/ 0 h 1285968"/>
                <a:gd name="connsiteX4" fmla="*/ 0 w 12347"/>
                <a:gd name="connsiteY4" fmla="*/ 0 h 1285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85968">
                  <a:moveTo>
                    <a:pt x="0" y="0"/>
                  </a:moveTo>
                  <a:lnTo>
                    <a:pt x="0" y="1285968"/>
                  </a:lnTo>
                  <a:lnTo>
                    <a:pt x="12347" y="1285968"/>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0" name="Freeform 209">
              <a:extLst>
                <a:ext uri="{FF2B5EF4-FFF2-40B4-BE49-F238E27FC236}">
                  <a16:creationId xmlns:a16="http://schemas.microsoft.com/office/drawing/2014/main" id="{88C675D8-9DA7-6A78-006E-26D87BEF8E38}"/>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 name="connsiteX5" fmla="*/ 0 w 12358"/>
                <a:gd name="connsiteY5" fmla="*/ 0 h 131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15331">
                  <a:moveTo>
                    <a:pt x="0" y="0"/>
                  </a:moveTo>
                  <a:lnTo>
                    <a:pt x="0" y="1315332"/>
                  </a:lnTo>
                  <a:lnTo>
                    <a:pt x="12358" y="131533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87ED2C67-DBC4-5042-4D2A-439F50C2BC8F}"/>
                </a:ext>
              </a:extLst>
            </p:cNvPr>
            <p:cNvSpPr/>
            <p:nvPr/>
          </p:nvSpPr>
          <p:spPr>
            <a:xfrm>
              <a:off x="2516615" y="3496100"/>
              <a:ext cx="12358" cy="1315331"/>
            </a:xfrm>
            <a:custGeom>
              <a:avLst/>
              <a:gdLst>
                <a:gd name="connsiteX0" fmla="*/ 0 w 12358"/>
                <a:gd name="connsiteY0" fmla="*/ 0 h 1315331"/>
                <a:gd name="connsiteX1" fmla="*/ 0 w 12358"/>
                <a:gd name="connsiteY1" fmla="*/ 1315332 h 1315331"/>
                <a:gd name="connsiteX2" fmla="*/ 12358 w 12358"/>
                <a:gd name="connsiteY2" fmla="*/ 1315332 h 1315331"/>
                <a:gd name="connsiteX3" fmla="*/ 12358 w 12358"/>
                <a:gd name="connsiteY3" fmla="*/ 0 h 1315331"/>
                <a:gd name="connsiteX4" fmla="*/ 0 w 12358"/>
                <a:gd name="connsiteY4" fmla="*/ 0 h 1315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15331">
                  <a:moveTo>
                    <a:pt x="0" y="0"/>
                  </a:moveTo>
                  <a:lnTo>
                    <a:pt x="0" y="1315332"/>
                  </a:lnTo>
                  <a:lnTo>
                    <a:pt x="12358" y="131533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2" name="Freeform 211">
              <a:extLst>
                <a:ext uri="{FF2B5EF4-FFF2-40B4-BE49-F238E27FC236}">
                  <a16:creationId xmlns:a16="http://schemas.microsoft.com/office/drawing/2014/main" id="{F8168EC5-F53F-171C-0B06-2CF861FC43D4}"/>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 name="connsiteX5" fmla="*/ 0 w 12347"/>
                <a:gd name="connsiteY5" fmla="*/ 0 h 132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2672">
                  <a:moveTo>
                    <a:pt x="0" y="0"/>
                  </a:moveTo>
                  <a:lnTo>
                    <a:pt x="0" y="1322672"/>
                  </a:lnTo>
                  <a:lnTo>
                    <a:pt x="12347" y="132267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CCF12134-BA91-8F6C-952D-09AC4D593768}"/>
                </a:ext>
              </a:extLst>
            </p:cNvPr>
            <p:cNvSpPr/>
            <p:nvPr/>
          </p:nvSpPr>
          <p:spPr>
            <a:xfrm>
              <a:off x="2528973" y="3488760"/>
              <a:ext cx="12347" cy="1322672"/>
            </a:xfrm>
            <a:custGeom>
              <a:avLst/>
              <a:gdLst>
                <a:gd name="connsiteX0" fmla="*/ 0 w 12347"/>
                <a:gd name="connsiteY0" fmla="*/ 0 h 1322672"/>
                <a:gd name="connsiteX1" fmla="*/ 0 w 12347"/>
                <a:gd name="connsiteY1" fmla="*/ 1322672 h 1322672"/>
                <a:gd name="connsiteX2" fmla="*/ 12347 w 12347"/>
                <a:gd name="connsiteY2" fmla="*/ 1322672 h 1322672"/>
                <a:gd name="connsiteX3" fmla="*/ 12347 w 12347"/>
                <a:gd name="connsiteY3" fmla="*/ 0 h 1322672"/>
                <a:gd name="connsiteX4" fmla="*/ 0 w 12347"/>
                <a:gd name="connsiteY4" fmla="*/ 0 h 132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2672">
                  <a:moveTo>
                    <a:pt x="0" y="0"/>
                  </a:moveTo>
                  <a:lnTo>
                    <a:pt x="0" y="1322672"/>
                  </a:lnTo>
                  <a:lnTo>
                    <a:pt x="12347" y="132267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14" name="Freeform 213">
              <a:extLst>
                <a:ext uri="{FF2B5EF4-FFF2-40B4-BE49-F238E27FC236}">
                  <a16:creationId xmlns:a16="http://schemas.microsoft.com/office/drawing/2014/main" id="{7527670E-85F5-17EA-5FF4-17A3C84A3A8F}"/>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 name="connsiteX5" fmla="*/ 0 w 12347"/>
                <a:gd name="connsiteY5" fmla="*/ 0 h 134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7363">
                  <a:moveTo>
                    <a:pt x="0" y="0"/>
                  </a:moveTo>
                  <a:lnTo>
                    <a:pt x="0" y="1347364"/>
                  </a:lnTo>
                  <a:lnTo>
                    <a:pt x="12348" y="13473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FE4F8F54-132F-AC28-24B2-F59AF65D8DF8}"/>
                </a:ext>
              </a:extLst>
            </p:cNvPr>
            <p:cNvSpPr/>
            <p:nvPr/>
          </p:nvSpPr>
          <p:spPr>
            <a:xfrm>
              <a:off x="2541320" y="3464069"/>
              <a:ext cx="12347" cy="1347363"/>
            </a:xfrm>
            <a:custGeom>
              <a:avLst/>
              <a:gdLst>
                <a:gd name="connsiteX0" fmla="*/ 0 w 12347"/>
                <a:gd name="connsiteY0" fmla="*/ 0 h 1347363"/>
                <a:gd name="connsiteX1" fmla="*/ 0 w 12347"/>
                <a:gd name="connsiteY1" fmla="*/ 1347364 h 1347363"/>
                <a:gd name="connsiteX2" fmla="*/ 12348 w 12347"/>
                <a:gd name="connsiteY2" fmla="*/ 1347364 h 1347363"/>
                <a:gd name="connsiteX3" fmla="*/ 12348 w 12347"/>
                <a:gd name="connsiteY3" fmla="*/ 0 h 1347363"/>
                <a:gd name="connsiteX4" fmla="*/ 0 w 12347"/>
                <a:gd name="connsiteY4" fmla="*/ 0 h 1347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7363">
                  <a:moveTo>
                    <a:pt x="0" y="0"/>
                  </a:moveTo>
                  <a:lnTo>
                    <a:pt x="0" y="1347364"/>
                  </a:lnTo>
                  <a:lnTo>
                    <a:pt x="12348" y="13473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16" name="Freeform 215">
              <a:extLst>
                <a:ext uri="{FF2B5EF4-FFF2-40B4-BE49-F238E27FC236}">
                  <a16:creationId xmlns:a16="http://schemas.microsoft.com/office/drawing/2014/main" id="{E9D3F2B8-F901-C7FD-017C-4DEA0AE3BB9A}"/>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 name="connsiteX5" fmla="*/ 0 w 12358"/>
                <a:gd name="connsiteY5" fmla="*/ 0 h 136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2712">
                  <a:moveTo>
                    <a:pt x="0" y="0"/>
                  </a:moveTo>
                  <a:lnTo>
                    <a:pt x="0" y="1362713"/>
                  </a:lnTo>
                  <a:lnTo>
                    <a:pt x="12358" y="13627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C036BF51-24B3-15DC-6CF0-E6A8230B08F6}"/>
                </a:ext>
              </a:extLst>
            </p:cNvPr>
            <p:cNvSpPr/>
            <p:nvPr/>
          </p:nvSpPr>
          <p:spPr>
            <a:xfrm>
              <a:off x="2553668" y="3448720"/>
              <a:ext cx="12358" cy="1362712"/>
            </a:xfrm>
            <a:custGeom>
              <a:avLst/>
              <a:gdLst>
                <a:gd name="connsiteX0" fmla="*/ 0 w 12358"/>
                <a:gd name="connsiteY0" fmla="*/ 0 h 1362712"/>
                <a:gd name="connsiteX1" fmla="*/ 0 w 12358"/>
                <a:gd name="connsiteY1" fmla="*/ 1362713 h 1362712"/>
                <a:gd name="connsiteX2" fmla="*/ 12358 w 12358"/>
                <a:gd name="connsiteY2" fmla="*/ 1362713 h 1362712"/>
                <a:gd name="connsiteX3" fmla="*/ 12358 w 12358"/>
                <a:gd name="connsiteY3" fmla="*/ 0 h 1362712"/>
                <a:gd name="connsiteX4" fmla="*/ 0 w 12358"/>
                <a:gd name="connsiteY4" fmla="*/ 0 h 1362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2712">
                  <a:moveTo>
                    <a:pt x="0" y="0"/>
                  </a:moveTo>
                  <a:lnTo>
                    <a:pt x="0" y="1362713"/>
                  </a:lnTo>
                  <a:lnTo>
                    <a:pt x="12358" y="13627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18" name="Freeform 217">
              <a:extLst>
                <a:ext uri="{FF2B5EF4-FFF2-40B4-BE49-F238E27FC236}">
                  <a16:creationId xmlns:a16="http://schemas.microsoft.com/office/drawing/2014/main" id="{46124487-D829-4D53-3B1D-8E3E08ACF77A}"/>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 name="connsiteX5" fmla="*/ 0 w 12347"/>
                <a:gd name="connsiteY5" fmla="*/ 0 h 134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2025">
                  <a:moveTo>
                    <a:pt x="0" y="0"/>
                  </a:moveTo>
                  <a:lnTo>
                    <a:pt x="0" y="1342025"/>
                  </a:lnTo>
                  <a:lnTo>
                    <a:pt x="12348" y="134202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19" name="Freeform 218">
              <a:extLst>
                <a:ext uri="{FF2B5EF4-FFF2-40B4-BE49-F238E27FC236}">
                  <a16:creationId xmlns:a16="http://schemas.microsoft.com/office/drawing/2014/main" id="{F29F9E1D-36B7-85AB-6265-D2EB7ABFD435}"/>
                </a:ext>
              </a:extLst>
            </p:cNvPr>
            <p:cNvSpPr/>
            <p:nvPr/>
          </p:nvSpPr>
          <p:spPr>
            <a:xfrm>
              <a:off x="2566026" y="3469407"/>
              <a:ext cx="12347" cy="1342025"/>
            </a:xfrm>
            <a:custGeom>
              <a:avLst/>
              <a:gdLst>
                <a:gd name="connsiteX0" fmla="*/ 0 w 12347"/>
                <a:gd name="connsiteY0" fmla="*/ 0 h 1342025"/>
                <a:gd name="connsiteX1" fmla="*/ 0 w 12347"/>
                <a:gd name="connsiteY1" fmla="*/ 1342025 h 1342025"/>
                <a:gd name="connsiteX2" fmla="*/ 12348 w 12347"/>
                <a:gd name="connsiteY2" fmla="*/ 1342025 h 1342025"/>
                <a:gd name="connsiteX3" fmla="*/ 12348 w 12347"/>
                <a:gd name="connsiteY3" fmla="*/ 0 h 1342025"/>
                <a:gd name="connsiteX4" fmla="*/ 0 w 12347"/>
                <a:gd name="connsiteY4" fmla="*/ 0 h 134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2025">
                  <a:moveTo>
                    <a:pt x="0" y="0"/>
                  </a:moveTo>
                  <a:lnTo>
                    <a:pt x="0" y="1342025"/>
                  </a:lnTo>
                  <a:lnTo>
                    <a:pt x="12348" y="134202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0" name="Freeform 219">
              <a:extLst>
                <a:ext uri="{FF2B5EF4-FFF2-40B4-BE49-F238E27FC236}">
                  <a16:creationId xmlns:a16="http://schemas.microsoft.com/office/drawing/2014/main" id="{35D424DB-95D6-2D39-E384-6692CC4CCC19}"/>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 name="connsiteX5" fmla="*/ 0 w 12358"/>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4108">
                  <a:moveTo>
                    <a:pt x="0" y="0"/>
                  </a:moveTo>
                  <a:lnTo>
                    <a:pt x="0" y="1424108"/>
                  </a:lnTo>
                  <a:lnTo>
                    <a:pt x="12358" y="14241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1" name="Freeform 220">
              <a:extLst>
                <a:ext uri="{FF2B5EF4-FFF2-40B4-BE49-F238E27FC236}">
                  <a16:creationId xmlns:a16="http://schemas.microsoft.com/office/drawing/2014/main" id="{1748A4EB-5C5B-80DB-90E0-EF79C6D47AFB}"/>
                </a:ext>
              </a:extLst>
            </p:cNvPr>
            <p:cNvSpPr/>
            <p:nvPr/>
          </p:nvSpPr>
          <p:spPr>
            <a:xfrm>
              <a:off x="2578373" y="3387324"/>
              <a:ext cx="12358" cy="1424108"/>
            </a:xfrm>
            <a:custGeom>
              <a:avLst/>
              <a:gdLst>
                <a:gd name="connsiteX0" fmla="*/ 0 w 12358"/>
                <a:gd name="connsiteY0" fmla="*/ 0 h 1424108"/>
                <a:gd name="connsiteX1" fmla="*/ 0 w 12358"/>
                <a:gd name="connsiteY1" fmla="*/ 1424108 h 1424108"/>
                <a:gd name="connsiteX2" fmla="*/ 12358 w 12358"/>
                <a:gd name="connsiteY2" fmla="*/ 1424108 h 1424108"/>
                <a:gd name="connsiteX3" fmla="*/ 12358 w 12358"/>
                <a:gd name="connsiteY3" fmla="*/ 0 h 1424108"/>
                <a:gd name="connsiteX4" fmla="*/ 0 w 12358"/>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4108">
                  <a:moveTo>
                    <a:pt x="0" y="0"/>
                  </a:moveTo>
                  <a:lnTo>
                    <a:pt x="0" y="1424108"/>
                  </a:lnTo>
                  <a:lnTo>
                    <a:pt x="12358" y="14241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2" name="Freeform 221">
              <a:extLst>
                <a:ext uri="{FF2B5EF4-FFF2-40B4-BE49-F238E27FC236}">
                  <a16:creationId xmlns:a16="http://schemas.microsoft.com/office/drawing/2014/main" id="{22EEC8C2-2A37-2643-052B-FD46CCF3163E}"/>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 name="connsiteX5" fmla="*/ 0 w 12347"/>
                <a:gd name="connsiteY5" fmla="*/ 0 h 1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94745">
                  <a:moveTo>
                    <a:pt x="0" y="0"/>
                  </a:moveTo>
                  <a:lnTo>
                    <a:pt x="0" y="1394746"/>
                  </a:lnTo>
                  <a:lnTo>
                    <a:pt x="12348" y="139474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3" name="Freeform 222">
              <a:extLst>
                <a:ext uri="{FF2B5EF4-FFF2-40B4-BE49-F238E27FC236}">
                  <a16:creationId xmlns:a16="http://schemas.microsoft.com/office/drawing/2014/main" id="{1BB6D1F2-AEAD-4096-803E-BB72EF8765FD}"/>
                </a:ext>
              </a:extLst>
            </p:cNvPr>
            <p:cNvSpPr/>
            <p:nvPr/>
          </p:nvSpPr>
          <p:spPr>
            <a:xfrm>
              <a:off x="2590731" y="3416687"/>
              <a:ext cx="12347" cy="1394745"/>
            </a:xfrm>
            <a:custGeom>
              <a:avLst/>
              <a:gdLst>
                <a:gd name="connsiteX0" fmla="*/ 0 w 12347"/>
                <a:gd name="connsiteY0" fmla="*/ 0 h 1394745"/>
                <a:gd name="connsiteX1" fmla="*/ 0 w 12347"/>
                <a:gd name="connsiteY1" fmla="*/ 1394746 h 1394745"/>
                <a:gd name="connsiteX2" fmla="*/ 12348 w 12347"/>
                <a:gd name="connsiteY2" fmla="*/ 1394746 h 1394745"/>
                <a:gd name="connsiteX3" fmla="*/ 12348 w 12347"/>
                <a:gd name="connsiteY3" fmla="*/ 0 h 1394745"/>
                <a:gd name="connsiteX4" fmla="*/ 0 w 12347"/>
                <a:gd name="connsiteY4" fmla="*/ 0 h 1394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94745">
                  <a:moveTo>
                    <a:pt x="0" y="0"/>
                  </a:moveTo>
                  <a:lnTo>
                    <a:pt x="0" y="1394746"/>
                  </a:lnTo>
                  <a:lnTo>
                    <a:pt x="12348" y="139474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24" name="Freeform 223">
              <a:extLst>
                <a:ext uri="{FF2B5EF4-FFF2-40B4-BE49-F238E27FC236}">
                  <a16:creationId xmlns:a16="http://schemas.microsoft.com/office/drawing/2014/main" id="{F260C285-D73F-4334-DEEE-FCAD790F329D}"/>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 name="connsiteX5" fmla="*/ 0 w 12358"/>
                <a:gd name="connsiteY5" fmla="*/ 0 h 139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95413">
                  <a:moveTo>
                    <a:pt x="0" y="0"/>
                  </a:moveTo>
                  <a:lnTo>
                    <a:pt x="0" y="1395413"/>
                  </a:lnTo>
                  <a:lnTo>
                    <a:pt x="12358" y="139541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5" name="Freeform 224">
              <a:extLst>
                <a:ext uri="{FF2B5EF4-FFF2-40B4-BE49-F238E27FC236}">
                  <a16:creationId xmlns:a16="http://schemas.microsoft.com/office/drawing/2014/main" id="{8ECF3D80-D7B2-4C64-96F7-CD589ECEF770}"/>
                </a:ext>
              </a:extLst>
            </p:cNvPr>
            <p:cNvSpPr/>
            <p:nvPr/>
          </p:nvSpPr>
          <p:spPr>
            <a:xfrm>
              <a:off x="2603079" y="3416019"/>
              <a:ext cx="12358" cy="1395413"/>
            </a:xfrm>
            <a:custGeom>
              <a:avLst/>
              <a:gdLst>
                <a:gd name="connsiteX0" fmla="*/ 0 w 12358"/>
                <a:gd name="connsiteY0" fmla="*/ 0 h 1395413"/>
                <a:gd name="connsiteX1" fmla="*/ 0 w 12358"/>
                <a:gd name="connsiteY1" fmla="*/ 1395413 h 1395413"/>
                <a:gd name="connsiteX2" fmla="*/ 12358 w 12358"/>
                <a:gd name="connsiteY2" fmla="*/ 1395413 h 1395413"/>
                <a:gd name="connsiteX3" fmla="*/ 12358 w 12358"/>
                <a:gd name="connsiteY3" fmla="*/ 0 h 1395413"/>
                <a:gd name="connsiteX4" fmla="*/ 0 w 12358"/>
                <a:gd name="connsiteY4" fmla="*/ 0 h 139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95413">
                  <a:moveTo>
                    <a:pt x="0" y="0"/>
                  </a:moveTo>
                  <a:lnTo>
                    <a:pt x="0" y="1395413"/>
                  </a:lnTo>
                  <a:lnTo>
                    <a:pt x="12358" y="139541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26" name="Freeform 225">
              <a:extLst>
                <a:ext uri="{FF2B5EF4-FFF2-40B4-BE49-F238E27FC236}">
                  <a16:creationId xmlns:a16="http://schemas.microsoft.com/office/drawing/2014/main" id="{43655BB6-F2F5-8928-DE1E-1450119B1D9D}"/>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 name="connsiteX5" fmla="*/ 0 w 12347"/>
                <a:gd name="connsiteY5" fmla="*/ 0 h 134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44026">
                  <a:moveTo>
                    <a:pt x="0" y="0"/>
                  </a:moveTo>
                  <a:lnTo>
                    <a:pt x="0" y="1344027"/>
                  </a:lnTo>
                  <a:lnTo>
                    <a:pt x="12347" y="134402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7" name="Freeform 226">
              <a:extLst>
                <a:ext uri="{FF2B5EF4-FFF2-40B4-BE49-F238E27FC236}">
                  <a16:creationId xmlns:a16="http://schemas.microsoft.com/office/drawing/2014/main" id="{84E4BB52-94A6-90FC-36F2-412203E05E1B}"/>
                </a:ext>
              </a:extLst>
            </p:cNvPr>
            <p:cNvSpPr/>
            <p:nvPr/>
          </p:nvSpPr>
          <p:spPr>
            <a:xfrm>
              <a:off x="2615437" y="3467405"/>
              <a:ext cx="12347" cy="1344026"/>
            </a:xfrm>
            <a:custGeom>
              <a:avLst/>
              <a:gdLst>
                <a:gd name="connsiteX0" fmla="*/ 0 w 12347"/>
                <a:gd name="connsiteY0" fmla="*/ 0 h 1344026"/>
                <a:gd name="connsiteX1" fmla="*/ 0 w 12347"/>
                <a:gd name="connsiteY1" fmla="*/ 1344027 h 1344026"/>
                <a:gd name="connsiteX2" fmla="*/ 12347 w 12347"/>
                <a:gd name="connsiteY2" fmla="*/ 1344027 h 1344026"/>
                <a:gd name="connsiteX3" fmla="*/ 12347 w 12347"/>
                <a:gd name="connsiteY3" fmla="*/ 0 h 1344026"/>
                <a:gd name="connsiteX4" fmla="*/ 0 w 12347"/>
                <a:gd name="connsiteY4" fmla="*/ 0 h 1344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44026">
                  <a:moveTo>
                    <a:pt x="0" y="0"/>
                  </a:moveTo>
                  <a:lnTo>
                    <a:pt x="0" y="1344027"/>
                  </a:lnTo>
                  <a:lnTo>
                    <a:pt x="12347" y="134402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28" name="Freeform 227">
              <a:extLst>
                <a:ext uri="{FF2B5EF4-FFF2-40B4-BE49-F238E27FC236}">
                  <a16:creationId xmlns:a16="http://schemas.microsoft.com/office/drawing/2014/main" id="{E258D0DD-CAF7-1C29-0719-9DDF75A5E171}"/>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 name="connsiteX5" fmla="*/ 0 w 12347"/>
                <a:gd name="connsiteY5" fmla="*/ 0 h 13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72055">
                  <a:moveTo>
                    <a:pt x="0" y="0"/>
                  </a:moveTo>
                  <a:lnTo>
                    <a:pt x="0" y="1372056"/>
                  </a:lnTo>
                  <a:lnTo>
                    <a:pt x="12348" y="137205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29" name="Freeform 228">
              <a:extLst>
                <a:ext uri="{FF2B5EF4-FFF2-40B4-BE49-F238E27FC236}">
                  <a16:creationId xmlns:a16="http://schemas.microsoft.com/office/drawing/2014/main" id="{E042720C-4C0B-26F2-558B-13D0A7B42274}"/>
                </a:ext>
              </a:extLst>
            </p:cNvPr>
            <p:cNvSpPr/>
            <p:nvPr/>
          </p:nvSpPr>
          <p:spPr>
            <a:xfrm>
              <a:off x="2627784" y="3439377"/>
              <a:ext cx="12347" cy="1372055"/>
            </a:xfrm>
            <a:custGeom>
              <a:avLst/>
              <a:gdLst>
                <a:gd name="connsiteX0" fmla="*/ 0 w 12347"/>
                <a:gd name="connsiteY0" fmla="*/ 0 h 1372055"/>
                <a:gd name="connsiteX1" fmla="*/ 0 w 12347"/>
                <a:gd name="connsiteY1" fmla="*/ 1372056 h 1372055"/>
                <a:gd name="connsiteX2" fmla="*/ 12348 w 12347"/>
                <a:gd name="connsiteY2" fmla="*/ 1372056 h 1372055"/>
                <a:gd name="connsiteX3" fmla="*/ 12348 w 12347"/>
                <a:gd name="connsiteY3" fmla="*/ 0 h 1372055"/>
                <a:gd name="connsiteX4" fmla="*/ 0 w 12347"/>
                <a:gd name="connsiteY4" fmla="*/ 0 h 137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72055">
                  <a:moveTo>
                    <a:pt x="0" y="0"/>
                  </a:moveTo>
                  <a:lnTo>
                    <a:pt x="0" y="1372056"/>
                  </a:lnTo>
                  <a:lnTo>
                    <a:pt x="12348" y="137205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0" name="Freeform 229">
              <a:extLst>
                <a:ext uri="{FF2B5EF4-FFF2-40B4-BE49-F238E27FC236}">
                  <a16:creationId xmlns:a16="http://schemas.microsoft.com/office/drawing/2014/main" id="{6C447417-53F9-C15A-7F6D-4081B6AF0A10}"/>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 name="connsiteX5" fmla="*/ 0 w 12358"/>
                <a:gd name="connsiteY5" fmla="*/ 0 h 142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423441">
                  <a:moveTo>
                    <a:pt x="0" y="0"/>
                  </a:moveTo>
                  <a:lnTo>
                    <a:pt x="0" y="1423441"/>
                  </a:lnTo>
                  <a:lnTo>
                    <a:pt x="12358" y="142344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1" name="Freeform 230">
              <a:extLst>
                <a:ext uri="{FF2B5EF4-FFF2-40B4-BE49-F238E27FC236}">
                  <a16:creationId xmlns:a16="http://schemas.microsoft.com/office/drawing/2014/main" id="{6055C808-CFD9-C373-AAD7-1B970961F4E8}"/>
                </a:ext>
              </a:extLst>
            </p:cNvPr>
            <p:cNvSpPr/>
            <p:nvPr/>
          </p:nvSpPr>
          <p:spPr>
            <a:xfrm>
              <a:off x="2640132" y="3387991"/>
              <a:ext cx="12358" cy="1423441"/>
            </a:xfrm>
            <a:custGeom>
              <a:avLst/>
              <a:gdLst>
                <a:gd name="connsiteX0" fmla="*/ 0 w 12358"/>
                <a:gd name="connsiteY0" fmla="*/ 0 h 1423441"/>
                <a:gd name="connsiteX1" fmla="*/ 0 w 12358"/>
                <a:gd name="connsiteY1" fmla="*/ 1423441 h 1423441"/>
                <a:gd name="connsiteX2" fmla="*/ 12358 w 12358"/>
                <a:gd name="connsiteY2" fmla="*/ 1423441 h 1423441"/>
                <a:gd name="connsiteX3" fmla="*/ 12358 w 12358"/>
                <a:gd name="connsiteY3" fmla="*/ 0 h 1423441"/>
                <a:gd name="connsiteX4" fmla="*/ 0 w 12358"/>
                <a:gd name="connsiteY4" fmla="*/ 0 h 1423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423441">
                  <a:moveTo>
                    <a:pt x="0" y="0"/>
                  </a:moveTo>
                  <a:lnTo>
                    <a:pt x="0" y="1423441"/>
                  </a:lnTo>
                  <a:lnTo>
                    <a:pt x="12358" y="142344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2" name="Freeform 231">
              <a:extLst>
                <a:ext uri="{FF2B5EF4-FFF2-40B4-BE49-F238E27FC236}">
                  <a16:creationId xmlns:a16="http://schemas.microsoft.com/office/drawing/2014/main" id="{E3E6A4F0-EEC3-14DE-D77F-708F02DB3BF7}"/>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 name="connsiteX5" fmla="*/ 0 w 12347"/>
                <a:gd name="connsiteY5" fmla="*/ 0 h 133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7354">
                  <a:moveTo>
                    <a:pt x="0" y="0"/>
                  </a:moveTo>
                  <a:lnTo>
                    <a:pt x="0" y="1337354"/>
                  </a:lnTo>
                  <a:lnTo>
                    <a:pt x="12348" y="133735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3" name="Freeform 232">
              <a:extLst>
                <a:ext uri="{FF2B5EF4-FFF2-40B4-BE49-F238E27FC236}">
                  <a16:creationId xmlns:a16="http://schemas.microsoft.com/office/drawing/2014/main" id="{40F77B0A-A36D-1B67-3F9C-01CD75BB46CF}"/>
                </a:ext>
              </a:extLst>
            </p:cNvPr>
            <p:cNvSpPr/>
            <p:nvPr/>
          </p:nvSpPr>
          <p:spPr>
            <a:xfrm>
              <a:off x="2652490" y="3474078"/>
              <a:ext cx="12347" cy="1337354"/>
            </a:xfrm>
            <a:custGeom>
              <a:avLst/>
              <a:gdLst>
                <a:gd name="connsiteX0" fmla="*/ 0 w 12347"/>
                <a:gd name="connsiteY0" fmla="*/ 0 h 1337354"/>
                <a:gd name="connsiteX1" fmla="*/ 0 w 12347"/>
                <a:gd name="connsiteY1" fmla="*/ 1337354 h 1337354"/>
                <a:gd name="connsiteX2" fmla="*/ 12348 w 12347"/>
                <a:gd name="connsiteY2" fmla="*/ 1337354 h 1337354"/>
                <a:gd name="connsiteX3" fmla="*/ 12348 w 12347"/>
                <a:gd name="connsiteY3" fmla="*/ 0 h 1337354"/>
                <a:gd name="connsiteX4" fmla="*/ 0 w 12347"/>
                <a:gd name="connsiteY4" fmla="*/ 0 h 133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7354">
                  <a:moveTo>
                    <a:pt x="0" y="0"/>
                  </a:moveTo>
                  <a:lnTo>
                    <a:pt x="0" y="1337354"/>
                  </a:lnTo>
                  <a:lnTo>
                    <a:pt x="12348" y="133735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4" name="Freeform 233">
              <a:extLst>
                <a:ext uri="{FF2B5EF4-FFF2-40B4-BE49-F238E27FC236}">
                  <a16:creationId xmlns:a16="http://schemas.microsoft.com/office/drawing/2014/main" id="{D9F7B032-0EDA-17B9-B061-EEA717DBB30C}"/>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 name="connsiteX5" fmla="*/ 0 w 12358"/>
                <a:gd name="connsiteY5" fmla="*/ 0 h 136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64047">
                  <a:moveTo>
                    <a:pt x="0" y="0"/>
                  </a:moveTo>
                  <a:lnTo>
                    <a:pt x="0" y="1364048"/>
                  </a:lnTo>
                  <a:lnTo>
                    <a:pt x="12358" y="136404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5" name="Freeform 234">
              <a:extLst>
                <a:ext uri="{FF2B5EF4-FFF2-40B4-BE49-F238E27FC236}">
                  <a16:creationId xmlns:a16="http://schemas.microsoft.com/office/drawing/2014/main" id="{63423C61-6DF7-186A-C636-D222F533930F}"/>
                </a:ext>
              </a:extLst>
            </p:cNvPr>
            <p:cNvSpPr/>
            <p:nvPr/>
          </p:nvSpPr>
          <p:spPr>
            <a:xfrm>
              <a:off x="2664837" y="3447385"/>
              <a:ext cx="12358" cy="1364047"/>
            </a:xfrm>
            <a:custGeom>
              <a:avLst/>
              <a:gdLst>
                <a:gd name="connsiteX0" fmla="*/ 0 w 12358"/>
                <a:gd name="connsiteY0" fmla="*/ 0 h 1364047"/>
                <a:gd name="connsiteX1" fmla="*/ 0 w 12358"/>
                <a:gd name="connsiteY1" fmla="*/ 1364048 h 1364047"/>
                <a:gd name="connsiteX2" fmla="*/ 12358 w 12358"/>
                <a:gd name="connsiteY2" fmla="*/ 1364048 h 1364047"/>
                <a:gd name="connsiteX3" fmla="*/ 12358 w 12358"/>
                <a:gd name="connsiteY3" fmla="*/ 0 h 1364047"/>
                <a:gd name="connsiteX4" fmla="*/ 0 w 12358"/>
                <a:gd name="connsiteY4" fmla="*/ 0 h 1364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64047">
                  <a:moveTo>
                    <a:pt x="0" y="0"/>
                  </a:moveTo>
                  <a:lnTo>
                    <a:pt x="0" y="1364048"/>
                  </a:lnTo>
                  <a:lnTo>
                    <a:pt x="12358" y="136404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36" name="Freeform 235">
              <a:extLst>
                <a:ext uri="{FF2B5EF4-FFF2-40B4-BE49-F238E27FC236}">
                  <a16:creationId xmlns:a16="http://schemas.microsoft.com/office/drawing/2014/main" id="{18BEA0C2-2A2D-4466-56FD-0726D4CBFE39}"/>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 name="connsiteX5" fmla="*/ 0 w 12347"/>
                <a:gd name="connsiteY5" fmla="*/ 0 h 136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67384">
                  <a:moveTo>
                    <a:pt x="0" y="0"/>
                  </a:moveTo>
                  <a:lnTo>
                    <a:pt x="0" y="1367385"/>
                  </a:lnTo>
                  <a:lnTo>
                    <a:pt x="12348" y="136738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7" name="Freeform 236">
              <a:extLst>
                <a:ext uri="{FF2B5EF4-FFF2-40B4-BE49-F238E27FC236}">
                  <a16:creationId xmlns:a16="http://schemas.microsoft.com/office/drawing/2014/main" id="{57336D0A-7657-AC93-B6AE-5B36F4A92CCC}"/>
                </a:ext>
              </a:extLst>
            </p:cNvPr>
            <p:cNvSpPr/>
            <p:nvPr/>
          </p:nvSpPr>
          <p:spPr>
            <a:xfrm>
              <a:off x="2677196" y="3444048"/>
              <a:ext cx="12347" cy="1367384"/>
            </a:xfrm>
            <a:custGeom>
              <a:avLst/>
              <a:gdLst>
                <a:gd name="connsiteX0" fmla="*/ 0 w 12347"/>
                <a:gd name="connsiteY0" fmla="*/ 0 h 1367384"/>
                <a:gd name="connsiteX1" fmla="*/ 0 w 12347"/>
                <a:gd name="connsiteY1" fmla="*/ 1367385 h 1367384"/>
                <a:gd name="connsiteX2" fmla="*/ 12348 w 12347"/>
                <a:gd name="connsiteY2" fmla="*/ 1367385 h 1367384"/>
                <a:gd name="connsiteX3" fmla="*/ 12348 w 12347"/>
                <a:gd name="connsiteY3" fmla="*/ 0 h 1367384"/>
                <a:gd name="connsiteX4" fmla="*/ 0 w 12347"/>
                <a:gd name="connsiteY4" fmla="*/ 0 h 136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67384">
                  <a:moveTo>
                    <a:pt x="0" y="0"/>
                  </a:moveTo>
                  <a:lnTo>
                    <a:pt x="0" y="1367385"/>
                  </a:lnTo>
                  <a:lnTo>
                    <a:pt x="12348" y="136738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38" name="Freeform 237">
              <a:extLst>
                <a:ext uri="{FF2B5EF4-FFF2-40B4-BE49-F238E27FC236}">
                  <a16:creationId xmlns:a16="http://schemas.microsoft.com/office/drawing/2014/main" id="{69860A34-62D8-7A3A-0FB5-F15846FF161D}"/>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 name="connsiteX5" fmla="*/ 0 w 12358"/>
                <a:gd name="connsiteY5" fmla="*/ 0 h 129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95978">
                  <a:moveTo>
                    <a:pt x="0" y="0"/>
                  </a:moveTo>
                  <a:lnTo>
                    <a:pt x="0" y="1295979"/>
                  </a:lnTo>
                  <a:lnTo>
                    <a:pt x="12358" y="129597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39" name="Freeform 238">
              <a:extLst>
                <a:ext uri="{FF2B5EF4-FFF2-40B4-BE49-F238E27FC236}">
                  <a16:creationId xmlns:a16="http://schemas.microsoft.com/office/drawing/2014/main" id="{0D115B00-E860-32B0-9534-E34FD9F07340}"/>
                </a:ext>
              </a:extLst>
            </p:cNvPr>
            <p:cNvSpPr/>
            <p:nvPr/>
          </p:nvSpPr>
          <p:spPr>
            <a:xfrm>
              <a:off x="2689543" y="3515454"/>
              <a:ext cx="12358" cy="1295978"/>
            </a:xfrm>
            <a:custGeom>
              <a:avLst/>
              <a:gdLst>
                <a:gd name="connsiteX0" fmla="*/ 0 w 12358"/>
                <a:gd name="connsiteY0" fmla="*/ 0 h 1295978"/>
                <a:gd name="connsiteX1" fmla="*/ 0 w 12358"/>
                <a:gd name="connsiteY1" fmla="*/ 1295979 h 1295978"/>
                <a:gd name="connsiteX2" fmla="*/ 12358 w 12358"/>
                <a:gd name="connsiteY2" fmla="*/ 1295979 h 1295978"/>
                <a:gd name="connsiteX3" fmla="*/ 12358 w 12358"/>
                <a:gd name="connsiteY3" fmla="*/ 0 h 1295978"/>
                <a:gd name="connsiteX4" fmla="*/ 0 w 12358"/>
                <a:gd name="connsiteY4" fmla="*/ 0 h 1295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95978">
                  <a:moveTo>
                    <a:pt x="0" y="0"/>
                  </a:moveTo>
                  <a:lnTo>
                    <a:pt x="0" y="1295979"/>
                  </a:lnTo>
                  <a:lnTo>
                    <a:pt x="12358" y="129597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0" name="Freeform 239">
              <a:extLst>
                <a:ext uri="{FF2B5EF4-FFF2-40B4-BE49-F238E27FC236}">
                  <a16:creationId xmlns:a16="http://schemas.microsoft.com/office/drawing/2014/main" id="{607E99D2-A258-2F5E-1A40-7956B7533A9A}"/>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 name="connsiteX5" fmla="*/ 0 w 12347"/>
                <a:gd name="connsiteY5" fmla="*/ 0 h 132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24674">
                  <a:moveTo>
                    <a:pt x="0" y="0"/>
                  </a:moveTo>
                  <a:lnTo>
                    <a:pt x="0" y="1324675"/>
                  </a:lnTo>
                  <a:lnTo>
                    <a:pt x="12348" y="132467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1" name="Freeform 240">
              <a:extLst>
                <a:ext uri="{FF2B5EF4-FFF2-40B4-BE49-F238E27FC236}">
                  <a16:creationId xmlns:a16="http://schemas.microsoft.com/office/drawing/2014/main" id="{EAE79C1C-0B38-D227-C959-06A7651F4ACE}"/>
                </a:ext>
              </a:extLst>
            </p:cNvPr>
            <p:cNvSpPr/>
            <p:nvPr/>
          </p:nvSpPr>
          <p:spPr>
            <a:xfrm>
              <a:off x="2701901" y="3486758"/>
              <a:ext cx="12347" cy="1324674"/>
            </a:xfrm>
            <a:custGeom>
              <a:avLst/>
              <a:gdLst>
                <a:gd name="connsiteX0" fmla="*/ 0 w 12347"/>
                <a:gd name="connsiteY0" fmla="*/ 0 h 1324674"/>
                <a:gd name="connsiteX1" fmla="*/ 0 w 12347"/>
                <a:gd name="connsiteY1" fmla="*/ 1324675 h 1324674"/>
                <a:gd name="connsiteX2" fmla="*/ 12348 w 12347"/>
                <a:gd name="connsiteY2" fmla="*/ 1324675 h 1324674"/>
                <a:gd name="connsiteX3" fmla="*/ 12348 w 12347"/>
                <a:gd name="connsiteY3" fmla="*/ 0 h 1324674"/>
                <a:gd name="connsiteX4" fmla="*/ 0 w 12347"/>
                <a:gd name="connsiteY4" fmla="*/ 0 h 132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24674">
                  <a:moveTo>
                    <a:pt x="0" y="0"/>
                  </a:moveTo>
                  <a:lnTo>
                    <a:pt x="0" y="1324675"/>
                  </a:lnTo>
                  <a:lnTo>
                    <a:pt x="12348" y="132467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42" name="Freeform 241">
              <a:extLst>
                <a:ext uri="{FF2B5EF4-FFF2-40B4-BE49-F238E27FC236}">
                  <a16:creationId xmlns:a16="http://schemas.microsoft.com/office/drawing/2014/main" id="{FB29AD45-7817-0BEE-85A1-8140CBFF2196}"/>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 name="connsiteX5" fmla="*/ 0 w 12347"/>
                <a:gd name="connsiteY5" fmla="*/ 0 h 12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72622">
                  <a:moveTo>
                    <a:pt x="0" y="0"/>
                  </a:moveTo>
                  <a:lnTo>
                    <a:pt x="0" y="1272622"/>
                  </a:lnTo>
                  <a:lnTo>
                    <a:pt x="12347" y="127262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3" name="Freeform 242">
              <a:extLst>
                <a:ext uri="{FF2B5EF4-FFF2-40B4-BE49-F238E27FC236}">
                  <a16:creationId xmlns:a16="http://schemas.microsoft.com/office/drawing/2014/main" id="{E920AA3D-9A4C-503B-9434-4D3627E9E86C}"/>
                </a:ext>
              </a:extLst>
            </p:cNvPr>
            <p:cNvSpPr/>
            <p:nvPr/>
          </p:nvSpPr>
          <p:spPr>
            <a:xfrm>
              <a:off x="2714249" y="3538810"/>
              <a:ext cx="12347" cy="1272622"/>
            </a:xfrm>
            <a:custGeom>
              <a:avLst/>
              <a:gdLst>
                <a:gd name="connsiteX0" fmla="*/ 0 w 12347"/>
                <a:gd name="connsiteY0" fmla="*/ 0 h 1272622"/>
                <a:gd name="connsiteX1" fmla="*/ 0 w 12347"/>
                <a:gd name="connsiteY1" fmla="*/ 1272622 h 1272622"/>
                <a:gd name="connsiteX2" fmla="*/ 12347 w 12347"/>
                <a:gd name="connsiteY2" fmla="*/ 1272622 h 1272622"/>
                <a:gd name="connsiteX3" fmla="*/ 12347 w 12347"/>
                <a:gd name="connsiteY3" fmla="*/ 0 h 1272622"/>
                <a:gd name="connsiteX4" fmla="*/ 0 w 12347"/>
                <a:gd name="connsiteY4" fmla="*/ 0 h 127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72622">
                  <a:moveTo>
                    <a:pt x="0" y="0"/>
                  </a:moveTo>
                  <a:lnTo>
                    <a:pt x="0" y="1272622"/>
                  </a:lnTo>
                  <a:lnTo>
                    <a:pt x="12347" y="127262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4" name="Freeform 243">
              <a:extLst>
                <a:ext uri="{FF2B5EF4-FFF2-40B4-BE49-F238E27FC236}">
                  <a16:creationId xmlns:a16="http://schemas.microsoft.com/office/drawing/2014/main" id="{61419A9F-4975-0F95-ED2C-35BC11B9B6C2}"/>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 name="connsiteX5" fmla="*/ 0 w 12358"/>
                <a:gd name="connsiteY5" fmla="*/ 0 h 124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41924">
                  <a:moveTo>
                    <a:pt x="0" y="0"/>
                  </a:moveTo>
                  <a:lnTo>
                    <a:pt x="0" y="1241925"/>
                  </a:lnTo>
                  <a:lnTo>
                    <a:pt x="12358" y="124192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46DA7C16-06E0-F51B-1C6F-0919D9A3A9AD}"/>
                </a:ext>
              </a:extLst>
            </p:cNvPr>
            <p:cNvSpPr/>
            <p:nvPr/>
          </p:nvSpPr>
          <p:spPr>
            <a:xfrm>
              <a:off x="2726596" y="3569508"/>
              <a:ext cx="12358" cy="1241924"/>
            </a:xfrm>
            <a:custGeom>
              <a:avLst/>
              <a:gdLst>
                <a:gd name="connsiteX0" fmla="*/ 0 w 12358"/>
                <a:gd name="connsiteY0" fmla="*/ 0 h 1241924"/>
                <a:gd name="connsiteX1" fmla="*/ 0 w 12358"/>
                <a:gd name="connsiteY1" fmla="*/ 1241925 h 1241924"/>
                <a:gd name="connsiteX2" fmla="*/ 12358 w 12358"/>
                <a:gd name="connsiteY2" fmla="*/ 1241925 h 1241924"/>
                <a:gd name="connsiteX3" fmla="*/ 12358 w 12358"/>
                <a:gd name="connsiteY3" fmla="*/ 0 h 1241924"/>
                <a:gd name="connsiteX4" fmla="*/ 0 w 12358"/>
                <a:gd name="connsiteY4" fmla="*/ 0 h 1241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41924">
                  <a:moveTo>
                    <a:pt x="0" y="0"/>
                  </a:moveTo>
                  <a:lnTo>
                    <a:pt x="0" y="1241925"/>
                  </a:lnTo>
                  <a:lnTo>
                    <a:pt x="12358" y="124192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46" name="Freeform 245">
              <a:extLst>
                <a:ext uri="{FF2B5EF4-FFF2-40B4-BE49-F238E27FC236}">
                  <a16:creationId xmlns:a16="http://schemas.microsoft.com/office/drawing/2014/main" id="{46785A7D-7AC1-B75A-99D5-9A801260C3B7}"/>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 name="connsiteX5" fmla="*/ 0 w 12347"/>
                <a:gd name="connsiteY5" fmla="*/ 0 h 120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209224">
                  <a:moveTo>
                    <a:pt x="0" y="0"/>
                  </a:moveTo>
                  <a:lnTo>
                    <a:pt x="0" y="1209224"/>
                  </a:lnTo>
                  <a:lnTo>
                    <a:pt x="12347" y="120922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F8CBA140-6D26-C075-FE3D-CA7708267A4D}"/>
                </a:ext>
              </a:extLst>
            </p:cNvPr>
            <p:cNvSpPr/>
            <p:nvPr/>
          </p:nvSpPr>
          <p:spPr>
            <a:xfrm>
              <a:off x="2738954" y="3602208"/>
              <a:ext cx="12347" cy="1209224"/>
            </a:xfrm>
            <a:custGeom>
              <a:avLst/>
              <a:gdLst>
                <a:gd name="connsiteX0" fmla="*/ 0 w 12347"/>
                <a:gd name="connsiteY0" fmla="*/ 0 h 1209224"/>
                <a:gd name="connsiteX1" fmla="*/ 0 w 12347"/>
                <a:gd name="connsiteY1" fmla="*/ 1209224 h 1209224"/>
                <a:gd name="connsiteX2" fmla="*/ 12347 w 12347"/>
                <a:gd name="connsiteY2" fmla="*/ 1209224 h 1209224"/>
                <a:gd name="connsiteX3" fmla="*/ 12347 w 12347"/>
                <a:gd name="connsiteY3" fmla="*/ 0 h 1209224"/>
                <a:gd name="connsiteX4" fmla="*/ 0 w 12347"/>
                <a:gd name="connsiteY4" fmla="*/ 0 h 1209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209224">
                  <a:moveTo>
                    <a:pt x="0" y="0"/>
                  </a:moveTo>
                  <a:lnTo>
                    <a:pt x="0" y="1209224"/>
                  </a:lnTo>
                  <a:lnTo>
                    <a:pt x="12347" y="120922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48" name="Freeform 247">
              <a:extLst>
                <a:ext uri="{FF2B5EF4-FFF2-40B4-BE49-F238E27FC236}">
                  <a16:creationId xmlns:a16="http://schemas.microsoft.com/office/drawing/2014/main" id="{525828B3-209C-459D-FCC2-253F4CB270C6}"/>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 name="connsiteX5" fmla="*/ 0 w 12358"/>
                <a:gd name="connsiteY5" fmla="*/ 0 h 12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7252">
                  <a:moveTo>
                    <a:pt x="0" y="0"/>
                  </a:moveTo>
                  <a:lnTo>
                    <a:pt x="0" y="1237253"/>
                  </a:lnTo>
                  <a:lnTo>
                    <a:pt x="12358" y="123725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D4F43294-3F63-F44A-BFB4-EFE7709AD5DF}"/>
                </a:ext>
              </a:extLst>
            </p:cNvPr>
            <p:cNvSpPr/>
            <p:nvPr/>
          </p:nvSpPr>
          <p:spPr>
            <a:xfrm>
              <a:off x="2751302" y="3574180"/>
              <a:ext cx="12358" cy="1237252"/>
            </a:xfrm>
            <a:custGeom>
              <a:avLst/>
              <a:gdLst>
                <a:gd name="connsiteX0" fmla="*/ 0 w 12358"/>
                <a:gd name="connsiteY0" fmla="*/ 0 h 1237252"/>
                <a:gd name="connsiteX1" fmla="*/ 0 w 12358"/>
                <a:gd name="connsiteY1" fmla="*/ 1237253 h 1237252"/>
                <a:gd name="connsiteX2" fmla="*/ 12358 w 12358"/>
                <a:gd name="connsiteY2" fmla="*/ 1237253 h 1237252"/>
                <a:gd name="connsiteX3" fmla="*/ 12358 w 12358"/>
                <a:gd name="connsiteY3" fmla="*/ 0 h 1237252"/>
                <a:gd name="connsiteX4" fmla="*/ 0 w 12358"/>
                <a:gd name="connsiteY4" fmla="*/ 0 h 1237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7252">
                  <a:moveTo>
                    <a:pt x="0" y="0"/>
                  </a:moveTo>
                  <a:lnTo>
                    <a:pt x="0" y="1237253"/>
                  </a:lnTo>
                  <a:lnTo>
                    <a:pt x="12358" y="123725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0" name="Freeform 249">
              <a:extLst>
                <a:ext uri="{FF2B5EF4-FFF2-40B4-BE49-F238E27FC236}">
                  <a16:creationId xmlns:a16="http://schemas.microsoft.com/office/drawing/2014/main" id="{B19B4C05-1498-F604-983C-81A475D79590}"/>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 name="connsiteX5" fmla="*/ 0 w 12347"/>
                <a:gd name="connsiteY5" fmla="*/ 0 h 115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159174">
                  <a:moveTo>
                    <a:pt x="0" y="0"/>
                  </a:moveTo>
                  <a:lnTo>
                    <a:pt x="0" y="1159174"/>
                  </a:lnTo>
                  <a:lnTo>
                    <a:pt x="12347" y="1159174"/>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57C9E7F0-9673-0E90-BBB2-99158475F288}"/>
                </a:ext>
              </a:extLst>
            </p:cNvPr>
            <p:cNvSpPr/>
            <p:nvPr/>
          </p:nvSpPr>
          <p:spPr>
            <a:xfrm>
              <a:off x="2763660" y="3652258"/>
              <a:ext cx="12347" cy="1159174"/>
            </a:xfrm>
            <a:custGeom>
              <a:avLst/>
              <a:gdLst>
                <a:gd name="connsiteX0" fmla="*/ 0 w 12347"/>
                <a:gd name="connsiteY0" fmla="*/ 0 h 1159174"/>
                <a:gd name="connsiteX1" fmla="*/ 0 w 12347"/>
                <a:gd name="connsiteY1" fmla="*/ 1159174 h 1159174"/>
                <a:gd name="connsiteX2" fmla="*/ 12347 w 12347"/>
                <a:gd name="connsiteY2" fmla="*/ 1159174 h 1159174"/>
                <a:gd name="connsiteX3" fmla="*/ 12347 w 12347"/>
                <a:gd name="connsiteY3" fmla="*/ 0 h 1159174"/>
                <a:gd name="connsiteX4" fmla="*/ 0 w 12347"/>
                <a:gd name="connsiteY4" fmla="*/ 0 h 115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159174">
                  <a:moveTo>
                    <a:pt x="0" y="0"/>
                  </a:moveTo>
                  <a:lnTo>
                    <a:pt x="0" y="1159174"/>
                  </a:lnTo>
                  <a:lnTo>
                    <a:pt x="12347" y="1159174"/>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2" name="Freeform 251">
              <a:extLst>
                <a:ext uri="{FF2B5EF4-FFF2-40B4-BE49-F238E27FC236}">
                  <a16:creationId xmlns:a16="http://schemas.microsoft.com/office/drawing/2014/main" id="{D8CCC921-7BF4-AB99-66FC-6B507C912DDC}"/>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 name="connsiteX5" fmla="*/ 0 w 12358"/>
                <a:gd name="connsiteY5" fmla="*/ 0 h 102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21700">
                  <a:moveTo>
                    <a:pt x="0" y="0"/>
                  </a:moveTo>
                  <a:lnTo>
                    <a:pt x="0" y="1021701"/>
                  </a:lnTo>
                  <a:lnTo>
                    <a:pt x="12358" y="102170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80ED0BB3-E1EE-17DD-9083-A6449686B68D}"/>
                </a:ext>
              </a:extLst>
            </p:cNvPr>
            <p:cNvSpPr/>
            <p:nvPr/>
          </p:nvSpPr>
          <p:spPr>
            <a:xfrm>
              <a:off x="2776007" y="3789731"/>
              <a:ext cx="12358" cy="1021700"/>
            </a:xfrm>
            <a:custGeom>
              <a:avLst/>
              <a:gdLst>
                <a:gd name="connsiteX0" fmla="*/ 0 w 12358"/>
                <a:gd name="connsiteY0" fmla="*/ 0 h 1021700"/>
                <a:gd name="connsiteX1" fmla="*/ 0 w 12358"/>
                <a:gd name="connsiteY1" fmla="*/ 1021701 h 1021700"/>
                <a:gd name="connsiteX2" fmla="*/ 12358 w 12358"/>
                <a:gd name="connsiteY2" fmla="*/ 1021701 h 1021700"/>
                <a:gd name="connsiteX3" fmla="*/ 12358 w 12358"/>
                <a:gd name="connsiteY3" fmla="*/ 0 h 1021700"/>
                <a:gd name="connsiteX4" fmla="*/ 0 w 12358"/>
                <a:gd name="connsiteY4" fmla="*/ 0 h 102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21700">
                  <a:moveTo>
                    <a:pt x="0" y="0"/>
                  </a:moveTo>
                  <a:lnTo>
                    <a:pt x="0" y="1021701"/>
                  </a:lnTo>
                  <a:lnTo>
                    <a:pt x="12358" y="102170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54" name="Freeform 253">
              <a:extLst>
                <a:ext uri="{FF2B5EF4-FFF2-40B4-BE49-F238E27FC236}">
                  <a16:creationId xmlns:a16="http://schemas.microsoft.com/office/drawing/2014/main" id="{FA56711F-BE9B-E120-13CF-94E4CCA94431}"/>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 name="connsiteX5" fmla="*/ 0 w 12347"/>
                <a:gd name="connsiteY5" fmla="*/ 0 h 103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37049">
                  <a:moveTo>
                    <a:pt x="0" y="0"/>
                  </a:moveTo>
                  <a:lnTo>
                    <a:pt x="0" y="1037050"/>
                  </a:lnTo>
                  <a:lnTo>
                    <a:pt x="12347" y="103705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5" name="Freeform 254">
              <a:extLst>
                <a:ext uri="{FF2B5EF4-FFF2-40B4-BE49-F238E27FC236}">
                  <a16:creationId xmlns:a16="http://schemas.microsoft.com/office/drawing/2014/main" id="{79AA1CBC-C45D-E702-7BC1-E51861DDB70B}"/>
                </a:ext>
              </a:extLst>
            </p:cNvPr>
            <p:cNvSpPr/>
            <p:nvPr/>
          </p:nvSpPr>
          <p:spPr>
            <a:xfrm>
              <a:off x="2788365" y="3774383"/>
              <a:ext cx="12347" cy="1037049"/>
            </a:xfrm>
            <a:custGeom>
              <a:avLst/>
              <a:gdLst>
                <a:gd name="connsiteX0" fmla="*/ 0 w 12347"/>
                <a:gd name="connsiteY0" fmla="*/ 0 h 1037049"/>
                <a:gd name="connsiteX1" fmla="*/ 0 w 12347"/>
                <a:gd name="connsiteY1" fmla="*/ 1037050 h 1037049"/>
                <a:gd name="connsiteX2" fmla="*/ 12347 w 12347"/>
                <a:gd name="connsiteY2" fmla="*/ 1037050 h 1037049"/>
                <a:gd name="connsiteX3" fmla="*/ 12347 w 12347"/>
                <a:gd name="connsiteY3" fmla="*/ 0 h 1037049"/>
                <a:gd name="connsiteX4" fmla="*/ 0 w 12347"/>
                <a:gd name="connsiteY4" fmla="*/ 0 h 103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37049">
                  <a:moveTo>
                    <a:pt x="0" y="0"/>
                  </a:moveTo>
                  <a:lnTo>
                    <a:pt x="0" y="1037050"/>
                  </a:lnTo>
                  <a:lnTo>
                    <a:pt x="12347" y="103705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53912168-9939-66D0-4FC3-609BAE0FF051}"/>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 name="connsiteX5" fmla="*/ 0 w 12347"/>
                <a:gd name="connsiteY5" fmla="*/ 0 h 102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29709">
                  <a:moveTo>
                    <a:pt x="0" y="0"/>
                  </a:moveTo>
                  <a:lnTo>
                    <a:pt x="0" y="1029710"/>
                  </a:lnTo>
                  <a:lnTo>
                    <a:pt x="12348" y="102971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7" name="Freeform 256">
              <a:extLst>
                <a:ext uri="{FF2B5EF4-FFF2-40B4-BE49-F238E27FC236}">
                  <a16:creationId xmlns:a16="http://schemas.microsoft.com/office/drawing/2014/main" id="{BF3EDA8F-D198-C075-580D-9437E17C1CCA}"/>
                </a:ext>
              </a:extLst>
            </p:cNvPr>
            <p:cNvSpPr/>
            <p:nvPr/>
          </p:nvSpPr>
          <p:spPr>
            <a:xfrm>
              <a:off x="2800713" y="3781723"/>
              <a:ext cx="12347" cy="1029709"/>
            </a:xfrm>
            <a:custGeom>
              <a:avLst/>
              <a:gdLst>
                <a:gd name="connsiteX0" fmla="*/ 0 w 12347"/>
                <a:gd name="connsiteY0" fmla="*/ 0 h 1029709"/>
                <a:gd name="connsiteX1" fmla="*/ 0 w 12347"/>
                <a:gd name="connsiteY1" fmla="*/ 1029710 h 1029709"/>
                <a:gd name="connsiteX2" fmla="*/ 12348 w 12347"/>
                <a:gd name="connsiteY2" fmla="*/ 1029710 h 1029709"/>
                <a:gd name="connsiteX3" fmla="*/ 12348 w 12347"/>
                <a:gd name="connsiteY3" fmla="*/ 0 h 1029709"/>
                <a:gd name="connsiteX4" fmla="*/ 0 w 12347"/>
                <a:gd name="connsiteY4" fmla="*/ 0 h 1029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029709">
                  <a:moveTo>
                    <a:pt x="0" y="0"/>
                  </a:moveTo>
                  <a:lnTo>
                    <a:pt x="0" y="1029710"/>
                  </a:lnTo>
                  <a:lnTo>
                    <a:pt x="12348" y="102971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58" name="Freeform 257">
              <a:extLst>
                <a:ext uri="{FF2B5EF4-FFF2-40B4-BE49-F238E27FC236}">
                  <a16:creationId xmlns:a16="http://schemas.microsoft.com/office/drawing/2014/main" id="{AEA56BFC-5CF1-FCF8-F7EF-44EF3C27429B}"/>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 name="connsiteX5" fmla="*/ 0 w 12358"/>
                <a:gd name="connsiteY5" fmla="*/ 0 h 96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60973">
                  <a:moveTo>
                    <a:pt x="0" y="0"/>
                  </a:moveTo>
                  <a:lnTo>
                    <a:pt x="0" y="960973"/>
                  </a:lnTo>
                  <a:lnTo>
                    <a:pt x="12358" y="9609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59" name="Freeform 258">
              <a:extLst>
                <a:ext uri="{FF2B5EF4-FFF2-40B4-BE49-F238E27FC236}">
                  <a16:creationId xmlns:a16="http://schemas.microsoft.com/office/drawing/2014/main" id="{0D808671-D597-7C49-76F5-B43D208EE767}"/>
                </a:ext>
              </a:extLst>
            </p:cNvPr>
            <p:cNvSpPr/>
            <p:nvPr/>
          </p:nvSpPr>
          <p:spPr>
            <a:xfrm>
              <a:off x="2813060" y="3850459"/>
              <a:ext cx="12358" cy="960973"/>
            </a:xfrm>
            <a:custGeom>
              <a:avLst/>
              <a:gdLst>
                <a:gd name="connsiteX0" fmla="*/ 0 w 12358"/>
                <a:gd name="connsiteY0" fmla="*/ 0 h 960973"/>
                <a:gd name="connsiteX1" fmla="*/ 0 w 12358"/>
                <a:gd name="connsiteY1" fmla="*/ 960973 h 960973"/>
                <a:gd name="connsiteX2" fmla="*/ 12358 w 12358"/>
                <a:gd name="connsiteY2" fmla="*/ 960973 h 960973"/>
                <a:gd name="connsiteX3" fmla="*/ 12358 w 12358"/>
                <a:gd name="connsiteY3" fmla="*/ 0 h 960973"/>
                <a:gd name="connsiteX4" fmla="*/ 0 w 12358"/>
                <a:gd name="connsiteY4" fmla="*/ 0 h 960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60973">
                  <a:moveTo>
                    <a:pt x="0" y="0"/>
                  </a:moveTo>
                  <a:lnTo>
                    <a:pt x="0" y="960973"/>
                  </a:lnTo>
                  <a:lnTo>
                    <a:pt x="12358" y="9609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0" name="Freeform 259">
              <a:extLst>
                <a:ext uri="{FF2B5EF4-FFF2-40B4-BE49-F238E27FC236}">
                  <a16:creationId xmlns:a16="http://schemas.microsoft.com/office/drawing/2014/main" id="{D7D509AC-3C79-439C-7B74-97E17C8AEB39}"/>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 name="connsiteX5" fmla="*/ 0 w 12347"/>
                <a:gd name="connsiteY5" fmla="*/ 0 h 90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2914">
                  <a:moveTo>
                    <a:pt x="0" y="0"/>
                  </a:moveTo>
                  <a:lnTo>
                    <a:pt x="0" y="902914"/>
                  </a:lnTo>
                  <a:lnTo>
                    <a:pt x="12348" y="90291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1" name="Freeform 260">
              <a:extLst>
                <a:ext uri="{FF2B5EF4-FFF2-40B4-BE49-F238E27FC236}">
                  <a16:creationId xmlns:a16="http://schemas.microsoft.com/office/drawing/2014/main" id="{B14E0A5A-B472-48D0-C880-0B6E0767D4F6}"/>
                </a:ext>
              </a:extLst>
            </p:cNvPr>
            <p:cNvSpPr/>
            <p:nvPr/>
          </p:nvSpPr>
          <p:spPr>
            <a:xfrm>
              <a:off x="2825418" y="3908518"/>
              <a:ext cx="12347" cy="902914"/>
            </a:xfrm>
            <a:custGeom>
              <a:avLst/>
              <a:gdLst>
                <a:gd name="connsiteX0" fmla="*/ 0 w 12347"/>
                <a:gd name="connsiteY0" fmla="*/ 0 h 902914"/>
                <a:gd name="connsiteX1" fmla="*/ 0 w 12347"/>
                <a:gd name="connsiteY1" fmla="*/ 902914 h 902914"/>
                <a:gd name="connsiteX2" fmla="*/ 12348 w 12347"/>
                <a:gd name="connsiteY2" fmla="*/ 902914 h 902914"/>
                <a:gd name="connsiteX3" fmla="*/ 12348 w 12347"/>
                <a:gd name="connsiteY3" fmla="*/ 0 h 902914"/>
                <a:gd name="connsiteX4" fmla="*/ 0 w 12347"/>
                <a:gd name="connsiteY4" fmla="*/ 0 h 902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2914">
                  <a:moveTo>
                    <a:pt x="0" y="0"/>
                  </a:moveTo>
                  <a:lnTo>
                    <a:pt x="0" y="902914"/>
                  </a:lnTo>
                  <a:lnTo>
                    <a:pt x="12348" y="90291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2" name="Freeform 261">
              <a:extLst>
                <a:ext uri="{FF2B5EF4-FFF2-40B4-BE49-F238E27FC236}">
                  <a16:creationId xmlns:a16="http://schemas.microsoft.com/office/drawing/2014/main" id="{3241A503-CB53-DF72-9DA6-E92FFB2DCD8C}"/>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 name="connsiteX5" fmla="*/ 0 w 12358"/>
                <a:gd name="connsiteY5" fmla="*/ 0 h 90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06251">
                  <a:moveTo>
                    <a:pt x="0" y="0"/>
                  </a:moveTo>
                  <a:lnTo>
                    <a:pt x="0" y="906251"/>
                  </a:lnTo>
                  <a:lnTo>
                    <a:pt x="12358" y="90625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3" name="Freeform 262">
              <a:extLst>
                <a:ext uri="{FF2B5EF4-FFF2-40B4-BE49-F238E27FC236}">
                  <a16:creationId xmlns:a16="http://schemas.microsoft.com/office/drawing/2014/main" id="{BEC8AB7C-1874-B084-2ACA-79222466F6C8}"/>
                </a:ext>
              </a:extLst>
            </p:cNvPr>
            <p:cNvSpPr/>
            <p:nvPr/>
          </p:nvSpPr>
          <p:spPr>
            <a:xfrm>
              <a:off x="2837766" y="3905181"/>
              <a:ext cx="12358" cy="906251"/>
            </a:xfrm>
            <a:custGeom>
              <a:avLst/>
              <a:gdLst>
                <a:gd name="connsiteX0" fmla="*/ 0 w 12358"/>
                <a:gd name="connsiteY0" fmla="*/ 0 h 906251"/>
                <a:gd name="connsiteX1" fmla="*/ 0 w 12358"/>
                <a:gd name="connsiteY1" fmla="*/ 906251 h 906251"/>
                <a:gd name="connsiteX2" fmla="*/ 12358 w 12358"/>
                <a:gd name="connsiteY2" fmla="*/ 906251 h 906251"/>
                <a:gd name="connsiteX3" fmla="*/ 12358 w 12358"/>
                <a:gd name="connsiteY3" fmla="*/ 0 h 906251"/>
                <a:gd name="connsiteX4" fmla="*/ 0 w 12358"/>
                <a:gd name="connsiteY4" fmla="*/ 0 h 90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06251">
                  <a:moveTo>
                    <a:pt x="0" y="0"/>
                  </a:moveTo>
                  <a:lnTo>
                    <a:pt x="0" y="906251"/>
                  </a:lnTo>
                  <a:lnTo>
                    <a:pt x="12358" y="90625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4" name="Freeform 263">
              <a:extLst>
                <a:ext uri="{FF2B5EF4-FFF2-40B4-BE49-F238E27FC236}">
                  <a16:creationId xmlns:a16="http://schemas.microsoft.com/office/drawing/2014/main" id="{DDDA4574-7383-AD14-FFDF-D04DB43158C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 name="connsiteX5" fmla="*/ 0 w 12347"/>
                <a:gd name="connsiteY5" fmla="*/ 0 h 86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64209">
                  <a:moveTo>
                    <a:pt x="0" y="0"/>
                  </a:moveTo>
                  <a:lnTo>
                    <a:pt x="0" y="864209"/>
                  </a:lnTo>
                  <a:lnTo>
                    <a:pt x="12348" y="86420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5" name="Freeform 264">
              <a:extLst>
                <a:ext uri="{FF2B5EF4-FFF2-40B4-BE49-F238E27FC236}">
                  <a16:creationId xmlns:a16="http://schemas.microsoft.com/office/drawing/2014/main" id="{C9DDB10D-F024-0A3E-EE88-6E9DFD729F75}"/>
                </a:ext>
              </a:extLst>
            </p:cNvPr>
            <p:cNvSpPr/>
            <p:nvPr/>
          </p:nvSpPr>
          <p:spPr>
            <a:xfrm>
              <a:off x="2850124" y="3947223"/>
              <a:ext cx="12347" cy="864209"/>
            </a:xfrm>
            <a:custGeom>
              <a:avLst/>
              <a:gdLst>
                <a:gd name="connsiteX0" fmla="*/ 0 w 12347"/>
                <a:gd name="connsiteY0" fmla="*/ 0 h 864209"/>
                <a:gd name="connsiteX1" fmla="*/ 0 w 12347"/>
                <a:gd name="connsiteY1" fmla="*/ 864209 h 864209"/>
                <a:gd name="connsiteX2" fmla="*/ 12348 w 12347"/>
                <a:gd name="connsiteY2" fmla="*/ 864209 h 864209"/>
                <a:gd name="connsiteX3" fmla="*/ 12348 w 12347"/>
                <a:gd name="connsiteY3" fmla="*/ 0 h 864209"/>
                <a:gd name="connsiteX4" fmla="*/ 0 w 12347"/>
                <a:gd name="connsiteY4" fmla="*/ 0 h 86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64209">
                  <a:moveTo>
                    <a:pt x="0" y="0"/>
                  </a:moveTo>
                  <a:lnTo>
                    <a:pt x="0" y="864209"/>
                  </a:lnTo>
                  <a:lnTo>
                    <a:pt x="12348" y="86420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66" name="Freeform 265">
              <a:extLst>
                <a:ext uri="{FF2B5EF4-FFF2-40B4-BE49-F238E27FC236}">
                  <a16:creationId xmlns:a16="http://schemas.microsoft.com/office/drawing/2014/main" id="{084774CF-A677-382D-92BD-9CD4ACE13EE8}"/>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 name="connsiteX5" fmla="*/ 0 w 12358"/>
                <a:gd name="connsiteY5" fmla="*/ 0 h 80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3480">
                  <a:moveTo>
                    <a:pt x="0" y="0"/>
                  </a:moveTo>
                  <a:lnTo>
                    <a:pt x="0" y="803480"/>
                  </a:lnTo>
                  <a:lnTo>
                    <a:pt x="12358" y="80348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7" name="Freeform 266">
              <a:extLst>
                <a:ext uri="{FF2B5EF4-FFF2-40B4-BE49-F238E27FC236}">
                  <a16:creationId xmlns:a16="http://schemas.microsoft.com/office/drawing/2014/main" id="{40F26456-305B-6EB1-D8C9-90794DBC70AC}"/>
                </a:ext>
              </a:extLst>
            </p:cNvPr>
            <p:cNvSpPr/>
            <p:nvPr/>
          </p:nvSpPr>
          <p:spPr>
            <a:xfrm>
              <a:off x="2862471" y="4007952"/>
              <a:ext cx="12358" cy="803480"/>
            </a:xfrm>
            <a:custGeom>
              <a:avLst/>
              <a:gdLst>
                <a:gd name="connsiteX0" fmla="*/ 0 w 12358"/>
                <a:gd name="connsiteY0" fmla="*/ 0 h 803480"/>
                <a:gd name="connsiteX1" fmla="*/ 0 w 12358"/>
                <a:gd name="connsiteY1" fmla="*/ 803480 h 803480"/>
                <a:gd name="connsiteX2" fmla="*/ 12358 w 12358"/>
                <a:gd name="connsiteY2" fmla="*/ 803480 h 803480"/>
                <a:gd name="connsiteX3" fmla="*/ 12358 w 12358"/>
                <a:gd name="connsiteY3" fmla="*/ 0 h 803480"/>
                <a:gd name="connsiteX4" fmla="*/ 0 w 12358"/>
                <a:gd name="connsiteY4" fmla="*/ 0 h 80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3480">
                  <a:moveTo>
                    <a:pt x="0" y="0"/>
                  </a:moveTo>
                  <a:lnTo>
                    <a:pt x="0" y="803480"/>
                  </a:lnTo>
                  <a:lnTo>
                    <a:pt x="12358" y="80348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68" name="Freeform 267">
              <a:extLst>
                <a:ext uri="{FF2B5EF4-FFF2-40B4-BE49-F238E27FC236}">
                  <a16:creationId xmlns:a16="http://schemas.microsoft.com/office/drawing/2014/main" id="{8EFAC2B1-D5EC-E0D1-62E0-51D3E3AD65D5}"/>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 name="connsiteX5" fmla="*/ 0 w 12347"/>
                <a:gd name="connsiteY5" fmla="*/ 0 h 75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59436">
                  <a:moveTo>
                    <a:pt x="0" y="0"/>
                  </a:moveTo>
                  <a:lnTo>
                    <a:pt x="0" y="759436"/>
                  </a:lnTo>
                  <a:lnTo>
                    <a:pt x="12348" y="759436"/>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69" name="Freeform 268">
              <a:extLst>
                <a:ext uri="{FF2B5EF4-FFF2-40B4-BE49-F238E27FC236}">
                  <a16:creationId xmlns:a16="http://schemas.microsoft.com/office/drawing/2014/main" id="{3A591672-5B20-D7AE-66FA-F7367C354444}"/>
                </a:ext>
              </a:extLst>
            </p:cNvPr>
            <p:cNvSpPr/>
            <p:nvPr/>
          </p:nvSpPr>
          <p:spPr>
            <a:xfrm>
              <a:off x="2874829" y="4051996"/>
              <a:ext cx="12347" cy="759436"/>
            </a:xfrm>
            <a:custGeom>
              <a:avLst/>
              <a:gdLst>
                <a:gd name="connsiteX0" fmla="*/ 0 w 12347"/>
                <a:gd name="connsiteY0" fmla="*/ 0 h 759436"/>
                <a:gd name="connsiteX1" fmla="*/ 0 w 12347"/>
                <a:gd name="connsiteY1" fmla="*/ 759436 h 759436"/>
                <a:gd name="connsiteX2" fmla="*/ 12348 w 12347"/>
                <a:gd name="connsiteY2" fmla="*/ 759436 h 759436"/>
                <a:gd name="connsiteX3" fmla="*/ 12348 w 12347"/>
                <a:gd name="connsiteY3" fmla="*/ 0 h 759436"/>
                <a:gd name="connsiteX4" fmla="*/ 0 w 12347"/>
                <a:gd name="connsiteY4" fmla="*/ 0 h 7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59436">
                  <a:moveTo>
                    <a:pt x="0" y="0"/>
                  </a:moveTo>
                  <a:lnTo>
                    <a:pt x="0" y="759436"/>
                  </a:lnTo>
                  <a:lnTo>
                    <a:pt x="12348" y="759436"/>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70" name="Freeform 269">
              <a:extLst>
                <a:ext uri="{FF2B5EF4-FFF2-40B4-BE49-F238E27FC236}">
                  <a16:creationId xmlns:a16="http://schemas.microsoft.com/office/drawing/2014/main" id="{D26711CD-AF85-052E-9A68-9D8D33D36F00}"/>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 name="connsiteX5" fmla="*/ 0 w 12347"/>
                <a:gd name="connsiteY5" fmla="*/ 0 h 64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49991">
                  <a:moveTo>
                    <a:pt x="0" y="0"/>
                  </a:moveTo>
                  <a:lnTo>
                    <a:pt x="0" y="649992"/>
                  </a:lnTo>
                  <a:lnTo>
                    <a:pt x="12347" y="64999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1" name="Freeform 270">
              <a:extLst>
                <a:ext uri="{FF2B5EF4-FFF2-40B4-BE49-F238E27FC236}">
                  <a16:creationId xmlns:a16="http://schemas.microsoft.com/office/drawing/2014/main" id="{BE9872A1-A72E-877C-8FBB-3930B7CFC58F}"/>
                </a:ext>
              </a:extLst>
            </p:cNvPr>
            <p:cNvSpPr/>
            <p:nvPr/>
          </p:nvSpPr>
          <p:spPr>
            <a:xfrm>
              <a:off x="2887177" y="4161441"/>
              <a:ext cx="12347" cy="649991"/>
            </a:xfrm>
            <a:custGeom>
              <a:avLst/>
              <a:gdLst>
                <a:gd name="connsiteX0" fmla="*/ 0 w 12347"/>
                <a:gd name="connsiteY0" fmla="*/ 0 h 649991"/>
                <a:gd name="connsiteX1" fmla="*/ 0 w 12347"/>
                <a:gd name="connsiteY1" fmla="*/ 649992 h 649991"/>
                <a:gd name="connsiteX2" fmla="*/ 12347 w 12347"/>
                <a:gd name="connsiteY2" fmla="*/ 649992 h 649991"/>
                <a:gd name="connsiteX3" fmla="*/ 12347 w 12347"/>
                <a:gd name="connsiteY3" fmla="*/ 0 h 649991"/>
                <a:gd name="connsiteX4" fmla="*/ 0 w 12347"/>
                <a:gd name="connsiteY4" fmla="*/ 0 h 64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49991">
                  <a:moveTo>
                    <a:pt x="0" y="0"/>
                  </a:moveTo>
                  <a:lnTo>
                    <a:pt x="0" y="649992"/>
                  </a:lnTo>
                  <a:lnTo>
                    <a:pt x="12347" y="64999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2" name="Freeform 271">
              <a:extLst>
                <a:ext uri="{FF2B5EF4-FFF2-40B4-BE49-F238E27FC236}">
                  <a16:creationId xmlns:a16="http://schemas.microsoft.com/office/drawing/2014/main" id="{7E36D9F5-007C-0913-AEF0-C141D2A7ECC1}"/>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 name="connsiteX5" fmla="*/ 0 w 12358"/>
                <a:gd name="connsiteY5" fmla="*/ 0 h 66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67343">
                  <a:moveTo>
                    <a:pt x="0" y="0"/>
                  </a:moveTo>
                  <a:lnTo>
                    <a:pt x="0" y="667343"/>
                  </a:lnTo>
                  <a:lnTo>
                    <a:pt x="12358" y="6673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3" name="Freeform 272">
              <a:extLst>
                <a:ext uri="{FF2B5EF4-FFF2-40B4-BE49-F238E27FC236}">
                  <a16:creationId xmlns:a16="http://schemas.microsoft.com/office/drawing/2014/main" id="{5BF705C6-2577-C35B-60CC-F8D51CD48AE6}"/>
                </a:ext>
              </a:extLst>
            </p:cNvPr>
            <p:cNvSpPr/>
            <p:nvPr/>
          </p:nvSpPr>
          <p:spPr>
            <a:xfrm>
              <a:off x="2899524" y="4144089"/>
              <a:ext cx="12358" cy="667343"/>
            </a:xfrm>
            <a:custGeom>
              <a:avLst/>
              <a:gdLst>
                <a:gd name="connsiteX0" fmla="*/ 0 w 12358"/>
                <a:gd name="connsiteY0" fmla="*/ 0 h 667343"/>
                <a:gd name="connsiteX1" fmla="*/ 0 w 12358"/>
                <a:gd name="connsiteY1" fmla="*/ 667343 h 667343"/>
                <a:gd name="connsiteX2" fmla="*/ 12358 w 12358"/>
                <a:gd name="connsiteY2" fmla="*/ 667343 h 667343"/>
                <a:gd name="connsiteX3" fmla="*/ 12358 w 12358"/>
                <a:gd name="connsiteY3" fmla="*/ 0 h 667343"/>
                <a:gd name="connsiteX4" fmla="*/ 0 w 12358"/>
                <a:gd name="connsiteY4" fmla="*/ 0 h 667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67343">
                  <a:moveTo>
                    <a:pt x="0" y="0"/>
                  </a:moveTo>
                  <a:lnTo>
                    <a:pt x="0" y="667343"/>
                  </a:lnTo>
                  <a:lnTo>
                    <a:pt x="12358" y="6673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4" name="Freeform 273">
              <a:extLst>
                <a:ext uri="{FF2B5EF4-FFF2-40B4-BE49-F238E27FC236}">
                  <a16:creationId xmlns:a16="http://schemas.microsoft.com/office/drawing/2014/main" id="{2338D6B9-B623-C968-E005-0F10EA45D837}"/>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 name="connsiteX5" fmla="*/ 0 w 12347"/>
                <a:gd name="connsiteY5" fmla="*/ 0 h 62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24632">
                  <a:moveTo>
                    <a:pt x="0" y="0"/>
                  </a:moveTo>
                  <a:lnTo>
                    <a:pt x="0" y="624632"/>
                  </a:lnTo>
                  <a:lnTo>
                    <a:pt x="12347" y="62463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5" name="Freeform 274">
              <a:extLst>
                <a:ext uri="{FF2B5EF4-FFF2-40B4-BE49-F238E27FC236}">
                  <a16:creationId xmlns:a16="http://schemas.microsoft.com/office/drawing/2014/main" id="{C1E0404D-60C6-E253-244B-A035E9895BCA}"/>
                </a:ext>
              </a:extLst>
            </p:cNvPr>
            <p:cNvSpPr/>
            <p:nvPr/>
          </p:nvSpPr>
          <p:spPr>
            <a:xfrm>
              <a:off x="2911883" y="4186800"/>
              <a:ext cx="12347" cy="624632"/>
            </a:xfrm>
            <a:custGeom>
              <a:avLst/>
              <a:gdLst>
                <a:gd name="connsiteX0" fmla="*/ 0 w 12347"/>
                <a:gd name="connsiteY0" fmla="*/ 0 h 624632"/>
                <a:gd name="connsiteX1" fmla="*/ 0 w 12347"/>
                <a:gd name="connsiteY1" fmla="*/ 624632 h 624632"/>
                <a:gd name="connsiteX2" fmla="*/ 12347 w 12347"/>
                <a:gd name="connsiteY2" fmla="*/ 624632 h 624632"/>
                <a:gd name="connsiteX3" fmla="*/ 12347 w 12347"/>
                <a:gd name="connsiteY3" fmla="*/ 0 h 624632"/>
                <a:gd name="connsiteX4" fmla="*/ 0 w 12347"/>
                <a:gd name="connsiteY4" fmla="*/ 0 h 624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24632">
                  <a:moveTo>
                    <a:pt x="0" y="0"/>
                  </a:moveTo>
                  <a:lnTo>
                    <a:pt x="0" y="624632"/>
                  </a:lnTo>
                  <a:lnTo>
                    <a:pt x="12347" y="62463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76" name="Freeform 275">
              <a:extLst>
                <a:ext uri="{FF2B5EF4-FFF2-40B4-BE49-F238E27FC236}">
                  <a16:creationId xmlns:a16="http://schemas.microsoft.com/office/drawing/2014/main" id="{849DE872-9EB4-953E-ED9F-3581C73FC2AC}"/>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 name="connsiteX5" fmla="*/ 0 w 12358"/>
                <a:gd name="connsiteY5" fmla="*/ 0 h 58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85926">
                  <a:moveTo>
                    <a:pt x="0" y="0"/>
                  </a:moveTo>
                  <a:lnTo>
                    <a:pt x="0" y="585927"/>
                  </a:lnTo>
                  <a:lnTo>
                    <a:pt x="12358" y="58592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7" name="Freeform 276">
              <a:extLst>
                <a:ext uri="{FF2B5EF4-FFF2-40B4-BE49-F238E27FC236}">
                  <a16:creationId xmlns:a16="http://schemas.microsoft.com/office/drawing/2014/main" id="{C716CD89-1834-641A-190C-B0B2139CE848}"/>
                </a:ext>
              </a:extLst>
            </p:cNvPr>
            <p:cNvSpPr/>
            <p:nvPr/>
          </p:nvSpPr>
          <p:spPr>
            <a:xfrm>
              <a:off x="2924230" y="4225505"/>
              <a:ext cx="12358" cy="585926"/>
            </a:xfrm>
            <a:custGeom>
              <a:avLst/>
              <a:gdLst>
                <a:gd name="connsiteX0" fmla="*/ 0 w 12358"/>
                <a:gd name="connsiteY0" fmla="*/ 0 h 585926"/>
                <a:gd name="connsiteX1" fmla="*/ 0 w 12358"/>
                <a:gd name="connsiteY1" fmla="*/ 585927 h 585926"/>
                <a:gd name="connsiteX2" fmla="*/ 12358 w 12358"/>
                <a:gd name="connsiteY2" fmla="*/ 585927 h 585926"/>
                <a:gd name="connsiteX3" fmla="*/ 12358 w 12358"/>
                <a:gd name="connsiteY3" fmla="*/ 0 h 585926"/>
                <a:gd name="connsiteX4" fmla="*/ 0 w 12358"/>
                <a:gd name="connsiteY4" fmla="*/ 0 h 585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85926">
                  <a:moveTo>
                    <a:pt x="0" y="0"/>
                  </a:moveTo>
                  <a:lnTo>
                    <a:pt x="0" y="585927"/>
                  </a:lnTo>
                  <a:lnTo>
                    <a:pt x="12358" y="58592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78" name="Freeform 277">
              <a:extLst>
                <a:ext uri="{FF2B5EF4-FFF2-40B4-BE49-F238E27FC236}">
                  <a16:creationId xmlns:a16="http://schemas.microsoft.com/office/drawing/2014/main" id="{9FC98C52-CB32-E296-62DA-DC8E49FD95FD}"/>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 name="connsiteX5" fmla="*/ 0 w 12347"/>
                <a:gd name="connsiteY5" fmla="*/ 0 h 504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04511">
                  <a:moveTo>
                    <a:pt x="0" y="0"/>
                  </a:moveTo>
                  <a:lnTo>
                    <a:pt x="0" y="504512"/>
                  </a:lnTo>
                  <a:lnTo>
                    <a:pt x="12347" y="50451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79" name="Freeform 278">
              <a:extLst>
                <a:ext uri="{FF2B5EF4-FFF2-40B4-BE49-F238E27FC236}">
                  <a16:creationId xmlns:a16="http://schemas.microsoft.com/office/drawing/2014/main" id="{148DFD56-5BC3-7CF4-579D-5943B32AB485}"/>
                </a:ext>
              </a:extLst>
            </p:cNvPr>
            <p:cNvSpPr/>
            <p:nvPr/>
          </p:nvSpPr>
          <p:spPr>
            <a:xfrm>
              <a:off x="2936588" y="4306921"/>
              <a:ext cx="12347" cy="504511"/>
            </a:xfrm>
            <a:custGeom>
              <a:avLst/>
              <a:gdLst>
                <a:gd name="connsiteX0" fmla="*/ 0 w 12347"/>
                <a:gd name="connsiteY0" fmla="*/ 0 h 504511"/>
                <a:gd name="connsiteX1" fmla="*/ 0 w 12347"/>
                <a:gd name="connsiteY1" fmla="*/ 504512 h 504511"/>
                <a:gd name="connsiteX2" fmla="*/ 12347 w 12347"/>
                <a:gd name="connsiteY2" fmla="*/ 504512 h 504511"/>
                <a:gd name="connsiteX3" fmla="*/ 12347 w 12347"/>
                <a:gd name="connsiteY3" fmla="*/ 0 h 504511"/>
                <a:gd name="connsiteX4" fmla="*/ 0 w 12347"/>
                <a:gd name="connsiteY4" fmla="*/ 0 h 50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04511">
                  <a:moveTo>
                    <a:pt x="0" y="0"/>
                  </a:moveTo>
                  <a:lnTo>
                    <a:pt x="0" y="504512"/>
                  </a:lnTo>
                  <a:lnTo>
                    <a:pt x="12347" y="50451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0" name="Freeform 279">
              <a:extLst>
                <a:ext uri="{FF2B5EF4-FFF2-40B4-BE49-F238E27FC236}">
                  <a16:creationId xmlns:a16="http://schemas.microsoft.com/office/drawing/2014/main" id="{158EB69C-7924-224E-09FE-6F3619027816}"/>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 name="connsiteX5" fmla="*/ 0 w 12358"/>
                <a:gd name="connsiteY5" fmla="*/ 0 h 49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493166">
                  <a:moveTo>
                    <a:pt x="0" y="0"/>
                  </a:moveTo>
                  <a:lnTo>
                    <a:pt x="0" y="493166"/>
                  </a:lnTo>
                  <a:lnTo>
                    <a:pt x="12358" y="49316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1" name="Freeform 280">
              <a:extLst>
                <a:ext uri="{FF2B5EF4-FFF2-40B4-BE49-F238E27FC236}">
                  <a16:creationId xmlns:a16="http://schemas.microsoft.com/office/drawing/2014/main" id="{F47EFB73-3A02-2C71-3D04-BB275FFAF875}"/>
                </a:ext>
              </a:extLst>
            </p:cNvPr>
            <p:cNvSpPr/>
            <p:nvPr/>
          </p:nvSpPr>
          <p:spPr>
            <a:xfrm>
              <a:off x="2948936" y="4318266"/>
              <a:ext cx="12358" cy="493166"/>
            </a:xfrm>
            <a:custGeom>
              <a:avLst/>
              <a:gdLst>
                <a:gd name="connsiteX0" fmla="*/ 0 w 12358"/>
                <a:gd name="connsiteY0" fmla="*/ 0 h 493166"/>
                <a:gd name="connsiteX1" fmla="*/ 0 w 12358"/>
                <a:gd name="connsiteY1" fmla="*/ 493166 h 493166"/>
                <a:gd name="connsiteX2" fmla="*/ 12358 w 12358"/>
                <a:gd name="connsiteY2" fmla="*/ 493166 h 493166"/>
                <a:gd name="connsiteX3" fmla="*/ 12358 w 12358"/>
                <a:gd name="connsiteY3" fmla="*/ 0 h 493166"/>
                <a:gd name="connsiteX4" fmla="*/ 0 w 12358"/>
                <a:gd name="connsiteY4" fmla="*/ 0 h 493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493166">
                  <a:moveTo>
                    <a:pt x="0" y="0"/>
                  </a:moveTo>
                  <a:lnTo>
                    <a:pt x="0" y="493166"/>
                  </a:lnTo>
                  <a:lnTo>
                    <a:pt x="12358" y="49316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2" name="Freeform 281">
              <a:extLst>
                <a:ext uri="{FF2B5EF4-FFF2-40B4-BE49-F238E27FC236}">
                  <a16:creationId xmlns:a16="http://schemas.microsoft.com/office/drawing/2014/main" id="{57BB0F5F-9EB0-8D84-A429-21B713FFE5F0}"/>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 name="connsiteX5" fmla="*/ 0 w 12347"/>
                <a:gd name="connsiteY5" fmla="*/ 0 h 4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79152">
                  <a:moveTo>
                    <a:pt x="0" y="0"/>
                  </a:moveTo>
                  <a:lnTo>
                    <a:pt x="0" y="479152"/>
                  </a:lnTo>
                  <a:lnTo>
                    <a:pt x="12347" y="479152"/>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3" name="Freeform 282">
              <a:extLst>
                <a:ext uri="{FF2B5EF4-FFF2-40B4-BE49-F238E27FC236}">
                  <a16:creationId xmlns:a16="http://schemas.microsoft.com/office/drawing/2014/main" id="{00203B89-05C9-BCBE-A325-67A16DD9C619}"/>
                </a:ext>
              </a:extLst>
            </p:cNvPr>
            <p:cNvSpPr/>
            <p:nvPr/>
          </p:nvSpPr>
          <p:spPr>
            <a:xfrm>
              <a:off x="2961294" y="4332280"/>
              <a:ext cx="12347" cy="479152"/>
            </a:xfrm>
            <a:custGeom>
              <a:avLst/>
              <a:gdLst>
                <a:gd name="connsiteX0" fmla="*/ 0 w 12347"/>
                <a:gd name="connsiteY0" fmla="*/ 0 h 479152"/>
                <a:gd name="connsiteX1" fmla="*/ 0 w 12347"/>
                <a:gd name="connsiteY1" fmla="*/ 479152 h 479152"/>
                <a:gd name="connsiteX2" fmla="*/ 12347 w 12347"/>
                <a:gd name="connsiteY2" fmla="*/ 479152 h 479152"/>
                <a:gd name="connsiteX3" fmla="*/ 12347 w 12347"/>
                <a:gd name="connsiteY3" fmla="*/ 0 h 479152"/>
                <a:gd name="connsiteX4" fmla="*/ 0 w 12347"/>
                <a:gd name="connsiteY4" fmla="*/ 0 h 47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79152">
                  <a:moveTo>
                    <a:pt x="0" y="0"/>
                  </a:moveTo>
                  <a:lnTo>
                    <a:pt x="0" y="479152"/>
                  </a:lnTo>
                  <a:lnTo>
                    <a:pt x="12347" y="479152"/>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4" name="Freeform 283">
              <a:extLst>
                <a:ext uri="{FF2B5EF4-FFF2-40B4-BE49-F238E27FC236}">
                  <a16:creationId xmlns:a16="http://schemas.microsoft.com/office/drawing/2014/main" id="{D65C6DA3-C196-73C8-27BF-23F5725369AE}"/>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 name="connsiteX5" fmla="*/ 0 w 12358"/>
                <a:gd name="connsiteY5" fmla="*/ 0 h 3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99743">
                  <a:moveTo>
                    <a:pt x="0" y="0"/>
                  </a:moveTo>
                  <a:lnTo>
                    <a:pt x="0" y="399743"/>
                  </a:lnTo>
                  <a:lnTo>
                    <a:pt x="12358" y="39974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5" name="Freeform 284">
              <a:extLst>
                <a:ext uri="{FF2B5EF4-FFF2-40B4-BE49-F238E27FC236}">
                  <a16:creationId xmlns:a16="http://schemas.microsoft.com/office/drawing/2014/main" id="{53224E3E-6F8E-3381-A6B0-5AA7E6846268}"/>
                </a:ext>
              </a:extLst>
            </p:cNvPr>
            <p:cNvSpPr/>
            <p:nvPr/>
          </p:nvSpPr>
          <p:spPr>
            <a:xfrm>
              <a:off x="2973641" y="4411689"/>
              <a:ext cx="12358" cy="399743"/>
            </a:xfrm>
            <a:custGeom>
              <a:avLst/>
              <a:gdLst>
                <a:gd name="connsiteX0" fmla="*/ 0 w 12358"/>
                <a:gd name="connsiteY0" fmla="*/ 0 h 399743"/>
                <a:gd name="connsiteX1" fmla="*/ 0 w 12358"/>
                <a:gd name="connsiteY1" fmla="*/ 399743 h 399743"/>
                <a:gd name="connsiteX2" fmla="*/ 12358 w 12358"/>
                <a:gd name="connsiteY2" fmla="*/ 399743 h 399743"/>
                <a:gd name="connsiteX3" fmla="*/ 12358 w 12358"/>
                <a:gd name="connsiteY3" fmla="*/ 0 h 399743"/>
                <a:gd name="connsiteX4" fmla="*/ 0 w 12358"/>
                <a:gd name="connsiteY4" fmla="*/ 0 h 399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99743">
                  <a:moveTo>
                    <a:pt x="0" y="0"/>
                  </a:moveTo>
                  <a:lnTo>
                    <a:pt x="0" y="399743"/>
                  </a:lnTo>
                  <a:lnTo>
                    <a:pt x="12358" y="39974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86" name="Freeform 285">
              <a:extLst>
                <a:ext uri="{FF2B5EF4-FFF2-40B4-BE49-F238E27FC236}">
                  <a16:creationId xmlns:a16="http://schemas.microsoft.com/office/drawing/2014/main" id="{8492FB62-8D1A-D00C-C8D8-F3DB4E363D24}"/>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 name="connsiteX5" fmla="*/ 0 w 12347"/>
                <a:gd name="connsiteY5" fmla="*/ 0 h 41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11086">
                  <a:moveTo>
                    <a:pt x="0" y="0"/>
                  </a:moveTo>
                  <a:lnTo>
                    <a:pt x="0" y="411087"/>
                  </a:lnTo>
                  <a:lnTo>
                    <a:pt x="12347" y="411087"/>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7" name="Freeform 286">
              <a:extLst>
                <a:ext uri="{FF2B5EF4-FFF2-40B4-BE49-F238E27FC236}">
                  <a16:creationId xmlns:a16="http://schemas.microsoft.com/office/drawing/2014/main" id="{654180B5-CAD4-4DAC-9AB9-41C3F8F2559E}"/>
                </a:ext>
              </a:extLst>
            </p:cNvPr>
            <p:cNvSpPr/>
            <p:nvPr/>
          </p:nvSpPr>
          <p:spPr>
            <a:xfrm>
              <a:off x="2985999" y="4400346"/>
              <a:ext cx="12347" cy="411086"/>
            </a:xfrm>
            <a:custGeom>
              <a:avLst/>
              <a:gdLst>
                <a:gd name="connsiteX0" fmla="*/ 0 w 12347"/>
                <a:gd name="connsiteY0" fmla="*/ 0 h 411086"/>
                <a:gd name="connsiteX1" fmla="*/ 0 w 12347"/>
                <a:gd name="connsiteY1" fmla="*/ 411087 h 411086"/>
                <a:gd name="connsiteX2" fmla="*/ 12347 w 12347"/>
                <a:gd name="connsiteY2" fmla="*/ 411087 h 411086"/>
                <a:gd name="connsiteX3" fmla="*/ 12347 w 12347"/>
                <a:gd name="connsiteY3" fmla="*/ 0 h 411086"/>
                <a:gd name="connsiteX4" fmla="*/ 0 w 12347"/>
                <a:gd name="connsiteY4" fmla="*/ 0 h 411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11086">
                  <a:moveTo>
                    <a:pt x="0" y="0"/>
                  </a:moveTo>
                  <a:lnTo>
                    <a:pt x="0" y="411087"/>
                  </a:lnTo>
                  <a:lnTo>
                    <a:pt x="12347" y="411087"/>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88" name="Freeform 287">
              <a:extLst>
                <a:ext uri="{FF2B5EF4-FFF2-40B4-BE49-F238E27FC236}">
                  <a16:creationId xmlns:a16="http://schemas.microsoft.com/office/drawing/2014/main" id="{BEFF5E25-AD5E-7C9A-FFEE-A80F061E0C0C}"/>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 name="connsiteX5" fmla="*/ 0 w 12347"/>
                <a:gd name="connsiteY5" fmla="*/ 0 h 3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42342">
                  <a:moveTo>
                    <a:pt x="0" y="0"/>
                  </a:moveTo>
                  <a:lnTo>
                    <a:pt x="0" y="342343"/>
                  </a:lnTo>
                  <a:lnTo>
                    <a:pt x="12348" y="34234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89" name="Freeform 288">
              <a:extLst>
                <a:ext uri="{FF2B5EF4-FFF2-40B4-BE49-F238E27FC236}">
                  <a16:creationId xmlns:a16="http://schemas.microsoft.com/office/drawing/2014/main" id="{DE583016-8842-AE50-9EF0-5E13C3355777}"/>
                </a:ext>
              </a:extLst>
            </p:cNvPr>
            <p:cNvSpPr/>
            <p:nvPr/>
          </p:nvSpPr>
          <p:spPr>
            <a:xfrm>
              <a:off x="2998347" y="4469090"/>
              <a:ext cx="12347" cy="342342"/>
            </a:xfrm>
            <a:custGeom>
              <a:avLst/>
              <a:gdLst>
                <a:gd name="connsiteX0" fmla="*/ 0 w 12347"/>
                <a:gd name="connsiteY0" fmla="*/ 0 h 342342"/>
                <a:gd name="connsiteX1" fmla="*/ 0 w 12347"/>
                <a:gd name="connsiteY1" fmla="*/ 342343 h 342342"/>
                <a:gd name="connsiteX2" fmla="*/ 12348 w 12347"/>
                <a:gd name="connsiteY2" fmla="*/ 342343 h 342342"/>
                <a:gd name="connsiteX3" fmla="*/ 12348 w 12347"/>
                <a:gd name="connsiteY3" fmla="*/ 0 h 342342"/>
                <a:gd name="connsiteX4" fmla="*/ 0 w 12347"/>
                <a:gd name="connsiteY4" fmla="*/ 0 h 34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42342">
                  <a:moveTo>
                    <a:pt x="0" y="0"/>
                  </a:moveTo>
                  <a:lnTo>
                    <a:pt x="0" y="342343"/>
                  </a:lnTo>
                  <a:lnTo>
                    <a:pt x="12348" y="34234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0" name="Freeform 289">
              <a:extLst>
                <a:ext uri="{FF2B5EF4-FFF2-40B4-BE49-F238E27FC236}">
                  <a16:creationId xmlns:a16="http://schemas.microsoft.com/office/drawing/2014/main" id="{8A52929C-5AE5-88FC-18C5-A1D8BF995103}"/>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 name="connsiteX5" fmla="*/ 0 w 12358"/>
                <a:gd name="connsiteY5" fmla="*/ 0 h 33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33007">
                  <a:moveTo>
                    <a:pt x="0" y="0"/>
                  </a:moveTo>
                  <a:lnTo>
                    <a:pt x="0" y="333007"/>
                  </a:lnTo>
                  <a:lnTo>
                    <a:pt x="12358" y="333007"/>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1" name="Freeform 290">
              <a:extLst>
                <a:ext uri="{FF2B5EF4-FFF2-40B4-BE49-F238E27FC236}">
                  <a16:creationId xmlns:a16="http://schemas.microsoft.com/office/drawing/2014/main" id="{9A9FAC9D-3100-8336-FD5D-9605A4EE02FC}"/>
                </a:ext>
              </a:extLst>
            </p:cNvPr>
            <p:cNvSpPr/>
            <p:nvPr/>
          </p:nvSpPr>
          <p:spPr>
            <a:xfrm>
              <a:off x="3010694" y="4478425"/>
              <a:ext cx="12358" cy="333007"/>
            </a:xfrm>
            <a:custGeom>
              <a:avLst/>
              <a:gdLst>
                <a:gd name="connsiteX0" fmla="*/ 0 w 12358"/>
                <a:gd name="connsiteY0" fmla="*/ 0 h 333007"/>
                <a:gd name="connsiteX1" fmla="*/ 0 w 12358"/>
                <a:gd name="connsiteY1" fmla="*/ 333007 h 333007"/>
                <a:gd name="connsiteX2" fmla="*/ 12358 w 12358"/>
                <a:gd name="connsiteY2" fmla="*/ 333007 h 333007"/>
                <a:gd name="connsiteX3" fmla="*/ 12358 w 12358"/>
                <a:gd name="connsiteY3" fmla="*/ 0 h 333007"/>
                <a:gd name="connsiteX4" fmla="*/ 0 w 12358"/>
                <a:gd name="connsiteY4" fmla="*/ 0 h 33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33007">
                  <a:moveTo>
                    <a:pt x="0" y="0"/>
                  </a:moveTo>
                  <a:lnTo>
                    <a:pt x="0" y="333007"/>
                  </a:lnTo>
                  <a:lnTo>
                    <a:pt x="12358" y="333007"/>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2" name="Freeform 291">
              <a:extLst>
                <a:ext uri="{FF2B5EF4-FFF2-40B4-BE49-F238E27FC236}">
                  <a16:creationId xmlns:a16="http://schemas.microsoft.com/office/drawing/2014/main" id="{3392F330-A60F-E035-C60C-460F345EB5CF}"/>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 name="connsiteX5" fmla="*/ 0 w 12347"/>
                <a:gd name="connsiteY5" fmla="*/ 0 h 30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05642">
                  <a:moveTo>
                    <a:pt x="0" y="0"/>
                  </a:moveTo>
                  <a:lnTo>
                    <a:pt x="0" y="305642"/>
                  </a:lnTo>
                  <a:lnTo>
                    <a:pt x="12348" y="30564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3" name="Freeform 292">
              <a:extLst>
                <a:ext uri="{FF2B5EF4-FFF2-40B4-BE49-F238E27FC236}">
                  <a16:creationId xmlns:a16="http://schemas.microsoft.com/office/drawing/2014/main" id="{5156C5CF-AFF5-E69F-65A1-8CCF4F8F27F8}"/>
                </a:ext>
              </a:extLst>
            </p:cNvPr>
            <p:cNvSpPr/>
            <p:nvPr/>
          </p:nvSpPr>
          <p:spPr>
            <a:xfrm>
              <a:off x="3023052" y="4505790"/>
              <a:ext cx="12347" cy="305642"/>
            </a:xfrm>
            <a:custGeom>
              <a:avLst/>
              <a:gdLst>
                <a:gd name="connsiteX0" fmla="*/ 0 w 12347"/>
                <a:gd name="connsiteY0" fmla="*/ 0 h 305642"/>
                <a:gd name="connsiteX1" fmla="*/ 0 w 12347"/>
                <a:gd name="connsiteY1" fmla="*/ 305642 h 305642"/>
                <a:gd name="connsiteX2" fmla="*/ 12348 w 12347"/>
                <a:gd name="connsiteY2" fmla="*/ 305642 h 305642"/>
                <a:gd name="connsiteX3" fmla="*/ 12348 w 12347"/>
                <a:gd name="connsiteY3" fmla="*/ 0 h 305642"/>
                <a:gd name="connsiteX4" fmla="*/ 0 w 12347"/>
                <a:gd name="connsiteY4" fmla="*/ 0 h 30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05642">
                  <a:moveTo>
                    <a:pt x="0" y="0"/>
                  </a:moveTo>
                  <a:lnTo>
                    <a:pt x="0" y="305642"/>
                  </a:lnTo>
                  <a:lnTo>
                    <a:pt x="12348" y="30564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294" name="Freeform 293">
              <a:extLst>
                <a:ext uri="{FF2B5EF4-FFF2-40B4-BE49-F238E27FC236}">
                  <a16:creationId xmlns:a16="http://schemas.microsoft.com/office/drawing/2014/main" id="{125FE18E-851F-46E9-C33E-A3B340B3D81B}"/>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 name="connsiteX5" fmla="*/ 0 w 12358"/>
                <a:gd name="connsiteY5" fmla="*/ 0 h 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7606">
                  <a:moveTo>
                    <a:pt x="0" y="0"/>
                  </a:moveTo>
                  <a:lnTo>
                    <a:pt x="0" y="267606"/>
                  </a:lnTo>
                  <a:lnTo>
                    <a:pt x="12358" y="26760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5" name="Freeform 294">
              <a:extLst>
                <a:ext uri="{FF2B5EF4-FFF2-40B4-BE49-F238E27FC236}">
                  <a16:creationId xmlns:a16="http://schemas.microsoft.com/office/drawing/2014/main" id="{E909E70E-3100-CEA5-B811-908F375E10D3}"/>
                </a:ext>
              </a:extLst>
            </p:cNvPr>
            <p:cNvSpPr/>
            <p:nvPr/>
          </p:nvSpPr>
          <p:spPr>
            <a:xfrm>
              <a:off x="3035400" y="4543826"/>
              <a:ext cx="12358" cy="267606"/>
            </a:xfrm>
            <a:custGeom>
              <a:avLst/>
              <a:gdLst>
                <a:gd name="connsiteX0" fmla="*/ 0 w 12358"/>
                <a:gd name="connsiteY0" fmla="*/ 0 h 267606"/>
                <a:gd name="connsiteX1" fmla="*/ 0 w 12358"/>
                <a:gd name="connsiteY1" fmla="*/ 267606 h 267606"/>
                <a:gd name="connsiteX2" fmla="*/ 12358 w 12358"/>
                <a:gd name="connsiteY2" fmla="*/ 267606 h 267606"/>
                <a:gd name="connsiteX3" fmla="*/ 12358 w 12358"/>
                <a:gd name="connsiteY3" fmla="*/ 0 h 267606"/>
                <a:gd name="connsiteX4" fmla="*/ 0 w 12358"/>
                <a:gd name="connsiteY4" fmla="*/ 0 h 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7606">
                  <a:moveTo>
                    <a:pt x="0" y="0"/>
                  </a:moveTo>
                  <a:lnTo>
                    <a:pt x="0" y="267606"/>
                  </a:lnTo>
                  <a:lnTo>
                    <a:pt x="12358" y="26760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296" name="Freeform 295">
              <a:extLst>
                <a:ext uri="{FF2B5EF4-FFF2-40B4-BE49-F238E27FC236}">
                  <a16:creationId xmlns:a16="http://schemas.microsoft.com/office/drawing/2014/main" id="{EAE8BC58-2D91-7F1F-D246-3E660D424C71}"/>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 name="connsiteX5" fmla="*/ 0 w 12347"/>
                <a:gd name="connsiteY5" fmla="*/ 0 h 258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58260">
                  <a:moveTo>
                    <a:pt x="0" y="0"/>
                  </a:moveTo>
                  <a:lnTo>
                    <a:pt x="0" y="258260"/>
                  </a:lnTo>
                  <a:lnTo>
                    <a:pt x="12347" y="25826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7" name="Freeform 296">
              <a:extLst>
                <a:ext uri="{FF2B5EF4-FFF2-40B4-BE49-F238E27FC236}">
                  <a16:creationId xmlns:a16="http://schemas.microsoft.com/office/drawing/2014/main" id="{4B0CE98D-D535-7E8B-FFDB-FAEB16BC489E}"/>
                </a:ext>
              </a:extLst>
            </p:cNvPr>
            <p:cNvSpPr/>
            <p:nvPr/>
          </p:nvSpPr>
          <p:spPr>
            <a:xfrm>
              <a:off x="3047758" y="4553172"/>
              <a:ext cx="12347" cy="258260"/>
            </a:xfrm>
            <a:custGeom>
              <a:avLst/>
              <a:gdLst>
                <a:gd name="connsiteX0" fmla="*/ 0 w 12347"/>
                <a:gd name="connsiteY0" fmla="*/ 0 h 258260"/>
                <a:gd name="connsiteX1" fmla="*/ 0 w 12347"/>
                <a:gd name="connsiteY1" fmla="*/ 258260 h 258260"/>
                <a:gd name="connsiteX2" fmla="*/ 12347 w 12347"/>
                <a:gd name="connsiteY2" fmla="*/ 258260 h 258260"/>
                <a:gd name="connsiteX3" fmla="*/ 12347 w 12347"/>
                <a:gd name="connsiteY3" fmla="*/ 0 h 258260"/>
                <a:gd name="connsiteX4" fmla="*/ 0 w 12347"/>
                <a:gd name="connsiteY4" fmla="*/ 0 h 258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58260">
                  <a:moveTo>
                    <a:pt x="0" y="0"/>
                  </a:moveTo>
                  <a:lnTo>
                    <a:pt x="0" y="258260"/>
                  </a:lnTo>
                  <a:lnTo>
                    <a:pt x="12347" y="25826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298" name="Freeform 297">
              <a:extLst>
                <a:ext uri="{FF2B5EF4-FFF2-40B4-BE49-F238E27FC236}">
                  <a16:creationId xmlns:a16="http://schemas.microsoft.com/office/drawing/2014/main" id="{663F4AFD-BFEB-941A-40BC-79A20306E432}"/>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 name="connsiteX5" fmla="*/ 0 w 12358"/>
                <a:gd name="connsiteY5" fmla="*/ 0 h 20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8208">
                  <a:moveTo>
                    <a:pt x="0" y="0"/>
                  </a:moveTo>
                  <a:lnTo>
                    <a:pt x="0" y="208208"/>
                  </a:lnTo>
                  <a:lnTo>
                    <a:pt x="12358" y="2082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299" name="Freeform 298">
              <a:extLst>
                <a:ext uri="{FF2B5EF4-FFF2-40B4-BE49-F238E27FC236}">
                  <a16:creationId xmlns:a16="http://schemas.microsoft.com/office/drawing/2014/main" id="{12456B65-9346-399C-D8CA-4A1D9289A10B}"/>
                </a:ext>
              </a:extLst>
            </p:cNvPr>
            <p:cNvSpPr/>
            <p:nvPr/>
          </p:nvSpPr>
          <p:spPr>
            <a:xfrm>
              <a:off x="3060105" y="4603224"/>
              <a:ext cx="12358" cy="208208"/>
            </a:xfrm>
            <a:custGeom>
              <a:avLst/>
              <a:gdLst>
                <a:gd name="connsiteX0" fmla="*/ 0 w 12358"/>
                <a:gd name="connsiteY0" fmla="*/ 0 h 208208"/>
                <a:gd name="connsiteX1" fmla="*/ 0 w 12358"/>
                <a:gd name="connsiteY1" fmla="*/ 208208 h 208208"/>
                <a:gd name="connsiteX2" fmla="*/ 12358 w 12358"/>
                <a:gd name="connsiteY2" fmla="*/ 208208 h 208208"/>
                <a:gd name="connsiteX3" fmla="*/ 12358 w 12358"/>
                <a:gd name="connsiteY3" fmla="*/ 0 h 208208"/>
                <a:gd name="connsiteX4" fmla="*/ 0 w 12358"/>
                <a:gd name="connsiteY4" fmla="*/ 0 h 208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8208">
                  <a:moveTo>
                    <a:pt x="0" y="0"/>
                  </a:moveTo>
                  <a:lnTo>
                    <a:pt x="0" y="208208"/>
                  </a:lnTo>
                  <a:lnTo>
                    <a:pt x="12358" y="2082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0" name="Freeform 299">
              <a:extLst>
                <a:ext uri="{FF2B5EF4-FFF2-40B4-BE49-F238E27FC236}">
                  <a16:creationId xmlns:a16="http://schemas.microsoft.com/office/drawing/2014/main" id="{249C5C51-B6D3-7666-1E6B-CAD4349E727D}"/>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 name="connsiteX5" fmla="*/ 0 w 12347"/>
                <a:gd name="connsiteY5" fmla="*/ 0 h 19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90189">
                  <a:moveTo>
                    <a:pt x="0" y="0"/>
                  </a:moveTo>
                  <a:lnTo>
                    <a:pt x="0" y="190189"/>
                  </a:lnTo>
                  <a:lnTo>
                    <a:pt x="12347" y="190189"/>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1" name="Freeform 300">
              <a:extLst>
                <a:ext uri="{FF2B5EF4-FFF2-40B4-BE49-F238E27FC236}">
                  <a16:creationId xmlns:a16="http://schemas.microsoft.com/office/drawing/2014/main" id="{21FB1788-6786-7427-1DAC-691A934B2262}"/>
                </a:ext>
              </a:extLst>
            </p:cNvPr>
            <p:cNvSpPr/>
            <p:nvPr/>
          </p:nvSpPr>
          <p:spPr>
            <a:xfrm>
              <a:off x="3072463" y="4621243"/>
              <a:ext cx="12347" cy="190189"/>
            </a:xfrm>
            <a:custGeom>
              <a:avLst/>
              <a:gdLst>
                <a:gd name="connsiteX0" fmla="*/ 0 w 12347"/>
                <a:gd name="connsiteY0" fmla="*/ 0 h 190189"/>
                <a:gd name="connsiteX1" fmla="*/ 0 w 12347"/>
                <a:gd name="connsiteY1" fmla="*/ 190189 h 190189"/>
                <a:gd name="connsiteX2" fmla="*/ 12347 w 12347"/>
                <a:gd name="connsiteY2" fmla="*/ 190189 h 190189"/>
                <a:gd name="connsiteX3" fmla="*/ 12347 w 12347"/>
                <a:gd name="connsiteY3" fmla="*/ 0 h 190189"/>
                <a:gd name="connsiteX4" fmla="*/ 0 w 12347"/>
                <a:gd name="connsiteY4" fmla="*/ 0 h 19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90189">
                  <a:moveTo>
                    <a:pt x="0" y="0"/>
                  </a:moveTo>
                  <a:lnTo>
                    <a:pt x="0" y="190189"/>
                  </a:lnTo>
                  <a:lnTo>
                    <a:pt x="12347" y="190189"/>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02" name="Freeform 301">
              <a:extLst>
                <a:ext uri="{FF2B5EF4-FFF2-40B4-BE49-F238E27FC236}">
                  <a16:creationId xmlns:a16="http://schemas.microsoft.com/office/drawing/2014/main" id="{6CDB6A65-82BA-A3E1-634C-CCDA9E1A4476}"/>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 name="connsiteX5" fmla="*/ 0 w 12347"/>
                <a:gd name="connsiteY5" fmla="*/ 0 h 15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7494">
                  <a:moveTo>
                    <a:pt x="0" y="0"/>
                  </a:moveTo>
                  <a:lnTo>
                    <a:pt x="0" y="157494"/>
                  </a:lnTo>
                  <a:lnTo>
                    <a:pt x="12348" y="15749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3" name="Freeform 302">
              <a:extLst>
                <a:ext uri="{FF2B5EF4-FFF2-40B4-BE49-F238E27FC236}">
                  <a16:creationId xmlns:a16="http://schemas.microsoft.com/office/drawing/2014/main" id="{E03A2AB6-90E9-680C-B306-8259AD0F06B2}"/>
                </a:ext>
              </a:extLst>
            </p:cNvPr>
            <p:cNvSpPr/>
            <p:nvPr/>
          </p:nvSpPr>
          <p:spPr>
            <a:xfrm>
              <a:off x="3084811" y="4653938"/>
              <a:ext cx="12347" cy="157494"/>
            </a:xfrm>
            <a:custGeom>
              <a:avLst/>
              <a:gdLst>
                <a:gd name="connsiteX0" fmla="*/ 0 w 12347"/>
                <a:gd name="connsiteY0" fmla="*/ 0 h 157494"/>
                <a:gd name="connsiteX1" fmla="*/ 0 w 12347"/>
                <a:gd name="connsiteY1" fmla="*/ 157494 h 157494"/>
                <a:gd name="connsiteX2" fmla="*/ 12348 w 12347"/>
                <a:gd name="connsiteY2" fmla="*/ 157494 h 157494"/>
                <a:gd name="connsiteX3" fmla="*/ 12348 w 12347"/>
                <a:gd name="connsiteY3" fmla="*/ 0 h 157494"/>
                <a:gd name="connsiteX4" fmla="*/ 0 w 12347"/>
                <a:gd name="connsiteY4" fmla="*/ 0 h 157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7494">
                  <a:moveTo>
                    <a:pt x="0" y="0"/>
                  </a:moveTo>
                  <a:lnTo>
                    <a:pt x="0" y="157494"/>
                  </a:lnTo>
                  <a:lnTo>
                    <a:pt x="12348" y="15749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4" name="Freeform 303">
              <a:extLst>
                <a:ext uri="{FF2B5EF4-FFF2-40B4-BE49-F238E27FC236}">
                  <a16:creationId xmlns:a16="http://schemas.microsoft.com/office/drawing/2014/main" id="{2F86D566-F82C-6A4E-0BB2-84B5665E237C}"/>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 name="connsiteX5" fmla="*/ 0 w 12358"/>
                <a:gd name="connsiteY5" fmla="*/ 0 h 17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71507">
                  <a:moveTo>
                    <a:pt x="0" y="0"/>
                  </a:moveTo>
                  <a:lnTo>
                    <a:pt x="0" y="171508"/>
                  </a:lnTo>
                  <a:lnTo>
                    <a:pt x="12358" y="17150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5" name="Freeform 304">
              <a:extLst>
                <a:ext uri="{FF2B5EF4-FFF2-40B4-BE49-F238E27FC236}">
                  <a16:creationId xmlns:a16="http://schemas.microsoft.com/office/drawing/2014/main" id="{96551E2C-B909-95B9-5214-9316ED86CFA0}"/>
                </a:ext>
              </a:extLst>
            </p:cNvPr>
            <p:cNvSpPr/>
            <p:nvPr/>
          </p:nvSpPr>
          <p:spPr>
            <a:xfrm>
              <a:off x="3097158" y="4639925"/>
              <a:ext cx="12358" cy="171507"/>
            </a:xfrm>
            <a:custGeom>
              <a:avLst/>
              <a:gdLst>
                <a:gd name="connsiteX0" fmla="*/ 0 w 12358"/>
                <a:gd name="connsiteY0" fmla="*/ 0 h 171507"/>
                <a:gd name="connsiteX1" fmla="*/ 0 w 12358"/>
                <a:gd name="connsiteY1" fmla="*/ 171508 h 171507"/>
                <a:gd name="connsiteX2" fmla="*/ 12358 w 12358"/>
                <a:gd name="connsiteY2" fmla="*/ 171508 h 171507"/>
                <a:gd name="connsiteX3" fmla="*/ 12358 w 12358"/>
                <a:gd name="connsiteY3" fmla="*/ 0 h 171507"/>
                <a:gd name="connsiteX4" fmla="*/ 0 w 12358"/>
                <a:gd name="connsiteY4" fmla="*/ 0 h 17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71507">
                  <a:moveTo>
                    <a:pt x="0" y="0"/>
                  </a:moveTo>
                  <a:lnTo>
                    <a:pt x="0" y="171508"/>
                  </a:lnTo>
                  <a:lnTo>
                    <a:pt x="12358" y="17150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06" name="Freeform 305">
              <a:extLst>
                <a:ext uri="{FF2B5EF4-FFF2-40B4-BE49-F238E27FC236}">
                  <a16:creationId xmlns:a16="http://schemas.microsoft.com/office/drawing/2014/main" id="{33C70793-7A19-69E1-5F85-75723F91F0F6}"/>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 name="connsiteX5" fmla="*/ 0 w 12347"/>
                <a:gd name="connsiteY5" fmla="*/ 0 h 14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41472">
                  <a:moveTo>
                    <a:pt x="0" y="0"/>
                  </a:moveTo>
                  <a:lnTo>
                    <a:pt x="0" y="141472"/>
                  </a:lnTo>
                  <a:lnTo>
                    <a:pt x="12348" y="141472"/>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7" name="Freeform 306">
              <a:extLst>
                <a:ext uri="{FF2B5EF4-FFF2-40B4-BE49-F238E27FC236}">
                  <a16:creationId xmlns:a16="http://schemas.microsoft.com/office/drawing/2014/main" id="{E3651C54-D88B-DC4F-3056-F28888E6E1BB}"/>
                </a:ext>
              </a:extLst>
            </p:cNvPr>
            <p:cNvSpPr/>
            <p:nvPr/>
          </p:nvSpPr>
          <p:spPr>
            <a:xfrm>
              <a:off x="3109516" y="4669960"/>
              <a:ext cx="12347" cy="141472"/>
            </a:xfrm>
            <a:custGeom>
              <a:avLst/>
              <a:gdLst>
                <a:gd name="connsiteX0" fmla="*/ 0 w 12347"/>
                <a:gd name="connsiteY0" fmla="*/ 0 h 141472"/>
                <a:gd name="connsiteX1" fmla="*/ 0 w 12347"/>
                <a:gd name="connsiteY1" fmla="*/ 141472 h 141472"/>
                <a:gd name="connsiteX2" fmla="*/ 12348 w 12347"/>
                <a:gd name="connsiteY2" fmla="*/ 141472 h 141472"/>
                <a:gd name="connsiteX3" fmla="*/ 12348 w 12347"/>
                <a:gd name="connsiteY3" fmla="*/ 0 h 141472"/>
                <a:gd name="connsiteX4" fmla="*/ 0 w 12347"/>
                <a:gd name="connsiteY4" fmla="*/ 0 h 14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41472">
                  <a:moveTo>
                    <a:pt x="0" y="0"/>
                  </a:moveTo>
                  <a:lnTo>
                    <a:pt x="0" y="141472"/>
                  </a:lnTo>
                  <a:lnTo>
                    <a:pt x="12348" y="141472"/>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08" name="Freeform 307">
              <a:extLst>
                <a:ext uri="{FF2B5EF4-FFF2-40B4-BE49-F238E27FC236}">
                  <a16:creationId xmlns:a16="http://schemas.microsoft.com/office/drawing/2014/main" id="{F6F8B8E6-0309-A409-B12E-46799CE26EC8}"/>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 name="connsiteX5" fmla="*/ 0 w 12358"/>
                <a:gd name="connsiteY5" fmla="*/ 0 h 12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23463">
                  <a:moveTo>
                    <a:pt x="0" y="0"/>
                  </a:moveTo>
                  <a:lnTo>
                    <a:pt x="0" y="123464"/>
                  </a:lnTo>
                  <a:lnTo>
                    <a:pt x="12358" y="12346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09" name="Freeform 308">
              <a:extLst>
                <a:ext uri="{FF2B5EF4-FFF2-40B4-BE49-F238E27FC236}">
                  <a16:creationId xmlns:a16="http://schemas.microsoft.com/office/drawing/2014/main" id="{AA89BB6D-99B1-8B03-85EE-1EF311C1F99E}"/>
                </a:ext>
              </a:extLst>
            </p:cNvPr>
            <p:cNvSpPr/>
            <p:nvPr/>
          </p:nvSpPr>
          <p:spPr>
            <a:xfrm>
              <a:off x="3121864" y="4687969"/>
              <a:ext cx="12358" cy="123463"/>
            </a:xfrm>
            <a:custGeom>
              <a:avLst/>
              <a:gdLst>
                <a:gd name="connsiteX0" fmla="*/ 0 w 12358"/>
                <a:gd name="connsiteY0" fmla="*/ 0 h 123463"/>
                <a:gd name="connsiteX1" fmla="*/ 0 w 12358"/>
                <a:gd name="connsiteY1" fmla="*/ 123464 h 123463"/>
                <a:gd name="connsiteX2" fmla="*/ 12358 w 12358"/>
                <a:gd name="connsiteY2" fmla="*/ 123464 h 123463"/>
                <a:gd name="connsiteX3" fmla="*/ 12358 w 12358"/>
                <a:gd name="connsiteY3" fmla="*/ 0 h 123463"/>
                <a:gd name="connsiteX4" fmla="*/ 0 w 12358"/>
                <a:gd name="connsiteY4" fmla="*/ 0 h 123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23463">
                  <a:moveTo>
                    <a:pt x="0" y="0"/>
                  </a:moveTo>
                  <a:lnTo>
                    <a:pt x="0" y="123464"/>
                  </a:lnTo>
                  <a:lnTo>
                    <a:pt x="12358" y="12346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0" name="Freeform 309">
              <a:extLst>
                <a:ext uri="{FF2B5EF4-FFF2-40B4-BE49-F238E27FC236}">
                  <a16:creationId xmlns:a16="http://schemas.microsoft.com/office/drawing/2014/main" id="{21CE1FC7-883C-985D-9130-910768F28361}"/>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 name="connsiteX5" fmla="*/ 0 w 12347"/>
                <a:gd name="connsiteY5" fmla="*/ 0 h 13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1464">
                  <a:moveTo>
                    <a:pt x="0" y="0"/>
                  </a:moveTo>
                  <a:lnTo>
                    <a:pt x="0" y="131464"/>
                  </a:lnTo>
                  <a:lnTo>
                    <a:pt x="12348" y="13146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1" name="Freeform 310">
              <a:extLst>
                <a:ext uri="{FF2B5EF4-FFF2-40B4-BE49-F238E27FC236}">
                  <a16:creationId xmlns:a16="http://schemas.microsoft.com/office/drawing/2014/main" id="{F0124E5F-C6A3-606D-B29C-D35049A81433}"/>
                </a:ext>
              </a:extLst>
            </p:cNvPr>
            <p:cNvSpPr/>
            <p:nvPr/>
          </p:nvSpPr>
          <p:spPr>
            <a:xfrm>
              <a:off x="3134222" y="4679968"/>
              <a:ext cx="12347" cy="131464"/>
            </a:xfrm>
            <a:custGeom>
              <a:avLst/>
              <a:gdLst>
                <a:gd name="connsiteX0" fmla="*/ 0 w 12347"/>
                <a:gd name="connsiteY0" fmla="*/ 0 h 131464"/>
                <a:gd name="connsiteX1" fmla="*/ 0 w 12347"/>
                <a:gd name="connsiteY1" fmla="*/ 131464 h 131464"/>
                <a:gd name="connsiteX2" fmla="*/ 12348 w 12347"/>
                <a:gd name="connsiteY2" fmla="*/ 131464 h 131464"/>
                <a:gd name="connsiteX3" fmla="*/ 12348 w 12347"/>
                <a:gd name="connsiteY3" fmla="*/ 0 h 131464"/>
                <a:gd name="connsiteX4" fmla="*/ 0 w 12347"/>
                <a:gd name="connsiteY4" fmla="*/ 0 h 13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1464">
                  <a:moveTo>
                    <a:pt x="0" y="0"/>
                  </a:moveTo>
                  <a:lnTo>
                    <a:pt x="0" y="131464"/>
                  </a:lnTo>
                  <a:lnTo>
                    <a:pt x="12348" y="13146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2" name="Freeform 311">
              <a:extLst>
                <a:ext uri="{FF2B5EF4-FFF2-40B4-BE49-F238E27FC236}">
                  <a16:creationId xmlns:a16="http://schemas.microsoft.com/office/drawing/2014/main" id="{A805B72A-E730-B86F-FC30-DC1745ECEE91}"/>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 name="connsiteX5" fmla="*/ 0 w 12358"/>
                <a:gd name="connsiteY5" fmla="*/ 0 h 10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0103">
                  <a:moveTo>
                    <a:pt x="0" y="0"/>
                  </a:moveTo>
                  <a:lnTo>
                    <a:pt x="0" y="100104"/>
                  </a:lnTo>
                  <a:lnTo>
                    <a:pt x="12358" y="100104"/>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3" name="Freeform 312">
              <a:extLst>
                <a:ext uri="{FF2B5EF4-FFF2-40B4-BE49-F238E27FC236}">
                  <a16:creationId xmlns:a16="http://schemas.microsoft.com/office/drawing/2014/main" id="{E441F6EC-6339-C3C0-2020-499104310F3A}"/>
                </a:ext>
              </a:extLst>
            </p:cNvPr>
            <p:cNvSpPr/>
            <p:nvPr/>
          </p:nvSpPr>
          <p:spPr>
            <a:xfrm>
              <a:off x="3146569" y="4711328"/>
              <a:ext cx="12358" cy="100103"/>
            </a:xfrm>
            <a:custGeom>
              <a:avLst/>
              <a:gdLst>
                <a:gd name="connsiteX0" fmla="*/ 0 w 12358"/>
                <a:gd name="connsiteY0" fmla="*/ 0 h 100103"/>
                <a:gd name="connsiteX1" fmla="*/ 0 w 12358"/>
                <a:gd name="connsiteY1" fmla="*/ 100104 h 100103"/>
                <a:gd name="connsiteX2" fmla="*/ 12358 w 12358"/>
                <a:gd name="connsiteY2" fmla="*/ 100104 h 100103"/>
                <a:gd name="connsiteX3" fmla="*/ 12358 w 12358"/>
                <a:gd name="connsiteY3" fmla="*/ 0 h 100103"/>
                <a:gd name="connsiteX4" fmla="*/ 0 w 12358"/>
                <a:gd name="connsiteY4" fmla="*/ 0 h 10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00103">
                  <a:moveTo>
                    <a:pt x="0" y="0"/>
                  </a:moveTo>
                  <a:lnTo>
                    <a:pt x="0" y="100104"/>
                  </a:lnTo>
                  <a:lnTo>
                    <a:pt x="12358" y="100104"/>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14" name="Freeform 313">
              <a:extLst>
                <a:ext uri="{FF2B5EF4-FFF2-40B4-BE49-F238E27FC236}">
                  <a16:creationId xmlns:a16="http://schemas.microsoft.com/office/drawing/2014/main" id="{B7FD5AD8-7AF5-1966-32E9-579B3A200DE8}"/>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 name="connsiteX5" fmla="*/ 0 w 12347"/>
                <a:gd name="connsiteY5" fmla="*/ 0 h 7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76744">
                  <a:moveTo>
                    <a:pt x="0" y="0"/>
                  </a:moveTo>
                  <a:lnTo>
                    <a:pt x="0" y="76744"/>
                  </a:lnTo>
                  <a:lnTo>
                    <a:pt x="12348" y="76744"/>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5" name="Freeform 314">
              <a:extLst>
                <a:ext uri="{FF2B5EF4-FFF2-40B4-BE49-F238E27FC236}">
                  <a16:creationId xmlns:a16="http://schemas.microsoft.com/office/drawing/2014/main" id="{2EADCC34-A8AE-8F0C-D05A-82CCFBD8D7CB}"/>
                </a:ext>
              </a:extLst>
            </p:cNvPr>
            <p:cNvSpPr/>
            <p:nvPr/>
          </p:nvSpPr>
          <p:spPr>
            <a:xfrm>
              <a:off x="3158928" y="4734688"/>
              <a:ext cx="12347" cy="76744"/>
            </a:xfrm>
            <a:custGeom>
              <a:avLst/>
              <a:gdLst>
                <a:gd name="connsiteX0" fmla="*/ 0 w 12347"/>
                <a:gd name="connsiteY0" fmla="*/ 0 h 76744"/>
                <a:gd name="connsiteX1" fmla="*/ 0 w 12347"/>
                <a:gd name="connsiteY1" fmla="*/ 76744 h 76744"/>
                <a:gd name="connsiteX2" fmla="*/ 12348 w 12347"/>
                <a:gd name="connsiteY2" fmla="*/ 76744 h 76744"/>
                <a:gd name="connsiteX3" fmla="*/ 12348 w 12347"/>
                <a:gd name="connsiteY3" fmla="*/ 0 h 76744"/>
                <a:gd name="connsiteX4" fmla="*/ 0 w 12347"/>
                <a:gd name="connsiteY4" fmla="*/ 0 h 7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76744">
                  <a:moveTo>
                    <a:pt x="0" y="0"/>
                  </a:moveTo>
                  <a:lnTo>
                    <a:pt x="0" y="76744"/>
                  </a:lnTo>
                  <a:lnTo>
                    <a:pt x="12348" y="76744"/>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16" name="Freeform 315">
              <a:extLst>
                <a:ext uri="{FF2B5EF4-FFF2-40B4-BE49-F238E27FC236}">
                  <a16:creationId xmlns:a16="http://schemas.microsoft.com/office/drawing/2014/main" id="{681E23E5-904F-F103-C633-F27015CB875F}"/>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 name="connsiteX5" fmla="*/ 0 w 12347"/>
                <a:gd name="connsiteY5" fmla="*/ 0 h 9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90095">
                  <a:moveTo>
                    <a:pt x="0" y="0"/>
                  </a:moveTo>
                  <a:lnTo>
                    <a:pt x="0" y="90096"/>
                  </a:lnTo>
                  <a:lnTo>
                    <a:pt x="12347" y="9009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7" name="Freeform 316">
              <a:extLst>
                <a:ext uri="{FF2B5EF4-FFF2-40B4-BE49-F238E27FC236}">
                  <a16:creationId xmlns:a16="http://schemas.microsoft.com/office/drawing/2014/main" id="{9605BACA-1B37-B027-726E-7CB7B7BC3998}"/>
                </a:ext>
              </a:extLst>
            </p:cNvPr>
            <p:cNvSpPr/>
            <p:nvPr/>
          </p:nvSpPr>
          <p:spPr>
            <a:xfrm>
              <a:off x="3171275" y="4721337"/>
              <a:ext cx="12347" cy="90095"/>
            </a:xfrm>
            <a:custGeom>
              <a:avLst/>
              <a:gdLst>
                <a:gd name="connsiteX0" fmla="*/ 0 w 12347"/>
                <a:gd name="connsiteY0" fmla="*/ 0 h 90095"/>
                <a:gd name="connsiteX1" fmla="*/ 0 w 12347"/>
                <a:gd name="connsiteY1" fmla="*/ 90096 h 90095"/>
                <a:gd name="connsiteX2" fmla="*/ 12347 w 12347"/>
                <a:gd name="connsiteY2" fmla="*/ 90096 h 90095"/>
                <a:gd name="connsiteX3" fmla="*/ 12347 w 12347"/>
                <a:gd name="connsiteY3" fmla="*/ 0 h 90095"/>
                <a:gd name="connsiteX4" fmla="*/ 0 w 12347"/>
                <a:gd name="connsiteY4" fmla="*/ 0 h 90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90095">
                  <a:moveTo>
                    <a:pt x="0" y="0"/>
                  </a:moveTo>
                  <a:lnTo>
                    <a:pt x="0" y="90096"/>
                  </a:lnTo>
                  <a:lnTo>
                    <a:pt x="12347" y="9009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18" name="Freeform 317">
              <a:extLst>
                <a:ext uri="{FF2B5EF4-FFF2-40B4-BE49-F238E27FC236}">
                  <a16:creationId xmlns:a16="http://schemas.microsoft.com/office/drawing/2014/main" id="{58E06207-219B-0DD7-1BDB-1BFF70E6CBEC}"/>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 name="connsiteX5" fmla="*/ 0 w 12358"/>
                <a:gd name="connsiteY5" fmla="*/ 0 h 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9398">
                  <a:moveTo>
                    <a:pt x="0" y="0"/>
                  </a:moveTo>
                  <a:lnTo>
                    <a:pt x="0" y="59398"/>
                  </a:lnTo>
                  <a:lnTo>
                    <a:pt x="12358" y="59398"/>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19" name="Freeform 318">
              <a:extLst>
                <a:ext uri="{FF2B5EF4-FFF2-40B4-BE49-F238E27FC236}">
                  <a16:creationId xmlns:a16="http://schemas.microsoft.com/office/drawing/2014/main" id="{A518316B-3326-87AC-7233-2631707413C5}"/>
                </a:ext>
              </a:extLst>
            </p:cNvPr>
            <p:cNvSpPr/>
            <p:nvPr/>
          </p:nvSpPr>
          <p:spPr>
            <a:xfrm>
              <a:off x="3183622" y="4752034"/>
              <a:ext cx="12358" cy="59398"/>
            </a:xfrm>
            <a:custGeom>
              <a:avLst/>
              <a:gdLst>
                <a:gd name="connsiteX0" fmla="*/ 0 w 12358"/>
                <a:gd name="connsiteY0" fmla="*/ 0 h 59398"/>
                <a:gd name="connsiteX1" fmla="*/ 0 w 12358"/>
                <a:gd name="connsiteY1" fmla="*/ 59398 h 59398"/>
                <a:gd name="connsiteX2" fmla="*/ 12358 w 12358"/>
                <a:gd name="connsiteY2" fmla="*/ 59398 h 59398"/>
                <a:gd name="connsiteX3" fmla="*/ 12358 w 12358"/>
                <a:gd name="connsiteY3" fmla="*/ 0 h 59398"/>
                <a:gd name="connsiteX4" fmla="*/ 0 w 12358"/>
                <a:gd name="connsiteY4" fmla="*/ 0 h 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9398">
                  <a:moveTo>
                    <a:pt x="0" y="0"/>
                  </a:moveTo>
                  <a:lnTo>
                    <a:pt x="0" y="59398"/>
                  </a:lnTo>
                  <a:lnTo>
                    <a:pt x="12358" y="59398"/>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0" name="Freeform 319">
              <a:extLst>
                <a:ext uri="{FF2B5EF4-FFF2-40B4-BE49-F238E27FC236}">
                  <a16:creationId xmlns:a16="http://schemas.microsoft.com/office/drawing/2014/main" id="{D34B25B5-0C04-B869-2C1E-C42B456FD77C}"/>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 name="connsiteX5" fmla="*/ 0 w 12347"/>
                <a:gd name="connsiteY5" fmla="*/ 0 h 6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063">
                  <a:moveTo>
                    <a:pt x="0" y="0"/>
                  </a:moveTo>
                  <a:lnTo>
                    <a:pt x="0" y="66063"/>
                  </a:lnTo>
                  <a:lnTo>
                    <a:pt x="12347" y="6606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1" name="Freeform 320">
              <a:extLst>
                <a:ext uri="{FF2B5EF4-FFF2-40B4-BE49-F238E27FC236}">
                  <a16:creationId xmlns:a16="http://schemas.microsoft.com/office/drawing/2014/main" id="{4F4D7307-A9FE-7D8B-31A7-023DEAC1D887}"/>
                </a:ext>
              </a:extLst>
            </p:cNvPr>
            <p:cNvSpPr/>
            <p:nvPr/>
          </p:nvSpPr>
          <p:spPr>
            <a:xfrm>
              <a:off x="3195981" y="4745369"/>
              <a:ext cx="12347" cy="66063"/>
            </a:xfrm>
            <a:custGeom>
              <a:avLst/>
              <a:gdLst>
                <a:gd name="connsiteX0" fmla="*/ 0 w 12347"/>
                <a:gd name="connsiteY0" fmla="*/ 0 h 66063"/>
                <a:gd name="connsiteX1" fmla="*/ 0 w 12347"/>
                <a:gd name="connsiteY1" fmla="*/ 66063 h 66063"/>
                <a:gd name="connsiteX2" fmla="*/ 12347 w 12347"/>
                <a:gd name="connsiteY2" fmla="*/ 66063 h 66063"/>
                <a:gd name="connsiteX3" fmla="*/ 12347 w 12347"/>
                <a:gd name="connsiteY3" fmla="*/ 0 h 66063"/>
                <a:gd name="connsiteX4" fmla="*/ 0 w 12347"/>
                <a:gd name="connsiteY4" fmla="*/ 0 h 66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063">
                  <a:moveTo>
                    <a:pt x="0" y="0"/>
                  </a:moveTo>
                  <a:lnTo>
                    <a:pt x="0" y="66063"/>
                  </a:lnTo>
                  <a:lnTo>
                    <a:pt x="12347" y="6606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2" name="Freeform 321">
              <a:extLst>
                <a:ext uri="{FF2B5EF4-FFF2-40B4-BE49-F238E27FC236}">
                  <a16:creationId xmlns:a16="http://schemas.microsoft.com/office/drawing/2014/main" id="{C11B2D6A-B726-D3E5-0B8E-7E5FA2F8B6F9}"/>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 name="connsiteX5" fmla="*/ 0 w 12358"/>
                <a:gd name="connsiteY5" fmla="*/ 0 h 5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50051">
                  <a:moveTo>
                    <a:pt x="0" y="0"/>
                  </a:moveTo>
                  <a:lnTo>
                    <a:pt x="0" y="50052"/>
                  </a:lnTo>
                  <a:lnTo>
                    <a:pt x="12358" y="50052"/>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3" name="Freeform 322">
              <a:extLst>
                <a:ext uri="{FF2B5EF4-FFF2-40B4-BE49-F238E27FC236}">
                  <a16:creationId xmlns:a16="http://schemas.microsoft.com/office/drawing/2014/main" id="{608841A8-254E-11F8-E15C-A0F2631A96A7}"/>
                </a:ext>
              </a:extLst>
            </p:cNvPr>
            <p:cNvSpPr/>
            <p:nvPr/>
          </p:nvSpPr>
          <p:spPr>
            <a:xfrm>
              <a:off x="3208328" y="4761380"/>
              <a:ext cx="12358" cy="50051"/>
            </a:xfrm>
            <a:custGeom>
              <a:avLst/>
              <a:gdLst>
                <a:gd name="connsiteX0" fmla="*/ 0 w 12358"/>
                <a:gd name="connsiteY0" fmla="*/ 0 h 50051"/>
                <a:gd name="connsiteX1" fmla="*/ 0 w 12358"/>
                <a:gd name="connsiteY1" fmla="*/ 50052 h 50051"/>
                <a:gd name="connsiteX2" fmla="*/ 12358 w 12358"/>
                <a:gd name="connsiteY2" fmla="*/ 50052 h 50051"/>
                <a:gd name="connsiteX3" fmla="*/ 12358 w 12358"/>
                <a:gd name="connsiteY3" fmla="*/ 0 h 50051"/>
                <a:gd name="connsiteX4" fmla="*/ 0 w 12358"/>
                <a:gd name="connsiteY4" fmla="*/ 0 h 5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50051">
                  <a:moveTo>
                    <a:pt x="0" y="0"/>
                  </a:moveTo>
                  <a:lnTo>
                    <a:pt x="0" y="50052"/>
                  </a:lnTo>
                  <a:lnTo>
                    <a:pt x="12358" y="50052"/>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4" name="Freeform 323">
              <a:extLst>
                <a:ext uri="{FF2B5EF4-FFF2-40B4-BE49-F238E27FC236}">
                  <a16:creationId xmlns:a16="http://schemas.microsoft.com/office/drawing/2014/main" id="{CE0816D7-DA4B-C8A6-23A8-03295E3D3E53}"/>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 name="connsiteX5" fmla="*/ 0 w 12347"/>
                <a:gd name="connsiteY5" fmla="*/ 0 h 3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8035">
                  <a:moveTo>
                    <a:pt x="0" y="0"/>
                  </a:moveTo>
                  <a:lnTo>
                    <a:pt x="0" y="38036"/>
                  </a:lnTo>
                  <a:lnTo>
                    <a:pt x="12347" y="3803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5" name="Freeform 324">
              <a:extLst>
                <a:ext uri="{FF2B5EF4-FFF2-40B4-BE49-F238E27FC236}">
                  <a16:creationId xmlns:a16="http://schemas.microsoft.com/office/drawing/2014/main" id="{28C86C13-5834-F3D6-1460-8100A22EEE07}"/>
                </a:ext>
              </a:extLst>
            </p:cNvPr>
            <p:cNvSpPr/>
            <p:nvPr/>
          </p:nvSpPr>
          <p:spPr>
            <a:xfrm>
              <a:off x="3220686" y="4773397"/>
              <a:ext cx="12347" cy="38035"/>
            </a:xfrm>
            <a:custGeom>
              <a:avLst/>
              <a:gdLst>
                <a:gd name="connsiteX0" fmla="*/ 0 w 12347"/>
                <a:gd name="connsiteY0" fmla="*/ 0 h 38035"/>
                <a:gd name="connsiteX1" fmla="*/ 0 w 12347"/>
                <a:gd name="connsiteY1" fmla="*/ 38036 h 38035"/>
                <a:gd name="connsiteX2" fmla="*/ 12347 w 12347"/>
                <a:gd name="connsiteY2" fmla="*/ 38036 h 38035"/>
                <a:gd name="connsiteX3" fmla="*/ 12347 w 12347"/>
                <a:gd name="connsiteY3" fmla="*/ 0 h 38035"/>
                <a:gd name="connsiteX4" fmla="*/ 0 w 12347"/>
                <a:gd name="connsiteY4" fmla="*/ 0 h 38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8035">
                  <a:moveTo>
                    <a:pt x="0" y="0"/>
                  </a:moveTo>
                  <a:lnTo>
                    <a:pt x="0" y="38036"/>
                  </a:lnTo>
                  <a:lnTo>
                    <a:pt x="12347" y="3803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26" name="Freeform 325">
              <a:extLst>
                <a:ext uri="{FF2B5EF4-FFF2-40B4-BE49-F238E27FC236}">
                  <a16:creationId xmlns:a16="http://schemas.microsoft.com/office/drawing/2014/main" id="{94D65D23-FA72-2CC5-9DFB-080F378F8812}"/>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 name="connsiteX5" fmla="*/ 0 w 12358"/>
                <a:gd name="connsiteY5" fmla="*/ 0 h 3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38708">
                  <a:moveTo>
                    <a:pt x="0" y="0"/>
                  </a:moveTo>
                  <a:lnTo>
                    <a:pt x="0" y="38709"/>
                  </a:lnTo>
                  <a:lnTo>
                    <a:pt x="12358" y="3870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7" name="Freeform 326">
              <a:extLst>
                <a:ext uri="{FF2B5EF4-FFF2-40B4-BE49-F238E27FC236}">
                  <a16:creationId xmlns:a16="http://schemas.microsoft.com/office/drawing/2014/main" id="{7AF79DC8-4DD4-B9FB-05DD-59F4AA503C31}"/>
                </a:ext>
              </a:extLst>
            </p:cNvPr>
            <p:cNvSpPr/>
            <p:nvPr/>
          </p:nvSpPr>
          <p:spPr>
            <a:xfrm>
              <a:off x="3233034" y="4772724"/>
              <a:ext cx="12358" cy="38708"/>
            </a:xfrm>
            <a:custGeom>
              <a:avLst/>
              <a:gdLst>
                <a:gd name="connsiteX0" fmla="*/ 0 w 12358"/>
                <a:gd name="connsiteY0" fmla="*/ 0 h 38708"/>
                <a:gd name="connsiteX1" fmla="*/ 0 w 12358"/>
                <a:gd name="connsiteY1" fmla="*/ 38709 h 38708"/>
                <a:gd name="connsiteX2" fmla="*/ 12358 w 12358"/>
                <a:gd name="connsiteY2" fmla="*/ 38709 h 38708"/>
                <a:gd name="connsiteX3" fmla="*/ 12358 w 12358"/>
                <a:gd name="connsiteY3" fmla="*/ 0 h 38708"/>
                <a:gd name="connsiteX4" fmla="*/ 0 w 12358"/>
                <a:gd name="connsiteY4" fmla="*/ 0 h 3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38708">
                  <a:moveTo>
                    <a:pt x="0" y="0"/>
                  </a:moveTo>
                  <a:lnTo>
                    <a:pt x="0" y="38709"/>
                  </a:lnTo>
                  <a:lnTo>
                    <a:pt x="12358" y="3870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28" name="Freeform 327">
              <a:extLst>
                <a:ext uri="{FF2B5EF4-FFF2-40B4-BE49-F238E27FC236}">
                  <a16:creationId xmlns:a16="http://schemas.microsoft.com/office/drawing/2014/main" id="{845851D6-FF33-4CC2-5516-7C35EDECECB9}"/>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 name="connsiteX5" fmla="*/ 0 w 12347"/>
                <a:gd name="connsiteY5" fmla="*/ 0 h 3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2705">
                  <a:moveTo>
                    <a:pt x="0" y="0"/>
                  </a:moveTo>
                  <a:lnTo>
                    <a:pt x="0" y="32706"/>
                  </a:lnTo>
                  <a:lnTo>
                    <a:pt x="12347" y="3270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29" name="Freeform 328">
              <a:extLst>
                <a:ext uri="{FF2B5EF4-FFF2-40B4-BE49-F238E27FC236}">
                  <a16:creationId xmlns:a16="http://schemas.microsoft.com/office/drawing/2014/main" id="{19F2EA6A-19A1-871C-F47D-093212637D6E}"/>
                </a:ext>
              </a:extLst>
            </p:cNvPr>
            <p:cNvSpPr/>
            <p:nvPr/>
          </p:nvSpPr>
          <p:spPr>
            <a:xfrm>
              <a:off x="3245392" y="4778727"/>
              <a:ext cx="12347" cy="32705"/>
            </a:xfrm>
            <a:custGeom>
              <a:avLst/>
              <a:gdLst>
                <a:gd name="connsiteX0" fmla="*/ 0 w 12347"/>
                <a:gd name="connsiteY0" fmla="*/ 0 h 32705"/>
                <a:gd name="connsiteX1" fmla="*/ 0 w 12347"/>
                <a:gd name="connsiteY1" fmla="*/ 32706 h 32705"/>
                <a:gd name="connsiteX2" fmla="*/ 12347 w 12347"/>
                <a:gd name="connsiteY2" fmla="*/ 32706 h 32705"/>
                <a:gd name="connsiteX3" fmla="*/ 12347 w 12347"/>
                <a:gd name="connsiteY3" fmla="*/ 0 h 32705"/>
                <a:gd name="connsiteX4" fmla="*/ 0 w 12347"/>
                <a:gd name="connsiteY4" fmla="*/ 0 h 3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2705">
                  <a:moveTo>
                    <a:pt x="0" y="0"/>
                  </a:moveTo>
                  <a:lnTo>
                    <a:pt x="0" y="32706"/>
                  </a:lnTo>
                  <a:lnTo>
                    <a:pt x="12347" y="3270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30" name="Freeform 329">
              <a:extLst>
                <a:ext uri="{FF2B5EF4-FFF2-40B4-BE49-F238E27FC236}">
                  <a16:creationId xmlns:a16="http://schemas.microsoft.com/office/drawing/2014/main" id="{113FA344-E071-7AF4-F243-D369BD7982E2}"/>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 name="connsiteX5" fmla="*/ 0 w 12347"/>
                <a:gd name="connsiteY5" fmla="*/ 0 h 3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6038">
                  <a:moveTo>
                    <a:pt x="0" y="0"/>
                  </a:moveTo>
                  <a:lnTo>
                    <a:pt x="0" y="36038"/>
                  </a:lnTo>
                  <a:lnTo>
                    <a:pt x="12348" y="3603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1" name="Freeform 330">
              <a:extLst>
                <a:ext uri="{FF2B5EF4-FFF2-40B4-BE49-F238E27FC236}">
                  <a16:creationId xmlns:a16="http://schemas.microsoft.com/office/drawing/2014/main" id="{FA95A687-7BC3-A70F-976E-FC772C8BE4ED}"/>
                </a:ext>
              </a:extLst>
            </p:cNvPr>
            <p:cNvSpPr/>
            <p:nvPr/>
          </p:nvSpPr>
          <p:spPr>
            <a:xfrm>
              <a:off x="3257739" y="4775394"/>
              <a:ext cx="12347" cy="36038"/>
            </a:xfrm>
            <a:custGeom>
              <a:avLst/>
              <a:gdLst>
                <a:gd name="connsiteX0" fmla="*/ 0 w 12347"/>
                <a:gd name="connsiteY0" fmla="*/ 0 h 36038"/>
                <a:gd name="connsiteX1" fmla="*/ 0 w 12347"/>
                <a:gd name="connsiteY1" fmla="*/ 36038 h 36038"/>
                <a:gd name="connsiteX2" fmla="*/ 12348 w 12347"/>
                <a:gd name="connsiteY2" fmla="*/ 36038 h 36038"/>
                <a:gd name="connsiteX3" fmla="*/ 12348 w 12347"/>
                <a:gd name="connsiteY3" fmla="*/ 0 h 36038"/>
                <a:gd name="connsiteX4" fmla="*/ 0 w 12347"/>
                <a:gd name="connsiteY4" fmla="*/ 0 h 3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6038">
                  <a:moveTo>
                    <a:pt x="0" y="0"/>
                  </a:moveTo>
                  <a:lnTo>
                    <a:pt x="0" y="36038"/>
                  </a:lnTo>
                  <a:lnTo>
                    <a:pt x="12348" y="3603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2" name="Freeform 331">
              <a:extLst>
                <a:ext uri="{FF2B5EF4-FFF2-40B4-BE49-F238E27FC236}">
                  <a16:creationId xmlns:a16="http://schemas.microsoft.com/office/drawing/2014/main" id="{6C3F3BC6-1F52-5976-0A56-ED4E79CED2C5}"/>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 name="connsiteX5" fmla="*/ 0 w 12358"/>
                <a:gd name="connsiteY5" fmla="*/ 0 h 2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6030">
                  <a:moveTo>
                    <a:pt x="0" y="0"/>
                  </a:moveTo>
                  <a:lnTo>
                    <a:pt x="0" y="26030"/>
                  </a:lnTo>
                  <a:lnTo>
                    <a:pt x="12358" y="2603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3" name="Freeform 332">
              <a:extLst>
                <a:ext uri="{FF2B5EF4-FFF2-40B4-BE49-F238E27FC236}">
                  <a16:creationId xmlns:a16="http://schemas.microsoft.com/office/drawing/2014/main" id="{350A58AF-3078-BC83-A1C3-50C5F802E739}"/>
                </a:ext>
              </a:extLst>
            </p:cNvPr>
            <p:cNvSpPr/>
            <p:nvPr/>
          </p:nvSpPr>
          <p:spPr>
            <a:xfrm>
              <a:off x="3270087" y="4785402"/>
              <a:ext cx="12358" cy="26030"/>
            </a:xfrm>
            <a:custGeom>
              <a:avLst/>
              <a:gdLst>
                <a:gd name="connsiteX0" fmla="*/ 0 w 12358"/>
                <a:gd name="connsiteY0" fmla="*/ 0 h 26030"/>
                <a:gd name="connsiteX1" fmla="*/ 0 w 12358"/>
                <a:gd name="connsiteY1" fmla="*/ 26030 h 26030"/>
                <a:gd name="connsiteX2" fmla="*/ 12358 w 12358"/>
                <a:gd name="connsiteY2" fmla="*/ 26030 h 26030"/>
                <a:gd name="connsiteX3" fmla="*/ 12358 w 12358"/>
                <a:gd name="connsiteY3" fmla="*/ 0 h 26030"/>
                <a:gd name="connsiteX4" fmla="*/ 0 w 12358"/>
                <a:gd name="connsiteY4" fmla="*/ 0 h 26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6030">
                  <a:moveTo>
                    <a:pt x="0" y="0"/>
                  </a:moveTo>
                  <a:lnTo>
                    <a:pt x="0" y="26030"/>
                  </a:lnTo>
                  <a:lnTo>
                    <a:pt x="12358" y="2603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4" name="Freeform 333">
              <a:extLst>
                <a:ext uri="{FF2B5EF4-FFF2-40B4-BE49-F238E27FC236}">
                  <a16:creationId xmlns:a16="http://schemas.microsoft.com/office/drawing/2014/main" id="{95E51758-801A-3B1D-9012-CF5254426104}"/>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 name="connsiteX5" fmla="*/ 0 w 12347"/>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689">
                  <a:moveTo>
                    <a:pt x="0" y="0"/>
                  </a:moveTo>
                  <a:lnTo>
                    <a:pt x="0" y="20689"/>
                  </a:lnTo>
                  <a:lnTo>
                    <a:pt x="12348" y="2068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5" name="Freeform 334">
              <a:extLst>
                <a:ext uri="{FF2B5EF4-FFF2-40B4-BE49-F238E27FC236}">
                  <a16:creationId xmlns:a16="http://schemas.microsoft.com/office/drawing/2014/main" id="{7103F7B9-8519-DE5E-54B2-82103811F7FB}"/>
                </a:ext>
              </a:extLst>
            </p:cNvPr>
            <p:cNvSpPr/>
            <p:nvPr/>
          </p:nvSpPr>
          <p:spPr>
            <a:xfrm>
              <a:off x="3282445" y="4790743"/>
              <a:ext cx="12347" cy="20689"/>
            </a:xfrm>
            <a:custGeom>
              <a:avLst/>
              <a:gdLst>
                <a:gd name="connsiteX0" fmla="*/ 0 w 12347"/>
                <a:gd name="connsiteY0" fmla="*/ 0 h 20689"/>
                <a:gd name="connsiteX1" fmla="*/ 0 w 12347"/>
                <a:gd name="connsiteY1" fmla="*/ 20689 h 20689"/>
                <a:gd name="connsiteX2" fmla="*/ 12348 w 12347"/>
                <a:gd name="connsiteY2" fmla="*/ 20689 h 20689"/>
                <a:gd name="connsiteX3" fmla="*/ 12348 w 12347"/>
                <a:gd name="connsiteY3" fmla="*/ 0 h 20689"/>
                <a:gd name="connsiteX4" fmla="*/ 0 w 12347"/>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689">
                  <a:moveTo>
                    <a:pt x="0" y="0"/>
                  </a:moveTo>
                  <a:lnTo>
                    <a:pt x="0" y="20689"/>
                  </a:lnTo>
                  <a:lnTo>
                    <a:pt x="12348" y="2068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36" name="Freeform 335">
              <a:extLst>
                <a:ext uri="{FF2B5EF4-FFF2-40B4-BE49-F238E27FC236}">
                  <a16:creationId xmlns:a16="http://schemas.microsoft.com/office/drawing/2014/main" id="{13C0FD33-CA5A-25ED-892A-7E9FC667D22D}"/>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 name="connsiteX5" fmla="*/ 0 w 12358"/>
                <a:gd name="connsiteY5" fmla="*/ 0 h 2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20689">
                  <a:moveTo>
                    <a:pt x="0" y="0"/>
                  </a:moveTo>
                  <a:lnTo>
                    <a:pt x="0" y="20689"/>
                  </a:lnTo>
                  <a:lnTo>
                    <a:pt x="12358" y="20689"/>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7" name="Freeform 336">
              <a:extLst>
                <a:ext uri="{FF2B5EF4-FFF2-40B4-BE49-F238E27FC236}">
                  <a16:creationId xmlns:a16="http://schemas.microsoft.com/office/drawing/2014/main" id="{4EFD888C-2D1F-B238-FA35-D1A7CB6DE844}"/>
                </a:ext>
              </a:extLst>
            </p:cNvPr>
            <p:cNvSpPr/>
            <p:nvPr/>
          </p:nvSpPr>
          <p:spPr>
            <a:xfrm>
              <a:off x="3294792" y="4790743"/>
              <a:ext cx="12358" cy="20689"/>
            </a:xfrm>
            <a:custGeom>
              <a:avLst/>
              <a:gdLst>
                <a:gd name="connsiteX0" fmla="*/ 0 w 12358"/>
                <a:gd name="connsiteY0" fmla="*/ 0 h 20689"/>
                <a:gd name="connsiteX1" fmla="*/ 0 w 12358"/>
                <a:gd name="connsiteY1" fmla="*/ 20689 h 20689"/>
                <a:gd name="connsiteX2" fmla="*/ 12358 w 12358"/>
                <a:gd name="connsiteY2" fmla="*/ 20689 h 20689"/>
                <a:gd name="connsiteX3" fmla="*/ 12358 w 12358"/>
                <a:gd name="connsiteY3" fmla="*/ 0 h 20689"/>
                <a:gd name="connsiteX4" fmla="*/ 0 w 12358"/>
                <a:gd name="connsiteY4" fmla="*/ 0 h 2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20689">
                  <a:moveTo>
                    <a:pt x="0" y="0"/>
                  </a:moveTo>
                  <a:lnTo>
                    <a:pt x="0" y="20689"/>
                  </a:lnTo>
                  <a:lnTo>
                    <a:pt x="12358" y="20689"/>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38" name="Freeform 337">
              <a:extLst>
                <a:ext uri="{FF2B5EF4-FFF2-40B4-BE49-F238E27FC236}">
                  <a16:creationId xmlns:a16="http://schemas.microsoft.com/office/drawing/2014/main" id="{0049D1C6-E88F-F862-972C-B2C73CF0976E}"/>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 name="connsiteX5" fmla="*/ 0 w 12347"/>
                <a:gd name="connsiteY5" fmla="*/ 0 h 1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5348">
                  <a:moveTo>
                    <a:pt x="0" y="0"/>
                  </a:moveTo>
                  <a:lnTo>
                    <a:pt x="0" y="15349"/>
                  </a:lnTo>
                  <a:lnTo>
                    <a:pt x="12348" y="15349"/>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39" name="Freeform 338">
              <a:extLst>
                <a:ext uri="{FF2B5EF4-FFF2-40B4-BE49-F238E27FC236}">
                  <a16:creationId xmlns:a16="http://schemas.microsoft.com/office/drawing/2014/main" id="{CB84AFED-AE4F-0536-CD28-4C215367669B}"/>
                </a:ext>
              </a:extLst>
            </p:cNvPr>
            <p:cNvSpPr/>
            <p:nvPr/>
          </p:nvSpPr>
          <p:spPr>
            <a:xfrm>
              <a:off x="3307150" y="4796084"/>
              <a:ext cx="12347" cy="15348"/>
            </a:xfrm>
            <a:custGeom>
              <a:avLst/>
              <a:gdLst>
                <a:gd name="connsiteX0" fmla="*/ 0 w 12347"/>
                <a:gd name="connsiteY0" fmla="*/ 0 h 15348"/>
                <a:gd name="connsiteX1" fmla="*/ 0 w 12347"/>
                <a:gd name="connsiteY1" fmla="*/ 15349 h 15348"/>
                <a:gd name="connsiteX2" fmla="*/ 12348 w 12347"/>
                <a:gd name="connsiteY2" fmla="*/ 15349 h 15348"/>
                <a:gd name="connsiteX3" fmla="*/ 12348 w 12347"/>
                <a:gd name="connsiteY3" fmla="*/ 0 h 15348"/>
                <a:gd name="connsiteX4" fmla="*/ 0 w 12347"/>
                <a:gd name="connsiteY4" fmla="*/ 0 h 1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5348">
                  <a:moveTo>
                    <a:pt x="0" y="0"/>
                  </a:moveTo>
                  <a:lnTo>
                    <a:pt x="0" y="15349"/>
                  </a:lnTo>
                  <a:lnTo>
                    <a:pt x="12348" y="15349"/>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0" name="Freeform 339">
              <a:extLst>
                <a:ext uri="{FF2B5EF4-FFF2-40B4-BE49-F238E27FC236}">
                  <a16:creationId xmlns:a16="http://schemas.microsoft.com/office/drawing/2014/main" id="{9031EFE4-90FA-822A-B807-FE564ACCE299}"/>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 name="connsiteX5" fmla="*/ 0 w 12358"/>
                <a:gd name="connsiteY5" fmla="*/ 0 h 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9346">
                  <a:moveTo>
                    <a:pt x="0" y="0"/>
                  </a:moveTo>
                  <a:lnTo>
                    <a:pt x="0" y="9346"/>
                  </a:lnTo>
                  <a:lnTo>
                    <a:pt x="12358" y="9346"/>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1" name="Freeform 340">
              <a:extLst>
                <a:ext uri="{FF2B5EF4-FFF2-40B4-BE49-F238E27FC236}">
                  <a16:creationId xmlns:a16="http://schemas.microsoft.com/office/drawing/2014/main" id="{23D4431E-B6C8-4CD1-3EB9-B7BF36EAF705}"/>
                </a:ext>
              </a:extLst>
            </p:cNvPr>
            <p:cNvSpPr/>
            <p:nvPr/>
          </p:nvSpPr>
          <p:spPr>
            <a:xfrm>
              <a:off x="3319498" y="4802086"/>
              <a:ext cx="12358" cy="9346"/>
            </a:xfrm>
            <a:custGeom>
              <a:avLst/>
              <a:gdLst>
                <a:gd name="connsiteX0" fmla="*/ 0 w 12358"/>
                <a:gd name="connsiteY0" fmla="*/ 0 h 9346"/>
                <a:gd name="connsiteX1" fmla="*/ 0 w 12358"/>
                <a:gd name="connsiteY1" fmla="*/ 9346 h 9346"/>
                <a:gd name="connsiteX2" fmla="*/ 12358 w 12358"/>
                <a:gd name="connsiteY2" fmla="*/ 9346 h 9346"/>
                <a:gd name="connsiteX3" fmla="*/ 12358 w 12358"/>
                <a:gd name="connsiteY3" fmla="*/ 0 h 9346"/>
                <a:gd name="connsiteX4" fmla="*/ 0 w 12358"/>
                <a:gd name="connsiteY4" fmla="*/ 0 h 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9346">
                  <a:moveTo>
                    <a:pt x="0" y="0"/>
                  </a:moveTo>
                  <a:lnTo>
                    <a:pt x="0" y="9346"/>
                  </a:lnTo>
                  <a:lnTo>
                    <a:pt x="12358" y="9346"/>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2" name="Freeform 341">
              <a:extLst>
                <a:ext uri="{FF2B5EF4-FFF2-40B4-BE49-F238E27FC236}">
                  <a16:creationId xmlns:a16="http://schemas.microsoft.com/office/drawing/2014/main" id="{113CA546-6769-91D3-D960-332F90F3B636}"/>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 name="connsiteX5" fmla="*/ 0 w 12347"/>
                <a:gd name="connsiteY5" fmla="*/ 0 h 1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7356">
                  <a:moveTo>
                    <a:pt x="0" y="0"/>
                  </a:moveTo>
                  <a:lnTo>
                    <a:pt x="0" y="17357"/>
                  </a:lnTo>
                  <a:lnTo>
                    <a:pt x="12348" y="17357"/>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3" name="Freeform 342">
              <a:extLst>
                <a:ext uri="{FF2B5EF4-FFF2-40B4-BE49-F238E27FC236}">
                  <a16:creationId xmlns:a16="http://schemas.microsoft.com/office/drawing/2014/main" id="{A282B762-E02D-4967-7860-06E1EBEA0E8B}"/>
                </a:ext>
              </a:extLst>
            </p:cNvPr>
            <p:cNvSpPr/>
            <p:nvPr/>
          </p:nvSpPr>
          <p:spPr>
            <a:xfrm>
              <a:off x="3331856" y="4794075"/>
              <a:ext cx="12347" cy="17356"/>
            </a:xfrm>
            <a:custGeom>
              <a:avLst/>
              <a:gdLst>
                <a:gd name="connsiteX0" fmla="*/ 0 w 12347"/>
                <a:gd name="connsiteY0" fmla="*/ 0 h 17356"/>
                <a:gd name="connsiteX1" fmla="*/ 0 w 12347"/>
                <a:gd name="connsiteY1" fmla="*/ 17357 h 17356"/>
                <a:gd name="connsiteX2" fmla="*/ 12348 w 12347"/>
                <a:gd name="connsiteY2" fmla="*/ 17357 h 17356"/>
                <a:gd name="connsiteX3" fmla="*/ 12348 w 12347"/>
                <a:gd name="connsiteY3" fmla="*/ 0 h 17356"/>
                <a:gd name="connsiteX4" fmla="*/ 0 w 12347"/>
                <a:gd name="connsiteY4" fmla="*/ 0 h 1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7356">
                  <a:moveTo>
                    <a:pt x="0" y="0"/>
                  </a:moveTo>
                  <a:lnTo>
                    <a:pt x="0" y="17357"/>
                  </a:lnTo>
                  <a:lnTo>
                    <a:pt x="12348" y="17357"/>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44" name="Freeform 343">
              <a:extLst>
                <a:ext uri="{FF2B5EF4-FFF2-40B4-BE49-F238E27FC236}">
                  <a16:creationId xmlns:a16="http://schemas.microsoft.com/office/drawing/2014/main" id="{493CC25B-08EA-EBC1-839D-C015D56A1308}"/>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 name="connsiteX5" fmla="*/ 0 w 12347"/>
                <a:gd name="connsiteY5" fmla="*/ 0 h 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5340">
                  <a:moveTo>
                    <a:pt x="0" y="0"/>
                  </a:moveTo>
                  <a:lnTo>
                    <a:pt x="0" y="5341"/>
                  </a:lnTo>
                  <a:lnTo>
                    <a:pt x="12347" y="534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5" name="Freeform 344">
              <a:extLst>
                <a:ext uri="{FF2B5EF4-FFF2-40B4-BE49-F238E27FC236}">
                  <a16:creationId xmlns:a16="http://schemas.microsoft.com/office/drawing/2014/main" id="{542EEC06-AD95-7DFB-B84B-77BB3C51C3FE}"/>
                </a:ext>
              </a:extLst>
            </p:cNvPr>
            <p:cNvSpPr/>
            <p:nvPr/>
          </p:nvSpPr>
          <p:spPr>
            <a:xfrm>
              <a:off x="3344203" y="4806092"/>
              <a:ext cx="12347" cy="5340"/>
            </a:xfrm>
            <a:custGeom>
              <a:avLst/>
              <a:gdLst>
                <a:gd name="connsiteX0" fmla="*/ 0 w 12347"/>
                <a:gd name="connsiteY0" fmla="*/ 0 h 5340"/>
                <a:gd name="connsiteX1" fmla="*/ 0 w 12347"/>
                <a:gd name="connsiteY1" fmla="*/ 5341 h 5340"/>
                <a:gd name="connsiteX2" fmla="*/ 12347 w 12347"/>
                <a:gd name="connsiteY2" fmla="*/ 5341 h 5340"/>
                <a:gd name="connsiteX3" fmla="*/ 12347 w 12347"/>
                <a:gd name="connsiteY3" fmla="*/ 0 h 5340"/>
                <a:gd name="connsiteX4" fmla="*/ 0 w 12347"/>
                <a:gd name="connsiteY4" fmla="*/ 0 h 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5340">
                  <a:moveTo>
                    <a:pt x="0" y="0"/>
                  </a:moveTo>
                  <a:lnTo>
                    <a:pt x="0" y="5341"/>
                  </a:lnTo>
                  <a:lnTo>
                    <a:pt x="12347" y="534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46" name="Freeform 345">
              <a:extLst>
                <a:ext uri="{FF2B5EF4-FFF2-40B4-BE49-F238E27FC236}">
                  <a16:creationId xmlns:a16="http://schemas.microsoft.com/office/drawing/2014/main" id="{77E3BD79-AABB-25CE-01A8-8B46249B5438}"/>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 name="connsiteX5" fmla="*/ 0 w 12358"/>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8010">
                  <a:moveTo>
                    <a:pt x="0" y="0"/>
                  </a:moveTo>
                  <a:lnTo>
                    <a:pt x="0" y="8011"/>
                  </a:lnTo>
                  <a:lnTo>
                    <a:pt x="12358" y="8011"/>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7" name="Freeform 346">
              <a:extLst>
                <a:ext uri="{FF2B5EF4-FFF2-40B4-BE49-F238E27FC236}">
                  <a16:creationId xmlns:a16="http://schemas.microsoft.com/office/drawing/2014/main" id="{F60B9A2F-EA7C-B48A-2E8C-4528A05656AC}"/>
                </a:ext>
              </a:extLst>
            </p:cNvPr>
            <p:cNvSpPr/>
            <p:nvPr/>
          </p:nvSpPr>
          <p:spPr>
            <a:xfrm>
              <a:off x="3356551" y="4803421"/>
              <a:ext cx="12358" cy="8010"/>
            </a:xfrm>
            <a:custGeom>
              <a:avLst/>
              <a:gdLst>
                <a:gd name="connsiteX0" fmla="*/ 0 w 12358"/>
                <a:gd name="connsiteY0" fmla="*/ 0 h 8010"/>
                <a:gd name="connsiteX1" fmla="*/ 0 w 12358"/>
                <a:gd name="connsiteY1" fmla="*/ 8011 h 8010"/>
                <a:gd name="connsiteX2" fmla="*/ 12358 w 12358"/>
                <a:gd name="connsiteY2" fmla="*/ 8011 h 8010"/>
                <a:gd name="connsiteX3" fmla="*/ 12358 w 12358"/>
                <a:gd name="connsiteY3" fmla="*/ 0 h 8010"/>
                <a:gd name="connsiteX4" fmla="*/ 0 w 12358"/>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8010">
                  <a:moveTo>
                    <a:pt x="0" y="0"/>
                  </a:moveTo>
                  <a:lnTo>
                    <a:pt x="0" y="8011"/>
                  </a:lnTo>
                  <a:lnTo>
                    <a:pt x="12358" y="8011"/>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48" name="Freeform 347">
              <a:extLst>
                <a:ext uri="{FF2B5EF4-FFF2-40B4-BE49-F238E27FC236}">
                  <a16:creationId xmlns:a16="http://schemas.microsoft.com/office/drawing/2014/main" id="{EC5F6B90-D008-9276-CBD7-C00F706CD6D5}"/>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 name="connsiteX5" fmla="*/ 0 w 12347"/>
                <a:gd name="connsiteY5" fmla="*/ 0 h 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8010">
                  <a:moveTo>
                    <a:pt x="0" y="0"/>
                  </a:moveTo>
                  <a:lnTo>
                    <a:pt x="0" y="8011"/>
                  </a:lnTo>
                  <a:lnTo>
                    <a:pt x="12347" y="8011"/>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49" name="Freeform 348">
              <a:extLst>
                <a:ext uri="{FF2B5EF4-FFF2-40B4-BE49-F238E27FC236}">
                  <a16:creationId xmlns:a16="http://schemas.microsoft.com/office/drawing/2014/main" id="{F537D5B1-6364-CAC5-7BBC-E1F2A030C5D7}"/>
                </a:ext>
              </a:extLst>
            </p:cNvPr>
            <p:cNvSpPr/>
            <p:nvPr/>
          </p:nvSpPr>
          <p:spPr>
            <a:xfrm>
              <a:off x="3368909" y="4803421"/>
              <a:ext cx="12347" cy="8010"/>
            </a:xfrm>
            <a:custGeom>
              <a:avLst/>
              <a:gdLst>
                <a:gd name="connsiteX0" fmla="*/ 0 w 12347"/>
                <a:gd name="connsiteY0" fmla="*/ 0 h 8010"/>
                <a:gd name="connsiteX1" fmla="*/ 0 w 12347"/>
                <a:gd name="connsiteY1" fmla="*/ 8011 h 8010"/>
                <a:gd name="connsiteX2" fmla="*/ 12347 w 12347"/>
                <a:gd name="connsiteY2" fmla="*/ 8011 h 8010"/>
                <a:gd name="connsiteX3" fmla="*/ 12347 w 12347"/>
                <a:gd name="connsiteY3" fmla="*/ 0 h 8010"/>
                <a:gd name="connsiteX4" fmla="*/ 0 w 12347"/>
                <a:gd name="connsiteY4" fmla="*/ 0 h 8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8010">
                  <a:moveTo>
                    <a:pt x="0" y="0"/>
                  </a:moveTo>
                  <a:lnTo>
                    <a:pt x="0" y="8011"/>
                  </a:lnTo>
                  <a:lnTo>
                    <a:pt x="12347" y="8011"/>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0" name="Freeform 349">
              <a:extLst>
                <a:ext uri="{FF2B5EF4-FFF2-40B4-BE49-F238E27FC236}">
                  <a16:creationId xmlns:a16="http://schemas.microsoft.com/office/drawing/2014/main" id="{FE3D4C6F-8C73-FB21-DC69-204BAA84FB18}"/>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 name="connsiteX5" fmla="*/ 0 w 12358"/>
                <a:gd name="connsiteY5" fmla="*/ 0 h 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002">
                  <a:moveTo>
                    <a:pt x="0" y="0"/>
                  </a:moveTo>
                  <a:lnTo>
                    <a:pt x="0" y="6003"/>
                  </a:lnTo>
                  <a:lnTo>
                    <a:pt x="12358" y="600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1" name="Freeform 350">
              <a:extLst>
                <a:ext uri="{FF2B5EF4-FFF2-40B4-BE49-F238E27FC236}">
                  <a16:creationId xmlns:a16="http://schemas.microsoft.com/office/drawing/2014/main" id="{5EAA6654-FFB6-3E9E-0D0B-79AD40FDF8E6}"/>
                </a:ext>
              </a:extLst>
            </p:cNvPr>
            <p:cNvSpPr/>
            <p:nvPr/>
          </p:nvSpPr>
          <p:spPr>
            <a:xfrm>
              <a:off x="3381256" y="4805430"/>
              <a:ext cx="12358" cy="6002"/>
            </a:xfrm>
            <a:custGeom>
              <a:avLst/>
              <a:gdLst>
                <a:gd name="connsiteX0" fmla="*/ 0 w 12358"/>
                <a:gd name="connsiteY0" fmla="*/ 0 h 6002"/>
                <a:gd name="connsiteX1" fmla="*/ 0 w 12358"/>
                <a:gd name="connsiteY1" fmla="*/ 6003 h 6002"/>
                <a:gd name="connsiteX2" fmla="*/ 12358 w 12358"/>
                <a:gd name="connsiteY2" fmla="*/ 6003 h 6002"/>
                <a:gd name="connsiteX3" fmla="*/ 12358 w 12358"/>
                <a:gd name="connsiteY3" fmla="*/ 0 h 6002"/>
                <a:gd name="connsiteX4" fmla="*/ 0 w 12358"/>
                <a:gd name="connsiteY4" fmla="*/ 0 h 6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002">
                  <a:moveTo>
                    <a:pt x="0" y="0"/>
                  </a:moveTo>
                  <a:lnTo>
                    <a:pt x="0" y="6003"/>
                  </a:lnTo>
                  <a:lnTo>
                    <a:pt x="12358" y="600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2" name="Freeform 351">
              <a:extLst>
                <a:ext uri="{FF2B5EF4-FFF2-40B4-BE49-F238E27FC236}">
                  <a16:creationId xmlns:a16="http://schemas.microsoft.com/office/drawing/2014/main" id="{08437EDF-B016-D07E-069E-B1C686057F06}"/>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 name="connsiteX5" fmla="*/ 0 w 12347"/>
                <a:gd name="connsiteY5" fmla="*/ 0 h 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675">
                  <a:moveTo>
                    <a:pt x="0" y="0"/>
                  </a:moveTo>
                  <a:lnTo>
                    <a:pt x="0" y="6676"/>
                  </a:lnTo>
                  <a:lnTo>
                    <a:pt x="12347" y="6676"/>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3" name="Freeform 352">
              <a:extLst>
                <a:ext uri="{FF2B5EF4-FFF2-40B4-BE49-F238E27FC236}">
                  <a16:creationId xmlns:a16="http://schemas.microsoft.com/office/drawing/2014/main" id="{153A9152-916B-A065-41C0-5B1A020C871D}"/>
                </a:ext>
              </a:extLst>
            </p:cNvPr>
            <p:cNvSpPr/>
            <p:nvPr/>
          </p:nvSpPr>
          <p:spPr>
            <a:xfrm>
              <a:off x="3393615" y="4804757"/>
              <a:ext cx="12347" cy="6675"/>
            </a:xfrm>
            <a:custGeom>
              <a:avLst/>
              <a:gdLst>
                <a:gd name="connsiteX0" fmla="*/ 0 w 12347"/>
                <a:gd name="connsiteY0" fmla="*/ 0 h 6675"/>
                <a:gd name="connsiteX1" fmla="*/ 0 w 12347"/>
                <a:gd name="connsiteY1" fmla="*/ 6676 h 6675"/>
                <a:gd name="connsiteX2" fmla="*/ 12347 w 12347"/>
                <a:gd name="connsiteY2" fmla="*/ 6676 h 6675"/>
                <a:gd name="connsiteX3" fmla="*/ 12347 w 12347"/>
                <a:gd name="connsiteY3" fmla="*/ 0 h 6675"/>
                <a:gd name="connsiteX4" fmla="*/ 0 w 12347"/>
                <a:gd name="connsiteY4" fmla="*/ 0 h 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675">
                  <a:moveTo>
                    <a:pt x="0" y="0"/>
                  </a:moveTo>
                  <a:lnTo>
                    <a:pt x="0" y="6676"/>
                  </a:lnTo>
                  <a:lnTo>
                    <a:pt x="12347" y="6676"/>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54" name="Freeform 353">
              <a:extLst>
                <a:ext uri="{FF2B5EF4-FFF2-40B4-BE49-F238E27FC236}">
                  <a16:creationId xmlns:a16="http://schemas.microsoft.com/office/drawing/2014/main" id="{927373FE-5355-6ED6-790C-FDA30F508488}"/>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5" name="Freeform 354">
              <a:extLst>
                <a:ext uri="{FF2B5EF4-FFF2-40B4-BE49-F238E27FC236}">
                  <a16:creationId xmlns:a16="http://schemas.microsoft.com/office/drawing/2014/main" id="{8ED9D9D6-A3C1-D855-C99B-628584A88FF0}"/>
                </a:ext>
              </a:extLst>
            </p:cNvPr>
            <p:cNvSpPr/>
            <p:nvPr/>
          </p:nvSpPr>
          <p:spPr>
            <a:xfrm>
              <a:off x="3405962"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56" name="Freeform 355">
              <a:extLst>
                <a:ext uri="{FF2B5EF4-FFF2-40B4-BE49-F238E27FC236}">
                  <a16:creationId xmlns:a16="http://schemas.microsoft.com/office/drawing/2014/main" id="{2F4E07A1-0B6C-9EF3-3073-3047E5FD6439}"/>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 name="connsiteX5" fmla="*/ 0 w 12347"/>
                <a:gd name="connsiteY5" fmla="*/ 0 h 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2008">
                  <a:moveTo>
                    <a:pt x="0" y="0"/>
                  </a:moveTo>
                  <a:lnTo>
                    <a:pt x="0" y="2008"/>
                  </a:lnTo>
                  <a:lnTo>
                    <a:pt x="12348" y="2008"/>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7" name="Freeform 356">
              <a:extLst>
                <a:ext uri="{FF2B5EF4-FFF2-40B4-BE49-F238E27FC236}">
                  <a16:creationId xmlns:a16="http://schemas.microsoft.com/office/drawing/2014/main" id="{676628A3-B643-A1EB-4964-2F24F43E2A00}"/>
                </a:ext>
              </a:extLst>
            </p:cNvPr>
            <p:cNvSpPr/>
            <p:nvPr/>
          </p:nvSpPr>
          <p:spPr>
            <a:xfrm>
              <a:off x="3418320" y="4809424"/>
              <a:ext cx="12347" cy="2008"/>
            </a:xfrm>
            <a:custGeom>
              <a:avLst/>
              <a:gdLst>
                <a:gd name="connsiteX0" fmla="*/ 0 w 12347"/>
                <a:gd name="connsiteY0" fmla="*/ 0 h 2008"/>
                <a:gd name="connsiteX1" fmla="*/ 0 w 12347"/>
                <a:gd name="connsiteY1" fmla="*/ 2008 h 2008"/>
                <a:gd name="connsiteX2" fmla="*/ 12348 w 12347"/>
                <a:gd name="connsiteY2" fmla="*/ 2008 h 2008"/>
                <a:gd name="connsiteX3" fmla="*/ 12348 w 12347"/>
                <a:gd name="connsiteY3" fmla="*/ 0 h 2008"/>
                <a:gd name="connsiteX4" fmla="*/ 0 w 12347"/>
                <a:gd name="connsiteY4" fmla="*/ 0 h 2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2008">
                  <a:moveTo>
                    <a:pt x="0" y="0"/>
                  </a:moveTo>
                  <a:lnTo>
                    <a:pt x="0" y="2008"/>
                  </a:lnTo>
                  <a:lnTo>
                    <a:pt x="12348" y="2008"/>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58" name="Freeform 357">
              <a:extLst>
                <a:ext uri="{FF2B5EF4-FFF2-40B4-BE49-F238E27FC236}">
                  <a16:creationId xmlns:a16="http://schemas.microsoft.com/office/drawing/2014/main" id="{A9E17910-013E-3FE0-F65A-402AF7AC7367}"/>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 name="connsiteX5" fmla="*/ 0 w 12347"/>
                <a:gd name="connsiteY5" fmla="*/ 0 h 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3332">
                  <a:moveTo>
                    <a:pt x="0" y="0"/>
                  </a:moveTo>
                  <a:lnTo>
                    <a:pt x="0" y="3333"/>
                  </a:lnTo>
                  <a:lnTo>
                    <a:pt x="12347" y="333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59" name="Freeform 358">
              <a:extLst>
                <a:ext uri="{FF2B5EF4-FFF2-40B4-BE49-F238E27FC236}">
                  <a16:creationId xmlns:a16="http://schemas.microsoft.com/office/drawing/2014/main" id="{5F3F64CF-2749-3276-BA7F-31D7BB7B3A93}"/>
                </a:ext>
              </a:extLst>
            </p:cNvPr>
            <p:cNvSpPr/>
            <p:nvPr/>
          </p:nvSpPr>
          <p:spPr>
            <a:xfrm>
              <a:off x="3430668" y="4808100"/>
              <a:ext cx="12347" cy="3332"/>
            </a:xfrm>
            <a:custGeom>
              <a:avLst/>
              <a:gdLst>
                <a:gd name="connsiteX0" fmla="*/ 0 w 12347"/>
                <a:gd name="connsiteY0" fmla="*/ 0 h 3332"/>
                <a:gd name="connsiteX1" fmla="*/ 0 w 12347"/>
                <a:gd name="connsiteY1" fmla="*/ 3333 h 3332"/>
                <a:gd name="connsiteX2" fmla="*/ 12347 w 12347"/>
                <a:gd name="connsiteY2" fmla="*/ 3333 h 3332"/>
                <a:gd name="connsiteX3" fmla="*/ 12347 w 12347"/>
                <a:gd name="connsiteY3" fmla="*/ 0 h 3332"/>
                <a:gd name="connsiteX4" fmla="*/ 0 w 12347"/>
                <a:gd name="connsiteY4" fmla="*/ 0 h 3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3332">
                  <a:moveTo>
                    <a:pt x="0" y="0"/>
                  </a:moveTo>
                  <a:lnTo>
                    <a:pt x="0" y="3333"/>
                  </a:lnTo>
                  <a:lnTo>
                    <a:pt x="12347" y="333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60" name="Freeform 359">
              <a:extLst>
                <a:ext uri="{FF2B5EF4-FFF2-40B4-BE49-F238E27FC236}">
                  <a16:creationId xmlns:a16="http://schemas.microsoft.com/office/drawing/2014/main" id="{D697FEA9-1B06-C04F-7A9C-443ACCF34C1C}"/>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 name="connsiteX5" fmla="*/ 0 w 12358"/>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1" name="Freeform 360">
              <a:extLst>
                <a:ext uri="{FF2B5EF4-FFF2-40B4-BE49-F238E27FC236}">
                  <a16:creationId xmlns:a16="http://schemas.microsoft.com/office/drawing/2014/main" id="{B6EEDB77-BED2-C720-B66C-BC87582A19D3}"/>
                </a:ext>
              </a:extLst>
            </p:cNvPr>
            <p:cNvSpPr/>
            <p:nvPr/>
          </p:nvSpPr>
          <p:spPr>
            <a:xfrm>
              <a:off x="3443015" y="4810097"/>
              <a:ext cx="12358" cy="1335"/>
            </a:xfrm>
            <a:custGeom>
              <a:avLst/>
              <a:gdLst>
                <a:gd name="connsiteX0" fmla="*/ 0 w 12358"/>
                <a:gd name="connsiteY0" fmla="*/ 0 h 1335"/>
                <a:gd name="connsiteX1" fmla="*/ 0 w 12358"/>
                <a:gd name="connsiteY1" fmla="*/ 1335 h 1335"/>
                <a:gd name="connsiteX2" fmla="*/ 12358 w 12358"/>
                <a:gd name="connsiteY2" fmla="*/ 1335 h 1335"/>
                <a:gd name="connsiteX3" fmla="*/ 12358 w 12358"/>
                <a:gd name="connsiteY3" fmla="*/ 0 h 1335"/>
                <a:gd name="connsiteX4" fmla="*/ 0 w 12358"/>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2" name="Freeform 361">
              <a:extLst>
                <a:ext uri="{FF2B5EF4-FFF2-40B4-BE49-F238E27FC236}">
                  <a16:creationId xmlns:a16="http://schemas.microsoft.com/office/drawing/2014/main" id="{37DB1E1D-DFDD-7448-D6AB-B7F7FAA60187}"/>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 name="connsiteX5" fmla="*/ 0 w 12347"/>
                <a:gd name="connsiteY5" fmla="*/ 0 h 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4005">
                  <a:moveTo>
                    <a:pt x="0" y="0"/>
                  </a:moveTo>
                  <a:lnTo>
                    <a:pt x="0" y="4005"/>
                  </a:lnTo>
                  <a:lnTo>
                    <a:pt x="12348" y="400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3" name="Freeform 362">
              <a:extLst>
                <a:ext uri="{FF2B5EF4-FFF2-40B4-BE49-F238E27FC236}">
                  <a16:creationId xmlns:a16="http://schemas.microsoft.com/office/drawing/2014/main" id="{4CA4FBB4-E518-96F9-6558-328BD3F04F73}"/>
                </a:ext>
              </a:extLst>
            </p:cNvPr>
            <p:cNvSpPr/>
            <p:nvPr/>
          </p:nvSpPr>
          <p:spPr>
            <a:xfrm>
              <a:off x="3455373" y="4807427"/>
              <a:ext cx="12347" cy="4005"/>
            </a:xfrm>
            <a:custGeom>
              <a:avLst/>
              <a:gdLst>
                <a:gd name="connsiteX0" fmla="*/ 0 w 12347"/>
                <a:gd name="connsiteY0" fmla="*/ 0 h 4005"/>
                <a:gd name="connsiteX1" fmla="*/ 0 w 12347"/>
                <a:gd name="connsiteY1" fmla="*/ 4005 h 4005"/>
                <a:gd name="connsiteX2" fmla="*/ 12348 w 12347"/>
                <a:gd name="connsiteY2" fmla="*/ 4005 h 4005"/>
                <a:gd name="connsiteX3" fmla="*/ 12348 w 12347"/>
                <a:gd name="connsiteY3" fmla="*/ 0 h 4005"/>
                <a:gd name="connsiteX4" fmla="*/ 0 w 12347"/>
                <a:gd name="connsiteY4" fmla="*/ 0 h 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4005">
                  <a:moveTo>
                    <a:pt x="0" y="0"/>
                  </a:moveTo>
                  <a:lnTo>
                    <a:pt x="0" y="4005"/>
                  </a:lnTo>
                  <a:lnTo>
                    <a:pt x="12348" y="400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4" name="Freeform 363">
              <a:extLst>
                <a:ext uri="{FF2B5EF4-FFF2-40B4-BE49-F238E27FC236}">
                  <a16:creationId xmlns:a16="http://schemas.microsoft.com/office/drawing/2014/main" id="{5768B2C4-CE43-F759-B640-2BB9D1E8B552}"/>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 name="connsiteX5" fmla="*/ 0 w 1235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7" h="1335">
                  <a:moveTo>
                    <a:pt x="0" y="0"/>
                  </a:moveTo>
                  <a:lnTo>
                    <a:pt x="0" y="1335"/>
                  </a:lnTo>
                  <a:lnTo>
                    <a:pt x="12358" y="1335"/>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5" name="Freeform 364">
              <a:extLst>
                <a:ext uri="{FF2B5EF4-FFF2-40B4-BE49-F238E27FC236}">
                  <a16:creationId xmlns:a16="http://schemas.microsoft.com/office/drawing/2014/main" id="{6261EBBB-B534-AD87-6918-59971EF94E63}"/>
                </a:ext>
              </a:extLst>
            </p:cNvPr>
            <p:cNvSpPr/>
            <p:nvPr/>
          </p:nvSpPr>
          <p:spPr>
            <a:xfrm>
              <a:off x="3467721" y="4810097"/>
              <a:ext cx="12357" cy="1335"/>
            </a:xfrm>
            <a:custGeom>
              <a:avLst/>
              <a:gdLst>
                <a:gd name="connsiteX0" fmla="*/ 0 w 12357"/>
                <a:gd name="connsiteY0" fmla="*/ 0 h 1335"/>
                <a:gd name="connsiteX1" fmla="*/ 0 w 12357"/>
                <a:gd name="connsiteY1" fmla="*/ 1335 h 1335"/>
                <a:gd name="connsiteX2" fmla="*/ 12358 w 12357"/>
                <a:gd name="connsiteY2" fmla="*/ 1335 h 1335"/>
                <a:gd name="connsiteX3" fmla="*/ 12358 w 12357"/>
                <a:gd name="connsiteY3" fmla="*/ 0 h 1335"/>
                <a:gd name="connsiteX4" fmla="*/ 0 w 1235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7" h="1335">
                  <a:moveTo>
                    <a:pt x="0" y="0"/>
                  </a:moveTo>
                  <a:lnTo>
                    <a:pt x="0" y="1335"/>
                  </a:lnTo>
                  <a:lnTo>
                    <a:pt x="12358" y="1335"/>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66" name="Freeform 365">
              <a:extLst>
                <a:ext uri="{FF2B5EF4-FFF2-40B4-BE49-F238E27FC236}">
                  <a16:creationId xmlns:a16="http://schemas.microsoft.com/office/drawing/2014/main" id="{EBA91476-744A-6E11-0DCD-B0EEEF28559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7" name="Freeform 366">
              <a:extLst>
                <a:ext uri="{FF2B5EF4-FFF2-40B4-BE49-F238E27FC236}">
                  <a16:creationId xmlns:a16="http://schemas.microsoft.com/office/drawing/2014/main" id="{B6979886-1E7B-7861-421A-8ABEB4B0FDC4}"/>
                </a:ext>
              </a:extLst>
            </p:cNvPr>
            <p:cNvSpPr/>
            <p:nvPr/>
          </p:nvSpPr>
          <p:spPr>
            <a:xfrm>
              <a:off x="3480079"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68" name="Freeform 367">
              <a:extLst>
                <a:ext uri="{FF2B5EF4-FFF2-40B4-BE49-F238E27FC236}">
                  <a16:creationId xmlns:a16="http://schemas.microsoft.com/office/drawing/2014/main" id="{7C300D3D-7A28-F54C-186A-B2EC982F8A00}"/>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 name="connsiteX5" fmla="*/ 0 w 12358"/>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672">
                  <a:moveTo>
                    <a:pt x="0" y="0"/>
                  </a:moveTo>
                  <a:lnTo>
                    <a:pt x="0" y="673"/>
                  </a:lnTo>
                  <a:lnTo>
                    <a:pt x="12358" y="673"/>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69" name="Freeform 368">
              <a:extLst>
                <a:ext uri="{FF2B5EF4-FFF2-40B4-BE49-F238E27FC236}">
                  <a16:creationId xmlns:a16="http://schemas.microsoft.com/office/drawing/2014/main" id="{0EEBC13D-5DFB-FE3F-0C16-CA2024EF67BB}"/>
                </a:ext>
              </a:extLst>
            </p:cNvPr>
            <p:cNvSpPr/>
            <p:nvPr/>
          </p:nvSpPr>
          <p:spPr>
            <a:xfrm>
              <a:off x="3492426" y="4810759"/>
              <a:ext cx="12358" cy="672"/>
            </a:xfrm>
            <a:custGeom>
              <a:avLst/>
              <a:gdLst>
                <a:gd name="connsiteX0" fmla="*/ 0 w 12358"/>
                <a:gd name="connsiteY0" fmla="*/ 0 h 672"/>
                <a:gd name="connsiteX1" fmla="*/ 0 w 12358"/>
                <a:gd name="connsiteY1" fmla="*/ 673 h 672"/>
                <a:gd name="connsiteX2" fmla="*/ 12358 w 12358"/>
                <a:gd name="connsiteY2" fmla="*/ 673 h 672"/>
                <a:gd name="connsiteX3" fmla="*/ 12358 w 12358"/>
                <a:gd name="connsiteY3" fmla="*/ 0 h 672"/>
                <a:gd name="connsiteX4" fmla="*/ 0 w 12358"/>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8" h="672">
                  <a:moveTo>
                    <a:pt x="0" y="0"/>
                  </a:moveTo>
                  <a:lnTo>
                    <a:pt x="0" y="673"/>
                  </a:lnTo>
                  <a:lnTo>
                    <a:pt x="12358" y="673"/>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0" name="Freeform 369">
              <a:extLst>
                <a:ext uri="{FF2B5EF4-FFF2-40B4-BE49-F238E27FC236}">
                  <a16:creationId xmlns:a16="http://schemas.microsoft.com/office/drawing/2014/main" id="{844FD0B7-A97F-784F-73FC-BC1B36E1C7CB}"/>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 name="connsiteX5" fmla="*/ 0 w 12347"/>
                <a:gd name="connsiteY5" fmla="*/ 0 h 1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335">
                  <a:moveTo>
                    <a:pt x="0" y="0"/>
                  </a:moveTo>
                  <a:lnTo>
                    <a:pt x="0" y="1335"/>
                  </a:lnTo>
                  <a:lnTo>
                    <a:pt x="12348" y="1335"/>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1" name="Freeform 370">
              <a:extLst>
                <a:ext uri="{FF2B5EF4-FFF2-40B4-BE49-F238E27FC236}">
                  <a16:creationId xmlns:a16="http://schemas.microsoft.com/office/drawing/2014/main" id="{967EB0DB-D1D9-DC06-281E-C2C7CB59FC86}"/>
                </a:ext>
              </a:extLst>
            </p:cNvPr>
            <p:cNvSpPr/>
            <p:nvPr/>
          </p:nvSpPr>
          <p:spPr>
            <a:xfrm>
              <a:off x="3504784" y="4810097"/>
              <a:ext cx="12347" cy="1335"/>
            </a:xfrm>
            <a:custGeom>
              <a:avLst/>
              <a:gdLst>
                <a:gd name="connsiteX0" fmla="*/ 0 w 12347"/>
                <a:gd name="connsiteY0" fmla="*/ 0 h 1335"/>
                <a:gd name="connsiteX1" fmla="*/ 0 w 12347"/>
                <a:gd name="connsiteY1" fmla="*/ 1335 h 1335"/>
                <a:gd name="connsiteX2" fmla="*/ 12348 w 12347"/>
                <a:gd name="connsiteY2" fmla="*/ 1335 h 1335"/>
                <a:gd name="connsiteX3" fmla="*/ 12348 w 12347"/>
                <a:gd name="connsiteY3" fmla="*/ 0 h 1335"/>
                <a:gd name="connsiteX4" fmla="*/ 0 w 12347"/>
                <a:gd name="connsiteY4" fmla="*/ 0 h 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1335">
                  <a:moveTo>
                    <a:pt x="0" y="0"/>
                  </a:moveTo>
                  <a:lnTo>
                    <a:pt x="0" y="1335"/>
                  </a:lnTo>
                  <a:lnTo>
                    <a:pt x="12348" y="1335"/>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2" name="Freeform 371">
              <a:extLst>
                <a:ext uri="{FF2B5EF4-FFF2-40B4-BE49-F238E27FC236}">
                  <a16:creationId xmlns:a16="http://schemas.microsoft.com/office/drawing/2014/main" id="{BCCF830E-D9B1-C1CB-82DF-B7FE5E6EED2E}"/>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12347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7" y="0"/>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3" name="Freeform 372">
              <a:extLst>
                <a:ext uri="{FF2B5EF4-FFF2-40B4-BE49-F238E27FC236}">
                  <a16:creationId xmlns:a16="http://schemas.microsoft.com/office/drawing/2014/main" id="{670A3C5A-A633-F76B-8AC4-E6E6DA9AA303}"/>
                </a:ext>
              </a:extLst>
            </p:cNvPr>
            <p:cNvSpPr/>
            <p:nvPr/>
          </p:nvSpPr>
          <p:spPr>
            <a:xfrm>
              <a:off x="3517132" y="4811432"/>
              <a:ext cx="12347" cy="1068"/>
            </a:xfrm>
            <a:custGeom>
              <a:avLst/>
              <a:gdLst>
                <a:gd name="connsiteX0" fmla="*/ 0 w 12347"/>
                <a:gd name="connsiteY0" fmla="*/ 0 h 1068"/>
                <a:gd name="connsiteX1" fmla="*/ 0 w 12347"/>
                <a:gd name="connsiteY1" fmla="*/ 0 h 1068"/>
                <a:gd name="connsiteX2" fmla="*/ 12347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74" name="Freeform 373">
              <a:extLst>
                <a:ext uri="{FF2B5EF4-FFF2-40B4-BE49-F238E27FC236}">
                  <a16:creationId xmlns:a16="http://schemas.microsoft.com/office/drawing/2014/main" id="{F5DBA3EE-2B43-7BBB-9BF4-3C5177DFDABB}"/>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5" name="Freeform 374">
              <a:extLst>
                <a:ext uri="{FF2B5EF4-FFF2-40B4-BE49-F238E27FC236}">
                  <a16:creationId xmlns:a16="http://schemas.microsoft.com/office/drawing/2014/main" id="{AB0F7998-6C3B-116C-681E-8AA9D88BC030}"/>
                </a:ext>
              </a:extLst>
            </p:cNvPr>
            <p:cNvSpPr/>
            <p:nvPr/>
          </p:nvSpPr>
          <p:spPr>
            <a:xfrm>
              <a:off x="3529479"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76" name="Freeform 375">
              <a:extLst>
                <a:ext uri="{FF2B5EF4-FFF2-40B4-BE49-F238E27FC236}">
                  <a16:creationId xmlns:a16="http://schemas.microsoft.com/office/drawing/2014/main" id="{A8B3002C-3091-FBC4-C036-B1D63C04B96A}"/>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7" name="Freeform 376">
              <a:extLst>
                <a:ext uri="{FF2B5EF4-FFF2-40B4-BE49-F238E27FC236}">
                  <a16:creationId xmlns:a16="http://schemas.microsoft.com/office/drawing/2014/main" id="{4D13AB63-90A8-172C-5B28-292233F9B5F8}"/>
                </a:ext>
              </a:extLst>
            </p:cNvPr>
            <p:cNvSpPr/>
            <p:nvPr/>
          </p:nvSpPr>
          <p:spPr>
            <a:xfrm>
              <a:off x="3541837"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78" name="Freeform 377">
              <a:extLst>
                <a:ext uri="{FF2B5EF4-FFF2-40B4-BE49-F238E27FC236}">
                  <a16:creationId xmlns:a16="http://schemas.microsoft.com/office/drawing/2014/main" id="{CD8CF87A-DC3F-56FE-61ED-2E1CC1FE2568}"/>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79" name="Freeform 378">
              <a:extLst>
                <a:ext uri="{FF2B5EF4-FFF2-40B4-BE49-F238E27FC236}">
                  <a16:creationId xmlns:a16="http://schemas.microsoft.com/office/drawing/2014/main" id="{9301C6BD-A011-B145-A073-43EE1C9331CA}"/>
                </a:ext>
              </a:extLst>
            </p:cNvPr>
            <p:cNvSpPr/>
            <p:nvPr/>
          </p:nvSpPr>
          <p:spPr>
            <a:xfrm>
              <a:off x="3554185"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0" name="Freeform 379">
              <a:extLst>
                <a:ext uri="{FF2B5EF4-FFF2-40B4-BE49-F238E27FC236}">
                  <a16:creationId xmlns:a16="http://schemas.microsoft.com/office/drawing/2014/main" id="{435D14AD-0C52-BA8E-9741-31CA0587D33A}"/>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7" y="673"/>
                  </a:lnTo>
                  <a:lnTo>
                    <a:pt x="1234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1" name="Freeform 380">
              <a:extLst>
                <a:ext uri="{FF2B5EF4-FFF2-40B4-BE49-F238E27FC236}">
                  <a16:creationId xmlns:a16="http://schemas.microsoft.com/office/drawing/2014/main" id="{EBA900DE-2A18-B37E-41CF-83EFC7A91221}"/>
                </a:ext>
              </a:extLst>
            </p:cNvPr>
            <p:cNvSpPr/>
            <p:nvPr/>
          </p:nvSpPr>
          <p:spPr>
            <a:xfrm>
              <a:off x="3566543" y="4810759"/>
              <a:ext cx="12347" cy="672"/>
            </a:xfrm>
            <a:custGeom>
              <a:avLst/>
              <a:gdLst>
                <a:gd name="connsiteX0" fmla="*/ 0 w 12347"/>
                <a:gd name="connsiteY0" fmla="*/ 0 h 672"/>
                <a:gd name="connsiteX1" fmla="*/ 0 w 12347"/>
                <a:gd name="connsiteY1" fmla="*/ 673 h 672"/>
                <a:gd name="connsiteX2" fmla="*/ 12347 w 12347"/>
                <a:gd name="connsiteY2" fmla="*/ 673 h 672"/>
                <a:gd name="connsiteX3" fmla="*/ 12347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7" y="673"/>
                  </a:lnTo>
                  <a:lnTo>
                    <a:pt x="12347" y="0"/>
                  </a:lnTo>
                  <a:lnTo>
                    <a:pt x="0" y="0"/>
                  </a:lnTo>
                </a:path>
              </a:pathLst>
            </a:custGeom>
            <a:noFill/>
            <a:ln w="4270" cap="rnd">
              <a:solidFill>
                <a:srgbClr val="000000"/>
              </a:solidFill>
              <a:prstDash val="solid"/>
              <a:round/>
            </a:ln>
          </p:spPr>
          <p:txBody>
            <a:bodyPr rtlCol="0" anchor="ctr"/>
            <a:lstStyle/>
            <a:p>
              <a:endParaRPr lang="de-DE"/>
            </a:p>
          </p:txBody>
        </p:sp>
        <p:sp>
          <p:nvSpPr>
            <p:cNvPr id="382" name="Freeform 381">
              <a:extLst>
                <a:ext uri="{FF2B5EF4-FFF2-40B4-BE49-F238E27FC236}">
                  <a16:creationId xmlns:a16="http://schemas.microsoft.com/office/drawing/2014/main" id="{C9FAE6AB-F0FB-553C-5653-2C629AD1A60B}"/>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12358 w 12358"/>
                <a:gd name="connsiteY3" fmla="*/ 0 h 1068"/>
                <a:gd name="connsiteX4" fmla="*/ 0 w 12358"/>
                <a:gd name="connsiteY4" fmla="*/ 0 h 1068"/>
                <a:gd name="connsiteX5" fmla="*/ 0 w 1235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58" h="1068">
                  <a:moveTo>
                    <a:pt x="0" y="0"/>
                  </a:moveTo>
                  <a:lnTo>
                    <a:pt x="0" y="0"/>
                  </a:lnTo>
                  <a:lnTo>
                    <a:pt x="12358" y="0"/>
                  </a:lnTo>
                  <a:lnTo>
                    <a:pt x="1235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3" name="Freeform 382">
              <a:extLst>
                <a:ext uri="{FF2B5EF4-FFF2-40B4-BE49-F238E27FC236}">
                  <a16:creationId xmlns:a16="http://schemas.microsoft.com/office/drawing/2014/main" id="{E6C90CBB-71BF-1D19-B042-F303201D6D48}"/>
                </a:ext>
              </a:extLst>
            </p:cNvPr>
            <p:cNvSpPr/>
            <p:nvPr/>
          </p:nvSpPr>
          <p:spPr>
            <a:xfrm>
              <a:off x="3578890" y="4811432"/>
              <a:ext cx="12358" cy="1068"/>
            </a:xfrm>
            <a:custGeom>
              <a:avLst/>
              <a:gdLst>
                <a:gd name="connsiteX0" fmla="*/ 0 w 12358"/>
                <a:gd name="connsiteY0" fmla="*/ 0 h 1068"/>
                <a:gd name="connsiteX1" fmla="*/ 0 w 12358"/>
                <a:gd name="connsiteY1" fmla="*/ 0 h 1068"/>
                <a:gd name="connsiteX2" fmla="*/ 12358 w 12358"/>
                <a:gd name="connsiteY2" fmla="*/ 0 h 1068"/>
                <a:gd name="connsiteX3" fmla="*/ 0 w 12358"/>
                <a:gd name="connsiteY3" fmla="*/ 0 h 1068"/>
              </a:gdLst>
              <a:ahLst/>
              <a:cxnLst>
                <a:cxn ang="0">
                  <a:pos x="connsiteX0" y="connsiteY0"/>
                </a:cxn>
                <a:cxn ang="0">
                  <a:pos x="connsiteX1" y="connsiteY1"/>
                </a:cxn>
                <a:cxn ang="0">
                  <a:pos x="connsiteX2" y="connsiteY2"/>
                </a:cxn>
                <a:cxn ang="0">
                  <a:pos x="connsiteX3" y="connsiteY3"/>
                </a:cxn>
              </a:cxnLst>
              <a:rect l="l" t="t" r="r" b="b"/>
              <a:pathLst>
                <a:path w="12358" h="1068">
                  <a:moveTo>
                    <a:pt x="0" y="0"/>
                  </a:moveTo>
                  <a:lnTo>
                    <a:pt x="0" y="0"/>
                  </a:lnTo>
                  <a:lnTo>
                    <a:pt x="12358" y="0"/>
                  </a:lnTo>
                  <a:lnTo>
                    <a:pt x="0" y="0"/>
                  </a:lnTo>
                </a:path>
              </a:pathLst>
            </a:custGeom>
            <a:noFill/>
            <a:ln w="4270" cap="rnd">
              <a:solidFill>
                <a:srgbClr val="000000"/>
              </a:solidFill>
              <a:prstDash val="solid"/>
              <a:round/>
            </a:ln>
          </p:spPr>
          <p:txBody>
            <a:bodyPr rtlCol="0" anchor="ctr"/>
            <a:lstStyle/>
            <a:p>
              <a:endParaRPr lang="de-DE"/>
            </a:p>
          </p:txBody>
        </p:sp>
        <p:sp>
          <p:nvSpPr>
            <p:cNvPr id="384" name="Freeform 383">
              <a:extLst>
                <a:ext uri="{FF2B5EF4-FFF2-40B4-BE49-F238E27FC236}">
                  <a16:creationId xmlns:a16="http://schemas.microsoft.com/office/drawing/2014/main" id="{1C7D0459-B699-F82B-0C42-3CA926D0F6B4}"/>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12348 w 12347"/>
                <a:gd name="connsiteY3" fmla="*/ 0 h 1068"/>
                <a:gd name="connsiteX4" fmla="*/ 0 w 12347"/>
                <a:gd name="connsiteY4" fmla="*/ 0 h 1068"/>
                <a:gd name="connsiteX5" fmla="*/ 0 w 1234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1068">
                  <a:moveTo>
                    <a:pt x="0" y="0"/>
                  </a:moveTo>
                  <a:lnTo>
                    <a:pt x="0" y="0"/>
                  </a:lnTo>
                  <a:lnTo>
                    <a:pt x="12348" y="0"/>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5" name="Freeform 384">
              <a:extLst>
                <a:ext uri="{FF2B5EF4-FFF2-40B4-BE49-F238E27FC236}">
                  <a16:creationId xmlns:a16="http://schemas.microsoft.com/office/drawing/2014/main" id="{AF565169-E2D6-B94F-8B1D-B80EC27B930C}"/>
                </a:ext>
              </a:extLst>
            </p:cNvPr>
            <p:cNvSpPr/>
            <p:nvPr/>
          </p:nvSpPr>
          <p:spPr>
            <a:xfrm>
              <a:off x="3591248" y="4811432"/>
              <a:ext cx="12347" cy="1068"/>
            </a:xfrm>
            <a:custGeom>
              <a:avLst/>
              <a:gdLst>
                <a:gd name="connsiteX0" fmla="*/ 0 w 12347"/>
                <a:gd name="connsiteY0" fmla="*/ 0 h 1068"/>
                <a:gd name="connsiteX1" fmla="*/ 0 w 12347"/>
                <a:gd name="connsiteY1" fmla="*/ 0 h 1068"/>
                <a:gd name="connsiteX2" fmla="*/ 12348 w 12347"/>
                <a:gd name="connsiteY2" fmla="*/ 0 h 1068"/>
                <a:gd name="connsiteX3" fmla="*/ 0 w 12347"/>
                <a:gd name="connsiteY3" fmla="*/ 0 h 1068"/>
              </a:gdLst>
              <a:ahLst/>
              <a:cxnLst>
                <a:cxn ang="0">
                  <a:pos x="connsiteX0" y="connsiteY0"/>
                </a:cxn>
                <a:cxn ang="0">
                  <a:pos x="connsiteX1" y="connsiteY1"/>
                </a:cxn>
                <a:cxn ang="0">
                  <a:pos x="connsiteX2" y="connsiteY2"/>
                </a:cxn>
                <a:cxn ang="0">
                  <a:pos x="connsiteX3" y="connsiteY3"/>
                </a:cxn>
              </a:cxnLst>
              <a:rect l="l" t="t" r="r" b="b"/>
              <a:pathLst>
                <a:path w="12347" h="1068">
                  <a:moveTo>
                    <a:pt x="0" y="0"/>
                  </a:moveTo>
                  <a:lnTo>
                    <a:pt x="0" y="0"/>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6" name="Freeform 385">
              <a:extLst>
                <a:ext uri="{FF2B5EF4-FFF2-40B4-BE49-F238E27FC236}">
                  <a16:creationId xmlns:a16="http://schemas.microsoft.com/office/drawing/2014/main" id="{1C2BF149-49AE-A694-5739-9581714681AD}"/>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 name="connsiteX5" fmla="*/ 0 w 12347"/>
                <a:gd name="connsiteY5" fmla="*/ 0 h 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47" h="672">
                  <a:moveTo>
                    <a:pt x="0" y="0"/>
                  </a:moveTo>
                  <a:lnTo>
                    <a:pt x="0" y="673"/>
                  </a:lnTo>
                  <a:lnTo>
                    <a:pt x="12348" y="673"/>
                  </a:lnTo>
                  <a:lnTo>
                    <a:pt x="123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387" name="Freeform 386">
              <a:extLst>
                <a:ext uri="{FF2B5EF4-FFF2-40B4-BE49-F238E27FC236}">
                  <a16:creationId xmlns:a16="http://schemas.microsoft.com/office/drawing/2014/main" id="{0B038929-004B-6035-967B-FE8005004AA1}"/>
                </a:ext>
              </a:extLst>
            </p:cNvPr>
            <p:cNvSpPr/>
            <p:nvPr/>
          </p:nvSpPr>
          <p:spPr>
            <a:xfrm>
              <a:off x="3603596" y="4810759"/>
              <a:ext cx="12347" cy="672"/>
            </a:xfrm>
            <a:custGeom>
              <a:avLst/>
              <a:gdLst>
                <a:gd name="connsiteX0" fmla="*/ 0 w 12347"/>
                <a:gd name="connsiteY0" fmla="*/ 0 h 672"/>
                <a:gd name="connsiteX1" fmla="*/ 0 w 12347"/>
                <a:gd name="connsiteY1" fmla="*/ 673 h 672"/>
                <a:gd name="connsiteX2" fmla="*/ 12348 w 12347"/>
                <a:gd name="connsiteY2" fmla="*/ 673 h 672"/>
                <a:gd name="connsiteX3" fmla="*/ 12348 w 12347"/>
                <a:gd name="connsiteY3" fmla="*/ 0 h 672"/>
                <a:gd name="connsiteX4" fmla="*/ 0 w 12347"/>
                <a:gd name="connsiteY4" fmla="*/ 0 h 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7" h="672">
                  <a:moveTo>
                    <a:pt x="0" y="0"/>
                  </a:moveTo>
                  <a:lnTo>
                    <a:pt x="0" y="673"/>
                  </a:lnTo>
                  <a:lnTo>
                    <a:pt x="12348" y="673"/>
                  </a:lnTo>
                  <a:lnTo>
                    <a:pt x="12348" y="0"/>
                  </a:lnTo>
                  <a:lnTo>
                    <a:pt x="0" y="0"/>
                  </a:lnTo>
                </a:path>
              </a:pathLst>
            </a:custGeom>
            <a:noFill/>
            <a:ln w="4270" cap="rnd">
              <a:solidFill>
                <a:srgbClr val="000000"/>
              </a:solidFill>
              <a:prstDash val="solid"/>
              <a:round/>
            </a:ln>
          </p:spPr>
          <p:txBody>
            <a:bodyPr rtlCol="0" anchor="ctr"/>
            <a:lstStyle/>
            <a:p>
              <a:endParaRPr lang="de-DE"/>
            </a:p>
          </p:txBody>
        </p:sp>
        <p:sp>
          <p:nvSpPr>
            <p:cNvPr id="388" name="Freeform 387">
              <a:extLst>
                <a:ext uri="{FF2B5EF4-FFF2-40B4-BE49-F238E27FC236}">
                  <a16:creationId xmlns:a16="http://schemas.microsoft.com/office/drawing/2014/main" id="{8C3A19B4-7A5B-B796-3425-727BAB6315F5}"/>
                </a:ext>
              </a:extLst>
            </p:cNvPr>
            <p:cNvSpPr/>
            <p:nvPr/>
          </p:nvSpPr>
          <p:spPr>
            <a:xfrm>
              <a:off x="1581900"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89" name="Freeform 388">
              <a:extLst>
                <a:ext uri="{FF2B5EF4-FFF2-40B4-BE49-F238E27FC236}">
                  <a16:creationId xmlns:a16="http://schemas.microsoft.com/office/drawing/2014/main" id="{6FC803A2-23AF-D1BB-FEDC-FC1D232BED26}"/>
                </a:ext>
              </a:extLst>
            </p:cNvPr>
            <p:cNvSpPr/>
            <p:nvPr/>
          </p:nvSpPr>
          <p:spPr>
            <a:xfrm>
              <a:off x="1594253"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0" name="Freeform 389">
              <a:extLst>
                <a:ext uri="{FF2B5EF4-FFF2-40B4-BE49-F238E27FC236}">
                  <a16:creationId xmlns:a16="http://schemas.microsoft.com/office/drawing/2014/main" id="{D9EFC6D4-CFF5-606A-DDEC-A054AADADE01}"/>
                </a:ext>
              </a:extLst>
            </p:cNvPr>
            <p:cNvSpPr/>
            <p:nvPr/>
          </p:nvSpPr>
          <p:spPr>
            <a:xfrm>
              <a:off x="1606605"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1" name="Freeform 390">
              <a:extLst>
                <a:ext uri="{FF2B5EF4-FFF2-40B4-BE49-F238E27FC236}">
                  <a16:creationId xmlns:a16="http://schemas.microsoft.com/office/drawing/2014/main" id="{3D523D30-6184-CC92-A93E-1770B71C4ABA}"/>
                </a:ext>
              </a:extLst>
            </p:cNvPr>
            <p:cNvSpPr/>
            <p:nvPr/>
          </p:nvSpPr>
          <p:spPr>
            <a:xfrm>
              <a:off x="161895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2" name="Freeform 391">
              <a:extLst>
                <a:ext uri="{FF2B5EF4-FFF2-40B4-BE49-F238E27FC236}">
                  <a16:creationId xmlns:a16="http://schemas.microsoft.com/office/drawing/2014/main" id="{3553DEAC-4CE7-85F0-2EE2-D13A38C4A778}"/>
                </a:ext>
              </a:extLst>
            </p:cNvPr>
            <p:cNvSpPr/>
            <p:nvPr/>
          </p:nvSpPr>
          <p:spPr>
            <a:xfrm>
              <a:off x="163130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3" name="Freeform 392">
              <a:extLst>
                <a:ext uri="{FF2B5EF4-FFF2-40B4-BE49-F238E27FC236}">
                  <a16:creationId xmlns:a16="http://schemas.microsoft.com/office/drawing/2014/main" id="{A39DB98B-EBB0-4A04-375B-C41C1A2734FD}"/>
                </a:ext>
              </a:extLst>
            </p:cNvPr>
            <p:cNvSpPr/>
            <p:nvPr/>
          </p:nvSpPr>
          <p:spPr>
            <a:xfrm>
              <a:off x="1643661"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4" name="Freeform 393">
              <a:extLst>
                <a:ext uri="{FF2B5EF4-FFF2-40B4-BE49-F238E27FC236}">
                  <a16:creationId xmlns:a16="http://schemas.microsoft.com/office/drawing/2014/main" id="{B67A4FFD-1F3C-7DBF-30B6-456C6664AAC2}"/>
                </a:ext>
              </a:extLst>
            </p:cNvPr>
            <p:cNvSpPr/>
            <p:nvPr/>
          </p:nvSpPr>
          <p:spPr>
            <a:xfrm>
              <a:off x="1656012"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5" name="Freeform 394">
              <a:extLst>
                <a:ext uri="{FF2B5EF4-FFF2-40B4-BE49-F238E27FC236}">
                  <a16:creationId xmlns:a16="http://schemas.microsoft.com/office/drawing/2014/main" id="{D862ACB4-16C8-3C24-0319-209B196BC045}"/>
                </a:ext>
              </a:extLst>
            </p:cNvPr>
            <p:cNvSpPr/>
            <p:nvPr/>
          </p:nvSpPr>
          <p:spPr>
            <a:xfrm>
              <a:off x="1668364"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6" name="Freeform 395">
              <a:extLst>
                <a:ext uri="{FF2B5EF4-FFF2-40B4-BE49-F238E27FC236}">
                  <a16:creationId xmlns:a16="http://schemas.microsoft.com/office/drawing/2014/main" id="{084FE620-1DAF-99A8-B4B7-D77CA76E53EA}"/>
                </a:ext>
              </a:extLst>
            </p:cNvPr>
            <p:cNvSpPr/>
            <p:nvPr/>
          </p:nvSpPr>
          <p:spPr>
            <a:xfrm>
              <a:off x="168071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7" name="Freeform 396">
              <a:extLst>
                <a:ext uri="{FF2B5EF4-FFF2-40B4-BE49-F238E27FC236}">
                  <a16:creationId xmlns:a16="http://schemas.microsoft.com/office/drawing/2014/main" id="{881602F9-575D-677B-DC60-D18BC759372C}"/>
                </a:ext>
              </a:extLst>
            </p:cNvPr>
            <p:cNvSpPr/>
            <p:nvPr/>
          </p:nvSpPr>
          <p:spPr>
            <a:xfrm>
              <a:off x="1693069"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8" name="Freeform 397">
              <a:extLst>
                <a:ext uri="{FF2B5EF4-FFF2-40B4-BE49-F238E27FC236}">
                  <a16:creationId xmlns:a16="http://schemas.microsoft.com/office/drawing/2014/main" id="{C3CF3B83-0344-5598-CF6D-A2AEF72D72F7}"/>
                </a:ext>
              </a:extLst>
            </p:cNvPr>
            <p:cNvSpPr/>
            <p:nvPr/>
          </p:nvSpPr>
          <p:spPr>
            <a:xfrm>
              <a:off x="1705420"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399" name="Freeform 398">
              <a:extLst>
                <a:ext uri="{FF2B5EF4-FFF2-40B4-BE49-F238E27FC236}">
                  <a16:creationId xmlns:a16="http://schemas.microsoft.com/office/drawing/2014/main" id="{207EAA55-ADD7-298D-92FF-DE5F0B758717}"/>
                </a:ext>
              </a:extLst>
            </p:cNvPr>
            <p:cNvSpPr/>
            <p:nvPr/>
          </p:nvSpPr>
          <p:spPr>
            <a:xfrm>
              <a:off x="171777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0" name="Freeform 399">
              <a:extLst>
                <a:ext uri="{FF2B5EF4-FFF2-40B4-BE49-F238E27FC236}">
                  <a16:creationId xmlns:a16="http://schemas.microsoft.com/office/drawing/2014/main" id="{710593EB-6F65-947E-3C8D-D7B907F1B778}"/>
                </a:ext>
              </a:extLst>
            </p:cNvPr>
            <p:cNvSpPr/>
            <p:nvPr/>
          </p:nvSpPr>
          <p:spPr>
            <a:xfrm>
              <a:off x="173012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1" name="Freeform 400">
              <a:extLst>
                <a:ext uri="{FF2B5EF4-FFF2-40B4-BE49-F238E27FC236}">
                  <a16:creationId xmlns:a16="http://schemas.microsoft.com/office/drawing/2014/main" id="{F0C5D513-C07D-6F02-9A6E-C4C05A13B91B}"/>
                </a:ext>
              </a:extLst>
            </p:cNvPr>
            <p:cNvSpPr/>
            <p:nvPr/>
          </p:nvSpPr>
          <p:spPr>
            <a:xfrm>
              <a:off x="1742477"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2" name="Freeform 401">
              <a:extLst>
                <a:ext uri="{FF2B5EF4-FFF2-40B4-BE49-F238E27FC236}">
                  <a16:creationId xmlns:a16="http://schemas.microsoft.com/office/drawing/2014/main" id="{B170D7E3-6121-4EB5-57C1-ECF6B82F38B1}"/>
                </a:ext>
              </a:extLst>
            </p:cNvPr>
            <p:cNvSpPr/>
            <p:nvPr/>
          </p:nvSpPr>
          <p:spPr>
            <a:xfrm>
              <a:off x="1754829" y="48072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3" name="Freeform 402">
              <a:extLst>
                <a:ext uri="{FF2B5EF4-FFF2-40B4-BE49-F238E27FC236}">
                  <a16:creationId xmlns:a16="http://schemas.microsoft.com/office/drawing/2014/main" id="{BFE3DFF8-F8BC-CA78-4C10-30685C908B20}"/>
                </a:ext>
              </a:extLst>
            </p:cNvPr>
            <p:cNvSpPr/>
            <p:nvPr/>
          </p:nvSpPr>
          <p:spPr>
            <a:xfrm>
              <a:off x="1767181"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4" name="Freeform 403">
              <a:extLst>
                <a:ext uri="{FF2B5EF4-FFF2-40B4-BE49-F238E27FC236}">
                  <a16:creationId xmlns:a16="http://schemas.microsoft.com/office/drawing/2014/main" id="{CC46CDDB-8563-62E9-870B-8BD99DC71E4B}"/>
                </a:ext>
              </a:extLst>
            </p:cNvPr>
            <p:cNvSpPr/>
            <p:nvPr/>
          </p:nvSpPr>
          <p:spPr>
            <a:xfrm>
              <a:off x="1779533"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5" name="Freeform 404">
              <a:extLst>
                <a:ext uri="{FF2B5EF4-FFF2-40B4-BE49-F238E27FC236}">
                  <a16:creationId xmlns:a16="http://schemas.microsoft.com/office/drawing/2014/main" id="{68553F04-D58C-99C7-DD18-EE564664DA71}"/>
                </a:ext>
              </a:extLst>
            </p:cNvPr>
            <p:cNvSpPr/>
            <p:nvPr/>
          </p:nvSpPr>
          <p:spPr>
            <a:xfrm>
              <a:off x="1791885" y="480662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6" name="Freeform 405">
              <a:extLst>
                <a:ext uri="{FF2B5EF4-FFF2-40B4-BE49-F238E27FC236}">
                  <a16:creationId xmlns:a16="http://schemas.microsoft.com/office/drawing/2014/main" id="{425C0AD5-D6BB-1B58-2C9E-B7A0DDDA0E73}"/>
                </a:ext>
              </a:extLst>
            </p:cNvPr>
            <p:cNvSpPr/>
            <p:nvPr/>
          </p:nvSpPr>
          <p:spPr>
            <a:xfrm>
              <a:off x="180423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7" name="Freeform 406">
              <a:extLst>
                <a:ext uri="{FF2B5EF4-FFF2-40B4-BE49-F238E27FC236}">
                  <a16:creationId xmlns:a16="http://schemas.microsoft.com/office/drawing/2014/main" id="{EFA2D5C7-6A94-380F-E21A-FFC6DEDAD382}"/>
                </a:ext>
              </a:extLst>
            </p:cNvPr>
            <p:cNvSpPr/>
            <p:nvPr/>
          </p:nvSpPr>
          <p:spPr>
            <a:xfrm>
              <a:off x="1816589" y="480329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8" name="Freeform 407">
              <a:extLst>
                <a:ext uri="{FF2B5EF4-FFF2-40B4-BE49-F238E27FC236}">
                  <a16:creationId xmlns:a16="http://schemas.microsoft.com/office/drawing/2014/main" id="{922F513B-C0B5-9247-DCC1-9C6D8029AB93}"/>
                </a:ext>
              </a:extLst>
            </p:cNvPr>
            <p:cNvSpPr/>
            <p:nvPr/>
          </p:nvSpPr>
          <p:spPr>
            <a:xfrm>
              <a:off x="1828941"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09" name="Freeform 408">
              <a:extLst>
                <a:ext uri="{FF2B5EF4-FFF2-40B4-BE49-F238E27FC236}">
                  <a16:creationId xmlns:a16="http://schemas.microsoft.com/office/drawing/2014/main" id="{1F97C376-3859-49E9-87BA-B723FFDB8FDD}"/>
                </a:ext>
              </a:extLst>
            </p:cNvPr>
            <p:cNvSpPr/>
            <p:nvPr/>
          </p:nvSpPr>
          <p:spPr>
            <a:xfrm>
              <a:off x="1841294"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0" name="Freeform 409">
              <a:extLst>
                <a:ext uri="{FF2B5EF4-FFF2-40B4-BE49-F238E27FC236}">
                  <a16:creationId xmlns:a16="http://schemas.microsoft.com/office/drawing/2014/main" id="{93B32AA6-5B79-3EDF-EAA4-6B70E2C9E650}"/>
                </a:ext>
              </a:extLst>
            </p:cNvPr>
            <p:cNvSpPr/>
            <p:nvPr/>
          </p:nvSpPr>
          <p:spPr>
            <a:xfrm>
              <a:off x="1853645" y="480529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1" name="Freeform 410">
              <a:extLst>
                <a:ext uri="{FF2B5EF4-FFF2-40B4-BE49-F238E27FC236}">
                  <a16:creationId xmlns:a16="http://schemas.microsoft.com/office/drawing/2014/main" id="{DC849790-3E88-5F90-13F0-B2B6AEE5CBBC}"/>
                </a:ext>
              </a:extLst>
            </p:cNvPr>
            <p:cNvSpPr/>
            <p:nvPr/>
          </p:nvSpPr>
          <p:spPr>
            <a:xfrm>
              <a:off x="1865997" y="48019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2" name="Freeform 411">
              <a:extLst>
                <a:ext uri="{FF2B5EF4-FFF2-40B4-BE49-F238E27FC236}">
                  <a16:creationId xmlns:a16="http://schemas.microsoft.com/office/drawing/2014/main" id="{35CD65E7-60D8-67D6-6508-D247EB83752E}"/>
                </a:ext>
              </a:extLst>
            </p:cNvPr>
            <p:cNvSpPr/>
            <p:nvPr/>
          </p:nvSpPr>
          <p:spPr>
            <a:xfrm>
              <a:off x="1878350" y="479728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3" name="Freeform 412">
              <a:extLst>
                <a:ext uri="{FF2B5EF4-FFF2-40B4-BE49-F238E27FC236}">
                  <a16:creationId xmlns:a16="http://schemas.microsoft.com/office/drawing/2014/main" id="{46901934-B37B-39AA-8A59-E26CE9C8D496}"/>
                </a:ext>
              </a:extLst>
            </p:cNvPr>
            <p:cNvSpPr/>
            <p:nvPr/>
          </p:nvSpPr>
          <p:spPr>
            <a:xfrm>
              <a:off x="1890702" y="4794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4" name="Freeform 413">
              <a:extLst>
                <a:ext uri="{FF2B5EF4-FFF2-40B4-BE49-F238E27FC236}">
                  <a16:creationId xmlns:a16="http://schemas.microsoft.com/office/drawing/2014/main" id="{94426D6E-302C-9272-5033-F3CD9E1EFD29}"/>
                </a:ext>
              </a:extLst>
            </p:cNvPr>
            <p:cNvSpPr/>
            <p:nvPr/>
          </p:nvSpPr>
          <p:spPr>
            <a:xfrm>
              <a:off x="1903053"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5" name="Freeform 414">
              <a:extLst>
                <a:ext uri="{FF2B5EF4-FFF2-40B4-BE49-F238E27FC236}">
                  <a16:creationId xmlns:a16="http://schemas.microsoft.com/office/drawing/2014/main" id="{DAFA8D9D-6D25-3342-FD15-9CF76FA7E33C}"/>
                </a:ext>
              </a:extLst>
            </p:cNvPr>
            <p:cNvSpPr/>
            <p:nvPr/>
          </p:nvSpPr>
          <p:spPr>
            <a:xfrm>
              <a:off x="1915405" y="47866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6" name="Freeform 415">
              <a:extLst>
                <a:ext uri="{FF2B5EF4-FFF2-40B4-BE49-F238E27FC236}">
                  <a16:creationId xmlns:a16="http://schemas.microsoft.com/office/drawing/2014/main" id="{4E338C45-567B-5D33-9CD9-A7CBDB684573}"/>
                </a:ext>
              </a:extLst>
            </p:cNvPr>
            <p:cNvSpPr/>
            <p:nvPr/>
          </p:nvSpPr>
          <p:spPr>
            <a:xfrm>
              <a:off x="1927758" y="47906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7" name="Freeform 416">
              <a:extLst>
                <a:ext uri="{FF2B5EF4-FFF2-40B4-BE49-F238E27FC236}">
                  <a16:creationId xmlns:a16="http://schemas.microsoft.com/office/drawing/2014/main" id="{6376AC23-1A15-7823-A12D-64C79FBC9250}"/>
                </a:ext>
              </a:extLst>
            </p:cNvPr>
            <p:cNvSpPr/>
            <p:nvPr/>
          </p:nvSpPr>
          <p:spPr>
            <a:xfrm>
              <a:off x="1940110" y="47879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8" name="Freeform 417">
              <a:extLst>
                <a:ext uri="{FF2B5EF4-FFF2-40B4-BE49-F238E27FC236}">
                  <a16:creationId xmlns:a16="http://schemas.microsoft.com/office/drawing/2014/main" id="{51355705-850F-3A6E-21F9-9180270C6B14}"/>
                </a:ext>
              </a:extLst>
            </p:cNvPr>
            <p:cNvSpPr/>
            <p:nvPr/>
          </p:nvSpPr>
          <p:spPr>
            <a:xfrm>
              <a:off x="1952461" y="478193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19" name="Freeform 418">
              <a:extLst>
                <a:ext uri="{FF2B5EF4-FFF2-40B4-BE49-F238E27FC236}">
                  <a16:creationId xmlns:a16="http://schemas.microsoft.com/office/drawing/2014/main" id="{7FD90C53-9C38-D2BE-0822-52858D161FEB}"/>
                </a:ext>
              </a:extLst>
            </p:cNvPr>
            <p:cNvSpPr/>
            <p:nvPr/>
          </p:nvSpPr>
          <p:spPr>
            <a:xfrm>
              <a:off x="1964814" y="477993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0" name="Freeform 419">
              <a:extLst>
                <a:ext uri="{FF2B5EF4-FFF2-40B4-BE49-F238E27FC236}">
                  <a16:creationId xmlns:a16="http://schemas.microsoft.com/office/drawing/2014/main" id="{4FB2417B-6F8E-7829-9572-C49AFD9092DA}"/>
                </a:ext>
              </a:extLst>
            </p:cNvPr>
            <p:cNvSpPr/>
            <p:nvPr/>
          </p:nvSpPr>
          <p:spPr>
            <a:xfrm>
              <a:off x="1977166" y="476925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1" name="Freeform 420">
              <a:extLst>
                <a:ext uri="{FF2B5EF4-FFF2-40B4-BE49-F238E27FC236}">
                  <a16:creationId xmlns:a16="http://schemas.microsoft.com/office/drawing/2014/main" id="{03485756-A0A1-B416-27DE-D4DDB3FCA9C0}"/>
                </a:ext>
              </a:extLst>
            </p:cNvPr>
            <p:cNvSpPr/>
            <p:nvPr/>
          </p:nvSpPr>
          <p:spPr>
            <a:xfrm>
              <a:off x="1989517" y="476791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2" name="Freeform 421">
              <a:extLst>
                <a:ext uri="{FF2B5EF4-FFF2-40B4-BE49-F238E27FC236}">
                  <a16:creationId xmlns:a16="http://schemas.microsoft.com/office/drawing/2014/main" id="{D96E26C4-2F91-3036-0944-7E475FCB8640}"/>
                </a:ext>
              </a:extLst>
            </p:cNvPr>
            <p:cNvSpPr/>
            <p:nvPr/>
          </p:nvSpPr>
          <p:spPr>
            <a:xfrm>
              <a:off x="2001870" y="476391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3" name="Freeform 422">
              <a:extLst>
                <a:ext uri="{FF2B5EF4-FFF2-40B4-BE49-F238E27FC236}">
                  <a16:creationId xmlns:a16="http://schemas.microsoft.com/office/drawing/2014/main" id="{AABDD5B7-E65D-4863-2550-786754BF0B02}"/>
                </a:ext>
              </a:extLst>
            </p:cNvPr>
            <p:cNvSpPr/>
            <p:nvPr/>
          </p:nvSpPr>
          <p:spPr>
            <a:xfrm>
              <a:off x="2014222" y="474790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4" name="Freeform 423">
              <a:extLst>
                <a:ext uri="{FF2B5EF4-FFF2-40B4-BE49-F238E27FC236}">
                  <a16:creationId xmlns:a16="http://schemas.microsoft.com/office/drawing/2014/main" id="{11CCA462-CF91-5B87-D197-B9F953DB2A05}"/>
                </a:ext>
              </a:extLst>
            </p:cNvPr>
            <p:cNvSpPr/>
            <p:nvPr/>
          </p:nvSpPr>
          <p:spPr>
            <a:xfrm>
              <a:off x="2026574" y="47465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5" name="Freeform 424">
              <a:extLst>
                <a:ext uri="{FF2B5EF4-FFF2-40B4-BE49-F238E27FC236}">
                  <a16:creationId xmlns:a16="http://schemas.microsoft.com/office/drawing/2014/main" id="{9048CD7A-FE0F-3D76-DE66-CEB619B5B963}"/>
                </a:ext>
              </a:extLst>
            </p:cNvPr>
            <p:cNvSpPr/>
            <p:nvPr/>
          </p:nvSpPr>
          <p:spPr>
            <a:xfrm>
              <a:off x="2038926" y="474323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6" name="Freeform 425">
              <a:extLst>
                <a:ext uri="{FF2B5EF4-FFF2-40B4-BE49-F238E27FC236}">
                  <a16:creationId xmlns:a16="http://schemas.microsoft.com/office/drawing/2014/main" id="{CC0446C0-AC7F-7407-DDAF-C14D1B3E7AD6}"/>
                </a:ext>
              </a:extLst>
            </p:cNvPr>
            <p:cNvSpPr/>
            <p:nvPr/>
          </p:nvSpPr>
          <p:spPr>
            <a:xfrm>
              <a:off x="2051278" y="472454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7" name="Freeform 426">
              <a:extLst>
                <a:ext uri="{FF2B5EF4-FFF2-40B4-BE49-F238E27FC236}">
                  <a16:creationId xmlns:a16="http://schemas.microsoft.com/office/drawing/2014/main" id="{3BEC2084-C6F1-DC06-A383-501BE679E2D2}"/>
                </a:ext>
              </a:extLst>
            </p:cNvPr>
            <p:cNvSpPr/>
            <p:nvPr/>
          </p:nvSpPr>
          <p:spPr>
            <a:xfrm>
              <a:off x="2063630" y="473321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8" name="Freeform 427">
              <a:extLst>
                <a:ext uri="{FF2B5EF4-FFF2-40B4-BE49-F238E27FC236}">
                  <a16:creationId xmlns:a16="http://schemas.microsoft.com/office/drawing/2014/main" id="{83C74A89-5095-871C-6674-89B11EEB61EC}"/>
                </a:ext>
              </a:extLst>
            </p:cNvPr>
            <p:cNvSpPr/>
            <p:nvPr/>
          </p:nvSpPr>
          <p:spPr>
            <a:xfrm>
              <a:off x="2075982" y="47085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29" name="Freeform 428">
              <a:extLst>
                <a:ext uri="{FF2B5EF4-FFF2-40B4-BE49-F238E27FC236}">
                  <a16:creationId xmlns:a16="http://schemas.microsoft.com/office/drawing/2014/main" id="{5ACE7FF0-A4A7-9C89-C293-93F6885EBB26}"/>
                </a:ext>
              </a:extLst>
            </p:cNvPr>
            <p:cNvSpPr/>
            <p:nvPr/>
          </p:nvSpPr>
          <p:spPr>
            <a:xfrm>
              <a:off x="2088334" y="470518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0" name="Freeform 429">
              <a:extLst>
                <a:ext uri="{FF2B5EF4-FFF2-40B4-BE49-F238E27FC236}">
                  <a16:creationId xmlns:a16="http://schemas.microsoft.com/office/drawing/2014/main" id="{B56465BF-9B7D-5043-EDED-C70FD8750DAF}"/>
                </a:ext>
              </a:extLst>
            </p:cNvPr>
            <p:cNvSpPr/>
            <p:nvPr/>
          </p:nvSpPr>
          <p:spPr>
            <a:xfrm>
              <a:off x="2100686" y="46798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1" name="Freeform 430">
              <a:extLst>
                <a:ext uri="{FF2B5EF4-FFF2-40B4-BE49-F238E27FC236}">
                  <a16:creationId xmlns:a16="http://schemas.microsoft.com/office/drawing/2014/main" id="{6340E75A-5A2C-5AA3-850A-2A7218088D18}"/>
                </a:ext>
              </a:extLst>
            </p:cNvPr>
            <p:cNvSpPr/>
            <p:nvPr/>
          </p:nvSpPr>
          <p:spPr>
            <a:xfrm>
              <a:off x="2113038" y="46825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2" name="Freeform 431">
              <a:extLst>
                <a:ext uri="{FF2B5EF4-FFF2-40B4-BE49-F238E27FC236}">
                  <a16:creationId xmlns:a16="http://schemas.microsoft.com/office/drawing/2014/main" id="{1957D7FF-C904-06D1-F897-2CC7CC0309BA}"/>
                </a:ext>
              </a:extLst>
            </p:cNvPr>
            <p:cNvSpPr/>
            <p:nvPr/>
          </p:nvSpPr>
          <p:spPr>
            <a:xfrm>
              <a:off x="2125391" y="46317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3" name="Freeform 432">
              <a:extLst>
                <a:ext uri="{FF2B5EF4-FFF2-40B4-BE49-F238E27FC236}">
                  <a16:creationId xmlns:a16="http://schemas.microsoft.com/office/drawing/2014/main" id="{56C7B271-94A9-B06A-6C16-28D18202AA5A}"/>
                </a:ext>
              </a:extLst>
            </p:cNvPr>
            <p:cNvSpPr/>
            <p:nvPr/>
          </p:nvSpPr>
          <p:spPr>
            <a:xfrm>
              <a:off x="2137742" y="462244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4" name="Freeform 433">
              <a:extLst>
                <a:ext uri="{FF2B5EF4-FFF2-40B4-BE49-F238E27FC236}">
                  <a16:creationId xmlns:a16="http://schemas.microsoft.com/office/drawing/2014/main" id="{3DF73649-5FBF-AF54-E847-AA2FB8D76490}"/>
                </a:ext>
              </a:extLst>
            </p:cNvPr>
            <p:cNvSpPr/>
            <p:nvPr/>
          </p:nvSpPr>
          <p:spPr>
            <a:xfrm>
              <a:off x="2150094" y="461643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5" name="Freeform 434">
              <a:extLst>
                <a:ext uri="{FF2B5EF4-FFF2-40B4-BE49-F238E27FC236}">
                  <a16:creationId xmlns:a16="http://schemas.microsoft.com/office/drawing/2014/main" id="{DA0C446A-790D-3ECB-829C-5C388AC78DFB}"/>
                </a:ext>
              </a:extLst>
            </p:cNvPr>
            <p:cNvSpPr/>
            <p:nvPr/>
          </p:nvSpPr>
          <p:spPr>
            <a:xfrm>
              <a:off x="2162447" y="4583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6" name="Freeform 435">
              <a:extLst>
                <a:ext uri="{FF2B5EF4-FFF2-40B4-BE49-F238E27FC236}">
                  <a16:creationId xmlns:a16="http://schemas.microsoft.com/office/drawing/2014/main" id="{89C1AEC6-2DA5-D8AA-A89E-75495F401A08}"/>
                </a:ext>
              </a:extLst>
            </p:cNvPr>
            <p:cNvSpPr/>
            <p:nvPr/>
          </p:nvSpPr>
          <p:spPr>
            <a:xfrm>
              <a:off x="2174799" y="457906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7" name="Freeform 436">
              <a:extLst>
                <a:ext uri="{FF2B5EF4-FFF2-40B4-BE49-F238E27FC236}">
                  <a16:creationId xmlns:a16="http://schemas.microsoft.com/office/drawing/2014/main" id="{8D64C851-33C4-0558-8FFA-0AB194CF52EF}"/>
                </a:ext>
              </a:extLst>
            </p:cNvPr>
            <p:cNvSpPr/>
            <p:nvPr/>
          </p:nvSpPr>
          <p:spPr>
            <a:xfrm>
              <a:off x="2187150" y="45356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8" name="Freeform 437">
              <a:extLst>
                <a:ext uri="{FF2B5EF4-FFF2-40B4-BE49-F238E27FC236}">
                  <a16:creationId xmlns:a16="http://schemas.microsoft.com/office/drawing/2014/main" id="{AE399C60-C5B4-A5DD-87E8-DFC25CFB63F7}"/>
                </a:ext>
              </a:extLst>
            </p:cNvPr>
            <p:cNvSpPr/>
            <p:nvPr/>
          </p:nvSpPr>
          <p:spPr>
            <a:xfrm>
              <a:off x="2199503" y="45029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39" name="Freeform 438">
              <a:extLst>
                <a:ext uri="{FF2B5EF4-FFF2-40B4-BE49-F238E27FC236}">
                  <a16:creationId xmlns:a16="http://schemas.microsoft.com/office/drawing/2014/main" id="{9D8F6D01-AEBF-C4CE-FBEF-BB924E863CC6}"/>
                </a:ext>
              </a:extLst>
            </p:cNvPr>
            <p:cNvSpPr/>
            <p:nvPr/>
          </p:nvSpPr>
          <p:spPr>
            <a:xfrm>
              <a:off x="2211855" y="451499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0" name="Freeform 439">
              <a:extLst>
                <a:ext uri="{FF2B5EF4-FFF2-40B4-BE49-F238E27FC236}">
                  <a16:creationId xmlns:a16="http://schemas.microsoft.com/office/drawing/2014/main" id="{CE5DE0C6-CE0F-5039-E954-DF1151CC8435}"/>
                </a:ext>
              </a:extLst>
            </p:cNvPr>
            <p:cNvSpPr/>
            <p:nvPr/>
          </p:nvSpPr>
          <p:spPr>
            <a:xfrm>
              <a:off x="2224207" y="44395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1" name="Freeform 440">
              <a:extLst>
                <a:ext uri="{FF2B5EF4-FFF2-40B4-BE49-F238E27FC236}">
                  <a16:creationId xmlns:a16="http://schemas.microsoft.com/office/drawing/2014/main" id="{56DD1442-DC65-93DE-1FD3-A6B38E1508A1}"/>
                </a:ext>
              </a:extLst>
            </p:cNvPr>
            <p:cNvSpPr/>
            <p:nvPr/>
          </p:nvSpPr>
          <p:spPr>
            <a:xfrm>
              <a:off x="2236558" y="44135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2" name="Freeform 441">
              <a:extLst>
                <a:ext uri="{FF2B5EF4-FFF2-40B4-BE49-F238E27FC236}">
                  <a16:creationId xmlns:a16="http://schemas.microsoft.com/office/drawing/2014/main" id="{4BCBFD77-2001-8B2B-6823-0BA1FB5B6D89}"/>
                </a:ext>
              </a:extLst>
            </p:cNvPr>
            <p:cNvSpPr/>
            <p:nvPr/>
          </p:nvSpPr>
          <p:spPr>
            <a:xfrm>
              <a:off x="2248911" y="438887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3" name="Freeform 442">
              <a:extLst>
                <a:ext uri="{FF2B5EF4-FFF2-40B4-BE49-F238E27FC236}">
                  <a16:creationId xmlns:a16="http://schemas.microsoft.com/office/drawing/2014/main" id="{ECBD5255-4FDD-DC10-256B-FD2228B8C8E0}"/>
                </a:ext>
              </a:extLst>
            </p:cNvPr>
            <p:cNvSpPr/>
            <p:nvPr/>
          </p:nvSpPr>
          <p:spPr>
            <a:xfrm>
              <a:off x="2261263" y="434148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4" name="Freeform 443">
              <a:extLst>
                <a:ext uri="{FF2B5EF4-FFF2-40B4-BE49-F238E27FC236}">
                  <a16:creationId xmlns:a16="http://schemas.microsoft.com/office/drawing/2014/main" id="{7038403F-E7F1-2CE9-EF23-EE51E55C1F9E}"/>
                </a:ext>
              </a:extLst>
            </p:cNvPr>
            <p:cNvSpPr/>
            <p:nvPr/>
          </p:nvSpPr>
          <p:spPr>
            <a:xfrm>
              <a:off x="2273615" y="4334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5" name="Freeform 444">
              <a:extLst>
                <a:ext uri="{FF2B5EF4-FFF2-40B4-BE49-F238E27FC236}">
                  <a16:creationId xmlns:a16="http://schemas.microsoft.com/office/drawing/2014/main" id="{33D722A9-B031-55EB-76C2-6C6C11A09A31}"/>
                </a:ext>
              </a:extLst>
            </p:cNvPr>
            <p:cNvSpPr/>
            <p:nvPr/>
          </p:nvSpPr>
          <p:spPr>
            <a:xfrm>
              <a:off x="2285967" y="427875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6" name="Freeform 445">
              <a:extLst>
                <a:ext uri="{FF2B5EF4-FFF2-40B4-BE49-F238E27FC236}">
                  <a16:creationId xmlns:a16="http://schemas.microsoft.com/office/drawing/2014/main" id="{7306C419-D0FF-AC88-AA81-63D60097A7CD}"/>
                </a:ext>
              </a:extLst>
            </p:cNvPr>
            <p:cNvSpPr/>
            <p:nvPr/>
          </p:nvSpPr>
          <p:spPr>
            <a:xfrm>
              <a:off x="2298323" y="423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7" name="Freeform 446">
              <a:extLst>
                <a:ext uri="{FF2B5EF4-FFF2-40B4-BE49-F238E27FC236}">
                  <a16:creationId xmlns:a16="http://schemas.microsoft.com/office/drawing/2014/main" id="{1DC624B4-4D6F-8CFD-FDFA-1A502729AA1D}"/>
                </a:ext>
              </a:extLst>
            </p:cNvPr>
            <p:cNvSpPr/>
            <p:nvPr/>
          </p:nvSpPr>
          <p:spPr>
            <a:xfrm>
              <a:off x="2310671" y="420001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8" name="Freeform 447">
              <a:extLst>
                <a:ext uri="{FF2B5EF4-FFF2-40B4-BE49-F238E27FC236}">
                  <a16:creationId xmlns:a16="http://schemas.microsoft.com/office/drawing/2014/main" id="{1865EDA4-7670-6435-961A-4AFEC2EC4CF2}"/>
                </a:ext>
              </a:extLst>
            </p:cNvPr>
            <p:cNvSpPr/>
            <p:nvPr/>
          </p:nvSpPr>
          <p:spPr>
            <a:xfrm>
              <a:off x="2323018" y="415263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49" name="Freeform 448">
              <a:extLst>
                <a:ext uri="{FF2B5EF4-FFF2-40B4-BE49-F238E27FC236}">
                  <a16:creationId xmlns:a16="http://schemas.microsoft.com/office/drawing/2014/main" id="{47622FBF-15E9-51B9-E69F-81075543DB40}"/>
                </a:ext>
              </a:extLst>
            </p:cNvPr>
            <p:cNvSpPr/>
            <p:nvPr/>
          </p:nvSpPr>
          <p:spPr>
            <a:xfrm>
              <a:off x="2335376" y="41219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0" name="Freeform 449">
              <a:extLst>
                <a:ext uri="{FF2B5EF4-FFF2-40B4-BE49-F238E27FC236}">
                  <a16:creationId xmlns:a16="http://schemas.microsoft.com/office/drawing/2014/main" id="{5DCFD124-D4DB-E7F3-31F4-0D869FACA739}"/>
                </a:ext>
              </a:extLst>
            </p:cNvPr>
            <p:cNvSpPr/>
            <p:nvPr/>
          </p:nvSpPr>
          <p:spPr>
            <a:xfrm>
              <a:off x="2347724" y="40899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1" name="Freeform 450">
              <a:extLst>
                <a:ext uri="{FF2B5EF4-FFF2-40B4-BE49-F238E27FC236}">
                  <a16:creationId xmlns:a16="http://schemas.microsoft.com/office/drawing/2014/main" id="{37239634-78E3-7917-DDE1-D8BAB6B5776A}"/>
                </a:ext>
              </a:extLst>
            </p:cNvPr>
            <p:cNvSpPr/>
            <p:nvPr/>
          </p:nvSpPr>
          <p:spPr>
            <a:xfrm>
              <a:off x="2360082" y="404852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2" name="Freeform 451">
              <a:extLst>
                <a:ext uri="{FF2B5EF4-FFF2-40B4-BE49-F238E27FC236}">
                  <a16:creationId xmlns:a16="http://schemas.microsoft.com/office/drawing/2014/main" id="{2D86CAA0-8801-EE96-9458-BF04C0BC73EA}"/>
                </a:ext>
              </a:extLst>
            </p:cNvPr>
            <p:cNvSpPr/>
            <p:nvPr/>
          </p:nvSpPr>
          <p:spPr>
            <a:xfrm>
              <a:off x="2372429" y="39944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3" name="Freeform 452">
              <a:extLst>
                <a:ext uri="{FF2B5EF4-FFF2-40B4-BE49-F238E27FC236}">
                  <a16:creationId xmlns:a16="http://schemas.microsoft.com/office/drawing/2014/main" id="{850B1036-DEC6-1F2D-CE26-900D0469B07B}"/>
                </a:ext>
              </a:extLst>
            </p:cNvPr>
            <p:cNvSpPr/>
            <p:nvPr/>
          </p:nvSpPr>
          <p:spPr>
            <a:xfrm>
              <a:off x="2384787" y="39270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4" name="Freeform 453">
              <a:extLst>
                <a:ext uri="{FF2B5EF4-FFF2-40B4-BE49-F238E27FC236}">
                  <a16:creationId xmlns:a16="http://schemas.microsoft.com/office/drawing/2014/main" id="{0D07B506-C11E-20A5-3249-C9B5FA21FEC8}"/>
                </a:ext>
              </a:extLst>
            </p:cNvPr>
            <p:cNvSpPr/>
            <p:nvPr/>
          </p:nvSpPr>
          <p:spPr>
            <a:xfrm>
              <a:off x="2397135" y="3918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5" name="Freeform 454">
              <a:extLst>
                <a:ext uri="{FF2B5EF4-FFF2-40B4-BE49-F238E27FC236}">
                  <a16:creationId xmlns:a16="http://schemas.microsoft.com/office/drawing/2014/main" id="{8C38EA40-5E33-7D9F-75A4-08BDDD2234BD}"/>
                </a:ext>
              </a:extLst>
            </p:cNvPr>
            <p:cNvSpPr/>
            <p:nvPr/>
          </p:nvSpPr>
          <p:spPr>
            <a:xfrm>
              <a:off x="2409482" y="384431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6" name="Freeform 455">
              <a:extLst>
                <a:ext uri="{FF2B5EF4-FFF2-40B4-BE49-F238E27FC236}">
                  <a16:creationId xmlns:a16="http://schemas.microsoft.com/office/drawing/2014/main" id="{1746320D-C86F-5037-48F4-1BBDEE198FA4}"/>
                </a:ext>
              </a:extLst>
            </p:cNvPr>
            <p:cNvSpPr/>
            <p:nvPr/>
          </p:nvSpPr>
          <p:spPr>
            <a:xfrm>
              <a:off x="2421841" y="382496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7" name="Freeform 456">
              <a:extLst>
                <a:ext uri="{FF2B5EF4-FFF2-40B4-BE49-F238E27FC236}">
                  <a16:creationId xmlns:a16="http://schemas.microsoft.com/office/drawing/2014/main" id="{981EE7F4-10FE-0BFE-9915-377744CE01E6}"/>
                </a:ext>
              </a:extLst>
            </p:cNvPr>
            <p:cNvSpPr/>
            <p:nvPr/>
          </p:nvSpPr>
          <p:spPr>
            <a:xfrm>
              <a:off x="2434188" y="374088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8" name="Freeform 457">
              <a:extLst>
                <a:ext uri="{FF2B5EF4-FFF2-40B4-BE49-F238E27FC236}">
                  <a16:creationId xmlns:a16="http://schemas.microsoft.com/office/drawing/2014/main" id="{08322CFD-2115-7323-5D4B-964CE7A42616}"/>
                </a:ext>
              </a:extLst>
            </p:cNvPr>
            <p:cNvSpPr/>
            <p:nvPr/>
          </p:nvSpPr>
          <p:spPr>
            <a:xfrm>
              <a:off x="2446546" y="37308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59" name="Freeform 458">
              <a:extLst>
                <a:ext uri="{FF2B5EF4-FFF2-40B4-BE49-F238E27FC236}">
                  <a16:creationId xmlns:a16="http://schemas.microsoft.com/office/drawing/2014/main" id="{2609A1B4-D3BD-5AC2-CCE9-BD23479F3765}"/>
                </a:ext>
              </a:extLst>
            </p:cNvPr>
            <p:cNvSpPr/>
            <p:nvPr/>
          </p:nvSpPr>
          <p:spPr>
            <a:xfrm>
              <a:off x="2458894"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0" name="Freeform 459">
              <a:extLst>
                <a:ext uri="{FF2B5EF4-FFF2-40B4-BE49-F238E27FC236}">
                  <a16:creationId xmlns:a16="http://schemas.microsoft.com/office/drawing/2014/main" id="{E55B6CBB-1F26-9828-8C2F-B6DC15C584BA}"/>
                </a:ext>
              </a:extLst>
            </p:cNvPr>
            <p:cNvSpPr/>
            <p:nvPr/>
          </p:nvSpPr>
          <p:spPr>
            <a:xfrm>
              <a:off x="2471252" y="369883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1" name="Freeform 460">
              <a:extLst>
                <a:ext uri="{FF2B5EF4-FFF2-40B4-BE49-F238E27FC236}">
                  <a16:creationId xmlns:a16="http://schemas.microsoft.com/office/drawing/2014/main" id="{53219E85-DA35-83A9-74F3-C1DA0D8AB119}"/>
                </a:ext>
              </a:extLst>
            </p:cNvPr>
            <p:cNvSpPr/>
            <p:nvPr/>
          </p:nvSpPr>
          <p:spPr>
            <a:xfrm>
              <a:off x="2483599" y="358939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2" name="Freeform 461">
              <a:extLst>
                <a:ext uri="{FF2B5EF4-FFF2-40B4-BE49-F238E27FC236}">
                  <a16:creationId xmlns:a16="http://schemas.microsoft.com/office/drawing/2014/main" id="{E0CD969F-1CBE-AFC1-AD04-CD72044A18CF}"/>
                </a:ext>
              </a:extLst>
            </p:cNvPr>
            <p:cNvSpPr/>
            <p:nvPr/>
          </p:nvSpPr>
          <p:spPr>
            <a:xfrm>
              <a:off x="2495947" y="352666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3" name="Freeform 462">
              <a:extLst>
                <a:ext uri="{FF2B5EF4-FFF2-40B4-BE49-F238E27FC236}">
                  <a16:creationId xmlns:a16="http://schemas.microsoft.com/office/drawing/2014/main" id="{4C073DDF-5C6B-11C8-82D5-13716F6FDF73}"/>
                </a:ext>
              </a:extLst>
            </p:cNvPr>
            <p:cNvSpPr/>
            <p:nvPr/>
          </p:nvSpPr>
          <p:spPr>
            <a:xfrm>
              <a:off x="2508305" y="35233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4" name="Freeform 463">
              <a:extLst>
                <a:ext uri="{FF2B5EF4-FFF2-40B4-BE49-F238E27FC236}">
                  <a16:creationId xmlns:a16="http://schemas.microsoft.com/office/drawing/2014/main" id="{40D4B555-9584-5D54-C43D-A6180265517C}"/>
                </a:ext>
              </a:extLst>
            </p:cNvPr>
            <p:cNvSpPr/>
            <p:nvPr/>
          </p:nvSpPr>
          <p:spPr>
            <a:xfrm>
              <a:off x="2520652" y="34939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5" name="Freeform 464">
              <a:extLst>
                <a:ext uri="{FF2B5EF4-FFF2-40B4-BE49-F238E27FC236}">
                  <a16:creationId xmlns:a16="http://schemas.microsoft.com/office/drawing/2014/main" id="{48CC4154-6353-01A3-7471-A91F67ADAF81}"/>
                </a:ext>
              </a:extLst>
            </p:cNvPr>
            <p:cNvSpPr/>
            <p:nvPr/>
          </p:nvSpPr>
          <p:spPr>
            <a:xfrm>
              <a:off x="2533010" y="34866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6" name="Freeform 465">
              <a:extLst>
                <a:ext uri="{FF2B5EF4-FFF2-40B4-BE49-F238E27FC236}">
                  <a16:creationId xmlns:a16="http://schemas.microsoft.com/office/drawing/2014/main" id="{B0DE9A9F-B886-1A8E-D395-244AA20E424F}"/>
                </a:ext>
              </a:extLst>
            </p:cNvPr>
            <p:cNvSpPr/>
            <p:nvPr/>
          </p:nvSpPr>
          <p:spPr>
            <a:xfrm>
              <a:off x="2545358" y="34619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7" name="Freeform 466">
              <a:extLst>
                <a:ext uri="{FF2B5EF4-FFF2-40B4-BE49-F238E27FC236}">
                  <a16:creationId xmlns:a16="http://schemas.microsoft.com/office/drawing/2014/main" id="{E207FF86-B108-2E1B-0F54-B9EAC51EFFDD}"/>
                </a:ext>
              </a:extLst>
            </p:cNvPr>
            <p:cNvSpPr/>
            <p:nvPr/>
          </p:nvSpPr>
          <p:spPr>
            <a:xfrm>
              <a:off x="2557716" y="34465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8" name="Freeform 467">
              <a:extLst>
                <a:ext uri="{FF2B5EF4-FFF2-40B4-BE49-F238E27FC236}">
                  <a16:creationId xmlns:a16="http://schemas.microsoft.com/office/drawing/2014/main" id="{FE6006CD-9CF4-00F7-3248-ABEA3B578697}"/>
                </a:ext>
              </a:extLst>
            </p:cNvPr>
            <p:cNvSpPr/>
            <p:nvPr/>
          </p:nvSpPr>
          <p:spPr>
            <a:xfrm>
              <a:off x="2570063" y="346727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69" name="Freeform 468">
              <a:extLst>
                <a:ext uri="{FF2B5EF4-FFF2-40B4-BE49-F238E27FC236}">
                  <a16:creationId xmlns:a16="http://schemas.microsoft.com/office/drawing/2014/main" id="{1B8A19F1-36DD-2109-5F57-CE6DBD0C661C}"/>
                </a:ext>
              </a:extLst>
            </p:cNvPr>
            <p:cNvSpPr/>
            <p:nvPr/>
          </p:nvSpPr>
          <p:spPr>
            <a:xfrm>
              <a:off x="2582421" y="33851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0" name="Freeform 469">
              <a:extLst>
                <a:ext uri="{FF2B5EF4-FFF2-40B4-BE49-F238E27FC236}">
                  <a16:creationId xmlns:a16="http://schemas.microsoft.com/office/drawing/2014/main" id="{5C7309D6-135D-6F1C-7DF9-C29342CC8A68}"/>
                </a:ext>
              </a:extLst>
            </p:cNvPr>
            <p:cNvSpPr/>
            <p:nvPr/>
          </p:nvSpPr>
          <p:spPr>
            <a:xfrm>
              <a:off x="2594769" y="34145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1" name="Freeform 470">
              <a:extLst>
                <a:ext uri="{FF2B5EF4-FFF2-40B4-BE49-F238E27FC236}">
                  <a16:creationId xmlns:a16="http://schemas.microsoft.com/office/drawing/2014/main" id="{ACE6E28F-D988-B098-1136-27192EBF8B84}"/>
                </a:ext>
              </a:extLst>
            </p:cNvPr>
            <p:cNvSpPr/>
            <p:nvPr/>
          </p:nvSpPr>
          <p:spPr>
            <a:xfrm>
              <a:off x="2607116" y="341388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2" name="Freeform 471">
              <a:extLst>
                <a:ext uri="{FF2B5EF4-FFF2-40B4-BE49-F238E27FC236}">
                  <a16:creationId xmlns:a16="http://schemas.microsoft.com/office/drawing/2014/main" id="{667AB36A-F7B0-58F9-D5D2-F4AAF27A501F}"/>
                </a:ext>
              </a:extLst>
            </p:cNvPr>
            <p:cNvSpPr/>
            <p:nvPr/>
          </p:nvSpPr>
          <p:spPr>
            <a:xfrm>
              <a:off x="2619474" y="3465269"/>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3" name="Freeform 472">
              <a:extLst>
                <a:ext uri="{FF2B5EF4-FFF2-40B4-BE49-F238E27FC236}">
                  <a16:creationId xmlns:a16="http://schemas.microsoft.com/office/drawing/2014/main" id="{564D9035-306B-BC61-B7F0-1E138E1819C3}"/>
                </a:ext>
              </a:extLst>
            </p:cNvPr>
            <p:cNvSpPr/>
            <p:nvPr/>
          </p:nvSpPr>
          <p:spPr>
            <a:xfrm>
              <a:off x="2631822" y="343724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4" name="Freeform 473">
              <a:extLst>
                <a:ext uri="{FF2B5EF4-FFF2-40B4-BE49-F238E27FC236}">
                  <a16:creationId xmlns:a16="http://schemas.microsoft.com/office/drawing/2014/main" id="{E1FC7B97-B83C-65EE-3F2E-8B5635F9EDB9}"/>
                </a:ext>
              </a:extLst>
            </p:cNvPr>
            <p:cNvSpPr/>
            <p:nvPr/>
          </p:nvSpPr>
          <p:spPr>
            <a:xfrm>
              <a:off x="2644180" y="3385855"/>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5" name="Freeform 474">
              <a:extLst>
                <a:ext uri="{FF2B5EF4-FFF2-40B4-BE49-F238E27FC236}">
                  <a16:creationId xmlns:a16="http://schemas.microsoft.com/office/drawing/2014/main" id="{501B2734-E655-989C-C760-A01DA77C18C4}"/>
                </a:ext>
              </a:extLst>
            </p:cNvPr>
            <p:cNvSpPr/>
            <p:nvPr/>
          </p:nvSpPr>
          <p:spPr>
            <a:xfrm>
              <a:off x="2656527" y="347194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6" name="Freeform 475">
              <a:extLst>
                <a:ext uri="{FF2B5EF4-FFF2-40B4-BE49-F238E27FC236}">
                  <a16:creationId xmlns:a16="http://schemas.microsoft.com/office/drawing/2014/main" id="{95F51CC0-823D-6BA3-B6FF-F1D0042ADE59}"/>
                </a:ext>
              </a:extLst>
            </p:cNvPr>
            <p:cNvSpPr/>
            <p:nvPr/>
          </p:nvSpPr>
          <p:spPr>
            <a:xfrm>
              <a:off x="2668886" y="344524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7" name="Freeform 476">
              <a:extLst>
                <a:ext uri="{FF2B5EF4-FFF2-40B4-BE49-F238E27FC236}">
                  <a16:creationId xmlns:a16="http://schemas.microsoft.com/office/drawing/2014/main" id="{5EB3F5EA-804D-317F-A895-D7C9BCE383DF}"/>
                </a:ext>
              </a:extLst>
            </p:cNvPr>
            <p:cNvSpPr/>
            <p:nvPr/>
          </p:nvSpPr>
          <p:spPr>
            <a:xfrm>
              <a:off x="2681233" y="34419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8" name="Freeform 477">
              <a:extLst>
                <a:ext uri="{FF2B5EF4-FFF2-40B4-BE49-F238E27FC236}">
                  <a16:creationId xmlns:a16="http://schemas.microsoft.com/office/drawing/2014/main" id="{DDC98F14-D8DE-DA68-627A-903631AA6C39}"/>
                </a:ext>
              </a:extLst>
            </p:cNvPr>
            <p:cNvSpPr/>
            <p:nvPr/>
          </p:nvSpPr>
          <p:spPr>
            <a:xfrm>
              <a:off x="2693580" y="351331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79" name="Freeform 478">
              <a:extLst>
                <a:ext uri="{FF2B5EF4-FFF2-40B4-BE49-F238E27FC236}">
                  <a16:creationId xmlns:a16="http://schemas.microsoft.com/office/drawing/2014/main" id="{891BFA22-592F-9042-2D15-FF4D2812EC80}"/>
                </a:ext>
              </a:extLst>
            </p:cNvPr>
            <p:cNvSpPr/>
            <p:nvPr/>
          </p:nvSpPr>
          <p:spPr>
            <a:xfrm>
              <a:off x="2705939" y="348462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0" name="Freeform 479">
              <a:extLst>
                <a:ext uri="{FF2B5EF4-FFF2-40B4-BE49-F238E27FC236}">
                  <a16:creationId xmlns:a16="http://schemas.microsoft.com/office/drawing/2014/main" id="{196E483C-CE64-843D-4478-D5DE4BD819B1}"/>
                </a:ext>
              </a:extLst>
            </p:cNvPr>
            <p:cNvSpPr/>
            <p:nvPr/>
          </p:nvSpPr>
          <p:spPr>
            <a:xfrm>
              <a:off x="2718286" y="353667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1" name="Freeform 480">
              <a:extLst>
                <a:ext uri="{FF2B5EF4-FFF2-40B4-BE49-F238E27FC236}">
                  <a16:creationId xmlns:a16="http://schemas.microsoft.com/office/drawing/2014/main" id="{FB6152EC-61F2-0614-C648-5319F02FE131}"/>
                </a:ext>
              </a:extLst>
            </p:cNvPr>
            <p:cNvSpPr/>
            <p:nvPr/>
          </p:nvSpPr>
          <p:spPr>
            <a:xfrm>
              <a:off x="2730644" y="356737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2" name="Freeform 481">
              <a:extLst>
                <a:ext uri="{FF2B5EF4-FFF2-40B4-BE49-F238E27FC236}">
                  <a16:creationId xmlns:a16="http://schemas.microsoft.com/office/drawing/2014/main" id="{AF221CDC-273A-245B-A4F4-4431C51DE343}"/>
                </a:ext>
              </a:extLst>
            </p:cNvPr>
            <p:cNvSpPr/>
            <p:nvPr/>
          </p:nvSpPr>
          <p:spPr>
            <a:xfrm>
              <a:off x="2742992" y="360007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3" name="Freeform 482">
              <a:extLst>
                <a:ext uri="{FF2B5EF4-FFF2-40B4-BE49-F238E27FC236}">
                  <a16:creationId xmlns:a16="http://schemas.microsoft.com/office/drawing/2014/main" id="{56566EE2-657A-052D-5D11-5504D0D54904}"/>
                </a:ext>
              </a:extLst>
            </p:cNvPr>
            <p:cNvSpPr/>
            <p:nvPr/>
          </p:nvSpPr>
          <p:spPr>
            <a:xfrm>
              <a:off x="2755350" y="35720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4" name="Freeform 483">
              <a:extLst>
                <a:ext uri="{FF2B5EF4-FFF2-40B4-BE49-F238E27FC236}">
                  <a16:creationId xmlns:a16="http://schemas.microsoft.com/office/drawing/2014/main" id="{82E951A5-0590-68ED-6C16-EF943EBF7E55}"/>
                </a:ext>
              </a:extLst>
            </p:cNvPr>
            <p:cNvSpPr/>
            <p:nvPr/>
          </p:nvSpPr>
          <p:spPr>
            <a:xfrm>
              <a:off x="2767697" y="365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5" name="Freeform 484">
              <a:extLst>
                <a:ext uri="{FF2B5EF4-FFF2-40B4-BE49-F238E27FC236}">
                  <a16:creationId xmlns:a16="http://schemas.microsoft.com/office/drawing/2014/main" id="{375FE58B-AA89-239B-4EA0-9914F613DA0B}"/>
                </a:ext>
              </a:extLst>
            </p:cNvPr>
            <p:cNvSpPr/>
            <p:nvPr/>
          </p:nvSpPr>
          <p:spPr>
            <a:xfrm>
              <a:off x="2780045" y="37875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6" name="Freeform 485">
              <a:extLst>
                <a:ext uri="{FF2B5EF4-FFF2-40B4-BE49-F238E27FC236}">
                  <a16:creationId xmlns:a16="http://schemas.microsoft.com/office/drawing/2014/main" id="{2BE6B614-9FF0-143E-9955-7A368C7F17BB}"/>
                </a:ext>
              </a:extLst>
            </p:cNvPr>
            <p:cNvSpPr/>
            <p:nvPr/>
          </p:nvSpPr>
          <p:spPr>
            <a:xfrm>
              <a:off x="2792403" y="377224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7" name="Freeform 486">
              <a:extLst>
                <a:ext uri="{FF2B5EF4-FFF2-40B4-BE49-F238E27FC236}">
                  <a16:creationId xmlns:a16="http://schemas.microsoft.com/office/drawing/2014/main" id="{C7D504DF-EAD8-D69B-F543-F58A2C550E10}"/>
                </a:ext>
              </a:extLst>
            </p:cNvPr>
            <p:cNvSpPr/>
            <p:nvPr/>
          </p:nvSpPr>
          <p:spPr>
            <a:xfrm>
              <a:off x="2804750" y="377958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8" name="Freeform 487">
              <a:extLst>
                <a:ext uri="{FF2B5EF4-FFF2-40B4-BE49-F238E27FC236}">
                  <a16:creationId xmlns:a16="http://schemas.microsoft.com/office/drawing/2014/main" id="{F0EBD23B-0FA2-AF77-49D8-08642B965C58}"/>
                </a:ext>
              </a:extLst>
            </p:cNvPr>
            <p:cNvSpPr/>
            <p:nvPr/>
          </p:nvSpPr>
          <p:spPr>
            <a:xfrm>
              <a:off x="2817108" y="38483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89" name="Freeform 488">
              <a:extLst>
                <a:ext uri="{FF2B5EF4-FFF2-40B4-BE49-F238E27FC236}">
                  <a16:creationId xmlns:a16="http://schemas.microsoft.com/office/drawing/2014/main" id="{35EE41DE-DEBB-067A-47DF-A2F00BC1DDB4}"/>
                </a:ext>
              </a:extLst>
            </p:cNvPr>
            <p:cNvSpPr/>
            <p:nvPr/>
          </p:nvSpPr>
          <p:spPr>
            <a:xfrm>
              <a:off x="2829456" y="390638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0" name="Freeform 489">
              <a:extLst>
                <a:ext uri="{FF2B5EF4-FFF2-40B4-BE49-F238E27FC236}">
                  <a16:creationId xmlns:a16="http://schemas.microsoft.com/office/drawing/2014/main" id="{A732F206-ADBF-B5D1-7A5B-5AA313C48411}"/>
                </a:ext>
              </a:extLst>
            </p:cNvPr>
            <p:cNvSpPr/>
            <p:nvPr/>
          </p:nvSpPr>
          <p:spPr>
            <a:xfrm>
              <a:off x="2841814" y="390304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1" name="Freeform 490">
              <a:extLst>
                <a:ext uri="{FF2B5EF4-FFF2-40B4-BE49-F238E27FC236}">
                  <a16:creationId xmlns:a16="http://schemas.microsoft.com/office/drawing/2014/main" id="{FC8281C4-127C-D6F1-09F6-AB0E831F2406}"/>
                </a:ext>
              </a:extLst>
            </p:cNvPr>
            <p:cNvSpPr/>
            <p:nvPr/>
          </p:nvSpPr>
          <p:spPr>
            <a:xfrm>
              <a:off x="2854161" y="394508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2" name="Freeform 491">
              <a:extLst>
                <a:ext uri="{FF2B5EF4-FFF2-40B4-BE49-F238E27FC236}">
                  <a16:creationId xmlns:a16="http://schemas.microsoft.com/office/drawing/2014/main" id="{FDC55216-F40B-742F-F4A3-86C2D9EB8EED}"/>
                </a:ext>
              </a:extLst>
            </p:cNvPr>
            <p:cNvSpPr/>
            <p:nvPr/>
          </p:nvSpPr>
          <p:spPr>
            <a:xfrm>
              <a:off x="2866509" y="40058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3" name="Freeform 492">
              <a:extLst>
                <a:ext uri="{FF2B5EF4-FFF2-40B4-BE49-F238E27FC236}">
                  <a16:creationId xmlns:a16="http://schemas.microsoft.com/office/drawing/2014/main" id="{C441A584-9F9A-20BF-464D-229F9DFC125F}"/>
                </a:ext>
              </a:extLst>
            </p:cNvPr>
            <p:cNvSpPr/>
            <p:nvPr/>
          </p:nvSpPr>
          <p:spPr>
            <a:xfrm>
              <a:off x="2878867" y="40498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4" name="Freeform 493">
              <a:extLst>
                <a:ext uri="{FF2B5EF4-FFF2-40B4-BE49-F238E27FC236}">
                  <a16:creationId xmlns:a16="http://schemas.microsoft.com/office/drawing/2014/main" id="{8E0D3CBA-6881-0E54-2A50-770D7D415310}"/>
                </a:ext>
              </a:extLst>
            </p:cNvPr>
            <p:cNvSpPr/>
            <p:nvPr/>
          </p:nvSpPr>
          <p:spPr>
            <a:xfrm>
              <a:off x="2891214" y="415930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5" name="Freeform 494">
              <a:extLst>
                <a:ext uri="{FF2B5EF4-FFF2-40B4-BE49-F238E27FC236}">
                  <a16:creationId xmlns:a16="http://schemas.microsoft.com/office/drawing/2014/main" id="{40C7EA24-F53A-02E5-2F3C-81163549D8D3}"/>
                </a:ext>
              </a:extLst>
            </p:cNvPr>
            <p:cNvSpPr/>
            <p:nvPr/>
          </p:nvSpPr>
          <p:spPr>
            <a:xfrm>
              <a:off x="2903573" y="414195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6" name="Freeform 495">
              <a:extLst>
                <a:ext uri="{FF2B5EF4-FFF2-40B4-BE49-F238E27FC236}">
                  <a16:creationId xmlns:a16="http://schemas.microsoft.com/office/drawing/2014/main" id="{8F258307-9386-2FB9-A3FA-126793D87BC8}"/>
                </a:ext>
              </a:extLst>
            </p:cNvPr>
            <p:cNvSpPr/>
            <p:nvPr/>
          </p:nvSpPr>
          <p:spPr>
            <a:xfrm>
              <a:off x="2915920" y="418466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7" name="Freeform 496">
              <a:extLst>
                <a:ext uri="{FF2B5EF4-FFF2-40B4-BE49-F238E27FC236}">
                  <a16:creationId xmlns:a16="http://schemas.microsoft.com/office/drawing/2014/main" id="{1174978A-155F-BC8B-BF7A-F06826F80CEB}"/>
                </a:ext>
              </a:extLst>
            </p:cNvPr>
            <p:cNvSpPr/>
            <p:nvPr/>
          </p:nvSpPr>
          <p:spPr>
            <a:xfrm>
              <a:off x="2928278" y="422336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8" name="Freeform 497">
              <a:extLst>
                <a:ext uri="{FF2B5EF4-FFF2-40B4-BE49-F238E27FC236}">
                  <a16:creationId xmlns:a16="http://schemas.microsoft.com/office/drawing/2014/main" id="{1E0788F4-F9BC-48D9-599B-AC0D1CB7EFA1}"/>
                </a:ext>
              </a:extLst>
            </p:cNvPr>
            <p:cNvSpPr/>
            <p:nvPr/>
          </p:nvSpPr>
          <p:spPr>
            <a:xfrm>
              <a:off x="2940626" y="43047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499" name="Freeform 498">
              <a:extLst>
                <a:ext uri="{FF2B5EF4-FFF2-40B4-BE49-F238E27FC236}">
                  <a16:creationId xmlns:a16="http://schemas.microsoft.com/office/drawing/2014/main" id="{012DD8CA-379C-12BB-3E13-DD207F849876}"/>
                </a:ext>
              </a:extLst>
            </p:cNvPr>
            <p:cNvSpPr/>
            <p:nvPr/>
          </p:nvSpPr>
          <p:spPr>
            <a:xfrm>
              <a:off x="2952973" y="431613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0" name="Freeform 499">
              <a:extLst>
                <a:ext uri="{FF2B5EF4-FFF2-40B4-BE49-F238E27FC236}">
                  <a16:creationId xmlns:a16="http://schemas.microsoft.com/office/drawing/2014/main" id="{1BF1BAD8-EBB5-62BA-51F7-C0EAB99B2CE5}"/>
                </a:ext>
              </a:extLst>
            </p:cNvPr>
            <p:cNvSpPr/>
            <p:nvPr/>
          </p:nvSpPr>
          <p:spPr>
            <a:xfrm>
              <a:off x="2965331" y="4330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1" name="Freeform 500">
              <a:extLst>
                <a:ext uri="{FF2B5EF4-FFF2-40B4-BE49-F238E27FC236}">
                  <a16:creationId xmlns:a16="http://schemas.microsoft.com/office/drawing/2014/main" id="{EA04302F-6734-7EF8-A5AF-E0CE0B282A44}"/>
                </a:ext>
              </a:extLst>
            </p:cNvPr>
            <p:cNvSpPr/>
            <p:nvPr/>
          </p:nvSpPr>
          <p:spPr>
            <a:xfrm>
              <a:off x="2977679" y="440955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2" name="Freeform 501">
              <a:extLst>
                <a:ext uri="{FF2B5EF4-FFF2-40B4-BE49-F238E27FC236}">
                  <a16:creationId xmlns:a16="http://schemas.microsoft.com/office/drawing/2014/main" id="{EDAE29D7-6667-77A0-3ED7-2CF237F7E1EA}"/>
                </a:ext>
              </a:extLst>
            </p:cNvPr>
            <p:cNvSpPr/>
            <p:nvPr/>
          </p:nvSpPr>
          <p:spPr>
            <a:xfrm>
              <a:off x="2990037" y="43982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3" name="Freeform 502">
              <a:extLst>
                <a:ext uri="{FF2B5EF4-FFF2-40B4-BE49-F238E27FC236}">
                  <a16:creationId xmlns:a16="http://schemas.microsoft.com/office/drawing/2014/main" id="{ED1FAF3B-0322-45CE-0A8D-87E038A5CDE5}"/>
                </a:ext>
              </a:extLst>
            </p:cNvPr>
            <p:cNvSpPr/>
            <p:nvPr/>
          </p:nvSpPr>
          <p:spPr>
            <a:xfrm>
              <a:off x="3002384" y="446695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4" name="Freeform 503">
              <a:extLst>
                <a:ext uri="{FF2B5EF4-FFF2-40B4-BE49-F238E27FC236}">
                  <a16:creationId xmlns:a16="http://schemas.microsoft.com/office/drawing/2014/main" id="{8B3F2F74-84D9-B47A-3ED8-7AF783C74A3F}"/>
                </a:ext>
              </a:extLst>
            </p:cNvPr>
            <p:cNvSpPr/>
            <p:nvPr/>
          </p:nvSpPr>
          <p:spPr>
            <a:xfrm>
              <a:off x="3014742" y="44762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5" name="Freeform 504">
              <a:extLst>
                <a:ext uri="{FF2B5EF4-FFF2-40B4-BE49-F238E27FC236}">
                  <a16:creationId xmlns:a16="http://schemas.microsoft.com/office/drawing/2014/main" id="{18304617-59D6-5371-237D-DD4A1388E82D}"/>
                </a:ext>
              </a:extLst>
            </p:cNvPr>
            <p:cNvSpPr/>
            <p:nvPr/>
          </p:nvSpPr>
          <p:spPr>
            <a:xfrm>
              <a:off x="3027090" y="450365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6" name="Freeform 505">
              <a:extLst>
                <a:ext uri="{FF2B5EF4-FFF2-40B4-BE49-F238E27FC236}">
                  <a16:creationId xmlns:a16="http://schemas.microsoft.com/office/drawing/2014/main" id="{7DAAE661-21DE-11CF-A7E7-551D7231B6AC}"/>
                </a:ext>
              </a:extLst>
            </p:cNvPr>
            <p:cNvSpPr/>
            <p:nvPr/>
          </p:nvSpPr>
          <p:spPr>
            <a:xfrm>
              <a:off x="3039437" y="454169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7" name="Freeform 506">
              <a:extLst>
                <a:ext uri="{FF2B5EF4-FFF2-40B4-BE49-F238E27FC236}">
                  <a16:creationId xmlns:a16="http://schemas.microsoft.com/office/drawing/2014/main" id="{457E8558-D844-18F6-3DD1-AE60CEA81A1B}"/>
                </a:ext>
              </a:extLst>
            </p:cNvPr>
            <p:cNvSpPr/>
            <p:nvPr/>
          </p:nvSpPr>
          <p:spPr>
            <a:xfrm>
              <a:off x="3051795" y="4551036"/>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8" name="Freeform 507">
              <a:extLst>
                <a:ext uri="{FF2B5EF4-FFF2-40B4-BE49-F238E27FC236}">
                  <a16:creationId xmlns:a16="http://schemas.microsoft.com/office/drawing/2014/main" id="{7B31BD5D-ED5C-2C43-3580-EC523FAF4BB2}"/>
                </a:ext>
              </a:extLst>
            </p:cNvPr>
            <p:cNvSpPr/>
            <p:nvPr/>
          </p:nvSpPr>
          <p:spPr>
            <a:xfrm>
              <a:off x="3064143" y="460108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09" name="Freeform 508">
              <a:extLst>
                <a:ext uri="{FF2B5EF4-FFF2-40B4-BE49-F238E27FC236}">
                  <a16:creationId xmlns:a16="http://schemas.microsoft.com/office/drawing/2014/main" id="{6D26D111-EB91-2F94-6815-795D3D8FC33D}"/>
                </a:ext>
              </a:extLst>
            </p:cNvPr>
            <p:cNvSpPr/>
            <p:nvPr/>
          </p:nvSpPr>
          <p:spPr>
            <a:xfrm>
              <a:off x="3076501" y="4619107"/>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0" name="Freeform 509">
              <a:extLst>
                <a:ext uri="{FF2B5EF4-FFF2-40B4-BE49-F238E27FC236}">
                  <a16:creationId xmlns:a16="http://schemas.microsoft.com/office/drawing/2014/main" id="{AEC72830-1258-8643-15B3-9BC5E9C787FF}"/>
                </a:ext>
              </a:extLst>
            </p:cNvPr>
            <p:cNvSpPr/>
            <p:nvPr/>
          </p:nvSpPr>
          <p:spPr>
            <a:xfrm>
              <a:off x="3088848" y="465180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1" name="Freeform 510">
              <a:extLst>
                <a:ext uri="{FF2B5EF4-FFF2-40B4-BE49-F238E27FC236}">
                  <a16:creationId xmlns:a16="http://schemas.microsoft.com/office/drawing/2014/main" id="{07898663-C94A-A3D0-D3D1-53FD1FB24A8C}"/>
                </a:ext>
              </a:extLst>
            </p:cNvPr>
            <p:cNvSpPr/>
            <p:nvPr/>
          </p:nvSpPr>
          <p:spPr>
            <a:xfrm>
              <a:off x="3101206" y="46377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2" name="Freeform 511">
              <a:extLst>
                <a:ext uri="{FF2B5EF4-FFF2-40B4-BE49-F238E27FC236}">
                  <a16:creationId xmlns:a16="http://schemas.microsoft.com/office/drawing/2014/main" id="{1B10A49C-910D-FA38-0927-A470DEAC5A2A}"/>
                </a:ext>
              </a:extLst>
            </p:cNvPr>
            <p:cNvSpPr/>
            <p:nvPr/>
          </p:nvSpPr>
          <p:spPr>
            <a:xfrm>
              <a:off x="3113554" y="466782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3" name="Freeform 512">
              <a:extLst>
                <a:ext uri="{FF2B5EF4-FFF2-40B4-BE49-F238E27FC236}">
                  <a16:creationId xmlns:a16="http://schemas.microsoft.com/office/drawing/2014/main" id="{5238D1E1-C4A5-3550-D290-D573F1051713}"/>
                </a:ext>
              </a:extLst>
            </p:cNvPr>
            <p:cNvSpPr/>
            <p:nvPr/>
          </p:nvSpPr>
          <p:spPr>
            <a:xfrm>
              <a:off x="3125901" y="468583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4" name="Freeform 513">
              <a:extLst>
                <a:ext uri="{FF2B5EF4-FFF2-40B4-BE49-F238E27FC236}">
                  <a16:creationId xmlns:a16="http://schemas.microsoft.com/office/drawing/2014/main" id="{DC1EF241-CFF3-F99F-E680-FF78115E126F}"/>
                </a:ext>
              </a:extLst>
            </p:cNvPr>
            <p:cNvSpPr/>
            <p:nvPr/>
          </p:nvSpPr>
          <p:spPr>
            <a:xfrm>
              <a:off x="3138260" y="4677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5" name="Freeform 514">
              <a:extLst>
                <a:ext uri="{FF2B5EF4-FFF2-40B4-BE49-F238E27FC236}">
                  <a16:creationId xmlns:a16="http://schemas.microsoft.com/office/drawing/2014/main" id="{D78CC32A-92EA-7FB7-4F4C-F0F179F99E73}"/>
                </a:ext>
              </a:extLst>
            </p:cNvPr>
            <p:cNvSpPr/>
            <p:nvPr/>
          </p:nvSpPr>
          <p:spPr>
            <a:xfrm>
              <a:off x="3150607" y="4709192"/>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6" name="Freeform 515">
              <a:extLst>
                <a:ext uri="{FF2B5EF4-FFF2-40B4-BE49-F238E27FC236}">
                  <a16:creationId xmlns:a16="http://schemas.microsoft.com/office/drawing/2014/main" id="{0B81C4C4-86A6-EF6E-3D54-EE4C9A000737}"/>
                </a:ext>
              </a:extLst>
            </p:cNvPr>
            <p:cNvSpPr/>
            <p:nvPr/>
          </p:nvSpPr>
          <p:spPr>
            <a:xfrm>
              <a:off x="3162965" y="4732552"/>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7" name="Freeform 516">
              <a:extLst>
                <a:ext uri="{FF2B5EF4-FFF2-40B4-BE49-F238E27FC236}">
                  <a16:creationId xmlns:a16="http://schemas.microsoft.com/office/drawing/2014/main" id="{A84DB354-FE61-6984-763E-552FFF1FD732}"/>
                </a:ext>
              </a:extLst>
            </p:cNvPr>
            <p:cNvSpPr/>
            <p:nvPr/>
          </p:nvSpPr>
          <p:spPr>
            <a:xfrm>
              <a:off x="3175313" y="471920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8" name="Freeform 517">
              <a:extLst>
                <a:ext uri="{FF2B5EF4-FFF2-40B4-BE49-F238E27FC236}">
                  <a16:creationId xmlns:a16="http://schemas.microsoft.com/office/drawing/2014/main" id="{05CECBAA-26AD-8C27-ABC0-E2244515749E}"/>
                </a:ext>
              </a:extLst>
            </p:cNvPr>
            <p:cNvSpPr/>
            <p:nvPr/>
          </p:nvSpPr>
          <p:spPr>
            <a:xfrm>
              <a:off x="3187671" y="474989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19" name="Freeform 518">
              <a:extLst>
                <a:ext uri="{FF2B5EF4-FFF2-40B4-BE49-F238E27FC236}">
                  <a16:creationId xmlns:a16="http://schemas.microsoft.com/office/drawing/2014/main" id="{F25DF7C9-9B20-5A31-8B94-65F8039F66E8}"/>
                </a:ext>
              </a:extLst>
            </p:cNvPr>
            <p:cNvSpPr/>
            <p:nvPr/>
          </p:nvSpPr>
          <p:spPr>
            <a:xfrm>
              <a:off x="3200018" y="4743233"/>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0" name="Freeform 519">
              <a:extLst>
                <a:ext uri="{FF2B5EF4-FFF2-40B4-BE49-F238E27FC236}">
                  <a16:creationId xmlns:a16="http://schemas.microsoft.com/office/drawing/2014/main" id="{C1CB9805-F0F4-1FE2-B59E-4262C977D2C8}"/>
                </a:ext>
              </a:extLst>
            </p:cNvPr>
            <p:cNvSpPr/>
            <p:nvPr/>
          </p:nvSpPr>
          <p:spPr>
            <a:xfrm>
              <a:off x="3212366" y="475924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1" name="Freeform 520">
              <a:extLst>
                <a:ext uri="{FF2B5EF4-FFF2-40B4-BE49-F238E27FC236}">
                  <a16:creationId xmlns:a16="http://schemas.microsoft.com/office/drawing/2014/main" id="{20B83897-59A9-E285-7CDF-334E8CBEB241}"/>
                </a:ext>
              </a:extLst>
            </p:cNvPr>
            <p:cNvSpPr/>
            <p:nvPr/>
          </p:nvSpPr>
          <p:spPr>
            <a:xfrm>
              <a:off x="3224724" y="477126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2" name="Freeform 521">
              <a:extLst>
                <a:ext uri="{FF2B5EF4-FFF2-40B4-BE49-F238E27FC236}">
                  <a16:creationId xmlns:a16="http://schemas.microsoft.com/office/drawing/2014/main" id="{9C05FF06-3F3E-F773-9444-E23D94DDDE66}"/>
                </a:ext>
              </a:extLst>
            </p:cNvPr>
            <p:cNvSpPr/>
            <p:nvPr/>
          </p:nvSpPr>
          <p:spPr>
            <a:xfrm>
              <a:off x="3237071" y="477058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3" name="Freeform 522">
              <a:extLst>
                <a:ext uri="{FF2B5EF4-FFF2-40B4-BE49-F238E27FC236}">
                  <a16:creationId xmlns:a16="http://schemas.microsoft.com/office/drawing/2014/main" id="{865DB885-5444-2971-ADE0-819ACC143C27}"/>
                </a:ext>
              </a:extLst>
            </p:cNvPr>
            <p:cNvSpPr/>
            <p:nvPr/>
          </p:nvSpPr>
          <p:spPr>
            <a:xfrm>
              <a:off x="3249429" y="477659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4" name="Freeform 523">
              <a:extLst>
                <a:ext uri="{FF2B5EF4-FFF2-40B4-BE49-F238E27FC236}">
                  <a16:creationId xmlns:a16="http://schemas.microsoft.com/office/drawing/2014/main" id="{5F2E63B7-9D63-7DA3-4E7E-EAC9B7DE9675}"/>
                </a:ext>
              </a:extLst>
            </p:cNvPr>
            <p:cNvSpPr/>
            <p:nvPr/>
          </p:nvSpPr>
          <p:spPr>
            <a:xfrm>
              <a:off x="3261777" y="4773258"/>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5" name="Freeform 524">
              <a:extLst>
                <a:ext uri="{FF2B5EF4-FFF2-40B4-BE49-F238E27FC236}">
                  <a16:creationId xmlns:a16="http://schemas.microsoft.com/office/drawing/2014/main" id="{D59628C2-CCB4-AFA3-6AE7-5B6F214E0951}"/>
                </a:ext>
              </a:extLst>
            </p:cNvPr>
            <p:cNvSpPr/>
            <p:nvPr/>
          </p:nvSpPr>
          <p:spPr>
            <a:xfrm>
              <a:off x="3274135" y="478326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6" name="Freeform 525">
              <a:extLst>
                <a:ext uri="{FF2B5EF4-FFF2-40B4-BE49-F238E27FC236}">
                  <a16:creationId xmlns:a16="http://schemas.microsoft.com/office/drawing/2014/main" id="{620B5AEB-B3D7-1EED-8052-67B919008FD4}"/>
                </a:ext>
              </a:extLst>
            </p:cNvPr>
            <p:cNvSpPr/>
            <p:nvPr/>
          </p:nvSpPr>
          <p:spPr>
            <a:xfrm>
              <a:off x="3286482"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7" name="Freeform 526">
              <a:extLst>
                <a:ext uri="{FF2B5EF4-FFF2-40B4-BE49-F238E27FC236}">
                  <a16:creationId xmlns:a16="http://schemas.microsoft.com/office/drawing/2014/main" id="{AB2AF401-4D93-942F-6484-FFD539137EE3}"/>
                </a:ext>
              </a:extLst>
            </p:cNvPr>
            <p:cNvSpPr/>
            <p:nvPr/>
          </p:nvSpPr>
          <p:spPr>
            <a:xfrm>
              <a:off x="3298830" y="478860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8" name="Freeform 527">
              <a:extLst>
                <a:ext uri="{FF2B5EF4-FFF2-40B4-BE49-F238E27FC236}">
                  <a16:creationId xmlns:a16="http://schemas.microsoft.com/office/drawing/2014/main" id="{C48A44A9-0E46-11D9-CFD6-4B864B1AA147}"/>
                </a:ext>
              </a:extLst>
            </p:cNvPr>
            <p:cNvSpPr/>
            <p:nvPr/>
          </p:nvSpPr>
          <p:spPr>
            <a:xfrm>
              <a:off x="3311188" y="479394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29" name="Freeform 528">
              <a:extLst>
                <a:ext uri="{FF2B5EF4-FFF2-40B4-BE49-F238E27FC236}">
                  <a16:creationId xmlns:a16="http://schemas.microsoft.com/office/drawing/2014/main" id="{E22AB62A-DE05-8CFA-D6FB-78ED82E903EA}"/>
                </a:ext>
              </a:extLst>
            </p:cNvPr>
            <p:cNvSpPr/>
            <p:nvPr/>
          </p:nvSpPr>
          <p:spPr>
            <a:xfrm>
              <a:off x="3323535" y="479995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0" name="Freeform 529">
              <a:extLst>
                <a:ext uri="{FF2B5EF4-FFF2-40B4-BE49-F238E27FC236}">
                  <a16:creationId xmlns:a16="http://schemas.microsoft.com/office/drawing/2014/main" id="{E5751452-9E5E-5A26-8DD5-06830AB86673}"/>
                </a:ext>
              </a:extLst>
            </p:cNvPr>
            <p:cNvSpPr/>
            <p:nvPr/>
          </p:nvSpPr>
          <p:spPr>
            <a:xfrm>
              <a:off x="3335893" y="479193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1" name="Freeform 530">
              <a:extLst>
                <a:ext uri="{FF2B5EF4-FFF2-40B4-BE49-F238E27FC236}">
                  <a16:creationId xmlns:a16="http://schemas.microsoft.com/office/drawing/2014/main" id="{42A4B12C-AE0E-E430-82E2-3884717BDCE8}"/>
                </a:ext>
              </a:extLst>
            </p:cNvPr>
            <p:cNvSpPr/>
            <p:nvPr/>
          </p:nvSpPr>
          <p:spPr>
            <a:xfrm>
              <a:off x="3348241" y="480395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2" name="Freeform 531">
              <a:extLst>
                <a:ext uri="{FF2B5EF4-FFF2-40B4-BE49-F238E27FC236}">
                  <a16:creationId xmlns:a16="http://schemas.microsoft.com/office/drawing/2014/main" id="{1D322DDC-3175-5F12-B6A9-D8C10AC8C01A}"/>
                </a:ext>
              </a:extLst>
            </p:cNvPr>
            <p:cNvSpPr/>
            <p:nvPr/>
          </p:nvSpPr>
          <p:spPr>
            <a:xfrm>
              <a:off x="3360599"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3" name="Freeform 532">
              <a:extLst>
                <a:ext uri="{FF2B5EF4-FFF2-40B4-BE49-F238E27FC236}">
                  <a16:creationId xmlns:a16="http://schemas.microsoft.com/office/drawing/2014/main" id="{5E2E7D9D-0AF7-12E7-313B-DF730A718DB8}"/>
                </a:ext>
              </a:extLst>
            </p:cNvPr>
            <p:cNvSpPr/>
            <p:nvPr/>
          </p:nvSpPr>
          <p:spPr>
            <a:xfrm>
              <a:off x="3372946" y="480128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4" name="Freeform 533">
              <a:extLst>
                <a:ext uri="{FF2B5EF4-FFF2-40B4-BE49-F238E27FC236}">
                  <a16:creationId xmlns:a16="http://schemas.microsoft.com/office/drawing/2014/main" id="{4F1D3702-5982-0278-6A39-5B2DCE2DDE28}"/>
                </a:ext>
              </a:extLst>
            </p:cNvPr>
            <p:cNvSpPr/>
            <p:nvPr/>
          </p:nvSpPr>
          <p:spPr>
            <a:xfrm>
              <a:off x="3385294" y="48032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5" name="Freeform 534">
              <a:extLst>
                <a:ext uri="{FF2B5EF4-FFF2-40B4-BE49-F238E27FC236}">
                  <a16:creationId xmlns:a16="http://schemas.microsoft.com/office/drawing/2014/main" id="{B043A516-BEA4-6A0A-7C02-AFD64356B687}"/>
                </a:ext>
              </a:extLst>
            </p:cNvPr>
            <p:cNvSpPr/>
            <p:nvPr/>
          </p:nvSpPr>
          <p:spPr>
            <a:xfrm>
              <a:off x="3397652" y="480262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6" name="Freeform 535">
              <a:extLst>
                <a:ext uri="{FF2B5EF4-FFF2-40B4-BE49-F238E27FC236}">
                  <a16:creationId xmlns:a16="http://schemas.microsoft.com/office/drawing/2014/main" id="{B184F8D8-1CD3-CC52-F808-D4A95DDAFE31}"/>
                </a:ext>
              </a:extLst>
            </p:cNvPr>
            <p:cNvSpPr/>
            <p:nvPr/>
          </p:nvSpPr>
          <p:spPr>
            <a:xfrm>
              <a:off x="3409999"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7" name="Freeform 536">
              <a:extLst>
                <a:ext uri="{FF2B5EF4-FFF2-40B4-BE49-F238E27FC236}">
                  <a16:creationId xmlns:a16="http://schemas.microsoft.com/office/drawing/2014/main" id="{845F07A2-4726-F32D-BABE-12BE7D4C6382}"/>
                </a:ext>
              </a:extLst>
            </p:cNvPr>
            <p:cNvSpPr/>
            <p:nvPr/>
          </p:nvSpPr>
          <p:spPr>
            <a:xfrm>
              <a:off x="3422358" y="480728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8" name="Freeform 537">
              <a:extLst>
                <a:ext uri="{FF2B5EF4-FFF2-40B4-BE49-F238E27FC236}">
                  <a16:creationId xmlns:a16="http://schemas.microsoft.com/office/drawing/2014/main" id="{7A872367-C926-70BB-B04E-E2A760A5971D}"/>
                </a:ext>
              </a:extLst>
            </p:cNvPr>
            <p:cNvSpPr/>
            <p:nvPr/>
          </p:nvSpPr>
          <p:spPr>
            <a:xfrm>
              <a:off x="3434705" y="48059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39" name="Freeform 538">
              <a:extLst>
                <a:ext uri="{FF2B5EF4-FFF2-40B4-BE49-F238E27FC236}">
                  <a16:creationId xmlns:a16="http://schemas.microsoft.com/office/drawing/2014/main" id="{90747738-DA53-FD01-9A7F-47A1C87E890D}"/>
                </a:ext>
              </a:extLst>
            </p:cNvPr>
            <p:cNvSpPr/>
            <p:nvPr/>
          </p:nvSpPr>
          <p:spPr>
            <a:xfrm>
              <a:off x="3447063" y="48079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0" name="Freeform 539">
              <a:extLst>
                <a:ext uri="{FF2B5EF4-FFF2-40B4-BE49-F238E27FC236}">
                  <a16:creationId xmlns:a16="http://schemas.microsoft.com/office/drawing/2014/main" id="{D853491F-207B-36EF-4551-0ACAF9D301F4}"/>
                </a:ext>
              </a:extLst>
            </p:cNvPr>
            <p:cNvSpPr/>
            <p:nvPr/>
          </p:nvSpPr>
          <p:spPr>
            <a:xfrm>
              <a:off x="3459411" y="480529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1" name="Freeform 540">
              <a:extLst>
                <a:ext uri="{FF2B5EF4-FFF2-40B4-BE49-F238E27FC236}">
                  <a16:creationId xmlns:a16="http://schemas.microsoft.com/office/drawing/2014/main" id="{8E22237B-ADC3-0AAD-A413-F6D31EAC41F7}"/>
                </a:ext>
              </a:extLst>
            </p:cNvPr>
            <p:cNvSpPr/>
            <p:nvPr/>
          </p:nvSpPr>
          <p:spPr>
            <a:xfrm>
              <a:off x="3471769"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2" name="Freeform 541">
              <a:extLst>
                <a:ext uri="{FF2B5EF4-FFF2-40B4-BE49-F238E27FC236}">
                  <a16:creationId xmlns:a16="http://schemas.microsoft.com/office/drawing/2014/main" id="{5D97A192-BC7D-071B-175A-597EDDAB4BFE}"/>
                </a:ext>
              </a:extLst>
            </p:cNvPr>
            <p:cNvSpPr/>
            <p:nvPr/>
          </p:nvSpPr>
          <p:spPr>
            <a:xfrm>
              <a:off x="3484116"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3" name="Freeform 542">
              <a:extLst>
                <a:ext uri="{FF2B5EF4-FFF2-40B4-BE49-F238E27FC236}">
                  <a16:creationId xmlns:a16="http://schemas.microsoft.com/office/drawing/2014/main" id="{06114242-EA1A-8BC1-008A-0BF4220F2898}"/>
                </a:ext>
              </a:extLst>
            </p:cNvPr>
            <p:cNvSpPr/>
            <p:nvPr/>
          </p:nvSpPr>
          <p:spPr>
            <a:xfrm>
              <a:off x="3496464" y="480862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4" name="Freeform 543">
              <a:extLst>
                <a:ext uri="{FF2B5EF4-FFF2-40B4-BE49-F238E27FC236}">
                  <a16:creationId xmlns:a16="http://schemas.microsoft.com/office/drawing/2014/main" id="{46CED9A2-394A-D72A-29CC-0353AE677EC9}"/>
                </a:ext>
              </a:extLst>
            </p:cNvPr>
            <p:cNvSpPr/>
            <p:nvPr/>
          </p:nvSpPr>
          <p:spPr>
            <a:xfrm>
              <a:off x="3508822" y="4807961"/>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5" name="Freeform 544">
              <a:extLst>
                <a:ext uri="{FF2B5EF4-FFF2-40B4-BE49-F238E27FC236}">
                  <a16:creationId xmlns:a16="http://schemas.microsoft.com/office/drawing/2014/main" id="{A98F2179-B906-505B-8ABF-3822177571A9}"/>
                </a:ext>
              </a:extLst>
            </p:cNvPr>
            <p:cNvSpPr/>
            <p:nvPr/>
          </p:nvSpPr>
          <p:spPr>
            <a:xfrm>
              <a:off x="3521169"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6" name="Freeform 545">
              <a:extLst>
                <a:ext uri="{FF2B5EF4-FFF2-40B4-BE49-F238E27FC236}">
                  <a16:creationId xmlns:a16="http://schemas.microsoft.com/office/drawing/2014/main" id="{737CD934-9C0C-54A7-D8A2-07B3C69E5AC7}"/>
                </a:ext>
              </a:extLst>
            </p:cNvPr>
            <p:cNvSpPr/>
            <p:nvPr/>
          </p:nvSpPr>
          <p:spPr>
            <a:xfrm>
              <a:off x="3533527"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7" name="Freeform 546">
              <a:extLst>
                <a:ext uri="{FF2B5EF4-FFF2-40B4-BE49-F238E27FC236}">
                  <a16:creationId xmlns:a16="http://schemas.microsoft.com/office/drawing/2014/main" id="{DCEC5B7C-797B-E95A-1ED5-96E4282C8BC5}"/>
                </a:ext>
              </a:extLst>
            </p:cNvPr>
            <p:cNvSpPr/>
            <p:nvPr/>
          </p:nvSpPr>
          <p:spPr>
            <a:xfrm>
              <a:off x="3545875"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8" name="Freeform 547">
              <a:extLst>
                <a:ext uri="{FF2B5EF4-FFF2-40B4-BE49-F238E27FC236}">
                  <a16:creationId xmlns:a16="http://schemas.microsoft.com/office/drawing/2014/main" id="{5C7B363C-0BEB-34ED-9257-8C8CA7E6BA58}"/>
                </a:ext>
              </a:extLst>
            </p:cNvPr>
            <p:cNvSpPr/>
            <p:nvPr/>
          </p:nvSpPr>
          <p:spPr>
            <a:xfrm>
              <a:off x="3558233" y="4809296"/>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49" name="Freeform 548">
              <a:extLst>
                <a:ext uri="{FF2B5EF4-FFF2-40B4-BE49-F238E27FC236}">
                  <a16:creationId xmlns:a16="http://schemas.microsoft.com/office/drawing/2014/main" id="{8486E901-C8EA-48E2-D54A-A2FD2EB544AF}"/>
                </a:ext>
              </a:extLst>
            </p:cNvPr>
            <p:cNvSpPr/>
            <p:nvPr/>
          </p:nvSpPr>
          <p:spPr>
            <a:xfrm>
              <a:off x="3570580"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0" name="Freeform 549">
              <a:extLst>
                <a:ext uri="{FF2B5EF4-FFF2-40B4-BE49-F238E27FC236}">
                  <a16:creationId xmlns:a16="http://schemas.microsoft.com/office/drawing/2014/main" id="{19A8FC39-7AFF-4140-C1FC-FD989EAD49BF}"/>
                </a:ext>
              </a:extLst>
            </p:cNvPr>
            <p:cNvSpPr/>
            <p:nvPr/>
          </p:nvSpPr>
          <p:spPr>
            <a:xfrm>
              <a:off x="3582928"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1" name="Freeform 550">
              <a:extLst>
                <a:ext uri="{FF2B5EF4-FFF2-40B4-BE49-F238E27FC236}">
                  <a16:creationId xmlns:a16="http://schemas.microsoft.com/office/drawing/2014/main" id="{2AC5078A-518B-41CE-99FF-B9386FA35944}"/>
                </a:ext>
              </a:extLst>
            </p:cNvPr>
            <p:cNvSpPr/>
            <p:nvPr/>
          </p:nvSpPr>
          <p:spPr>
            <a:xfrm>
              <a:off x="3595286" y="4809296"/>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552" name="Freeform 551">
              <a:extLst>
                <a:ext uri="{FF2B5EF4-FFF2-40B4-BE49-F238E27FC236}">
                  <a16:creationId xmlns:a16="http://schemas.microsoft.com/office/drawing/2014/main" id="{EFF5502A-F596-8778-B172-0D4D54C9F5BA}"/>
                </a:ext>
              </a:extLst>
            </p:cNvPr>
            <p:cNvSpPr/>
            <p:nvPr/>
          </p:nvSpPr>
          <p:spPr>
            <a:xfrm>
              <a:off x="3607633" y="480862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7" y="4272"/>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553" name="Freeform 552">
            <a:extLst>
              <a:ext uri="{FF2B5EF4-FFF2-40B4-BE49-F238E27FC236}">
                <a16:creationId xmlns:a16="http://schemas.microsoft.com/office/drawing/2014/main" id="{B657A9CC-0835-BC15-1BE6-5803E895BA31}"/>
              </a:ext>
            </a:extLst>
          </p:cNvPr>
          <p:cNvSpPr/>
          <p:nvPr/>
        </p:nvSpPr>
        <p:spPr>
          <a:xfrm>
            <a:off x="1580258" y="3408326"/>
            <a:ext cx="2027011" cy="1403021"/>
          </a:xfrm>
          <a:custGeom>
            <a:avLst/>
            <a:gdLst>
              <a:gd name="connsiteX0" fmla="*/ 0 w 2027011"/>
              <a:gd name="connsiteY0" fmla="*/ 1403021 h 1403021"/>
              <a:gd name="connsiteX1" fmla="*/ 6779 w 2027011"/>
              <a:gd name="connsiteY1" fmla="*/ 1403011 h 1403021"/>
              <a:gd name="connsiteX2" fmla="*/ 13559 w 2027011"/>
              <a:gd name="connsiteY2" fmla="*/ 1403000 h 1403021"/>
              <a:gd name="connsiteX3" fmla="*/ 20338 w 2027011"/>
              <a:gd name="connsiteY3" fmla="*/ 1402989 h 1403021"/>
              <a:gd name="connsiteX4" fmla="*/ 27117 w 2027011"/>
              <a:gd name="connsiteY4" fmla="*/ 1402968 h 1403021"/>
              <a:gd name="connsiteX5" fmla="*/ 33897 w 2027011"/>
              <a:gd name="connsiteY5" fmla="*/ 1402957 h 1403021"/>
              <a:gd name="connsiteX6" fmla="*/ 40676 w 2027011"/>
              <a:gd name="connsiteY6" fmla="*/ 1402936 h 1403021"/>
              <a:gd name="connsiteX7" fmla="*/ 47455 w 2027011"/>
              <a:gd name="connsiteY7" fmla="*/ 1402914 h 1403021"/>
              <a:gd name="connsiteX8" fmla="*/ 54235 w 2027011"/>
              <a:gd name="connsiteY8" fmla="*/ 1402882 h 1403021"/>
              <a:gd name="connsiteX9" fmla="*/ 61014 w 2027011"/>
              <a:gd name="connsiteY9" fmla="*/ 1402861 h 1403021"/>
              <a:gd name="connsiteX10" fmla="*/ 67793 w 2027011"/>
              <a:gd name="connsiteY10" fmla="*/ 1402829 h 1403021"/>
              <a:gd name="connsiteX11" fmla="*/ 74573 w 2027011"/>
              <a:gd name="connsiteY11" fmla="*/ 1402786 h 1403021"/>
              <a:gd name="connsiteX12" fmla="*/ 81352 w 2027011"/>
              <a:gd name="connsiteY12" fmla="*/ 1402754 h 1403021"/>
              <a:gd name="connsiteX13" fmla="*/ 88130 w 2027011"/>
              <a:gd name="connsiteY13" fmla="*/ 1402712 h 1403021"/>
              <a:gd name="connsiteX14" fmla="*/ 94910 w 2027011"/>
              <a:gd name="connsiteY14" fmla="*/ 1402658 h 1403021"/>
              <a:gd name="connsiteX15" fmla="*/ 101689 w 2027011"/>
              <a:gd name="connsiteY15" fmla="*/ 1402605 h 1403021"/>
              <a:gd name="connsiteX16" fmla="*/ 108468 w 2027011"/>
              <a:gd name="connsiteY16" fmla="*/ 1402541 h 1403021"/>
              <a:gd name="connsiteX17" fmla="*/ 115248 w 2027011"/>
              <a:gd name="connsiteY17" fmla="*/ 1402476 h 1403021"/>
              <a:gd name="connsiteX18" fmla="*/ 122027 w 2027011"/>
              <a:gd name="connsiteY18" fmla="*/ 1402402 h 1403021"/>
              <a:gd name="connsiteX19" fmla="*/ 128807 w 2027011"/>
              <a:gd name="connsiteY19" fmla="*/ 1402316 h 1403021"/>
              <a:gd name="connsiteX20" fmla="*/ 135586 w 2027011"/>
              <a:gd name="connsiteY20" fmla="*/ 1402220 h 1403021"/>
              <a:gd name="connsiteX21" fmla="*/ 142365 w 2027011"/>
              <a:gd name="connsiteY21" fmla="*/ 1402113 h 1403021"/>
              <a:gd name="connsiteX22" fmla="*/ 149145 w 2027011"/>
              <a:gd name="connsiteY22" fmla="*/ 1401996 h 1403021"/>
              <a:gd name="connsiteX23" fmla="*/ 155924 w 2027011"/>
              <a:gd name="connsiteY23" fmla="*/ 1401878 h 1403021"/>
              <a:gd name="connsiteX24" fmla="*/ 162703 w 2027011"/>
              <a:gd name="connsiteY24" fmla="*/ 1401729 h 1403021"/>
              <a:gd name="connsiteX25" fmla="*/ 169483 w 2027011"/>
              <a:gd name="connsiteY25" fmla="*/ 1401579 h 1403021"/>
              <a:gd name="connsiteX26" fmla="*/ 176262 w 2027011"/>
              <a:gd name="connsiteY26" fmla="*/ 1401408 h 1403021"/>
              <a:gd name="connsiteX27" fmla="*/ 183041 w 2027011"/>
              <a:gd name="connsiteY27" fmla="*/ 1401216 h 1403021"/>
              <a:gd name="connsiteX28" fmla="*/ 189821 w 2027011"/>
              <a:gd name="connsiteY28" fmla="*/ 1401003 h 1403021"/>
              <a:gd name="connsiteX29" fmla="*/ 196600 w 2027011"/>
              <a:gd name="connsiteY29" fmla="*/ 1400778 h 1403021"/>
              <a:gd name="connsiteX30" fmla="*/ 203379 w 2027011"/>
              <a:gd name="connsiteY30" fmla="*/ 1400522 h 1403021"/>
              <a:gd name="connsiteX31" fmla="*/ 210158 w 2027011"/>
              <a:gd name="connsiteY31" fmla="*/ 1400244 h 1403021"/>
              <a:gd name="connsiteX32" fmla="*/ 216937 w 2027011"/>
              <a:gd name="connsiteY32" fmla="*/ 1399945 h 1403021"/>
              <a:gd name="connsiteX33" fmla="*/ 223716 w 2027011"/>
              <a:gd name="connsiteY33" fmla="*/ 1399603 h 1403021"/>
              <a:gd name="connsiteX34" fmla="*/ 230496 w 2027011"/>
              <a:gd name="connsiteY34" fmla="*/ 1399240 h 1403021"/>
              <a:gd name="connsiteX35" fmla="*/ 237275 w 2027011"/>
              <a:gd name="connsiteY35" fmla="*/ 1398834 h 1403021"/>
              <a:gd name="connsiteX36" fmla="*/ 244054 w 2027011"/>
              <a:gd name="connsiteY36" fmla="*/ 1398396 h 1403021"/>
              <a:gd name="connsiteX37" fmla="*/ 250834 w 2027011"/>
              <a:gd name="connsiteY37" fmla="*/ 1397916 h 1403021"/>
              <a:gd name="connsiteX38" fmla="*/ 257613 w 2027011"/>
              <a:gd name="connsiteY38" fmla="*/ 1397392 h 1403021"/>
              <a:gd name="connsiteX39" fmla="*/ 264392 w 2027011"/>
              <a:gd name="connsiteY39" fmla="*/ 1396816 h 1403021"/>
              <a:gd name="connsiteX40" fmla="*/ 271172 w 2027011"/>
              <a:gd name="connsiteY40" fmla="*/ 1396196 h 1403021"/>
              <a:gd name="connsiteX41" fmla="*/ 277951 w 2027011"/>
              <a:gd name="connsiteY41" fmla="*/ 1395512 h 1403021"/>
              <a:gd name="connsiteX42" fmla="*/ 284730 w 2027011"/>
              <a:gd name="connsiteY42" fmla="*/ 1394775 h 1403021"/>
              <a:gd name="connsiteX43" fmla="*/ 291510 w 2027011"/>
              <a:gd name="connsiteY43" fmla="*/ 1393974 h 1403021"/>
              <a:gd name="connsiteX44" fmla="*/ 298289 w 2027011"/>
              <a:gd name="connsiteY44" fmla="*/ 1393099 h 1403021"/>
              <a:gd name="connsiteX45" fmla="*/ 305068 w 2027011"/>
              <a:gd name="connsiteY45" fmla="*/ 1392148 h 1403021"/>
              <a:gd name="connsiteX46" fmla="*/ 311848 w 2027011"/>
              <a:gd name="connsiteY46" fmla="*/ 1391123 h 1403021"/>
              <a:gd name="connsiteX47" fmla="*/ 318627 w 2027011"/>
              <a:gd name="connsiteY47" fmla="*/ 1390012 h 1403021"/>
              <a:gd name="connsiteX48" fmla="*/ 325407 w 2027011"/>
              <a:gd name="connsiteY48" fmla="*/ 1388805 h 1403021"/>
              <a:gd name="connsiteX49" fmla="*/ 332185 w 2027011"/>
              <a:gd name="connsiteY49" fmla="*/ 1387502 h 1403021"/>
              <a:gd name="connsiteX50" fmla="*/ 338964 w 2027011"/>
              <a:gd name="connsiteY50" fmla="*/ 1386092 h 1403021"/>
              <a:gd name="connsiteX51" fmla="*/ 345744 w 2027011"/>
              <a:gd name="connsiteY51" fmla="*/ 1384575 h 1403021"/>
              <a:gd name="connsiteX52" fmla="*/ 352523 w 2027011"/>
              <a:gd name="connsiteY52" fmla="*/ 1382930 h 1403021"/>
              <a:gd name="connsiteX53" fmla="*/ 359302 w 2027011"/>
              <a:gd name="connsiteY53" fmla="*/ 1381168 h 1403021"/>
              <a:gd name="connsiteX54" fmla="*/ 366082 w 2027011"/>
              <a:gd name="connsiteY54" fmla="*/ 1379266 h 1403021"/>
              <a:gd name="connsiteX55" fmla="*/ 372861 w 2027011"/>
              <a:gd name="connsiteY55" fmla="*/ 1377226 h 1403021"/>
              <a:gd name="connsiteX56" fmla="*/ 379640 w 2027011"/>
              <a:gd name="connsiteY56" fmla="*/ 1375037 h 1403021"/>
              <a:gd name="connsiteX57" fmla="*/ 386420 w 2027011"/>
              <a:gd name="connsiteY57" fmla="*/ 1372687 h 1403021"/>
              <a:gd name="connsiteX58" fmla="*/ 393199 w 2027011"/>
              <a:gd name="connsiteY58" fmla="*/ 1370166 h 1403021"/>
              <a:gd name="connsiteX59" fmla="*/ 399978 w 2027011"/>
              <a:gd name="connsiteY59" fmla="*/ 1367464 h 1403021"/>
              <a:gd name="connsiteX60" fmla="*/ 406758 w 2027011"/>
              <a:gd name="connsiteY60" fmla="*/ 1364569 h 1403021"/>
              <a:gd name="connsiteX61" fmla="*/ 413537 w 2027011"/>
              <a:gd name="connsiteY61" fmla="*/ 1361482 h 1403021"/>
              <a:gd name="connsiteX62" fmla="*/ 420316 w 2027011"/>
              <a:gd name="connsiteY62" fmla="*/ 1358182 h 1403021"/>
              <a:gd name="connsiteX63" fmla="*/ 427096 w 2027011"/>
              <a:gd name="connsiteY63" fmla="*/ 1354657 h 1403021"/>
              <a:gd name="connsiteX64" fmla="*/ 433875 w 2027011"/>
              <a:gd name="connsiteY64" fmla="*/ 1350897 h 1403021"/>
              <a:gd name="connsiteX65" fmla="*/ 440654 w 2027011"/>
              <a:gd name="connsiteY65" fmla="*/ 1346902 h 1403021"/>
              <a:gd name="connsiteX66" fmla="*/ 447434 w 2027011"/>
              <a:gd name="connsiteY66" fmla="*/ 1342651 h 1403021"/>
              <a:gd name="connsiteX67" fmla="*/ 454213 w 2027011"/>
              <a:gd name="connsiteY67" fmla="*/ 1338133 h 1403021"/>
              <a:gd name="connsiteX68" fmla="*/ 460991 w 2027011"/>
              <a:gd name="connsiteY68" fmla="*/ 1333327 h 1403021"/>
              <a:gd name="connsiteX69" fmla="*/ 467771 w 2027011"/>
              <a:gd name="connsiteY69" fmla="*/ 1328232 h 1403021"/>
              <a:gd name="connsiteX70" fmla="*/ 474550 w 2027011"/>
              <a:gd name="connsiteY70" fmla="*/ 1322838 h 1403021"/>
              <a:gd name="connsiteX71" fmla="*/ 481329 w 2027011"/>
              <a:gd name="connsiteY71" fmla="*/ 1317123 h 1403021"/>
              <a:gd name="connsiteX72" fmla="*/ 488109 w 2027011"/>
              <a:gd name="connsiteY72" fmla="*/ 1311078 h 1403021"/>
              <a:gd name="connsiteX73" fmla="*/ 494888 w 2027011"/>
              <a:gd name="connsiteY73" fmla="*/ 1304690 h 1403021"/>
              <a:gd name="connsiteX74" fmla="*/ 501667 w 2027011"/>
              <a:gd name="connsiteY74" fmla="*/ 1297950 h 1403021"/>
              <a:gd name="connsiteX75" fmla="*/ 508447 w 2027011"/>
              <a:gd name="connsiteY75" fmla="*/ 1290837 h 1403021"/>
              <a:gd name="connsiteX76" fmla="*/ 515226 w 2027011"/>
              <a:gd name="connsiteY76" fmla="*/ 1283349 h 1403021"/>
              <a:gd name="connsiteX77" fmla="*/ 522005 w 2027011"/>
              <a:gd name="connsiteY77" fmla="*/ 1275456 h 1403021"/>
              <a:gd name="connsiteX78" fmla="*/ 528785 w 2027011"/>
              <a:gd name="connsiteY78" fmla="*/ 1267167 h 1403021"/>
              <a:gd name="connsiteX79" fmla="*/ 535564 w 2027011"/>
              <a:gd name="connsiteY79" fmla="*/ 1258462 h 1403021"/>
              <a:gd name="connsiteX80" fmla="*/ 542344 w 2027011"/>
              <a:gd name="connsiteY80" fmla="*/ 1249330 h 1403021"/>
              <a:gd name="connsiteX81" fmla="*/ 549123 w 2027011"/>
              <a:gd name="connsiteY81" fmla="*/ 1239749 h 1403021"/>
              <a:gd name="connsiteX82" fmla="*/ 555902 w 2027011"/>
              <a:gd name="connsiteY82" fmla="*/ 1229730 h 1403021"/>
              <a:gd name="connsiteX83" fmla="*/ 562682 w 2027011"/>
              <a:gd name="connsiteY83" fmla="*/ 1219241 h 1403021"/>
              <a:gd name="connsiteX84" fmla="*/ 569461 w 2027011"/>
              <a:gd name="connsiteY84" fmla="*/ 1208282 h 1403021"/>
              <a:gd name="connsiteX85" fmla="*/ 576240 w 2027011"/>
              <a:gd name="connsiteY85" fmla="*/ 1196842 h 1403021"/>
              <a:gd name="connsiteX86" fmla="*/ 583019 w 2027011"/>
              <a:gd name="connsiteY86" fmla="*/ 1184912 h 1403021"/>
              <a:gd name="connsiteX87" fmla="*/ 589798 w 2027011"/>
              <a:gd name="connsiteY87" fmla="*/ 1172479 h 1403021"/>
              <a:gd name="connsiteX88" fmla="*/ 596577 w 2027011"/>
              <a:gd name="connsiteY88" fmla="*/ 1159554 h 1403021"/>
              <a:gd name="connsiteX89" fmla="*/ 603357 w 2027011"/>
              <a:gd name="connsiteY89" fmla="*/ 1146107 h 1403021"/>
              <a:gd name="connsiteX90" fmla="*/ 610136 w 2027011"/>
              <a:gd name="connsiteY90" fmla="*/ 1132157 h 1403021"/>
              <a:gd name="connsiteX91" fmla="*/ 616915 w 2027011"/>
              <a:gd name="connsiteY91" fmla="*/ 1117684 h 1403021"/>
              <a:gd name="connsiteX92" fmla="*/ 623695 w 2027011"/>
              <a:gd name="connsiteY92" fmla="*/ 1102688 h 1403021"/>
              <a:gd name="connsiteX93" fmla="*/ 630474 w 2027011"/>
              <a:gd name="connsiteY93" fmla="*/ 1087168 h 1403021"/>
              <a:gd name="connsiteX94" fmla="*/ 637253 w 2027011"/>
              <a:gd name="connsiteY94" fmla="*/ 1071125 h 1403021"/>
              <a:gd name="connsiteX95" fmla="*/ 644033 w 2027011"/>
              <a:gd name="connsiteY95" fmla="*/ 1054558 h 1403021"/>
              <a:gd name="connsiteX96" fmla="*/ 650812 w 2027011"/>
              <a:gd name="connsiteY96" fmla="*/ 1037468 h 1403021"/>
              <a:gd name="connsiteX97" fmla="*/ 657591 w 2027011"/>
              <a:gd name="connsiteY97" fmla="*/ 1019866 h 1403021"/>
              <a:gd name="connsiteX98" fmla="*/ 664371 w 2027011"/>
              <a:gd name="connsiteY98" fmla="*/ 1001751 h 1403021"/>
              <a:gd name="connsiteX99" fmla="*/ 671150 w 2027011"/>
              <a:gd name="connsiteY99" fmla="*/ 983133 h 1403021"/>
              <a:gd name="connsiteX100" fmla="*/ 677929 w 2027011"/>
              <a:gd name="connsiteY100" fmla="*/ 964014 h 1403021"/>
              <a:gd name="connsiteX101" fmla="*/ 684709 w 2027011"/>
              <a:gd name="connsiteY101" fmla="*/ 944413 h 1403021"/>
              <a:gd name="connsiteX102" fmla="*/ 691488 w 2027011"/>
              <a:gd name="connsiteY102" fmla="*/ 924337 h 1403021"/>
              <a:gd name="connsiteX103" fmla="*/ 698267 w 2027011"/>
              <a:gd name="connsiteY103" fmla="*/ 903799 h 1403021"/>
              <a:gd name="connsiteX104" fmla="*/ 705046 w 2027011"/>
              <a:gd name="connsiteY104" fmla="*/ 882817 h 1403021"/>
              <a:gd name="connsiteX105" fmla="*/ 711825 w 2027011"/>
              <a:gd name="connsiteY105" fmla="*/ 861405 h 1403021"/>
              <a:gd name="connsiteX106" fmla="*/ 718610 w 2027011"/>
              <a:gd name="connsiteY106" fmla="*/ 839586 h 1403021"/>
              <a:gd name="connsiteX107" fmla="*/ 725382 w 2027011"/>
              <a:gd name="connsiteY107" fmla="*/ 817376 h 1403021"/>
              <a:gd name="connsiteX108" fmla="*/ 732164 w 2027011"/>
              <a:gd name="connsiteY108" fmla="*/ 794802 h 1403021"/>
              <a:gd name="connsiteX109" fmla="*/ 738947 w 2027011"/>
              <a:gd name="connsiteY109" fmla="*/ 771885 h 1403021"/>
              <a:gd name="connsiteX110" fmla="*/ 745719 w 2027011"/>
              <a:gd name="connsiteY110" fmla="*/ 748653 h 1403021"/>
              <a:gd name="connsiteX111" fmla="*/ 752501 w 2027011"/>
              <a:gd name="connsiteY111" fmla="*/ 725133 h 1403021"/>
              <a:gd name="connsiteX112" fmla="*/ 759284 w 2027011"/>
              <a:gd name="connsiteY112" fmla="*/ 701355 h 1403021"/>
              <a:gd name="connsiteX113" fmla="*/ 766056 w 2027011"/>
              <a:gd name="connsiteY113" fmla="*/ 677351 h 1403021"/>
              <a:gd name="connsiteX114" fmla="*/ 772838 w 2027011"/>
              <a:gd name="connsiteY114" fmla="*/ 653154 h 1403021"/>
              <a:gd name="connsiteX115" fmla="*/ 779621 w 2027011"/>
              <a:gd name="connsiteY115" fmla="*/ 628798 h 1403021"/>
              <a:gd name="connsiteX116" fmla="*/ 786393 w 2027011"/>
              <a:gd name="connsiteY116" fmla="*/ 604320 h 1403021"/>
              <a:gd name="connsiteX117" fmla="*/ 793175 w 2027011"/>
              <a:gd name="connsiteY117" fmla="*/ 579756 h 1403021"/>
              <a:gd name="connsiteX118" fmla="*/ 799958 w 2027011"/>
              <a:gd name="connsiteY118" fmla="*/ 555148 h 1403021"/>
              <a:gd name="connsiteX119" fmla="*/ 806740 w 2027011"/>
              <a:gd name="connsiteY119" fmla="*/ 530535 h 1403021"/>
              <a:gd name="connsiteX120" fmla="*/ 813512 w 2027011"/>
              <a:gd name="connsiteY120" fmla="*/ 505958 h 1403021"/>
              <a:gd name="connsiteX121" fmla="*/ 820295 w 2027011"/>
              <a:gd name="connsiteY121" fmla="*/ 481461 h 1403021"/>
              <a:gd name="connsiteX122" fmla="*/ 827077 w 2027011"/>
              <a:gd name="connsiteY122" fmla="*/ 457086 h 1403021"/>
              <a:gd name="connsiteX123" fmla="*/ 833849 w 2027011"/>
              <a:gd name="connsiteY123" fmla="*/ 432878 h 1403021"/>
              <a:gd name="connsiteX124" fmla="*/ 840632 w 2027011"/>
              <a:gd name="connsiteY124" fmla="*/ 408884 h 1403021"/>
              <a:gd name="connsiteX125" fmla="*/ 847414 w 2027011"/>
              <a:gd name="connsiteY125" fmla="*/ 385148 h 1403021"/>
              <a:gd name="connsiteX126" fmla="*/ 854186 w 2027011"/>
              <a:gd name="connsiteY126" fmla="*/ 361718 h 1403021"/>
              <a:gd name="connsiteX127" fmla="*/ 860969 w 2027011"/>
              <a:gd name="connsiteY127" fmla="*/ 338639 h 1403021"/>
              <a:gd name="connsiteX128" fmla="*/ 867751 w 2027011"/>
              <a:gd name="connsiteY128" fmla="*/ 315959 h 1403021"/>
              <a:gd name="connsiteX129" fmla="*/ 874534 w 2027011"/>
              <a:gd name="connsiteY129" fmla="*/ 293725 h 1403021"/>
              <a:gd name="connsiteX130" fmla="*/ 881305 w 2027011"/>
              <a:gd name="connsiteY130" fmla="*/ 271981 h 1403021"/>
              <a:gd name="connsiteX131" fmla="*/ 888088 w 2027011"/>
              <a:gd name="connsiteY131" fmla="*/ 250778 h 1403021"/>
              <a:gd name="connsiteX132" fmla="*/ 894871 w 2027011"/>
              <a:gd name="connsiteY132" fmla="*/ 230158 h 1403021"/>
              <a:gd name="connsiteX133" fmla="*/ 901642 w 2027011"/>
              <a:gd name="connsiteY133" fmla="*/ 210167 h 1403021"/>
              <a:gd name="connsiteX134" fmla="*/ 908425 w 2027011"/>
              <a:gd name="connsiteY134" fmla="*/ 190851 h 1403021"/>
              <a:gd name="connsiteX135" fmla="*/ 915208 w 2027011"/>
              <a:gd name="connsiteY135" fmla="*/ 172252 h 1403021"/>
              <a:gd name="connsiteX136" fmla="*/ 921980 w 2027011"/>
              <a:gd name="connsiteY136" fmla="*/ 154414 h 1403021"/>
              <a:gd name="connsiteX137" fmla="*/ 928762 w 2027011"/>
              <a:gd name="connsiteY137" fmla="*/ 137376 h 1403021"/>
              <a:gd name="connsiteX138" fmla="*/ 935545 w 2027011"/>
              <a:gd name="connsiteY138" fmla="*/ 121179 h 1403021"/>
              <a:gd name="connsiteX139" fmla="*/ 942316 w 2027011"/>
              <a:gd name="connsiteY139" fmla="*/ 105860 h 1403021"/>
              <a:gd name="connsiteX140" fmla="*/ 949099 w 2027011"/>
              <a:gd name="connsiteY140" fmla="*/ 91457 h 1403021"/>
              <a:gd name="connsiteX141" fmla="*/ 955882 w 2027011"/>
              <a:gd name="connsiteY141" fmla="*/ 78003 h 1403021"/>
              <a:gd name="connsiteX142" fmla="*/ 962664 w 2027011"/>
              <a:gd name="connsiteY142" fmla="*/ 65530 h 1403021"/>
              <a:gd name="connsiteX143" fmla="*/ 969436 w 2027011"/>
              <a:gd name="connsiteY143" fmla="*/ 54069 h 1403021"/>
              <a:gd name="connsiteX144" fmla="*/ 976219 w 2027011"/>
              <a:gd name="connsiteY144" fmla="*/ 43649 h 1403021"/>
              <a:gd name="connsiteX145" fmla="*/ 983001 w 2027011"/>
              <a:gd name="connsiteY145" fmla="*/ 34293 h 1403021"/>
              <a:gd name="connsiteX146" fmla="*/ 989773 w 2027011"/>
              <a:gd name="connsiteY146" fmla="*/ 26026 h 1403021"/>
              <a:gd name="connsiteX147" fmla="*/ 996555 w 2027011"/>
              <a:gd name="connsiteY147" fmla="*/ 18867 h 1403021"/>
              <a:gd name="connsiteX148" fmla="*/ 1003338 w 2027011"/>
              <a:gd name="connsiteY148" fmla="*/ 12835 h 1403021"/>
              <a:gd name="connsiteX149" fmla="*/ 1010110 w 2027011"/>
              <a:gd name="connsiteY149" fmla="*/ 7945 h 1403021"/>
              <a:gd name="connsiteX150" fmla="*/ 1016892 w 2027011"/>
              <a:gd name="connsiteY150" fmla="*/ 4208 h 1403021"/>
              <a:gd name="connsiteX151" fmla="*/ 1023675 w 2027011"/>
              <a:gd name="connsiteY151" fmla="*/ 1634 h 1403021"/>
              <a:gd name="connsiteX152" fmla="*/ 1030447 w 2027011"/>
              <a:gd name="connsiteY152" fmla="*/ 231 h 1403021"/>
              <a:gd name="connsiteX153" fmla="*/ 1037230 w 2027011"/>
              <a:gd name="connsiteY153" fmla="*/ 0 h 1403021"/>
              <a:gd name="connsiteX154" fmla="*/ 1044012 w 2027011"/>
              <a:gd name="connsiteY154" fmla="*/ 943 h 1403021"/>
              <a:gd name="connsiteX155" fmla="*/ 1050795 w 2027011"/>
              <a:gd name="connsiteY155" fmla="*/ 3057 h 1403021"/>
              <a:gd name="connsiteX156" fmla="*/ 1057566 w 2027011"/>
              <a:gd name="connsiteY156" fmla="*/ 6337 h 1403021"/>
              <a:gd name="connsiteX157" fmla="*/ 1064349 w 2027011"/>
              <a:gd name="connsiteY157" fmla="*/ 10775 h 1403021"/>
              <a:gd name="connsiteX158" fmla="*/ 1071132 w 2027011"/>
              <a:gd name="connsiteY158" fmla="*/ 16360 h 1403021"/>
              <a:gd name="connsiteX159" fmla="*/ 1077903 w 2027011"/>
              <a:gd name="connsiteY159" fmla="*/ 23078 h 1403021"/>
              <a:gd name="connsiteX160" fmla="*/ 1084686 w 2027011"/>
              <a:gd name="connsiteY160" fmla="*/ 30912 h 1403021"/>
              <a:gd name="connsiteX161" fmla="*/ 1091468 w 2027011"/>
              <a:gd name="connsiteY161" fmla="*/ 39842 h 1403021"/>
              <a:gd name="connsiteX162" fmla="*/ 1098240 w 2027011"/>
              <a:gd name="connsiteY162" fmla="*/ 49847 h 1403021"/>
              <a:gd name="connsiteX163" fmla="*/ 1105023 w 2027011"/>
              <a:gd name="connsiteY163" fmla="*/ 60903 h 1403021"/>
              <a:gd name="connsiteX164" fmla="*/ 1111806 w 2027011"/>
              <a:gd name="connsiteY164" fmla="*/ 72981 h 1403021"/>
              <a:gd name="connsiteX165" fmla="*/ 1118588 w 2027011"/>
              <a:gd name="connsiteY165" fmla="*/ 86053 h 1403021"/>
              <a:gd name="connsiteX166" fmla="*/ 1125360 w 2027011"/>
              <a:gd name="connsiteY166" fmla="*/ 100088 h 1403021"/>
              <a:gd name="connsiteX167" fmla="*/ 1132143 w 2027011"/>
              <a:gd name="connsiteY167" fmla="*/ 115050 h 1403021"/>
              <a:gd name="connsiteX168" fmla="*/ 1138925 w 2027011"/>
              <a:gd name="connsiteY168" fmla="*/ 130906 h 1403021"/>
              <a:gd name="connsiteX169" fmla="*/ 1145697 w 2027011"/>
              <a:gd name="connsiteY169" fmla="*/ 147618 h 1403021"/>
              <a:gd name="connsiteX170" fmla="*/ 1152479 w 2027011"/>
              <a:gd name="connsiteY170" fmla="*/ 165147 h 1403021"/>
              <a:gd name="connsiteX171" fmla="*/ 1159262 w 2027011"/>
              <a:gd name="connsiteY171" fmla="*/ 183452 h 1403021"/>
              <a:gd name="connsiteX172" fmla="*/ 1166034 w 2027011"/>
              <a:gd name="connsiteY172" fmla="*/ 202492 h 1403021"/>
              <a:gd name="connsiteX173" fmla="*/ 1172816 w 2027011"/>
              <a:gd name="connsiteY173" fmla="*/ 222222 h 1403021"/>
              <a:gd name="connsiteX174" fmla="*/ 1179599 w 2027011"/>
              <a:gd name="connsiteY174" fmla="*/ 242600 h 1403021"/>
              <a:gd name="connsiteX175" fmla="*/ 1186371 w 2027011"/>
              <a:gd name="connsiteY175" fmla="*/ 263580 h 1403021"/>
              <a:gd name="connsiteX176" fmla="*/ 1193153 w 2027011"/>
              <a:gd name="connsiteY176" fmla="*/ 285116 h 1403021"/>
              <a:gd name="connsiteX177" fmla="*/ 1199936 w 2027011"/>
              <a:gd name="connsiteY177" fmla="*/ 307163 h 1403021"/>
              <a:gd name="connsiteX178" fmla="*/ 1206718 w 2027011"/>
              <a:gd name="connsiteY178" fmla="*/ 329674 h 1403021"/>
              <a:gd name="connsiteX179" fmla="*/ 1213490 w 2027011"/>
              <a:gd name="connsiteY179" fmla="*/ 352602 h 1403021"/>
              <a:gd name="connsiteX180" fmla="*/ 1220273 w 2027011"/>
              <a:gd name="connsiteY180" fmla="*/ 375900 h 1403021"/>
              <a:gd name="connsiteX181" fmla="*/ 1227055 w 2027011"/>
              <a:gd name="connsiteY181" fmla="*/ 399521 h 1403021"/>
              <a:gd name="connsiteX182" fmla="*/ 1233827 w 2027011"/>
              <a:gd name="connsiteY182" fmla="*/ 423419 h 1403021"/>
              <a:gd name="connsiteX183" fmla="*/ 1240610 w 2027011"/>
              <a:gd name="connsiteY183" fmla="*/ 447548 h 1403021"/>
              <a:gd name="connsiteX184" fmla="*/ 1247393 w 2027011"/>
              <a:gd name="connsiteY184" fmla="*/ 471862 h 1403021"/>
              <a:gd name="connsiteX185" fmla="*/ 1254164 w 2027011"/>
              <a:gd name="connsiteY185" fmla="*/ 496316 h 1403021"/>
              <a:gd name="connsiteX186" fmla="*/ 1260947 w 2027011"/>
              <a:gd name="connsiteY186" fmla="*/ 520868 h 1403021"/>
              <a:gd name="connsiteX187" fmla="*/ 1267729 w 2027011"/>
              <a:gd name="connsiteY187" fmla="*/ 545472 h 1403021"/>
              <a:gd name="connsiteX188" fmla="*/ 1274501 w 2027011"/>
              <a:gd name="connsiteY188" fmla="*/ 570087 h 1403021"/>
              <a:gd name="connsiteX189" fmla="*/ 1281284 w 2027011"/>
              <a:gd name="connsiteY189" fmla="*/ 594673 h 1403021"/>
              <a:gd name="connsiteX190" fmla="*/ 1288066 w 2027011"/>
              <a:gd name="connsiteY190" fmla="*/ 619188 h 1403021"/>
              <a:gd name="connsiteX191" fmla="*/ 1294849 w 2027011"/>
              <a:gd name="connsiteY191" fmla="*/ 643597 h 1403021"/>
              <a:gd name="connsiteX192" fmla="*/ 1301621 w 2027011"/>
              <a:gd name="connsiteY192" fmla="*/ 667860 h 1403021"/>
              <a:gd name="connsiteX193" fmla="*/ 1308403 w 2027011"/>
              <a:gd name="connsiteY193" fmla="*/ 691945 h 1403021"/>
              <a:gd name="connsiteX194" fmla="*/ 1315186 w 2027011"/>
              <a:gd name="connsiteY194" fmla="*/ 715815 h 1403021"/>
              <a:gd name="connsiteX195" fmla="*/ 1321958 w 2027011"/>
              <a:gd name="connsiteY195" fmla="*/ 739440 h 1403021"/>
              <a:gd name="connsiteX196" fmla="*/ 1328740 w 2027011"/>
              <a:gd name="connsiteY196" fmla="*/ 762788 h 1403021"/>
              <a:gd name="connsiteX197" fmla="*/ 1335523 w 2027011"/>
              <a:gd name="connsiteY197" fmla="*/ 785833 h 1403021"/>
              <a:gd name="connsiteX198" fmla="*/ 1342295 w 2027011"/>
              <a:gd name="connsiteY198" fmla="*/ 808545 h 1403021"/>
              <a:gd name="connsiteX199" fmla="*/ 1349077 w 2027011"/>
              <a:gd name="connsiteY199" fmla="*/ 830901 h 1403021"/>
              <a:gd name="connsiteX200" fmla="*/ 1355860 w 2027011"/>
              <a:gd name="connsiteY200" fmla="*/ 852876 h 1403021"/>
              <a:gd name="connsiteX201" fmla="*/ 1362642 w 2027011"/>
              <a:gd name="connsiteY201" fmla="*/ 874450 h 1403021"/>
              <a:gd name="connsiteX202" fmla="*/ 1369414 w 2027011"/>
              <a:gd name="connsiteY202" fmla="*/ 895603 h 1403021"/>
              <a:gd name="connsiteX203" fmla="*/ 1376197 w 2027011"/>
              <a:gd name="connsiteY203" fmla="*/ 916317 h 1403021"/>
              <a:gd name="connsiteX204" fmla="*/ 1382979 w 2027011"/>
              <a:gd name="connsiteY204" fmla="*/ 936577 h 1403021"/>
              <a:gd name="connsiteX205" fmla="*/ 1389751 w 2027011"/>
              <a:gd name="connsiteY205" fmla="*/ 956366 h 1403021"/>
              <a:gd name="connsiteX206" fmla="*/ 1396534 w 2027011"/>
              <a:gd name="connsiteY206" fmla="*/ 975678 h 1403021"/>
              <a:gd name="connsiteX207" fmla="*/ 1403316 w 2027011"/>
              <a:gd name="connsiteY207" fmla="*/ 994487 h 1403021"/>
              <a:gd name="connsiteX208" fmla="*/ 1410088 w 2027011"/>
              <a:gd name="connsiteY208" fmla="*/ 1012806 h 1403021"/>
              <a:gd name="connsiteX209" fmla="*/ 1416871 w 2027011"/>
              <a:gd name="connsiteY209" fmla="*/ 1030611 h 1403021"/>
              <a:gd name="connsiteX210" fmla="*/ 1423653 w 2027011"/>
              <a:gd name="connsiteY210" fmla="*/ 1047904 h 1403021"/>
              <a:gd name="connsiteX211" fmla="*/ 1430425 w 2027011"/>
              <a:gd name="connsiteY211" fmla="*/ 1064674 h 1403021"/>
              <a:gd name="connsiteX212" fmla="*/ 1437208 w 2027011"/>
              <a:gd name="connsiteY212" fmla="*/ 1080920 h 1403021"/>
              <a:gd name="connsiteX213" fmla="*/ 1443990 w 2027011"/>
              <a:gd name="connsiteY213" fmla="*/ 1096642 h 1403021"/>
              <a:gd name="connsiteX214" fmla="*/ 1450773 w 2027011"/>
              <a:gd name="connsiteY214" fmla="*/ 1111852 h 1403021"/>
              <a:gd name="connsiteX215" fmla="*/ 1457545 w 2027011"/>
              <a:gd name="connsiteY215" fmla="*/ 1126528 h 1403021"/>
              <a:gd name="connsiteX216" fmla="*/ 1464327 w 2027011"/>
              <a:gd name="connsiteY216" fmla="*/ 1140681 h 1403021"/>
              <a:gd name="connsiteX217" fmla="*/ 1471110 w 2027011"/>
              <a:gd name="connsiteY217" fmla="*/ 1154331 h 1403021"/>
              <a:gd name="connsiteX218" fmla="*/ 1477882 w 2027011"/>
              <a:gd name="connsiteY218" fmla="*/ 1167459 h 1403021"/>
              <a:gd name="connsiteX219" fmla="*/ 1484664 w 2027011"/>
              <a:gd name="connsiteY219" fmla="*/ 1180084 h 1403021"/>
              <a:gd name="connsiteX220" fmla="*/ 1491447 w 2027011"/>
              <a:gd name="connsiteY220" fmla="*/ 1192207 h 1403021"/>
              <a:gd name="connsiteX221" fmla="*/ 1498219 w 2027011"/>
              <a:gd name="connsiteY221" fmla="*/ 1203839 h 1403021"/>
              <a:gd name="connsiteX222" fmla="*/ 1505001 w 2027011"/>
              <a:gd name="connsiteY222" fmla="*/ 1214990 h 1403021"/>
              <a:gd name="connsiteX223" fmla="*/ 1511784 w 2027011"/>
              <a:gd name="connsiteY223" fmla="*/ 1225660 h 1403021"/>
              <a:gd name="connsiteX224" fmla="*/ 1518556 w 2027011"/>
              <a:gd name="connsiteY224" fmla="*/ 1235871 h 1403021"/>
              <a:gd name="connsiteX225" fmla="*/ 1525338 w 2027011"/>
              <a:gd name="connsiteY225" fmla="*/ 1245623 h 1403021"/>
              <a:gd name="connsiteX226" fmla="*/ 1532121 w 2027011"/>
              <a:gd name="connsiteY226" fmla="*/ 1254927 h 1403021"/>
              <a:gd name="connsiteX227" fmla="*/ 1538903 w 2027011"/>
              <a:gd name="connsiteY227" fmla="*/ 1263803 h 1403021"/>
              <a:gd name="connsiteX228" fmla="*/ 1545675 w 2027011"/>
              <a:gd name="connsiteY228" fmla="*/ 1272252 h 1403021"/>
              <a:gd name="connsiteX229" fmla="*/ 1552458 w 2027011"/>
              <a:gd name="connsiteY229" fmla="*/ 1280295 h 1403021"/>
              <a:gd name="connsiteX230" fmla="*/ 1559240 w 2027011"/>
              <a:gd name="connsiteY230" fmla="*/ 1287942 h 1403021"/>
              <a:gd name="connsiteX231" fmla="*/ 1566012 w 2027011"/>
              <a:gd name="connsiteY231" fmla="*/ 1295195 h 1403021"/>
              <a:gd name="connsiteX232" fmla="*/ 1572795 w 2027011"/>
              <a:gd name="connsiteY232" fmla="*/ 1302084 h 1403021"/>
              <a:gd name="connsiteX233" fmla="*/ 1579577 w 2027011"/>
              <a:gd name="connsiteY233" fmla="*/ 1308610 h 1403021"/>
              <a:gd name="connsiteX234" fmla="*/ 1586349 w 2027011"/>
              <a:gd name="connsiteY234" fmla="*/ 1314784 h 1403021"/>
              <a:gd name="connsiteX235" fmla="*/ 1593132 w 2027011"/>
              <a:gd name="connsiteY235" fmla="*/ 1320627 h 1403021"/>
              <a:gd name="connsiteX236" fmla="*/ 1599914 w 2027011"/>
              <a:gd name="connsiteY236" fmla="*/ 1326149 h 1403021"/>
              <a:gd name="connsiteX237" fmla="*/ 1606697 w 2027011"/>
              <a:gd name="connsiteY237" fmla="*/ 1331361 h 1403021"/>
              <a:gd name="connsiteX238" fmla="*/ 1613469 w 2027011"/>
              <a:gd name="connsiteY238" fmla="*/ 1336275 h 1403021"/>
              <a:gd name="connsiteX239" fmla="*/ 1620251 w 2027011"/>
              <a:gd name="connsiteY239" fmla="*/ 1340910 h 1403021"/>
              <a:gd name="connsiteX240" fmla="*/ 1627034 w 2027011"/>
              <a:gd name="connsiteY240" fmla="*/ 1345268 h 1403021"/>
              <a:gd name="connsiteX241" fmla="*/ 1633806 w 2027011"/>
              <a:gd name="connsiteY241" fmla="*/ 1349359 h 1403021"/>
              <a:gd name="connsiteX242" fmla="*/ 1640588 w 2027011"/>
              <a:gd name="connsiteY242" fmla="*/ 1353204 h 1403021"/>
              <a:gd name="connsiteX243" fmla="*/ 1647371 w 2027011"/>
              <a:gd name="connsiteY243" fmla="*/ 1356825 h 1403021"/>
              <a:gd name="connsiteX244" fmla="*/ 1654143 w 2027011"/>
              <a:gd name="connsiteY244" fmla="*/ 1360211 h 1403021"/>
              <a:gd name="connsiteX245" fmla="*/ 1660925 w 2027011"/>
              <a:gd name="connsiteY245" fmla="*/ 1363383 h 1403021"/>
              <a:gd name="connsiteX246" fmla="*/ 1667708 w 2027011"/>
              <a:gd name="connsiteY246" fmla="*/ 1366342 h 1403021"/>
              <a:gd name="connsiteX247" fmla="*/ 1674480 w 2027011"/>
              <a:gd name="connsiteY247" fmla="*/ 1369119 h 1403021"/>
              <a:gd name="connsiteX248" fmla="*/ 1681262 w 2027011"/>
              <a:gd name="connsiteY248" fmla="*/ 1371715 h 1403021"/>
              <a:gd name="connsiteX249" fmla="*/ 1688045 w 2027011"/>
              <a:gd name="connsiteY249" fmla="*/ 1374129 h 1403021"/>
              <a:gd name="connsiteX250" fmla="*/ 1694827 w 2027011"/>
              <a:gd name="connsiteY250" fmla="*/ 1376382 h 1403021"/>
              <a:gd name="connsiteX251" fmla="*/ 1701599 w 2027011"/>
              <a:gd name="connsiteY251" fmla="*/ 1378487 h 1403021"/>
              <a:gd name="connsiteX252" fmla="*/ 1708382 w 2027011"/>
              <a:gd name="connsiteY252" fmla="*/ 1380441 h 1403021"/>
              <a:gd name="connsiteX253" fmla="*/ 1715164 w 2027011"/>
              <a:gd name="connsiteY253" fmla="*/ 1382257 h 1403021"/>
              <a:gd name="connsiteX254" fmla="*/ 1721936 w 2027011"/>
              <a:gd name="connsiteY254" fmla="*/ 1383945 h 1403021"/>
              <a:gd name="connsiteX255" fmla="*/ 1728719 w 2027011"/>
              <a:gd name="connsiteY255" fmla="*/ 1385504 h 1403021"/>
              <a:gd name="connsiteX256" fmla="*/ 1735501 w 2027011"/>
              <a:gd name="connsiteY256" fmla="*/ 1386957 h 1403021"/>
              <a:gd name="connsiteX257" fmla="*/ 1742273 w 2027011"/>
              <a:gd name="connsiteY257" fmla="*/ 1388303 h 1403021"/>
              <a:gd name="connsiteX258" fmla="*/ 1749056 w 2027011"/>
              <a:gd name="connsiteY258" fmla="*/ 1389542 h 1403021"/>
              <a:gd name="connsiteX259" fmla="*/ 1755838 w 2027011"/>
              <a:gd name="connsiteY259" fmla="*/ 1390695 h 1403021"/>
              <a:gd name="connsiteX260" fmla="*/ 1762610 w 2027011"/>
              <a:gd name="connsiteY260" fmla="*/ 1391753 h 1403021"/>
              <a:gd name="connsiteX261" fmla="*/ 1769393 w 2027011"/>
              <a:gd name="connsiteY261" fmla="*/ 1392735 h 1403021"/>
              <a:gd name="connsiteX262" fmla="*/ 1776175 w 2027011"/>
              <a:gd name="connsiteY262" fmla="*/ 1393633 h 1403021"/>
              <a:gd name="connsiteX263" fmla="*/ 1782958 w 2027011"/>
              <a:gd name="connsiteY263" fmla="*/ 1394466 h 1403021"/>
              <a:gd name="connsiteX264" fmla="*/ 1789730 w 2027011"/>
              <a:gd name="connsiteY264" fmla="*/ 1395235 h 1403021"/>
              <a:gd name="connsiteX265" fmla="*/ 1796512 w 2027011"/>
              <a:gd name="connsiteY265" fmla="*/ 1395940 h 1403021"/>
              <a:gd name="connsiteX266" fmla="*/ 1803295 w 2027011"/>
              <a:gd name="connsiteY266" fmla="*/ 1396581 h 1403021"/>
              <a:gd name="connsiteX267" fmla="*/ 1810066 w 2027011"/>
              <a:gd name="connsiteY267" fmla="*/ 1397179 h 1403021"/>
              <a:gd name="connsiteX268" fmla="*/ 1816849 w 2027011"/>
              <a:gd name="connsiteY268" fmla="*/ 1397713 h 1403021"/>
              <a:gd name="connsiteX269" fmla="*/ 1823632 w 2027011"/>
              <a:gd name="connsiteY269" fmla="*/ 1398215 h 1403021"/>
              <a:gd name="connsiteX270" fmla="*/ 1830403 w 2027011"/>
              <a:gd name="connsiteY270" fmla="*/ 1398674 h 1403021"/>
              <a:gd name="connsiteX271" fmla="*/ 1837186 w 2027011"/>
              <a:gd name="connsiteY271" fmla="*/ 1399091 h 1403021"/>
              <a:gd name="connsiteX272" fmla="*/ 1843969 w 2027011"/>
              <a:gd name="connsiteY272" fmla="*/ 1399464 h 1403021"/>
              <a:gd name="connsiteX273" fmla="*/ 1850751 w 2027011"/>
              <a:gd name="connsiteY273" fmla="*/ 1399817 h 1403021"/>
              <a:gd name="connsiteX274" fmla="*/ 1857523 w 2027011"/>
              <a:gd name="connsiteY274" fmla="*/ 1400127 h 1403021"/>
              <a:gd name="connsiteX275" fmla="*/ 1864305 w 2027011"/>
              <a:gd name="connsiteY275" fmla="*/ 1400415 h 1403021"/>
              <a:gd name="connsiteX276" fmla="*/ 1871088 w 2027011"/>
              <a:gd name="connsiteY276" fmla="*/ 1400682 h 1403021"/>
              <a:gd name="connsiteX277" fmla="*/ 1877860 w 2027011"/>
              <a:gd name="connsiteY277" fmla="*/ 1400917 h 1403021"/>
              <a:gd name="connsiteX278" fmla="*/ 1884642 w 2027011"/>
              <a:gd name="connsiteY278" fmla="*/ 1401141 h 1403021"/>
              <a:gd name="connsiteX279" fmla="*/ 1891425 w 2027011"/>
              <a:gd name="connsiteY279" fmla="*/ 1401334 h 1403021"/>
              <a:gd name="connsiteX280" fmla="*/ 1898197 w 2027011"/>
              <a:gd name="connsiteY280" fmla="*/ 1401515 h 1403021"/>
              <a:gd name="connsiteX281" fmla="*/ 1904979 w 2027011"/>
              <a:gd name="connsiteY281" fmla="*/ 1401675 h 1403021"/>
              <a:gd name="connsiteX282" fmla="*/ 1911762 w 2027011"/>
              <a:gd name="connsiteY282" fmla="*/ 1401825 h 1403021"/>
              <a:gd name="connsiteX283" fmla="*/ 1918534 w 2027011"/>
              <a:gd name="connsiteY283" fmla="*/ 1401953 h 1403021"/>
              <a:gd name="connsiteX284" fmla="*/ 1925316 w 2027011"/>
              <a:gd name="connsiteY284" fmla="*/ 1402071 h 1403021"/>
              <a:gd name="connsiteX285" fmla="*/ 1932099 w 2027011"/>
              <a:gd name="connsiteY285" fmla="*/ 1402178 h 1403021"/>
              <a:gd name="connsiteX286" fmla="*/ 1938882 w 2027011"/>
              <a:gd name="connsiteY286" fmla="*/ 1402274 h 1403021"/>
              <a:gd name="connsiteX287" fmla="*/ 1945653 w 2027011"/>
              <a:gd name="connsiteY287" fmla="*/ 1402370 h 1403021"/>
              <a:gd name="connsiteX288" fmla="*/ 1952436 w 2027011"/>
              <a:gd name="connsiteY288" fmla="*/ 1402445 h 1403021"/>
              <a:gd name="connsiteX289" fmla="*/ 1959219 w 2027011"/>
              <a:gd name="connsiteY289" fmla="*/ 1402519 h 1403021"/>
              <a:gd name="connsiteX290" fmla="*/ 1965991 w 2027011"/>
              <a:gd name="connsiteY290" fmla="*/ 1402583 h 1403021"/>
              <a:gd name="connsiteX291" fmla="*/ 1972773 w 2027011"/>
              <a:gd name="connsiteY291" fmla="*/ 1402637 h 1403021"/>
              <a:gd name="connsiteX292" fmla="*/ 1979556 w 2027011"/>
              <a:gd name="connsiteY292" fmla="*/ 1402690 h 1403021"/>
              <a:gd name="connsiteX293" fmla="*/ 1986328 w 2027011"/>
              <a:gd name="connsiteY293" fmla="*/ 1402733 h 1403021"/>
              <a:gd name="connsiteX294" fmla="*/ 1993110 w 2027011"/>
              <a:gd name="connsiteY294" fmla="*/ 1402776 h 1403021"/>
              <a:gd name="connsiteX295" fmla="*/ 1999893 w 2027011"/>
              <a:gd name="connsiteY295" fmla="*/ 1402808 h 1403021"/>
              <a:gd name="connsiteX296" fmla="*/ 2006675 w 2027011"/>
              <a:gd name="connsiteY296" fmla="*/ 1402850 h 1403021"/>
              <a:gd name="connsiteX297" fmla="*/ 2013447 w 2027011"/>
              <a:gd name="connsiteY297" fmla="*/ 1402872 h 1403021"/>
              <a:gd name="connsiteX298" fmla="*/ 2020230 w 2027011"/>
              <a:gd name="connsiteY298" fmla="*/ 1402904 h 1403021"/>
              <a:gd name="connsiteX299" fmla="*/ 2027012 w 2027011"/>
              <a:gd name="connsiteY299" fmla="*/ 1402925 h 140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27011" h="1403021">
                <a:moveTo>
                  <a:pt x="0" y="1403021"/>
                </a:moveTo>
                <a:lnTo>
                  <a:pt x="6779" y="1403011"/>
                </a:lnTo>
                <a:lnTo>
                  <a:pt x="13559" y="1403000"/>
                </a:lnTo>
                <a:lnTo>
                  <a:pt x="20338" y="1402989"/>
                </a:lnTo>
                <a:lnTo>
                  <a:pt x="27117" y="1402968"/>
                </a:lnTo>
                <a:lnTo>
                  <a:pt x="33897" y="1402957"/>
                </a:lnTo>
                <a:lnTo>
                  <a:pt x="40676" y="1402936"/>
                </a:lnTo>
                <a:lnTo>
                  <a:pt x="47455" y="1402914"/>
                </a:lnTo>
                <a:lnTo>
                  <a:pt x="54235" y="1402882"/>
                </a:lnTo>
                <a:lnTo>
                  <a:pt x="61014" y="1402861"/>
                </a:lnTo>
                <a:lnTo>
                  <a:pt x="67793" y="1402829"/>
                </a:lnTo>
                <a:lnTo>
                  <a:pt x="74573" y="1402786"/>
                </a:lnTo>
                <a:lnTo>
                  <a:pt x="81352" y="1402754"/>
                </a:lnTo>
                <a:lnTo>
                  <a:pt x="88130" y="1402712"/>
                </a:lnTo>
                <a:lnTo>
                  <a:pt x="94910" y="1402658"/>
                </a:lnTo>
                <a:lnTo>
                  <a:pt x="101689" y="1402605"/>
                </a:lnTo>
                <a:lnTo>
                  <a:pt x="108468" y="1402541"/>
                </a:lnTo>
                <a:lnTo>
                  <a:pt x="115248" y="1402476"/>
                </a:lnTo>
                <a:lnTo>
                  <a:pt x="122027" y="1402402"/>
                </a:lnTo>
                <a:lnTo>
                  <a:pt x="128807" y="1402316"/>
                </a:lnTo>
                <a:lnTo>
                  <a:pt x="135586" y="1402220"/>
                </a:lnTo>
                <a:lnTo>
                  <a:pt x="142365" y="1402113"/>
                </a:lnTo>
                <a:lnTo>
                  <a:pt x="149145" y="1401996"/>
                </a:lnTo>
                <a:lnTo>
                  <a:pt x="155924" y="1401878"/>
                </a:lnTo>
                <a:lnTo>
                  <a:pt x="162703" y="1401729"/>
                </a:lnTo>
                <a:lnTo>
                  <a:pt x="169483" y="1401579"/>
                </a:lnTo>
                <a:lnTo>
                  <a:pt x="176262" y="1401408"/>
                </a:lnTo>
                <a:lnTo>
                  <a:pt x="183041" y="1401216"/>
                </a:lnTo>
                <a:lnTo>
                  <a:pt x="189821" y="1401003"/>
                </a:lnTo>
                <a:lnTo>
                  <a:pt x="196600" y="1400778"/>
                </a:lnTo>
                <a:lnTo>
                  <a:pt x="203379" y="1400522"/>
                </a:lnTo>
                <a:lnTo>
                  <a:pt x="210158" y="1400244"/>
                </a:lnTo>
                <a:lnTo>
                  <a:pt x="216937" y="1399945"/>
                </a:lnTo>
                <a:lnTo>
                  <a:pt x="223716" y="1399603"/>
                </a:lnTo>
                <a:lnTo>
                  <a:pt x="230496" y="1399240"/>
                </a:lnTo>
                <a:lnTo>
                  <a:pt x="237275" y="1398834"/>
                </a:lnTo>
                <a:lnTo>
                  <a:pt x="244054" y="1398396"/>
                </a:lnTo>
                <a:lnTo>
                  <a:pt x="250834" y="1397916"/>
                </a:lnTo>
                <a:lnTo>
                  <a:pt x="257613" y="1397392"/>
                </a:lnTo>
                <a:lnTo>
                  <a:pt x="264392" y="1396816"/>
                </a:lnTo>
                <a:lnTo>
                  <a:pt x="271172" y="1396196"/>
                </a:lnTo>
                <a:lnTo>
                  <a:pt x="277951" y="1395512"/>
                </a:lnTo>
                <a:lnTo>
                  <a:pt x="284730" y="1394775"/>
                </a:lnTo>
                <a:lnTo>
                  <a:pt x="291510" y="1393974"/>
                </a:lnTo>
                <a:lnTo>
                  <a:pt x="298289" y="1393099"/>
                </a:lnTo>
                <a:lnTo>
                  <a:pt x="305068" y="1392148"/>
                </a:lnTo>
                <a:lnTo>
                  <a:pt x="311848" y="1391123"/>
                </a:lnTo>
                <a:lnTo>
                  <a:pt x="318627" y="1390012"/>
                </a:lnTo>
                <a:lnTo>
                  <a:pt x="325407" y="1388805"/>
                </a:lnTo>
                <a:lnTo>
                  <a:pt x="332185" y="1387502"/>
                </a:lnTo>
                <a:lnTo>
                  <a:pt x="338964" y="1386092"/>
                </a:lnTo>
                <a:lnTo>
                  <a:pt x="345744" y="1384575"/>
                </a:lnTo>
                <a:lnTo>
                  <a:pt x="352523" y="1382930"/>
                </a:lnTo>
                <a:lnTo>
                  <a:pt x="359302" y="1381168"/>
                </a:lnTo>
                <a:lnTo>
                  <a:pt x="366082" y="1379266"/>
                </a:lnTo>
                <a:lnTo>
                  <a:pt x="372861" y="1377226"/>
                </a:lnTo>
                <a:lnTo>
                  <a:pt x="379640" y="1375037"/>
                </a:lnTo>
                <a:lnTo>
                  <a:pt x="386420" y="1372687"/>
                </a:lnTo>
                <a:lnTo>
                  <a:pt x="393199" y="1370166"/>
                </a:lnTo>
                <a:lnTo>
                  <a:pt x="399978" y="1367464"/>
                </a:lnTo>
                <a:lnTo>
                  <a:pt x="406758" y="1364569"/>
                </a:lnTo>
                <a:lnTo>
                  <a:pt x="413537" y="1361482"/>
                </a:lnTo>
                <a:lnTo>
                  <a:pt x="420316" y="1358182"/>
                </a:lnTo>
                <a:lnTo>
                  <a:pt x="427096" y="1354657"/>
                </a:lnTo>
                <a:lnTo>
                  <a:pt x="433875" y="1350897"/>
                </a:lnTo>
                <a:lnTo>
                  <a:pt x="440654" y="1346902"/>
                </a:lnTo>
                <a:lnTo>
                  <a:pt x="447434" y="1342651"/>
                </a:lnTo>
                <a:lnTo>
                  <a:pt x="454213" y="1338133"/>
                </a:lnTo>
                <a:lnTo>
                  <a:pt x="460991" y="1333327"/>
                </a:lnTo>
                <a:lnTo>
                  <a:pt x="467771" y="1328232"/>
                </a:lnTo>
                <a:lnTo>
                  <a:pt x="474550" y="1322838"/>
                </a:lnTo>
                <a:lnTo>
                  <a:pt x="481329" y="1317123"/>
                </a:lnTo>
                <a:lnTo>
                  <a:pt x="488109" y="1311078"/>
                </a:lnTo>
                <a:lnTo>
                  <a:pt x="494888" y="1304690"/>
                </a:lnTo>
                <a:lnTo>
                  <a:pt x="501667" y="1297950"/>
                </a:lnTo>
                <a:lnTo>
                  <a:pt x="508447" y="1290837"/>
                </a:lnTo>
                <a:lnTo>
                  <a:pt x="515226" y="1283349"/>
                </a:lnTo>
                <a:lnTo>
                  <a:pt x="522005" y="1275456"/>
                </a:lnTo>
                <a:lnTo>
                  <a:pt x="528785" y="1267167"/>
                </a:lnTo>
                <a:lnTo>
                  <a:pt x="535564" y="1258462"/>
                </a:lnTo>
                <a:lnTo>
                  <a:pt x="542344" y="1249330"/>
                </a:lnTo>
                <a:lnTo>
                  <a:pt x="549123" y="1239749"/>
                </a:lnTo>
                <a:lnTo>
                  <a:pt x="555902" y="1229730"/>
                </a:lnTo>
                <a:lnTo>
                  <a:pt x="562682" y="1219241"/>
                </a:lnTo>
                <a:lnTo>
                  <a:pt x="569461" y="1208282"/>
                </a:lnTo>
                <a:lnTo>
                  <a:pt x="576240" y="1196842"/>
                </a:lnTo>
                <a:lnTo>
                  <a:pt x="583019" y="1184912"/>
                </a:lnTo>
                <a:lnTo>
                  <a:pt x="589798" y="1172479"/>
                </a:lnTo>
                <a:lnTo>
                  <a:pt x="596577" y="1159554"/>
                </a:lnTo>
                <a:lnTo>
                  <a:pt x="603357" y="1146107"/>
                </a:lnTo>
                <a:lnTo>
                  <a:pt x="610136" y="1132157"/>
                </a:lnTo>
                <a:lnTo>
                  <a:pt x="616915" y="1117684"/>
                </a:lnTo>
                <a:lnTo>
                  <a:pt x="623695" y="1102688"/>
                </a:lnTo>
                <a:lnTo>
                  <a:pt x="630474" y="1087168"/>
                </a:lnTo>
                <a:lnTo>
                  <a:pt x="637253" y="1071125"/>
                </a:lnTo>
                <a:lnTo>
                  <a:pt x="644033" y="1054558"/>
                </a:lnTo>
                <a:lnTo>
                  <a:pt x="650812" y="1037468"/>
                </a:lnTo>
                <a:lnTo>
                  <a:pt x="657591" y="1019866"/>
                </a:lnTo>
                <a:lnTo>
                  <a:pt x="664371" y="1001751"/>
                </a:lnTo>
                <a:lnTo>
                  <a:pt x="671150" y="983133"/>
                </a:lnTo>
                <a:lnTo>
                  <a:pt x="677929" y="964014"/>
                </a:lnTo>
                <a:lnTo>
                  <a:pt x="684709" y="944413"/>
                </a:lnTo>
                <a:lnTo>
                  <a:pt x="691488" y="924337"/>
                </a:lnTo>
                <a:lnTo>
                  <a:pt x="698267" y="903799"/>
                </a:lnTo>
                <a:lnTo>
                  <a:pt x="705046" y="882817"/>
                </a:lnTo>
                <a:lnTo>
                  <a:pt x="711825" y="861405"/>
                </a:lnTo>
                <a:lnTo>
                  <a:pt x="718610" y="839586"/>
                </a:lnTo>
                <a:lnTo>
                  <a:pt x="725382" y="817376"/>
                </a:lnTo>
                <a:lnTo>
                  <a:pt x="732164" y="794802"/>
                </a:lnTo>
                <a:lnTo>
                  <a:pt x="738947" y="771885"/>
                </a:lnTo>
                <a:lnTo>
                  <a:pt x="745719" y="748653"/>
                </a:lnTo>
                <a:lnTo>
                  <a:pt x="752501" y="725133"/>
                </a:lnTo>
                <a:lnTo>
                  <a:pt x="759284" y="701355"/>
                </a:lnTo>
                <a:lnTo>
                  <a:pt x="766056" y="677351"/>
                </a:lnTo>
                <a:lnTo>
                  <a:pt x="772838" y="653154"/>
                </a:lnTo>
                <a:lnTo>
                  <a:pt x="779621" y="628798"/>
                </a:lnTo>
                <a:lnTo>
                  <a:pt x="786393" y="604320"/>
                </a:lnTo>
                <a:lnTo>
                  <a:pt x="793175" y="579756"/>
                </a:lnTo>
                <a:lnTo>
                  <a:pt x="799958" y="555148"/>
                </a:lnTo>
                <a:lnTo>
                  <a:pt x="806740" y="530535"/>
                </a:lnTo>
                <a:lnTo>
                  <a:pt x="813512" y="505958"/>
                </a:lnTo>
                <a:lnTo>
                  <a:pt x="820295" y="481461"/>
                </a:lnTo>
                <a:lnTo>
                  <a:pt x="827077" y="457086"/>
                </a:lnTo>
                <a:lnTo>
                  <a:pt x="833849" y="432878"/>
                </a:lnTo>
                <a:lnTo>
                  <a:pt x="840632" y="408884"/>
                </a:lnTo>
                <a:lnTo>
                  <a:pt x="847414" y="385148"/>
                </a:lnTo>
                <a:lnTo>
                  <a:pt x="854186" y="361718"/>
                </a:lnTo>
                <a:lnTo>
                  <a:pt x="860969" y="338639"/>
                </a:lnTo>
                <a:lnTo>
                  <a:pt x="867751" y="315959"/>
                </a:lnTo>
                <a:lnTo>
                  <a:pt x="874534" y="293725"/>
                </a:lnTo>
                <a:lnTo>
                  <a:pt x="881305" y="271981"/>
                </a:lnTo>
                <a:lnTo>
                  <a:pt x="888088" y="250778"/>
                </a:lnTo>
                <a:lnTo>
                  <a:pt x="894871" y="230158"/>
                </a:lnTo>
                <a:lnTo>
                  <a:pt x="901642" y="210167"/>
                </a:lnTo>
                <a:lnTo>
                  <a:pt x="908425" y="190851"/>
                </a:lnTo>
                <a:lnTo>
                  <a:pt x="915208" y="172252"/>
                </a:lnTo>
                <a:lnTo>
                  <a:pt x="921980" y="154414"/>
                </a:lnTo>
                <a:lnTo>
                  <a:pt x="928762" y="137376"/>
                </a:lnTo>
                <a:lnTo>
                  <a:pt x="935545" y="121179"/>
                </a:lnTo>
                <a:lnTo>
                  <a:pt x="942316" y="105860"/>
                </a:lnTo>
                <a:lnTo>
                  <a:pt x="949099" y="91457"/>
                </a:lnTo>
                <a:lnTo>
                  <a:pt x="955882" y="78003"/>
                </a:lnTo>
                <a:lnTo>
                  <a:pt x="962664" y="65530"/>
                </a:lnTo>
                <a:lnTo>
                  <a:pt x="969436" y="54069"/>
                </a:lnTo>
                <a:lnTo>
                  <a:pt x="976219" y="43649"/>
                </a:lnTo>
                <a:lnTo>
                  <a:pt x="983001" y="34293"/>
                </a:lnTo>
                <a:lnTo>
                  <a:pt x="989773" y="26026"/>
                </a:lnTo>
                <a:lnTo>
                  <a:pt x="996555" y="18867"/>
                </a:lnTo>
                <a:lnTo>
                  <a:pt x="1003338" y="12835"/>
                </a:lnTo>
                <a:lnTo>
                  <a:pt x="1010110" y="7945"/>
                </a:lnTo>
                <a:lnTo>
                  <a:pt x="1016892" y="4208"/>
                </a:lnTo>
                <a:lnTo>
                  <a:pt x="1023675" y="1634"/>
                </a:lnTo>
                <a:lnTo>
                  <a:pt x="1030447" y="231"/>
                </a:lnTo>
                <a:lnTo>
                  <a:pt x="1037230" y="0"/>
                </a:lnTo>
                <a:lnTo>
                  <a:pt x="1044012" y="943"/>
                </a:lnTo>
                <a:lnTo>
                  <a:pt x="1050795" y="3057"/>
                </a:lnTo>
                <a:lnTo>
                  <a:pt x="1057566" y="6337"/>
                </a:lnTo>
                <a:lnTo>
                  <a:pt x="1064349" y="10775"/>
                </a:lnTo>
                <a:lnTo>
                  <a:pt x="1071132" y="16360"/>
                </a:lnTo>
                <a:lnTo>
                  <a:pt x="1077903" y="23078"/>
                </a:lnTo>
                <a:lnTo>
                  <a:pt x="1084686" y="30912"/>
                </a:lnTo>
                <a:lnTo>
                  <a:pt x="1091468" y="39842"/>
                </a:lnTo>
                <a:lnTo>
                  <a:pt x="1098240" y="49847"/>
                </a:lnTo>
                <a:lnTo>
                  <a:pt x="1105023" y="60903"/>
                </a:lnTo>
                <a:lnTo>
                  <a:pt x="1111806" y="72981"/>
                </a:lnTo>
                <a:lnTo>
                  <a:pt x="1118588" y="86053"/>
                </a:lnTo>
                <a:lnTo>
                  <a:pt x="1125360" y="100088"/>
                </a:lnTo>
                <a:lnTo>
                  <a:pt x="1132143" y="115050"/>
                </a:lnTo>
                <a:lnTo>
                  <a:pt x="1138925" y="130906"/>
                </a:lnTo>
                <a:lnTo>
                  <a:pt x="1145697" y="147618"/>
                </a:lnTo>
                <a:lnTo>
                  <a:pt x="1152479" y="165147"/>
                </a:lnTo>
                <a:lnTo>
                  <a:pt x="1159262" y="183452"/>
                </a:lnTo>
                <a:lnTo>
                  <a:pt x="1166034" y="202492"/>
                </a:lnTo>
                <a:lnTo>
                  <a:pt x="1172816" y="222222"/>
                </a:lnTo>
                <a:lnTo>
                  <a:pt x="1179599" y="242600"/>
                </a:lnTo>
                <a:lnTo>
                  <a:pt x="1186371" y="263580"/>
                </a:lnTo>
                <a:lnTo>
                  <a:pt x="1193153" y="285116"/>
                </a:lnTo>
                <a:lnTo>
                  <a:pt x="1199936" y="307163"/>
                </a:lnTo>
                <a:lnTo>
                  <a:pt x="1206718" y="329674"/>
                </a:lnTo>
                <a:lnTo>
                  <a:pt x="1213490" y="352602"/>
                </a:lnTo>
                <a:lnTo>
                  <a:pt x="1220273" y="375900"/>
                </a:lnTo>
                <a:lnTo>
                  <a:pt x="1227055" y="399521"/>
                </a:lnTo>
                <a:lnTo>
                  <a:pt x="1233827" y="423419"/>
                </a:lnTo>
                <a:lnTo>
                  <a:pt x="1240610" y="447548"/>
                </a:lnTo>
                <a:lnTo>
                  <a:pt x="1247393" y="471862"/>
                </a:lnTo>
                <a:lnTo>
                  <a:pt x="1254164" y="496316"/>
                </a:lnTo>
                <a:lnTo>
                  <a:pt x="1260947" y="520868"/>
                </a:lnTo>
                <a:lnTo>
                  <a:pt x="1267729" y="545472"/>
                </a:lnTo>
                <a:lnTo>
                  <a:pt x="1274501" y="570087"/>
                </a:lnTo>
                <a:lnTo>
                  <a:pt x="1281284" y="594673"/>
                </a:lnTo>
                <a:lnTo>
                  <a:pt x="1288066" y="619188"/>
                </a:lnTo>
                <a:lnTo>
                  <a:pt x="1294849" y="643597"/>
                </a:lnTo>
                <a:lnTo>
                  <a:pt x="1301621" y="667860"/>
                </a:lnTo>
                <a:lnTo>
                  <a:pt x="1308403" y="691945"/>
                </a:lnTo>
                <a:lnTo>
                  <a:pt x="1315186" y="715815"/>
                </a:lnTo>
                <a:lnTo>
                  <a:pt x="1321958" y="739440"/>
                </a:lnTo>
                <a:lnTo>
                  <a:pt x="1328740" y="762788"/>
                </a:lnTo>
                <a:lnTo>
                  <a:pt x="1335523" y="785833"/>
                </a:lnTo>
                <a:lnTo>
                  <a:pt x="1342295" y="808545"/>
                </a:lnTo>
                <a:lnTo>
                  <a:pt x="1349077" y="830901"/>
                </a:lnTo>
                <a:lnTo>
                  <a:pt x="1355860" y="852876"/>
                </a:lnTo>
                <a:lnTo>
                  <a:pt x="1362642" y="874450"/>
                </a:lnTo>
                <a:lnTo>
                  <a:pt x="1369414" y="895603"/>
                </a:lnTo>
                <a:lnTo>
                  <a:pt x="1376197" y="916317"/>
                </a:lnTo>
                <a:lnTo>
                  <a:pt x="1382979" y="936577"/>
                </a:lnTo>
                <a:lnTo>
                  <a:pt x="1389751" y="956366"/>
                </a:lnTo>
                <a:lnTo>
                  <a:pt x="1396534" y="975678"/>
                </a:lnTo>
                <a:lnTo>
                  <a:pt x="1403316" y="994487"/>
                </a:lnTo>
                <a:lnTo>
                  <a:pt x="1410088" y="1012806"/>
                </a:lnTo>
                <a:lnTo>
                  <a:pt x="1416871" y="1030611"/>
                </a:lnTo>
                <a:lnTo>
                  <a:pt x="1423653" y="1047904"/>
                </a:lnTo>
                <a:lnTo>
                  <a:pt x="1430425" y="1064674"/>
                </a:lnTo>
                <a:lnTo>
                  <a:pt x="1437208" y="1080920"/>
                </a:lnTo>
                <a:lnTo>
                  <a:pt x="1443990" y="1096642"/>
                </a:lnTo>
                <a:lnTo>
                  <a:pt x="1450773" y="1111852"/>
                </a:lnTo>
                <a:lnTo>
                  <a:pt x="1457545" y="1126528"/>
                </a:lnTo>
                <a:lnTo>
                  <a:pt x="1464327" y="1140681"/>
                </a:lnTo>
                <a:lnTo>
                  <a:pt x="1471110" y="1154331"/>
                </a:lnTo>
                <a:lnTo>
                  <a:pt x="1477882" y="1167459"/>
                </a:lnTo>
                <a:lnTo>
                  <a:pt x="1484664" y="1180084"/>
                </a:lnTo>
                <a:lnTo>
                  <a:pt x="1491447" y="1192207"/>
                </a:lnTo>
                <a:lnTo>
                  <a:pt x="1498219" y="1203839"/>
                </a:lnTo>
                <a:lnTo>
                  <a:pt x="1505001" y="1214990"/>
                </a:lnTo>
                <a:lnTo>
                  <a:pt x="1511784" y="1225660"/>
                </a:lnTo>
                <a:lnTo>
                  <a:pt x="1518556" y="1235871"/>
                </a:lnTo>
                <a:lnTo>
                  <a:pt x="1525338" y="1245623"/>
                </a:lnTo>
                <a:lnTo>
                  <a:pt x="1532121" y="1254927"/>
                </a:lnTo>
                <a:lnTo>
                  <a:pt x="1538903" y="1263803"/>
                </a:lnTo>
                <a:lnTo>
                  <a:pt x="1545675" y="1272252"/>
                </a:lnTo>
                <a:lnTo>
                  <a:pt x="1552458" y="1280295"/>
                </a:lnTo>
                <a:lnTo>
                  <a:pt x="1559240" y="1287942"/>
                </a:lnTo>
                <a:lnTo>
                  <a:pt x="1566012" y="1295195"/>
                </a:lnTo>
                <a:lnTo>
                  <a:pt x="1572795" y="1302084"/>
                </a:lnTo>
                <a:lnTo>
                  <a:pt x="1579577" y="1308610"/>
                </a:lnTo>
                <a:lnTo>
                  <a:pt x="1586349" y="1314784"/>
                </a:lnTo>
                <a:lnTo>
                  <a:pt x="1593132" y="1320627"/>
                </a:lnTo>
                <a:lnTo>
                  <a:pt x="1599914" y="1326149"/>
                </a:lnTo>
                <a:lnTo>
                  <a:pt x="1606697" y="1331361"/>
                </a:lnTo>
                <a:lnTo>
                  <a:pt x="1613469" y="1336275"/>
                </a:lnTo>
                <a:lnTo>
                  <a:pt x="1620251" y="1340910"/>
                </a:lnTo>
                <a:lnTo>
                  <a:pt x="1627034" y="1345268"/>
                </a:lnTo>
                <a:lnTo>
                  <a:pt x="1633806" y="1349359"/>
                </a:lnTo>
                <a:lnTo>
                  <a:pt x="1640588" y="1353204"/>
                </a:lnTo>
                <a:lnTo>
                  <a:pt x="1647371" y="1356825"/>
                </a:lnTo>
                <a:lnTo>
                  <a:pt x="1654143" y="1360211"/>
                </a:lnTo>
                <a:lnTo>
                  <a:pt x="1660925" y="1363383"/>
                </a:lnTo>
                <a:lnTo>
                  <a:pt x="1667708" y="1366342"/>
                </a:lnTo>
                <a:lnTo>
                  <a:pt x="1674480" y="1369119"/>
                </a:lnTo>
                <a:lnTo>
                  <a:pt x="1681262" y="1371715"/>
                </a:lnTo>
                <a:lnTo>
                  <a:pt x="1688045" y="1374129"/>
                </a:lnTo>
                <a:lnTo>
                  <a:pt x="1694827" y="1376382"/>
                </a:lnTo>
                <a:lnTo>
                  <a:pt x="1701599" y="1378487"/>
                </a:lnTo>
                <a:lnTo>
                  <a:pt x="1708382" y="1380441"/>
                </a:lnTo>
                <a:lnTo>
                  <a:pt x="1715164" y="1382257"/>
                </a:lnTo>
                <a:lnTo>
                  <a:pt x="1721936" y="1383945"/>
                </a:lnTo>
                <a:lnTo>
                  <a:pt x="1728719" y="1385504"/>
                </a:lnTo>
                <a:lnTo>
                  <a:pt x="1735501" y="1386957"/>
                </a:lnTo>
                <a:lnTo>
                  <a:pt x="1742273" y="1388303"/>
                </a:lnTo>
                <a:lnTo>
                  <a:pt x="1749056" y="1389542"/>
                </a:lnTo>
                <a:lnTo>
                  <a:pt x="1755838" y="1390695"/>
                </a:lnTo>
                <a:lnTo>
                  <a:pt x="1762610" y="1391753"/>
                </a:lnTo>
                <a:lnTo>
                  <a:pt x="1769393" y="1392735"/>
                </a:lnTo>
                <a:lnTo>
                  <a:pt x="1776175" y="1393633"/>
                </a:lnTo>
                <a:lnTo>
                  <a:pt x="1782958" y="1394466"/>
                </a:lnTo>
                <a:lnTo>
                  <a:pt x="1789730" y="1395235"/>
                </a:lnTo>
                <a:lnTo>
                  <a:pt x="1796512" y="1395940"/>
                </a:lnTo>
                <a:lnTo>
                  <a:pt x="1803295" y="1396581"/>
                </a:lnTo>
                <a:lnTo>
                  <a:pt x="1810066" y="1397179"/>
                </a:lnTo>
                <a:lnTo>
                  <a:pt x="1816849" y="1397713"/>
                </a:lnTo>
                <a:lnTo>
                  <a:pt x="1823632" y="1398215"/>
                </a:lnTo>
                <a:lnTo>
                  <a:pt x="1830403" y="1398674"/>
                </a:lnTo>
                <a:lnTo>
                  <a:pt x="1837186" y="1399091"/>
                </a:lnTo>
                <a:lnTo>
                  <a:pt x="1843969" y="1399464"/>
                </a:lnTo>
                <a:lnTo>
                  <a:pt x="1850751" y="1399817"/>
                </a:lnTo>
                <a:lnTo>
                  <a:pt x="1857523" y="1400127"/>
                </a:lnTo>
                <a:lnTo>
                  <a:pt x="1864305" y="1400415"/>
                </a:lnTo>
                <a:lnTo>
                  <a:pt x="1871088" y="1400682"/>
                </a:lnTo>
                <a:lnTo>
                  <a:pt x="1877860" y="1400917"/>
                </a:lnTo>
                <a:lnTo>
                  <a:pt x="1884642" y="1401141"/>
                </a:lnTo>
                <a:lnTo>
                  <a:pt x="1891425" y="1401334"/>
                </a:lnTo>
                <a:lnTo>
                  <a:pt x="1898197" y="1401515"/>
                </a:lnTo>
                <a:lnTo>
                  <a:pt x="1904979" y="1401675"/>
                </a:lnTo>
                <a:lnTo>
                  <a:pt x="1911762" y="1401825"/>
                </a:lnTo>
                <a:lnTo>
                  <a:pt x="1918534" y="1401953"/>
                </a:lnTo>
                <a:lnTo>
                  <a:pt x="1925316" y="1402071"/>
                </a:lnTo>
                <a:lnTo>
                  <a:pt x="1932099" y="1402178"/>
                </a:lnTo>
                <a:lnTo>
                  <a:pt x="1938882" y="1402274"/>
                </a:lnTo>
                <a:lnTo>
                  <a:pt x="1945653" y="1402370"/>
                </a:lnTo>
                <a:lnTo>
                  <a:pt x="1952436" y="1402445"/>
                </a:lnTo>
                <a:lnTo>
                  <a:pt x="1959219" y="1402519"/>
                </a:lnTo>
                <a:lnTo>
                  <a:pt x="1965991" y="1402583"/>
                </a:lnTo>
                <a:lnTo>
                  <a:pt x="1972773" y="1402637"/>
                </a:lnTo>
                <a:lnTo>
                  <a:pt x="1979556" y="1402690"/>
                </a:lnTo>
                <a:lnTo>
                  <a:pt x="1986328" y="1402733"/>
                </a:lnTo>
                <a:lnTo>
                  <a:pt x="1993110" y="1402776"/>
                </a:lnTo>
                <a:lnTo>
                  <a:pt x="1999893" y="1402808"/>
                </a:lnTo>
                <a:lnTo>
                  <a:pt x="2006675" y="1402850"/>
                </a:lnTo>
                <a:lnTo>
                  <a:pt x="2013447" y="1402872"/>
                </a:lnTo>
                <a:lnTo>
                  <a:pt x="2020230" y="1402904"/>
                </a:lnTo>
                <a:lnTo>
                  <a:pt x="2027012" y="1402925"/>
                </a:lnTo>
              </a:path>
            </a:pathLst>
          </a:custGeom>
          <a:noFill/>
          <a:ln w="12811" cap="rnd">
            <a:solidFill>
              <a:srgbClr val="FF0000"/>
            </a:solidFill>
            <a:prstDash val="solid"/>
            <a:round/>
          </a:ln>
        </p:spPr>
        <p:txBody>
          <a:bodyPr rtlCol="0" anchor="ctr"/>
          <a:lstStyle/>
          <a:p>
            <a:endParaRPr lang="de-DE"/>
          </a:p>
        </p:txBody>
      </p:sp>
      <p:grpSp>
        <p:nvGrpSpPr>
          <p:cNvPr id="861" name="Group 860">
            <a:extLst>
              <a:ext uri="{FF2B5EF4-FFF2-40B4-BE49-F238E27FC236}">
                <a16:creationId xmlns:a16="http://schemas.microsoft.com/office/drawing/2014/main" id="{7E93E8F0-A506-AFC5-FB0F-F035AAFDD8CB}"/>
              </a:ext>
            </a:extLst>
          </p:cNvPr>
          <p:cNvGrpSpPr/>
          <p:nvPr/>
        </p:nvGrpSpPr>
        <p:grpSpPr>
          <a:xfrm>
            <a:off x="4499992" y="3294140"/>
            <a:ext cx="2563484" cy="1708989"/>
            <a:chOff x="4499992" y="3294140"/>
            <a:chExt cx="2563484" cy="1708989"/>
          </a:xfrm>
        </p:grpSpPr>
        <p:sp>
          <p:nvSpPr>
            <p:cNvPr id="555" name="Freeform 554">
              <a:extLst>
                <a:ext uri="{FF2B5EF4-FFF2-40B4-BE49-F238E27FC236}">
                  <a16:creationId xmlns:a16="http://schemas.microsoft.com/office/drawing/2014/main" id="{E3FE8401-117B-4BCA-D8E0-23DA0528907F}"/>
                </a:ext>
              </a:extLst>
            </p:cNvPr>
            <p:cNvSpPr/>
            <p:nvPr/>
          </p:nvSpPr>
          <p:spPr>
            <a:xfrm>
              <a:off x="4499992" y="3294140"/>
              <a:ext cx="2563484" cy="1708989"/>
            </a:xfrm>
            <a:custGeom>
              <a:avLst/>
              <a:gdLst>
                <a:gd name="connsiteX0" fmla="*/ 0 w 2563484"/>
                <a:gd name="connsiteY0" fmla="*/ 1708989 h 1708989"/>
                <a:gd name="connsiteX1" fmla="*/ 2563484 w 2563484"/>
                <a:gd name="connsiteY1" fmla="*/ 1708989 h 1708989"/>
                <a:gd name="connsiteX2" fmla="*/ 2563484 w 2563484"/>
                <a:gd name="connsiteY2" fmla="*/ 0 h 1708989"/>
                <a:gd name="connsiteX3" fmla="*/ 0 w 2563484"/>
                <a:gd name="connsiteY3" fmla="*/ 0 h 1708989"/>
              </a:gdLst>
              <a:ahLst/>
              <a:cxnLst>
                <a:cxn ang="0">
                  <a:pos x="connsiteX0" y="connsiteY0"/>
                </a:cxn>
                <a:cxn ang="0">
                  <a:pos x="connsiteX1" y="connsiteY1"/>
                </a:cxn>
                <a:cxn ang="0">
                  <a:pos x="connsiteX2" y="connsiteY2"/>
                </a:cxn>
                <a:cxn ang="0">
                  <a:pos x="connsiteX3" y="connsiteY3"/>
                </a:cxn>
              </a:cxnLst>
              <a:rect l="l" t="t" r="r" b="b"/>
              <a:pathLst>
                <a:path w="2563484" h="1708989">
                  <a:moveTo>
                    <a:pt x="0" y="1708989"/>
                  </a:moveTo>
                  <a:lnTo>
                    <a:pt x="2563484" y="1708989"/>
                  </a:lnTo>
                  <a:lnTo>
                    <a:pt x="2563484" y="0"/>
                  </a:lnTo>
                  <a:lnTo>
                    <a:pt x="0" y="0"/>
                  </a:lnTo>
                  <a:close/>
                </a:path>
              </a:pathLst>
            </a:custGeom>
            <a:solidFill>
              <a:srgbClr val="FFFFFF"/>
            </a:solidFill>
            <a:ln w="1068" cap="flat">
              <a:noFill/>
              <a:prstDash val="solid"/>
              <a:miter/>
            </a:ln>
          </p:spPr>
          <p:txBody>
            <a:bodyPr rtlCol="0" anchor="ctr"/>
            <a:lstStyle/>
            <a:p>
              <a:endParaRPr lang="de-DE"/>
            </a:p>
          </p:txBody>
        </p:sp>
        <p:sp>
          <p:nvSpPr>
            <p:cNvPr id="556" name="Freeform 555">
              <a:extLst>
                <a:ext uri="{FF2B5EF4-FFF2-40B4-BE49-F238E27FC236}">
                  <a16:creationId xmlns:a16="http://schemas.microsoft.com/office/drawing/2014/main" id="{F1948B30-D8F9-511F-0439-2740B91936E3}"/>
                </a:ext>
              </a:extLst>
            </p:cNvPr>
            <p:cNvSpPr/>
            <p:nvPr/>
          </p:nvSpPr>
          <p:spPr>
            <a:xfrm>
              <a:off x="4834867" y="3344602"/>
              <a:ext cx="2178150" cy="1509556"/>
            </a:xfrm>
            <a:custGeom>
              <a:avLst/>
              <a:gdLst>
                <a:gd name="connsiteX0" fmla="*/ 0 w 2178150"/>
                <a:gd name="connsiteY0" fmla="*/ 1509556 h 1509556"/>
                <a:gd name="connsiteX1" fmla="*/ 2178151 w 2178150"/>
                <a:gd name="connsiteY1" fmla="*/ 1509556 h 1509556"/>
                <a:gd name="connsiteX2" fmla="*/ 2178151 w 2178150"/>
                <a:gd name="connsiteY2" fmla="*/ 0 h 1509556"/>
                <a:gd name="connsiteX3" fmla="*/ 0 w 2178150"/>
                <a:gd name="connsiteY3" fmla="*/ 0 h 1509556"/>
              </a:gdLst>
              <a:ahLst/>
              <a:cxnLst>
                <a:cxn ang="0">
                  <a:pos x="connsiteX0" y="connsiteY0"/>
                </a:cxn>
                <a:cxn ang="0">
                  <a:pos x="connsiteX1" y="connsiteY1"/>
                </a:cxn>
                <a:cxn ang="0">
                  <a:pos x="connsiteX2" y="connsiteY2"/>
                </a:cxn>
                <a:cxn ang="0">
                  <a:pos x="connsiteX3" y="connsiteY3"/>
                </a:cxn>
              </a:cxnLst>
              <a:rect l="l" t="t" r="r" b="b"/>
              <a:pathLst>
                <a:path w="2178150" h="1509556">
                  <a:moveTo>
                    <a:pt x="0" y="1509556"/>
                  </a:moveTo>
                  <a:lnTo>
                    <a:pt x="2178151" y="1509556"/>
                  </a:lnTo>
                  <a:lnTo>
                    <a:pt x="2178151" y="0"/>
                  </a:lnTo>
                  <a:lnTo>
                    <a:pt x="0" y="0"/>
                  </a:lnTo>
                  <a:close/>
                </a:path>
              </a:pathLst>
            </a:custGeom>
            <a:solidFill>
              <a:srgbClr val="FFFFFF"/>
            </a:solidFill>
            <a:ln w="1068" cap="flat">
              <a:noFill/>
              <a:prstDash val="solid"/>
              <a:miter/>
            </a:ln>
          </p:spPr>
          <p:txBody>
            <a:bodyPr rtlCol="0" anchor="ctr"/>
            <a:lstStyle/>
            <a:p>
              <a:endParaRPr lang="de-DE"/>
            </a:p>
          </p:txBody>
        </p:sp>
        <p:sp>
          <p:nvSpPr>
            <p:cNvPr id="557" name="Freeform 556">
              <a:extLst>
                <a:ext uri="{FF2B5EF4-FFF2-40B4-BE49-F238E27FC236}">
                  <a16:creationId xmlns:a16="http://schemas.microsoft.com/office/drawing/2014/main" id="{E2573AE4-F988-AFC6-3992-DD0373424CB2}"/>
                </a:ext>
              </a:extLst>
            </p:cNvPr>
            <p:cNvSpPr/>
            <p:nvPr/>
          </p:nvSpPr>
          <p:spPr>
            <a:xfrm>
              <a:off x="4954668"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8" name="Freeform 557">
              <a:extLst>
                <a:ext uri="{FF2B5EF4-FFF2-40B4-BE49-F238E27FC236}">
                  <a16:creationId xmlns:a16="http://schemas.microsoft.com/office/drawing/2014/main" id="{717FD319-28F9-2939-1CF4-698EB4A22E7E}"/>
                </a:ext>
              </a:extLst>
            </p:cNvPr>
            <p:cNvSpPr/>
            <p:nvPr/>
          </p:nvSpPr>
          <p:spPr>
            <a:xfrm>
              <a:off x="5427483"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59" name="Freeform 558">
              <a:extLst>
                <a:ext uri="{FF2B5EF4-FFF2-40B4-BE49-F238E27FC236}">
                  <a16:creationId xmlns:a16="http://schemas.microsoft.com/office/drawing/2014/main" id="{46507548-8208-77DD-6748-C7B3C6036869}"/>
                </a:ext>
              </a:extLst>
            </p:cNvPr>
            <p:cNvSpPr/>
            <p:nvPr/>
          </p:nvSpPr>
          <p:spPr>
            <a:xfrm>
              <a:off x="5900295"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0" name="Freeform 559">
              <a:extLst>
                <a:ext uri="{FF2B5EF4-FFF2-40B4-BE49-F238E27FC236}">
                  <a16:creationId xmlns:a16="http://schemas.microsoft.com/office/drawing/2014/main" id="{76F245CD-1D12-8D0F-98B7-0FFD49AA18A3}"/>
                </a:ext>
              </a:extLst>
            </p:cNvPr>
            <p:cNvSpPr/>
            <p:nvPr/>
          </p:nvSpPr>
          <p:spPr>
            <a:xfrm>
              <a:off x="6373119"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1" name="Freeform 560">
              <a:extLst>
                <a:ext uri="{FF2B5EF4-FFF2-40B4-BE49-F238E27FC236}">
                  <a16:creationId xmlns:a16="http://schemas.microsoft.com/office/drawing/2014/main" id="{767DD9C4-485A-E5A4-6F0B-7700DBAD44AC}"/>
                </a:ext>
              </a:extLst>
            </p:cNvPr>
            <p:cNvSpPr/>
            <p:nvPr/>
          </p:nvSpPr>
          <p:spPr>
            <a:xfrm>
              <a:off x="6845932"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2135" cap="rnd">
              <a:solidFill>
                <a:srgbClr val="000000">
                  <a:alpha val="10000"/>
                </a:srgbClr>
              </a:solidFill>
              <a:prstDash val="solid"/>
              <a:round/>
            </a:ln>
          </p:spPr>
          <p:txBody>
            <a:bodyPr rtlCol="0" anchor="ctr"/>
            <a:lstStyle/>
            <a:p>
              <a:endParaRPr lang="de-DE"/>
            </a:p>
          </p:txBody>
        </p:sp>
        <p:sp>
          <p:nvSpPr>
            <p:cNvPr id="562" name="Freeform 561">
              <a:extLst>
                <a:ext uri="{FF2B5EF4-FFF2-40B4-BE49-F238E27FC236}">
                  <a16:creationId xmlns:a16="http://schemas.microsoft.com/office/drawing/2014/main" id="{F1FB3E9B-74AB-D6BE-440F-75D0B5D87BEF}"/>
                </a:ext>
              </a:extLst>
            </p:cNvPr>
            <p:cNvSpPr/>
            <p:nvPr/>
          </p:nvSpPr>
          <p:spPr>
            <a:xfrm>
              <a:off x="4834867" y="4854158"/>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4270" cap="rnd">
              <a:solidFill>
                <a:srgbClr val="000000"/>
              </a:solidFill>
              <a:prstDash val="solid"/>
              <a:round/>
            </a:ln>
          </p:spPr>
          <p:txBody>
            <a:bodyPr rtlCol="0" anchor="ctr"/>
            <a:lstStyle/>
            <a:p>
              <a:endParaRPr lang="de-DE"/>
            </a:p>
          </p:txBody>
        </p:sp>
        <p:sp>
          <p:nvSpPr>
            <p:cNvPr id="563" name="Freeform 562">
              <a:extLst>
                <a:ext uri="{FF2B5EF4-FFF2-40B4-BE49-F238E27FC236}">
                  <a16:creationId xmlns:a16="http://schemas.microsoft.com/office/drawing/2014/main" id="{904867AB-9A1D-9D2A-9D23-4254B2350888}"/>
                </a:ext>
              </a:extLst>
            </p:cNvPr>
            <p:cNvSpPr/>
            <p:nvPr/>
          </p:nvSpPr>
          <p:spPr>
            <a:xfrm>
              <a:off x="4954668"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4" name="Freeform 563">
              <a:extLst>
                <a:ext uri="{FF2B5EF4-FFF2-40B4-BE49-F238E27FC236}">
                  <a16:creationId xmlns:a16="http://schemas.microsoft.com/office/drawing/2014/main" id="{125A10CC-9460-F7FE-A32E-970FF05E1EA5}"/>
                </a:ext>
              </a:extLst>
            </p:cNvPr>
            <p:cNvSpPr/>
            <p:nvPr/>
          </p:nvSpPr>
          <p:spPr>
            <a:xfrm>
              <a:off x="5427483"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5" name="Freeform 564">
              <a:extLst>
                <a:ext uri="{FF2B5EF4-FFF2-40B4-BE49-F238E27FC236}">
                  <a16:creationId xmlns:a16="http://schemas.microsoft.com/office/drawing/2014/main" id="{AD20A025-E850-7573-4D58-0A76BE29EB64}"/>
                </a:ext>
              </a:extLst>
            </p:cNvPr>
            <p:cNvSpPr/>
            <p:nvPr/>
          </p:nvSpPr>
          <p:spPr>
            <a:xfrm>
              <a:off x="5900295"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6" name="Freeform 565">
              <a:extLst>
                <a:ext uri="{FF2B5EF4-FFF2-40B4-BE49-F238E27FC236}">
                  <a16:creationId xmlns:a16="http://schemas.microsoft.com/office/drawing/2014/main" id="{F60585A6-80E0-BD3B-4E10-12520987DC7E}"/>
                </a:ext>
              </a:extLst>
            </p:cNvPr>
            <p:cNvSpPr/>
            <p:nvPr/>
          </p:nvSpPr>
          <p:spPr>
            <a:xfrm>
              <a:off x="6373119"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7" name="Freeform 566">
              <a:extLst>
                <a:ext uri="{FF2B5EF4-FFF2-40B4-BE49-F238E27FC236}">
                  <a16:creationId xmlns:a16="http://schemas.microsoft.com/office/drawing/2014/main" id="{6488915C-EDD6-212C-D757-F464D142BCA9}"/>
                </a:ext>
              </a:extLst>
            </p:cNvPr>
            <p:cNvSpPr/>
            <p:nvPr/>
          </p:nvSpPr>
          <p:spPr>
            <a:xfrm>
              <a:off x="6845932" y="4833971"/>
              <a:ext cx="1068" cy="20187"/>
            </a:xfrm>
            <a:custGeom>
              <a:avLst/>
              <a:gdLst>
                <a:gd name="connsiteX0" fmla="*/ 0 w 1068"/>
                <a:gd name="connsiteY0" fmla="*/ 20187 h 20187"/>
                <a:gd name="connsiteX1" fmla="*/ 0 w 1068"/>
                <a:gd name="connsiteY1" fmla="*/ 0 h 20187"/>
              </a:gdLst>
              <a:ahLst/>
              <a:cxnLst>
                <a:cxn ang="0">
                  <a:pos x="connsiteX0" y="connsiteY0"/>
                </a:cxn>
                <a:cxn ang="0">
                  <a:pos x="connsiteX1" y="connsiteY1"/>
                </a:cxn>
              </a:cxnLst>
              <a:rect l="l" t="t" r="r" b="b"/>
              <a:pathLst>
                <a:path w="1068" h="20187">
                  <a:moveTo>
                    <a:pt x="0" y="20187"/>
                  </a:moveTo>
                  <a:lnTo>
                    <a:pt x="0" y="0"/>
                  </a:lnTo>
                </a:path>
              </a:pathLst>
            </a:custGeom>
            <a:noFill/>
            <a:ln w="4270" cap="rnd">
              <a:solidFill>
                <a:srgbClr val="000000"/>
              </a:solidFill>
              <a:prstDash val="solid"/>
              <a:round/>
            </a:ln>
          </p:spPr>
          <p:txBody>
            <a:bodyPr rtlCol="0" anchor="ctr"/>
            <a:lstStyle/>
            <a:p>
              <a:endParaRPr lang="de-DE"/>
            </a:p>
          </p:txBody>
        </p:sp>
        <p:sp>
          <p:nvSpPr>
            <p:cNvPr id="568" name="Freeform 567">
              <a:extLst>
                <a:ext uri="{FF2B5EF4-FFF2-40B4-BE49-F238E27FC236}">
                  <a16:creationId xmlns:a16="http://schemas.microsoft.com/office/drawing/2014/main" id="{F99E7AA8-A103-6E06-4382-5E48209F6125}"/>
                </a:ext>
              </a:extLst>
            </p:cNvPr>
            <p:cNvSpPr/>
            <p:nvPr/>
          </p:nvSpPr>
          <p:spPr>
            <a:xfrm>
              <a:off x="4932342" y="4889641"/>
              <a:ext cx="44652" cy="67024"/>
            </a:xfrm>
            <a:custGeom>
              <a:avLst/>
              <a:gdLst>
                <a:gd name="connsiteX0" fmla="*/ 22326 w 44652"/>
                <a:gd name="connsiteY0" fmla="*/ 6932 h 67024"/>
                <a:gd name="connsiteX1" fmla="*/ 12158 w 44652"/>
                <a:gd name="connsiteY1" fmla="*/ 13586 h 67024"/>
                <a:gd name="connsiteX2" fmla="*/ 8783 w 44652"/>
                <a:gd name="connsiteY2" fmla="*/ 33539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39 h 67024"/>
                <a:gd name="connsiteX7" fmla="*/ 32494 w 44652"/>
                <a:gd name="connsiteY7" fmla="*/ 13586 h 67024"/>
                <a:gd name="connsiteX8" fmla="*/ 22326 w 44652"/>
                <a:gd name="connsiteY8" fmla="*/ 6932 h 67024"/>
                <a:gd name="connsiteX9" fmla="*/ 22326 w 44652"/>
                <a:gd name="connsiteY9" fmla="*/ 0 h 67024"/>
                <a:gd name="connsiteX10" fmla="*/ 38898 w 44652"/>
                <a:gd name="connsiteY10" fmla="*/ 8620 h 67024"/>
                <a:gd name="connsiteX11" fmla="*/ 44653 w 44652"/>
                <a:gd name="connsiteY11" fmla="*/ 33539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39 h 67024"/>
                <a:gd name="connsiteX16" fmla="*/ 5711 w 44652"/>
                <a:gd name="connsiteY16" fmla="*/ 8620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32"/>
                  </a:moveTo>
                  <a:cubicBezTo>
                    <a:pt x="17826" y="6932"/>
                    <a:pt x="14437" y="9154"/>
                    <a:pt x="12158" y="13586"/>
                  </a:cubicBezTo>
                  <a:cubicBezTo>
                    <a:pt x="9908" y="17998"/>
                    <a:pt x="8783" y="24652"/>
                    <a:pt x="8783" y="33539"/>
                  </a:cubicBezTo>
                  <a:cubicBezTo>
                    <a:pt x="8783" y="42394"/>
                    <a:pt x="9908" y="49037"/>
                    <a:pt x="12158" y="53481"/>
                  </a:cubicBezTo>
                  <a:cubicBezTo>
                    <a:pt x="14437" y="57892"/>
                    <a:pt x="17826" y="60103"/>
                    <a:pt x="22326" y="60103"/>
                  </a:cubicBezTo>
                  <a:cubicBezTo>
                    <a:pt x="26855" y="60103"/>
                    <a:pt x="30244" y="57892"/>
                    <a:pt x="32494" y="53481"/>
                  </a:cubicBezTo>
                  <a:cubicBezTo>
                    <a:pt x="34773" y="49037"/>
                    <a:pt x="35912" y="42394"/>
                    <a:pt x="35912" y="33539"/>
                  </a:cubicBezTo>
                  <a:cubicBezTo>
                    <a:pt x="35912" y="24652"/>
                    <a:pt x="34773" y="17998"/>
                    <a:pt x="32494" y="13586"/>
                  </a:cubicBezTo>
                  <a:cubicBezTo>
                    <a:pt x="30244" y="9154"/>
                    <a:pt x="26855" y="6932"/>
                    <a:pt x="22326" y="6932"/>
                  </a:cubicBezTo>
                  <a:moveTo>
                    <a:pt x="22326" y="0"/>
                  </a:moveTo>
                  <a:cubicBezTo>
                    <a:pt x="29567" y="0"/>
                    <a:pt x="35090" y="2873"/>
                    <a:pt x="38898" y="8620"/>
                  </a:cubicBezTo>
                  <a:cubicBezTo>
                    <a:pt x="42734" y="14334"/>
                    <a:pt x="44653" y="22633"/>
                    <a:pt x="44653" y="33539"/>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39"/>
                  </a:cubicBezTo>
                  <a:cubicBezTo>
                    <a:pt x="0" y="22633"/>
                    <a:pt x="1903" y="14334"/>
                    <a:pt x="5711" y="8620"/>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69" name="Freeform 568">
              <a:extLst>
                <a:ext uri="{FF2B5EF4-FFF2-40B4-BE49-F238E27FC236}">
                  <a16:creationId xmlns:a16="http://schemas.microsoft.com/office/drawing/2014/main" id="{E0639014-7AF4-A595-8DCE-957AE5B08C7A}"/>
                </a:ext>
              </a:extLst>
            </p:cNvPr>
            <p:cNvSpPr/>
            <p:nvPr/>
          </p:nvSpPr>
          <p:spPr>
            <a:xfrm>
              <a:off x="5378915" y="4890816"/>
              <a:ext cx="38465" cy="64599"/>
            </a:xfrm>
            <a:custGeom>
              <a:avLst/>
              <a:gdLst>
                <a:gd name="connsiteX0" fmla="*/ 1255 w 38465"/>
                <a:gd name="connsiteY0" fmla="*/ 57240 h 64599"/>
                <a:gd name="connsiteX1" fmla="*/ 15534 w 38465"/>
                <a:gd name="connsiteY1" fmla="*/ 57240 h 64599"/>
                <a:gd name="connsiteX2" fmla="*/ 15534 w 38465"/>
                <a:gd name="connsiteY2" fmla="*/ 7958 h 64599"/>
                <a:gd name="connsiteX3" fmla="*/ 0 w 38465"/>
                <a:gd name="connsiteY3" fmla="*/ 11076 h 64599"/>
                <a:gd name="connsiteX4" fmla="*/ 0 w 38465"/>
                <a:gd name="connsiteY4" fmla="*/ 3108 h 64599"/>
                <a:gd name="connsiteX5" fmla="*/ 15447 w 38465"/>
                <a:gd name="connsiteY5" fmla="*/ 0 h 64599"/>
                <a:gd name="connsiteX6" fmla="*/ 24187 w 38465"/>
                <a:gd name="connsiteY6" fmla="*/ 0 h 64599"/>
                <a:gd name="connsiteX7" fmla="*/ 24187 w 38465"/>
                <a:gd name="connsiteY7" fmla="*/ 57240 h 64599"/>
                <a:gd name="connsiteX8" fmla="*/ 38465 w 38465"/>
                <a:gd name="connsiteY8" fmla="*/ 57240 h 64599"/>
                <a:gd name="connsiteX9" fmla="*/ 38465 w 38465"/>
                <a:gd name="connsiteY9" fmla="*/ 64600 h 64599"/>
                <a:gd name="connsiteX10" fmla="*/ 1255 w 38465"/>
                <a:gd name="connsiteY10" fmla="*/ 64600 h 64599"/>
                <a:gd name="connsiteX11" fmla="*/ 1255 w 38465"/>
                <a:gd name="connsiteY11" fmla="*/ 5724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5" y="57240"/>
                  </a:moveTo>
                  <a:lnTo>
                    <a:pt x="15534" y="57240"/>
                  </a:lnTo>
                  <a:lnTo>
                    <a:pt x="15534" y="7958"/>
                  </a:lnTo>
                  <a:lnTo>
                    <a:pt x="0" y="11076"/>
                  </a:lnTo>
                  <a:lnTo>
                    <a:pt x="0" y="3108"/>
                  </a:lnTo>
                  <a:lnTo>
                    <a:pt x="15447" y="0"/>
                  </a:lnTo>
                  <a:lnTo>
                    <a:pt x="24187" y="0"/>
                  </a:lnTo>
                  <a:lnTo>
                    <a:pt x="24187" y="57240"/>
                  </a:lnTo>
                  <a:lnTo>
                    <a:pt x="38465" y="57240"/>
                  </a:lnTo>
                  <a:lnTo>
                    <a:pt x="38465" y="64600"/>
                  </a:lnTo>
                  <a:lnTo>
                    <a:pt x="1255" y="64600"/>
                  </a:lnTo>
                  <a:lnTo>
                    <a:pt x="1255" y="57240"/>
                  </a:lnTo>
                  <a:close/>
                </a:path>
              </a:pathLst>
            </a:custGeom>
            <a:solidFill>
              <a:srgbClr val="000000"/>
            </a:solidFill>
            <a:ln w="1068" cap="flat">
              <a:noFill/>
              <a:prstDash val="solid"/>
              <a:miter/>
            </a:ln>
          </p:spPr>
          <p:txBody>
            <a:bodyPr rtlCol="0" anchor="ctr"/>
            <a:lstStyle/>
            <a:p>
              <a:endParaRPr lang="de-DE"/>
            </a:p>
          </p:txBody>
        </p:sp>
        <p:sp>
          <p:nvSpPr>
            <p:cNvPr id="570" name="Freeform 569">
              <a:extLst>
                <a:ext uri="{FF2B5EF4-FFF2-40B4-BE49-F238E27FC236}">
                  <a16:creationId xmlns:a16="http://schemas.microsoft.com/office/drawing/2014/main" id="{F0C54BDE-9575-8744-4F3D-192731EDBCA9}"/>
                </a:ext>
              </a:extLst>
            </p:cNvPr>
            <p:cNvSpPr/>
            <p:nvPr/>
          </p:nvSpPr>
          <p:spPr>
            <a:xfrm>
              <a:off x="5431399" y="4889641"/>
              <a:ext cx="44653" cy="67024"/>
            </a:xfrm>
            <a:custGeom>
              <a:avLst/>
              <a:gdLst>
                <a:gd name="connsiteX0" fmla="*/ 22327 w 44653"/>
                <a:gd name="connsiteY0" fmla="*/ 6932 h 67024"/>
                <a:gd name="connsiteX1" fmla="*/ 12158 w 44653"/>
                <a:gd name="connsiteY1" fmla="*/ 13586 h 67024"/>
                <a:gd name="connsiteX2" fmla="*/ 8784 w 44653"/>
                <a:gd name="connsiteY2" fmla="*/ 33539 h 67024"/>
                <a:gd name="connsiteX3" fmla="*/ 12158 w 44653"/>
                <a:gd name="connsiteY3" fmla="*/ 53481 h 67024"/>
                <a:gd name="connsiteX4" fmla="*/ 22327 w 44653"/>
                <a:gd name="connsiteY4" fmla="*/ 60103 h 67024"/>
                <a:gd name="connsiteX5" fmla="*/ 32495 w 44653"/>
                <a:gd name="connsiteY5" fmla="*/ 53481 h 67024"/>
                <a:gd name="connsiteX6" fmla="*/ 35913 w 44653"/>
                <a:gd name="connsiteY6" fmla="*/ 33539 h 67024"/>
                <a:gd name="connsiteX7" fmla="*/ 32495 w 44653"/>
                <a:gd name="connsiteY7" fmla="*/ 13586 h 67024"/>
                <a:gd name="connsiteX8" fmla="*/ 22327 w 44653"/>
                <a:gd name="connsiteY8" fmla="*/ 6932 h 67024"/>
                <a:gd name="connsiteX9" fmla="*/ 22327 w 44653"/>
                <a:gd name="connsiteY9" fmla="*/ 0 h 67024"/>
                <a:gd name="connsiteX10" fmla="*/ 38899 w 44653"/>
                <a:gd name="connsiteY10" fmla="*/ 8620 h 67024"/>
                <a:gd name="connsiteX11" fmla="*/ 44654 w 44653"/>
                <a:gd name="connsiteY11" fmla="*/ 33539 h 67024"/>
                <a:gd name="connsiteX12" fmla="*/ 38899 w 44653"/>
                <a:gd name="connsiteY12" fmla="*/ 58458 h 67024"/>
                <a:gd name="connsiteX13" fmla="*/ 22327 w 44653"/>
                <a:gd name="connsiteY13" fmla="*/ 67024 h 67024"/>
                <a:gd name="connsiteX14" fmla="*/ 5712 w 44653"/>
                <a:gd name="connsiteY14" fmla="*/ 58458 h 67024"/>
                <a:gd name="connsiteX15" fmla="*/ 0 w 44653"/>
                <a:gd name="connsiteY15" fmla="*/ 33539 h 67024"/>
                <a:gd name="connsiteX16" fmla="*/ 5712 w 44653"/>
                <a:gd name="connsiteY16" fmla="*/ 8620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32"/>
                  </a:moveTo>
                  <a:cubicBezTo>
                    <a:pt x="17827" y="6932"/>
                    <a:pt x="14438" y="9154"/>
                    <a:pt x="12158" y="13586"/>
                  </a:cubicBezTo>
                  <a:cubicBezTo>
                    <a:pt x="9909" y="17998"/>
                    <a:pt x="8784" y="24652"/>
                    <a:pt x="8784" y="33539"/>
                  </a:cubicBezTo>
                  <a:cubicBezTo>
                    <a:pt x="8784" y="42394"/>
                    <a:pt x="9909" y="49037"/>
                    <a:pt x="12158" y="53481"/>
                  </a:cubicBezTo>
                  <a:cubicBezTo>
                    <a:pt x="14438" y="57892"/>
                    <a:pt x="17827" y="60103"/>
                    <a:pt x="22327" y="60103"/>
                  </a:cubicBezTo>
                  <a:cubicBezTo>
                    <a:pt x="26856" y="60103"/>
                    <a:pt x="30245" y="57892"/>
                    <a:pt x="32495" y="53481"/>
                  </a:cubicBezTo>
                  <a:cubicBezTo>
                    <a:pt x="34774" y="49037"/>
                    <a:pt x="35913" y="42394"/>
                    <a:pt x="35913" y="33539"/>
                  </a:cubicBezTo>
                  <a:cubicBezTo>
                    <a:pt x="35913" y="24652"/>
                    <a:pt x="34774" y="17998"/>
                    <a:pt x="32495" y="13586"/>
                  </a:cubicBezTo>
                  <a:cubicBezTo>
                    <a:pt x="30245" y="9154"/>
                    <a:pt x="26856" y="6932"/>
                    <a:pt x="22327" y="6932"/>
                  </a:cubicBezTo>
                  <a:moveTo>
                    <a:pt x="22327" y="0"/>
                  </a:moveTo>
                  <a:cubicBezTo>
                    <a:pt x="29568" y="0"/>
                    <a:pt x="35091" y="2873"/>
                    <a:pt x="38899" y="8620"/>
                  </a:cubicBezTo>
                  <a:cubicBezTo>
                    <a:pt x="42735" y="14334"/>
                    <a:pt x="44654" y="22633"/>
                    <a:pt x="44654" y="33539"/>
                  </a:cubicBezTo>
                  <a:cubicBezTo>
                    <a:pt x="44654" y="44412"/>
                    <a:pt x="42735" y="52722"/>
                    <a:pt x="38899" y="58458"/>
                  </a:cubicBezTo>
                  <a:cubicBezTo>
                    <a:pt x="35091" y="64172"/>
                    <a:pt x="29568" y="67024"/>
                    <a:pt x="22327" y="67024"/>
                  </a:cubicBezTo>
                  <a:cubicBezTo>
                    <a:pt x="15086" y="67024"/>
                    <a:pt x="9548" y="64172"/>
                    <a:pt x="5712" y="58458"/>
                  </a:cubicBezTo>
                  <a:cubicBezTo>
                    <a:pt x="1904" y="52722"/>
                    <a:pt x="0" y="44412"/>
                    <a:pt x="0" y="33539"/>
                  </a:cubicBezTo>
                  <a:cubicBezTo>
                    <a:pt x="0" y="22633"/>
                    <a:pt x="1904" y="14334"/>
                    <a:pt x="5712" y="8620"/>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71" name="Freeform 570">
              <a:extLst>
                <a:ext uri="{FF2B5EF4-FFF2-40B4-BE49-F238E27FC236}">
                  <a16:creationId xmlns:a16="http://schemas.microsoft.com/office/drawing/2014/main" id="{CF352398-396D-7A3F-8AA8-382650BFCA5B}"/>
                </a:ext>
              </a:extLst>
            </p:cNvPr>
            <p:cNvSpPr/>
            <p:nvPr/>
          </p:nvSpPr>
          <p:spPr>
            <a:xfrm>
              <a:off x="5850104" y="4889641"/>
              <a:ext cx="41026" cy="65774"/>
            </a:xfrm>
            <a:custGeom>
              <a:avLst/>
              <a:gdLst>
                <a:gd name="connsiteX0" fmla="*/ 10521 w 41026"/>
                <a:gd name="connsiteY0" fmla="*/ 58415 h 65774"/>
                <a:gd name="connsiteX1" fmla="*/ 41026 w 41026"/>
                <a:gd name="connsiteY1" fmla="*/ 58415 h 65774"/>
                <a:gd name="connsiteX2" fmla="*/ 41026 w 41026"/>
                <a:gd name="connsiteY2" fmla="*/ 65775 h 65774"/>
                <a:gd name="connsiteX3" fmla="*/ 0 w 41026"/>
                <a:gd name="connsiteY3" fmla="*/ 65775 h 65774"/>
                <a:gd name="connsiteX4" fmla="*/ 0 w 41026"/>
                <a:gd name="connsiteY4" fmla="*/ 58415 h 65774"/>
                <a:gd name="connsiteX5" fmla="*/ 13544 w 41026"/>
                <a:gd name="connsiteY5" fmla="*/ 44615 h 65774"/>
                <a:gd name="connsiteX6" fmla="*/ 24364 w 41026"/>
                <a:gd name="connsiteY6" fmla="*/ 33411 h 65774"/>
                <a:gd name="connsiteX7" fmla="*/ 30206 w 41026"/>
                <a:gd name="connsiteY7" fmla="*/ 25443 h 65774"/>
                <a:gd name="connsiteX8" fmla="*/ 31894 w 41026"/>
                <a:gd name="connsiteY8" fmla="*/ 19002 h 65774"/>
                <a:gd name="connsiteX9" fmla="*/ 28262 w 41026"/>
                <a:gd name="connsiteY9" fmla="*/ 10606 h 65774"/>
                <a:gd name="connsiteX10" fmla="*/ 18874 w 41026"/>
                <a:gd name="connsiteY10" fmla="*/ 7359 h 65774"/>
                <a:gd name="connsiteX11" fmla="*/ 10169 w 41026"/>
                <a:gd name="connsiteY11" fmla="*/ 8791 h 65774"/>
                <a:gd name="connsiteX12" fmla="*/ 438 w 41026"/>
                <a:gd name="connsiteY12" fmla="*/ 13117 h 65774"/>
                <a:gd name="connsiteX13" fmla="*/ 438 w 41026"/>
                <a:gd name="connsiteY13" fmla="*/ 4283 h 65774"/>
                <a:gd name="connsiteX14" fmla="*/ 10297 w 41026"/>
                <a:gd name="connsiteY14" fmla="*/ 1090 h 65774"/>
                <a:gd name="connsiteX15" fmla="*/ 18692 w 41026"/>
                <a:gd name="connsiteY15" fmla="*/ 0 h 65774"/>
                <a:gd name="connsiteX16" fmla="*/ 34703 w 41026"/>
                <a:gd name="connsiteY16" fmla="*/ 5020 h 65774"/>
                <a:gd name="connsiteX17" fmla="*/ 40674 w 41026"/>
                <a:gd name="connsiteY17" fmla="*/ 18436 h 65774"/>
                <a:gd name="connsiteX18" fmla="*/ 39157 w 41026"/>
                <a:gd name="connsiteY18" fmla="*/ 26009 h 65774"/>
                <a:gd name="connsiteX19" fmla="*/ 33753 w 41026"/>
                <a:gd name="connsiteY19" fmla="*/ 34404 h 65774"/>
                <a:gd name="connsiteX20" fmla="*/ 26874 w 41026"/>
                <a:gd name="connsiteY20" fmla="*/ 41667 h 65774"/>
                <a:gd name="connsiteX21" fmla="*/ 10521 w 41026"/>
                <a:gd name="connsiteY21" fmla="*/ 58415 h 6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26" h="65774">
                  <a:moveTo>
                    <a:pt x="10521" y="58415"/>
                  </a:moveTo>
                  <a:lnTo>
                    <a:pt x="41026" y="58415"/>
                  </a:lnTo>
                  <a:lnTo>
                    <a:pt x="41026" y="65775"/>
                  </a:lnTo>
                  <a:lnTo>
                    <a:pt x="0" y="65775"/>
                  </a:lnTo>
                  <a:lnTo>
                    <a:pt x="0" y="58415"/>
                  </a:lnTo>
                  <a:cubicBezTo>
                    <a:pt x="3322" y="54987"/>
                    <a:pt x="7829" y="50383"/>
                    <a:pt x="13544" y="44615"/>
                  </a:cubicBezTo>
                  <a:cubicBezTo>
                    <a:pt x="19280" y="38815"/>
                    <a:pt x="22890" y="35088"/>
                    <a:pt x="24364" y="33411"/>
                  </a:cubicBezTo>
                  <a:cubicBezTo>
                    <a:pt x="27162" y="30260"/>
                    <a:pt x="29106" y="27611"/>
                    <a:pt x="30206" y="25443"/>
                  </a:cubicBezTo>
                  <a:cubicBezTo>
                    <a:pt x="31328" y="23253"/>
                    <a:pt x="31894" y="21106"/>
                    <a:pt x="31894" y="19002"/>
                  </a:cubicBezTo>
                  <a:cubicBezTo>
                    <a:pt x="31894" y="15573"/>
                    <a:pt x="30687" y="12775"/>
                    <a:pt x="28262" y="10606"/>
                  </a:cubicBezTo>
                  <a:cubicBezTo>
                    <a:pt x="25859" y="8438"/>
                    <a:pt x="22730" y="7359"/>
                    <a:pt x="18874" y="7359"/>
                  </a:cubicBezTo>
                  <a:cubicBezTo>
                    <a:pt x="16129" y="7359"/>
                    <a:pt x="13234" y="7840"/>
                    <a:pt x="10169" y="8791"/>
                  </a:cubicBezTo>
                  <a:cubicBezTo>
                    <a:pt x="7146" y="9741"/>
                    <a:pt x="3899" y="11183"/>
                    <a:pt x="438" y="13117"/>
                  </a:cubicBezTo>
                  <a:lnTo>
                    <a:pt x="438" y="4283"/>
                  </a:lnTo>
                  <a:cubicBezTo>
                    <a:pt x="3952" y="2873"/>
                    <a:pt x="7242" y="1805"/>
                    <a:pt x="10297" y="1090"/>
                  </a:cubicBezTo>
                  <a:cubicBezTo>
                    <a:pt x="13362" y="363"/>
                    <a:pt x="16161" y="0"/>
                    <a:pt x="18692" y="0"/>
                  </a:cubicBezTo>
                  <a:cubicBezTo>
                    <a:pt x="25389" y="0"/>
                    <a:pt x="30719" y="1677"/>
                    <a:pt x="34703" y="5020"/>
                  </a:cubicBezTo>
                  <a:cubicBezTo>
                    <a:pt x="38687" y="8363"/>
                    <a:pt x="40674" y="12839"/>
                    <a:pt x="40674" y="18436"/>
                  </a:cubicBezTo>
                  <a:cubicBezTo>
                    <a:pt x="40674" y="21095"/>
                    <a:pt x="40172" y="23616"/>
                    <a:pt x="39157" y="26009"/>
                  </a:cubicBezTo>
                  <a:cubicBezTo>
                    <a:pt x="38185" y="28369"/>
                    <a:pt x="36380" y="31168"/>
                    <a:pt x="33753" y="34404"/>
                  </a:cubicBezTo>
                  <a:cubicBezTo>
                    <a:pt x="33037" y="35237"/>
                    <a:pt x="30740" y="37662"/>
                    <a:pt x="26874" y="41667"/>
                  </a:cubicBezTo>
                  <a:cubicBezTo>
                    <a:pt x="23007" y="45651"/>
                    <a:pt x="17560" y="51227"/>
                    <a:pt x="10521" y="58415"/>
                  </a:cubicBezTo>
                  <a:close/>
                </a:path>
              </a:pathLst>
            </a:custGeom>
            <a:solidFill>
              <a:srgbClr val="000000"/>
            </a:solidFill>
            <a:ln w="1068" cap="flat">
              <a:noFill/>
              <a:prstDash val="solid"/>
              <a:miter/>
            </a:ln>
          </p:spPr>
          <p:txBody>
            <a:bodyPr rtlCol="0" anchor="ctr"/>
            <a:lstStyle/>
            <a:p>
              <a:endParaRPr lang="de-DE"/>
            </a:p>
          </p:txBody>
        </p:sp>
        <p:sp>
          <p:nvSpPr>
            <p:cNvPr id="572" name="Freeform 571">
              <a:extLst>
                <a:ext uri="{FF2B5EF4-FFF2-40B4-BE49-F238E27FC236}">
                  <a16:creationId xmlns:a16="http://schemas.microsoft.com/office/drawing/2014/main" id="{EC2B69E4-E4E6-3492-E677-B88B35AECF9C}"/>
                </a:ext>
              </a:extLst>
            </p:cNvPr>
            <p:cNvSpPr/>
            <p:nvPr/>
          </p:nvSpPr>
          <p:spPr>
            <a:xfrm>
              <a:off x="5905838"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901 w 44647"/>
                <a:gd name="connsiteY10" fmla="*/ 8620 h 67024"/>
                <a:gd name="connsiteX11" fmla="*/ 44647 w 44647"/>
                <a:gd name="connsiteY11" fmla="*/ 33539 h 67024"/>
                <a:gd name="connsiteX12" fmla="*/ 38901 w 44647"/>
                <a:gd name="connsiteY12" fmla="*/ 58458 h 67024"/>
                <a:gd name="connsiteX13" fmla="*/ 22324 w 44647"/>
                <a:gd name="connsiteY13" fmla="*/ 67024 h 67024"/>
                <a:gd name="connsiteX14" fmla="*/ 5715 w 44647"/>
                <a:gd name="connsiteY14" fmla="*/ 58458 h 67024"/>
                <a:gd name="connsiteX15" fmla="*/ 0 w 44647"/>
                <a:gd name="connsiteY15" fmla="*/ 33539 h 67024"/>
                <a:gd name="connsiteX16" fmla="*/ 5715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47" y="22633"/>
                    <a:pt x="44647" y="33539"/>
                  </a:cubicBezTo>
                  <a:cubicBezTo>
                    <a:pt x="44647" y="44412"/>
                    <a:pt x="42735" y="52722"/>
                    <a:pt x="38901" y="58458"/>
                  </a:cubicBezTo>
                  <a:cubicBezTo>
                    <a:pt x="35088" y="64172"/>
                    <a:pt x="29566" y="67024"/>
                    <a:pt x="22324" y="67024"/>
                  </a:cubicBezTo>
                  <a:cubicBezTo>
                    <a:pt x="15082" y="67024"/>
                    <a:pt x="9549" y="64172"/>
                    <a:pt x="5715" y="58458"/>
                  </a:cubicBezTo>
                  <a:cubicBezTo>
                    <a:pt x="1901" y="52722"/>
                    <a:pt x="0" y="44412"/>
                    <a:pt x="0" y="33539"/>
                  </a:cubicBezTo>
                  <a:cubicBezTo>
                    <a:pt x="0" y="22633"/>
                    <a:pt x="1901" y="14334"/>
                    <a:pt x="5715"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3" name="Freeform 572">
              <a:extLst>
                <a:ext uri="{FF2B5EF4-FFF2-40B4-BE49-F238E27FC236}">
                  <a16:creationId xmlns:a16="http://schemas.microsoft.com/office/drawing/2014/main" id="{A61EE3DD-5FCB-6686-E2E9-6018C896F194}"/>
                </a:ext>
              </a:extLst>
            </p:cNvPr>
            <p:cNvSpPr/>
            <p:nvPr/>
          </p:nvSpPr>
          <p:spPr>
            <a:xfrm>
              <a:off x="6323056" y="4889641"/>
              <a:ext cx="42532" cy="67024"/>
            </a:xfrm>
            <a:custGeom>
              <a:avLst/>
              <a:gdLst>
                <a:gd name="connsiteX0" fmla="*/ 29202 w 42532"/>
                <a:gd name="connsiteY0" fmla="*/ 30943 h 67024"/>
                <a:gd name="connsiteX1" fmla="*/ 38986 w 42532"/>
                <a:gd name="connsiteY1" fmla="*/ 36519 h 67024"/>
                <a:gd name="connsiteX2" fmla="*/ 42532 w 42532"/>
                <a:gd name="connsiteY2" fmla="*/ 46997 h 67024"/>
                <a:gd name="connsiteX3" fmla="*/ 35953 w 42532"/>
                <a:gd name="connsiteY3" fmla="*/ 61791 h 67024"/>
                <a:gd name="connsiteX4" fmla="*/ 17261 w 42532"/>
                <a:gd name="connsiteY4" fmla="*/ 67024 h 67024"/>
                <a:gd name="connsiteX5" fmla="*/ 8865 w 42532"/>
                <a:gd name="connsiteY5" fmla="*/ 66202 h 67024"/>
                <a:gd name="connsiteX6" fmla="*/ 0 w 42532"/>
                <a:gd name="connsiteY6" fmla="*/ 63820 h 67024"/>
                <a:gd name="connsiteX7" fmla="*/ 0 w 42532"/>
                <a:gd name="connsiteY7" fmla="*/ 55393 h 67024"/>
                <a:gd name="connsiteX8" fmla="*/ 7957 w 42532"/>
                <a:gd name="connsiteY8" fmla="*/ 58586 h 67024"/>
                <a:gd name="connsiteX9" fmla="*/ 17004 w 42532"/>
                <a:gd name="connsiteY9" fmla="*/ 59676 h 67024"/>
                <a:gd name="connsiteX10" fmla="*/ 29501 w 42532"/>
                <a:gd name="connsiteY10" fmla="*/ 56429 h 67024"/>
                <a:gd name="connsiteX11" fmla="*/ 33838 w 42532"/>
                <a:gd name="connsiteY11" fmla="*/ 46997 h 67024"/>
                <a:gd name="connsiteX12" fmla="*/ 29811 w 42532"/>
                <a:gd name="connsiteY12" fmla="*/ 38078 h 67024"/>
                <a:gd name="connsiteX13" fmla="*/ 18692 w 42532"/>
                <a:gd name="connsiteY13" fmla="*/ 34831 h 67024"/>
                <a:gd name="connsiteX14" fmla="*/ 11162 w 42532"/>
                <a:gd name="connsiteY14" fmla="*/ 34831 h 67024"/>
                <a:gd name="connsiteX15" fmla="*/ 11162 w 42532"/>
                <a:gd name="connsiteY15" fmla="*/ 27654 h 67024"/>
                <a:gd name="connsiteX16" fmla="*/ 19034 w 42532"/>
                <a:gd name="connsiteY16" fmla="*/ 27654 h 67024"/>
                <a:gd name="connsiteX17" fmla="*/ 28903 w 42532"/>
                <a:gd name="connsiteY17" fmla="*/ 25101 h 67024"/>
                <a:gd name="connsiteX18" fmla="*/ 32321 w 42532"/>
                <a:gd name="connsiteY18" fmla="*/ 17656 h 67024"/>
                <a:gd name="connsiteX19" fmla="*/ 28775 w 42532"/>
                <a:gd name="connsiteY19" fmla="*/ 10040 h 67024"/>
                <a:gd name="connsiteX20" fmla="*/ 18692 w 42532"/>
                <a:gd name="connsiteY20" fmla="*/ 7359 h 67024"/>
                <a:gd name="connsiteX21" fmla="*/ 10991 w 42532"/>
                <a:gd name="connsiteY21" fmla="*/ 8139 h 67024"/>
                <a:gd name="connsiteX22" fmla="*/ 1944 w 42532"/>
                <a:gd name="connsiteY22" fmla="*/ 10564 h 67024"/>
                <a:gd name="connsiteX23" fmla="*/ 1944 w 42532"/>
                <a:gd name="connsiteY23" fmla="*/ 2777 h 67024"/>
                <a:gd name="connsiteX24" fmla="*/ 11247 w 42532"/>
                <a:gd name="connsiteY24" fmla="*/ 694 h 67024"/>
                <a:gd name="connsiteX25" fmla="*/ 19472 w 42532"/>
                <a:gd name="connsiteY25" fmla="*/ 0 h 67024"/>
                <a:gd name="connsiteX26" fmla="*/ 35216 w 42532"/>
                <a:gd name="connsiteY26" fmla="*/ 4550 h 67024"/>
                <a:gd name="connsiteX27" fmla="*/ 41016 w 42532"/>
                <a:gd name="connsiteY27" fmla="*/ 16748 h 67024"/>
                <a:gd name="connsiteX28" fmla="*/ 37939 w 42532"/>
                <a:gd name="connsiteY28" fmla="*/ 25838 h 67024"/>
                <a:gd name="connsiteX29" fmla="*/ 29202 w 42532"/>
                <a:gd name="connsiteY29" fmla="*/ 30943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532" h="67024">
                  <a:moveTo>
                    <a:pt x="29202" y="30943"/>
                  </a:moveTo>
                  <a:cubicBezTo>
                    <a:pt x="33379" y="31830"/>
                    <a:pt x="36647" y="33688"/>
                    <a:pt x="38986" y="36519"/>
                  </a:cubicBezTo>
                  <a:cubicBezTo>
                    <a:pt x="41347" y="39349"/>
                    <a:pt x="42532" y="42842"/>
                    <a:pt x="42532" y="46997"/>
                  </a:cubicBezTo>
                  <a:cubicBezTo>
                    <a:pt x="42532" y="53374"/>
                    <a:pt x="40343" y="58298"/>
                    <a:pt x="35953" y="61791"/>
                  </a:cubicBezTo>
                  <a:cubicBezTo>
                    <a:pt x="31563" y="65283"/>
                    <a:pt x="25336" y="67024"/>
                    <a:pt x="17261" y="67024"/>
                  </a:cubicBezTo>
                  <a:cubicBezTo>
                    <a:pt x="14548" y="67024"/>
                    <a:pt x="11749" y="66747"/>
                    <a:pt x="8865" y="66202"/>
                  </a:cubicBezTo>
                  <a:cubicBezTo>
                    <a:pt x="6014" y="65679"/>
                    <a:pt x="3055" y="64888"/>
                    <a:pt x="0" y="63820"/>
                  </a:cubicBezTo>
                  <a:lnTo>
                    <a:pt x="0" y="55393"/>
                  </a:lnTo>
                  <a:cubicBezTo>
                    <a:pt x="2425" y="56803"/>
                    <a:pt x="5074" y="57871"/>
                    <a:pt x="7957" y="58586"/>
                  </a:cubicBezTo>
                  <a:cubicBezTo>
                    <a:pt x="10841" y="59313"/>
                    <a:pt x="13853" y="59676"/>
                    <a:pt x="17004" y="59676"/>
                  </a:cubicBezTo>
                  <a:cubicBezTo>
                    <a:pt x="22484" y="59676"/>
                    <a:pt x="26650" y="58597"/>
                    <a:pt x="29501" y="56429"/>
                  </a:cubicBezTo>
                  <a:cubicBezTo>
                    <a:pt x="32396" y="54260"/>
                    <a:pt x="33838" y="51120"/>
                    <a:pt x="33838" y="46997"/>
                  </a:cubicBezTo>
                  <a:cubicBezTo>
                    <a:pt x="33838" y="43184"/>
                    <a:pt x="32492" y="40215"/>
                    <a:pt x="29811" y="38078"/>
                  </a:cubicBezTo>
                  <a:cubicBezTo>
                    <a:pt x="27151" y="35910"/>
                    <a:pt x="23445" y="34831"/>
                    <a:pt x="18692" y="34831"/>
                  </a:cubicBezTo>
                  <a:lnTo>
                    <a:pt x="11162" y="34831"/>
                  </a:lnTo>
                  <a:lnTo>
                    <a:pt x="11162" y="27654"/>
                  </a:lnTo>
                  <a:lnTo>
                    <a:pt x="19034" y="27654"/>
                  </a:lnTo>
                  <a:cubicBezTo>
                    <a:pt x="23338" y="27654"/>
                    <a:pt x="26628" y="26799"/>
                    <a:pt x="28903" y="25101"/>
                  </a:cubicBezTo>
                  <a:cubicBezTo>
                    <a:pt x="31178" y="23370"/>
                    <a:pt x="32321" y="20892"/>
                    <a:pt x="32321" y="17656"/>
                  </a:cubicBezTo>
                  <a:cubicBezTo>
                    <a:pt x="32321" y="14334"/>
                    <a:pt x="31136" y="11803"/>
                    <a:pt x="28775" y="10040"/>
                  </a:cubicBezTo>
                  <a:cubicBezTo>
                    <a:pt x="26436" y="8257"/>
                    <a:pt x="23071" y="7359"/>
                    <a:pt x="18692" y="7359"/>
                  </a:cubicBezTo>
                  <a:cubicBezTo>
                    <a:pt x="16289" y="7359"/>
                    <a:pt x="13725" y="7616"/>
                    <a:pt x="10991" y="8139"/>
                  </a:cubicBezTo>
                  <a:cubicBezTo>
                    <a:pt x="8246" y="8662"/>
                    <a:pt x="5234" y="9464"/>
                    <a:pt x="1944" y="10564"/>
                  </a:cubicBezTo>
                  <a:lnTo>
                    <a:pt x="1944" y="2777"/>
                  </a:lnTo>
                  <a:cubicBezTo>
                    <a:pt x="5266" y="1848"/>
                    <a:pt x="8363" y="1154"/>
                    <a:pt x="11247" y="694"/>
                  </a:cubicBezTo>
                  <a:cubicBezTo>
                    <a:pt x="14163" y="235"/>
                    <a:pt x="16898" y="0"/>
                    <a:pt x="19472" y="0"/>
                  </a:cubicBezTo>
                  <a:cubicBezTo>
                    <a:pt x="26105" y="0"/>
                    <a:pt x="31349" y="1517"/>
                    <a:pt x="35216" y="4550"/>
                  </a:cubicBezTo>
                  <a:cubicBezTo>
                    <a:pt x="39082" y="7552"/>
                    <a:pt x="41016" y="11610"/>
                    <a:pt x="41016" y="16748"/>
                  </a:cubicBezTo>
                  <a:cubicBezTo>
                    <a:pt x="41016" y="20326"/>
                    <a:pt x="39990" y="23349"/>
                    <a:pt x="37939" y="25838"/>
                  </a:cubicBezTo>
                  <a:cubicBezTo>
                    <a:pt x="35899" y="28284"/>
                    <a:pt x="32984" y="29993"/>
                    <a:pt x="29202" y="30943"/>
                  </a:cubicBezTo>
                  <a:close/>
                </a:path>
              </a:pathLst>
            </a:custGeom>
            <a:solidFill>
              <a:srgbClr val="000000"/>
            </a:solidFill>
            <a:ln w="1068" cap="flat">
              <a:noFill/>
              <a:prstDash val="solid"/>
              <a:miter/>
            </a:ln>
          </p:spPr>
          <p:txBody>
            <a:bodyPr rtlCol="0" anchor="ctr"/>
            <a:lstStyle/>
            <a:p>
              <a:endParaRPr lang="de-DE"/>
            </a:p>
          </p:txBody>
        </p:sp>
        <p:sp>
          <p:nvSpPr>
            <p:cNvPr id="574" name="Freeform 573">
              <a:extLst>
                <a:ext uri="{FF2B5EF4-FFF2-40B4-BE49-F238E27FC236}">
                  <a16:creationId xmlns:a16="http://schemas.microsoft.com/office/drawing/2014/main" id="{38B821DD-4918-0C29-6C33-17B72C05A0E5}"/>
                </a:ext>
              </a:extLst>
            </p:cNvPr>
            <p:cNvSpPr/>
            <p:nvPr/>
          </p:nvSpPr>
          <p:spPr>
            <a:xfrm>
              <a:off x="6378523" y="4889641"/>
              <a:ext cx="44658" cy="67024"/>
            </a:xfrm>
            <a:custGeom>
              <a:avLst/>
              <a:gdLst>
                <a:gd name="connsiteX0" fmla="*/ 22324 w 44658"/>
                <a:gd name="connsiteY0" fmla="*/ 6932 h 67024"/>
                <a:gd name="connsiteX1" fmla="*/ 12155 w 44658"/>
                <a:gd name="connsiteY1" fmla="*/ 13586 h 67024"/>
                <a:gd name="connsiteX2" fmla="*/ 8780 w 44658"/>
                <a:gd name="connsiteY2" fmla="*/ 33539 h 67024"/>
                <a:gd name="connsiteX3" fmla="*/ 12155 w 44658"/>
                <a:gd name="connsiteY3" fmla="*/ 53481 h 67024"/>
                <a:gd name="connsiteX4" fmla="*/ 22324 w 44658"/>
                <a:gd name="connsiteY4" fmla="*/ 60103 h 67024"/>
                <a:gd name="connsiteX5" fmla="*/ 32492 w 44658"/>
                <a:gd name="connsiteY5" fmla="*/ 53481 h 67024"/>
                <a:gd name="connsiteX6" fmla="*/ 35910 w 44658"/>
                <a:gd name="connsiteY6" fmla="*/ 33539 h 67024"/>
                <a:gd name="connsiteX7" fmla="*/ 32492 w 44658"/>
                <a:gd name="connsiteY7" fmla="*/ 13586 h 67024"/>
                <a:gd name="connsiteX8" fmla="*/ 22324 w 44658"/>
                <a:gd name="connsiteY8" fmla="*/ 6932 h 67024"/>
                <a:gd name="connsiteX9" fmla="*/ 22324 w 44658"/>
                <a:gd name="connsiteY9" fmla="*/ 0 h 67024"/>
                <a:gd name="connsiteX10" fmla="*/ 38901 w 44658"/>
                <a:gd name="connsiteY10" fmla="*/ 8620 h 67024"/>
                <a:gd name="connsiteX11" fmla="*/ 44658 w 44658"/>
                <a:gd name="connsiteY11" fmla="*/ 33539 h 67024"/>
                <a:gd name="connsiteX12" fmla="*/ 38901 w 44658"/>
                <a:gd name="connsiteY12" fmla="*/ 58458 h 67024"/>
                <a:gd name="connsiteX13" fmla="*/ 22324 w 44658"/>
                <a:gd name="connsiteY13" fmla="*/ 67024 h 67024"/>
                <a:gd name="connsiteX14" fmla="*/ 5714 w 44658"/>
                <a:gd name="connsiteY14" fmla="*/ 58458 h 67024"/>
                <a:gd name="connsiteX15" fmla="*/ 0 w 44658"/>
                <a:gd name="connsiteY15" fmla="*/ 33539 h 67024"/>
                <a:gd name="connsiteX16" fmla="*/ 5714 w 44658"/>
                <a:gd name="connsiteY16" fmla="*/ 8620 h 67024"/>
                <a:gd name="connsiteX17" fmla="*/ 22324 w 44658"/>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8"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3" y="60103"/>
                    <a:pt x="30238" y="57892"/>
                    <a:pt x="32492" y="53481"/>
                  </a:cubicBezTo>
                  <a:cubicBezTo>
                    <a:pt x="34767" y="49037"/>
                    <a:pt x="35910" y="42394"/>
                    <a:pt x="35910" y="33539"/>
                  </a:cubicBezTo>
                  <a:cubicBezTo>
                    <a:pt x="35910" y="24652"/>
                    <a:pt x="34767" y="17998"/>
                    <a:pt x="32492" y="13586"/>
                  </a:cubicBezTo>
                  <a:cubicBezTo>
                    <a:pt x="30238" y="9154"/>
                    <a:pt x="26853" y="6932"/>
                    <a:pt x="22324" y="6932"/>
                  </a:cubicBezTo>
                  <a:moveTo>
                    <a:pt x="22324" y="0"/>
                  </a:moveTo>
                  <a:cubicBezTo>
                    <a:pt x="29566" y="0"/>
                    <a:pt x="35088" y="2873"/>
                    <a:pt x="38901" y="8620"/>
                  </a:cubicBezTo>
                  <a:cubicBezTo>
                    <a:pt x="42735" y="14334"/>
                    <a:pt x="44658" y="22633"/>
                    <a:pt x="44658" y="33539"/>
                  </a:cubicBezTo>
                  <a:cubicBezTo>
                    <a:pt x="44658" y="44412"/>
                    <a:pt x="42735" y="52722"/>
                    <a:pt x="38901" y="58458"/>
                  </a:cubicBezTo>
                  <a:cubicBezTo>
                    <a:pt x="35088" y="64172"/>
                    <a:pt x="29566" y="67024"/>
                    <a:pt x="22324" y="67024"/>
                  </a:cubicBezTo>
                  <a:cubicBezTo>
                    <a:pt x="15082" y="67024"/>
                    <a:pt x="9549" y="64172"/>
                    <a:pt x="5714" y="58458"/>
                  </a:cubicBezTo>
                  <a:cubicBezTo>
                    <a:pt x="1901" y="52722"/>
                    <a:pt x="0" y="44412"/>
                    <a:pt x="0" y="33539"/>
                  </a:cubicBezTo>
                  <a:cubicBezTo>
                    <a:pt x="0" y="22633"/>
                    <a:pt x="1901" y="14334"/>
                    <a:pt x="5714" y="8620"/>
                  </a:cubicBezTo>
                  <a:cubicBezTo>
                    <a:pt x="9549"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5" name="Freeform 574">
              <a:extLst>
                <a:ext uri="{FF2B5EF4-FFF2-40B4-BE49-F238E27FC236}">
                  <a16:creationId xmlns:a16="http://schemas.microsoft.com/office/drawing/2014/main" id="{AEBBC0FB-00FF-C92C-4A4E-519A6CF0B598}"/>
                </a:ext>
              </a:extLst>
            </p:cNvPr>
            <p:cNvSpPr/>
            <p:nvPr/>
          </p:nvSpPr>
          <p:spPr>
            <a:xfrm>
              <a:off x="6794652" y="4890816"/>
              <a:ext cx="47082" cy="64599"/>
            </a:xfrm>
            <a:custGeom>
              <a:avLst/>
              <a:gdLst>
                <a:gd name="connsiteX0" fmla="*/ 29170 w 47082"/>
                <a:gd name="connsiteY0" fmla="*/ 7616 h 64599"/>
                <a:gd name="connsiteX1" fmla="*/ 7103 w 47082"/>
                <a:gd name="connsiteY1" fmla="*/ 42095 h 64599"/>
                <a:gd name="connsiteX2" fmla="*/ 29170 w 47082"/>
                <a:gd name="connsiteY2" fmla="*/ 42095 h 64599"/>
                <a:gd name="connsiteX3" fmla="*/ 29170 w 47082"/>
                <a:gd name="connsiteY3" fmla="*/ 7616 h 64599"/>
                <a:gd name="connsiteX4" fmla="*/ 26874 w 47082"/>
                <a:gd name="connsiteY4" fmla="*/ 0 h 64599"/>
                <a:gd name="connsiteX5" fmla="*/ 37865 w 47082"/>
                <a:gd name="connsiteY5" fmla="*/ 0 h 64599"/>
                <a:gd name="connsiteX6" fmla="*/ 37865 w 47082"/>
                <a:gd name="connsiteY6" fmla="*/ 42095 h 64599"/>
                <a:gd name="connsiteX7" fmla="*/ 47082 w 47082"/>
                <a:gd name="connsiteY7" fmla="*/ 42095 h 64599"/>
                <a:gd name="connsiteX8" fmla="*/ 47082 w 47082"/>
                <a:gd name="connsiteY8" fmla="*/ 49368 h 64599"/>
                <a:gd name="connsiteX9" fmla="*/ 37865 w 47082"/>
                <a:gd name="connsiteY9" fmla="*/ 49368 h 64599"/>
                <a:gd name="connsiteX10" fmla="*/ 37865 w 47082"/>
                <a:gd name="connsiteY10" fmla="*/ 64600 h 64599"/>
                <a:gd name="connsiteX11" fmla="*/ 29170 w 47082"/>
                <a:gd name="connsiteY11" fmla="*/ 64600 h 64599"/>
                <a:gd name="connsiteX12" fmla="*/ 29170 w 47082"/>
                <a:gd name="connsiteY12" fmla="*/ 49368 h 64599"/>
                <a:gd name="connsiteX13" fmla="*/ 0 w 47082"/>
                <a:gd name="connsiteY13" fmla="*/ 49368 h 64599"/>
                <a:gd name="connsiteX14" fmla="*/ 0 w 47082"/>
                <a:gd name="connsiteY14" fmla="*/ 40930 h 64599"/>
                <a:gd name="connsiteX15" fmla="*/ 26874 w 47082"/>
                <a:gd name="connsiteY15"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082" h="64599">
                  <a:moveTo>
                    <a:pt x="29170" y="7616"/>
                  </a:moveTo>
                  <a:lnTo>
                    <a:pt x="7103" y="42095"/>
                  </a:lnTo>
                  <a:lnTo>
                    <a:pt x="29170" y="42095"/>
                  </a:lnTo>
                  <a:lnTo>
                    <a:pt x="29170" y="7616"/>
                  </a:lnTo>
                  <a:moveTo>
                    <a:pt x="26874" y="0"/>
                  </a:moveTo>
                  <a:lnTo>
                    <a:pt x="37865" y="0"/>
                  </a:lnTo>
                  <a:lnTo>
                    <a:pt x="37865" y="42095"/>
                  </a:lnTo>
                  <a:lnTo>
                    <a:pt x="47082" y="42095"/>
                  </a:lnTo>
                  <a:lnTo>
                    <a:pt x="47082" y="49368"/>
                  </a:lnTo>
                  <a:lnTo>
                    <a:pt x="37865" y="49368"/>
                  </a:lnTo>
                  <a:lnTo>
                    <a:pt x="37865" y="64600"/>
                  </a:lnTo>
                  <a:lnTo>
                    <a:pt x="29170" y="64600"/>
                  </a:lnTo>
                  <a:lnTo>
                    <a:pt x="29170" y="49368"/>
                  </a:lnTo>
                  <a:lnTo>
                    <a:pt x="0" y="49368"/>
                  </a:lnTo>
                  <a:lnTo>
                    <a:pt x="0" y="40930"/>
                  </a:lnTo>
                  <a:lnTo>
                    <a:pt x="26874" y="0"/>
                  </a:lnTo>
                  <a:close/>
                </a:path>
              </a:pathLst>
            </a:custGeom>
            <a:solidFill>
              <a:srgbClr val="000000"/>
            </a:solidFill>
            <a:ln w="1068" cap="flat">
              <a:noFill/>
              <a:prstDash val="solid"/>
              <a:miter/>
            </a:ln>
          </p:spPr>
          <p:txBody>
            <a:bodyPr rtlCol="0" anchor="ctr"/>
            <a:lstStyle/>
            <a:p>
              <a:endParaRPr lang="de-DE"/>
            </a:p>
          </p:txBody>
        </p:sp>
        <p:sp>
          <p:nvSpPr>
            <p:cNvPr id="576" name="Freeform 575">
              <a:extLst>
                <a:ext uri="{FF2B5EF4-FFF2-40B4-BE49-F238E27FC236}">
                  <a16:creationId xmlns:a16="http://schemas.microsoft.com/office/drawing/2014/main" id="{F0A476A9-B999-06FD-519C-E7B237C14ECD}"/>
                </a:ext>
              </a:extLst>
            </p:cNvPr>
            <p:cNvSpPr/>
            <p:nvPr/>
          </p:nvSpPr>
          <p:spPr>
            <a:xfrm>
              <a:off x="6852554" y="4889641"/>
              <a:ext cx="44647" cy="67024"/>
            </a:xfrm>
            <a:custGeom>
              <a:avLst/>
              <a:gdLst>
                <a:gd name="connsiteX0" fmla="*/ 22324 w 44647"/>
                <a:gd name="connsiteY0" fmla="*/ 6932 h 67024"/>
                <a:gd name="connsiteX1" fmla="*/ 12155 w 44647"/>
                <a:gd name="connsiteY1" fmla="*/ 13586 h 67024"/>
                <a:gd name="connsiteX2" fmla="*/ 8780 w 44647"/>
                <a:gd name="connsiteY2" fmla="*/ 33539 h 67024"/>
                <a:gd name="connsiteX3" fmla="*/ 12155 w 44647"/>
                <a:gd name="connsiteY3" fmla="*/ 53481 h 67024"/>
                <a:gd name="connsiteX4" fmla="*/ 22324 w 44647"/>
                <a:gd name="connsiteY4" fmla="*/ 60103 h 67024"/>
                <a:gd name="connsiteX5" fmla="*/ 32492 w 44647"/>
                <a:gd name="connsiteY5" fmla="*/ 53481 h 67024"/>
                <a:gd name="connsiteX6" fmla="*/ 35910 w 44647"/>
                <a:gd name="connsiteY6" fmla="*/ 33539 h 67024"/>
                <a:gd name="connsiteX7" fmla="*/ 32492 w 44647"/>
                <a:gd name="connsiteY7" fmla="*/ 13586 h 67024"/>
                <a:gd name="connsiteX8" fmla="*/ 22324 w 44647"/>
                <a:gd name="connsiteY8" fmla="*/ 6932 h 67024"/>
                <a:gd name="connsiteX9" fmla="*/ 22324 w 44647"/>
                <a:gd name="connsiteY9" fmla="*/ 0 h 67024"/>
                <a:gd name="connsiteX10" fmla="*/ 38890 w 44647"/>
                <a:gd name="connsiteY10" fmla="*/ 8620 h 67024"/>
                <a:gd name="connsiteX11" fmla="*/ 44647 w 44647"/>
                <a:gd name="connsiteY11" fmla="*/ 33539 h 67024"/>
                <a:gd name="connsiteX12" fmla="*/ 38890 w 44647"/>
                <a:gd name="connsiteY12" fmla="*/ 58458 h 67024"/>
                <a:gd name="connsiteX13" fmla="*/ 22324 w 44647"/>
                <a:gd name="connsiteY13" fmla="*/ 67024 h 67024"/>
                <a:gd name="connsiteX14" fmla="*/ 5704 w 44647"/>
                <a:gd name="connsiteY14" fmla="*/ 58458 h 67024"/>
                <a:gd name="connsiteX15" fmla="*/ 0 w 44647"/>
                <a:gd name="connsiteY15" fmla="*/ 33539 h 67024"/>
                <a:gd name="connsiteX16" fmla="*/ 5704 w 44647"/>
                <a:gd name="connsiteY16" fmla="*/ 8620 h 67024"/>
                <a:gd name="connsiteX17" fmla="*/ 22324 w 44647"/>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47" h="67024">
                  <a:moveTo>
                    <a:pt x="22324" y="6932"/>
                  </a:moveTo>
                  <a:cubicBezTo>
                    <a:pt x="17827" y="6932"/>
                    <a:pt x="14430" y="9154"/>
                    <a:pt x="12155" y="13586"/>
                  </a:cubicBezTo>
                  <a:cubicBezTo>
                    <a:pt x="9901" y="17998"/>
                    <a:pt x="8780" y="24652"/>
                    <a:pt x="8780" y="33539"/>
                  </a:cubicBezTo>
                  <a:cubicBezTo>
                    <a:pt x="8780" y="42394"/>
                    <a:pt x="9901" y="49037"/>
                    <a:pt x="12155" y="53481"/>
                  </a:cubicBezTo>
                  <a:cubicBezTo>
                    <a:pt x="14430" y="57892"/>
                    <a:pt x="17827" y="60103"/>
                    <a:pt x="22324" y="60103"/>
                  </a:cubicBezTo>
                  <a:cubicBezTo>
                    <a:pt x="26852" y="60103"/>
                    <a:pt x="30238" y="57892"/>
                    <a:pt x="32492" y="53481"/>
                  </a:cubicBezTo>
                  <a:cubicBezTo>
                    <a:pt x="34767" y="49037"/>
                    <a:pt x="35910" y="42394"/>
                    <a:pt x="35910" y="33539"/>
                  </a:cubicBezTo>
                  <a:cubicBezTo>
                    <a:pt x="35910" y="24652"/>
                    <a:pt x="34767" y="17998"/>
                    <a:pt x="32492" y="13586"/>
                  </a:cubicBezTo>
                  <a:cubicBezTo>
                    <a:pt x="30238" y="9154"/>
                    <a:pt x="26852" y="6932"/>
                    <a:pt x="22324" y="6932"/>
                  </a:cubicBezTo>
                  <a:moveTo>
                    <a:pt x="22324" y="0"/>
                  </a:moveTo>
                  <a:cubicBezTo>
                    <a:pt x="29565" y="0"/>
                    <a:pt x="35088" y="2873"/>
                    <a:pt x="38890" y="8620"/>
                  </a:cubicBezTo>
                  <a:cubicBezTo>
                    <a:pt x="42725" y="14334"/>
                    <a:pt x="44647" y="22633"/>
                    <a:pt x="44647" y="33539"/>
                  </a:cubicBezTo>
                  <a:cubicBezTo>
                    <a:pt x="44647" y="44412"/>
                    <a:pt x="42725" y="52722"/>
                    <a:pt x="38890" y="58458"/>
                  </a:cubicBezTo>
                  <a:cubicBezTo>
                    <a:pt x="35088" y="64172"/>
                    <a:pt x="29565" y="67024"/>
                    <a:pt x="22324" y="67024"/>
                  </a:cubicBezTo>
                  <a:cubicBezTo>
                    <a:pt x="15082" y="67024"/>
                    <a:pt x="9538" y="64172"/>
                    <a:pt x="5704" y="58458"/>
                  </a:cubicBezTo>
                  <a:cubicBezTo>
                    <a:pt x="1901" y="52722"/>
                    <a:pt x="0" y="44412"/>
                    <a:pt x="0" y="33539"/>
                  </a:cubicBezTo>
                  <a:cubicBezTo>
                    <a:pt x="0" y="22633"/>
                    <a:pt x="1901" y="14334"/>
                    <a:pt x="5704" y="8620"/>
                  </a:cubicBezTo>
                  <a:cubicBezTo>
                    <a:pt x="9538" y="2873"/>
                    <a:pt x="15082" y="0"/>
                    <a:pt x="22324" y="0"/>
                  </a:cubicBezTo>
                  <a:close/>
                </a:path>
              </a:pathLst>
            </a:custGeom>
            <a:solidFill>
              <a:srgbClr val="000000"/>
            </a:solidFill>
            <a:ln w="1068" cap="flat">
              <a:noFill/>
              <a:prstDash val="solid"/>
              <a:miter/>
            </a:ln>
          </p:spPr>
          <p:txBody>
            <a:bodyPr rtlCol="0" anchor="ctr"/>
            <a:lstStyle/>
            <a:p>
              <a:endParaRPr lang="de-DE"/>
            </a:p>
          </p:txBody>
        </p:sp>
        <p:sp>
          <p:nvSpPr>
            <p:cNvPr id="577" name="Freeform 576">
              <a:extLst>
                <a:ext uri="{FF2B5EF4-FFF2-40B4-BE49-F238E27FC236}">
                  <a16:creationId xmlns:a16="http://schemas.microsoft.com/office/drawing/2014/main" id="{68ED8B32-2685-F7D5-BFE4-B3DF3102C66A}"/>
                </a:ext>
              </a:extLst>
            </p:cNvPr>
            <p:cNvSpPr/>
            <p:nvPr/>
          </p:nvSpPr>
          <p:spPr>
            <a:xfrm>
              <a:off x="4834867" y="481143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8" name="Freeform 577">
              <a:extLst>
                <a:ext uri="{FF2B5EF4-FFF2-40B4-BE49-F238E27FC236}">
                  <a16:creationId xmlns:a16="http://schemas.microsoft.com/office/drawing/2014/main" id="{1060DB79-1AE1-0793-EAB8-DC325A269B1F}"/>
                </a:ext>
              </a:extLst>
            </p:cNvPr>
            <p:cNvSpPr/>
            <p:nvPr/>
          </p:nvSpPr>
          <p:spPr>
            <a:xfrm>
              <a:off x="4834867" y="4474282"/>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79" name="Freeform 578">
              <a:extLst>
                <a:ext uri="{FF2B5EF4-FFF2-40B4-BE49-F238E27FC236}">
                  <a16:creationId xmlns:a16="http://schemas.microsoft.com/office/drawing/2014/main" id="{B55B551D-D1B2-8813-30D9-FB809B5D5730}"/>
                </a:ext>
              </a:extLst>
            </p:cNvPr>
            <p:cNvSpPr/>
            <p:nvPr/>
          </p:nvSpPr>
          <p:spPr>
            <a:xfrm>
              <a:off x="4834867" y="4137139"/>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0" name="Freeform 579">
              <a:extLst>
                <a:ext uri="{FF2B5EF4-FFF2-40B4-BE49-F238E27FC236}">
                  <a16:creationId xmlns:a16="http://schemas.microsoft.com/office/drawing/2014/main" id="{88292B37-F5E9-7B99-04DD-E1EDA8F961D2}"/>
                </a:ext>
              </a:extLst>
            </p:cNvPr>
            <p:cNvSpPr/>
            <p:nvPr/>
          </p:nvSpPr>
          <p:spPr>
            <a:xfrm>
              <a:off x="4834867" y="3799993"/>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1" name="Freeform 580">
              <a:extLst>
                <a:ext uri="{FF2B5EF4-FFF2-40B4-BE49-F238E27FC236}">
                  <a16:creationId xmlns:a16="http://schemas.microsoft.com/office/drawing/2014/main" id="{B24249BD-A32A-9070-2A6C-58E3087BF718}"/>
                </a:ext>
              </a:extLst>
            </p:cNvPr>
            <p:cNvSpPr/>
            <p:nvPr/>
          </p:nvSpPr>
          <p:spPr>
            <a:xfrm>
              <a:off x="4834867" y="3462846"/>
              <a:ext cx="2178150" cy="1068"/>
            </a:xfrm>
            <a:custGeom>
              <a:avLst/>
              <a:gdLst>
                <a:gd name="connsiteX0" fmla="*/ 0 w 2178150"/>
                <a:gd name="connsiteY0" fmla="*/ 0 h 1068"/>
                <a:gd name="connsiteX1" fmla="*/ 2178151 w 2178150"/>
                <a:gd name="connsiteY1" fmla="*/ 0 h 1068"/>
              </a:gdLst>
              <a:ahLst/>
              <a:cxnLst>
                <a:cxn ang="0">
                  <a:pos x="connsiteX0" y="connsiteY0"/>
                </a:cxn>
                <a:cxn ang="0">
                  <a:pos x="connsiteX1" y="connsiteY1"/>
                </a:cxn>
              </a:cxnLst>
              <a:rect l="l" t="t" r="r" b="b"/>
              <a:pathLst>
                <a:path w="2178150" h="1068">
                  <a:moveTo>
                    <a:pt x="0" y="0"/>
                  </a:moveTo>
                  <a:lnTo>
                    <a:pt x="2178151" y="0"/>
                  </a:lnTo>
                </a:path>
              </a:pathLst>
            </a:custGeom>
            <a:noFill/>
            <a:ln w="2135" cap="rnd">
              <a:solidFill>
                <a:srgbClr val="000000">
                  <a:alpha val="10000"/>
                </a:srgbClr>
              </a:solidFill>
              <a:prstDash val="solid"/>
              <a:round/>
            </a:ln>
          </p:spPr>
          <p:txBody>
            <a:bodyPr rtlCol="0" anchor="ctr"/>
            <a:lstStyle/>
            <a:p>
              <a:endParaRPr lang="de-DE"/>
            </a:p>
          </p:txBody>
        </p:sp>
        <p:sp>
          <p:nvSpPr>
            <p:cNvPr id="582" name="Freeform 581">
              <a:extLst>
                <a:ext uri="{FF2B5EF4-FFF2-40B4-BE49-F238E27FC236}">
                  <a16:creationId xmlns:a16="http://schemas.microsoft.com/office/drawing/2014/main" id="{2329B82D-C122-A155-5D8E-4D441233E8D4}"/>
                </a:ext>
              </a:extLst>
            </p:cNvPr>
            <p:cNvSpPr/>
            <p:nvPr/>
          </p:nvSpPr>
          <p:spPr>
            <a:xfrm>
              <a:off x="4834867" y="3344602"/>
              <a:ext cx="1068" cy="1509556"/>
            </a:xfrm>
            <a:custGeom>
              <a:avLst/>
              <a:gdLst>
                <a:gd name="connsiteX0" fmla="*/ 0 w 1068"/>
                <a:gd name="connsiteY0" fmla="*/ 1509556 h 1509556"/>
                <a:gd name="connsiteX1" fmla="*/ 0 w 1068"/>
                <a:gd name="connsiteY1" fmla="*/ 0 h 1509556"/>
              </a:gdLst>
              <a:ahLst/>
              <a:cxnLst>
                <a:cxn ang="0">
                  <a:pos x="connsiteX0" y="connsiteY0"/>
                </a:cxn>
                <a:cxn ang="0">
                  <a:pos x="connsiteX1" y="connsiteY1"/>
                </a:cxn>
              </a:cxnLst>
              <a:rect l="l" t="t" r="r" b="b"/>
              <a:pathLst>
                <a:path w="1068" h="1509556">
                  <a:moveTo>
                    <a:pt x="0" y="1509556"/>
                  </a:moveTo>
                  <a:lnTo>
                    <a:pt x="0" y="0"/>
                  </a:lnTo>
                </a:path>
              </a:pathLst>
            </a:custGeom>
            <a:noFill/>
            <a:ln w="4270" cap="rnd">
              <a:solidFill>
                <a:srgbClr val="000000"/>
              </a:solidFill>
              <a:prstDash val="solid"/>
              <a:round/>
            </a:ln>
          </p:spPr>
          <p:txBody>
            <a:bodyPr rtlCol="0" anchor="ctr"/>
            <a:lstStyle/>
            <a:p>
              <a:endParaRPr lang="de-DE"/>
            </a:p>
          </p:txBody>
        </p:sp>
        <p:sp>
          <p:nvSpPr>
            <p:cNvPr id="583" name="Freeform 582">
              <a:extLst>
                <a:ext uri="{FF2B5EF4-FFF2-40B4-BE49-F238E27FC236}">
                  <a16:creationId xmlns:a16="http://schemas.microsoft.com/office/drawing/2014/main" id="{5BA1A726-E5EB-F383-E5E0-5ED81E7F11F0}"/>
                </a:ext>
              </a:extLst>
            </p:cNvPr>
            <p:cNvSpPr/>
            <p:nvPr/>
          </p:nvSpPr>
          <p:spPr>
            <a:xfrm>
              <a:off x="4834867" y="481143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4" name="Freeform 583">
              <a:extLst>
                <a:ext uri="{FF2B5EF4-FFF2-40B4-BE49-F238E27FC236}">
                  <a16:creationId xmlns:a16="http://schemas.microsoft.com/office/drawing/2014/main" id="{CCE2FF22-2DF6-DF70-49D5-4D2FB9537ECD}"/>
                </a:ext>
              </a:extLst>
            </p:cNvPr>
            <p:cNvSpPr/>
            <p:nvPr/>
          </p:nvSpPr>
          <p:spPr>
            <a:xfrm>
              <a:off x="4834867" y="4474282"/>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5" name="Freeform 584">
              <a:extLst>
                <a:ext uri="{FF2B5EF4-FFF2-40B4-BE49-F238E27FC236}">
                  <a16:creationId xmlns:a16="http://schemas.microsoft.com/office/drawing/2014/main" id="{0D8ADC33-0F45-50BD-A2E1-48E6F07BBE90}"/>
                </a:ext>
              </a:extLst>
            </p:cNvPr>
            <p:cNvSpPr/>
            <p:nvPr/>
          </p:nvSpPr>
          <p:spPr>
            <a:xfrm>
              <a:off x="4834867" y="4137139"/>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6" name="Freeform 585">
              <a:extLst>
                <a:ext uri="{FF2B5EF4-FFF2-40B4-BE49-F238E27FC236}">
                  <a16:creationId xmlns:a16="http://schemas.microsoft.com/office/drawing/2014/main" id="{259F8E7C-107C-30B7-17AD-89E9F5836104}"/>
                </a:ext>
              </a:extLst>
            </p:cNvPr>
            <p:cNvSpPr/>
            <p:nvPr/>
          </p:nvSpPr>
          <p:spPr>
            <a:xfrm>
              <a:off x="4834867" y="3799993"/>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7" name="Freeform 586">
              <a:extLst>
                <a:ext uri="{FF2B5EF4-FFF2-40B4-BE49-F238E27FC236}">
                  <a16:creationId xmlns:a16="http://schemas.microsoft.com/office/drawing/2014/main" id="{6667FBA5-755D-727D-0AF4-9B42A8F56AFC}"/>
                </a:ext>
              </a:extLst>
            </p:cNvPr>
            <p:cNvSpPr/>
            <p:nvPr/>
          </p:nvSpPr>
          <p:spPr>
            <a:xfrm>
              <a:off x="4834867" y="3462846"/>
              <a:ext cx="20184" cy="1068"/>
            </a:xfrm>
            <a:custGeom>
              <a:avLst/>
              <a:gdLst>
                <a:gd name="connsiteX0" fmla="*/ 0 w 20184"/>
                <a:gd name="connsiteY0" fmla="*/ 0 h 1068"/>
                <a:gd name="connsiteX1" fmla="*/ 20184 w 20184"/>
                <a:gd name="connsiteY1" fmla="*/ 0 h 1068"/>
              </a:gdLst>
              <a:ahLst/>
              <a:cxnLst>
                <a:cxn ang="0">
                  <a:pos x="connsiteX0" y="connsiteY0"/>
                </a:cxn>
                <a:cxn ang="0">
                  <a:pos x="connsiteX1" y="connsiteY1"/>
                </a:cxn>
              </a:cxnLst>
              <a:rect l="l" t="t" r="r" b="b"/>
              <a:pathLst>
                <a:path w="20184" h="1068">
                  <a:moveTo>
                    <a:pt x="0" y="0"/>
                  </a:moveTo>
                  <a:lnTo>
                    <a:pt x="20184" y="0"/>
                  </a:lnTo>
                </a:path>
              </a:pathLst>
            </a:custGeom>
            <a:noFill/>
            <a:ln w="4270" cap="rnd">
              <a:solidFill>
                <a:srgbClr val="000000"/>
              </a:solidFill>
              <a:prstDash val="solid"/>
              <a:round/>
            </a:ln>
          </p:spPr>
          <p:txBody>
            <a:bodyPr rtlCol="0" anchor="ctr"/>
            <a:lstStyle/>
            <a:p>
              <a:endParaRPr lang="de-DE"/>
            </a:p>
          </p:txBody>
        </p:sp>
        <p:sp>
          <p:nvSpPr>
            <p:cNvPr id="588" name="Freeform 587">
              <a:extLst>
                <a:ext uri="{FF2B5EF4-FFF2-40B4-BE49-F238E27FC236}">
                  <a16:creationId xmlns:a16="http://schemas.microsoft.com/office/drawing/2014/main" id="{A6B3D234-4F03-AC26-A046-74E81F8CCB37}"/>
                </a:ext>
              </a:extLst>
            </p:cNvPr>
            <p:cNvSpPr/>
            <p:nvPr/>
          </p:nvSpPr>
          <p:spPr>
            <a:xfrm>
              <a:off x="4554457"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8 w 44653"/>
                <a:gd name="connsiteY10" fmla="*/ 8609 h 67013"/>
                <a:gd name="connsiteX11" fmla="*/ 44653 w 44653"/>
                <a:gd name="connsiteY11" fmla="*/ 33528 h 67013"/>
                <a:gd name="connsiteX12" fmla="*/ 38898 w 44653"/>
                <a:gd name="connsiteY12" fmla="*/ 58448 h 67013"/>
                <a:gd name="connsiteX13" fmla="*/ 22327 w 44653"/>
                <a:gd name="connsiteY13" fmla="*/ 67014 h 67013"/>
                <a:gd name="connsiteX14" fmla="*/ 5711 w 44653"/>
                <a:gd name="connsiteY14" fmla="*/ 58448 h 67013"/>
                <a:gd name="connsiteX15" fmla="*/ 0 w 44653"/>
                <a:gd name="connsiteY15" fmla="*/ 33528 h 67013"/>
                <a:gd name="connsiteX16" fmla="*/ 5711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7" y="9143"/>
                    <a:pt x="12158" y="13587"/>
                  </a:cubicBezTo>
                  <a:cubicBezTo>
                    <a:pt x="9909" y="17998"/>
                    <a:pt x="8784" y="24642"/>
                    <a:pt x="8784" y="33528"/>
                  </a:cubicBezTo>
                  <a:cubicBezTo>
                    <a:pt x="8784" y="42383"/>
                    <a:pt x="9909" y="49037"/>
                    <a:pt x="12158" y="53470"/>
                  </a:cubicBezTo>
                  <a:cubicBezTo>
                    <a:pt x="14437" y="57881"/>
                    <a:pt x="17827" y="60092"/>
                    <a:pt x="22327" y="60092"/>
                  </a:cubicBezTo>
                  <a:cubicBezTo>
                    <a:pt x="26855" y="60092"/>
                    <a:pt x="30245" y="57881"/>
                    <a:pt x="32495" y="53470"/>
                  </a:cubicBezTo>
                  <a:cubicBezTo>
                    <a:pt x="34773" y="49037"/>
                    <a:pt x="35913" y="42383"/>
                    <a:pt x="35913" y="33528"/>
                  </a:cubicBezTo>
                  <a:cubicBezTo>
                    <a:pt x="35913" y="24642"/>
                    <a:pt x="34773" y="17998"/>
                    <a:pt x="32495" y="13587"/>
                  </a:cubicBezTo>
                  <a:cubicBezTo>
                    <a:pt x="30245" y="9143"/>
                    <a:pt x="26855" y="6922"/>
                    <a:pt x="22327" y="6922"/>
                  </a:cubicBezTo>
                  <a:moveTo>
                    <a:pt x="22327" y="0"/>
                  </a:moveTo>
                  <a:cubicBezTo>
                    <a:pt x="29567" y="0"/>
                    <a:pt x="35091" y="2873"/>
                    <a:pt x="38898" y="8609"/>
                  </a:cubicBezTo>
                  <a:cubicBezTo>
                    <a:pt x="42735" y="14324"/>
                    <a:pt x="44653" y="22623"/>
                    <a:pt x="44653" y="33528"/>
                  </a:cubicBezTo>
                  <a:cubicBezTo>
                    <a:pt x="44653" y="44402"/>
                    <a:pt x="42735" y="52712"/>
                    <a:pt x="38898" y="58448"/>
                  </a:cubicBezTo>
                  <a:cubicBezTo>
                    <a:pt x="35091" y="64162"/>
                    <a:pt x="29567" y="67014"/>
                    <a:pt x="22327" y="67014"/>
                  </a:cubicBezTo>
                  <a:cubicBezTo>
                    <a:pt x="15086" y="67014"/>
                    <a:pt x="9548" y="64162"/>
                    <a:pt x="5711" y="58448"/>
                  </a:cubicBezTo>
                  <a:cubicBezTo>
                    <a:pt x="1904" y="52712"/>
                    <a:pt x="0" y="44402"/>
                    <a:pt x="0" y="33528"/>
                  </a:cubicBezTo>
                  <a:cubicBezTo>
                    <a:pt x="0" y="22623"/>
                    <a:pt x="1904"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89" name="Freeform 588">
              <a:extLst>
                <a:ext uri="{FF2B5EF4-FFF2-40B4-BE49-F238E27FC236}">
                  <a16:creationId xmlns:a16="http://schemas.microsoft.com/office/drawing/2014/main" id="{BA4EF745-D4AB-F1A0-0517-749F4990A001}"/>
                </a:ext>
              </a:extLst>
            </p:cNvPr>
            <p:cNvSpPr/>
            <p:nvPr/>
          </p:nvSpPr>
          <p:spPr>
            <a:xfrm>
              <a:off x="4614470" y="4832742"/>
              <a:ext cx="9130" cy="10990"/>
            </a:xfrm>
            <a:custGeom>
              <a:avLst/>
              <a:gdLst>
                <a:gd name="connsiteX0" fmla="*/ 0 w 9130"/>
                <a:gd name="connsiteY0" fmla="*/ 0 h 10990"/>
                <a:gd name="connsiteX1" fmla="*/ 9130 w 9130"/>
                <a:gd name="connsiteY1" fmla="*/ 0 h 10990"/>
                <a:gd name="connsiteX2" fmla="*/ 9130 w 9130"/>
                <a:gd name="connsiteY2" fmla="*/ 10991 h 10990"/>
                <a:gd name="connsiteX3" fmla="*/ 0 w 9130"/>
                <a:gd name="connsiteY3" fmla="*/ 10991 h 10990"/>
                <a:gd name="connsiteX4" fmla="*/ 0 w 9130"/>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90">
                  <a:moveTo>
                    <a:pt x="0" y="0"/>
                  </a:moveTo>
                  <a:lnTo>
                    <a:pt x="9130" y="0"/>
                  </a:lnTo>
                  <a:lnTo>
                    <a:pt x="9130"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0" name="Freeform 589">
              <a:extLst>
                <a:ext uri="{FF2B5EF4-FFF2-40B4-BE49-F238E27FC236}">
                  <a16:creationId xmlns:a16="http://schemas.microsoft.com/office/drawing/2014/main" id="{2C706ABB-769C-0ACA-8F35-4012A6CADADF}"/>
                </a:ext>
              </a:extLst>
            </p:cNvPr>
            <p:cNvSpPr/>
            <p:nvPr/>
          </p:nvSpPr>
          <p:spPr>
            <a:xfrm>
              <a:off x="4639004" y="4777969"/>
              <a:ext cx="44652" cy="67013"/>
            </a:xfrm>
            <a:custGeom>
              <a:avLst/>
              <a:gdLst>
                <a:gd name="connsiteX0" fmla="*/ 22326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6 w 44652"/>
                <a:gd name="connsiteY4" fmla="*/ 60092 h 67013"/>
                <a:gd name="connsiteX5" fmla="*/ 32494 w 44652"/>
                <a:gd name="connsiteY5" fmla="*/ 53470 h 67013"/>
                <a:gd name="connsiteX6" fmla="*/ 35912 w 44652"/>
                <a:gd name="connsiteY6" fmla="*/ 33528 h 67013"/>
                <a:gd name="connsiteX7" fmla="*/ 32494 w 44652"/>
                <a:gd name="connsiteY7" fmla="*/ 13587 h 67013"/>
                <a:gd name="connsiteX8" fmla="*/ 22326 w 44652"/>
                <a:gd name="connsiteY8" fmla="*/ 6922 h 67013"/>
                <a:gd name="connsiteX9" fmla="*/ 22326 w 44652"/>
                <a:gd name="connsiteY9" fmla="*/ 0 h 67013"/>
                <a:gd name="connsiteX10" fmla="*/ 38898 w 44652"/>
                <a:gd name="connsiteY10" fmla="*/ 8609 h 67013"/>
                <a:gd name="connsiteX11" fmla="*/ 44653 w 44652"/>
                <a:gd name="connsiteY11" fmla="*/ 33528 h 67013"/>
                <a:gd name="connsiteX12" fmla="*/ 38898 w 44652"/>
                <a:gd name="connsiteY12" fmla="*/ 58448 h 67013"/>
                <a:gd name="connsiteX13" fmla="*/ 22326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6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6" y="6922"/>
                  </a:moveTo>
                  <a:cubicBezTo>
                    <a:pt x="17826" y="6922"/>
                    <a:pt x="14437" y="9143"/>
                    <a:pt x="12158" y="13587"/>
                  </a:cubicBezTo>
                  <a:cubicBezTo>
                    <a:pt x="9908" y="17998"/>
                    <a:pt x="8783" y="24642"/>
                    <a:pt x="8783" y="33528"/>
                  </a:cubicBezTo>
                  <a:cubicBezTo>
                    <a:pt x="8783" y="42383"/>
                    <a:pt x="9908" y="49037"/>
                    <a:pt x="12158" y="53470"/>
                  </a:cubicBezTo>
                  <a:cubicBezTo>
                    <a:pt x="14437" y="57881"/>
                    <a:pt x="17826" y="60092"/>
                    <a:pt x="22326" y="60092"/>
                  </a:cubicBezTo>
                  <a:cubicBezTo>
                    <a:pt x="26855" y="60092"/>
                    <a:pt x="30244" y="57881"/>
                    <a:pt x="32494" y="53470"/>
                  </a:cubicBezTo>
                  <a:cubicBezTo>
                    <a:pt x="34773" y="49037"/>
                    <a:pt x="35912" y="42383"/>
                    <a:pt x="35912" y="33528"/>
                  </a:cubicBezTo>
                  <a:cubicBezTo>
                    <a:pt x="35912" y="24642"/>
                    <a:pt x="34773" y="17998"/>
                    <a:pt x="32494" y="13587"/>
                  </a:cubicBezTo>
                  <a:cubicBezTo>
                    <a:pt x="30244" y="9143"/>
                    <a:pt x="26855" y="6922"/>
                    <a:pt x="22326" y="6922"/>
                  </a:cubicBezTo>
                  <a:moveTo>
                    <a:pt x="22326" y="0"/>
                  </a:moveTo>
                  <a:cubicBezTo>
                    <a:pt x="29567" y="0"/>
                    <a:pt x="35090" y="2873"/>
                    <a:pt x="38898" y="8609"/>
                  </a:cubicBezTo>
                  <a:cubicBezTo>
                    <a:pt x="42734" y="14324"/>
                    <a:pt x="44653" y="22623"/>
                    <a:pt x="44653" y="33528"/>
                  </a:cubicBezTo>
                  <a:cubicBezTo>
                    <a:pt x="44653" y="44402"/>
                    <a:pt x="42734" y="52712"/>
                    <a:pt x="38898" y="58448"/>
                  </a:cubicBezTo>
                  <a:cubicBezTo>
                    <a:pt x="35090" y="64162"/>
                    <a:pt x="29567" y="67014"/>
                    <a:pt x="22326"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1" name="Freeform 590">
              <a:extLst>
                <a:ext uri="{FF2B5EF4-FFF2-40B4-BE49-F238E27FC236}">
                  <a16:creationId xmlns:a16="http://schemas.microsoft.com/office/drawing/2014/main" id="{013148B7-0430-5374-34D9-B26AE1059BE6}"/>
                </a:ext>
              </a:extLst>
            </p:cNvPr>
            <p:cNvSpPr/>
            <p:nvPr/>
          </p:nvSpPr>
          <p:spPr>
            <a:xfrm>
              <a:off x="4695382" y="4777969"/>
              <a:ext cx="44652" cy="67013"/>
            </a:xfrm>
            <a:custGeom>
              <a:avLst/>
              <a:gdLst>
                <a:gd name="connsiteX0" fmla="*/ 22327 w 44652"/>
                <a:gd name="connsiteY0" fmla="*/ 6922 h 67013"/>
                <a:gd name="connsiteX1" fmla="*/ 12158 w 44652"/>
                <a:gd name="connsiteY1" fmla="*/ 13587 h 67013"/>
                <a:gd name="connsiteX2" fmla="*/ 8783 w 44652"/>
                <a:gd name="connsiteY2" fmla="*/ 33528 h 67013"/>
                <a:gd name="connsiteX3" fmla="*/ 12158 w 44652"/>
                <a:gd name="connsiteY3" fmla="*/ 53470 h 67013"/>
                <a:gd name="connsiteX4" fmla="*/ 22327 w 44652"/>
                <a:gd name="connsiteY4" fmla="*/ 60092 h 67013"/>
                <a:gd name="connsiteX5" fmla="*/ 32494 w 44652"/>
                <a:gd name="connsiteY5" fmla="*/ 53470 h 67013"/>
                <a:gd name="connsiteX6" fmla="*/ 35913 w 44652"/>
                <a:gd name="connsiteY6" fmla="*/ 33528 h 67013"/>
                <a:gd name="connsiteX7" fmla="*/ 32494 w 44652"/>
                <a:gd name="connsiteY7" fmla="*/ 13587 h 67013"/>
                <a:gd name="connsiteX8" fmla="*/ 22327 w 44652"/>
                <a:gd name="connsiteY8" fmla="*/ 6922 h 67013"/>
                <a:gd name="connsiteX9" fmla="*/ 22327 w 44652"/>
                <a:gd name="connsiteY9" fmla="*/ 0 h 67013"/>
                <a:gd name="connsiteX10" fmla="*/ 38899 w 44652"/>
                <a:gd name="connsiteY10" fmla="*/ 8609 h 67013"/>
                <a:gd name="connsiteX11" fmla="*/ 44653 w 44652"/>
                <a:gd name="connsiteY11" fmla="*/ 33528 h 67013"/>
                <a:gd name="connsiteX12" fmla="*/ 38899 w 44652"/>
                <a:gd name="connsiteY12" fmla="*/ 58448 h 67013"/>
                <a:gd name="connsiteX13" fmla="*/ 22327 w 44652"/>
                <a:gd name="connsiteY13" fmla="*/ 67014 h 67013"/>
                <a:gd name="connsiteX14" fmla="*/ 5711 w 44652"/>
                <a:gd name="connsiteY14" fmla="*/ 58448 h 67013"/>
                <a:gd name="connsiteX15" fmla="*/ 0 w 44652"/>
                <a:gd name="connsiteY15" fmla="*/ 33528 h 67013"/>
                <a:gd name="connsiteX16" fmla="*/ 5711 w 44652"/>
                <a:gd name="connsiteY16" fmla="*/ 8609 h 67013"/>
                <a:gd name="connsiteX17" fmla="*/ 22327 w 44652"/>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13">
                  <a:moveTo>
                    <a:pt x="22327" y="6922"/>
                  </a:moveTo>
                  <a:cubicBezTo>
                    <a:pt x="17827" y="6922"/>
                    <a:pt x="14437" y="9143"/>
                    <a:pt x="12158" y="13587"/>
                  </a:cubicBezTo>
                  <a:cubicBezTo>
                    <a:pt x="9908" y="17998"/>
                    <a:pt x="8783" y="24642"/>
                    <a:pt x="8783" y="33528"/>
                  </a:cubicBezTo>
                  <a:cubicBezTo>
                    <a:pt x="8783" y="42383"/>
                    <a:pt x="9908" y="49037"/>
                    <a:pt x="12158" y="53470"/>
                  </a:cubicBezTo>
                  <a:cubicBezTo>
                    <a:pt x="14437" y="57881"/>
                    <a:pt x="17827" y="60092"/>
                    <a:pt x="22327" y="60092"/>
                  </a:cubicBezTo>
                  <a:cubicBezTo>
                    <a:pt x="26856" y="60092"/>
                    <a:pt x="30245" y="57881"/>
                    <a:pt x="32494" y="53470"/>
                  </a:cubicBezTo>
                  <a:cubicBezTo>
                    <a:pt x="34774" y="49037"/>
                    <a:pt x="35913" y="42383"/>
                    <a:pt x="35913" y="33528"/>
                  </a:cubicBezTo>
                  <a:cubicBezTo>
                    <a:pt x="35913" y="24642"/>
                    <a:pt x="34774" y="17998"/>
                    <a:pt x="32494" y="13587"/>
                  </a:cubicBezTo>
                  <a:cubicBezTo>
                    <a:pt x="30245" y="9143"/>
                    <a:pt x="26856" y="6922"/>
                    <a:pt x="22327" y="6922"/>
                  </a:cubicBezTo>
                  <a:moveTo>
                    <a:pt x="22327" y="0"/>
                  </a:moveTo>
                  <a:cubicBezTo>
                    <a:pt x="29568" y="0"/>
                    <a:pt x="35091" y="2873"/>
                    <a:pt x="38899" y="8609"/>
                  </a:cubicBezTo>
                  <a:cubicBezTo>
                    <a:pt x="42734" y="14324"/>
                    <a:pt x="44653" y="22623"/>
                    <a:pt x="44653" y="33528"/>
                  </a:cubicBezTo>
                  <a:cubicBezTo>
                    <a:pt x="44653" y="44402"/>
                    <a:pt x="42734" y="52712"/>
                    <a:pt x="38899" y="58448"/>
                  </a:cubicBezTo>
                  <a:cubicBezTo>
                    <a:pt x="35091" y="64162"/>
                    <a:pt x="29568" y="67014"/>
                    <a:pt x="22327" y="67014"/>
                  </a:cubicBezTo>
                  <a:cubicBezTo>
                    <a:pt x="15086" y="67014"/>
                    <a:pt x="9548" y="64162"/>
                    <a:pt x="5711" y="58448"/>
                  </a:cubicBezTo>
                  <a:cubicBezTo>
                    <a:pt x="1903" y="52712"/>
                    <a:pt x="0" y="44402"/>
                    <a:pt x="0" y="33528"/>
                  </a:cubicBezTo>
                  <a:cubicBezTo>
                    <a:pt x="0" y="22623"/>
                    <a:pt x="1903" y="14324"/>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2" name="Freeform 591">
              <a:extLst>
                <a:ext uri="{FF2B5EF4-FFF2-40B4-BE49-F238E27FC236}">
                  <a16:creationId xmlns:a16="http://schemas.microsoft.com/office/drawing/2014/main" id="{2F37A354-9661-B8E4-67F4-E49B9B60DD90}"/>
                </a:ext>
              </a:extLst>
            </p:cNvPr>
            <p:cNvSpPr/>
            <p:nvPr/>
          </p:nvSpPr>
          <p:spPr>
            <a:xfrm>
              <a:off x="4751761" y="4777969"/>
              <a:ext cx="44653" cy="67013"/>
            </a:xfrm>
            <a:custGeom>
              <a:avLst/>
              <a:gdLst>
                <a:gd name="connsiteX0" fmla="*/ 22327 w 44653"/>
                <a:gd name="connsiteY0" fmla="*/ 6922 h 67013"/>
                <a:gd name="connsiteX1" fmla="*/ 12158 w 44653"/>
                <a:gd name="connsiteY1" fmla="*/ 13587 h 67013"/>
                <a:gd name="connsiteX2" fmla="*/ 8784 w 44653"/>
                <a:gd name="connsiteY2" fmla="*/ 33528 h 67013"/>
                <a:gd name="connsiteX3" fmla="*/ 12158 w 44653"/>
                <a:gd name="connsiteY3" fmla="*/ 53470 h 67013"/>
                <a:gd name="connsiteX4" fmla="*/ 22327 w 44653"/>
                <a:gd name="connsiteY4" fmla="*/ 60092 h 67013"/>
                <a:gd name="connsiteX5" fmla="*/ 32495 w 44653"/>
                <a:gd name="connsiteY5" fmla="*/ 53470 h 67013"/>
                <a:gd name="connsiteX6" fmla="*/ 35913 w 44653"/>
                <a:gd name="connsiteY6" fmla="*/ 33528 h 67013"/>
                <a:gd name="connsiteX7" fmla="*/ 32495 w 44653"/>
                <a:gd name="connsiteY7" fmla="*/ 13587 h 67013"/>
                <a:gd name="connsiteX8" fmla="*/ 22327 w 44653"/>
                <a:gd name="connsiteY8" fmla="*/ 6922 h 67013"/>
                <a:gd name="connsiteX9" fmla="*/ 22327 w 44653"/>
                <a:gd name="connsiteY9" fmla="*/ 0 h 67013"/>
                <a:gd name="connsiteX10" fmla="*/ 38899 w 44653"/>
                <a:gd name="connsiteY10" fmla="*/ 8609 h 67013"/>
                <a:gd name="connsiteX11" fmla="*/ 44654 w 44653"/>
                <a:gd name="connsiteY11" fmla="*/ 33528 h 67013"/>
                <a:gd name="connsiteX12" fmla="*/ 38899 w 44653"/>
                <a:gd name="connsiteY12" fmla="*/ 58448 h 67013"/>
                <a:gd name="connsiteX13" fmla="*/ 22327 w 44653"/>
                <a:gd name="connsiteY13" fmla="*/ 67014 h 67013"/>
                <a:gd name="connsiteX14" fmla="*/ 5712 w 44653"/>
                <a:gd name="connsiteY14" fmla="*/ 58448 h 67013"/>
                <a:gd name="connsiteX15" fmla="*/ 0 w 44653"/>
                <a:gd name="connsiteY15" fmla="*/ 33528 h 67013"/>
                <a:gd name="connsiteX16" fmla="*/ 5712 w 44653"/>
                <a:gd name="connsiteY16" fmla="*/ 8609 h 67013"/>
                <a:gd name="connsiteX17" fmla="*/ 22327 w 44653"/>
                <a:gd name="connsiteY17" fmla="*/ 0 h 6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13">
                  <a:moveTo>
                    <a:pt x="22327" y="6922"/>
                  </a:moveTo>
                  <a:cubicBezTo>
                    <a:pt x="17827" y="6922"/>
                    <a:pt x="14438" y="9143"/>
                    <a:pt x="12158" y="13587"/>
                  </a:cubicBezTo>
                  <a:cubicBezTo>
                    <a:pt x="9909" y="17998"/>
                    <a:pt x="8784" y="24642"/>
                    <a:pt x="8784" y="33528"/>
                  </a:cubicBezTo>
                  <a:cubicBezTo>
                    <a:pt x="8784" y="42383"/>
                    <a:pt x="9909" y="49037"/>
                    <a:pt x="12158" y="53470"/>
                  </a:cubicBezTo>
                  <a:cubicBezTo>
                    <a:pt x="14438" y="57881"/>
                    <a:pt x="17827" y="60092"/>
                    <a:pt x="22327" y="60092"/>
                  </a:cubicBezTo>
                  <a:cubicBezTo>
                    <a:pt x="26856" y="60092"/>
                    <a:pt x="30245" y="57881"/>
                    <a:pt x="32495" y="53470"/>
                  </a:cubicBezTo>
                  <a:cubicBezTo>
                    <a:pt x="34774" y="49037"/>
                    <a:pt x="35913" y="42383"/>
                    <a:pt x="35913" y="33528"/>
                  </a:cubicBezTo>
                  <a:cubicBezTo>
                    <a:pt x="35913" y="24642"/>
                    <a:pt x="34774" y="17998"/>
                    <a:pt x="32495" y="13587"/>
                  </a:cubicBezTo>
                  <a:cubicBezTo>
                    <a:pt x="30245" y="9143"/>
                    <a:pt x="26856" y="6922"/>
                    <a:pt x="22327" y="6922"/>
                  </a:cubicBezTo>
                  <a:moveTo>
                    <a:pt x="22327" y="0"/>
                  </a:moveTo>
                  <a:cubicBezTo>
                    <a:pt x="29568" y="0"/>
                    <a:pt x="35091" y="2873"/>
                    <a:pt x="38899" y="8609"/>
                  </a:cubicBezTo>
                  <a:cubicBezTo>
                    <a:pt x="42735" y="14324"/>
                    <a:pt x="44654" y="22623"/>
                    <a:pt x="44654" y="33528"/>
                  </a:cubicBezTo>
                  <a:cubicBezTo>
                    <a:pt x="44654" y="44402"/>
                    <a:pt x="42735" y="52712"/>
                    <a:pt x="38899" y="58448"/>
                  </a:cubicBezTo>
                  <a:cubicBezTo>
                    <a:pt x="35091" y="64162"/>
                    <a:pt x="29568" y="67014"/>
                    <a:pt x="22327" y="67014"/>
                  </a:cubicBezTo>
                  <a:cubicBezTo>
                    <a:pt x="15086" y="67014"/>
                    <a:pt x="9548" y="64162"/>
                    <a:pt x="5712" y="58448"/>
                  </a:cubicBezTo>
                  <a:cubicBezTo>
                    <a:pt x="1904" y="52712"/>
                    <a:pt x="0" y="44402"/>
                    <a:pt x="0" y="33528"/>
                  </a:cubicBezTo>
                  <a:cubicBezTo>
                    <a:pt x="0" y="22623"/>
                    <a:pt x="1904" y="14324"/>
                    <a:pt x="5712"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3" name="Freeform 592">
              <a:extLst>
                <a:ext uri="{FF2B5EF4-FFF2-40B4-BE49-F238E27FC236}">
                  <a16:creationId xmlns:a16="http://schemas.microsoft.com/office/drawing/2014/main" id="{AB6BF5AD-2EFE-E33E-7561-3346F15C91E9}"/>
                </a:ext>
              </a:extLst>
            </p:cNvPr>
            <p:cNvSpPr/>
            <p:nvPr/>
          </p:nvSpPr>
          <p:spPr>
            <a:xfrm>
              <a:off x="4556318" y="4440818"/>
              <a:ext cx="44653" cy="67024"/>
            </a:xfrm>
            <a:custGeom>
              <a:avLst/>
              <a:gdLst>
                <a:gd name="connsiteX0" fmla="*/ 22327 w 44653"/>
                <a:gd name="connsiteY0" fmla="*/ 6921 h 67024"/>
                <a:gd name="connsiteX1" fmla="*/ 12159 w 44653"/>
                <a:gd name="connsiteY1" fmla="*/ 13586 h 67024"/>
                <a:gd name="connsiteX2" fmla="*/ 8784 w 44653"/>
                <a:gd name="connsiteY2" fmla="*/ 33528 h 67024"/>
                <a:gd name="connsiteX3" fmla="*/ 12159 w 44653"/>
                <a:gd name="connsiteY3" fmla="*/ 53481 h 67024"/>
                <a:gd name="connsiteX4" fmla="*/ 22327 w 44653"/>
                <a:gd name="connsiteY4" fmla="*/ 60103 h 67024"/>
                <a:gd name="connsiteX5" fmla="*/ 32495 w 44653"/>
                <a:gd name="connsiteY5" fmla="*/ 53481 h 67024"/>
                <a:gd name="connsiteX6" fmla="*/ 35913 w 44653"/>
                <a:gd name="connsiteY6" fmla="*/ 33528 h 67024"/>
                <a:gd name="connsiteX7" fmla="*/ 32495 w 44653"/>
                <a:gd name="connsiteY7" fmla="*/ 13586 h 67024"/>
                <a:gd name="connsiteX8" fmla="*/ 22327 w 44653"/>
                <a:gd name="connsiteY8" fmla="*/ 6921 h 67024"/>
                <a:gd name="connsiteX9" fmla="*/ 22327 w 44653"/>
                <a:gd name="connsiteY9" fmla="*/ 0 h 67024"/>
                <a:gd name="connsiteX10" fmla="*/ 38898 w 44653"/>
                <a:gd name="connsiteY10" fmla="*/ 8609 h 67024"/>
                <a:gd name="connsiteX11" fmla="*/ 44653 w 44653"/>
                <a:gd name="connsiteY11" fmla="*/ 33528 h 67024"/>
                <a:gd name="connsiteX12" fmla="*/ 38898 w 44653"/>
                <a:gd name="connsiteY12" fmla="*/ 58458 h 67024"/>
                <a:gd name="connsiteX13" fmla="*/ 22327 w 44653"/>
                <a:gd name="connsiteY13" fmla="*/ 67024 h 67024"/>
                <a:gd name="connsiteX14" fmla="*/ 5711 w 44653"/>
                <a:gd name="connsiteY14" fmla="*/ 58458 h 67024"/>
                <a:gd name="connsiteX15" fmla="*/ 0 w 44653"/>
                <a:gd name="connsiteY15" fmla="*/ 33528 h 67024"/>
                <a:gd name="connsiteX16" fmla="*/ 5711 w 44653"/>
                <a:gd name="connsiteY16" fmla="*/ 8609 h 67024"/>
                <a:gd name="connsiteX17" fmla="*/ 22327 w 44653"/>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4">
                  <a:moveTo>
                    <a:pt x="22327" y="6921"/>
                  </a:moveTo>
                  <a:cubicBezTo>
                    <a:pt x="17827" y="6921"/>
                    <a:pt x="14437" y="9143"/>
                    <a:pt x="12159" y="13586"/>
                  </a:cubicBezTo>
                  <a:cubicBezTo>
                    <a:pt x="9909" y="17998"/>
                    <a:pt x="8784" y="24652"/>
                    <a:pt x="8784" y="33528"/>
                  </a:cubicBezTo>
                  <a:cubicBezTo>
                    <a:pt x="8784" y="42383"/>
                    <a:pt x="9909" y="49037"/>
                    <a:pt x="12159" y="53481"/>
                  </a:cubicBezTo>
                  <a:cubicBezTo>
                    <a:pt x="14437" y="57892"/>
                    <a:pt x="17827" y="60103"/>
                    <a:pt x="22327" y="60103"/>
                  </a:cubicBezTo>
                  <a:cubicBezTo>
                    <a:pt x="26855" y="60103"/>
                    <a:pt x="30245" y="57892"/>
                    <a:pt x="32495" y="53481"/>
                  </a:cubicBezTo>
                  <a:cubicBezTo>
                    <a:pt x="34773" y="49037"/>
                    <a:pt x="35913" y="42383"/>
                    <a:pt x="35913" y="33528"/>
                  </a:cubicBezTo>
                  <a:cubicBezTo>
                    <a:pt x="35913" y="24652"/>
                    <a:pt x="34773" y="17998"/>
                    <a:pt x="32495" y="13586"/>
                  </a:cubicBezTo>
                  <a:cubicBezTo>
                    <a:pt x="30245" y="9143"/>
                    <a:pt x="26855" y="6921"/>
                    <a:pt x="22327" y="6921"/>
                  </a:cubicBezTo>
                  <a:moveTo>
                    <a:pt x="22327" y="0"/>
                  </a:moveTo>
                  <a:cubicBezTo>
                    <a:pt x="29567" y="0"/>
                    <a:pt x="35091" y="2873"/>
                    <a:pt x="38898" y="8609"/>
                  </a:cubicBezTo>
                  <a:cubicBezTo>
                    <a:pt x="42735" y="14323"/>
                    <a:pt x="44653" y="22623"/>
                    <a:pt x="44653" y="33528"/>
                  </a:cubicBezTo>
                  <a:cubicBezTo>
                    <a:pt x="44653" y="44412"/>
                    <a:pt x="42735" y="52722"/>
                    <a:pt x="38898" y="58458"/>
                  </a:cubicBezTo>
                  <a:cubicBezTo>
                    <a:pt x="35091" y="64172"/>
                    <a:pt x="29567" y="67024"/>
                    <a:pt x="22327" y="67024"/>
                  </a:cubicBezTo>
                  <a:cubicBezTo>
                    <a:pt x="15086" y="67024"/>
                    <a:pt x="9548" y="64172"/>
                    <a:pt x="5711" y="58458"/>
                  </a:cubicBezTo>
                  <a:cubicBezTo>
                    <a:pt x="1904" y="52722"/>
                    <a:pt x="0" y="44412"/>
                    <a:pt x="0" y="33528"/>
                  </a:cubicBezTo>
                  <a:cubicBezTo>
                    <a:pt x="0" y="22623"/>
                    <a:pt x="1904" y="14323"/>
                    <a:pt x="5711" y="8609"/>
                  </a:cubicBezTo>
                  <a:cubicBezTo>
                    <a:pt x="9548" y="2873"/>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4" name="Freeform 593">
              <a:extLst>
                <a:ext uri="{FF2B5EF4-FFF2-40B4-BE49-F238E27FC236}">
                  <a16:creationId xmlns:a16="http://schemas.microsoft.com/office/drawing/2014/main" id="{06D4F7B1-6DAD-1A9B-D8DA-8A817D6AD05E}"/>
                </a:ext>
              </a:extLst>
            </p:cNvPr>
            <p:cNvSpPr/>
            <p:nvPr/>
          </p:nvSpPr>
          <p:spPr>
            <a:xfrm>
              <a:off x="4616331" y="4495591"/>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595" name="Freeform 594">
              <a:extLst>
                <a:ext uri="{FF2B5EF4-FFF2-40B4-BE49-F238E27FC236}">
                  <a16:creationId xmlns:a16="http://schemas.microsoft.com/office/drawing/2014/main" id="{003A80EE-E7B8-CFD6-60AD-8617BD241D73}"/>
                </a:ext>
              </a:extLst>
            </p:cNvPr>
            <p:cNvSpPr/>
            <p:nvPr/>
          </p:nvSpPr>
          <p:spPr>
            <a:xfrm>
              <a:off x="4640865" y="4440818"/>
              <a:ext cx="44652" cy="67024"/>
            </a:xfrm>
            <a:custGeom>
              <a:avLst/>
              <a:gdLst>
                <a:gd name="connsiteX0" fmla="*/ 22326 w 44652"/>
                <a:gd name="connsiteY0" fmla="*/ 6921 h 67024"/>
                <a:gd name="connsiteX1" fmla="*/ 12158 w 44652"/>
                <a:gd name="connsiteY1" fmla="*/ 13586 h 67024"/>
                <a:gd name="connsiteX2" fmla="*/ 8783 w 44652"/>
                <a:gd name="connsiteY2" fmla="*/ 33528 h 67024"/>
                <a:gd name="connsiteX3" fmla="*/ 12158 w 44652"/>
                <a:gd name="connsiteY3" fmla="*/ 53481 h 67024"/>
                <a:gd name="connsiteX4" fmla="*/ 22326 w 44652"/>
                <a:gd name="connsiteY4" fmla="*/ 60103 h 67024"/>
                <a:gd name="connsiteX5" fmla="*/ 32494 w 44652"/>
                <a:gd name="connsiteY5" fmla="*/ 53481 h 67024"/>
                <a:gd name="connsiteX6" fmla="*/ 35912 w 44652"/>
                <a:gd name="connsiteY6" fmla="*/ 33528 h 67024"/>
                <a:gd name="connsiteX7" fmla="*/ 32494 w 44652"/>
                <a:gd name="connsiteY7" fmla="*/ 13586 h 67024"/>
                <a:gd name="connsiteX8" fmla="*/ 22326 w 44652"/>
                <a:gd name="connsiteY8" fmla="*/ 6921 h 67024"/>
                <a:gd name="connsiteX9" fmla="*/ 22326 w 44652"/>
                <a:gd name="connsiteY9" fmla="*/ 0 h 67024"/>
                <a:gd name="connsiteX10" fmla="*/ 38898 w 44652"/>
                <a:gd name="connsiteY10" fmla="*/ 8609 h 67024"/>
                <a:gd name="connsiteX11" fmla="*/ 44653 w 44652"/>
                <a:gd name="connsiteY11" fmla="*/ 33528 h 67024"/>
                <a:gd name="connsiteX12" fmla="*/ 38898 w 44652"/>
                <a:gd name="connsiteY12" fmla="*/ 58458 h 67024"/>
                <a:gd name="connsiteX13" fmla="*/ 22326 w 44652"/>
                <a:gd name="connsiteY13" fmla="*/ 67024 h 67024"/>
                <a:gd name="connsiteX14" fmla="*/ 5711 w 44652"/>
                <a:gd name="connsiteY14" fmla="*/ 58458 h 67024"/>
                <a:gd name="connsiteX15" fmla="*/ 0 w 44652"/>
                <a:gd name="connsiteY15" fmla="*/ 33528 h 67024"/>
                <a:gd name="connsiteX16" fmla="*/ 5711 w 44652"/>
                <a:gd name="connsiteY16" fmla="*/ 8609 h 67024"/>
                <a:gd name="connsiteX17" fmla="*/ 22326 w 44652"/>
                <a:gd name="connsiteY17" fmla="*/ 0 h 6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4">
                  <a:moveTo>
                    <a:pt x="22326" y="6921"/>
                  </a:moveTo>
                  <a:cubicBezTo>
                    <a:pt x="17826" y="6921"/>
                    <a:pt x="14437" y="9143"/>
                    <a:pt x="12158" y="13586"/>
                  </a:cubicBezTo>
                  <a:cubicBezTo>
                    <a:pt x="9908" y="17998"/>
                    <a:pt x="8783" y="24652"/>
                    <a:pt x="8783" y="33528"/>
                  </a:cubicBezTo>
                  <a:cubicBezTo>
                    <a:pt x="8783" y="42383"/>
                    <a:pt x="9908" y="49037"/>
                    <a:pt x="12158" y="53481"/>
                  </a:cubicBezTo>
                  <a:cubicBezTo>
                    <a:pt x="14437" y="57892"/>
                    <a:pt x="17826" y="60103"/>
                    <a:pt x="22326" y="60103"/>
                  </a:cubicBezTo>
                  <a:cubicBezTo>
                    <a:pt x="26855" y="60103"/>
                    <a:pt x="30244" y="57892"/>
                    <a:pt x="32494" y="53481"/>
                  </a:cubicBezTo>
                  <a:cubicBezTo>
                    <a:pt x="34773" y="49037"/>
                    <a:pt x="35912" y="42383"/>
                    <a:pt x="35912" y="33528"/>
                  </a:cubicBezTo>
                  <a:cubicBezTo>
                    <a:pt x="35912" y="24652"/>
                    <a:pt x="34773" y="17998"/>
                    <a:pt x="32494" y="13586"/>
                  </a:cubicBezTo>
                  <a:cubicBezTo>
                    <a:pt x="30244" y="9143"/>
                    <a:pt x="26855" y="6921"/>
                    <a:pt x="22326" y="6921"/>
                  </a:cubicBezTo>
                  <a:moveTo>
                    <a:pt x="22326" y="0"/>
                  </a:moveTo>
                  <a:cubicBezTo>
                    <a:pt x="29567" y="0"/>
                    <a:pt x="35090" y="2873"/>
                    <a:pt x="38898" y="8609"/>
                  </a:cubicBezTo>
                  <a:cubicBezTo>
                    <a:pt x="42734" y="14323"/>
                    <a:pt x="44653" y="22623"/>
                    <a:pt x="44653" y="33528"/>
                  </a:cubicBezTo>
                  <a:cubicBezTo>
                    <a:pt x="44653" y="44412"/>
                    <a:pt x="42734" y="52722"/>
                    <a:pt x="38898" y="58458"/>
                  </a:cubicBezTo>
                  <a:cubicBezTo>
                    <a:pt x="35090" y="64172"/>
                    <a:pt x="29567" y="67024"/>
                    <a:pt x="22326" y="67024"/>
                  </a:cubicBezTo>
                  <a:cubicBezTo>
                    <a:pt x="15086" y="67024"/>
                    <a:pt x="9548" y="64172"/>
                    <a:pt x="5711" y="58458"/>
                  </a:cubicBezTo>
                  <a:cubicBezTo>
                    <a:pt x="1903" y="52722"/>
                    <a:pt x="0" y="44412"/>
                    <a:pt x="0" y="33528"/>
                  </a:cubicBezTo>
                  <a:cubicBezTo>
                    <a:pt x="0" y="22623"/>
                    <a:pt x="1903" y="14323"/>
                    <a:pt x="5711" y="8609"/>
                  </a:cubicBezTo>
                  <a:cubicBezTo>
                    <a:pt x="9548" y="2873"/>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596" name="Freeform 595">
              <a:extLst>
                <a:ext uri="{FF2B5EF4-FFF2-40B4-BE49-F238E27FC236}">
                  <a16:creationId xmlns:a16="http://schemas.microsoft.com/office/drawing/2014/main" id="{89E220A7-FC9A-4A03-976A-44FC3603EA23}"/>
                </a:ext>
              </a:extLst>
            </p:cNvPr>
            <p:cNvSpPr/>
            <p:nvPr/>
          </p:nvSpPr>
          <p:spPr>
            <a:xfrm>
              <a:off x="4697892" y="4440818"/>
              <a:ext cx="41017" cy="65763"/>
            </a:xfrm>
            <a:custGeom>
              <a:avLst/>
              <a:gdLst>
                <a:gd name="connsiteX0" fmla="*/ 10513 w 41017"/>
                <a:gd name="connsiteY0" fmla="*/ 58415 h 65763"/>
                <a:gd name="connsiteX1" fmla="*/ 41018 w 41017"/>
                <a:gd name="connsiteY1" fmla="*/ 58415 h 65763"/>
                <a:gd name="connsiteX2" fmla="*/ 41018 w 41017"/>
                <a:gd name="connsiteY2" fmla="*/ 65764 h 65763"/>
                <a:gd name="connsiteX3" fmla="*/ 0 w 41017"/>
                <a:gd name="connsiteY3" fmla="*/ 65764 h 65763"/>
                <a:gd name="connsiteX4" fmla="*/ 0 w 41017"/>
                <a:gd name="connsiteY4" fmla="*/ 58415 h 65763"/>
                <a:gd name="connsiteX5" fmla="*/ 13543 w 41017"/>
                <a:gd name="connsiteY5" fmla="*/ 44605 h 65763"/>
                <a:gd name="connsiteX6" fmla="*/ 24360 w 41017"/>
                <a:gd name="connsiteY6" fmla="*/ 33400 h 65763"/>
                <a:gd name="connsiteX7" fmla="*/ 30201 w 41017"/>
                <a:gd name="connsiteY7" fmla="*/ 25443 h 65763"/>
                <a:gd name="connsiteX8" fmla="*/ 31889 w 41017"/>
                <a:gd name="connsiteY8" fmla="*/ 18991 h 65763"/>
                <a:gd name="connsiteX9" fmla="*/ 28254 w 41017"/>
                <a:gd name="connsiteY9" fmla="*/ 10596 h 65763"/>
                <a:gd name="connsiteX10" fmla="*/ 18865 w 41017"/>
                <a:gd name="connsiteY10" fmla="*/ 7359 h 65763"/>
                <a:gd name="connsiteX11" fmla="*/ 10167 w 41017"/>
                <a:gd name="connsiteY11" fmla="*/ 8780 h 65763"/>
                <a:gd name="connsiteX12" fmla="*/ 433 w 41017"/>
                <a:gd name="connsiteY12" fmla="*/ 13106 h 65763"/>
                <a:gd name="connsiteX13" fmla="*/ 433 w 41017"/>
                <a:gd name="connsiteY13" fmla="*/ 4283 h 65763"/>
                <a:gd name="connsiteX14" fmla="*/ 10298 w 41017"/>
                <a:gd name="connsiteY14" fmla="*/ 1079 h 65763"/>
                <a:gd name="connsiteX15" fmla="*/ 18692 w 41017"/>
                <a:gd name="connsiteY15" fmla="*/ 0 h 65763"/>
                <a:gd name="connsiteX16" fmla="*/ 34701 w 41017"/>
                <a:gd name="connsiteY16" fmla="*/ 5020 h 65763"/>
                <a:gd name="connsiteX17" fmla="*/ 40672 w 41017"/>
                <a:gd name="connsiteY17" fmla="*/ 18436 h 65763"/>
                <a:gd name="connsiteX18" fmla="*/ 39157 w 41017"/>
                <a:gd name="connsiteY18" fmla="*/ 26009 h 65763"/>
                <a:gd name="connsiteX19" fmla="*/ 33749 w 41017"/>
                <a:gd name="connsiteY19" fmla="*/ 34393 h 65763"/>
                <a:gd name="connsiteX20" fmla="*/ 26870 w 41017"/>
                <a:gd name="connsiteY20" fmla="*/ 41667 h 65763"/>
                <a:gd name="connsiteX21" fmla="*/ 10513 w 41017"/>
                <a:gd name="connsiteY21" fmla="*/ 58415 h 6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017" h="65763">
                  <a:moveTo>
                    <a:pt x="10513" y="58415"/>
                  </a:moveTo>
                  <a:lnTo>
                    <a:pt x="41018" y="58415"/>
                  </a:lnTo>
                  <a:lnTo>
                    <a:pt x="41018" y="65764"/>
                  </a:lnTo>
                  <a:lnTo>
                    <a:pt x="0" y="65764"/>
                  </a:lnTo>
                  <a:lnTo>
                    <a:pt x="0" y="58415"/>
                  </a:lnTo>
                  <a:cubicBezTo>
                    <a:pt x="3317" y="54987"/>
                    <a:pt x="7831" y="50383"/>
                    <a:pt x="13543" y="44605"/>
                  </a:cubicBezTo>
                  <a:cubicBezTo>
                    <a:pt x="19283" y="38805"/>
                    <a:pt x="22889" y="35077"/>
                    <a:pt x="24360" y="33400"/>
                  </a:cubicBezTo>
                  <a:cubicBezTo>
                    <a:pt x="27158" y="30260"/>
                    <a:pt x="29105" y="27611"/>
                    <a:pt x="30201" y="25443"/>
                  </a:cubicBezTo>
                  <a:cubicBezTo>
                    <a:pt x="31326" y="23253"/>
                    <a:pt x="31889" y="21095"/>
                    <a:pt x="31889" y="18991"/>
                  </a:cubicBezTo>
                  <a:cubicBezTo>
                    <a:pt x="31889" y="15562"/>
                    <a:pt x="30677" y="12764"/>
                    <a:pt x="28254" y="10596"/>
                  </a:cubicBezTo>
                  <a:cubicBezTo>
                    <a:pt x="25860" y="8438"/>
                    <a:pt x="22731" y="7359"/>
                    <a:pt x="18865" y="7359"/>
                  </a:cubicBezTo>
                  <a:cubicBezTo>
                    <a:pt x="16124" y="7359"/>
                    <a:pt x="13225" y="7829"/>
                    <a:pt x="10167" y="8780"/>
                  </a:cubicBezTo>
                  <a:cubicBezTo>
                    <a:pt x="7139" y="9731"/>
                    <a:pt x="3894" y="11172"/>
                    <a:pt x="433" y="13106"/>
                  </a:cubicBezTo>
                  <a:lnTo>
                    <a:pt x="433" y="4283"/>
                  </a:lnTo>
                  <a:cubicBezTo>
                    <a:pt x="3952" y="2873"/>
                    <a:pt x="7240" y="1805"/>
                    <a:pt x="10298" y="1079"/>
                  </a:cubicBezTo>
                  <a:cubicBezTo>
                    <a:pt x="13356" y="363"/>
                    <a:pt x="16153" y="0"/>
                    <a:pt x="18692" y="0"/>
                  </a:cubicBezTo>
                  <a:cubicBezTo>
                    <a:pt x="25384" y="0"/>
                    <a:pt x="30720" y="1677"/>
                    <a:pt x="34701" y="5020"/>
                  </a:cubicBezTo>
                  <a:cubicBezTo>
                    <a:pt x="38682" y="8363"/>
                    <a:pt x="40672" y="12839"/>
                    <a:pt x="40672" y="18436"/>
                  </a:cubicBezTo>
                  <a:cubicBezTo>
                    <a:pt x="40672" y="21085"/>
                    <a:pt x="40167" y="23605"/>
                    <a:pt x="39157" y="26009"/>
                  </a:cubicBezTo>
                  <a:cubicBezTo>
                    <a:pt x="38177" y="28369"/>
                    <a:pt x="36374" y="31168"/>
                    <a:pt x="33749" y="34393"/>
                  </a:cubicBezTo>
                  <a:cubicBezTo>
                    <a:pt x="33028" y="35237"/>
                    <a:pt x="30735" y="37662"/>
                    <a:pt x="26870" y="41667"/>
                  </a:cubicBezTo>
                  <a:cubicBezTo>
                    <a:pt x="23004" y="45651"/>
                    <a:pt x="17552" y="51227"/>
                    <a:pt x="10513" y="58415"/>
                  </a:cubicBezTo>
                  <a:close/>
                </a:path>
              </a:pathLst>
            </a:custGeom>
            <a:solidFill>
              <a:srgbClr val="000000"/>
            </a:solidFill>
            <a:ln w="1068" cap="flat">
              <a:noFill/>
              <a:prstDash val="solid"/>
              <a:miter/>
            </a:ln>
          </p:spPr>
          <p:txBody>
            <a:bodyPr rtlCol="0" anchor="ctr"/>
            <a:lstStyle/>
            <a:p>
              <a:endParaRPr lang="de-DE"/>
            </a:p>
          </p:txBody>
        </p:sp>
        <p:sp>
          <p:nvSpPr>
            <p:cNvPr id="597" name="Freeform 596">
              <a:extLst>
                <a:ext uri="{FF2B5EF4-FFF2-40B4-BE49-F238E27FC236}">
                  <a16:creationId xmlns:a16="http://schemas.microsoft.com/office/drawing/2014/main" id="{564879A9-96EA-7632-99E1-69EE623DC0E2}"/>
                </a:ext>
              </a:extLst>
            </p:cNvPr>
            <p:cNvSpPr/>
            <p:nvPr/>
          </p:nvSpPr>
          <p:spPr>
            <a:xfrm>
              <a:off x="4754617" y="4441982"/>
              <a:ext cx="41797" cy="65860"/>
            </a:xfrm>
            <a:custGeom>
              <a:avLst/>
              <a:gdLst>
                <a:gd name="connsiteX0" fmla="*/ 2726 w 41797"/>
                <a:gd name="connsiteY0" fmla="*/ 0 h 65860"/>
                <a:gd name="connsiteX1" fmla="*/ 37038 w 41797"/>
                <a:gd name="connsiteY1" fmla="*/ 0 h 65860"/>
                <a:gd name="connsiteX2" fmla="*/ 37038 w 41797"/>
                <a:gd name="connsiteY2" fmla="*/ 7359 h 65860"/>
                <a:gd name="connsiteX3" fmla="*/ 10730 w 41797"/>
                <a:gd name="connsiteY3" fmla="*/ 7359 h 65860"/>
                <a:gd name="connsiteX4" fmla="*/ 10730 w 41797"/>
                <a:gd name="connsiteY4" fmla="*/ 23199 h 65860"/>
                <a:gd name="connsiteX5" fmla="*/ 14538 w 41797"/>
                <a:gd name="connsiteY5" fmla="*/ 22249 h 65860"/>
                <a:gd name="connsiteX6" fmla="*/ 18346 w 41797"/>
                <a:gd name="connsiteY6" fmla="*/ 21896 h 65860"/>
                <a:gd name="connsiteX7" fmla="*/ 35480 w 41797"/>
                <a:gd name="connsiteY7" fmla="*/ 27824 h 65860"/>
                <a:gd name="connsiteX8" fmla="*/ 41798 w 41797"/>
                <a:gd name="connsiteY8" fmla="*/ 43878 h 65860"/>
                <a:gd name="connsiteX9" fmla="*/ 35307 w 41797"/>
                <a:gd name="connsiteY9" fmla="*/ 60103 h 65860"/>
                <a:gd name="connsiteX10" fmla="*/ 17004 w 41797"/>
                <a:gd name="connsiteY10" fmla="*/ 65860 h 65860"/>
                <a:gd name="connsiteX11" fmla="*/ 8697 w 41797"/>
                <a:gd name="connsiteY11" fmla="*/ 65166 h 65860"/>
                <a:gd name="connsiteX12" fmla="*/ 0 w 41797"/>
                <a:gd name="connsiteY12" fmla="*/ 63094 h 65860"/>
                <a:gd name="connsiteX13" fmla="*/ 0 w 41797"/>
                <a:gd name="connsiteY13" fmla="*/ 54303 h 65860"/>
                <a:gd name="connsiteX14" fmla="*/ 8048 w 41797"/>
                <a:gd name="connsiteY14" fmla="*/ 57465 h 65860"/>
                <a:gd name="connsiteX15" fmla="*/ 16831 w 41797"/>
                <a:gd name="connsiteY15" fmla="*/ 58501 h 65860"/>
                <a:gd name="connsiteX16" fmla="*/ 28686 w 41797"/>
                <a:gd name="connsiteY16" fmla="*/ 54570 h 65860"/>
                <a:gd name="connsiteX17" fmla="*/ 33057 w 41797"/>
                <a:gd name="connsiteY17" fmla="*/ 43878 h 65860"/>
                <a:gd name="connsiteX18" fmla="*/ 28686 w 41797"/>
                <a:gd name="connsiteY18" fmla="*/ 33186 h 65860"/>
                <a:gd name="connsiteX19" fmla="*/ 16831 w 41797"/>
                <a:gd name="connsiteY19" fmla="*/ 29256 h 65860"/>
                <a:gd name="connsiteX20" fmla="*/ 9822 w 41797"/>
                <a:gd name="connsiteY20" fmla="*/ 30035 h 65860"/>
                <a:gd name="connsiteX21" fmla="*/ 2726 w 41797"/>
                <a:gd name="connsiteY21" fmla="*/ 32460 h 65860"/>
                <a:gd name="connsiteX22" fmla="*/ 2726 w 41797"/>
                <a:gd name="connsiteY22" fmla="*/ 0 h 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60">
                  <a:moveTo>
                    <a:pt x="2726" y="0"/>
                  </a:moveTo>
                  <a:lnTo>
                    <a:pt x="37038" y="0"/>
                  </a:lnTo>
                  <a:lnTo>
                    <a:pt x="37038" y="7359"/>
                  </a:lnTo>
                  <a:lnTo>
                    <a:pt x="10730" y="7359"/>
                  </a:lnTo>
                  <a:lnTo>
                    <a:pt x="10730" y="23199"/>
                  </a:lnTo>
                  <a:cubicBezTo>
                    <a:pt x="12000" y="22762"/>
                    <a:pt x="13269" y="22452"/>
                    <a:pt x="14538" y="22249"/>
                  </a:cubicBezTo>
                  <a:cubicBezTo>
                    <a:pt x="15807" y="22014"/>
                    <a:pt x="17076" y="21896"/>
                    <a:pt x="18346" y="21896"/>
                  </a:cubicBezTo>
                  <a:cubicBezTo>
                    <a:pt x="25557" y="21896"/>
                    <a:pt x="31268" y="23872"/>
                    <a:pt x="35480" y="27824"/>
                  </a:cubicBezTo>
                  <a:cubicBezTo>
                    <a:pt x="39691" y="31777"/>
                    <a:pt x="41798" y="37128"/>
                    <a:pt x="41798" y="43878"/>
                  </a:cubicBezTo>
                  <a:cubicBezTo>
                    <a:pt x="41798" y="50832"/>
                    <a:pt x="39634" y="56236"/>
                    <a:pt x="35307" y="60103"/>
                  </a:cubicBezTo>
                  <a:cubicBezTo>
                    <a:pt x="30980" y="63938"/>
                    <a:pt x="24880" y="65860"/>
                    <a:pt x="17004" y="65860"/>
                  </a:cubicBezTo>
                  <a:cubicBezTo>
                    <a:pt x="14293" y="65860"/>
                    <a:pt x="11524" y="65625"/>
                    <a:pt x="8697" y="65166"/>
                  </a:cubicBezTo>
                  <a:cubicBezTo>
                    <a:pt x="5899" y="64707"/>
                    <a:pt x="3000" y="64012"/>
                    <a:pt x="0" y="63094"/>
                  </a:cubicBezTo>
                  <a:lnTo>
                    <a:pt x="0" y="54303"/>
                  </a:lnTo>
                  <a:cubicBezTo>
                    <a:pt x="2597" y="55724"/>
                    <a:pt x="5279" y="56771"/>
                    <a:pt x="8048" y="57465"/>
                  </a:cubicBezTo>
                  <a:cubicBezTo>
                    <a:pt x="10818" y="58159"/>
                    <a:pt x="13746" y="58501"/>
                    <a:pt x="16831" y="58501"/>
                  </a:cubicBezTo>
                  <a:cubicBezTo>
                    <a:pt x="21822" y="58501"/>
                    <a:pt x="25774" y="57187"/>
                    <a:pt x="28686" y="54570"/>
                  </a:cubicBezTo>
                  <a:cubicBezTo>
                    <a:pt x="31600" y="51943"/>
                    <a:pt x="33057" y="48375"/>
                    <a:pt x="33057" y="43878"/>
                  </a:cubicBezTo>
                  <a:cubicBezTo>
                    <a:pt x="33057" y="39382"/>
                    <a:pt x="31600" y="35814"/>
                    <a:pt x="28686" y="33186"/>
                  </a:cubicBezTo>
                  <a:cubicBezTo>
                    <a:pt x="25774" y="30570"/>
                    <a:pt x="21822" y="29256"/>
                    <a:pt x="16831" y="29256"/>
                  </a:cubicBezTo>
                  <a:cubicBezTo>
                    <a:pt x="14495" y="29256"/>
                    <a:pt x="12158" y="29512"/>
                    <a:pt x="9822" y="30035"/>
                  </a:cubicBezTo>
                  <a:cubicBezTo>
                    <a:pt x="7514" y="30559"/>
                    <a:pt x="5149" y="31360"/>
                    <a:pt x="2726" y="32460"/>
                  </a:cubicBezTo>
                  <a:lnTo>
                    <a:pt x="2726" y="0"/>
                  </a:lnTo>
                  <a:close/>
                </a:path>
              </a:pathLst>
            </a:custGeom>
            <a:solidFill>
              <a:srgbClr val="000000"/>
            </a:solidFill>
            <a:ln w="1068" cap="flat">
              <a:noFill/>
              <a:prstDash val="solid"/>
              <a:miter/>
            </a:ln>
          </p:spPr>
          <p:txBody>
            <a:bodyPr rtlCol="0" anchor="ctr"/>
            <a:lstStyle/>
            <a:p>
              <a:endParaRPr lang="de-DE"/>
            </a:p>
          </p:txBody>
        </p:sp>
        <p:sp>
          <p:nvSpPr>
            <p:cNvPr id="598" name="Freeform 597">
              <a:extLst>
                <a:ext uri="{FF2B5EF4-FFF2-40B4-BE49-F238E27FC236}">
                  <a16:creationId xmlns:a16="http://schemas.microsoft.com/office/drawing/2014/main" id="{AADC6783-4974-13E2-93BA-143A98826300}"/>
                </a:ext>
              </a:extLst>
            </p:cNvPr>
            <p:cNvSpPr/>
            <p:nvPr/>
          </p:nvSpPr>
          <p:spPr>
            <a:xfrm>
              <a:off x="4554457"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599" name="Freeform 598">
              <a:extLst>
                <a:ext uri="{FF2B5EF4-FFF2-40B4-BE49-F238E27FC236}">
                  <a16:creationId xmlns:a16="http://schemas.microsoft.com/office/drawing/2014/main" id="{6A4A85F0-7703-B22F-184E-DB2EF881BCD9}"/>
                </a:ext>
              </a:extLst>
            </p:cNvPr>
            <p:cNvSpPr/>
            <p:nvPr/>
          </p:nvSpPr>
          <p:spPr>
            <a:xfrm>
              <a:off x="4614470" y="4158449"/>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00" name="Freeform 599">
              <a:extLst>
                <a:ext uri="{FF2B5EF4-FFF2-40B4-BE49-F238E27FC236}">
                  <a16:creationId xmlns:a16="http://schemas.microsoft.com/office/drawing/2014/main" id="{53CAD147-28D7-002C-0499-1EF22B8BD424}"/>
                </a:ext>
              </a:extLst>
            </p:cNvPr>
            <p:cNvSpPr/>
            <p:nvPr/>
          </p:nvSpPr>
          <p:spPr>
            <a:xfrm>
              <a:off x="4639004" y="4103672"/>
              <a:ext cx="44652" cy="67022"/>
            </a:xfrm>
            <a:custGeom>
              <a:avLst/>
              <a:gdLst>
                <a:gd name="connsiteX0" fmla="*/ 22326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6 w 44652"/>
                <a:gd name="connsiteY4" fmla="*/ 60100 h 67022"/>
                <a:gd name="connsiteX5" fmla="*/ 32494 w 44652"/>
                <a:gd name="connsiteY5" fmla="*/ 53480 h 67022"/>
                <a:gd name="connsiteX6" fmla="*/ 35912 w 44652"/>
                <a:gd name="connsiteY6" fmla="*/ 33532 h 67022"/>
                <a:gd name="connsiteX7" fmla="*/ 32494 w 44652"/>
                <a:gd name="connsiteY7" fmla="*/ 13585 h 67022"/>
                <a:gd name="connsiteX8" fmla="*/ 22326 w 44652"/>
                <a:gd name="connsiteY8" fmla="*/ 6922 h 67022"/>
                <a:gd name="connsiteX9" fmla="*/ 22326 w 44652"/>
                <a:gd name="connsiteY9" fmla="*/ 0 h 67022"/>
                <a:gd name="connsiteX10" fmla="*/ 38898 w 44652"/>
                <a:gd name="connsiteY10" fmla="*/ 8610 h 67022"/>
                <a:gd name="connsiteX11" fmla="*/ 44653 w 44652"/>
                <a:gd name="connsiteY11" fmla="*/ 33532 h 67022"/>
                <a:gd name="connsiteX12" fmla="*/ 38898 w 44652"/>
                <a:gd name="connsiteY12" fmla="*/ 58455 h 67022"/>
                <a:gd name="connsiteX13" fmla="*/ 22326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6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6" y="6922"/>
                  </a:moveTo>
                  <a:cubicBezTo>
                    <a:pt x="17826" y="6922"/>
                    <a:pt x="14437" y="9143"/>
                    <a:pt x="12158" y="13585"/>
                  </a:cubicBezTo>
                  <a:cubicBezTo>
                    <a:pt x="9908" y="17999"/>
                    <a:pt x="8783" y="24648"/>
                    <a:pt x="8783" y="33532"/>
                  </a:cubicBezTo>
                  <a:cubicBezTo>
                    <a:pt x="8783" y="42388"/>
                    <a:pt x="9908" y="49037"/>
                    <a:pt x="12158" y="53480"/>
                  </a:cubicBezTo>
                  <a:cubicBezTo>
                    <a:pt x="14437" y="57893"/>
                    <a:pt x="17826" y="60100"/>
                    <a:pt x="22326" y="60100"/>
                  </a:cubicBezTo>
                  <a:cubicBezTo>
                    <a:pt x="26855" y="60100"/>
                    <a:pt x="30244" y="57893"/>
                    <a:pt x="32494" y="53480"/>
                  </a:cubicBezTo>
                  <a:cubicBezTo>
                    <a:pt x="34773" y="49037"/>
                    <a:pt x="35912" y="42388"/>
                    <a:pt x="35912" y="33532"/>
                  </a:cubicBezTo>
                  <a:cubicBezTo>
                    <a:pt x="35912" y="24648"/>
                    <a:pt x="34773" y="17999"/>
                    <a:pt x="32494" y="13585"/>
                  </a:cubicBezTo>
                  <a:cubicBezTo>
                    <a:pt x="30244" y="9143"/>
                    <a:pt x="26855" y="6922"/>
                    <a:pt x="22326" y="6922"/>
                  </a:cubicBezTo>
                  <a:moveTo>
                    <a:pt x="22326" y="0"/>
                  </a:moveTo>
                  <a:cubicBezTo>
                    <a:pt x="29567" y="0"/>
                    <a:pt x="35090" y="2870"/>
                    <a:pt x="38898" y="8610"/>
                  </a:cubicBezTo>
                  <a:cubicBezTo>
                    <a:pt x="42734" y="14321"/>
                    <a:pt x="44653" y="22629"/>
                    <a:pt x="44653" y="33532"/>
                  </a:cubicBezTo>
                  <a:cubicBezTo>
                    <a:pt x="44653" y="44407"/>
                    <a:pt x="42734" y="52715"/>
                    <a:pt x="38898" y="58455"/>
                  </a:cubicBezTo>
                  <a:cubicBezTo>
                    <a:pt x="35090" y="64166"/>
                    <a:pt x="29567" y="67022"/>
                    <a:pt x="22326"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1" name="Freeform 600">
              <a:extLst>
                <a:ext uri="{FF2B5EF4-FFF2-40B4-BE49-F238E27FC236}">
                  <a16:creationId xmlns:a16="http://schemas.microsoft.com/office/drawing/2014/main" id="{E1B746F9-49CD-DFAA-3B28-05009FE4BD5E}"/>
                </a:ext>
              </a:extLst>
            </p:cNvPr>
            <p:cNvSpPr/>
            <p:nvPr/>
          </p:nvSpPr>
          <p:spPr>
            <a:xfrm>
              <a:off x="4696378" y="4104839"/>
              <a:ext cx="41797" cy="65854"/>
            </a:xfrm>
            <a:custGeom>
              <a:avLst/>
              <a:gdLst>
                <a:gd name="connsiteX0" fmla="*/ 2726 w 41797"/>
                <a:gd name="connsiteY0" fmla="*/ 0 h 65854"/>
                <a:gd name="connsiteX1" fmla="*/ 37038 w 41797"/>
                <a:gd name="connsiteY1" fmla="*/ 0 h 65854"/>
                <a:gd name="connsiteX2" fmla="*/ 37038 w 41797"/>
                <a:gd name="connsiteY2" fmla="*/ 7356 h 65854"/>
                <a:gd name="connsiteX3" fmla="*/ 10730 w 41797"/>
                <a:gd name="connsiteY3" fmla="*/ 7356 h 65854"/>
                <a:gd name="connsiteX4" fmla="*/ 10730 w 41797"/>
                <a:gd name="connsiteY4" fmla="*/ 23192 h 65854"/>
                <a:gd name="connsiteX5" fmla="*/ 14538 w 41797"/>
                <a:gd name="connsiteY5" fmla="*/ 22240 h 65854"/>
                <a:gd name="connsiteX6" fmla="*/ 18346 w 41797"/>
                <a:gd name="connsiteY6" fmla="*/ 21894 h 65854"/>
                <a:gd name="connsiteX7" fmla="*/ 35480 w 41797"/>
                <a:gd name="connsiteY7" fmla="*/ 27822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3 h 65854"/>
                <a:gd name="connsiteX12" fmla="*/ 0 w 41797"/>
                <a:gd name="connsiteY12" fmla="*/ 63085 h 65854"/>
                <a:gd name="connsiteX13" fmla="*/ 0 w 41797"/>
                <a:gd name="connsiteY13" fmla="*/ 54302 h 65854"/>
                <a:gd name="connsiteX14" fmla="*/ 8047 w 41797"/>
                <a:gd name="connsiteY14" fmla="*/ 57461 h 65854"/>
                <a:gd name="connsiteX15" fmla="*/ 16831 w 41797"/>
                <a:gd name="connsiteY15" fmla="*/ 58500 h 65854"/>
                <a:gd name="connsiteX16" fmla="*/ 28686 w 41797"/>
                <a:gd name="connsiteY16" fmla="*/ 54562 h 65854"/>
                <a:gd name="connsiteX17" fmla="*/ 33057 w 41797"/>
                <a:gd name="connsiteY17" fmla="*/ 43874 h 65854"/>
                <a:gd name="connsiteX18" fmla="*/ 28686 w 41797"/>
                <a:gd name="connsiteY18" fmla="*/ 33187 h 65854"/>
                <a:gd name="connsiteX19" fmla="*/ 16831 w 41797"/>
                <a:gd name="connsiteY19" fmla="*/ 29249 h 65854"/>
                <a:gd name="connsiteX20" fmla="*/ 9821 w 41797"/>
                <a:gd name="connsiteY20" fmla="*/ 30029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6"/>
                  </a:lnTo>
                  <a:lnTo>
                    <a:pt x="10730" y="7356"/>
                  </a:lnTo>
                  <a:lnTo>
                    <a:pt x="10730" y="23192"/>
                  </a:lnTo>
                  <a:cubicBezTo>
                    <a:pt x="11999" y="22760"/>
                    <a:pt x="13268" y="22442"/>
                    <a:pt x="14538" y="22240"/>
                  </a:cubicBezTo>
                  <a:cubicBezTo>
                    <a:pt x="15807" y="22010"/>
                    <a:pt x="17076" y="21894"/>
                    <a:pt x="18346" y="21894"/>
                  </a:cubicBezTo>
                  <a:cubicBezTo>
                    <a:pt x="25557" y="21894"/>
                    <a:pt x="31268" y="23870"/>
                    <a:pt x="35480" y="27822"/>
                  </a:cubicBezTo>
                  <a:cubicBezTo>
                    <a:pt x="39691" y="31773"/>
                    <a:pt x="41798" y="37125"/>
                    <a:pt x="41798" y="43874"/>
                  </a:cubicBezTo>
                  <a:cubicBezTo>
                    <a:pt x="41798" y="50826"/>
                    <a:pt x="39634" y="56234"/>
                    <a:pt x="35307" y="60100"/>
                  </a:cubicBezTo>
                  <a:cubicBezTo>
                    <a:pt x="30980" y="63936"/>
                    <a:pt x="24880" y="65855"/>
                    <a:pt x="17004" y="65855"/>
                  </a:cubicBezTo>
                  <a:cubicBezTo>
                    <a:pt x="14292" y="65855"/>
                    <a:pt x="11524" y="65624"/>
                    <a:pt x="8697" y="65163"/>
                  </a:cubicBezTo>
                  <a:cubicBezTo>
                    <a:pt x="5899" y="64701"/>
                    <a:pt x="3000" y="64009"/>
                    <a:pt x="0" y="63085"/>
                  </a:cubicBezTo>
                  <a:lnTo>
                    <a:pt x="0" y="54302"/>
                  </a:lnTo>
                  <a:cubicBezTo>
                    <a:pt x="2597" y="55715"/>
                    <a:pt x="5279" y="56768"/>
                    <a:pt x="8047" y="57461"/>
                  </a:cubicBezTo>
                  <a:cubicBezTo>
                    <a:pt x="10817" y="58154"/>
                    <a:pt x="13745" y="58500"/>
                    <a:pt x="16831" y="58500"/>
                  </a:cubicBezTo>
                  <a:cubicBezTo>
                    <a:pt x="21822" y="58500"/>
                    <a:pt x="25774" y="57187"/>
                    <a:pt x="28686" y="54562"/>
                  </a:cubicBezTo>
                  <a:cubicBezTo>
                    <a:pt x="31600" y="51937"/>
                    <a:pt x="33057" y="48374"/>
                    <a:pt x="33057" y="43874"/>
                  </a:cubicBezTo>
                  <a:cubicBezTo>
                    <a:pt x="33057" y="39374"/>
                    <a:pt x="31600" y="35812"/>
                    <a:pt x="28686" y="33187"/>
                  </a:cubicBezTo>
                  <a:cubicBezTo>
                    <a:pt x="25774" y="30562"/>
                    <a:pt x="21822" y="29249"/>
                    <a:pt x="16831" y="29249"/>
                  </a:cubicBezTo>
                  <a:cubicBezTo>
                    <a:pt x="14495" y="29249"/>
                    <a:pt x="12158" y="29509"/>
                    <a:pt x="9821" y="30029"/>
                  </a:cubicBezTo>
                  <a:cubicBezTo>
                    <a:pt x="7514" y="30548"/>
                    <a:pt x="5149" y="31356"/>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2" name="Freeform 601">
              <a:extLst>
                <a:ext uri="{FF2B5EF4-FFF2-40B4-BE49-F238E27FC236}">
                  <a16:creationId xmlns:a16="http://schemas.microsoft.com/office/drawing/2014/main" id="{EBB69BB8-A0EA-AAED-3004-FA6AC6320B4B}"/>
                </a:ext>
              </a:extLst>
            </p:cNvPr>
            <p:cNvSpPr/>
            <p:nvPr/>
          </p:nvSpPr>
          <p:spPr>
            <a:xfrm>
              <a:off x="4751761" y="4103672"/>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3" name="Freeform 602">
              <a:extLst>
                <a:ext uri="{FF2B5EF4-FFF2-40B4-BE49-F238E27FC236}">
                  <a16:creationId xmlns:a16="http://schemas.microsoft.com/office/drawing/2014/main" id="{9C894F00-5887-6D64-D461-BB91953B3B4F}"/>
                </a:ext>
              </a:extLst>
            </p:cNvPr>
            <p:cNvSpPr/>
            <p:nvPr/>
          </p:nvSpPr>
          <p:spPr>
            <a:xfrm>
              <a:off x="4556318" y="3766524"/>
              <a:ext cx="44653" cy="67023"/>
            </a:xfrm>
            <a:custGeom>
              <a:avLst/>
              <a:gdLst>
                <a:gd name="connsiteX0" fmla="*/ 22327 w 44653"/>
                <a:gd name="connsiteY0" fmla="*/ 6922 h 67023"/>
                <a:gd name="connsiteX1" fmla="*/ 12159 w 44653"/>
                <a:gd name="connsiteY1" fmla="*/ 13586 h 67023"/>
                <a:gd name="connsiteX2" fmla="*/ 8784 w 44653"/>
                <a:gd name="connsiteY2" fmla="*/ 33534 h 67023"/>
                <a:gd name="connsiteX3" fmla="*/ 12159 w 44653"/>
                <a:gd name="connsiteY3" fmla="*/ 53480 h 67023"/>
                <a:gd name="connsiteX4" fmla="*/ 22327 w 44653"/>
                <a:gd name="connsiteY4" fmla="*/ 60100 h 67023"/>
                <a:gd name="connsiteX5" fmla="*/ 32495 w 44653"/>
                <a:gd name="connsiteY5" fmla="*/ 53480 h 67023"/>
                <a:gd name="connsiteX6" fmla="*/ 35913 w 44653"/>
                <a:gd name="connsiteY6" fmla="*/ 33534 h 67023"/>
                <a:gd name="connsiteX7" fmla="*/ 32495 w 44653"/>
                <a:gd name="connsiteY7" fmla="*/ 13586 h 67023"/>
                <a:gd name="connsiteX8" fmla="*/ 22327 w 44653"/>
                <a:gd name="connsiteY8" fmla="*/ 6922 h 67023"/>
                <a:gd name="connsiteX9" fmla="*/ 22327 w 44653"/>
                <a:gd name="connsiteY9" fmla="*/ 0 h 67023"/>
                <a:gd name="connsiteX10" fmla="*/ 38898 w 44653"/>
                <a:gd name="connsiteY10" fmla="*/ 8610 h 67023"/>
                <a:gd name="connsiteX11" fmla="*/ 44653 w 44653"/>
                <a:gd name="connsiteY11" fmla="*/ 33534 h 67023"/>
                <a:gd name="connsiteX12" fmla="*/ 38898 w 44653"/>
                <a:gd name="connsiteY12" fmla="*/ 58456 h 67023"/>
                <a:gd name="connsiteX13" fmla="*/ 22327 w 44653"/>
                <a:gd name="connsiteY13" fmla="*/ 67023 h 67023"/>
                <a:gd name="connsiteX14" fmla="*/ 5711 w 44653"/>
                <a:gd name="connsiteY14" fmla="*/ 58456 h 67023"/>
                <a:gd name="connsiteX15" fmla="*/ 0 w 44653"/>
                <a:gd name="connsiteY15" fmla="*/ 33534 h 67023"/>
                <a:gd name="connsiteX16" fmla="*/ 5711 w 44653"/>
                <a:gd name="connsiteY16" fmla="*/ 8610 h 67023"/>
                <a:gd name="connsiteX17" fmla="*/ 22327 w 44653"/>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3">
                  <a:moveTo>
                    <a:pt x="22327" y="6922"/>
                  </a:moveTo>
                  <a:cubicBezTo>
                    <a:pt x="17827" y="6922"/>
                    <a:pt x="14437" y="9144"/>
                    <a:pt x="12159" y="13586"/>
                  </a:cubicBezTo>
                  <a:cubicBezTo>
                    <a:pt x="9909" y="18000"/>
                    <a:pt x="8784" y="24649"/>
                    <a:pt x="8784" y="33534"/>
                  </a:cubicBezTo>
                  <a:cubicBezTo>
                    <a:pt x="8784" y="42389"/>
                    <a:pt x="9909" y="49037"/>
                    <a:pt x="12159" y="53480"/>
                  </a:cubicBezTo>
                  <a:cubicBezTo>
                    <a:pt x="14437" y="57893"/>
                    <a:pt x="17827" y="60100"/>
                    <a:pt x="22327" y="60100"/>
                  </a:cubicBezTo>
                  <a:cubicBezTo>
                    <a:pt x="26855" y="60100"/>
                    <a:pt x="30245" y="57893"/>
                    <a:pt x="32495" y="53480"/>
                  </a:cubicBezTo>
                  <a:cubicBezTo>
                    <a:pt x="34773" y="49037"/>
                    <a:pt x="35913" y="42389"/>
                    <a:pt x="35913" y="33534"/>
                  </a:cubicBezTo>
                  <a:cubicBezTo>
                    <a:pt x="35913" y="24649"/>
                    <a:pt x="34773" y="18000"/>
                    <a:pt x="32495" y="13586"/>
                  </a:cubicBezTo>
                  <a:cubicBezTo>
                    <a:pt x="30245" y="9144"/>
                    <a:pt x="26855" y="6922"/>
                    <a:pt x="22327" y="6922"/>
                  </a:cubicBezTo>
                  <a:moveTo>
                    <a:pt x="22327" y="0"/>
                  </a:moveTo>
                  <a:cubicBezTo>
                    <a:pt x="29567" y="0"/>
                    <a:pt x="35091" y="2870"/>
                    <a:pt x="38898" y="8610"/>
                  </a:cubicBezTo>
                  <a:cubicBezTo>
                    <a:pt x="42735" y="14321"/>
                    <a:pt x="44653" y="22629"/>
                    <a:pt x="44653" y="33534"/>
                  </a:cubicBezTo>
                  <a:cubicBezTo>
                    <a:pt x="44653" y="44408"/>
                    <a:pt x="42735" y="52715"/>
                    <a:pt x="38898" y="58456"/>
                  </a:cubicBezTo>
                  <a:cubicBezTo>
                    <a:pt x="35091" y="64167"/>
                    <a:pt x="29567" y="67023"/>
                    <a:pt x="22327" y="67023"/>
                  </a:cubicBezTo>
                  <a:cubicBezTo>
                    <a:pt x="15086" y="67023"/>
                    <a:pt x="9548" y="64167"/>
                    <a:pt x="5711" y="58456"/>
                  </a:cubicBezTo>
                  <a:cubicBezTo>
                    <a:pt x="1904" y="52715"/>
                    <a:pt x="0" y="44408"/>
                    <a:pt x="0" y="33534"/>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4" name="Freeform 603">
              <a:extLst>
                <a:ext uri="{FF2B5EF4-FFF2-40B4-BE49-F238E27FC236}">
                  <a16:creationId xmlns:a16="http://schemas.microsoft.com/office/drawing/2014/main" id="{5B95737D-A726-C682-AAE8-6452C345B601}"/>
                </a:ext>
              </a:extLst>
            </p:cNvPr>
            <p:cNvSpPr/>
            <p:nvPr/>
          </p:nvSpPr>
          <p:spPr>
            <a:xfrm>
              <a:off x="4616331" y="3821302"/>
              <a:ext cx="9129" cy="10990"/>
            </a:xfrm>
            <a:custGeom>
              <a:avLst/>
              <a:gdLst>
                <a:gd name="connsiteX0" fmla="*/ 0 w 9129"/>
                <a:gd name="connsiteY0" fmla="*/ 0 h 10990"/>
                <a:gd name="connsiteX1" fmla="*/ 9129 w 9129"/>
                <a:gd name="connsiteY1" fmla="*/ 0 h 10990"/>
                <a:gd name="connsiteX2" fmla="*/ 9129 w 9129"/>
                <a:gd name="connsiteY2" fmla="*/ 10991 h 10990"/>
                <a:gd name="connsiteX3" fmla="*/ 0 w 9129"/>
                <a:gd name="connsiteY3" fmla="*/ 10991 h 10990"/>
                <a:gd name="connsiteX4" fmla="*/ 0 w 9129"/>
                <a:gd name="connsiteY4" fmla="*/ 0 h 10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9" h="10990">
                  <a:moveTo>
                    <a:pt x="0" y="0"/>
                  </a:moveTo>
                  <a:lnTo>
                    <a:pt x="9129" y="0"/>
                  </a:lnTo>
                  <a:lnTo>
                    <a:pt x="9129" y="10991"/>
                  </a:lnTo>
                  <a:lnTo>
                    <a:pt x="0" y="10991"/>
                  </a:lnTo>
                  <a:lnTo>
                    <a:pt x="0" y="0"/>
                  </a:lnTo>
                  <a:close/>
                </a:path>
              </a:pathLst>
            </a:custGeom>
            <a:solidFill>
              <a:srgbClr val="000000"/>
            </a:solidFill>
            <a:ln w="1068" cap="flat">
              <a:noFill/>
              <a:prstDash val="solid"/>
              <a:miter/>
            </a:ln>
          </p:spPr>
          <p:txBody>
            <a:bodyPr rtlCol="0" anchor="ctr"/>
            <a:lstStyle/>
            <a:p>
              <a:endParaRPr lang="de-DE"/>
            </a:p>
          </p:txBody>
        </p:sp>
        <p:sp>
          <p:nvSpPr>
            <p:cNvPr id="605" name="Freeform 604">
              <a:extLst>
                <a:ext uri="{FF2B5EF4-FFF2-40B4-BE49-F238E27FC236}">
                  <a16:creationId xmlns:a16="http://schemas.microsoft.com/office/drawing/2014/main" id="{9519505A-AA23-CF82-A5E0-82075D984878}"/>
                </a:ext>
              </a:extLst>
            </p:cNvPr>
            <p:cNvSpPr/>
            <p:nvPr/>
          </p:nvSpPr>
          <p:spPr>
            <a:xfrm>
              <a:off x="4640865" y="3766524"/>
              <a:ext cx="44652" cy="67023"/>
            </a:xfrm>
            <a:custGeom>
              <a:avLst/>
              <a:gdLst>
                <a:gd name="connsiteX0" fmla="*/ 22326 w 44652"/>
                <a:gd name="connsiteY0" fmla="*/ 6922 h 67023"/>
                <a:gd name="connsiteX1" fmla="*/ 12158 w 44652"/>
                <a:gd name="connsiteY1" fmla="*/ 13586 h 67023"/>
                <a:gd name="connsiteX2" fmla="*/ 8783 w 44652"/>
                <a:gd name="connsiteY2" fmla="*/ 33534 h 67023"/>
                <a:gd name="connsiteX3" fmla="*/ 12158 w 44652"/>
                <a:gd name="connsiteY3" fmla="*/ 53480 h 67023"/>
                <a:gd name="connsiteX4" fmla="*/ 22326 w 44652"/>
                <a:gd name="connsiteY4" fmla="*/ 60100 h 67023"/>
                <a:gd name="connsiteX5" fmla="*/ 32494 w 44652"/>
                <a:gd name="connsiteY5" fmla="*/ 53480 h 67023"/>
                <a:gd name="connsiteX6" fmla="*/ 35912 w 44652"/>
                <a:gd name="connsiteY6" fmla="*/ 33534 h 67023"/>
                <a:gd name="connsiteX7" fmla="*/ 32494 w 44652"/>
                <a:gd name="connsiteY7" fmla="*/ 13586 h 67023"/>
                <a:gd name="connsiteX8" fmla="*/ 22326 w 44652"/>
                <a:gd name="connsiteY8" fmla="*/ 6922 h 67023"/>
                <a:gd name="connsiteX9" fmla="*/ 22326 w 44652"/>
                <a:gd name="connsiteY9" fmla="*/ 0 h 67023"/>
                <a:gd name="connsiteX10" fmla="*/ 38898 w 44652"/>
                <a:gd name="connsiteY10" fmla="*/ 8610 h 67023"/>
                <a:gd name="connsiteX11" fmla="*/ 44653 w 44652"/>
                <a:gd name="connsiteY11" fmla="*/ 33534 h 67023"/>
                <a:gd name="connsiteX12" fmla="*/ 38898 w 44652"/>
                <a:gd name="connsiteY12" fmla="*/ 58456 h 67023"/>
                <a:gd name="connsiteX13" fmla="*/ 22326 w 44652"/>
                <a:gd name="connsiteY13" fmla="*/ 67023 h 67023"/>
                <a:gd name="connsiteX14" fmla="*/ 5711 w 44652"/>
                <a:gd name="connsiteY14" fmla="*/ 58456 h 67023"/>
                <a:gd name="connsiteX15" fmla="*/ 0 w 44652"/>
                <a:gd name="connsiteY15" fmla="*/ 33534 h 67023"/>
                <a:gd name="connsiteX16" fmla="*/ 5711 w 44652"/>
                <a:gd name="connsiteY16" fmla="*/ 8610 h 67023"/>
                <a:gd name="connsiteX17" fmla="*/ 22326 w 44652"/>
                <a:gd name="connsiteY17" fmla="*/ 0 h 6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3">
                  <a:moveTo>
                    <a:pt x="22326" y="6922"/>
                  </a:moveTo>
                  <a:cubicBezTo>
                    <a:pt x="17826" y="6922"/>
                    <a:pt x="14437" y="9144"/>
                    <a:pt x="12158" y="13586"/>
                  </a:cubicBezTo>
                  <a:cubicBezTo>
                    <a:pt x="9908" y="18000"/>
                    <a:pt x="8783" y="24649"/>
                    <a:pt x="8783" y="33534"/>
                  </a:cubicBezTo>
                  <a:cubicBezTo>
                    <a:pt x="8783" y="42389"/>
                    <a:pt x="9908" y="49037"/>
                    <a:pt x="12158" y="53480"/>
                  </a:cubicBezTo>
                  <a:cubicBezTo>
                    <a:pt x="14437" y="57893"/>
                    <a:pt x="17826" y="60100"/>
                    <a:pt x="22326" y="60100"/>
                  </a:cubicBezTo>
                  <a:cubicBezTo>
                    <a:pt x="26855" y="60100"/>
                    <a:pt x="30244" y="57893"/>
                    <a:pt x="32494" y="53480"/>
                  </a:cubicBezTo>
                  <a:cubicBezTo>
                    <a:pt x="34773" y="49037"/>
                    <a:pt x="35912" y="42389"/>
                    <a:pt x="35912" y="33534"/>
                  </a:cubicBezTo>
                  <a:cubicBezTo>
                    <a:pt x="35912" y="24649"/>
                    <a:pt x="34773" y="18000"/>
                    <a:pt x="32494" y="13586"/>
                  </a:cubicBezTo>
                  <a:cubicBezTo>
                    <a:pt x="30244" y="9144"/>
                    <a:pt x="26855" y="6922"/>
                    <a:pt x="22326" y="6922"/>
                  </a:cubicBezTo>
                  <a:moveTo>
                    <a:pt x="22326" y="0"/>
                  </a:moveTo>
                  <a:cubicBezTo>
                    <a:pt x="29567" y="0"/>
                    <a:pt x="35090" y="2870"/>
                    <a:pt x="38898" y="8610"/>
                  </a:cubicBezTo>
                  <a:cubicBezTo>
                    <a:pt x="42734" y="14321"/>
                    <a:pt x="44653" y="22629"/>
                    <a:pt x="44653" y="33534"/>
                  </a:cubicBezTo>
                  <a:cubicBezTo>
                    <a:pt x="44653" y="44408"/>
                    <a:pt x="42734" y="52715"/>
                    <a:pt x="38898" y="58456"/>
                  </a:cubicBezTo>
                  <a:cubicBezTo>
                    <a:pt x="35090" y="64167"/>
                    <a:pt x="29567" y="67023"/>
                    <a:pt x="22326" y="67023"/>
                  </a:cubicBezTo>
                  <a:cubicBezTo>
                    <a:pt x="15086" y="67023"/>
                    <a:pt x="9548" y="64167"/>
                    <a:pt x="5711" y="58456"/>
                  </a:cubicBezTo>
                  <a:cubicBezTo>
                    <a:pt x="1903" y="52715"/>
                    <a:pt x="0" y="44408"/>
                    <a:pt x="0" y="33534"/>
                  </a:cubicBezTo>
                  <a:cubicBezTo>
                    <a:pt x="0" y="22629"/>
                    <a:pt x="1903" y="14321"/>
                    <a:pt x="5711" y="8610"/>
                  </a:cubicBezTo>
                  <a:cubicBezTo>
                    <a:pt x="9548" y="2870"/>
                    <a:pt x="15086" y="0"/>
                    <a:pt x="22326" y="0"/>
                  </a:cubicBezTo>
                  <a:close/>
                </a:path>
              </a:pathLst>
            </a:custGeom>
            <a:solidFill>
              <a:srgbClr val="000000"/>
            </a:solidFill>
            <a:ln w="1068" cap="flat">
              <a:noFill/>
              <a:prstDash val="solid"/>
              <a:miter/>
            </a:ln>
          </p:spPr>
          <p:txBody>
            <a:bodyPr rtlCol="0" anchor="ctr"/>
            <a:lstStyle/>
            <a:p>
              <a:endParaRPr lang="de-DE"/>
            </a:p>
          </p:txBody>
        </p:sp>
        <p:sp>
          <p:nvSpPr>
            <p:cNvPr id="606" name="Freeform 605">
              <a:extLst>
                <a:ext uri="{FF2B5EF4-FFF2-40B4-BE49-F238E27FC236}">
                  <a16:creationId xmlns:a16="http://schemas.microsoft.com/office/drawing/2014/main" id="{7D0BECEB-A64B-C1F8-7669-ECE67F32F43E}"/>
                </a:ext>
              </a:extLst>
            </p:cNvPr>
            <p:cNvSpPr/>
            <p:nvPr/>
          </p:nvSpPr>
          <p:spPr>
            <a:xfrm>
              <a:off x="4698671" y="3767693"/>
              <a:ext cx="41536" cy="64599"/>
            </a:xfrm>
            <a:custGeom>
              <a:avLst/>
              <a:gdLst>
                <a:gd name="connsiteX0" fmla="*/ 0 w 41536"/>
                <a:gd name="connsiteY0" fmla="*/ 0 h 64599"/>
                <a:gd name="connsiteX1" fmla="*/ 41537 w 41536"/>
                <a:gd name="connsiteY1" fmla="*/ 0 h 64599"/>
                <a:gd name="connsiteX2" fmla="*/ 41537 w 41536"/>
                <a:gd name="connsiteY2" fmla="*/ 3721 h 64599"/>
                <a:gd name="connsiteX3" fmla="*/ 18086 w 41536"/>
                <a:gd name="connsiteY3" fmla="*/ 64600 h 64599"/>
                <a:gd name="connsiteX4" fmla="*/ 8956 w 41536"/>
                <a:gd name="connsiteY4" fmla="*/ 64600 h 64599"/>
                <a:gd name="connsiteX5" fmla="*/ 31023 w 41536"/>
                <a:gd name="connsiteY5" fmla="*/ 7355 h 64599"/>
                <a:gd name="connsiteX6" fmla="*/ 0 w 41536"/>
                <a:gd name="connsiteY6" fmla="*/ 7355 h 64599"/>
                <a:gd name="connsiteX7" fmla="*/ 0 w 41536"/>
                <a:gd name="connsiteY7" fmla="*/ 0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36" h="64599">
                  <a:moveTo>
                    <a:pt x="0" y="0"/>
                  </a:moveTo>
                  <a:lnTo>
                    <a:pt x="41537" y="0"/>
                  </a:lnTo>
                  <a:lnTo>
                    <a:pt x="41537" y="3721"/>
                  </a:lnTo>
                  <a:lnTo>
                    <a:pt x="18086" y="64600"/>
                  </a:lnTo>
                  <a:lnTo>
                    <a:pt x="8956" y="64600"/>
                  </a:lnTo>
                  <a:lnTo>
                    <a:pt x="31023" y="7355"/>
                  </a:lnTo>
                  <a:lnTo>
                    <a:pt x="0" y="7355"/>
                  </a:lnTo>
                  <a:lnTo>
                    <a:pt x="0" y="0"/>
                  </a:lnTo>
                  <a:close/>
                </a:path>
              </a:pathLst>
            </a:custGeom>
            <a:solidFill>
              <a:srgbClr val="000000"/>
            </a:solidFill>
            <a:ln w="1068" cap="flat">
              <a:noFill/>
              <a:prstDash val="solid"/>
              <a:miter/>
            </a:ln>
          </p:spPr>
          <p:txBody>
            <a:bodyPr rtlCol="0" anchor="ctr"/>
            <a:lstStyle/>
            <a:p>
              <a:endParaRPr lang="de-DE"/>
            </a:p>
          </p:txBody>
        </p:sp>
        <p:sp>
          <p:nvSpPr>
            <p:cNvPr id="607" name="Freeform 606">
              <a:extLst>
                <a:ext uri="{FF2B5EF4-FFF2-40B4-BE49-F238E27FC236}">
                  <a16:creationId xmlns:a16="http://schemas.microsoft.com/office/drawing/2014/main" id="{2FBE0681-F606-9D3F-6E24-9D982CCF334D}"/>
                </a:ext>
              </a:extLst>
            </p:cNvPr>
            <p:cNvSpPr/>
            <p:nvPr/>
          </p:nvSpPr>
          <p:spPr>
            <a:xfrm>
              <a:off x="4754617" y="3767693"/>
              <a:ext cx="41797" cy="65854"/>
            </a:xfrm>
            <a:custGeom>
              <a:avLst/>
              <a:gdLst>
                <a:gd name="connsiteX0" fmla="*/ 2726 w 41797"/>
                <a:gd name="connsiteY0" fmla="*/ 0 h 65854"/>
                <a:gd name="connsiteX1" fmla="*/ 37038 w 41797"/>
                <a:gd name="connsiteY1" fmla="*/ 0 h 65854"/>
                <a:gd name="connsiteX2" fmla="*/ 37038 w 41797"/>
                <a:gd name="connsiteY2" fmla="*/ 7355 h 65854"/>
                <a:gd name="connsiteX3" fmla="*/ 10730 w 41797"/>
                <a:gd name="connsiteY3" fmla="*/ 7355 h 65854"/>
                <a:gd name="connsiteX4" fmla="*/ 10730 w 41797"/>
                <a:gd name="connsiteY4" fmla="*/ 23192 h 65854"/>
                <a:gd name="connsiteX5" fmla="*/ 14538 w 41797"/>
                <a:gd name="connsiteY5" fmla="*/ 22239 h 65854"/>
                <a:gd name="connsiteX6" fmla="*/ 18346 w 41797"/>
                <a:gd name="connsiteY6" fmla="*/ 21893 h 65854"/>
                <a:gd name="connsiteX7" fmla="*/ 35480 w 41797"/>
                <a:gd name="connsiteY7" fmla="*/ 27821 h 65854"/>
                <a:gd name="connsiteX8" fmla="*/ 41798 w 41797"/>
                <a:gd name="connsiteY8" fmla="*/ 43874 h 65854"/>
                <a:gd name="connsiteX9" fmla="*/ 35307 w 41797"/>
                <a:gd name="connsiteY9" fmla="*/ 60100 h 65854"/>
                <a:gd name="connsiteX10" fmla="*/ 17004 w 41797"/>
                <a:gd name="connsiteY10" fmla="*/ 65855 h 65854"/>
                <a:gd name="connsiteX11" fmla="*/ 8697 w 41797"/>
                <a:gd name="connsiteY11" fmla="*/ 65162 h 65854"/>
                <a:gd name="connsiteX12" fmla="*/ 0 w 41797"/>
                <a:gd name="connsiteY12" fmla="*/ 63085 h 65854"/>
                <a:gd name="connsiteX13" fmla="*/ 0 w 41797"/>
                <a:gd name="connsiteY13" fmla="*/ 54302 h 65854"/>
                <a:gd name="connsiteX14" fmla="*/ 8048 w 41797"/>
                <a:gd name="connsiteY14" fmla="*/ 57460 h 65854"/>
                <a:gd name="connsiteX15" fmla="*/ 16831 w 41797"/>
                <a:gd name="connsiteY15" fmla="*/ 58499 h 65854"/>
                <a:gd name="connsiteX16" fmla="*/ 28686 w 41797"/>
                <a:gd name="connsiteY16" fmla="*/ 54562 h 65854"/>
                <a:gd name="connsiteX17" fmla="*/ 33057 w 41797"/>
                <a:gd name="connsiteY17" fmla="*/ 43874 h 65854"/>
                <a:gd name="connsiteX18" fmla="*/ 28686 w 41797"/>
                <a:gd name="connsiteY18" fmla="*/ 33186 h 65854"/>
                <a:gd name="connsiteX19" fmla="*/ 16831 w 41797"/>
                <a:gd name="connsiteY19" fmla="*/ 29249 h 65854"/>
                <a:gd name="connsiteX20" fmla="*/ 9822 w 41797"/>
                <a:gd name="connsiteY20" fmla="*/ 30028 h 65854"/>
                <a:gd name="connsiteX21" fmla="*/ 2726 w 41797"/>
                <a:gd name="connsiteY21" fmla="*/ 32452 h 65854"/>
                <a:gd name="connsiteX22" fmla="*/ 2726 w 41797"/>
                <a:gd name="connsiteY22" fmla="*/ 0 h 6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797" h="65854">
                  <a:moveTo>
                    <a:pt x="2726" y="0"/>
                  </a:moveTo>
                  <a:lnTo>
                    <a:pt x="37038" y="0"/>
                  </a:lnTo>
                  <a:lnTo>
                    <a:pt x="37038" y="7355"/>
                  </a:lnTo>
                  <a:lnTo>
                    <a:pt x="10730" y="7355"/>
                  </a:lnTo>
                  <a:lnTo>
                    <a:pt x="10730" y="23192"/>
                  </a:lnTo>
                  <a:cubicBezTo>
                    <a:pt x="12000" y="22759"/>
                    <a:pt x="13269" y="22441"/>
                    <a:pt x="14538" y="22239"/>
                  </a:cubicBezTo>
                  <a:cubicBezTo>
                    <a:pt x="15807" y="22009"/>
                    <a:pt x="17076" y="21893"/>
                    <a:pt x="18346" y="21893"/>
                  </a:cubicBezTo>
                  <a:cubicBezTo>
                    <a:pt x="25557" y="21893"/>
                    <a:pt x="31268" y="23869"/>
                    <a:pt x="35480" y="27821"/>
                  </a:cubicBezTo>
                  <a:cubicBezTo>
                    <a:pt x="39691" y="31773"/>
                    <a:pt x="41798" y="37125"/>
                    <a:pt x="41798" y="43874"/>
                  </a:cubicBezTo>
                  <a:cubicBezTo>
                    <a:pt x="41798" y="50826"/>
                    <a:pt x="39634" y="56234"/>
                    <a:pt x="35307" y="60100"/>
                  </a:cubicBezTo>
                  <a:cubicBezTo>
                    <a:pt x="30980" y="63936"/>
                    <a:pt x="24880" y="65855"/>
                    <a:pt x="17004" y="65855"/>
                  </a:cubicBezTo>
                  <a:cubicBezTo>
                    <a:pt x="14293" y="65855"/>
                    <a:pt x="11524" y="65624"/>
                    <a:pt x="8697" y="65162"/>
                  </a:cubicBezTo>
                  <a:cubicBezTo>
                    <a:pt x="5899" y="64700"/>
                    <a:pt x="3000" y="64008"/>
                    <a:pt x="0" y="63085"/>
                  </a:cubicBezTo>
                  <a:lnTo>
                    <a:pt x="0" y="54302"/>
                  </a:lnTo>
                  <a:cubicBezTo>
                    <a:pt x="2597" y="55715"/>
                    <a:pt x="5279" y="56768"/>
                    <a:pt x="8048" y="57460"/>
                  </a:cubicBezTo>
                  <a:cubicBezTo>
                    <a:pt x="10818" y="58153"/>
                    <a:pt x="13746" y="58499"/>
                    <a:pt x="16831" y="58499"/>
                  </a:cubicBezTo>
                  <a:cubicBezTo>
                    <a:pt x="21822" y="58499"/>
                    <a:pt x="25774" y="57186"/>
                    <a:pt x="28686" y="54562"/>
                  </a:cubicBezTo>
                  <a:cubicBezTo>
                    <a:pt x="31600" y="51936"/>
                    <a:pt x="33057" y="48374"/>
                    <a:pt x="33057" y="43874"/>
                  </a:cubicBezTo>
                  <a:cubicBezTo>
                    <a:pt x="33057" y="39374"/>
                    <a:pt x="31600" y="35812"/>
                    <a:pt x="28686" y="33186"/>
                  </a:cubicBezTo>
                  <a:cubicBezTo>
                    <a:pt x="25774" y="30562"/>
                    <a:pt x="21822" y="29249"/>
                    <a:pt x="16831" y="29249"/>
                  </a:cubicBezTo>
                  <a:cubicBezTo>
                    <a:pt x="14495" y="29249"/>
                    <a:pt x="12158" y="29509"/>
                    <a:pt x="9822" y="30028"/>
                  </a:cubicBezTo>
                  <a:cubicBezTo>
                    <a:pt x="7514" y="30547"/>
                    <a:pt x="5149" y="31355"/>
                    <a:pt x="2726" y="32452"/>
                  </a:cubicBezTo>
                  <a:lnTo>
                    <a:pt x="2726" y="0"/>
                  </a:lnTo>
                  <a:close/>
                </a:path>
              </a:pathLst>
            </a:custGeom>
            <a:solidFill>
              <a:srgbClr val="000000"/>
            </a:solidFill>
            <a:ln w="1068" cap="flat">
              <a:noFill/>
              <a:prstDash val="solid"/>
              <a:miter/>
            </a:ln>
          </p:spPr>
          <p:txBody>
            <a:bodyPr rtlCol="0" anchor="ctr"/>
            <a:lstStyle/>
            <a:p>
              <a:endParaRPr lang="de-DE"/>
            </a:p>
          </p:txBody>
        </p:sp>
        <p:sp>
          <p:nvSpPr>
            <p:cNvPr id="608" name="Freeform 607">
              <a:extLst>
                <a:ext uri="{FF2B5EF4-FFF2-40B4-BE49-F238E27FC236}">
                  <a16:creationId xmlns:a16="http://schemas.microsoft.com/office/drawing/2014/main" id="{7AED8FB1-9D5E-F4E3-56ED-5D9FF3FB9ED0}"/>
                </a:ext>
              </a:extLst>
            </p:cNvPr>
            <p:cNvSpPr/>
            <p:nvPr/>
          </p:nvSpPr>
          <p:spPr>
            <a:xfrm>
              <a:off x="4554457"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8 w 44653"/>
                <a:gd name="connsiteY10" fmla="*/ 8610 h 67022"/>
                <a:gd name="connsiteX11" fmla="*/ 44653 w 44653"/>
                <a:gd name="connsiteY11" fmla="*/ 33532 h 67022"/>
                <a:gd name="connsiteX12" fmla="*/ 38898 w 44653"/>
                <a:gd name="connsiteY12" fmla="*/ 58455 h 67022"/>
                <a:gd name="connsiteX13" fmla="*/ 22327 w 44653"/>
                <a:gd name="connsiteY13" fmla="*/ 67022 h 67022"/>
                <a:gd name="connsiteX14" fmla="*/ 5711 w 44653"/>
                <a:gd name="connsiteY14" fmla="*/ 58455 h 67022"/>
                <a:gd name="connsiteX15" fmla="*/ 0 w 44653"/>
                <a:gd name="connsiteY15" fmla="*/ 33532 h 67022"/>
                <a:gd name="connsiteX16" fmla="*/ 5711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7" y="9143"/>
                    <a:pt x="12158" y="13585"/>
                  </a:cubicBezTo>
                  <a:cubicBezTo>
                    <a:pt x="9909" y="17999"/>
                    <a:pt x="8784" y="24648"/>
                    <a:pt x="8784" y="33532"/>
                  </a:cubicBezTo>
                  <a:cubicBezTo>
                    <a:pt x="8784" y="42388"/>
                    <a:pt x="9909" y="49037"/>
                    <a:pt x="12158" y="53480"/>
                  </a:cubicBezTo>
                  <a:cubicBezTo>
                    <a:pt x="14437" y="57893"/>
                    <a:pt x="17827" y="60100"/>
                    <a:pt x="22327" y="60100"/>
                  </a:cubicBezTo>
                  <a:cubicBezTo>
                    <a:pt x="26855" y="60100"/>
                    <a:pt x="30245" y="57893"/>
                    <a:pt x="32495" y="53480"/>
                  </a:cubicBezTo>
                  <a:cubicBezTo>
                    <a:pt x="34773" y="49037"/>
                    <a:pt x="35913" y="42388"/>
                    <a:pt x="35913" y="33532"/>
                  </a:cubicBezTo>
                  <a:cubicBezTo>
                    <a:pt x="35913" y="24648"/>
                    <a:pt x="34773" y="17999"/>
                    <a:pt x="32495" y="13585"/>
                  </a:cubicBezTo>
                  <a:cubicBezTo>
                    <a:pt x="30245" y="9143"/>
                    <a:pt x="26855" y="6922"/>
                    <a:pt x="22327" y="6922"/>
                  </a:cubicBezTo>
                  <a:moveTo>
                    <a:pt x="22327" y="0"/>
                  </a:moveTo>
                  <a:cubicBezTo>
                    <a:pt x="29567" y="0"/>
                    <a:pt x="35091" y="2870"/>
                    <a:pt x="38898" y="8610"/>
                  </a:cubicBezTo>
                  <a:cubicBezTo>
                    <a:pt x="42735" y="14321"/>
                    <a:pt x="44653" y="22629"/>
                    <a:pt x="44653" y="33532"/>
                  </a:cubicBezTo>
                  <a:cubicBezTo>
                    <a:pt x="44653" y="44407"/>
                    <a:pt x="42735" y="52715"/>
                    <a:pt x="38898" y="58455"/>
                  </a:cubicBezTo>
                  <a:cubicBezTo>
                    <a:pt x="35091" y="64166"/>
                    <a:pt x="29567" y="67022"/>
                    <a:pt x="22327" y="67022"/>
                  </a:cubicBezTo>
                  <a:cubicBezTo>
                    <a:pt x="15086" y="67022"/>
                    <a:pt x="9548" y="64166"/>
                    <a:pt x="5711" y="58455"/>
                  </a:cubicBezTo>
                  <a:cubicBezTo>
                    <a:pt x="1904" y="52715"/>
                    <a:pt x="0" y="44407"/>
                    <a:pt x="0" y="33532"/>
                  </a:cubicBezTo>
                  <a:cubicBezTo>
                    <a:pt x="0" y="22629"/>
                    <a:pt x="1904"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09" name="Freeform 608">
              <a:extLst>
                <a:ext uri="{FF2B5EF4-FFF2-40B4-BE49-F238E27FC236}">
                  <a16:creationId xmlns:a16="http://schemas.microsoft.com/office/drawing/2014/main" id="{92AAD095-5BD7-389D-4C1A-5C26B8F98038}"/>
                </a:ext>
              </a:extLst>
            </p:cNvPr>
            <p:cNvSpPr/>
            <p:nvPr/>
          </p:nvSpPr>
          <p:spPr>
            <a:xfrm>
              <a:off x="4614470" y="3484156"/>
              <a:ext cx="9130" cy="10989"/>
            </a:xfrm>
            <a:custGeom>
              <a:avLst/>
              <a:gdLst>
                <a:gd name="connsiteX0" fmla="*/ 0 w 9130"/>
                <a:gd name="connsiteY0" fmla="*/ 0 h 10989"/>
                <a:gd name="connsiteX1" fmla="*/ 9130 w 9130"/>
                <a:gd name="connsiteY1" fmla="*/ 0 h 10989"/>
                <a:gd name="connsiteX2" fmla="*/ 9130 w 9130"/>
                <a:gd name="connsiteY2" fmla="*/ 10990 h 10989"/>
                <a:gd name="connsiteX3" fmla="*/ 0 w 9130"/>
                <a:gd name="connsiteY3" fmla="*/ 10990 h 10989"/>
                <a:gd name="connsiteX4" fmla="*/ 0 w 9130"/>
                <a:gd name="connsiteY4" fmla="*/ 0 h 1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0" h="10989">
                  <a:moveTo>
                    <a:pt x="0" y="0"/>
                  </a:moveTo>
                  <a:lnTo>
                    <a:pt x="9130" y="0"/>
                  </a:lnTo>
                  <a:lnTo>
                    <a:pt x="9130" y="10990"/>
                  </a:lnTo>
                  <a:lnTo>
                    <a:pt x="0" y="10990"/>
                  </a:lnTo>
                  <a:lnTo>
                    <a:pt x="0" y="0"/>
                  </a:lnTo>
                  <a:close/>
                </a:path>
              </a:pathLst>
            </a:custGeom>
            <a:solidFill>
              <a:srgbClr val="000000"/>
            </a:solidFill>
            <a:ln w="1068" cap="flat">
              <a:noFill/>
              <a:prstDash val="solid"/>
              <a:miter/>
            </a:ln>
          </p:spPr>
          <p:txBody>
            <a:bodyPr rtlCol="0" anchor="ctr"/>
            <a:lstStyle/>
            <a:p>
              <a:endParaRPr lang="de-DE"/>
            </a:p>
          </p:txBody>
        </p:sp>
        <p:sp>
          <p:nvSpPr>
            <p:cNvPr id="610" name="Freeform 609">
              <a:extLst>
                <a:ext uri="{FF2B5EF4-FFF2-40B4-BE49-F238E27FC236}">
                  <a16:creationId xmlns:a16="http://schemas.microsoft.com/office/drawing/2014/main" id="{D3DEC0DE-5F21-4FF2-48C3-4C76A5BD1BD1}"/>
                </a:ext>
              </a:extLst>
            </p:cNvPr>
            <p:cNvSpPr/>
            <p:nvPr/>
          </p:nvSpPr>
          <p:spPr>
            <a:xfrm>
              <a:off x="4642898" y="3430546"/>
              <a:ext cx="38465" cy="64599"/>
            </a:xfrm>
            <a:custGeom>
              <a:avLst/>
              <a:gdLst>
                <a:gd name="connsiteX0" fmla="*/ 1254 w 38465"/>
                <a:gd name="connsiteY0" fmla="*/ 57245 h 64599"/>
                <a:gd name="connsiteX1" fmla="*/ 15533 w 38465"/>
                <a:gd name="connsiteY1" fmla="*/ 57245 h 64599"/>
                <a:gd name="connsiteX2" fmla="*/ 15533 w 38465"/>
                <a:gd name="connsiteY2" fmla="*/ 7962 h 64599"/>
                <a:gd name="connsiteX3" fmla="*/ 0 w 38465"/>
                <a:gd name="connsiteY3" fmla="*/ 11077 h 64599"/>
                <a:gd name="connsiteX4" fmla="*/ 0 w 38465"/>
                <a:gd name="connsiteY4" fmla="*/ 3116 h 64599"/>
                <a:gd name="connsiteX5" fmla="*/ 15446 w 38465"/>
                <a:gd name="connsiteY5" fmla="*/ 0 h 64599"/>
                <a:gd name="connsiteX6" fmla="*/ 24186 w 38465"/>
                <a:gd name="connsiteY6" fmla="*/ 0 h 64599"/>
                <a:gd name="connsiteX7" fmla="*/ 24186 w 38465"/>
                <a:gd name="connsiteY7" fmla="*/ 57245 h 64599"/>
                <a:gd name="connsiteX8" fmla="*/ 38465 w 38465"/>
                <a:gd name="connsiteY8" fmla="*/ 57245 h 64599"/>
                <a:gd name="connsiteX9" fmla="*/ 38465 w 38465"/>
                <a:gd name="connsiteY9" fmla="*/ 64600 h 64599"/>
                <a:gd name="connsiteX10" fmla="*/ 1254 w 38465"/>
                <a:gd name="connsiteY10" fmla="*/ 64600 h 64599"/>
                <a:gd name="connsiteX11" fmla="*/ 1254 w 38465"/>
                <a:gd name="connsiteY11" fmla="*/ 57245 h 6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5" h="64599">
                  <a:moveTo>
                    <a:pt x="1254" y="57245"/>
                  </a:moveTo>
                  <a:lnTo>
                    <a:pt x="15533" y="57245"/>
                  </a:lnTo>
                  <a:lnTo>
                    <a:pt x="15533" y="7962"/>
                  </a:lnTo>
                  <a:lnTo>
                    <a:pt x="0" y="11077"/>
                  </a:lnTo>
                  <a:lnTo>
                    <a:pt x="0" y="3116"/>
                  </a:lnTo>
                  <a:lnTo>
                    <a:pt x="15446" y="0"/>
                  </a:lnTo>
                  <a:lnTo>
                    <a:pt x="24186" y="0"/>
                  </a:lnTo>
                  <a:lnTo>
                    <a:pt x="24186" y="57245"/>
                  </a:lnTo>
                  <a:lnTo>
                    <a:pt x="38465" y="57245"/>
                  </a:lnTo>
                  <a:lnTo>
                    <a:pt x="38465" y="64600"/>
                  </a:lnTo>
                  <a:lnTo>
                    <a:pt x="1254" y="64600"/>
                  </a:lnTo>
                  <a:lnTo>
                    <a:pt x="1254" y="57245"/>
                  </a:lnTo>
                  <a:close/>
                </a:path>
              </a:pathLst>
            </a:custGeom>
            <a:solidFill>
              <a:srgbClr val="000000"/>
            </a:solidFill>
            <a:ln w="1068" cap="flat">
              <a:noFill/>
              <a:prstDash val="solid"/>
              <a:miter/>
            </a:ln>
          </p:spPr>
          <p:txBody>
            <a:bodyPr rtlCol="0" anchor="ctr"/>
            <a:lstStyle/>
            <a:p>
              <a:endParaRPr lang="de-DE"/>
            </a:p>
          </p:txBody>
        </p:sp>
        <p:sp>
          <p:nvSpPr>
            <p:cNvPr id="611" name="Freeform 610">
              <a:extLst>
                <a:ext uri="{FF2B5EF4-FFF2-40B4-BE49-F238E27FC236}">
                  <a16:creationId xmlns:a16="http://schemas.microsoft.com/office/drawing/2014/main" id="{80DB9EBF-45C4-7305-2B3A-F22EE62EADFA}"/>
                </a:ext>
              </a:extLst>
            </p:cNvPr>
            <p:cNvSpPr/>
            <p:nvPr/>
          </p:nvSpPr>
          <p:spPr>
            <a:xfrm>
              <a:off x="4695382" y="3429378"/>
              <a:ext cx="44652" cy="67022"/>
            </a:xfrm>
            <a:custGeom>
              <a:avLst/>
              <a:gdLst>
                <a:gd name="connsiteX0" fmla="*/ 22327 w 44652"/>
                <a:gd name="connsiteY0" fmla="*/ 6922 h 67022"/>
                <a:gd name="connsiteX1" fmla="*/ 12158 w 44652"/>
                <a:gd name="connsiteY1" fmla="*/ 13585 h 67022"/>
                <a:gd name="connsiteX2" fmla="*/ 8783 w 44652"/>
                <a:gd name="connsiteY2" fmla="*/ 33532 h 67022"/>
                <a:gd name="connsiteX3" fmla="*/ 12158 w 44652"/>
                <a:gd name="connsiteY3" fmla="*/ 53480 h 67022"/>
                <a:gd name="connsiteX4" fmla="*/ 22327 w 44652"/>
                <a:gd name="connsiteY4" fmla="*/ 60100 h 67022"/>
                <a:gd name="connsiteX5" fmla="*/ 32494 w 44652"/>
                <a:gd name="connsiteY5" fmla="*/ 53480 h 67022"/>
                <a:gd name="connsiteX6" fmla="*/ 35913 w 44652"/>
                <a:gd name="connsiteY6" fmla="*/ 33532 h 67022"/>
                <a:gd name="connsiteX7" fmla="*/ 32494 w 44652"/>
                <a:gd name="connsiteY7" fmla="*/ 13585 h 67022"/>
                <a:gd name="connsiteX8" fmla="*/ 22327 w 44652"/>
                <a:gd name="connsiteY8" fmla="*/ 6922 h 67022"/>
                <a:gd name="connsiteX9" fmla="*/ 22327 w 44652"/>
                <a:gd name="connsiteY9" fmla="*/ 0 h 67022"/>
                <a:gd name="connsiteX10" fmla="*/ 38899 w 44652"/>
                <a:gd name="connsiteY10" fmla="*/ 8610 h 67022"/>
                <a:gd name="connsiteX11" fmla="*/ 44653 w 44652"/>
                <a:gd name="connsiteY11" fmla="*/ 33532 h 67022"/>
                <a:gd name="connsiteX12" fmla="*/ 38899 w 44652"/>
                <a:gd name="connsiteY12" fmla="*/ 58455 h 67022"/>
                <a:gd name="connsiteX13" fmla="*/ 22327 w 44652"/>
                <a:gd name="connsiteY13" fmla="*/ 67022 h 67022"/>
                <a:gd name="connsiteX14" fmla="*/ 5711 w 44652"/>
                <a:gd name="connsiteY14" fmla="*/ 58455 h 67022"/>
                <a:gd name="connsiteX15" fmla="*/ 0 w 44652"/>
                <a:gd name="connsiteY15" fmla="*/ 33532 h 67022"/>
                <a:gd name="connsiteX16" fmla="*/ 5711 w 44652"/>
                <a:gd name="connsiteY16" fmla="*/ 8610 h 67022"/>
                <a:gd name="connsiteX17" fmla="*/ 22327 w 44652"/>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2" h="67022">
                  <a:moveTo>
                    <a:pt x="22327" y="6922"/>
                  </a:moveTo>
                  <a:cubicBezTo>
                    <a:pt x="17827" y="6922"/>
                    <a:pt x="14437" y="9143"/>
                    <a:pt x="12158" y="13585"/>
                  </a:cubicBezTo>
                  <a:cubicBezTo>
                    <a:pt x="9908" y="17999"/>
                    <a:pt x="8783" y="24648"/>
                    <a:pt x="8783" y="33532"/>
                  </a:cubicBezTo>
                  <a:cubicBezTo>
                    <a:pt x="8783" y="42388"/>
                    <a:pt x="9908" y="49037"/>
                    <a:pt x="12158" y="53480"/>
                  </a:cubicBezTo>
                  <a:cubicBezTo>
                    <a:pt x="14437" y="57893"/>
                    <a:pt x="17827" y="60100"/>
                    <a:pt x="22327" y="60100"/>
                  </a:cubicBezTo>
                  <a:cubicBezTo>
                    <a:pt x="26856" y="60100"/>
                    <a:pt x="30245" y="57893"/>
                    <a:pt x="32494" y="53480"/>
                  </a:cubicBezTo>
                  <a:cubicBezTo>
                    <a:pt x="34774" y="49037"/>
                    <a:pt x="35913" y="42388"/>
                    <a:pt x="35913" y="33532"/>
                  </a:cubicBezTo>
                  <a:cubicBezTo>
                    <a:pt x="35913" y="24648"/>
                    <a:pt x="34774" y="17999"/>
                    <a:pt x="32494" y="13585"/>
                  </a:cubicBezTo>
                  <a:cubicBezTo>
                    <a:pt x="30245" y="9143"/>
                    <a:pt x="26856" y="6922"/>
                    <a:pt x="22327" y="6922"/>
                  </a:cubicBezTo>
                  <a:moveTo>
                    <a:pt x="22327" y="0"/>
                  </a:moveTo>
                  <a:cubicBezTo>
                    <a:pt x="29568" y="0"/>
                    <a:pt x="35091" y="2870"/>
                    <a:pt x="38899" y="8610"/>
                  </a:cubicBezTo>
                  <a:cubicBezTo>
                    <a:pt x="42734" y="14321"/>
                    <a:pt x="44653" y="22629"/>
                    <a:pt x="44653" y="33532"/>
                  </a:cubicBezTo>
                  <a:cubicBezTo>
                    <a:pt x="44653" y="44407"/>
                    <a:pt x="42734" y="52715"/>
                    <a:pt x="38899" y="58455"/>
                  </a:cubicBezTo>
                  <a:cubicBezTo>
                    <a:pt x="35091" y="64166"/>
                    <a:pt x="29568" y="67022"/>
                    <a:pt x="22327" y="67022"/>
                  </a:cubicBezTo>
                  <a:cubicBezTo>
                    <a:pt x="15086" y="67022"/>
                    <a:pt x="9548" y="64166"/>
                    <a:pt x="5711" y="58455"/>
                  </a:cubicBezTo>
                  <a:cubicBezTo>
                    <a:pt x="1903" y="52715"/>
                    <a:pt x="0" y="44407"/>
                    <a:pt x="0" y="33532"/>
                  </a:cubicBezTo>
                  <a:cubicBezTo>
                    <a:pt x="0" y="22629"/>
                    <a:pt x="1903" y="14321"/>
                    <a:pt x="5711"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sp>
          <p:nvSpPr>
            <p:cNvPr id="612" name="Freeform 611">
              <a:extLst>
                <a:ext uri="{FF2B5EF4-FFF2-40B4-BE49-F238E27FC236}">
                  <a16:creationId xmlns:a16="http://schemas.microsoft.com/office/drawing/2014/main" id="{48AA291F-855E-EA45-B55C-D5D7F09AE47F}"/>
                </a:ext>
              </a:extLst>
            </p:cNvPr>
            <p:cNvSpPr/>
            <p:nvPr/>
          </p:nvSpPr>
          <p:spPr>
            <a:xfrm>
              <a:off x="4751761" y="3429378"/>
              <a:ext cx="44653" cy="67022"/>
            </a:xfrm>
            <a:custGeom>
              <a:avLst/>
              <a:gdLst>
                <a:gd name="connsiteX0" fmla="*/ 22327 w 44653"/>
                <a:gd name="connsiteY0" fmla="*/ 6922 h 67022"/>
                <a:gd name="connsiteX1" fmla="*/ 12158 w 44653"/>
                <a:gd name="connsiteY1" fmla="*/ 13585 h 67022"/>
                <a:gd name="connsiteX2" fmla="*/ 8784 w 44653"/>
                <a:gd name="connsiteY2" fmla="*/ 33532 h 67022"/>
                <a:gd name="connsiteX3" fmla="*/ 12158 w 44653"/>
                <a:gd name="connsiteY3" fmla="*/ 53480 h 67022"/>
                <a:gd name="connsiteX4" fmla="*/ 22327 w 44653"/>
                <a:gd name="connsiteY4" fmla="*/ 60100 h 67022"/>
                <a:gd name="connsiteX5" fmla="*/ 32495 w 44653"/>
                <a:gd name="connsiteY5" fmla="*/ 53480 h 67022"/>
                <a:gd name="connsiteX6" fmla="*/ 35913 w 44653"/>
                <a:gd name="connsiteY6" fmla="*/ 33532 h 67022"/>
                <a:gd name="connsiteX7" fmla="*/ 32495 w 44653"/>
                <a:gd name="connsiteY7" fmla="*/ 13585 h 67022"/>
                <a:gd name="connsiteX8" fmla="*/ 22327 w 44653"/>
                <a:gd name="connsiteY8" fmla="*/ 6922 h 67022"/>
                <a:gd name="connsiteX9" fmla="*/ 22327 w 44653"/>
                <a:gd name="connsiteY9" fmla="*/ 0 h 67022"/>
                <a:gd name="connsiteX10" fmla="*/ 38899 w 44653"/>
                <a:gd name="connsiteY10" fmla="*/ 8610 h 67022"/>
                <a:gd name="connsiteX11" fmla="*/ 44654 w 44653"/>
                <a:gd name="connsiteY11" fmla="*/ 33532 h 67022"/>
                <a:gd name="connsiteX12" fmla="*/ 38899 w 44653"/>
                <a:gd name="connsiteY12" fmla="*/ 58455 h 67022"/>
                <a:gd name="connsiteX13" fmla="*/ 22327 w 44653"/>
                <a:gd name="connsiteY13" fmla="*/ 67022 h 67022"/>
                <a:gd name="connsiteX14" fmla="*/ 5712 w 44653"/>
                <a:gd name="connsiteY14" fmla="*/ 58455 h 67022"/>
                <a:gd name="connsiteX15" fmla="*/ 0 w 44653"/>
                <a:gd name="connsiteY15" fmla="*/ 33532 h 67022"/>
                <a:gd name="connsiteX16" fmla="*/ 5712 w 44653"/>
                <a:gd name="connsiteY16" fmla="*/ 8610 h 67022"/>
                <a:gd name="connsiteX17" fmla="*/ 22327 w 44653"/>
                <a:gd name="connsiteY17" fmla="*/ 0 h 6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53" h="67022">
                  <a:moveTo>
                    <a:pt x="22327" y="6922"/>
                  </a:moveTo>
                  <a:cubicBezTo>
                    <a:pt x="17827" y="6922"/>
                    <a:pt x="14438" y="9143"/>
                    <a:pt x="12158" y="13585"/>
                  </a:cubicBezTo>
                  <a:cubicBezTo>
                    <a:pt x="9909" y="17999"/>
                    <a:pt x="8784" y="24648"/>
                    <a:pt x="8784" y="33532"/>
                  </a:cubicBezTo>
                  <a:cubicBezTo>
                    <a:pt x="8784" y="42388"/>
                    <a:pt x="9909" y="49037"/>
                    <a:pt x="12158" y="53480"/>
                  </a:cubicBezTo>
                  <a:cubicBezTo>
                    <a:pt x="14438" y="57893"/>
                    <a:pt x="17827" y="60100"/>
                    <a:pt x="22327" y="60100"/>
                  </a:cubicBezTo>
                  <a:cubicBezTo>
                    <a:pt x="26856" y="60100"/>
                    <a:pt x="30245" y="57893"/>
                    <a:pt x="32495" y="53480"/>
                  </a:cubicBezTo>
                  <a:cubicBezTo>
                    <a:pt x="34774" y="49037"/>
                    <a:pt x="35913" y="42388"/>
                    <a:pt x="35913" y="33532"/>
                  </a:cubicBezTo>
                  <a:cubicBezTo>
                    <a:pt x="35913" y="24648"/>
                    <a:pt x="34774" y="17999"/>
                    <a:pt x="32495" y="13585"/>
                  </a:cubicBezTo>
                  <a:cubicBezTo>
                    <a:pt x="30245" y="9143"/>
                    <a:pt x="26856" y="6922"/>
                    <a:pt x="22327" y="6922"/>
                  </a:cubicBezTo>
                  <a:moveTo>
                    <a:pt x="22327" y="0"/>
                  </a:moveTo>
                  <a:cubicBezTo>
                    <a:pt x="29568" y="0"/>
                    <a:pt x="35091" y="2870"/>
                    <a:pt x="38899" y="8610"/>
                  </a:cubicBezTo>
                  <a:cubicBezTo>
                    <a:pt x="42735" y="14321"/>
                    <a:pt x="44654" y="22629"/>
                    <a:pt x="44654" y="33532"/>
                  </a:cubicBezTo>
                  <a:cubicBezTo>
                    <a:pt x="44654" y="44407"/>
                    <a:pt x="42735" y="52715"/>
                    <a:pt x="38899" y="58455"/>
                  </a:cubicBezTo>
                  <a:cubicBezTo>
                    <a:pt x="35091" y="64166"/>
                    <a:pt x="29568" y="67022"/>
                    <a:pt x="22327" y="67022"/>
                  </a:cubicBezTo>
                  <a:cubicBezTo>
                    <a:pt x="15086" y="67022"/>
                    <a:pt x="9548" y="64166"/>
                    <a:pt x="5712" y="58455"/>
                  </a:cubicBezTo>
                  <a:cubicBezTo>
                    <a:pt x="1904" y="52715"/>
                    <a:pt x="0" y="44407"/>
                    <a:pt x="0" y="33532"/>
                  </a:cubicBezTo>
                  <a:cubicBezTo>
                    <a:pt x="0" y="22629"/>
                    <a:pt x="1904" y="14321"/>
                    <a:pt x="5712" y="8610"/>
                  </a:cubicBezTo>
                  <a:cubicBezTo>
                    <a:pt x="9548" y="2870"/>
                    <a:pt x="15086" y="0"/>
                    <a:pt x="22327" y="0"/>
                  </a:cubicBezTo>
                  <a:close/>
                </a:path>
              </a:pathLst>
            </a:custGeom>
            <a:solidFill>
              <a:srgbClr val="000000"/>
            </a:solidFill>
            <a:ln w="1068" cap="flat">
              <a:noFill/>
              <a:prstDash val="solid"/>
              <a:miter/>
            </a:ln>
          </p:spPr>
          <p:txBody>
            <a:bodyPr rtlCol="0" anchor="ctr"/>
            <a:lstStyle/>
            <a:p>
              <a:endParaRPr lang="de-DE"/>
            </a:p>
          </p:txBody>
        </p:sp>
      </p:grpSp>
      <p:grpSp>
        <p:nvGrpSpPr>
          <p:cNvPr id="860" name="Group 859">
            <a:extLst>
              <a:ext uri="{FF2B5EF4-FFF2-40B4-BE49-F238E27FC236}">
                <a16:creationId xmlns:a16="http://schemas.microsoft.com/office/drawing/2014/main" id="{D0C3E157-8383-ADB4-3699-9E97797BE004}"/>
              </a:ext>
            </a:extLst>
          </p:cNvPr>
          <p:cNvGrpSpPr/>
          <p:nvPr/>
        </p:nvGrpSpPr>
        <p:grpSpPr>
          <a:xfrm>
            <a:off x="4954668" y="3385189"/>
            <a:ext cx="1938538" cy="1428380"/>
            <a:chOff x="4954668" y="3385189"/>
            <a:chExt cx="1938538" cy="1428380"/>
          </a:xfrm>
        </p:grpSpPr>
        <p:sp>
          <p:nvSpPr>
            <p:cNvPr id="613" name="Freeform 612">
              <a:extLst>
                <a:ext uri="{FF2B5EF4-FFF2-40B4-BE49-F238E27FC236}">
                  <a16:creationId xmlns:a16="http://schemas.microsoft.com/office/drawing/2014/main" id="{5222CFBD-709F-827F-5118-4016DE5A9A85}"/>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 name="connsiteX5" fmla="*/ 0 w 23640"/>
                <a:gd name="connsiteY5" fmla="*/ 0 h 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1">
                  <a:moveTo>
                    <a:pt x="0" y="0"/>
                  </a:moveTo>
                  <a:lnTo>
                    <a:pt x="0" y="812"/>
                  </a:lnTo>
                  <a:lnTo>
                    <a:pt x="23641" y="81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4" name="Freeform 613">
              <a:extLst>
                <a:ext uri="{FF2B5EF4-FFF2-40B4-BE49-F238E27FC236}">
                  <a16:creationId xmlns:a16="http://schemas.microsoft.com/office/drawing/2014/main" id="{B74C0E39-1407-674D-5CF5-AFB6A3008E76}"/>
                </a:ext>
              </a:extLst>
            </p:cNvPr>
            <p:cNvSpPr/>
            <p:nvPr/>
          </p:nvSpPr>
          <p:spPr>
            <a:xfrm>
              <a:off x="4954668" y="4810622"/>
              <a:ext cx="23640" cy="811"/>
            </a:xfrm>
            <a:custGeom>
              <a:avLst/>
              <a:gdLst>
                <a:gd name="connsiteX0" fmla="*/ 0 w 23640"/>
                <a:gd name="connsiteY0" fmla="*/ 0 h 811"/>
                <a:gd name="connsiteX1" fmla="*/ 0 w 23640"/>
                <a:gd name="connsiteY1" fmla="*/ 812 h 811"/>
                <a:gd name="connsiteX2" fmla="*/ 23641 w 23640"/>
                <a:gd name="connsiteY2" fmla="*/ 812 h 811"/>
                <a:gd name="connsiteX3" fmla="*/ 23641 w 23640"/>
                <a:gd name="connsiteY3" fmla="*/ 0 h 811"/>
                <a:gd name="connsiteX4" fmla="*/ 0 w 23640"/>
                <a:gd name="connsiteY4" fmla="*/ 0 h 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1">
                  <a:moveTo>
                    <a:pt x="0" y="0"/>
                  </a:moveTo>
                  <a:lnTo>
                    <a:pt x="0" y="812"/>
                  </a:lnTo>
                  <a:lnTo>
                    <a:pt x="23641" y="81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5" name="Freeform 614">
              <a:extLst>
                <a:ext uri="{FF2B5EF4-FFF2-40B4-BE49-F238E27FC236}">
                  <a16:creationId xmlns:a16="http://schemas.microsoft.com/office/drawing/2014/main" id="{D55ECE05-FC5C-7DB1-18C9-788D986B2C9C}"/>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 name="connsiteX5" fmla="*/ 0 w 23641"/>
                <a:gd name="connsiteY5" fmla="*/ 0 h 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4836">
                  <a:moveTo>
                    <a:pt x="0" y="0"/>
                  </a:moveTo>
                  <a:lnTo>
                    <a:pt x="0" y="14836"/>
                  </a:lnTo>
                  <a:lnTo>
                    <a:pt x="23642" y="14836"/>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6" name="Freeform 615">
              <a:extLst>
                <a:ext uri="{FF2B5EF4-FFF2-40B4-BE49-F238E27FC236}">
                  <a16:creationId xmlns:a16="http://schemas.microsoft.com/office/drawing/2014/main" id="{2AD58E69-70C0-018D-96AB-449766AE8971}"/>
                </a:ext>
              </a:extLst>
            </p:cNvPr>
            <p:cNvSpPr/>
            <p:nvPr/>
          </p:nvSpPr>
          <p:spPr>
            <a:xfrm>
              <a:off x="4978309" y="4796597"/>
              <a:ext cx="23641" cy="14836"/>
            </a:xfrm>
            <a:custGeom>
              <a:avLst/>
              <a:gdLst>
                <a:gd name="connsiteX0" fmla="*/ 0 w 23641"/>
                <a:gd name="connsiteY0" fmla="*/ 0 h 14836"/>
                <a:gd name="connsiteX1" fmla="*/ 0 w 23641"/>
                <a:gd name="connsiteY1" fmla="*/ 14836 h 14836"/>
                <a:gd name="connsiteX2" fmla="*/ 23642 w 23641"/>
                <a:gd name="connsiteY2" fmla="*/ 14836 h 14836"/>
                <a:gd name="connsiteX3" fmla="*/ 23642 w 23641"/>
                <a:gd name="connsiteY3" fmla="*/ 0 h 14836"/>
                <a:gd name="connsiteX4" fmla="*/ 0 w 23641"/>
                <a:gd name="connsiteY4" fmla="*/ 0 h 14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4836">
                  <a:moveTo>
                    <a:pt x="0" y="0"/>
                  </a:moveTo>
                  <a:lnTo>
                    <a:pt x="0" y="14836"/>
                  </a:lnTo>
                  <a:lnTo>
                    <a:pt x="23642" y="14836"/>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17" name="Freeform 616">
              <a:extLst>
                <a:ext uri="{FF2B5EF4-FFF2-40B4-BE49-F238E27FC236}">
                  <a16:creationId xmlns:a16="http://schemas.microsoft.com/office/drawing/2014/main" id="{59EABF0A-4CDB-C970-B5F8-B8D690FAE85C}"/>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 name="connsiteX5" fmla="*/ 0 w 23640"/>
                <a:gd name="connsiteY5" fmla="*/ 0 h 5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58799">
                  <a:moveTo>
                    <a:pt x="0" y="0"/>
                  </a:moveTo>
                  <a:lnTo>
                    <a:pt x="0" y="58800"/>
                  </a:lnTo>
                  <a:lnTo>
                    <a:pt x="23641" y="58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18" name="Freeform 617">
              <a:extLst>
                <a:ext uri="{FF2B5EF4-FFF2-40B4-BE49-F238E27FC236}">
                  <a16:creationId xmlns:a16="http://schemas.microsoft.com/office/drawing/2014/main" id="{A3EF6FD9-1155-C733-B8BA-01D02276D3AD}"/>
                </a:ext>
              </a:extLst>
            </p:cNvPr>
            <p:cNvSpPr/>
            <p:nvPr/>
          </p:nvSpPr>
          <p:spPr>
            <a:xfrm>
              <a:off x="5001950" y="4752633"/>
              <a:ext cx="23640" cy="58799"/>
            </a:xfrm>
            <a:custGeom>
              <a:avLst/>
              <a:gdLst>
                <a:gd name="connsiteX0" fmla="*/ 0 w 23640"/>
                <a:gd name="connsiteY0" fmla="*/ 0 h 58799"/>
                <a:gd name="connsiteX1" fmla="*/ 0 w 23640"/>
                <a:gd name="connsiteY1" fmla="*/ 58800 h 58799"/>
                <a:gd name="connsiteX2" fmla="*/ 23641 w 23640"/>
                <a:gd name="connsiteY2" fmla="*/ 58800 h 58799"/>
                <a:gd name="connsiteX3" fmla="*/ 23641 w 23640"/>
                <a:gd name="connsiteY3" fmla="*/ 0 h 58799"/>
                <a:gd name="connsiteX4" fmla="*/ 0 w 23640"/>
                <a:gd name="connsiteY4" fmla="*/ 0 h 5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58799">
                  <a:moveTo>
                    <a:pt x="0" y="0"/>
                  </a:moveTo>
                  <a:lnTo>
                    <a:pt x="0" y="58800"/>
                  </a:lnTo>
                  <a:lnTo>
                    <a:pt x="23641" y="58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19" name="Freeform 618">
              <a:extLst>
                <a:ext uri="{FF2B5EF4-FFF2-40B4-BE49-F238E27FC236}">
                  <a16:creationId xmlns:a16="http://schemas.microsoft.com/office/drawing/2014/main" id="{7DDF0FC0-399E-797D-D17D-5E7E73598EA1}"/>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 name="connsiteX5" fmla="*/ 0 w 23640"/>
                <a:gd name="connsiteY5" fmla="*/ 0 h 14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5103">
                  <a:moveTo>
                    <a:pt x="0" y="0"/>
                  </a:moveTo>
                  <a:lnTo>
                    <a:pt x="0" y="145104"/>
                  </a:lnTo>
                  <a:lnTo>
                    <a:pt x="23641" y="14510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0" name="Freeform 619">
              <a:extLst>
                <a:ext uri="{FF2B5EF4-FFF2-40B4-BE49-F238E27FC236}">
                  <a16:creationId xmlns:a16="http://schemas.microsoft.com/office/drawing/2014/main" id="{161702AA-ED9E-0631-4CF7-924087C61638}"/>
                </a:ext>
              </a:extLst>
            </p:cNvPr>
            <p:cNvSpPr/>
            <p:nvPr/>
          </p:nvSpPr>
          <p:spPr>
            <a:xfrm>
              <a:off x="5025591" y="4666330"/>
              <a:ext cx="23640" cy="145103"/>
            </a:xfrm>
            <a:custGeom>
              <a:avLst/>
              <a:gdLst>
                <a:gd name="connsiteX0" fmla="*/ 0 w 23640"/>
                <a:gd name="connsiteY0" fmla="*/ 0 h 145103"/>
                <a:gd name="connsiteX1" fmla="*/ 0 w 23640"/>
                <a:gd name="connsiteY1" fmla="*/ 145104 h 145103"/>
                <a:gd name="connsiteX2" fmla="*/ 23641 w 23640"/>
                <a:gd name="connsiteY2" fmla="*/ 145104 h 145103"/>
                <a:gd name="connsiteX3" fmla="*/ 23641 w 23640"/>
                <a:gd name="connsiteY3" fmla="*/ 0 h 145103"/>
                <a:gd name="connsiteX4" fmla="*/ 0 w 23640"/>
                <a:gd name="connsiteY4" fmla="*/ 0 h 145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5103">
                  <a:moveTo>
                    <a:pt x="0" y="0"/>
                  </a:moveTo>
                  <a:lnTo>
                    <a:pt x="0" y="145104"/>
                  </a:lnTo>
                  <a:lnTo>
                    <a:pt x="23641" y="14510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1" name="Freeform 620">
              <a:extLst>
                <a:ext uri="{FF2B5EF4-FFF2-40B4-BE49-F238E27FC236}">
                  <a16:creationId xmlns:a16="http://schemas.microsoft.com/office/drawing/2014/main" id="{F5D7D897-40C6-899B-D6E1-40EEAF3AC014}"/>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 name="connsiteX5" fmla="*/ 0 w 23640"/>
                <a:gd name="connsiteY5"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289951">
                  <a:moveTo>
                    <a:pt x="0" y="0"/>
                  </a:moveTo>
                  <a:lnTo>
                    <a:pt x="0" y="289951"/>
                  </a:lnTo>
                  <a:lnTo>
                    <a:pt x="23641" y="28995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2" name="Freeform 621">
              <a:extLst>
                <a:ext uri="{FF2B5EF4-FFF2-40B4-BE49-F238E27FC236}">
                  <a16:creationId xmlns:a16="http://schemas.microsoft.com/office/drawing/2014/main" id="{6981C342-BDA7-161A-5C5D-02C0B8EF8D31}"/>
                </a:ext>
              </a:extLst>
            </p:cNvPr>
            <p:cNvSpPr/>
            <p:nvPr/>
          </p:nvSpPr>
          <p:spPr>
            <a:xfrm>
              <a:off x="5049232" y="4521482"/>
              <a:ext cx="23640" cy="289951"/>
            </a:xfrm>
            <a:custGeom>
              <a:avLst/>
              <a:gdLst>
                <a:gd name="connsiteX0" fmla="*/ 0 w 23640"/>
                <a:gd name="connsiteY0" fmla="*/ 0 h 289951"/>
                <a:gd name="connsiteX1" fmla="*/ 0 w 23640"/>
                <a:gd name="connsiteY1" fmla="*/ 289951 h 289951"/>
                <a:gd name="connsiteX2" fmla="*/ 23641 w 23640"/>
                <a:gd name="connsiteY2" fmla="*/ 289951 h 289951"/>
                <a:gd name="connsiteX3" fmla="*/ 23641 w 23640"/>
                <a:gd name="connsiteY3" fmla="*/ 0 h 289951"/>
                <a:gd name="connsiteX4" fmla="*/ 0 w 23640"/>
                <a:gd name="connsiteY4" fmla="*/ 0 h 28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289951">
                  <a:moveTo>
                    <a:pt x="0" y="0"/>
                  </a:moveTo>
                  <a:lnTo>
                    <a:pt x="0" y="289951"/>
                  </a:lnTo>
                  <a:lnTo>
                    <a:pt x="23641" y="28995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3" name="Freeform 622">
              <a:extLst>
                <a:ext uri="{FF2B5EF4-FFF2-40B4-BE49-F238E27FC236}">
                  <a16:creationId xmlns:a16="http://schemas.microsoft.com/office/drawing/2014/main" id="{8226C599-799B-B0B3-4CE0-B07BAD0E8823}"/>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 name="connsiteX5" fmla="*/ 0 w 23640"/>
                <a:gd name="connsiteY5" fmla="*/ 0 h 4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456362">
                  <a:moveTo>
                    <a:pt x="0" y="0"/>
                  </a:moveTo>
                  <a:lnTo>
                    <a:pt x="0" y="456362"/>
                  </a:lnTo>
                  <a:lnTo>
                    <a:pt x="23641" y="45636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4" name="Freeform 623">
              <a:extLst>
                <a:ext uri="{FF2B5EF4-FFF2-40B4-BE49-F238E27FC236}">
                  <a16:creationId xmlns:a16="http://schemas.microsoft.com/office/drawing/2014/main" id="{81ABB759-2702-97D6-5971-D74269DEC557}"/>
                </a:ext>
              </a:extLst>
            </p:cNvPr>
            <p:cNvSpPr/>
            <p:nvPr/>
          </p:nvSpPr>
          <p:spPr>
            <a:xfrm>
              <a:off x="5072873" y="4355071"/>
              <a:ext cx="23640" cy="456362"/>
            </a:xfrm>
            <a:custGeom>
              <a:avLst/>
              <a:gdLst>
                <a:gd name="connsiteX0" fmla="*/ 0 w 23640"/>
                <a:gd name="connsiteY0" fmla="*/ 0 h 456362"/>
                <a:gd name="connsiteX1" fmla="*/ 0 w 23640"/>
                <a:gd name="connsiteY1" fmla="*/ 456362 h 456362"/>
                <a:gd name="connsiteX2" fmla="*/ 23641 w 23640"/>
                <a:gd name="connsiteY2" fmla="*/ 456362 h 456362"/>
                <a:gd name="connsiteX3" fmla="*/ 23641 w 23640"/>
                <a:gd name="connsiteY3" fmla="*/ 0 h 456362"/>
                <a:gd name="connsiteX4" fmla="*/ 0 w 23640"/>
                <a:gd name="connsiteY4" fmla="*/ 0 h 45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456362">
                  <a:moveTo>
                    <a:pt x="0" y="0"/>
                  </a:moveTo>
                  <a:lnTo>
                    <a:pt x="0" y="456362"/>
                  </a:lnTo>
                  <a:lnTo>
                    <a:pt x="23641" y="45636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5" name="Freeform 624">
              <a:extLst>
                <a:ext uri="{FF2B5EF4-FFF2-40B4-BE49-F238E27FC236}">
                  <a16:creationId xmlns:a16="http://schemas.microsoft.com/office/drawing/2014/main" id="{D6FFDBD0-2899-9192-71F3-5934A3BC8EE4}"/>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 name="connsiteX5" fmla="*/ 0 w 23640"/>
                <a:gd name="connsiteY5" fmla="*/ 0 h 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631948">
                  <a:moveTo>
                    <a:pt x="0" y="0"/>
                  </a:moveTo>
                  <a:lnTo>
                    <a:pt x="0" y="631949"/>
                  </a:lnTo>
                  <a:lnTo>
                    <a:pt x="23641" y="631949"/>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6" name="Freeform 625">
              <a:extLst>
                <a:ext uri="{FF2B5EF4-FFF2-40B4-BE49-F238E27FC236}">
                  <a16:creationId xmlns:a16="http://schemas.microsoft.com/office/drawing/2014/main" id="{510793B1-39BB-111F-4D86-2D64F0E4C2AB}"/>
                </a:ext>
              </a:extLst>
            </p:cNvPr>
            <p:cNvSpPr/>
            <p:nvPr/>
          </p:nvSpPr>
          <p:spPr>
            <a:xfrm>
              <a:off x="5096513" y="4179484"/>
              <a:ext cx="23640" cy="631948"/>
            </a:xfrm>
            <a:custGeom>
              <a:avLst/>
              <a:gdLst>
                <a:gd name="connsiteX0" fmla="*/ 0 w 23640"/>
                <a:gd name="connsiteY0" fmla="*/ 0 h 631948"/>
                <a:gd name="connsiteX1" fmla="*/ 0 w 23640"/>
                <a:gd name="connsiteY1" fmla="*/ 631949 h 631948"/>
                <a:gd name="connsiteX2" fmla="*/ 23641 w 23640"/>
                <a:gd name="connsiteY2" fmla="*/ 631949 h 631948"/>
                <a:gd name="connsiteX3" fmla="*/ 23641 w 23640"/>
                <a:gd name="connsiteY3" fmla="*/ 0 h 631948"/>
                <a:gd name="connsiteX4" fmla="*/ 0 w 23640"/>
                <a:gd name="connsiteY4" fmla="*/ 0 h 631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631948">
                  <a:moveTo>
                    <a:pt x="0" y="0"/>
                  </a:moveTo>
                  <a:lnTo>
                    <a:pt x="0" y="631949"/>
                  </a:lnTo>
                  <a:lnTo>
                    <a:pt x="23641" y="631949"/>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7" name="Freeform 626">
              <a:extLst>
                <a:ext uri="{FF2B5EF4-FFF2-40B4-BE49-F238E27FC236}">
                  <a16:creationId xmlns:a16="http://schemas.microsoft.com/office/drawing/2014/main" id="{7FA9E2F4-8767-BED9-DD60-1E47C2794EDC}"/>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 name="connsiteX5" fmla="*/ 0 w 23640"/>
                <a:gd name="connsiteY5" fmla="*/ 0 h 7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69234">
                  <a:moveTo>
                    <a:pt x="0" y="0"/>
                  </a:moveTo>
                  <a:lnTo>
                    <a:pt x="0" y="769234"/>
                  </a:lnTo>
                  <a:lnTo>
                    <a:pt x="23641" y="76923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28" name="Freeform 627">
              <a:extLst>
                <a:ext uri="{FF2B5EF4-FFF2-40B4-BE49-F238E27FC236}">
                  <a16:creationId xmlns:a16="http://schemas.microsoft.com/office/drawing/2014/main" id="{A7ACBAF6-B455-871B-3EE6-9E7F952A8582}"/>
                </a:ext>
              </a:extLst>
            </p:cNvPr>
            <p:cNvSpPr/>
            <p:nvPr/>
          </p:nvSpPr>
          <p:spPr>
            <a:xfrm>
              <a:off x="5120154" y="4042199"/>
              <a:ext cx="23640" cy="769234"/>
            </a:xfrm>
            <a:custGeom>
              <a:avLst/>
              <a:gdLst>
                <a:gd name="connsiteX0" fmla="*/ 0 w 23640"/>
                <a:gd name="connsiteY0" fmla="*/ 0 h 769234"/>
                <a:gd name="connsiteX1" fmla="*/ 0 w 23640"/>
                <a:gd name="connsiteY1" fmla="*/ 769234 h 769234"/>
                <a:gd name="connsiteX2" fmla="*/ 23641 w 23640"/>
                <a:gd name="connsiteY2" fmla="*/ 769234 h 769234"/>
                <a:gd name="connsiteX3" fmla="*/ 23641 w 23640"/>
                <a:gd name="connsiteY3" fmla="*/ 0 h 769234"/>
                <a:gd name="connsiteX4" fmla="*/ 0 w 23640"/>
                <a:gd name="connsiteY4" fmla="*/ 0 h 7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69234">
                  <a:moveTo>
                    <a:pt x="0" y="0"/>
                  </a:moveTo>
                  <a:lnTo>
                    <a:pt x="0" y="769234"/>
                  </a:lnTo>
                  <a:lnTo>
                    <a:pt x="23641" y="76923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29" name="Freeform 628">
              <a:extLst>
                <a:ext uri="{FF2B5EF4-FFF2-40B4-BE49-F238E27FC236}">
                  <a16:creationId xmlns:a16="http://schemas.microsoft.com/office/drawing/2014/main" id="{3E9A7615-7F43-42F3-4F45-5A0533DFA789}"/>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 name="connsiteX5" fmla="*/ 0 w 23640"/>
                <a:gd name="connsiteY5" fmla="*/ 0 h 96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60464">
                  <a:moveTo>
                    <a:pt x="0" y="0"/>
                  </a:moveTo>
                  <a:lnTo>
                    <a:pt x="0" y="960465"/>
                  </a:lnTo>
                  <a:lnTo>
                    <a:pt x="23641" y="96046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0" name="Freeform 629">
              <a:extLst>
                <a:ext uri="{FF2B5EF4-FFF2-40B4-BE49-F238E27FC236}">
                  <a16:creationId xmlns:a16="http://schemas.microsoft.com/office/drawing/2014/main" id="{748A8FA4-944F-D090-5FAF-52EA5AB98B91}"/>
                </a:ext>
              </a:extLst>
            </p:cNvPr>
            <p:cNvSpPr/>
            <p:nvPr/>
          </p:nvSpPr>
          <p:spPr>
            <a:xfrm>
              <a:off x="5143794" y="3850969"/>
              <a:ext cx="23640" cy="960464"/>
            </a:xfrm>
            <a:custGeom>
              <a:avLst/>
              <a:gdLst>
                <a:gd name="connsiteX0" fmla="*/ 0 w 23640"/>
                <a:gd name="connsiteY0" fmla="*/ 0 h 960464"/>
                <a:gd name="connsiteX1" fmla="*/ 0 w 23640"/>
                <a:gd name="connsiteY1" fmla="*/ 960465 h 960464"/>
                <a:gd name="connsiteX2" fmla="*/ 23641 w 23640"/>
                <a:gd name="connsiteY2" fmla="*/ 960465 h 960464"/>
                <a:gd name="connsiteX3" fmla="*/ 23641 w 23640"/>
                <a:gd name="connsiteY3" fmla="*/ 0 h 960464"/>
                <a:gd name="connsiteX4" fmla="*/ 0 w 23640"/>
                <a:gd name="connsiteY4" fmla="*/ 0 h 96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60464">
                  <a:moveTo>
                    <a:pt x="0" y="0"/>
                  </a:moveTo>
                  <a:lnTo>
                    <a:pt x="0" y="960465"/>
                  </a:lnTo>
                  <a:lnTo>
                    <a:pt x="23641" y="96046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1" name="Freeform 630">
              <a:extLst>
                <a:ext uri="{FF2B5EF4-FFF2-40B4-BE49-F238E27FC236}">
                  <a16:creationId xmlns:a16="http://schemas.microsoft.com/office/drawing/2014/main" id="{1C0830F3-AEA2-370A-EB9D-F69DB08A1659}"/>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 name="connsiteX5" fmla="*/ 0 w 23640"/>
                <a:gd name="connsiteY5" fmla="*/ 0 h 1101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01795">
                  <a:moveTo>
                    <a:pt x="0" y="0"/>
                  </a:moveTo>
                  <a:lnTo>
                    <a:pt x="0" y="1101796"/>
                  </a:lnTo>
                  <a:lnTo>
                    <a:pt x="23641" y="110179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2" name="Freeform 631">
              <a:extLst>
                <a:ext uri="{FF2B5EF4-FFF2-40B4-BE49-F238E27FC236}">
                  <a16:creationId xmlns:a16="http://schemas.microsoft.com/office/drawing/2014/main" id="{0EABA305-FF46-915A-A2B4-B9F9485D74E7}"/>
                </a:ext>
              </a:extLst>
            </p:cNvPr>
            <p:cNvSpPr/>
            <p:nvPr/>
          </p:nvSpPr>
          <p:spPr>
            <a:xfrm>
              <a:off x="5167435" y="3709637"/>
              <a:ext cx="23640" cy="1101795"/>
            </a:xfrm>
            <a:custGeom>
              <a:avLst/>
              <a:gdLst>
                <a:gd name="connsiteX0" fmla="*/ 0 w 23640"/>
                <a:gd name="connsiteY0" fmla="*/ 0 h 1101795"/>
                <a:gd name="connsiteX1" fmla="*/ 0 w 23640"/>
                <a:gd name="connsiteY1" fmla="*/ 1101796 h 1101795"/>
                <a:gd name="connsiteX2" fmla="*/ 23641 w 23640"/>
                <a:gd name="connsiteY2" fmla="*/ 1101796 h 1101795"/>
                <a:gd name="connsiteX3" fmla="*/ 23641 w 23640"/>
                <a:gd name="connsiteY3" fmla="*/ 0 h 1101795"/>
                <a:gd name="connsiteX4" fmla="*/ 0 w 23640"/>
                <a:gd name="connsiteY4" fmla="*/ 0 h 1101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01795">
                  <a:moveTo>
                    <a:pt x="0" y="0"/>
                  </a:moveTo>
                  <a:lnTo>
                    <a:pt x="0" y="1101796"/>
                  </a:lnTo>
                  <a:lnTo>
                    <a:pt x="23641" y="110179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3" name="Freeform 632">
              <a:extLst>
                <a:ext uri="{FF2B5EF4-FFF2-40B4-BE49-F238E27FC236}">
                  <a16:creationId xmlns:a16="http://schemas.microsoft.com/office/drawing/2014/main" id="{B18D7CE4-3A66-1142-BDA7-62445C70F327}"/>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 name="connsiteX5" fmla="*/ 0 w 23640"/>
                <a:gd name="connsiteY5" fmla="*/ 0 h 123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33688">
                  <a:moveTo>
                    <a:pt x="0" y="0"/>
                  </a:moveTo>
                  <a:lnTo>
                    <a:pt x="0" y="1233688"/>
                  </a:lnTo>
                  <a:lnTo>
                    <a:pt x="23641" y="123368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4" name="Freeform 633">
              <a:extLst>
                <a:ext uri="{FF2B5EF4-FFF2-40B4-BE49-F238E27FC236}">
                  <a16:creationId xmlns:a16="http://schemas.microsoft.com/office/drawing/2014/main" id="{3088A132-2B27-F39B-0533-A75755FE0E9A}"/>
                </a:ext>
              </a:extLst>
            </p:cNvPr>
            <p:cNvSpPr/>
            <p:nvPr/>
          </p:nvSpPr>
          <p:spPr>
            <a:xfrm>
              <a:off x="5191076" y="3577745"/>
              <a:ext cx="23640" cy="1233688"/>
            </a:xfrm>
            <a:custGeom>
              <a:avLst/>
              <a:gdLst>
                <a:gd name="connsiteX0" fmla="*/ 0 w 23640"/>
                <a:gd name="connsiteY0" fmla="*/ 0 h 1233688"/>
                <a:gd name="connsiteX1" fmla="*/ 0 w 23640"/>
                <a:gd name="connsiteY1" fmla="*/ 1233688 h 1233688"/>
                <a:gd name="connsiteX2" fmla="*/ 23641 w 23640"/>
                <a:gd name="connsiteY2" fmla="*/ 1233688 h 1233688"/>
                <a:gd name="connsiteX3" fmla="*/ 23641 w 23640"/>
                <a:gd name="connsiteY3" fmla="*/ 0 h 1233688"/>
                <a:gd name="connsiteX4" fmla="*/ 0 w 23640"/>
                <a:gd name="connsiteY4" fmla="*/ 0 h 1233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33688">
                  <a:moveTo>
                    <a:pt x="0" y="0"/>
                  </a:moveTo>
                  <a:lnTo>
                    <a:pt x="0" y="1233688"/>
                  </a:lnTo>
                  <a:lnTo>
                    <a:pt x="23641" y="123368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5" name="Freeform 634">
              <a:extLst>
                <a:ext uri="{FF2B5EF4-FFF2-40B4-BE49-F238E27FC236}">
                  <a16:creationId xmlns:a16="http://schemas.microsoft.com/office/drawing/2014/main" id="{73BF2CEF-4099-A9BD-01F0-C90040FED8C3}"/>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 name="connsiteX5" fmla="*/ 0 w 23641"/>
                <a:gd name="connsiteY5" fmla="*/ 0 h 127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1279270">
                  <a:moveTo>
                    <a:pt x="0" y="0"/>
                  </a:moveTo>
                  <a:lnTo>
                    <a:pt x="0" y="1279270"/>
                  </a:lnTo>
                  <a:lnTo>
                    <a:pt x="23642" y="1279270"/>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6" name="Freeform 635">
              <a:extLst>
                <a:ext uri="{FF2B5EF4-FFF2-40B4-BE49-F238E27FC236}">
                  <a16:creationId xmlns:a16="http://schemas.microsoft.com/office/drawing/2014/main" id="{BF8A29EB-3FF9-6EC0-2BBA-BDFD531E221D}"/>
                </a:ext>
              </a:extLst>
            </p:cNvPr>
            <p:cNvSpPr/>
            <p:nvPr/>
          </p:nvSpPr>
          <p:spPr>
            <a:xfrm>
              <a:off x="5214716" y="3532163"/>
              <a:ext cx="23641" cy="1279270"/>
            </a:xfrm>
            <a:custGeom>
              <a:avLst/>
              <a:gdLst>
                <a:gd name="connsiteX0" fmla="*/ 0 w 23641"/>
                <a:gd name="connsiteY0" fmla="*/ 0 h 1279270"/>
                <a:gd name="connsiteX1" fmla="*/ 0 w 23641"/>
                <a:gd name="connsiteY1" fmla="*/ 1279270 h 1279270"/>
                <a:gd name="connsiteX2" fmla="*/ 23642 w 23641"/>
                <a:gd name="connsiteY2" fmla="*/ 1279270 h 1279270"/>
                <a:gd name="connsiteX3" fmla="*/ 23642 w 23641"/>
                <a:gd name="connsiteY3" fmla="*/ 0 h 1279270"/>
                <a:gd name="connsiteX4" fmla="*/ 0 w 23641"/>
                <a:gd name="connsiteY4" fmla="*/ 0 h 127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1279270">
                  <a:moveTo>
                    <a:pt x="0" y="0"/>
                  </a:moveTo>
                  <a:lnTo>
                    <a:pt x="0" y="1279270"/>
                  </a:lnTo>
                  <a:lnTo>
                    <a:pt x="23642" y="1279270"/>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37" name="Freeform 636">
              <a:extLst>
                <a:ext uri="{FF2B5EF4-FFF2-40B4-BE49-F238E27FC236}">
                  <a16:creationId xmlns:a16="http://schemas.microsoft.com/office/drawing/2014/main" id="{88095641-49D6-152A-4533-D9F3B4F12006}"/>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 name="connsiteX5" fmla="*/ 0 w 23640"/>
                <a:gd name="connsiteY5" fmla="*/ 0 h 13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93090">
                  <a:moveTo>
                    <a:pt x="0" y="0"/>
                  </a:moveTo>
                  <a:lnTo>
                    <a:pt x="0" y="1393091"/>
                  </a:lnTo>
                  <a:lnTo>
                    <a:pt x="23641" y="139309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38" name="Freeform 637">
              <a:extLst>
                <a:ext uri="{FF2B5EF4-FFF2-40B4-BE49-F238E27FC236}">
                  <a16:creationId xmlns:a16="http://schemas.microsoft.com/office/drawing/2014/main" id="{92549294-7E91-4579-F519-03CB793A40CE}"/>
                </a:ext>
              </a:extLst>
            </p:cNvPr>
            <p:cNvSpPr/>
            <p:nvPr/>
          </p:nvSpPr>
          <p:spPr>
            <a:xfrm>
              <a:off x="5238358" y="3418342"/>
              <a:ext cx="23640" cy="1393090"/>
            </a:xfrm>
            <a:custGeom>
              <a:avLst/>
              <a:gdLst>
                <a:gd name="connsiteX0" fmla="*/ 0 w 23640"/>
                <a:gd name="connsiteY0" fmla="*/ 0 h 1393090"/>
                <a:gd name="connsiteX1" fmla="*/ 0 w 23640"/>
                <a:gd name="connsiteY1" fmla="*/ 1393091 h 1393090"/>
                <a:gd name="connsiteX2" fmla="*/ 23641 w 23640"/>
                <a:gd name="connsiteY2" fmla="*/ 1393091 h 1393090"/>
                <a:gd name="connsiteX3" fmla="*/ 23641 w 23640"/>
                <a:gd name="connsiteY3" fmla="*/ 0 h 1393090"/>
                <a:gd name="connsiteX4" fmla="*/ 0 w 23640"/>
                <a:gd name="connsiteY4" fmla="*/ 0 h 13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93090">
                  <a:moveTo>
                    <a:pt x="0" y="0"/>
                  </a:moveTo>
                  <a:lnTo>
                    <a:pt x="0" y="1393091"/>
                  </a:lnTo>
                  <a:lnTo>
                    <a:pt x="23641" y="139309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39" name="Freeform 638">
              <a:extLst>
                <a:ext uri="{FF2B5EF4-FFF2-40B4-BE49-F238E27FC236}">
                  <a16:creationId xmlns:a16="http://schemas.microsoft.com/office/drawing/2014/main" id="{FB6CC39C-665E-C0E9-41CA-1F88218726A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 name="connsiteX5" fmla="*/ 0 w 23640"/>
                <a:gd name="connsiteY5" fmla="*/ 0 h 14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24108">
                  <a:moveTo>
                    <a:pt x="0" y="0"/>
                  </a:moveTo>
                  <a:lnTo>
                    <a:pt x="0" y="1424108"/>
                  </a:lnTo>
                  <a:lnTo>
                    <a:pt x="23641" y="1424108"/>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0" name="Freeform 639">
              <a:extLst>
                <a:ext uri="{FF2B5EF4-FFF2-40B4-BE49-F238E27FC236}">
                  <a16:creationId xmlns:a16="http://schemas.microsoft.com/office/drawing/2014/main" id="{A555F123-9B91-7034-FCA4-156AC0D24F64}"/>
                </a:ext>
              </a:extLst>
            </p:cNvPr>
            <p:cNvSpPr/>
            <p:nvPr/>
          </p:nvSpPr>
          <p:spPr>
            <a:xfrm>
              <a:off x="5261999" y="3387325"/>
              <a:ext cx="23640" cy="1424108"/>
            </a:xfrm>
            <a:custGeom>
              <a:avLst/>
              <a:gdLst>
                <a:gd name="connsiteX0" fmla="*/ 0 w 23640"/>
                <a:gd name="connsiteY0" fmla="*/ 0 h 1424108"/>
                <a:gd name="connsiteX1" fmla="*/ 0 w 23640"/>
                <a:gd name="connsiteY1" fmla="*/ 1424108 h 1424108"/>
                <a:gd name="connsiteX2" fmla="*/ 23641 w 23640"/>
                <a:gd name="connsiteY2" fmla="*/ 1424108 h 1424108"/>
                <a:gd name="connsiteX3" fmla="*/ 23641 w 23640"/>
                <a:gd name="connsiteY3" fmla="*/ 0 h 1424108"/>
                <a:gd name="connsiteX4" fmla="*/ 0 w 23640"/>
                <a:gd name="connsiteY4" fmla="*/ 0 h 1424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24108">
                  <a:moveTo>
                    <a:pt x="0" y="0"/>
                  </a:moveTo>
                  <a:lnTo>
                    <a:pt x="0" y="1424108"/>
                  </a:lnTo>
                  <a:lnTo>
                    <a:pt x="23641" y="1424108"/>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1" name="Freeform 640">
              <a:extLst>
                <a:ext uri="{FF2B5EF4-FFF2-40B4-BE49-F238E27FC236}">
                  <a16:creationId xmlns:a16="http://schemas.microsoft.com/office/drawing/2014/main" id="{9023CCD5-BE94-0974-061C-E6EE4B592D75}"/>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 name="connsiteX5" fmla="*/ 0 w 23640"/>
                <a:gd name="connsiteY5" fmla="*/ 0 h 13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63152">
                  <a:moveTo>
                    <a:pt x="0" y="0"/>
                  </a:moveTo>
                  <a:lnTo>
                    <a:pt x="0" y="1363153"/>
                  </a:lnTo>
                  <a:lnTo>
                    <a:pt x="23641" y="136315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2" name="Freeform 641">
              <a:extLst>
                <a:ext uri="{FF2B5EF4-FFF2-40B4-BE49-F238E27FC236}">
                  <a16:creationId xmlns:a16="http://schemas.microsoft.com/office/drawing/2014/main" id="{613CA939-7A1B-062E-5696-808B2681A092}"/>
                </a:ext>
              </a:extLst>
            </p:cNvPr>
            <p:cNvSpPr/>
            <p:nvPr/>
          </p:nvSpPr>
          <p:spPr>
            <a:xfrm>
              <a:off x="5285640" y="3448281"/>
              <a:ext cx="23640" cy="1363152"/>
            </a:xfrm>
            <a:custGeom>
              <a:avLst/>
              <a:gdLst>
                <a:gd name="connsiteX0" fmla="*/ 0 w 23640"/>
                <a:gd name="connsiteY0" fmla="*/ 0 h 1363152"/>
                <a:gd name="connsiteX1" fmla="*/ 0 w 23640"/>
                <a:gd name="connsiteY1" fmla="*/ 1363153 h 1363152"/>
                <a:gd name="connsiteX2" fmla="*/ 23641 w 23640"/>
                <a:gd name="connsiteY2" fmla="*/ 1363153 h 1363152"/>
                <a:gd name="connsiteX3" fmla="*/ 23641 w 23640"/>
                <a:gd name="connsiteY3" fmla="*/ 0 h 1363152"/>
                <a:gd name="connsiteX4" fmla="*/ 0 w 23640"/>
                <a:gd name="connsiteY4" fmla="*/ 0 h 136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63152">
                  <a:moveTo>
                    <a:pt x="0" y="0"/>
                  </a:moveTo>
                  <a:lnTo>
                    <a:pt x="0" y="1363153"/>
                  </a:lnTo>
                  <a:lnTo>
                    <a:pt x="23641" y="136315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3" name="Freeform 642">
              <a:extLst>
                <a:ext uri="{FF2B5EF4-FFF2-40B4-BE49-F238E27FC236}">
                  <a16:creationId xmlns:a16="http://schemas.microsoft.com/office/drawing/2014/main" id="{BC33D92C-5FE2-98D6-5992-2675700AE162}"/>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 name="connsiteX5" fmla="*/ 0 w 23640"/>
                <a:gd name="connsiteY5" fmla="*/ 0 h 1419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419523">
                  <a:moveTo>
                    <a:pt x="0" y="0"/>
                  </a:moveTo>
                  <a:lnTo>
                    <a:pt x="0" y="1419523"/>
                  </a:lnTo>
                  <a:lnTo>
                    <a:pt x="23641" y="141952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4" name="Freeform 643">
              <a:extLst>
                <a:ext uri="{FF2B5EF4-FFF2-40B4-BE49-F238E27FC236}">
                  <a16:creationId xmlns:a16="http://schemas.microsoft.com/office/drawing/2014/main" id="{6C4C8513-DCBA-DDAC-55B1-36285BCABD56}"/>
                </a:ext>
              </a:extLst>
            </p:cNvPr>
            <p:cNvSpPr/>
            <p:nvPr/>
          </p:nvSpPr>
          <p:spPr>
            <a:xfrm>
              <a:off x="5309280" y="3391910"/>
              <a:ext cx="23640" cy="1419523"/>
            </a:xfrm>
            <a:custGeom>
              <a:avLst/>
              <a:gdLst>
                <a:gd name="connsiteX0" fmla="*/ 0 w 23640"/>
                <a:gd name="connsiteY0" fmla="*/ 0 h 1419523"/>
                <a:gd name="connsiteX1" fmla="*/ 0 w 23640"/>
                <a:gd name="connsiteY1" fmla="*/ 1419523 h 1419523"/>
                <a:gd name="connsiteX2" fmla="*/ 23641 w 23640"/>
                <a:gd name="connsiteY2" fmla="*/ 1419523 h 1419523"/>
                <a:gd name="connsiteX3" fmla="*/ 23641 w 23640"/>
                <a:gd name="connsiteY3" fmla="*/ 0 h 1419523"/>
                <a:gd name="connsiteX4" fmla="*/ 0 w 23640"/>
                <a:gd name="connsiteY4" fmla="*/ 0 h 1419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419523">
                  <a:moveTo>
                    <a:pt x="0" y="0"/>
                  </a:moveTo>
                  <a:lnTo>
                    <a:pt x="0" y="1419523"/>
                  </a:lnTo>
                  <a:lnTo>
                    <a:pt x="23641" y="141952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5" name="Freeform 644">
              <a:extLst>
                <a:ext uri="{FF2B5EF4-FFF2-40B4-BE49-F238E27FC236}">
                  <a16:creationId xmlns:a16="http://schemas.microsoft.com/office/drawing/2014/main" id="{8958AB49-00EE-7FD0-E61F-95577A1BFE51}"/>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 name="connsiteX5" fmla="*/ 0 w 23640"/>
                <a:gd name="connsiteY5" fmla="*/ 0 h 131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316761">
                  <a:moveTo>
                    <a:pt x="0" y="0"/>
                  </a:moveTo>
                  <a:lnTo>
                    <a:pt x="0" y="1316761"/>
                  </a:lnTo>
                  <a:lnTo>
                    <a:pt x="23641" y="1316761"/>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6" name="Freeform 645">
              <a:extLst>
                <a:ext uri="{FF2B5EF4-FFF2-40B4-BE49-F238E27FC236}">
                  <a16:creationId xmlns:a16="http://schemas.microsoft.com/office/drawing/2014/main" id="{C44A43D9-E32E-5FDB-80D4-E46EA3832E89}"/>
                </a:ext>
              </a:extLst>
            </p:cNvPr>
            <p:cNvSpPr/>
            <p:nvPr/>
          </p:nvSpPr>
          <p:spPr>
            <a:xfrm>
              <a:off x="5332921" y="3494672"/>
              <a:ext cx="23640" cy="1316761"/>
            </a:xfrm>
            <a:custGeom>
              <a:avLst/>
              <a:gdLst>
                <a:gd name="connsiteX0" fmla="*/ 0 w 23640"/>
                <a:gd name="connsiteY0" fmla="*/ 0 h 1316761"/>
                <a:gd name="connsiteX1" fmla="*/ 0 w 23640"/>
                <a:gd name="connsiteY1" fmla="*/ 1316761 h 1316761"/>
                <a:gd name="connsiteX2" fmla="*/ 23641 w 23640"/>
                <a:gd name="connsiteY2" fmla="*/ 1316761 h 1316761"/>
                <a:gd name="connsiteX3" fmla="*/ 23641 w 23640"/>
                <a:gd name="connsiteY3" fmla="*/ 0 h 1316761"/>
                <a:gd name="connsiteX4" fmla="*/ 0 w 23640"/>
                <a:gd name="connsiteY4" fmla="*/ 0 h 131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316761">
                  <a:moveTo>
                    <a:pt x="0" y="0"/>
                  </a:moveTo>
                  <a:lnTo>
                    <a:pt x="0" y="1316761"/>
                  </a:lnTo>
                  <a:lnTo>
                    <a:pt x="23641" y="1316761"/>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7" name="Freeform 646">
              <a:extLst>
                <a:ext uri="{FF2B5EF4-FFF2-40B4-BE49-F238E27FC236}">
                  <a16:creationId xmlns:a16="http://schemas.microsoft.com/office/drawing/2014/main" id="{AB29C56F-FE1F-167E-7F47-40143CE3315F}"/>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 name="connsiteX5" fmla="*/ 0 w 23640"/>
                <a:gd name="connsiteY5" fmla="*/ 0 h 12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96802">
                  <a:moveTo>
                    <a:pt x="0" y="0"/>
                  </a:moveTo>
                  <a:lnTo>
                    <a:pt x="0" y="1296802"/>
                  </a:lnTo>
                  <a:lnTo>
                    <a:pt x="23641" y="129680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48" name="Freeform 647">
              <a:extLst>
                <a:ext uri="{FF2B5EF4-FFF2-40B4-BE49-F238E27FC236}">
                  <a16:creationId xmlns:a16="http://schemas.microsoft.com/office/drawing/2014/main" id="{41DF9795-A0D3-6CBC-BF7F-E49E08EDFD2D}"/>
                </a:ext>
              </a:extLst>
            </p:cNvPr>
            <p:cNvSpPr/>
            <p:nvPr/>
          </p:nvSpPr>
          <p:spPr>
            <a:xfrm>
              <a:off x="5356562" y="3514631"/>
              <a:ext cx="23640" cy="1296802"/>
            </a:xfrm>
            <a:custGeom>
              <a:avLst/>
              <a:gdLst>
                <a:gd name="connsiteX0" fmla="*/ 0 w 23640"/>
                <a:gd name="connsiteY0" fmla="*/ 0 h 1296802"/>
                <a:gd name="connsiteX1" fmla="*/ 0 w 23640"/>
                <a:gd name="connsiteY1" fmla="*/ 1296802 h 1296802"/>
                <a:gd name="connsiteX2" fmla="*/ 23641 w 23640"/>
                <a:gd name="connsiteY2" fmla="*/ 1296802 h 1296802"/>
                <a:gd name="connsiteX3" fmla="*/ 23641 w 23640"/>
                <a:gd name="connsiteY3" fmla="*/ 0 h 1296802"/>
                <a:gd name="connsiteX4" fmla="*/ 0 w 23640"/>
                <a:gd name="connsiteY4" fmla="*/ 0 h 12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96802">
                  <a:moveTo>
                    <a:pt x="0" y="0"/>
                  </a:moveTo>
                  <a:lnTo>
                    <a:pt x="0" y="1296802"/>
                  </a:lnTo>
                  <a:lnTo>
                    <a:pt x="23641" y="129680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49" name="Freeform 648">
              <a:extLst>
                <a:ext uri="{FF2B5EF4-FFF2-40B4-BE49-F238E27FC236}">
                  <a16:creationId xmlns:a16="http://schemas.microsoft.com/office/drawing/2014/main" id="{9B783F4C-B90B-9A2F-30A7-21079A66917F}"/>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 name="connsiteX5" fmla="*/ 0 w 23640"/>
                <a:gd name="connsiteY5" fmla="*/ 0 h 120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201322">
                  <a:moveTo>
                    <a:pt x="0" y="0"/>
                  </a:moveTo>
                  <a:lnTo>
                    <a:pt x="0" y="1201322"/>
                  </a:lnTo>
                  <a:lnTo>
                    <a:pt x="23641" y="1201322"/>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0" name="Freeform 649">
              <a:extLst>
                <a:ext uri="{FF2B5EF4-FFF2-40B4-BE49-F238E27FC236}">
                  <a16:creationId xmlns:a16="http://schemas.microsoft.com/office/drawing/2014/main" id="{EF573D79-536E-B432-702B-AD349B731B39}"/>
                </a:ext>
              </a:extLst>
            </p:cNvPr>
            <p:cNvSpPr/>
            <p:nvPr/>
          </p:nvSpPr>
          <p:spPr>
            <a:xfrm>
              <a:off x="5380202" y="3610111"/>
              <a:ext cx="23640" cy="1201322"/>
            </a:xfrm>
            <a:custGeom>
              <a:avLst/>
              <a:gdLst>
                <a:gd name="connsiteX0" fmla="*/ 0 w 23640"/>
                <a:gd name="connsiteY0" fmla="*/ 0 h 1201322"/>
                <a:gd name="connsiteX1" fmla="*/ 0 w 23640"/>
                <a:gd name="connsiteY1" fmla="*/ 1201322 h 1201322"/>
                <a:gd name="connsiteX2" fmla="*/ 23641 w 23640"/>
                <a:gd name="connsiteY2" fmla="*/ 1201322 h 1201322"/>
                <a:gd name="connsiteX3" fmla="*/ 23641 w 23640"/>
                <a:gd name="connsiteY3" fmla="*/ 0 h 1201322"/>
                <a:gd name="connsiteX4" fmla="*/ 0 w 23640"/>
                <a:gd name="connsiteY4" fmla="*/ 0 h 1201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201322">
                  <a:moveTo>
                    <a:pt x="0" y="0"/>
                  </a:moveTo>
                  <a:lnTo>
                    <a:pt x="0" y="1201322"/>
                  </a:lnTo>
                  <a:lnTo>
                    <a:pt x="23641" y="1201322"/>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1" name="Freeform 650">
              <a:extLst>
                <a:ext uri="{FF2B5EF4-FFF2-40B4-BE49-F238E27FC236}">
                  <a16:creationId xmlns:a16="http://schemas.microsoft.com/office/drawing/2014/main" id="{836A18C3-49B1-4CBA-EFD4-1FC1548990AF}"/>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 name="connsiteX5" fmla="*/ 0 w 23640"/>
                <a:gd name="connsiteY5" fmla="*/ 0 h 113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132004">
                  <a:moveTo>
                    <a:pt x="0" y="0"/>
                  </a:moveTo>
                  <a:lnTo>
                    <a:pt x="0" y="1132005"/>
                  </a:lnTo>
                  <a:lnTo>
                    <a:pt x="23641" y="1132005"/>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2" name="Freeform 651">
              <a:extLst>
                <a:ext uri="{FF2B5EF4-FFF2-40B4-BE49-F238E27FC236}">
                  <a16:creationId xmlns:a16="http://schemas.microsoft.com/office/drawing/2014/main" id="{3674E127-992A-D28A-91D9-4EF64133BA1A}"/>
                </a:ext>
              </a:extLst>
            </p:cNvPr>
            <p:cNvSpPr/>
            <p:nvPr/>
          </p:nvSpPr>
          <p:spPr>
            <a:xfrm>
              <a:off x="5403843" y="3679429"/>
              <a:ext cx="23640" cy="1132004"/>
            </a:xfrm>
            <a:custGeom>
              <a:avLst/>
              <a:gdLst>
                <a:gd name="connsiteX0" fmla="*/ 0 w 23640"/>
                <a:gd name="connsiteY0" fmla="*/ 0 h 1132004"/>
                <a:gd name="connsiteX1" fmla="*/ 0 w 23640"/>
                <a:gd name="connsiteY1" fmla="*/ 1132005 h 1132004"/>
                <a:gd name="connsiteX2" fmla="*/ 23641 w 23640"/>
                <a:gd name="connsiteY2" fmla="*/ 1132005 h 1132004"/>
                <a:gd name="connsiteX3" fmla="*/ 23641 w 23640"/>
                <a:gd name="connsiteY3" fmla="*/ 0 h 1132004"/>
                <a:gd name="connsiteX4" fmla="*/ 0 w 23640"/>
                <a:gd name="connsiteY4" fmla="*/ 0 h 11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132004">
                  <a:moveTo>
                    <a:pt x="0" y="0"/>
                  </a:moveTo>
                  <a:lnTo>
                    <a:pt x="0" y="1132005"/>
                  </a:lnTo>
                  <a:lnTo>
                    <a:pt x="23641" y="1132005"/>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3" name="Freeform 652">
              <a:extLst>
                <a:ext uri="{FF2B5EF4-FFF2-40B4-BE49-F238E27FC236}">
                  <a16:creationId xmlns:a16="http://schemas.microsoft.com/office/drawing/2014/main" id="{8A9D9747-9C24-A04E-640B-60CD009C340A}"/>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 name="connsiteX5" fmla="*/ 0 w 23640"/>
                <a:gd name="connsiteY5" fmla="*/ 0 h 10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1035445">
                  <a:moveTo>
                    <a:pt x="0" y="0"/>
                  </a:moveTo>
                  <a:lnTo>
                    <a:pt x="0" y="1035446"/>
                  </a:lnTo>
                  <a:lnTo>
                    <a:pt x="23641" y="1035446"/>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4" name="Freeform 653">
              <a:extLst>
                <a:ext uri="{FF2B5EF4-FFF2-40B4-BE49-F238E27FC236}">
                  <a16:creationId xmlns:a16="http://schemas.microsoft.com/office/drawing/2014/main" id="{BD245EE6-99BA-7EA7-8313-BDC4DDFDAA7B}"/>
                </a:ext>
              </a:extLst>
            </p:cNvPr>
            <p:cNvSpPr/>
            <p:nvPr/>
          </p:nvSpPr>
          <p:spPr>
            <a:xfrm>
              <a:off x="5427483" y="3775988"/>
              <a:ext cx="23640" cy="1035445"/>
            </a:xfrm>
            <a:custGeom>
              <a:avLst/>
              <a:gdLst>
                <a:gd name="connsiteX0" fmla="*/ 0 w 23640"/>
                <a:gd name="connsiteY0" fmla="*/ 0 h 1035445"/>
                <a:gd name="connsiteX1" fmla="*/ 0 w 23640"/>
                <a:gd name="connsiteY1" fmla="*/ 1035446 h 1035445"/>
                <a:gd name="connsiteX2" fmla="*/ 23641 w 23640"/>
                <a:gd name="connsiteY2" fmla="*/ 1035446 h 1035445"/>
                <a:gd name="connsiteX3" fmla="*/ 23641 w 23640"/>
                <a:gd name="connsiteY3" fmla="*/ 0 h 1035445"/>
                <a:gd name="connsiteX4" fmla="*/ 0 w 23640"/>
                <a:gd name="connsiteY4" fmla="*/ 0 h 1035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1035445">
                  <a:moveTo>
                    <a:pt x="0" y="0"/>
                  </a:moveTo>
                  <a:lnTo>
                    <a:pt x="0" y="1035446"/>
                  </a:lnTo>
                  <a:lnTo>
                    <a:pt x="23641" y="1035446"/>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5" name="Freeform 654">
              <a:extLst>
                <a:ext uri="{FF2B5EF4-FFF2-40B4-BE49-F238E27FC236}">
                  <a16:creationId xmlns:a16="http://schemas.microsoft.com/office/drawing/2014/main" id="{91E65222-662F-2F41-91CB-A9B64D7DF1BB}"/>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 name="connsiteX5" fmla="*/ 0 w 23640"/>
                <a:gd name="connsiteY5" fmla="*/ 0 h 95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954800">
                  <a:moveTo>
                    <a:pt x="0" y="0"/>
                  </a:moveTo>
                  <a:lnTo>
                    <a:pt x="0" y="954800"/>
                  </a:lnTo>
                  <a:lnTo>
                    <a:pt x="23641" y="954800"/>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6" name="Freeform 655">
              <a:extLst>
                <a:ext uri="{FF2B5EF4-FFF2-40B4-BE49-F238E27FC236}">
                  <a16:creationId xmlns:a16="http://schemas.microsoft.com/office/drawing/2014/main" id="{9A9E1017-CE52-156E-1D9B-11F7F5697A96}"/>
                </a:ext>
              </a:extLst>
            </p:cNvPr>
            <p:cNvSpPr/>
            <p:nvPr/>
          </p:nvSpPr>
          <p:spPr>
            <a:xfrm>
              <a:off x="5451124" y="3856633"/>
              <a:ext cx="23640" cy="954800"/>
            </a:xfrm>
            <a:custGeom>
              <a:avLst/>
              <a:gdLst>
                <a:gd name="connsiteX0" fmla="*/ 0 w 23640"/>
                <a:gd name="connsiteY0" fmla="*/ 0 h 954800"/>
                <a:gd name="connsiteX1" fmla="*/ 0 w 23640"/>
                <a:gd name="connsiteY1" fmla="*/ 954800 h 954800"/>
                <a:gd name="connsiteX2" fmla="*/ 23641 w 23640"/>
                <a:gd name="connsiteY2" fmla="*/ 954800 h 954800"/>
                <a:gd name="connsiteX3" fmla="*/ 23641 w 23640"/>
                <a:gd name="connsiteY3" fmla="*/ 0 h 954800"/>
                <a:gd name="connsiteX4" fmla="*/ 0 w 23640"/>
                <a:gd name="connsiteY4" fmla="*/ 0 h 9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954800">
                  <a:moveTo>
                    <a:pt x="0" y="0"/>
                  </a:moveTo>
                  <a:lnTo>
                    <a:pt x="0" y="954800"/>
                  </a:lnTo>
                  <a:lnTo>
                    <a:pt x="23641" y="954800"/>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57" name="Freeform 656">
              <a:extLst>
                <a:ext uri="{FF2B5EF4-FFF2-40B4-BE49-F238E27FC236}">
                  <a16:creationId xmlns:a16="http://schemas.microsoft.com/office/drawing/2014/main" id="{5E800CB7-D016-D944-4888-B64492EDE0CC}"/>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 name="connsiteX5" fmla="*/ 0 w 23641"/>
                <a:gd name="connsiteY5" fmla="*/ 0 h 88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1" h="888719">
                  <a:moveTo>
                    <a:pt x="0" y="0"/>
                  </a:moveTo>
                  <a:lnTo>
                    <a:pt x="0" y="888719"/>
                  </a:lnTo>
                  <a:lnTo>
                    <a:pt x="23642" y="888719"/>
                  </a:lnTo>
                  <a:lnTo>
                    <a:pt x="23642"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58" name="Freeform 657">
              <a:extLst>
                <a:ext uri="{FF2B5EF4-FFF2-40B4-BE49-F238E27FC236}">
                  <a16:creationId xmlns:a16="http://schemas.microsoft.com/office/drawing/2014/main" id="{562BB83F-E018-989C-01D8-E1E651438893}"/>
                </a:ext>
              </a:extLst>
            </p:cNvPr>
            <p:cNvSpPr/>
            <p:nvPr/>
          </p:nvSpPr>
          <p:spPr>
            <a:xfrm>
              <a:off x="5474765" y="3922714"/>
              <a:ext cx="23641" cy="888719"/>
            </a:xfrm>
            <a:custGeom>
              <a:avLst/>
              <a:gdLst>
                <a:gd name="connsiteX0" fmla="*/ 0 w 23641"/>
                <a:gd name="connsiteY0" fmla="*/ 0 h 888719"/>
                <a:gd name="connsiteX1" fmla="*/ 0 w 23641"/>
                <a:gd name="connsiteY1" fmla="*/ 888719 h 888719"/>
                <a:gd name="connsiteX2" fmla="*/ 23642 w 23641"/>
                <a:gd name="connsiteY2" fmla="*/ 888719 h 888719"/>
                <a:gd name="connsiteX3" fmla="*/ 23642 w 23641"/>
                <a:gd name="connsiteY3" fmla="*/ 0 h 888719"/>
                <a:gd name="connsiteX4" fmla="*/ 0 w 23641"/>
                <a:gd name="connsiteY4" fmla="*/ 0 h 8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1" h="888719">
                  <a:moveTo>
                    <a:pt x="0" y="0"/>
                  </a:moveTo>
                  <a:lnTo>
                    <a:pt x="0" y="888719"/>
                  </a:lnTo>
                  <a:lnTo>
                    <a:pt x="23642" y="888719"/>
                  </a:lnTo>
                  <a:lnTo>
                    <a:pt x="23642" y="0"/>
                  </a:lnTo>
                  <a:lnTo>
                    <a:pt x="0" y="0"/>
                  </a:lnTo>
                </a:path>
              </a:pathLst>
            </a:custGeom>
            <a:noFill/>
            <a:ln w="4270" cap="rnd">
              <a:solidFill>
                <a:srgbClr val="000000"/>
              </a:solidFill>
              <a:prstDash val="solid"/>
              <a:round/>
            </a:ln>
          </p:spPr>
          <p:txBody>
            <a:bodyPr rtlCol="0" anchor="ctr"/>
            <a:lstStyle/>
            <a:p>
              <a:endParaRPr lang="de-DE"/>
            </a:p>
          </p:txBody>
        </p:sp>
        <p:sp>
          <p:nvSpPr>
            <p:cNvPr id="659" name="Freeform 658">
              <a:extLst>
                <a:ext uri="{FF2B5EF4-FFF2-40B4-BE49-F238E27FC236}">
                  <a16:creationId xmlns:a16="http://schemas.microsoft.com/office/drawing/2014/main" id="{0AE51B92-00FC-62B9-CB7D-182BAD9DE00D}"/>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 name="connsiteX5" fmla="*/ 0 w 23640"/>
                <a:gd name="connsiteY5" fmla="*/ 0 h 8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818053">
                  <a:moveTo>
                    <a:pt x="0" y="0"/>
                  </a:moveTo>
                  <a:lnTo>
                    <a:pt x="0" y="818054"/>
                  </a:lnTo>
                  <a:lnTo>
                    <a:pt x="23641" y="818054"/>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0" name="Freeform 659">
              <a:extLst>
                <a:ext uri="{FF2B5EF4-FFF2-40B4-BE49-F238E27FC236}">
                  <a16:creationId xmlns:a16="http://schemas.microsoft.com/office/drawing/2014/main" id="{735440F5-B8AF-7816-AE4F-D3B287CAFF46}"/>
                </a:ext>
              </a:extLst>
            </p:cNvPr>
            <p:cNvSpPr/>
            <p:nvPr/>
          </p:nvSpPr>
          <p:spPr>
            <a:xfrm>
              <a:off x="5498407" y="3993380"/>
              <a:ext cx="23640" cy="818053"/>
            </a:xfrm>
            <a:custGeom>
              <a:avLst/>
              <a:gdLst>
                <a:gd name="connsiteX0" fmla="*/ 0 w 23640"/>
                <a:gd name="connsiteY0" fmla="*/ 0 h 818053"/>
                <a:gd name="connsiteX1" fmla="*/ 0 w 23640"/>
                <a:gd name="connsiteY1" fmla="*/ 818054 h 818053"/>
                <a:gd name="connsiteX2" fmla="*/ 23641 w 23640"/>
                <a:gd name="connsiteY2" fmla="*/ 818054 h 818053"/>
                <a:gd name="connsiteX3" fmla="*/ 23641 w 23640"/>
                <a:gd name="connsiteY3" fmla="*/ 0 h 818053"/>
                <a:gd name="connsiteX4" fmla="*/ 0 w 23640"/>
                <a:gd name="connsiteY4" fmla="*/ 0 h 81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818053">
                  <a:moveTo>
                    <a:pt x="0" y="0"/>
                  </a:moveTo>
                  <a:lnTo>
                    <a:pt x="0" y="818054"/>
                  </a:lnTo>
                  <a:lnTo>
                    <a:pt x="23641" y="818054"/>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1" name="Freeform 660">
              <a:extLst>
                <a:ext uri="{FF2B5EF4-FFF2-40B4-BE49-F238E27FC236}">
                  <a16:creationId xmlns:a16="http://schemas.microsoft.com/office/drawing/2014/main" id="{A06113D4-45E0-4380-8EFC-677C8542F627}"/>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 name="connsiteX5" fmla="*/ 0 w 23640"/>
                <a:gd name="connsiteY5" fmla="*/ 0 h 7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0" h="723112">
                  <a:moveTo>
                    <a:pt x="0" y="0"/>
                  </a:moveTo>
                  <a:lnTo>
                    <a:pt x="0" y="723113"/>
                  </a:lnTo>
                  <a:lnTo>
                    <a:pt x="23641" y="723113"/>
                  </a:lnTo>
                  <a:lnTo>
                    <a:pt x="23641"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2" name="Freeform 661">
              <a:extLst>
                <a:ext uri="{FF2B5EF4-FFF2-40B4-BE49-F238E27FC236}">
                  <a16:creationId xmlns:a16="http://schemas.microsoft.com/office/drawing/2014/main" id="{DC000D7B-5FA3-70D0-2941-1D400E4702E4}"/>
                </a:ext>
              </a:extLst>
            </p:cNvPr>
            <p:cNvSpPr/>
            <p:nvPr/>
          </p:nvSpPr>
          <p:spPr>
            <a:xfrm>
              <a:off x="5522047" y="4088321"/>
              <a:ext cx="23640" cy="723112"/>
            </a:xfrm>
            <a:custGeom>
              <a:avLst/>
              <a:gdLst>
                <a:gd name="connsiteX0" fmla="*/ 0 w 23640"/>
                <a:gd name="connsiteY0" fmla="*/ 0 h 723112"/>
                <a:gd name="connsiteX1" fmla="*/ 0 w 23640"/>
                <a:gd name="connsiteY1" fmla="*/ 723113 h 723112"/>
                <a:gd name="connsiteX2" fmla="*/ 23641 w 23640"/>
                <a:gd name="connsiteY2" fmla="*/ 723113 h 723112"/>
                <a:gd name="connsiteX3" fmla="*/ 23641 w 23640"/>
                <a:gd name="connsiteY3" fmla="*/ 0 h 723112"/>
                <a:gd name="connsiteX4" fmla="*/ 0 w 23640"/>
                <a:gd name="connsiteY4" fmla="*/ 0 h 72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0" h="723112">
                  <a:moveTo>
                    <a:pt x="0" y="0"/>
                  </a:moveTo>
                  <a:lnTo>
                    <a:pt x="0" y="723113"/>
                  </a:lnTo>
                  <a:lnTo>
                    <a:pt x="23641" y="723113"/>
                  </a:lnTo>
                  <a:lnTo>
                    <a:pt x="23641" y="0"/>
                  </a:lnTo>
                  <a:lnTo>
                    <a:pt x="0" y="0"/>
                  </a:lnTo>
                </a:path>
              </a:pathLst>
            </a:custGeom>
            <a:noFill/>
            <a:ln w="4270" cap="rnd">
              <a:solidFill>
                <a:srgbClr val="000000"/>
              </a:solidFill>
              <a:prstDash val="solid"/>
              <a:round/>
            </a:ln>
          </p:spPr>
          <p:txBody>
            <a:bodyPr rtlCol="0" anchor="ctr"/>
            <a:lstStyle/>
            <a:p>
              <a:endParaRPr lang="de-DE"/>
            </a:p>
          </p:txBody>
        </p:sp>
        <p:sp>
          <p:nvSpPr>
            <p:cNvPr id="663" name="Freeform 662">
              <a:extLst>
                <a:ext uri="{FF2B5EF4-FFF2-40B4-BE49-F238E27FC236}">
                  <a16:creationId xmlns:a16="http://schemas.microsoft.com/office/drawing/2014/main" id="{00854433-F044-24C9-BB27-80A6FBC4057A}"/>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 name="connsiteX5" fmla="*/ 0 w 23639"/>
                <a:gd name="connsiteY5" fmla="*/ 0 h 64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9" h="642736">
                  <a:moveTo>
                    <a:pt x="0" y="0"/>
                  </a:moveTo>
                  <a:lnTo>
                    <a:pt x="0" y="642737"/>
                  </a:lnTo>
                  <a:lnTo>
                    <a:pt x="23640" y="642737"/>
                  </a:lnTo>
                  <a:lnTo>
                    <a:pt x="23640"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4" name="Freeform 663">
              <a:extLst>
                <a:ext uri="{FF2B5EF4-FFF2-40B4-BE49-F238E27FC236}">
                  <a16:creationId xmlns:a16="http://schemas.microsoft.com/office/drawing/2014/main" id="{02767C01-4568-5C4B-D274-FB28700A2D73}"/>
                </a:ext>
              </a:extLst>
            </p:cNvPr>
            <p:cNvSpPr/>
            <p:nvPr/>
          </p:nvSpPr>
          <p:spPr>
            <a:xfrm>
              <a:off x="5545688" y="4168696"/>
              <a:ext cx="23639" cy="642736"/>
            </a:xfrm>
            <a:custGeom>
              <a:avLst/>
              <a:gdLst>
                <a:gd name="connsiteX0" fmla="*/ 0 w 23639"/>
                <a:gd name="connsiteY0" fmla="*/ 0 h 642736"/>
                <a:gd name="connsiteX1" fmla="*/ 0 w 23639"/>
                <a:gd name="connsiteY1" fmla="*/ 642737 h 642736"/>
                <a:gd name="connsiteX2" fmla="*/ 23640 w 23639"/>
                <a:gd name="connsiteY2" fmla="*/ 642737 h 642736"/>
                <a:gd name="connsiteX3" fmla="*/ 23640 w 23639"/>
                <a:gd name="connsiteY3" fmla="*/ 0 h 642736"/>
                <a:gd name="connsiteX4" fmla="*/ 0 w 23639"/>
                <a:gd name="connsiteY4" fmla="*/ 0 h 642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9" h="642736">
                  <a:moveTo>
                    <a:pt x="0" y="0"/>
                  </a:moveTo>
                  <a:lnTo>
                    <a:pt x="0" y="642737"/>
                  </a:lnTo>
                  <a:lnTo>
                    <a:pt x="23640" y="642737"/>
                  </a:lnTo>
                  <a:lnTo>
                    <a:pt x="23640" y="0"/>
                  </a:lnTo>
                  <a:lnTo>
                    <a:pt x="0" y="0"/>
                  </a:lnTo>
                </a:path>
              </a:pathLst>
            </a:custGeom>
            <a:noFill/>
            <a:ln w="4270" cap="rnd">
              <a:solidFill>
                <a:srgbClr val="000000"/>
              </a:solidFill>
              <a:prstDash val="solid"/>
              <a:round/>
            </a:ln>
          </p:spPr>
          <p:txBody>
            <a:bodyPr rtlCol="0" anchor="ctr"/>
            <a:lstStyle/>
            <a:p>
              <a:endParaRPr lang="de-DE"/>
            </a:p>
          </p:txBody>
        </p:sp>
        <p:sp>
          <p:nvSpPr>
            <p:cNvPr id="665" name="Freeform 664">
              <a:extLst>
                <a:ext uri="{FF2B5EF4-FFF2-40B4-BE49-F238E27FC236}">
                  <a16:creationId xmlns:a16="http://schemas.microsoft.com/office/drawing/2014/main" id="{F053299A-5FEB-87F8-1D48-AA5680D1C992}"/>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 name="connsiteX5" fmla="*/ 0 w 23637"/>
                <a:gd name="connsiteY5" fmla="*/ 0 h 59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93918">
                  <a:moveTo>
                    <a:pt x="0" y="0"/>
                  </a:moveTo>
                  <a:lnTo>
                    <a:pt x="0" y="593919"/>
                  </a:lnTo>
                  <a:lnTo>
                    <a:pt x="23637" y="5939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6" name="Freeform 665">
              <a:extLst>
                <a:ext uri="{FF2B5EF4-FFF2-40B4-BE49-F238E27FC236}">
                  <a16:creationId xmlns:a16="http://schemas.microsoft.com/office/drawing/2014/main" id="{0BC05C49-9506-D6B1-32C0-985B099CE02A}"/>
                </a:ext>
              </a:extLst>
            </p:cNvPr>
            <p:cNvSpPr/>
            <p:nvPr/>
          </p:nvSpPr>
          <p:spPr>
            <a:xfrm>
              <a:off x="5569328" y="4217515"/>
              <a:ext cx="23637" cy="593918"/>
            </a:xfrm>
            <a:custGeom>
              <a:avLst/>
              <a:gdLst>
                <a:gd name="connsiteX0" fmla="*/ 0 w 23637"/>
                <a:gd name="connsiteY0" fmla="*/ 0 h 593918"/>
                <a:gd name="connsiteX1" fmla="*/ 0 w 23637"/>
                <a:gd name="connsiteY1" fmla="*/ 593919 h 593918"/>
                <a:gd name="connsiteX2" fmla="*/ 23637 w 23637"/>
                <a:gd name="connsiteY2" fmla="*/ 593919 h 593918"/>
                <a:gd name="connsiteX3" fmla="*/ 23637 w 23637"/>
                <a:gd name="connsiteY3" fmla="*/ 0 h 593918"/>
                <a:gd name="connsiteX4" fmla="*/ 0 w 23637"/>
                <a:gd name="connsiteY4" fmla="*/ 0 h 593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93918">
                  <a:moveTo>
                    <a:pt x="0" y="0"/>
                  </a:moveTo>
                  <a:lnTo>
                    <a:pt x="0" y="593919"/>
                  </a:lnTo>
                  <a:lnTo>
                    <a:pt x="23637" y="5939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67" name="Freeform 666">
              <a:extLst>
                <a:ext uri="{FF2B5EF4-FFF2-40B4-BE49-F238E27FC236}">
                  <a16:creationId xmlns:a16="http://schemas.microsoft.com/office/drawing/2014/main" id="{637FA6C7-3358-3A1C-C34C-0D1EED6C97F7}"/>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 name="connsiteX5" fmla="*/ 0 w 23648"/>
                <a:gd name="connsiteY5" fmla="*/ 0 h 510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10845">
                  <a:moveTo>
                    <a:pt x="0" y="0"/>
                  </a:moveTo>
                  <a:lnTo>
                    <a:pt x="0" y="510846"/>
                  </a:lnTo>
                  <a:lnTo>
                    <a:pt x="23648" y="5108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68" name="Freeform 667">
              <a:extLst>
                <a:ext uri="{FF2B5EF4-FFF2-40B4-BE49-F238E27FC236}">
                  <a16:creationId xmlns:a16="http://schemas.microsoft.com/office/drawing/2014/main" id="{33EAC53A-C2E1-ED48-61B0-B44E57250600}"/>
                </a:ext>
              </a:extLst>
            </p:cNvPr>
            <p:cNvSpPr/>
            <p:nvPr/>
          </p:nvSpPr>
          <p:spPr>
            <a:xfrm>
              <a:off x="5592965" y="4300588"/>
              <a:ext cx="23648" cy="510845"/>
            </a:xfrm>
            <a:custGeom>
              <a:avLst/>
              <a:gdLst>
                <a:gd name="connsiteX0" fmla="*/ 0 w 23648"/>
                <a:gd name="connsiteY0" fmla="*/ 0 h 510845"/>
                <a:gd name="connsiteX1" fmla="*/ 0 w 23648"/>
                <a:gd name="connsiteY1" fmla="*/ 510846 h 510845"/>
                <a:gd name="connsiteX2" fmla="*/ 23648 w 23648"/>
                <a:gd name="connsiteY2" fmla="*/ 510846 h 510845"/>
                <a:gd name="connsiteX3" fmla="*/ 23648 w 23648"/>
                <a:gd name="connsiteY3" fmla="*/ 0 h 510845"/>
                <a:gd name="connsiteX4" fmla="*/ 0 w 23648"/>
                <a:gd name="connsiteY4" fmla="*/ 0 h 510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10845">
                  <a:moveTo>
                    <a:pt x="0" y="0"/>
                  </a:moveTo>
                  <a:lnTo>
                    <a:pt x="0" y="510846"/>
                  </a:lnTo>
                  <a:lnTo>
                    <a:pt x="23648" y="5108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69" name="Freeform 668">
              <a:extLst>
                <a:ext uri="{FF2B5EF4-FFF2-40B4-BE49-F238E27FC236}">
                  <a16:creationId xmlns:a16="http://schemas.microsoft.com/office/drawing/2014/main" id="{6B9A56E1-BAEF-AFA2-DB1F-AF75F25D1EC7}"/>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 name="connsiteX5" fmla="*/ 0 w 23637"/>
                <a:gd name="connsiteY5" fmla="*/ 0 h 468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68769">
                  <a:moveTo>
                    <a:pt x="0" y="0"/>
                  </a:moveTo>
                  <a:lnTo>
                    <a:pt x="0" y="468769"/>
                  </a:lnTo>
                  <a:lnTo>
                    <a:pt x="23637" y="4687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0" name="Freeform 669">
              <a:extLst>
                <a:ext uri="{FF2B5EF4-FFF2-40B4-BE49-F238E27FC236}">
                  <a16:creationId xmlns:a16="http://schemas.microsoft.com/office/drawing/2014/main" id="{CBD2BB93-6208-2828-FE98-8B72A88BCA5F}"/>
                </a:ext>
              </a:extLst>
            </p:cNvPr>
            <p:cNvSpPr/>
            <p:nvPr/>
          </p:nvSpPr>
          <p:spPr>
            <a:xfrm>
              <a:off x="5616613" y="4342664"/>
              <a:ext cx="23637" cy="468769"/>
            </a:xfrm>
            <a:custGeom>
              <a:avLst/>
              <a:gdLst>
                <a:gd name="connsiteX0" fmla="*/ 0 w 23637"/>
                <a:gd name="connsiteY0" fmla="*/ 0 h 468769"/>
                <a:gd name="connsiteX1" fmla="*/ 0 w 23637"/>
                <a:gd name="connsiteY1" fmla="*/ 468769 h 468769"/>
                <a:gd name="connsiteX2" fmla="*/ 23637 w 23637"/>
                <a:gd name="connsiteY2" fmla="*/ 468769 h 468769"/>
                <a:gd name="connsiteX3" fmla="*/ 23637 w 23637"/>
                <a:gd name="connsiteY3" fmla="*/ 0 h 468769"/>
                <a:gd name="connsiteX4" fmla="*/ 0 w 23637"/>
                <a:gd name="connsiteY4" fmla="*/ 0 h 468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68769">
                  <a:moveTo>
                    <a:pt x="0" y="0"/>
                  </a:moveTo>
                  <a:lnTo>
                    <a:pt x="0" y="468769"/>
                  </a:lnTo>
                  <a:lnTo>
                    <a:pt x="23637" y="4687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1" name="Freeform 670">
              <a:extLst>
                <a:ext uri="{FF2B5EF4-FFF2-40B4-BE49-F238E27FC236}">
                  <a16:creationId xmlns:a16="http://schemas.microsoft.com/office/drawing/2014/main" id="{FA931A0B-1861-97C9-AC0C-D5CF7101862B}"/>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 name="connsiteX5" fmla="*/ 0 w 23637"/>
                <a:gd name="connsiteY5" fmla="*/ 0 h 39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90012">
                  <a:moveTo>
                    <a:pt x="0" y="0"/>
                  </a:moveTo>
                  <a:lnTo>
                    <a:pt x="0" y="390013"/>
                  </a:lnTo>
                  <a:lnTo>
                    <a:pt x="23637" y="3900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2" name="Freeform 671">
              <a:extLst>
                <a:ext uri="{FF2B5EF4-FFF2-40B4-BE49-F238E27FC236}">
                  <a16:creationId xmlns:a16="http://schemas.microsoft.com/office/drawing/2014/main" id="{5640A98F-96DB-33D5-7B22-8061A5F130E1}"/>
                </a:ext>
              </a:extLst>
            </p:cNvPr>
            <p:cNvSpPr/>
            <p:nvPr/>
          </p:nvSpPr>
          <p:spPr>
            <a:xfrm>
              <a:off x="5640251" y="4421421"/>
              <a:ext cx="23637" cy="390012"/>
            </a:xfrm>
            <a:custGeom>
              <a:avLst/>
              <a:gdLst>
                <a:gd name="connsiteX0" fmla="*/ 0 w 23637"/>
                <a:gd name="connsiteY0" fmla="*/ 0 h 390012"/>
                <a:gd name="connsiteX1" fmla="*/ 0 w 23637"/>
                <a:gd name="connsiteY1" fmla="*/ 390013 h 390012"/>
                <a:gd name="connsiteX2" fmla="*/ 23637 w 23637"/>
                <a:gd name="connsiteY2" fmla="*/ 390013 h 390012"/>
                <a:gd name="connsiteX3" fmla="*/ 23637 w 23637"/>
                <a:gd name="connsiteY3" fmla="*/ 0 h 390012"/>
                <a:gd name="connsiteX4" fmla="*/ 0 w 23637"/>
                <a:gd name="connsiteY4" fmla="*/ 0 h 39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90012">
                  <a:moveTo>
                    <a:pt x="0" y="0"/>
                  </a:moveTo>
                  <a:lnTo>
                    <a:pt x="0" y="390013"/>
                  </a:lnTo>
                  <a:lnTo>
                    <a:pt x="23637" y="3900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3" name="Freeform 672">
              <a:extLst>
                <a:ext uri="{FF2B5EF4-FFF2-40B4-BE49-F238E27FC236}">
                  <a16:creationId xmlns:a16="http://schemas.microsoft.com/office/drawing/2014/main" id="{AA98CB5A-5675-7A45-4AE7-BB50C6789838}"/>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 name="connsiteX5" fmla="*/ 0 w 23648"/>
                <a:gd name="connsiteY5" fmla="*/ 0 h 34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345781">
                  <a:moveTo>
                    <a:pt x="0" y="0"/>
                  </a:moveTo>
                  <a:lnTo>
                    <a:pt x="0" y="345782"/>
                  </a:lnTo>
                  <a:lnTo>
                    <a:pt x="23648" y="34578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4" name="Freeform 673">
              <a:extLst>
                <a:ext uri="{FF2B5EF4-FFF2-40B4-BE49-F238E27FC236}">
                  <a16:creationId xmlns:a16="http://schemas.microsoft.com/office/drawing/2014/main" id="{AC0F6B28-F8C5-BDF4-A73D-D3250175B539}"/>
                </a:ext>
              </a:extLst>
            </p:cNvPr>
            <p:cNvSpPr/>
            <p:nvPr/>
          </p:nvSpPr>
          <p:spPr>
            <a:xfrm>
              <a:off x="5663888" y="4465652"/>
              <a:ext cx="23648" cy="345781"/>
            </a:xfrm>
            <a:custGeom>
              <a:avLst/>
              <a:gdLst>
                <a:gd name="connsiteX0" fmla="*/ 0 w 23648"/>
                <a:gd name="connsiteY0" fmla="*/ 0 h 345781"/>
                <a:gd name="connsiteX1" fmla="*/ 0 w 23648"/>
                <a:gd name="connsiteY1" fmla="*/ 345782 h 345781"/>
                <a:gd name="connsiteX2" fmla="*/ 23648 w 23648"/>
                <a:gd name="connsiteY2" fmla="*/ 345782 h 345781"/>
                <a:gd name="connsiteX3" fmla="*/ 23648 w 23648"/>
                <a:gd name="connsiteY3" fmla="*/ 0 h 345781"/>
                <a:gd name="connsiteX4" fmla="*/ 0 w 23648"/>
                <a:gd name="connsiteY4" fmla="*/ 0 h 345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345781">
                  <a:moveTo>
                    <a:pt x="0" y="0"/>
                  </a:moveTo>
                  <a:lnTo>
                    <a:pt x="0" y="345782"/>
                  </a:lnTo>
                  <a:lnTo>
                    <a:pt x="23648" y="34578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75" name="Freeform 674">
              <a:extLst>
                <a:ext uri="{FF2B5EF4-FFF2-40B4-BE49-F238E27FC236}">
                  <a16:creationId xmlns:a16="http://schemas.microsoft.com/office/drawing/2014/main" id="{405838FE-6986-84D4-FBBA-6919394B8454}"/>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 name="connsiteX5" fmla="*/ 0 w 23637"/>
                <a:gd name="connsiteY5" fmla="*/ 0 h 29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94533">
                  <a:moveTo>
                    <a:pt x="0" y="0"/>
                  </a:moveTo>
                  <a:lnTo>
                    <a:pt x="0" y="294534"/>
                  </a:lnTo>
                  <a:lnTo>
                    <a:pt x="23637" y="29453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6" name="Freeform 675">
              <a:extLst>
                <a:ext uri="{FF2B5EF4-FFF2-40B4-BE49-F238E27FC236}">
                  <a16:creationId xmlns:a16="http://schemas.microsoft.com/office/drawing/2014/main" id="{D455523F-0A82-9976-897D-C20B3F2F84A6}"/>
                </a:ext>
              </a:extLst>
            </p:cNvPr>
            <p:cNvSpPr/>
            <p:nvPr/>
          </p:nvSpPr>
          <p:spPr>
            <a:xfrm>
              <a:off x="5687536" y="4516900"/>
              <a:ext cx="23637" cy="294533"/>
            </a:xfrm>
            <a:custGeom>
              <a:avLst/>
              <a:gdLst>
                <a:gd name="connsiteX0" fmla="*/ 0 w 23637"/>
                <a:gd name="connsiteY0" fmla="*/ 0 h 294533"/>
                <a:gd name="connsiteX1" fmla="*/ 0 w 23637"/>
                <a:gd name="connsiteY1" fmla="*/ 294534 h 294533"/>
                <a:gd name="connsiteX2" fmla="*/ 23637 w 23637"/>
                <a:gd name="connsiteY2" fmla="*/ 294534 h 294533"/>
                <a:gd name="connsiteX3" fmla="*/ 23637 w 23637"/>
                <a:gd name="connsiteY3" fmla="*/ 0 h 294533"/>
                <a:gd name="connsiteX4" fmla="*/ 0 w 23637"/>
                <a:gd name="connsiteY4" fmla="*/ 0 h 294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94533">
                  <a:moveTo>
                    <a:pt x="0" y="0"/>
                  </a:moveTo>
                  <a:lnTo>
                    <a:pt x="0" y="294534"/>
                  </a:lnTo>
                  <a:lnTo>
                    <a:pt x="23637" y="29453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7" name="Freeform 676">
              <a:extLst>
                <a:ext uri="{FF2B5EF4-FFF2-40B4-BE49-F238E27FC236}">
                  <a16:creationId xmlns:a16="http://schemas.microsoft.com/office/drawing/2014/main" id="{39685961-5BF2-423A-16FB-178B4E046D5F}"/>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 name="connsiteX5" fmla="*/ 0 w 23637"/>
                <a:gd name="connsiteY5" fmla="*/ 0 h 26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2970">
                  <a:moveTo>
                    <a:pt x="0" y="0"/>
                  </a:moveTo>
                  <a:lnTo>
                    <a:pt x="0" y="262971"/>
                  </a:lnTo>
                  <a:lnTo>
                    <a:pt x="23637" y="26297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78" name="Freeform 677">
              <a:extLst>
                <a:ext uri="{FF2B5EF4-FFF2-40B4-BE49-F238E27FC236}">
                  <a16:creationId xmlns:a16="http://schemas.microsoft.com/office/drawing/2014/main" id="{A4ABF963-E089-AEEC-36E9-C99379B6D5E4}"/>
                </a:ext>
              </a:extLst>
            </p:cNvPr>
            <p:cNvSpPr/>
            <p:nvPr/>
          </p:nvSpPr>
          <p:spPr>
            <a:xfrm>
              <a:off x="5711174" y="4548463"/>
              <a:ext cx="23637" cy="262970"/>
            </a:xfrm>
            <a:custGeom>
              <a:avLst/>
              <a:gdLst>
                <a:gd name="connsiteX0" fmla="*/ 0 w 23637"/>
                <a:gd name="connsiteY0" fmla="*/ 0 h 262970"/>
                <a:gd name="connsiteX1" fmla="*/ 0 w 23637"/>
                <a:gd name="connsiteY1" fmla="*/ 262971 h 262970"/>
                <a:gd name="connsiteX2" fmla="*/ 23637 w 23637"/>
                <a:gd name="connsiteY2" fmla="*/ 262971 h 262970"/>
                <a:gd name="connsiteX3" fmla="*/ 23637 w 23637"/>
                <a:gd name="connsiteY3" fmla="*/ 0 h 262970"/>
                <a:gd name="connsiteX4" fmla="*/ 0 w 23637"/>
                <a:gd name="connsiteY4" fmla="*/ 0 h 262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2970">
                  <a:moveTo>
                    <a:pt x="0" y="0"/>
                  </a:moveTo>
                  <a:lnTo>
                    <a:pt x="0" y="262971"/>
                  </a:lnTo>
                  <a:lnTo>
                    <a:pt x="23637" y="26297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79" name="Freeform 678">
              <a:extLst>
                <a:ext uri="{FF2B5EF4-FFF2-40B4-BE49-F238E27FC236}">
                  <a16:creationId xmlns:a16="http://schemas.microsoft.com/office/drawing/2014/main" id="{78D22E8D-A079-41D6-6F38-9F4CB61F389F}"/>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 name="connsiteX5" fmla="*/ 0 w 23648"/>
                <a:gd name="connsiteY5" fmla="*/ 0 h 2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43018">
                  <a:moveTo>
                    <a:pt x="0" y="0"/>
                  </a:moveTo>
                  <a:lnTo>
                    <a:pt x="0" y="243018"/>
                  </a:lnTo>
                  <a:lnTo>
                    <a:pt x="23648" y="243018"/>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0" name="Freeform 679">
              <a:extLst>
                <a:ext uri="{FF2B5EF4-FFF2-40B4-BE49-F238E27FC236}">
                  <a16:creationId xmlns:a16="http://schemas.microsoft.com/office/drawing/2014/main" id="{C5284DF3-BC8E-56E9-2764-2014519CB8D8}"/>
                </a:ext>
              </a:extLst>
            </p:cNvPr>
            <p:cNvSpPr/>
            <p:nvPr/>
          </p:nvSpPr>
          <p:spPr>
            <a:xfrm>
              <a:off x="5734811" y="4568415"/>
              <a:ext cx="23648" cy="243018"/>
            </a:xfrm>
            <a:custGeom>
              <a:avLst/>
              <a:gdLst>
                <a:gd name="connsiteX0" fmla="*/ 0 w 23648"/>
                <a:gd name="connsiteY0" fmla="*/ 0 h 243018"/>
                <a:gd name="connsiteX1" fmla="*/ 0 w 23648"/>
                <a:gd name="connsiteY1" fmla="*/ 243018 h 243018"/>
                <a:gd name="connsiteX2" fmla="*/ 23648 w 23648"/>
                <a:gd name="connsiteY2" fmla="*/ 243018 h 243018"/>
                <a:gd name="connsiteX3" fmla="*/ 23648 w 23648"/>
                <a:gd name="connsiteY3" fmla="*/ 0 h 243018"/>
                <a:gd name="connsiteX4" fmla="*/ 0 w 23648"/>
                <a:gd name="connsiteY4" fmla="*/ 0 h 243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43018">
                  <a:moveTo>
                    <a:pt x="0" y="0"/>
                  </a:moveTo>
                  <a:lnTo>
                    <a:pt x="0" y="243018"/>
                  </a:lnTo>
                  <a:lnTo>
                    <a:pt x="23648" y="243018"/>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1" name="Freeform 680">
              <a:extLst>
                <a:ext uri="{FF2B5EF4-FFF2-40B4-BE49-F238E27FC236}">
                  <a16:creationId xmlns:a16="http://schemas.microsoft.com/office/drawing/2014/main" id="{5C483E5C-76F1-1241-B4D7-4B313919D662}"/>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 name="connsiteX5" fmla="*/ 0 w 23637"/>
                <a:gd name="connsiteY5" fmla="*/ 0 h 19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99588">
                  <a:moveTo>
                    <a:pt x="0" y="0"/>
                  </a:moveTo>
                  <a:lnTo>
                    <a:pt x="0" y="199589"/>
                  </a:lnTo>
                  <a:lnTo>
                    <a:pt x="23637" y="19958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2" name="Freeform 681">
              <a:extLst>
                <a:ext uri="{FF2B5EF4-FFF2-40B4-BE49-F238E27FC236}">
                  <a16:creationId xmlns:a16="http://schemas.microsoft.com/office/drawing/2014/main" id="{4276B27A-4E56-C043-5497-49B003A141A7}"/>
                </a:ext>
              </a:extLst>
            </p:cNvPr>
            <p:cNvSpPr/>
            <p:nvPr/>
          </p:nvSpPr>
          <p:spPr>
            <a:xfrm>
              <a:off x="5758459" y="4611845"/>
              <a:ext cx="23637" cy="199588"/>
            </a:xfrm>
            <a:custGeom>
              <a:avLst/>
              <a:gdLst>
                <a:gd name="connsiteX0" fmla="*/ 0 w 23637"/>
                <a:gd name="connsiteY0" fmla="*/ 0 h 199588"/>
                <a:gd name="connsiteX1" fmla="*/ 0 w 23637"/>
                <a:gd name="connsiteY1" fmla="*/ 199589 h 199588"/>
                <a:gd name="connsiteX2" fmla="*/ 23637 w 23637"/>
                <a:gd name="connsiteY2" fmla="*/ 199589 h 199588"/>
                <a:gd name="connsiteX3" fmla="*/ 23637 w 23637"/>
                <a:gd name="connsiteY3" fmla="*/ 0 h 199588"/>
                <a:gd name="connsiteX4" fmla="*/ 0 w 23637"/>
                <a:gd name="connsiteY4" fmla="*/ 0 h 19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99588">
                  <a:moveTo>
                    <a:pt x="0" y="0"/>
                  </a:moveTo>
                  <a:lnTo>
                    <a:pt x="0" y="199589"/>
                  </a:lnTo>
                  <a:lnTo>
                    <a:pt x="23637" y="19958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3" name="Freeform 682">
              <a:extLst>
                <a:ext uri="{FF2B5EF4-FFF2-40B4-BE49-F238E27FC236}">
                  <a16:creationId xmlns:a16="http://schemas.microsoft.com/office/drawing/2014/main" id="{439D5AD1-08D9-C750-4E64-C169E5896A30}"/>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 name="connsiteX5" fmla="*/ 0 w 23637"/>
                <a:gd name="connsiteY5" fmla="*/ 0 h 1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60751">
                  <a:moveTo>
                    <a:pt x="0" y="0"/>
                  </a:moveTo>
                  <a:lnTo>
                    <a:pt x="0" y="160752"/>
                  </a:lnTo>
                  <a:lnTo>
                    <a:pt x="23637" y="160752"/>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4" name="Freeform 683">
              <a:extLst>
                <a:ext uri="{FF2B5EF4-FFF2-40B4-BE49-F238E27FC236}">
                  <a16:creationId xmlns:a16="http://schemas.microsoft.com/office/drawing/2014/main" id="{81718B1C-B910-AA38-13B6-71727610644D}"/>
                </a:ext>
              </a:extLst>
            </p:cNvPr>
            <p:cNvSpPr/>
            <p:nvPr/>
          </p:nvSpPr>
          <p:spPr>
            <a:xfrm>
              <a:off x="5782097" y="4650682"/>
              <a:ext cx="23637" cy="160751"/>
            </a:xfrm>
            <a:custGeom>
              <a:avLst/>
              <a:gdLst>
                <a:gd name="connsiteX0" fmla="*/ 0 w 23637"/>
                <a:gd name="connsiteY0" fmla="*/ 0 h 160751"/>
                <a:gd name="connsiteX1" fmla="*/ 0 w 23637"/>
                <a:gd name="connsiteY1" fmla="*/ 160752 h 160751"/>
                <a:gd name="connsiteX2" fmla="*/ 23637 w 23637"/>
                <a:gd name="connsiteY2" fmla="*/ 160752 h 160751"/>
                <a:gd name="connsiteX3" fmla="*/ 23637 w 23637"/>
                <a:gd name="connsiteY3" fmla="*/ 0 h 160751"/>
                <a:gd name="connsiteX4" fmla="*/ 0 w 23637"/>
                <a:gd name="connsiteY4" fmla="*/ 0 h 16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60751">
                  <a:moveTo>
                    <a:pt x="0" y="0"/>
                  </a:moveTo>
                  <a:lnTo>
                    <a:pt x="0" y="160752"/>
                  </a:lnTo>
                  <a:lnTo>
                    <a:pt x="23637" y="160752"/>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5" name="Freeform 684">
              <a:extLst>
                <a:ext uri="{FF2B5EF4-FFF2-40B4-BE49-F238E27FC236}">
                  <a16:creationId xmlns:a16="http://schemas.microsoft.com/office/drawing/2014/main" id="{81B654F8-B831-4461-CBAC-2AD6B9C91F19}"/>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 name="connsiteX5" fmla="*/ 0 w 23637"/>
                <a:gd name="connsiteY5" fmla="*/ 0 h 142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42946">
                  <a:moveTo>
                    <a:pt x="0" y="0"/>
                  </a:moveTo>
                  <a:lnTo>
                    <a:pt x="0" y="142946"/>
                  </a:lnTo>
                  <a:lnTo>
                    <a:pt x="23637" y="1429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6" name="Freeform 685">
              <a:extLst>
                <a:ext uri="{FF2B5EF4-FFF2-40B4-BE49-F238E27FC236}">
                  <a16:creationId xmlns:a16="http://schemas.microsoft.com/office/drawing/2014/main" id="{97152C6A-8337-B02C-53D0-BF2D0B26A585}"/>
                </a:ext>
              </a:extLst>
            </p:cNvPr>
            <p:cNvSpPr/>
            <p:nvPr/>
          </p:nvSpPr>
          <p:spPr>
            <a:xfrm>
              <a:off x="5805734" y="4668487"/>
              <a:ext cx="23637" cy="142946"/>
            </a:xfrm>
            <a:custGeom>
              <a:avLst/>
              <a:gdLst>
                <a:gd name="connsiteX0" fmla="*/ 0 w 23637"/>
                <a:gd name="connsiteY0" fmla="*/ 0 h 142946"/>
                <a:gd name="connsiteX1" fmla="*/ 0 w 23637"/>
                <a:gd name="connsiteY1" fmla="*/ 142946 h 142946"/>
                <a:gd name="connsiteX2" fmla="*/ 23637 w 23637"/>
                <a:gd name="connsiteY2" fmla="*/ 142946 h 142946"/>
                <a:gd name="connsiteX3" fmla="*/ 23637 w 23637"/>
                <a:gd name="connsiteY3" fmla="*/ 0 h 142946"/>
                <a:gd name="connsiteX4" fmla="*/ 0 w 23637"/>
                <a:gd name="connsiteY4" fmla="*/ 0 h 14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42946">
                  <a:moveTo>
                    <a:pt x="0" y="0"/>
                  </a:moveTo>
                  <a:lnTo>
                    <a:pt x="0" y="142946"/>
                  </a:lnTo>
                  <a:lnTo>
                    <a:pt x="23637" y="1429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87" name="Freeform 686">
              <a:extLst>
                <a:ext uri="{FF2B5EF4-FFF2-40B4-BE49-F238E27FC236}">
                  <a16:creationId xmlns:a16="http://schemas.microsoft.com/office/drawing/2014/main" id="{F3A7D73A-576D-5665-613C-3B11A1250737}"/>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 name="connsiteX5" fmla="*/ 0 w 23648"/>
                <a:gd name="connsiteY5" fmla="*/ 0 h 12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21103">
                  <a:moveTo>
                    <a:pt x="0" y="0"/>
                  </a:moveTo>
                  <a:lnTo>
                    <a:pt x="0" y="121103"/>
                  </a:lnTo>
                  <a:lnTo>
                    <a:pt x="23648" y="121103"/>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88" name="Freeform 687">
              <a:extLst>
                <a:ext uri="{FF2B5EF4-FFF2-40B4-BE49-F238E27FC236}">
                  <a16:creationId xmlns:a16="http://schemas.microsoft.com/office/drawing/2014/main" id="{959D19D1-D673-A9AD-42B5-CFF95C34A066}"/>
                </a:ext>
              </a:extLst>
            </p:cNvPr>
            <p:cNvSpPr/>
            <p:nvPr/>
          </p:nvSpPr>
          <p:spPr>
            <a:xfrm>
              <a:off x="5829372" y="4690330"/>
              <a:ext cx="23648" cy="121103"/>
            </a:xfrm>
            <a:custGeom>
              <a:avLst/>
              <a:gdLst>
                <a:gd name="connsiteX0" fmla="*/ 0 w 23648"/>
                <a:gd name="connsiteY0" fmla="*/ 0 h 121103"/>
                <a:gd name="connsiteX1" fmla="*/ 0 w 23648"/>
                <a:gd name="connsiteY1" fmla="*/ 121103 h 121103"/>
                <a:gd name="connsiteX2" fmla="*/ 23648 w 23648"/>
                <a:gd name="connsiteY2" fmla="*/ 121103 h 121103"/>
                <a:gd name="connsiteX3" fmla="*/ 23648 w 23648"/>
                <a:gd name="connsiteY3" fmla="*/ 0 h 121103"/>
                <a:gd name="connsiteX4" fmla="*/ 0 w 23648"/>
                <a:gd name="connsiteY4" fmla="*/ 0 h 121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21103">
                  <a:moveTo>
                    <a:pt x="0" y="0"/>
                  </a:moveTo>
                  <a:lnTo>
                    <a:pt x="0" y="121103"/>
                  </a:lnTo>
                  <a:lnTo>
                    <a:pt x="23648" y="121103"/>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89" name="Freeform 688">
              <a:extLst>
                <a:ext uri="{FF2B5EF4-FFF2-40B4-BE49-F238E27FC236}">
                  <a16:creationId xmlns:a16="http://schemas.microsoft.com/office/drawing/2014/main" id="{B22347C2-D9BB-77B0-D368-4FA813EE175E}"/>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 name="connsiteX5" fmla="*/ 0 w 23637"/>
                <a:gd name="connsiteY5" fmla="*/ 0 h 10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2763">
                  <a:moveTo>
                    <a:pt x="0" y="0"/>
                  </a:moveTo>
                  <a:lnTo>
                    <a:pt x="0" y="102764"/>
                  </a:lnTo>
                  <a:lnTo>
                    <a:pt x="23637" y="102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0" name="Freeform 689">
              <a:extLst>
                <a:ext uri="{FF2B5EF4-FFF2-40B4-BE49-F238E27FC236}">
                  <a16:creationId xmlns:a16="http://schemas.microsoft.com/office/drawing/2014/main" id="{E81125AF-83B6-AE85-4198-993C87FDB2B5}"/>
                </a:ext>
              </a:extLst>
            </p:cNvPr>
            <p:cNvSpPr/>
            <p:nvPr/>
          </p:nvSpPr>
          <p:spPr>
            <a:xfrm>
              <a:off x="5853020" y="4708670"/>
              <a:ext cx="23637" cy="102763"/>
            </a:xfrm>
            <a:custGeom>
              <a:avLst/>
              <a:gdLst>
                <a:gd name="connsiteX0" fmla="*/ 0 w 23637"/>
                <a:gd name="connsiteY0" fmla="*/ 0 h 102763"/>
                <a:gd name="connsiteX1" fmla="*/ 0 w 23637"/>
                <a:gd name="connsiteY1" fmla="*/ 102764 h 102763"/>
                <a:gd name="connsiteX2" fmla="*/ 23637 w 23637"/>
                <a:gd name="connsiteY2" fmla="*/ 102764 h 102763"/>
                <a:gd name="connsiteX3" fmla="*/ 23637 w 23637"/>
                <a:gd name="connsiteY3" fmla="*/ 0 h 102763"/>
                <a:gd name="connsiteX4" fmla="*/ 0 w 23637"/>
                <a:gd name="connsiteY4" fmla="*/ 0 h 10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2763">
                  <a:moveTo>
                    <a:pt x="0" y="0"/>
                  </a:moveTo>
                  <a:lnTo>
                    <a:pt x="0" y="102764"/>
                  </a:lnTo>
                  <a:lnTo>
                    <a:pt x="23637" y="102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1" name="Freeform 690">
              <a:extLst>
                <a:ext uri="{FF2B5EF4-FFF2-40B4-BE49-F238E27FC236}">
                  <a16:creationId xmlns:a16="http://schemas.microsoft.com/office/drawing/2014/main" id="{0A8DB0D5-FAA1-6F74-C4C7-86A7D3B3BFB1}"/>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 name="connsiteX5" fmla="*/ 0 w 23637"/>
                <a:gd name="connsiteY5" fmla="*/ 0 h 9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0085">
                  <a:moveTo>
                    <a:pt x="0" y="0"/>
                  </a:moveTo>
                  <a:lnTo>
                    <a:pt x="0" y="90085"/>
                  </a:lnTo>
                  <a:lnTo>
                    <a:pt x="23637" y="900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2" name="Freeform 691">
              <a:extLst>
                <a:ext uri="{FF2B5EF4-FFF2-40B4-BE49-F238E27FC236}">
                  <a16:creationId xmlns:a16="http://schemas.microsoft.com/office/drawing/2014/main" id="{08DCC52C-6E4B-2290-2D71-2970D6CE51A6}"/>
                </a:ext>
              </a:extLst>
            </p:cNvPr>
            <p:cNvSpPr/>
            <p:nvPr/>
          </p:nvSpPr>
          <p:spPr>
            <a:xfrm>
              <a:off x="5876657" y="4721348"/>
              <a:ext cx="23637" cy="90085"/>
            </a:xfrm>
            <a:custGeom>
              <a:avLst/>
              <a:gdLst>
                <a:gd name="connsiteX0" fmla="*/ 0 w 23637"/>
                <a:gd name="connsiteY0" fmla="*/ 0 h 90085"/>
                <a:gd name="connsiteX1" fmla="*/ 0 w 23637"/>
                <a:gd name="connsiteY1" fmla="*/ 90085 h 90085"/>
                <a:gd name="connsiteX2" fmla="*/ 23637 w 23637"/>
                <a:gd name="connsiteY2" fmla="*/ 90085 h 90085"/>
                <a:gd name="connsiteX3" fmla="*/ 23637 w 23637"/>
                <a:gd name="connsiteY3" fmla="*/ 0 h 90085"/>
                <a:gd name="connsiteX4" fmla="*/ 0 w 23637"/>
                <a:gd name="connsiteY4" fmla="*/ 0 h 90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0085">
                  <a:moveTo>
                    <a:pt x="0" y="0"/>
                  </a:moveTo>
                  <a:lnTo>
                    <a:pt x="0" y="90085"/>
                  </a:lnTo>
                  <a:lnTo>
                    <a:pt x="23637" y="900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3" name="Freeform 692">
              <a:extLst>
                <a:ext uri="{FF2B5EF4-FFF2-40B4-BE49-F238E27FC236}">
                  <a16:creationId xmlns:a16="http://schemas.microsoft.com/office/drawing/2014/main" id="{5659A250-6680-47EA-8986-C712854147DA}"/>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 name="connsiteX5" fmla="*/ 0 w 23648"/>
                <a:gd name="connsiteY5" fmla="*/ 0 h 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5793">
                  <a:moveTo>
                    <a:pt x="0" y="0"/>
                  </a:moveTo>
                  <a:lnTo>
                    <a:pt x="0" y="75794"/>
                  </a:lnTo>
                  <a:lnTo>
                    <a:pt x="23648" y="75794"/>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4" name="Freeform 693">
              <a:extLst>
                <a:ext uri="{FF2B5EF4-FFF2-40B4-BE49-F238E27FC236}">
                  <a16:creationId xmlns:a16="http://schemas.microsoft.com/office/drawing/2014/main" id="{AFD3B4C9-1F53-AFA3-F2CD-5DFD015BA18D}"/>
                </a:ext>
              </a:extLst>
            </p:cNvPr>
            <p:cNvSpPr/>
            <p:nvPr/>
          </p:nvSpPr>
          <p:spPr>
            <a:xfrm>
              <a:off x="5900295" y="4735640"/>
              <a:ext cx="23648" cy="75793"/>
            </a:xfrm>
            <a:custGeom>
              <a:avLst/>
              <a:gdLst>
                <a:gd name="connsiteX0" fmla="*/ 0 w 23648"/>
                <a:gd name="connsiteY0" fmla="*/ 0 h 75793"/>
                <a:gd name="connsiteX1" fmla="*/ 0 w 23648"/>
                <a:gd name="connsiteY1" fmla="*/ 75794 h 75793"/>
                <a:gd name="connsiteX2" fmla="*/ 23648 w 23648"/>
                <a:gd name="connsiteY2" fmla="*/ 75794 h 75793"/>
                <a:gd name="connsiteX3" fmla="*/ 23648 w 23648"/>
                <a:gd name="connsiteY3" fmla="*/ 0 h 75793"/>
                <a:gd name="connsiteX4" fmla="*/ 0 w 23648"/>
                <a:gd name="connsiteY4" fmla="*/ 0 h 7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5793">
                  <a:moveTo>
                    <a:pt x="0" y="0"/>
                  </a:moveTo>
                  <a:lnTo>
                    <a:pt x="0" y="75794"/>
                  </a:lnTo>
                  <a:lnTo>
                    <a:pt x="23648" y="75794"/>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695" name="Freeform 694">
              <a:extLst>
                <a:ext uri="{FF2B5EF4-FFF2-40B4-BE49-F238E27FC236}">
                  <a16:creationId xmlns:a16="http://schemas.microsoft.com/office/drawing/2014/main" id="{6B49ADF2-0BEA-DFA1-ECAA-9AC8B18428C1}"/>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 name="connsiteX5" fmla="*/ 0 w 23637"/>
                <a:gd name="connsiteY5" fmla="*/ 0 h 7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3369">
                  <a:moveTo>
                    <a:pt x="0" y="0"/>
                  </a:moveTo>
                  <a:lnTo>
                    <a:pt x="0" y="73369"/>
                  </a:lnTo>
                  <a:lnTo>
                    <a:pt x="23637" y="7336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6" name="Freeform 695">
              <a:extLst>
                <a:ext uri="{FF2B5EF4-FFF2-40B4-BE49-F238E27FC236}">
                  <a16:creationId xmlns:a16="http://schemas.microsoft.com/office/drawing/2014/main" id="{6279C18E-8B9F-537F-5D5B-715EDC925755}"/>
                </a:ext>
              </a:extLst>
            </p:cNvPr>
            <p:cNvSpPr/>
            <p:nvPr/>
          </p:nvSpPr>
          <p:spPr>
            <a:xfrm>
              <a:off x="5923943" y="4738064"/>
              <a:ext cx="23637" cy="73369"/>
            </a:xfrm>
            <a:custGeom>
              <a:avLst/>
              <a:gdLst>
                <a:gd name="connsiteX0" fmla="*/ 0 w 23637"/>
                <a:gd name="connsiteY0" fmla="*/ 0 h 73369"/>
                <a:gd name="connsiteX1" fmla="*/ 0 w 23637"/>
                <a:gd name="connsiteY1" fmla="*/ 73369 h 73369"/>
                <a:gd name="connsiteX2" fmla="*/ 23637 w 23637"/>
                <a:gd name="connsiteY2" fmla="*/ 73369 h 73369"/>
                <a:gd name="connsiteX3" fmla="*/ 23637 w 23637"/>
                <a:gd name="connsiteY3" fmla="*/ 0 h 73369"/>
                <a:gd name="connsiteX4" fmla="*/ 0 w 23637"/>
                <a:gd name="connsiteY4" fmla="*/ 0 h 73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3369">
                  <a:moveTo>
                    <a:pt x="0" y="0"/>
                  </a:moveTo>
                  <a:lnTo>
                    <a:pt x="0" y="73369"/>
                  </a:lnTo>
                  <a:lnTo>
                    <a:pt x="23637" y="7336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7" name="Freeform 696">
              <a:extLst>
                <a:ext uri="{FF2B5EF4-FFF2-40B4-BE49-F238E27FC236}">
                  <a16:creationId xmlns:a16="http://schemas.microsoft.com/office/drawing/2014/main" id="{45D892FB-5E72-988E-C806-BEE710A6EC7A}"/>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 name="connsiteX5" fmla="*/ 0 w 23637"/>
                <a:gd name="connsiteY5" fmla="*/ 0 h 5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0436">
                  <a:moveTo>
                    <a:pt x="0" y="0"/>
                  </a:moveTo>
                  <a:lnTo>
                    <a:pt x="0" y="50437"/>
                  </a:lnTo>
                  <a:lnTo>
                    <a:pt x="23637" y="5043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698" name="Freeform 697">
              <a:extLst>
                <a:ext uri="{FF2B5EF4-FFF2-40B4-BE49-F238E27FC236}">
                  <a16:creationId xmlns:a16="http://schemas.microsoft.com/office/drawing/2014/main" id="{33A3C57F-C1DD-B5F1-41FD-3F687D24E83B}"/>
                </a:ext>
              </a:extLst>
            </p:cNvPr>
            <p:cNvSpPr/>
            <p:nvPr/>
          </p:nvSpPr>
          <p:spPr>
            <a:xfrm>
              <a:off x="5947580" y="4760997"/>
              <a:ext cx="23637" cy="50436"/>
            </a:xfrm>
            <a:custGeom>
              <a:avLst/>
              <a:gdLst>
                <a:gd name="connsiteX0" fmla="*/ 0 w 23637"/>
                <a:gd name="connsiteY0" fmla="*/ 0 h 50436"/>
                <a:gd name="connsiteX1" fmla="*/ 0 w 23637"/>
                <a:gd name="connsiteY1" fmla="*/ 50437 h 50436"/>
                <a:gd name="connsiteX2" fmla="*/ 23637 w 23637"/>
                <a:gd name="connsiteY2" fmla="*/ 50437 h 50436"/>
                <a:gd name="connsiteX3" fmla="*/ 23637 w 23637"/>
                <a:gd name="connsiteY3" fmla="*/ 0 h 50436"/>
                <a:gd name="connsiteX4" fmla="*/ 0 w 23637"/>
                <a:gd name="connsiteY4" fmla="*/ 0 h 5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0436">
                  <a:moveTo>
                    <a:pt x="0" y="0"/>
                  </a:moveTo>
                  <a:lnTo>
                    <a:pt x="0" y="50437"/>
                  </a:lnTo>
                  <a:lnTo>
                    <a:pt x="23637" y="5043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699" name="Freeform 698">
              <a:extLst>
                <a:ext uri="{FF2B5EF4-FFF2-40B4-BE49-F238E27FC236}">
                  <a16:creationId xmlns:a16="http://schemas.microsoft.com/office/drawing/2014/main" id="{E7359579-82B8-A824-DDC1-E138C5B553F2}"/>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 name="connsiteX5" fmla="*/ 0 w 23648"/>
                <a:gd name="connsiteY5" fmla="*/ 0 h 43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43696">
                  <a:moveTo>
                    <a:pt x="0" y="0"/>
                  </a:moveTo>
                  <a:lnTo>
                    <a:pt x="0" y="43697"/>
                  </a:lnTo>
                  <a:lnTo>
                    <a:pt x="23648" y="4369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0" name="Freeform 699">
              <a:extLst>
                <a:ext uri="{FF2B5EF4-FFF2-40B4-BE49-F238E27FC236}">
                  <a16:creationId xmlns:a16="http://schemas.microsoft.com/office/drawing/2014/main" id="{27BE433E-C31E-F225-D9D9-04BC60FE052A}"/>
                </a:ext>
              </a:extLst>
            </p:cNvPr>
            <p:cNvSpPr/>
            <p:nvPr/>
          </p:nvSpPr>
          <p:spPr>
            <a:xfrm>
              <a:off x="5971218" y="4767737"/>
              <a:ext cx="23648" cy="43696"/>
            </a:xfrm>
            <a:custGeom>
              <a:avLst/>
              <a:gdLst>
                <a:gd name="connsiteX0" fmla="*/ 0 w 23648"/>
                <a:gd name="connsiteY0" fmla="*/ 0 h 43696"/>
                <a:gd name="connsiteX1" fmla="*/ 0 w 23648"/>
                <a:gd name="connsiteY1" fmla="*/ 43697 h 43696"/>
                <a:gd name="connsiteX2" fmla="*/ 23648 w 23648"/>
                <a:gd name="connsiteY2" fmla="*/ 43697 h 43696"/>
                <a:gd name="connsiteX3" fmla="*/ 23648 w 23648"/>
                <a:gd name="connsiteY3" fmla="*/ 0 h 43696"/>
                <a:gd name="connsiteX4" fmla="*/ 0 w 23648"/>
                <a:gd name="connsiteY4" fmla="*/ 0 h 43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43696">
                  <a:moveTo>
                    <a:pt x="0" y="0"/>
                  </a:moveTo>
                  <a:lnTo>
                    <a:pt x="0" y="43697"/>
                  </a:lnTo>
                  <a:lnTo>
                    <a:pt x="23648" y="4369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1" name="Freeform 700">
              <a:extLst>
                <a:ext uri="{FF2B5EF4-FFF2-40B4-BE49-F238E27FC236}">
                  <a16:creationId xmlns:a16="http://schemas.microsoft.com/office/drawing/2014/main" id="{D92C80B0-4D9E-B606-2C9E-13489EE1B080}"/>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 name="connsiteX5" fmla="*/ 0 w 23637"/>
                <a:gd name="connsiteY5" fmla="*/ 0 h 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42884">
                  <a:moveTo>
                    <a:pt x="0" y="0"/>
                  </a:moveTo>
                  <a:lnTo>
                    <a:pt x="0" y="42885"/>
                  </a:lnTo>
                  <a:lnTo>
                    <a:pt x="23637" y="4288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2" name="Freeform 701">
              <a:extLst>
                <a:ext uri="{FF2B5EF4-FFF2-40B4-BE49-F238E27FC236}">
                  <a16:creationId xmlns:a16="http://schemas.microsoft.com/office/drawing/2014/main" id="{A9DC71D7-8842-D385-521D-F813898A8BD5}"/>
                </a:ext>
              </a:extLst>
            </p:cNvPr>
            <p:cNvSpPr/>
            <p:nvPr/>
          </p:nvSpPr>
          <p:spPr>
            <a:xfrm>
              <a:off x="5994866" y="4768548"/>
              <a:ext cx="23637" cy="42884"/>
            </a:xfrm>
            <a:custGeom>
              <a:avLst/>
              <a:gdLst>
                <a:gd name="connsiteX0" fmla="*/ 0 w 23637"/>
                <a:gd name="connsiteY0" fmla="*/ 0 h 42884"/>
                <a:gd name="connsiteX1" fmla="*/ 0 w 23637"/>
                <a:gd name="connsiteY1" fmla="*/ 42885 h 42884"/>
                <a:gd name="connsiteX2" fmla="*/ 23637 w 23637"/>
                <a:gd name="connsiteY2" fmla="*/ 42885 h 42884"/>
                <a:gd name="connsiteX3" fmla="*/ 23637 w 23637"/>
                <a:gd name="connsiteY3" fmla="*/ 0 h 42884"/>
                <a:gd name="connsiteX4" fmla="*/ 0 w 23637"/>
                <a:gd name="connsiteY4" fmla="*/ 0 h 4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42884">
                  <a:moveTo>
                    <a:pt x="0" y="0"/>
                  </a:moveTo>
                  <a:lnTo>
                    <a:pt x="0" y="42885"/>
                  </a:lnTo>
                  <a:lnTo>
                    <a:pt x="23637" y="4288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3" name="Freeform 702">
              <a:extLst>
                <a:ext uri="{FF2B5EF4-FFF2-40B4-BE49-F238E27FC236}">
                  <a16:creationId xmlns:a16="http://schemas.microsoft.com/office/drawing/2014/main" id="{14876C33-3F95-A62E-1BD0-239B3A4A6672}"/>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 name="connsiteX5" fmla="*/ 0 w 23637"/>
                <a:gd name="connsiteY5" fmla="*/ 0 h 3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5600">
                  <a:moveTo>
                    <a:pt x="0" y="0"/>
                  </a:moveTo>
                  <a:lnTo>
                    <a:pt x="0" y="35600"/>
                  </a:lnTo>
                  <a:lnTo>
                    <a:pt x="23637" y="3560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4" name="Freeform 703">
              <a:extLst>
                <a:ext uri="{FF2B5EF4-FFF2-40B4-BE49-F238E27FC236}">
                  <a16:creationId xmlns:a16="http://schemas.microsoft.com/office/drawing/2014/main" id="{012462F9-A694-6945-9333-28425F0C2A8F}"/>
                </a:ext>
              </a:extLst>
            </p:cNvPr>
            <p:cNvSpPr/>
            <p:nvPr/>
          </p:nvSpPr>
          <p:spPr>
            <a:xfrm>
              <a:off x="6018503" y="4775833"/>
              <a:ext cx="23637" cy="35600"/>
            </a:xfrm>
            <a:custGeom>
              <a:avLst/>
              <a:gdLst>
                <a:gd name="connsiteX0" fmla="*/ 0 w 23637"/>
                <a:gd name="connsiteY0" fmla="*/ 0 h 35600"/>
                <a:gd name="connsiteX1" fmla="*/ 0 w 23637"/>
                <a:gd name="connsiteY1" fmla="*/ 35600 h 35600"/>
                <a:gd name="connsiteX2" fmla="*/ 23637 w 23637"/>
                <a:gd name="connsiteY2" fmla="*/ 35600 h 35600"/>
                <a:gd name="connsiteX3" fmla="*/ 23637 w 23637"/>
                <a:gd name="connsiteY3" fmla="*/ 0 h 35600"/>
                <a:gd name="connsiteX4" fmla="*/ 0 w 23637"/>
                <a:gd name="connsiteY4" fmla="*/ 0 h 3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5600">
                  <a:moveTo>
                    <a:pt x="0" y="0"/>
                  </a:moveTo>
                  <a:lnTo>
                    <a:pt x="0" y="35600"/>
                  </a:lnTo>
                  <a:lnTo>
                    <a:pt x="23637" y="3560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5" name="Freeform 704">
              <a:extLst>
                <a:ext uri="{FF2B5EF4-FFF2-40B4-BE49-F238E27FC236}">
                  <a16:creationId xmlns:a16="http://schemas.microsoft.com/office/drawing/2014/main" id="{124857B6-D77A-DC29-8AEA-9547F83828A2}"/>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 name="connsiteX5" fmla="*/ 0 w 23648"/>
                <a:gd name="connsiteY5" fmla="*/ 0 h 2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9672">
                  <a:moveTo>
                    <a:pt x="0" y="0"/>
                  </a:moveTo>
                  <a:lnTo>
                    <a:pt x="0" y="29672"/>
                  </a:lnTo>
                  <a:lnTo>
                    <a:pt x="23648" y="29672"/>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6" name="Freeform 705">
              <a:extLst>
                <a:ext uri="{FF2B5EF4-FFF2-40B4-BE49-F238E27FC236}">
                  <a16:creationId xmlns:a16="http://schemas.microsoft.com/office/drawing/2014/main" id="{EE268909-F886-118F-C156-407F534CCD89}"/>
                </a:ext>
              </a:extLst>
            </p:cNvPr>
            <p:cNvSpPr/>
            <p:nvPr/>
          </p:nvSpPr>
          <p:spPr>
            <a:xfrm>
              <a:off x="6042141" y="4781761"/>
              <a:ext cx="23648" cy="29672"/>
            </a:xfrm>
            <a:custGeom>
              <a:avLst/>
              <a:gdLst>
                <a:gd name="connsiteX0" fmla="*/ 0 w 23648"/>
                <a:gd name="connsiteY0" fmla="*/ 0 h 29672"/>
                <a:gd name="connsiteX1" fmla="*/ 0 w 23648"/>
                <a:gd name="connsiteY1" fmla="*/ 29672 h 29672"/>
                <a:gd name="connsiteX2" fmla="*/ 23648 w 23648"/>
                <a:gd name="connsiteY2" fmla="*/ 29672 h 29672"/>
                <a:gd name="connsiteX3" fmla="*/ 23648 w 23648"/>
                <a:gd name="connsiteY3" fmla="*/ 0 h 29672"/>
                <a:gd name="connsiteX4" fmla="*/ 0 w 23648"/>
                <a:gd name="connsiteY4" fmla="*/ 0 h 29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9672">
                  <a:moveTo>
                    <a:pt x="0" y="0"/>
                  </a:moveTo>
                  <a:lnTo>
                    <a:pt x="0" y="29672"/>
                  </a:lnTo>
                  <a:lnTo>
                    <a:pt x="23648" y="29672"/>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07" name="Freeform 706">
              <a:extLst>
                <a:ext uri="{FF2B5EF4-FFF2-40B4-BE49-F238E27FC236}">
                  <a16:creationId xmlns:a16="http://schemas.microsoft.com/office/drawing/2014/main" id="{651AE197-2719-0607-3476-E072E551F770}"/>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 name="connsiteX5" fmla="*/ 0 w 23637"/>
                <a:gd name="connsiteY5" fmla="*/ 0 h 20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764">
                  <a:moveTo>
                    <a:pt x="0" y="0"/>
                  </a:moveTo>
                  <a:lnTo>
                    <a:pt x="0" y="20764"/>
                  </a:lnTo>
                  <a:lnTo>
                    <a:pt x="23637" y="20764"/>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08" name="Freeform 707">
              <a:extLst>
                <a:ext uri="{FF2B5EF4-FFF2-40B4-BE49-F238E27FC236}">
                  <a16:creationId xmlns:a16="http://schemas.microsoft.com/office/drawing/2014/main" id="{407779D0-CF98-23EF-06A6-D6C6633EB3AC}"/>
                </a:ext>
              </a:extLst>
            </p:cNvPr>
            <p:cNvSpPr/>
            <p:nvPr/>
          </p:nvSpPr>
          <p:spPr>
            <a:xfrm>
              <a:off x="6065789" y="4790669"/>
              <a:ext cx="23637" cy="20764"/>
            </a:xfrm>
            <a:custGeom>
              <a:avLst/>
              <a:gdLst>
                <a:gd name="connsiteX0" fmla="*/ 0 w 23637"/>
                <a:gd name="connsiteY0" fmla="*/ 0 h 20764"/>
                <a:gd name="connsiteX1" fmla="*/ 0 w 23637"/>
                <a:gd name="connsiteY1" fmla="*/ 20764 h 20764"/>
                <a:gd name="connsiteX2" fmla="*/ 23637 w 23637"/>
                <a:gd name="connsiteY2" fmla="*/ 20764 h 20764"/>
                <a:gd name="connsiteX3" fmla="*/ 23637 w 23637"/>
                <a:gd name="connsiteY3" fmla="*/ 0 h 20764"/>
                <a:gd name="connsiteX4" fmla="*/ 0 w 23637"/>
                <a:gd name="connsiteY4" fmla="*/ 0 h 2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764">
                  <a:moveTo>
                    <a:pt x="0" y="0"/>
                  </a:moveTo>
                  <a:lnTo>
                    <a:pt x="0" y="20764"/>
                  </a:lnTo>
                  <a:lnTo>
                    <a:pt x="23637" y="20764"/>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09" name="Freeform 708">
              <a:extLst>
                <a:ext uri="{FF2B5EF4-FFF2-40B4-BE49-F238E27FC236}">
                  <a16:creationId xmlns:a16="http://schemas.microsoft.com/office/drawing/2014/main" id="{577E7756-B7A8-DBED-9989-B1A0E381118A}"/>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 name="connsiteX5" fmla="*/ 0 w 23637"/>
                <a:gd name="connsiteY5" fmla="*/ 0 h 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0497">
                  <a:moveTo>
                    <a:pt x="0" y="0"/>
                  </a:moveTo>
                  <a:lnTo>
                    <a:pt x="0" y="20497"/>
                  </a:lnTo>
                  <a:lnTo>
                    <a:pt x="23637" y="2049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0" name="Freeform 709">
              <a:extLst>
                <a:ext uri="{FF2B5EF4-FFF2-40B4-BE49-F238E27FC236}">
                  <a16:creationId xmlns:a16="http://schemas.microsoft.com/office/drawing/2014/main" id="{6798DDE5-0A58-78A0-B489-2FAD6C9AA2D7}"/>
                </a:ext>
              </a:extLst>
            </p:cNvPr>
            <p:cNvSpPr/>
            <p:nvPr/>
          </p:nvSpPr>
          <p:spPr>
            <a:xfrm>
              <a:off x="6089426" y="4790936"/>
              <a:ext cx="23637" cy="20497"/>
            </a:xfrm>
            <a:custGeom>
              <a:avLst/>
              <a:gdLst>
                <a:gd name="connsiteX0" fmla="*/ 0 w 23637"/>
                <a:gd name="connsiteY0" fmla="*/ 0 h 20497"/>
                <a:gd name="connsiteX1" fmla="*/ 0 w 23637"/>
                <a:gd name="connsiteY1" fmla="*/ 20497 h 20497"/>
                <a:gd name="connsiteX2" fmla="*/ 23637 w 23637"/>
                <a:gd name="connsiteY2" fmla="*/ 20497 h 20497"/>
                <a:gd name="connsiteX3" fmla="*/ 23637 w 23637"/>
                <a:gd name="connsiteY3" fmla="*/ 0 h 20497"/>
                <a:gd name="connsiteX4" fmla="*/ 0 w 23637"/>
                <a:gd name="connsiteY4" fmla="*/ 0 h 20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0497">
                  <a:moveTo>
                    <a:pt x="0" y="0"/>
                  </a:moveTo>
                  <a:lnTo>
                    <a:pt x="0" y="20497"/>
                  </a:lnTo>
                  <a:lnTo>
                    <a:pt x="23637" y="2049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1" name="Freeform 710">
              <a:extLst>
                <a:ext uri="{FF2B5EF4-FFF2-40B4-BE49-F238E27FC236}">
                  <a16:creationId xmlns:a16="http://schemas.microsoft.com/office/drawing/2014/main" id="{BB604AB9-E316-E96A-B01A-9CA87CD4706E}"/>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 name="connsiteX5" fmla="*/ 0 w 23648"/>
                <a:gd name="connsiteY5" fmla="*/ 0 h 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6726">
                  <a:moveTo>
                    <a:pt x="0" y="0"/>
                  </a:moveTo>
                  <a:lnTo>
                    <a:pt x="0" y="16727"/>
                  </a:lnTo>
                  <a:lnTo>
                    <a:pt x="23648" y="1672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2" name="Freeform 711">
              <a:extLst>
                <a:ext uri="{FF2B5EF4-FFF2-40B4-BE49-F238E27FC236}">
                  <a16:creationId xmlns:a16="http://schemas.microsoft.com/office/drawing/2014/main" id="{F6788DAD-D723-3477-9364-A64A3A3A36E6}"/>
                </a:ext>
              </a:extLst>
            </p:cNvPr>
            <p:cNvSpPr/>
            <p:nvPr/>
          </p:nvSpPr>
          <p:spPr>
            <a:xfrm>
              <a:off x="6113064" y="4794707"/>
              <a:ext cx="23648" cy="16726"/>
            </a:xfrm>
            <a:custGeom>
              <a:avLst/>
              <a:gdLst>
                <a:gd name="connsiteX0" fmla="*/ 0 w 23648"/>
                <a:gd name="connsiteY0" fmla="*/ 0 h 16726"/>
                <a:gd name="connsiteX1" fmla="*/ 0 w 23648"/>
                <a:gd name="connsiteY1" fmla="*/ 16727 h 16726"/>
                <a:gd name="connsiteX2" fmla="*/ 23648 w 23648"/>
                <a:gd name="connsiteY2" fmla="*/ 16727 h 16726"/>
                <a:gd name="connsiteX3" fmla="*/ 23648 w 23648"/>
                <a:gd name="connsiteY3" fmla="*/ 0 h 16726"/>
                <a:gd name="connsiteX4" fmla="*/ 0 w 23648"/>
                <a:gd name="connsiteY4" fmla="*/ 0 h 1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6726">
                  <a:moveTo>
                    <a:pt x="0" y="0"/>
                  </a:moveTo>
                  <a:lnTo>
                    <a:pt x="0" y="16727"/>
                  </a:lnTo>
                  <a:lnTo>
                    <a:pt x="23648" y="1672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13" name="Freeform 712">
              <a:extLst>
                <a:ext uri="{FF2B5EF4-FFF2-40B4-BE49-F238E27FC236}">
                  <a16:creationId xmlns:a16="http://schemas.microsoft.com/office/drawing/2014/main" id="{7F1BBC99-0A52-2B89-4D45-7D1FEAAC0801}"/>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 name="connsiteX5" fmla="*/ 0 w 23637"/>
                <a:gd name="connsiteY5" fmla="*/ 0 h 1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2678">
                  <a:moveTo>
                    <a:pt x="0" y="0"/>
                  </a:moveTo>
                  <a:lnTo>
                    <a:pt x="0" y="12679"/>
                  </a:lnTo>
                  <a:lnTo>
                    <a:pt x="23637" y="126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4" name="Freeform 713">
              <a:extLst>
                <a:ext uri="{FF2B5EF4-FFF2-40B4-BE49-F238E27FC236}">
                  <a16:creationId xmlns:a16="http://schemas.microsoft.com/office/drawing/2014/main" id="{CCD214C0-8ACF-88FA-ADE1-9150AD355E16}"/>
                </a:ext>
              </a:extLst>
            </p:cNvPr>
            <p:cNvSpPr/>
            <p:nvPr/>
          </p:nvSpPr>
          <p:spPr>
            <a:xfrm>
              <a:off x="6136712" y="4798755"/>
              <a:ext cx="23637" cy="12678"/>
            </a:xfrm>
            <a:custGeom>
              <a:avLst/>
              <a:gdLst>
                <a:gd name="connsiteX0" fmla="*/ 0 w 23637"/>
                <a:gd name="connsiteY0" fmla="*/ 0 h 12678"/>
                <a:gd name="connsiteX1" fmla="*/ 0 w 23637"/>
                <a:gd name="connsiteY1" fmla="*/ 12679 h 12678"/>
                <a:gd name="connsiteX2" fmla="*/ 23637 w 23637"/>
                <a:gd name="connsiteY2" fmla="*/ 12679 h 12678"/>
                <a:gd name="connsiteX3" fmla="*/ 23637 w 23637"/>
                <a:gd name="connsiteY3" fmla="*/ 0 h 12678"/>
                <a:gd name="connsiteX4" fmla="*/ 0 w 23637"/>
                <a:gd name="connsiteY4" fmla="*/ 0 h 1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2678">
                  <a:moveTo>
                    <a:pt x="0" y="0"/>
                  </a:moveTo>
                  <a:lnTo>
                    <a:pt x="0" y="12679"/>
                  </a:lnTo>
                  <a:lnTo>
                    <a:pt x="23637" y="126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5" name="Freeform 714">
              <a:extLst>
                <a:ext uri="{FF2B5EF4-FFF2-40B4-BE49-F238E27FC236}">
                  <a16:creationId xmlns:a16="http://schemas.microsoft.com/office/drawing/2014/main" id="{E69C19C8-45B7-3B6C-7FEA-4515BD41341E}"/>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 name="connsiteX5" fmla="*/ 0 w 23637"/>
                <a:gd name="connsiteY5" fmla="*/ 0 h 1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212">
                  <a:moveTo>
                    <a:pt x="0" y="0"/>
                  </a:moveTo>
                  <a:lnTo>
                    <a:pt x="0" y="13213"/>
                  </a:lnTo>
                  <a:lnTo>
                    <a:pt x="23637" y="13213"/>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6" name="Freeform 715">
              <a:extLst>
                <a:ext uri="{FF2B5EF4-FFF2-40B4-BE49-F238E27FC236}">
                  <a16:creationId xmlns:a16="http://schemas.microsoft.com/office/drawing/2014/main" id="{D65B5457-9785-A6F7-469C-785A857C631B}"/>
                </a:ext>
              </a:extLst>
            </p:cNvPr>
            <p:cNvSpPr/>
            <p:nvPr/>
          </p:nvSpPr>
          <p:spPr>
            <a:xfrm>
              <a:off x="6160349" y="4798221"/>
              <a:ext cx="23637" cy="13212"/>
            </a:xfrm>
            <a:custGeom>
              <a:avLst/>
              <a:gdLst>
                <a:gd name="connsiteX0" fmla="*/ 0 w 23637"/>
                <a:gd name="connsiteY0" fmla="*/ 0 h 13212"/>
                <a:gd name="connsiteX1" fmla="*/ 0 w 23637"/>
                <a:gd name="connsiteY1" fmla="*/ 13213 h 13212"/>
                <a:gd name="connsiteX2" fmla="*/ 23637 w 23637"/>
                <a:gd name="connsiteY2" fmla="*/ 13213 h 13212"/>
                <a:gd name="connsiteX3" fmla="*/ 23637 w 23637"/>
                <a:gd name="connsiteY3" fmla="*/ 0 h 13212"/>
                <a:gd name="connsiteX4" fmla="*/ 0 w 23637"/>
                <a:gd name="connsiteY4" fmla="*/ 0 h 1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212">
                  <a:moveTo>
                    <a:pt x="0" y="0"/>
                  </a:moveTo>
                  <a:lnTo>
                    <a:pt x="0" y="13213"/>
                  </a:lnTo>
                  <a:lnTo>
                    <a:pt x="23637" y="13213"/>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7" name="Freeform 716">
              <a:extLst>
                <a:ext uri="{FF2B5EF4-FFF2-40B4-BE49-F238E27FC236}">
                  <a16:creationId xmlns:a16="http://schemas.microsoft.com/office/drawing/2014/main" id="{19D3C968-2C11-1D17-21BE-A930FAA60631}"/>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 name="connsiteX5" fmla="*/ 0 w 23637"/>
                <a:gd name="connsiteY5" fmla="*/ 0 h 1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7">
                  <a:moveTo>
                    <a:pt x="0" y="0"/>
                  </a:moveTo>
                  <a:lnTo>
                    <a:pt x="0" y="10788"/>
                  </a:lnTo>
                  <a:lnTo>
                    <a:pt x="23637" y="10788"/>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18" name="Freeform 717">
              <a:extLst>
                <a:ext uri="{FF2B5EF4-FFF2-40B4-BE49-F238E27FC236}">
                  <a16:creationId xmlns:a16="http://schemas.microsoft.com/office/drawing/2014/main" id="{9F6BF392-2DA9-DC5B-551B-1C7E43EE3026}"/>
                </a:ext>
              </a:extLst>
            </p:cNvPr>
            <p:cNvSpPr/>
            <p:nvPr/>
          </p:nvSpPr>
          <p:spPr>
            <a:xfrm>
              <a:off x="6183987" y="4800645"/>
              <a:ext cx="23637" cy="10787"/>
            </a:xfrm>
            <a:custGeom>
              <a:avLst/>
              <a:gdLst>
                <a:gd name="connsiteX0" fmla="*/ 0 w 23637"/>
                <a:gd name="connsiteY0" fmla="*/ 0 h 10787"/>
                <a:gd name="connsiteX1" fmla="*/ 0 w 23637"/>
                <a:gd name="connsiteY1" fmla="*/ 10788 h 10787"/>
                <a:gd name="connsiteX2" fmla="*/ 23637 w 23637"/>
                <a:gd name="connsiteY2" fmla="*/ 10788 h 10787"/>
                <a:gd name="connsiteX3" fmla="*/ 23637 w 23637"/>
                <a:gd name="connsiteY3" fmla="*/ 0 h 10787"/>
                <a:gd name="connsiteX4" fmla="*/ 0 w 23637"/>
                <a:gd name="connsiteY4" fmla="*/ 0 h 10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7">
                  <a:moveTo>
                    <a:pt x="0" y="0"/>
                  </a:moveTo>
                  <a:lnTo>
                    <a:pt x="0" y="10788"/>
                  </a:lnTo>
                  <a:lnTo>
                    <a:pt x="23637" y="10788"/>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19" name="Freeform 718">
              <a:extLst>
                <a:ext uri="{FF2B5EF4-FFF2-40B4-BE49-F238E27FC236}">
                  <a16:creationId xmlns:a16="http://schemas.microsoft.com/office/drawing/2014/main" id="{93A98AD2-8C52-5875-FD03-1018365F1F8C}"/>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 name="connsiteX5" fmla="*/ 0 w 23648"/>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7818">
                  <a:moveTo>
                    <a:pt x="0" y="0"/>
                  </a:moveTo>
                  <a:lnTo>
                    <a:pt x="0" y="7819"/>
                  </a:lnTo>
                  <a:lnTo>
                    <a:pt x="23648" y="781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0" name="Freeform 719">
              <a:extLst>
                <a:ext uri="{FF2B5EF4-FFF2-40B4-BE49-F238E27FC236}">
                  <a16:creationId xmlns:a16="http://schemas.microsoft.com/office/drawing/2014/main" id="{C35795D6-B037-8086-DD7E-3D33F37E8185}"/>
                </a:ext>
              </a:extLst>
            </p:cNvPr>
            <p:cNvSpPr/>
            <p:nvPr/>
          </p:nvSpPr>
          <p:spPr>
            <a:xfrm>
              <a:off x="6207624" y="4803615"/>
              <a:ext cx="23648" cy="7818"/>
            </a:xfrm>
            <a:custGeom>
              <a:avLst/>
              <a:gdLst>
                <a:gd name="connsiteX0" fmla="*/ 0 w 23648"/>
                <a:gd name="connsiteY0" fmla="*/ 0 h 7818"/>
                <a:gd name="connsiteX1" fmla="*/ 0 w 23648"/>
                <a:gd name="connsiteY1" fmla="*/ 7819 h 7818"/>
                <a:gd name="connsiteX2" fmla="*/ 23648 w 23648"/>
                <a:gd name="connsiteY2" fmla="*/ 7819 h 7818"/>
                <a:gd name="connsiteX3" fmla="*/ 23648 w 23648"/>
                <a:gd name="connsiteY3" fmla="*/ 0 h 7818"/>
                <a:gd name="connsiteX4" fmla="*/ 0 w 23648"/>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7818">
                  <a:moveTo>
                    <a:pt x="0" y="0"/>
                  </a:moveTo>
                  <a:lnTo>
                    <a:pt x="0" y="7819"/>
                  </a:lnTo>
                  <a:lnTo>
                    <a:pt x="23648" y="781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1" name="Freeform 720">
              <a:extLst>
                <a:ext uri="{FF2B5EF4-FFF2-40B4-BE49-F238E27FC236}">
                  <a16:creationId xmlns:a16="http://schemas.microsoft.com/office/drawing/2014/main" id="{5FD3280F-55F8-8EC6-CD0A-F90B9CEEF43B}"/>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 name="connsiteX5" fmla="*/ 0 w 23637"/>
                <a:gd name="connsiteY5" fmla="*/ 0 h 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9175">
                  <a:moveTo>
                    <a:pt x="0" y="0"/>
                  </a:moveTo>
                  <a:lnTo>
                    <a:pt x="0" y="9175"/>
                  </a:lnTo>
                  <a:lnTo>
                    <a:pt x="23637" y="917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2" name="Freeform 721">
              <a:extLst>
                <a:ext uri="{FF2B5EF4-FFF2-40B4-BE49-F238E27FC236}">
                  <a16:creationId xmlns:a16="http://schemas.microsoft.com/office/drawing/2014/main" id="{85BDBEC8-9E8B-4AD9-016E-136F3EE0DD22}"/>
                </a:ext>
              </a:extLst>
            </p:cNvPr>
            <p:cNvSpPr/>
            <p:nvPr/>
          </p:nvSpPr>
          <p:spPr>
            <a:xfrm>
              <a:off x="6231272" y="4802258"/>
              <a:ext cx="23637" cy="9175"/>
            </a:xfrm>
            <a:custGeom>
              <a:avLst/>
              <a:gdLst>
                <a:gd name="connsiteX0" fmla="*/ 0 w 23637"/>
                <a:gd name="connsiteY0" fmla="*/ 0 h 9175"/>
                <a:gd name="connsiteX1" fmla="*/ 0 w 23637"/>
                <a:gd name="connsiteY1" fmla="*/ 9175 h 9175"/>
                <a:gd name="connsiteX2" fmla="*/ 23637 w 23637"/>
                <a:gd name="connsiteY2" fmla="*/ 9175 h 9175"/>
                <a:gd name="connsiteX3" fmla="*/ 23637 w 23637"/>
                <a:gd name="connsiteY3" fmla="*/ 0 h 9175"/>
                <a:gd name="connsiteX4" fmla="*/ 0 w 23637"/>
                <a:gd name="connsiteY4" fmla="*/ 0 h 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9175">
                  <a:moveTo>
                    <a:pt x="0" y="0"/>
                  </a:moveTo>
                  <a:lnTo>
                    <a:pt x="0" y="9175"/>
                  </a:lnTo>
                  <a:lnTo>
                    <a:pt x="23637" y="917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3" name="Freeform 722">
              <a:extLst>
                <a:ext uri="{FF2B5EF4-FFF2-40B4-BE49-F238E27FC236}">
                  <a16:creationId xmlns:a16="http://schemas.microsoft.com/office/drawing/2014/main" id="{6466DA5D-5294-5CF9-0C43-21E6C19BCB83}"/>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 name="connsiteX5" fmla="*/ 0 w 23637"/>
                <a:gd name="connsiteY5" fmla="*/ 0 h 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7818">
                  <a:moveTo>
                    <a:pt x="0" y="0"/>
                  </a:moveTo>
                  <a:lnTo>
                    <a:pt x="0" y="7819"/>
                  </a:lnTo>
                  <a:lnTo>
                    <a:pt x="23637" y="781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4" name="Freeform 723">
              <a:extLst>
                <a:ext uri="{FF2B5EF4-FFF2-40B4-BE49-F238E27FC236}">
                  <a16:creationId xmlns:a16="http://schemas.microsoft.com/office/drawing/2014/main" id="{A26951D0-5D8E-1074-9DF9-00EC5A6D1625}"/>
                </a:ext>
              </a:extLst>
            </p:cNvPr>
            <p:cNvSpPr/>
            <p:nvPr/>
          </p:nvSpPr>
          <p:spPr>
            <a:xfrm>
              <a:off x="6254910" y="4803615"/>
              <a:ext cx="23637" cy="7818"/>
            </a:xfrm>
            <a:custGeom>
              <a:avLst/>
              <a:gdLst>
                <a:gd name="connsiteX0" fmla="*/ 0 w 23637"/>
                <a:gd name="connsiteY0" fmla="*/ 0 h 7818"/>
                <a:gd name="connsiteX1" fmla="*/ 0 w 23637"/>
                <a:gd name="connsiteY1" fmla="*/ 7819 h 7818"/>
                <a:gd name="connsiteX2" fmla="*/ 23637 w 23637"/>
                <a:gd name="connsiteY2" fmla="*/ 7819 h 7818"/>
                <a:gd name="connsiteX3" fmla="*/ 23637 w 23637"/>
                <a:gd name="connsiteY3" fmla="*/ 0 h 7818"/>
                <a:gd name="connsiteX4" fmla="*/ 0 w 23637"/>
                <a:gd name="connsiteY4" fmla="*/ 0 h 7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7818">
                  <a:moveTo>
                    <a:pt x="0" y="0"/>
                  </a:moveTo>
                  <a:lnTo>
                    <a:pt x="0" y="7819"/>
                  </a:lnTo>
                  <a:lnTo>
                    <a:pt x="23637" y="781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5" name="Freeform 724">
              <a:extLst>
                <a:ext uri="{FF2B5EF4-FFF2-40B4-BE49-F238E27FC236}">
                  <a16:creationId xmlns:a16="http://schemas.microsoft.com/office/drawing/2014/main" id="{AA90F54E-EE60-3780-4728-319C9AB63EAD}"/>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 name="connsiteX5" fmla="*/ 0 w 23648"/>
                <a:gd name="connsiteY5" fmla="*/ 0 h 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6205">
                  <a:moveTo>
                    <a:pt x="0" y="0"/>
                  </a:moveTo>
                  <a:lnTo>
                    <a:pt x="0" y="6206"/>
                  </a:lnTo>
                  <a:lnTo>
                    <a:pt x="23648" y="620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6" name="Freeform 725">
              <a:extLst>
                <a:ext uri="{FF2B5EF4-FFF2-40B4-BE49-F238E27FC236}">
                  <a16:creationId xmlns:a16="http://schemas.microsoft.com/office/drawing/2014/main" id="{660470F0-ECBA-523C-72B0-35A597E6F141}"/>
                </a:ext>
              </a:extLst>
            </p:cNvPr>
            <p:cNvSpPr/>
            <p:nvPr/>
          </p:nvSpPr>
          <p:spPr>
            <a:xfrm>
              <a:off x="6278547" y="4805228"/>
              <a:ext cx="23648" cy="6205"/>
            </a:xfrm>
            <a:custGeom>
              <a:avLst/>
              <a:gdLst>
                <a:gd name="connsiteX0" fmla="*/ 0 w 23648"/>
                <a:gd name="connsiteY0" fmla="*/ 0 h 6205"/>
                <a:gd name="connsiteX1" fmla="*/ 0 w 23648"/>
                <a:gd name="connsiteY1" fmla="*/ 6206 h 6205"/>
                <a:gd name="connsiteX2" fmla="*/ 23648 w 23648"/>
                <a:gd name="connsiteY2" fmla="*/ 6206 h 6205"/>
                <a:gd name="connsiteX3" fmla="*/ 23648 w 23648"/>
                <a:gd name="connsiteY3" fmla="*/ 0 h 6205"/>
                <a:gd name="connsiteX4" fmla="*/ 0 w 23648"/>
                <a:gd name="connsiteY4" fmla="*/ 0 h 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6205">
                  <a:moveTo>
                    <a:pt x="0" y="0"/>
                  </a:moveTo>
                  <a:lnTo>
                    <a:pt x="0" y="6206"/>
                  </a:lnTo>
                  <a:lnTo>
                    <a:pt x="23648" y="620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27" name="Freeform 726">
              <a:extLst>
                <a:ext uri="{FF2B5EF4-FFF2-40B4-BE49-F238E27FC236}">
                  <a16:creationId xmlns:a16="http://schemas.microsoft.com/office/drawing/2014/main" id="{F303C67D-4C27-E12E-6D0A-8A3918561F13}"/>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 name="connsiteX5" fmla="*/ 0 w 23637"/>
                <a:gd name="connsiteY5" fmla="*/ 0 h 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3781">
                  <a:moveTo>
                    <a:pt x="0" y="0"/>
                  </a:moveTo>
                  <a:lnTo>
                    <a:pt x="0" y="3781"/>
                  </a:lnTo>
                  <a:lnTo>
                    <a:pt x="23637" y="3781"/>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28" name="Freeform 727">
              <a:extLst>
                <a:ext uri="{FF2B5EF4-FFF2-40B4-BE49-F238E27FC236}">
                  <a16:creationId xmlns:a16="http://schemas.microsoft.com/office/drawing/2014/main" id="{C15CC2FD-589A-3BAF-75A2-37413A654DCC}"/>
                </a:ext>
              </a:extLst>
            </p:cNvPr>
            <p:cNvSpPr/>
            <p:nvPr/>
          </p:nvSpPr>
          <p:spPr>
            <a:xfrm>
              <a:off x="6302196" y="4807652"/>
              <a:ext cx="23637" cy="3781"/>
            </a:xfrm>
            <a:custGeom>
              <a:avLst/>
              <a:gdLst>
                <a:gd name="connsiteX0" fmla="*/ 0 w 23637"/>
                <a:gd name="connsiteY0" fmla="*/ 0 h 3781"/>
                <a:gd name="connsiteX1" fmla="*/ 0 w 23637"/>
                <a:gd name="connsiteY1" fmla="*/ 3781 h 3781"/>
                <a:gd name="connsiteX2" fmla="*/ 23637 w 23637"/>
                <a:gd name="connsiteY2" fmla="*/ 3781 h 3781"/>
                <a:gd name="connsiteX3" fmla="*/ 23637 w 23637"/>
                <a:gd name="connsiteY3" fmla="*/ 0 h 3781"/>
                <a:gd name="connsiteX4" fmla="*/ 0 w 23637"/>
                <a:gd name="connsiteY4" fmla="*/ 0 h 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3781">
                  <a:moveTo>
                    <a:pt x="0" y="0"/>
                  </a:moveTo>
                  <a:lnTo>
                    <a:pt x="0" y="3781"/>
                  </a:lnTo>
                  <a:lnTo>
                    <a:pt x="23637" y="3781"/>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29" name="Freeform 728">
              <a:extLst>
                <a:ext uri="{FF2B5EF4-FFF2-40B4-BE49-F238E27FC236}">
                  <a16:creationId xmlns:a16="http://schemas.microsoft.com/office/drawing/2014/main" id="{940CBF4A-3FAD-CB50-59AB-D6903EC522E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0" name="Freeform 729">
              <a:extLst>
                <a:ext uri="{FF2B5EF4-FFF2-40B4-BE49-F238E27FC236}">
                  <a16:creationId xmlns:a16="http://schemas.microsoft.com/office/drawing/2014/main" id="{45351594-DFAC-F2FA-A195-04522FB17B2F}"/>
                </a:ext>
              </a:extLst>
            </p:cNvPr>
            <p:cNvSpPr/>
            <p:nvPr/>
          </p:nvSpPr>
          <p:spPr>
            <a:xfrm>
              <a:off x="6325833"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1" name="Freeform 730">
              <a:extLst>
                <a:ext uri="{FF2B5EF4-FFF2-40B4-BE49-F238E27FC236}">
                  <a16:creationId xmlns:a16="http://schemas.microsoft.com/office/drawing/2014/main" id="{421CF34E-84C4-881A-7826-9E3F6AEEB735}"/>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 name="connsiteX5" fmla="*/ 0 w 23648"/>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345">
                  <a:moveTo>
                    <a:pt x="0" y="0"/>
                  </a:moveTo>
                  <a:lnTo>
                    <a:pt x="0" y="1346"/>
                  </a:lnTo>
                  <a:lnTo>
                    <a:pt x="23648" y="1346"/>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2" name="Freeform 731">
              <a:extLst>
                <a:ext uri="{FF2B5EF4-FFF2-40B4-BE49-F238E27FC236}">
                  <a16:creationId xmlns:a16="http://schemas.microsoft.com/office/drawing/2014/main" id="{5F4ED782-2A23-946F-2C86-D694117D1211}"/>
                </a:ext>
              </a:extLst>
            </p:cNvPr>
            <p:cNvSpPr/>
            <p:nvPr/>
          </p:nvSpPr>
          <p:spPr>
            <a:xfrm>
              <a:off x="6349470" y="4810088"/>
              <a:ext cx="23648" cy="1345"/>
            </a:xfrm>
            <a:custGeom>
              <a:avLst/>
              <a:gdLst>
                <a:gd name="connsiteX0" fmla="*/ 0 w 23648"/>
                <a:gd name="connsiteY0" fmla="*/ 0 h 1345"/>
                <a:gd name="connsiteX1" fmla="*/ 0 w 23648"/>
                <a:gd name="connsiteY1" fmla="*/ 1346 h 1345"/>
                <a:gd name="connsiteX2" fmla="*/ 23648 w 23648"/>
                <a:gd name="connsiteY2" fmla="*/ 1346 h 1345"/>
                <a:gd name="connsiteX3" fmla="*/ 23648 w 23648"/>
                <a:gd name="connsiteY3" fmla="*/ 0 h 1345"/>
                <a:gd name="connsiteX4" fmla="*/ 0 w 23648"/>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345">
                  <a:moveTo>
                    <a:pt x="0" y="0"/>
                  </a:moveTo>
                  <a:lnTo>
                    <a:pt x="0" y="1346"/>
                  </a:lnTo>
                  <a:lnTo>
                    <a:pt x="23648" y="1346"/>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3" name="Freeform 732">
              <a:extLst>
                <a:ext uri="{FF2B5EF4-FFF2-40B4-BE49-F238E27FC236}">
                  <a16:creationId xmlns:a16="http://schemas.microsoft.com/office/drawing/2014/main" id="{B118FA28-996B-7EA0-2359-F399C95A40D3}"/>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4" name="Freeform 733">
              <a:extLst>
                <a:ext uri="{FF2B5EF4-FFF2-40B4-BE49-F238E27FC236}">
                  <a16:creationId xmlns:a16="http://schemas.microsoft.com/office/drawing/2014/main" id="{16A3A08D-B50E-C067-EE3D-6084AA179ED0}"/>
                </a:ext>
              </a:extLst>
            </p:cNvPr>
            <p:cNvSpPr/>
            <p:nvPr/>
          </p:nvSpPr>
          <p:spPr>
            <a:xfrm>
              <a:off x="6373119"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5" name="Freeform 734">
              <a:extLst>
                <a:ext uri="{FF2B5EF4-FFF2-40B4-BE49-F238E27FC236}">
                  <a16:creationId xmlns:a16="http://schemas.microsoft.com/office/drawing/2014/main" id="{20897ED5-67C0-35FC-0EC4-A5151A1DB550}"/>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6" name="Freeform 735">
              <a:extLst>
                <a:ext uri="{FF2B5EF4-FFF2-40B4-BE49-F238E27FC236}">
                  <a16:creationId xmlns:a16="http://schemas.microsoft.com/office/drawing/2014/main" id="{C4188DD8-DBA3-C179-01F4-2F50511C1A61}"/>
                </a:ext>
              </a:extLst>
            </p:cNvPr>
            <p:cNvSpPr/>
            <p:nvPr/>
          </p:nvSpPr>
          <p:spPr>
            <a:xfrm>
              <a:off x="6396756"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37" name="Freeform 736">
              <a:extLst>
                <a:ext uri="{FF2B5EF4-FFF2-40B4-BE49-F238E27FC236}">
                  <a16:creationId xmlns:a16="http://schemas.microsoft.com/office/drawing/2014/main" id="{E7764069-7374-96A7-0E41-2A505A3820CF}"/>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 name="connsiteX5" fmla="*/ 0 w 23648"/>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78">
                  <a:moveTo>
                    <a:pt x="0" y="0"/>
                  </a:moveTo>
                  <a:lnTo>
                    <a:pt x="0" y="1079"/>
                  </a:lnTo>
                  <a:lnTo>
                    <a:pt x="23648" y="1079"/>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38" name="Freeform 737">
              <a:extLst>
                <a:ext uri="{FF2B5EF4-FFF2-40B4-BE49-F238E27FC236}">
                  <a16:creationId xmlns:a16="http://schemas.microsoft.com/office/drawing/2014/main" id="{F43F90F6-03EC-2EBC-43CB-F7D1C0CE016A}"/>
                </a:ext>
              </a:extLst>
            </p:cNvPr>
            <p:cNvSpPr/>
            <p:nvPr/>
          </p:nvSpPr>
          <p:spPr>
            <a:xfrm>
              <a:off x="6420394" y="4810355"/>
              <a:ext cx="23648" cy="1078"/>
            </a:xfrm>
            <a:custGeom>
              <a:avLst/>
              <a:gdLst>
                <a:gd name="connsiteX0" fmla="*/ 0 w 23648"/>
                <a:gd name="connsiteY0" fmla="*/ 0 h 1078"/>
                <a:gd name="connsiteX1" fmla="*/ 0 w 23648"/>
                <a:gd name="connsiteY1" fmla="*/ 1079 h 1078"/>
                <a:gd name="connsiteX2" fmla="*/ 23648 w 23648"/>
                <a:gd name="connsiteY2" fmla="*/ 1079 h 1078"/>
                <a:gd name="connsiteX3" fmla="*/ 23648 w 23648"/>
                <a:gd name="connsiteY3" fmla="*/ 0 h 1078"/>
                <a:gd name="connsiteX4" fmla="*/ 0 w 23648"/>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1078">
                  <a:moveTo>
                    <a:pt x="0" y="0"/>
                  </a:moveTo>
                  <a:lnTo>
                    <a:pt x="0" y="1079"/>
                  </a:lnTo>
                  <a:lnTo>
                    <a:pt x="23648" y="1079"/>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39" name="Freeform 738">
              <a:extLst>
                <a:ext uri="{FF2B5EF4-FFF2-40B4-BE49-F238E27FC236}">
                  <a16:creationId xmlns:a16="http://schemas.microsoft.com/office/drawing/2014/main" id="{118B4003-B564-2903-D81D-5DB4E70F6E88}"/>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 name="connsiteX5" fmla="*/ 0 w 23637"/>
                <a:gd name="connsiteY5" fmla="*/ 0 h 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345">
                  <a:moveTo>
                    <a:pt x="0" y="0"/>
                  </a:moveTo>
                  <a:lnTo>
                    <a:pt x="0" y="1346"/>
                  </a:lnTo>
                  <a:lnTo>
                    <a:pt x="23637" y="1346"/>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0" name="Freeform 739">
              <a:extLst>
                <a:ext uri="{FF2B5EF4-FFF2-40B4-BE49-F238E27FC236}">
                  <a16:creationId xmlns:a16="http://schemas.microsoft.com/office/drawing/2014/main" id="{7B34E31A-0F60-E639-64D7-6D505A45F7D1}"/>
                </a:ext>
              </a:extLst>
            </p:cNvPr>
            <p:cNvSpPr/>
            <p:nvPr/>
          </p:nvSpPr>
          <p:spPr>
            <a:xfrm>
              <a:off x="6444042" y="4810088"/>
              <a:ext cx="23637" cy="1345"/>
            </a:xfrm>
            <a:custGeom>
              <a:avLst/>
              <a:gdLst>
                <a:gd name="connsiteX0" fmla="*/ 0 w 23637"/>
                <a:gd name="connsiteY0" fmla="*/ 0 h 1345"/>
                <a:gd name="connsiteX1" fmla="*/ 0 w 23637"/>
                <a:gd name="connsiteY1" fmla="*/ 1346 h 1345"/>
                <a:gd name="connsiteX2" fmla="*/ 23637 w 23637"/>
                <a:gd name="connsiteY2" fmla="*/ 1346 h 1345"/>
                <a:gd name="connsiteX3" fmla="*/ 23637 w 23637"/>
                <a:gd name="connsiteY3" fmla="*/ 0 h 1345"/>
                <a:gd name="connsiteX4" fmla="*/ 0 w 23637"/>
                <a:gd name="connsiteY4" fmla="*/ 0 h 1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345">
                  <a:moveTo>
                    <a:pt x="0" y="0"/>
                  </a:moveTo>
                  <a:lnTo>
                    <a:pt x="0" y="1346"/>
                  </a:lnTo>
                  <a:lnTo>
                    <a:pt x="23637" y="1346"/>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1" name="Freeform 740">
              <a:extLst>
                <a:ext uri="{FF2B5EF4-FFF2-40B4-BE49-F238E27FC236}">
                  <a16:creationId xmlns:a16="http://schemas.microsoft.com/office/drawing/2014/main" id="{3E231E35-E7DD-7DFD-6DBD-E862CC8B94FC}"/>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 name="connsiteX5" fmla="*/ 0 w 23637"/>
                <a:gd name="connsiteY5" fmla="*/ 0 h 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78">
                  <a:moveTo>
                    <a:pt x="0" y="0"/>
                  </a:moveTo>
                  <a:lnTo>
                    <a:pt x="0" y="1079"/>
                  </a:lnTo>
                  <a:lnTo>
                    <a:pt x="23637" y="1079"/>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2" name="Freeform 741">
              <a:extLst>
                <a:ext uri="{FF2B5EF4-FFF2-40B4-BE49-F238E27FC236}">
                  <a16:creationId xmlns:a16="http://schemas.microsoft.com/office/drawing/2014/main" id="{098279CC-74DD-A9CA-3014-BBFCF0D22684}"/>
                </a:ext>
              </a:extLst>
            </p:cNvPr>
            <p:cNvSpPr/>
            <p:nvPr/>
          </p:nvSpPr>
          <p:spPr>
            <a:xfrm>
              <a:off x="6467679" y="4810355"/>
              <a:ext cx="23637" cy="1078"/>
            </a:xfrm>
            <a:custGeom>
              <a:avLst/>
              <a:gdLst>
                <a:gd name="connsiteX0" fmla="*/ 0 w 23637"/>
                <a:gd name="connsiteY0" fmla="*/ 0 h 1078"/>
                <a:gd name="connsiteX1" fmla="*/ 0 w 23637"/>
                <a:gd name="connsiteY1" fmla="*/ 1079 h 1078"/>
                <a:gd name="connsiteX2" fmla="*/ 23637 w 23637"/>
                <a:gd name="connsiteY2" fmla="*/ 1079 h 1078"/>
                <a:gd name="connsiteX3" fmla="*/ 23637 w 23637"/>
                <a:gd name="connsiteY3" fmla="*/ 0 h 1078"/>
                <a:gd name="connsiteX4" fmla="*/ 0 w 23637"/>
                <a:gd name="connsiteY4" fmla="*/ 0 h 1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1078">
                  <a:moveTo>
                    <a:pt x="0" y="0"/>
                  </a:moveTo>
                  <a:lnTo>
                    <a:pt x="0" y="1079"/>
                  </a:lnTo>
                  <a:lnTo>
                    <a:pt x="23637" y="1079"/>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3" name="Freeform 742">
              <a:extLst>
                <a:ext uri="{FF2B5EF4-FFF2-40B4-BE49-F238E27FC236}">
                  <a16:creationId xmlns:a16="http://schemas.microsoft.com/office/drawing/2014/main" id="{B52DC056-C9FC-712C-2944-2ABF6F441EB6}"/>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4" name="Freeform 743">
              <a:extLst>
                <a:ext uri="{FF2B5EF4-FFF2-40B4-BE49-F238E27FC236}">
                  <a16:creationId xmlns:a16="http://schemas.microsoft.com/office/drawing/2014/main" id="{71363051-97EB-4AAE-911D-696B6E000D2E}"/>
                </a:ext>
              </a:extLst>
            </p:cNvPr>
            <p:cNvSpPr/>
            <p:nvPr/>
          </p:nvSpPr>
          <p:spPr>
            <a:xfrm>
              <a:off x="6491317"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5" name="Freeform 744">
              <a:extLst>
                <a:ext uri="{FF2B5EF4-FFF2-40B4-BE49-F238E27FC236}">
                  <a16:creationId xmlns:a16="http://schemas.microsoft.com/office/drawing/2014/main" id="{993BA355-CCA7-1114-E8A6-E1232C73006D}"/>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6" name="Freeform 745">
              <a:extLst>
                <a:ext uri="{FF2B5EF4-FFF2-40B4-BE49-F238E27FC236}">
                  <a16:creationId xmlns:a16="http://schemas.microsoft.com/office/drawing/2014/main" id="{534B3270-8779-A6AE-B2F8-1A6153FC6B4F}"/>
                </a:ext>
              </a:extLst>
            </p:cNvPr>
            <p:cNvSpPr/>
            <p:nvPr/>
          </p:nvSpPr>
          <p:spPr>
            <a:xfrm>
              <a:off x="6514954"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47" name="Freeform 746">
              <a:extLst>
                <a:ext uri="{FF2B5EF4-FFF2-40B4-BE49-F238E27FC236}">
                  <a16:creationId xmlns:a16="http://schemas.microsoft.com/office/drawing/2014/main" id="{A8648486-7CF7-2048-4E20-84FCE3FD50B6}"/>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 name="connsiteX5" fmla="*/ 0 w 23637"/>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544">
                  <a:moveTo>
                    <a:pt x="0" y="0"/>
                  </a:moveTo>
                  <a:lnTo>
                    <a:pt x="0" y="545"/>
                  </a:lnTo>
                  <a:lnTo>
                    <a:pt x="23637" y="545"/>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48" name="Freeform 747">
              <a:extLst>
                <a:ext uri="{FF2B5EF4-FFF2-40B4-BE49-F238E27FC236}">
                  <a16:creationId xmlns:a16="http://schemas.microsoft.com/office/drawing/2014/main" id="{03280ADA-7B90-EA33-D679-92CD6FC7A83B}"/>
                </a:ext>
              </a:extLst>
            </p:cNvPr>
            <p:cNvSpPr/>
            <p:nvPr/>
          </p:nvSpPr>
          <p:spPr>
            <a:xfrm>
              <a:off x="6538602" y="4810889"/>
              <a:ext cx="23637" cy="544"/>
            </a:xfrm>
            <a:custGeom>
              <a:avLst/>
              <a:gdLst>
                <a:gd name="connsiteX0" fmla="*/ 0 w 23637"/>
                <a:gd name="connsiteY0" fmla="*/ 0 h 544"/>
                <a:gd name="connsiteX1" fmla="*/ 0 w 23637"/>
                <a:gd name="connsiteY1" fmla="*/ 545 h 544"/>
                <a:gd name="connsiteX2" fmla="*/ 23637 w 23637"/>
                <a:gd name="connsiteY2" fmla="*/ 545 h 544"/>
                <a:gd name="connsiteX3" fmla="*/ 23637 w 23637"/>
                <a:gd name="connsiteY3" fmla="*/ 0 h 544"/>
                <a:gd name="connsiteX4" fmla="*/ 0 w 23637"/>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544">
                  <a:moveTo>
                    <a:pt x="0" y="0"/>
                  </a:moveTo>
                  <a:lnTo>
                    <a:pt x="0" y="545"/>
                  </a:lnTo>
                  <a:lnTo>
                    <a:pt x="23637" y="545"/>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49" name="Freeform 748">
              <a:extLst>
                <a:ext uri="{FF2B5EF4-FFF2-40B4-BE49-F238E27FC236}">
                  <a16:creationId xmlns:a16="http://schemas.microsoft.com/office/drawing/2014/main" id="{7BCF5492-2DB8-A123-451B-0C4E06608C50}"/>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0" name="Freeform 749">
              <a:extLst>
                <a:ext uri="{FF2B5EF4-FFF2-40B4-BE49-F238E27FC236}">
                  <a16:creationId xmlns:a16="http://schemas.microsoft.com/office/drawing/2014/main" id="{3BFFF5B7-E2AD-8C01-1D93-D48A0CD17066}"/>
                </a:ext>
              </a:extLst>
            </p:cNvPr>
            <p:cNvSpPr/>
            <p:nvPr/>
          </p:nvSpPr>
          <p:spPr>
            <a:xfrm>
              <a:off x="6562240"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1" name="Freeform 750">
              <a:extLst>
                <a:ext uri="{FF2B5EF4-FFF2-40B4-BE49-F238E27FC236}">
                  <a16:creationId xmlns:a16="http://schemas.microsoft.com/office/drawing/2014/main" id="{00202FA0-694B-7F7E-BE22-08DAEEF705E7}"/>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 name="connsiteX5" fmla="*/ 0 w 23648"/>
                <a:gd name="connsiteY5" fmla="*/ 0 h 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544">
                  <a:moveTo>
                    <a:pt x="0" y="0"/>
                  </a:moveTo>
                  <a:lnTo>
                    <a:pt x="0" y="545"/>
                  </a:lnTo>
                  <a:lnTo>
                    <a:pt x="23648" y="545"/>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2" name="Freeform 751">
              <a:extLst>
                <a:ext uri="{FF2B5EF4-FFF2-40B4-BE49-F238E27FC236}">
                  <a16:creationId xmlns:a16="http://schemas.microsoft.com/office/drawing/2014/main" id="{A6C4D131-397B-F2EB-8482-13BF72921561}"/>
                </a:ext>
              </a:extLst>
            </p:cNvPr>
            <p:cNvSpPr/>
            <p:nvPr/>
          </p:nvSpPr>
          <p:spPr>
            <a:xfrm>
              <a:off x="6585877" y="4810889"/>
              <a:ext cx="23648" cy="544"/>
            </a:xfrm>
            <a:custGeom>
              <a:avLst/>
              <a:gdLst>
                <a:gd name="connsiteX0" fmla="*/ 0 w 23648"/>
                <a:gd name="connsiteY0" fmla="*/ 0 h 544"/>
                <a:gd name="connsiteX1" fmla="*/ 0 w 23648"/>
                <a:gd name="connsiteY1" fmla="*/ 545 h 544"/>
                <a:gd name="connsiteX2" fmla="*/ 23648 w 23648"/>
                <a:gd name="connsiteY2" fmla="*/ 545 h 544"/>
                <a:gd name="connsiteX3" fmla="*/ 23648 w 23648"/>
                <a:gd name="connsiteY3" fmla="*/ 0 h 544"/>
                <a:gd name="connsiteX4" fmla="*/ 0 w 23648"/>
                <a:gd name="connsiteY4" fmla="*/ 0 h 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544">
                  <a:moveTo>
                    <a:pt x="0" y="0"/>
                  </a:moveTo>
                  <a:lnTo>
                    <a:pt x="0" y="545"/>
                  </a:lnTo>
                  <a:lnTo>
                    <a:pt x="23648" y="545"/>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3" name="Freeform 752">
              <a:extLst>
                <a:ext uri="{FF2B5EF4-FFF2-40B4-BE49-F238E27FC236}">
                  <a16:creationId xmlns:a16="http://schemas.microsoft.com/office/drawing/2014/main" id="{956490C9-065E-A4C8-98B5-D0DB046F99EC}"/>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4" name="Freeform 753">
              <a:extLst>
                <a:ext uri="{FF2B5EF4-FFF2-40B4-BE49-F238E27FC236}">
                  <a16:creationId xmlns:a16="http://schemas.microsoft.com/office/drawing/2014/main" id="{4772D971-0933-932E-B55C-9F2AFC3F820E}"/>
                </a:ext>
              </a:extLst>
            </p:cNvPr>
            <p:cNvSpPr/>
            <p:nvPr/>
          </p:nvSpPr>
          <p:spPr>
            <a:xfrm>
              <a:off x="6609525"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5" name="Freeform 754">
              <a:extLst>
                <a:ext uri="{FF2B5EF4-FFF2-40B4-BE49-F238E27FC236}">
                  <a16:creationId xmlns:a16="http://schemas.microsoft.com/office/drawing/2014/main" id="{7BA4FF16-7A76-631C-37B8-4C6CD4A7D486}"/>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6" name="Freeform 755">
              <a:extLst>
                <a:ext uri="{FF2B5EF4-FFF2-40B4-BE49-F238E27FC236}">
                  <a16:creationId xmlns:a16="http://schemas.microsoft.com/office/drawing/2014/main" id="{4DECBB14-5905-91C8-B7A8-1B479D0FE544}"/>
                </a:ext>
              </a:extLst>
            </p:cNvPr>
            <p:cNvSpPr/>
            <p:nvPr/>
          </p:nvSpPr>
          <p:spPr>
            <a:xfrm>
              <a:off x="6633163"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57" name="Freeform 756">
              <a:extLst>
                <a:ext uri="{FF2B5EF4-FFF2-40B4-BE49-F238E27FC236}">
                  <a16:creationId xmlns:a16="http://schemas.microsoft.com/office/drawing/2014/main" id="{DFC74203-3293-D1BD-180D-C3DE7C2DBB56}"/>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58" name="Freeform 757">
              <a:extLst>
                <a:ext uri="{FF2B5EF4-FFF2-40B4-BE49-F238E27FC236}">
                  <a16:creationId xmlns:a16="http://schemas.microsoft.com/office/drawing/2014/main" id="{9E411840-92D2-3215-FDA9-ECB9A526E251}"/>
                </a:ext>
              </a:extLst>
            </p:cNvPr>
            <p:cNvSpPr/>
            <p:nvPr/>
          </p:nvSpPr>
          <p:spPr>
            <a:xfrm>
              <a:off x="6656800"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59" name="Freeform 758">
              <a:extLst>
                <a:ext uri="{FF2B5EF4-FFF2-40B4-BE49-F238E27FC236}">
                  <a16:creationId xmlns:a16="http://schemas.microsoft.com/office/drawing/2014/main" id="{85994078-DF8D-8980-BAE6-08036EBF1579}"/>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7" y="267"/>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0" name="Freeform 759">
              <a:extLst>
                <a:ext uri="{FF2B5EF4-FFF2-40B4-BE49-F238E27FC236}">
                  <a16:creationId xmlns:a16="http://schemas.microsoft.com/office/drawing/2014/main" id="{62A6480A-F7BE-E1E3-64E1-E68BDF2754FF}"/>
                </a:ext>
              </a:extLst>
            </p:cNvPr>
            <p:cNvSpPr/>
            <p:nvPr/>
          </p:nvSpPr>
          <p:spPr>
            <a:xfrm>
              <a:off x="6680448" y="4811166"/>
              <a:ext cx="23637" cy="267"/>
            </a:xfrm>
            <a:custGeom>
              <a:avLst/>
              <a:gdLst>
                <a:gd name="connsiteX0" fmla="*/ 0 w 23637"/>
                <a:gd name="connsiteY0" fmla="*/ 0 h 267"/>
                <a:gd name="connsiteX1" fmla="*/ 0 w 23637"/>
                <a:gd name="connsiteY1" fmla="*/ 267 h 267"/>
                <a:gd name="connsiteX2" fmla="*/ 23637 w 23637"/>
                <a:gd name="connsiteY2" fmla="*/ 267 h 267"/>
                <a:gd name="connsiteX3" fmla="*/ 23637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7" y="267"/>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1" name="Freeform 760">
              <a:extLst>
                <a:ext uri="{FF2B5EF4-FFF2-40B4-BE49-F238E27FC236}">
                  <a16:creationId xmlns:a16="http://schemas.microsoft.com/office/drawing/2014/main" id="{FA09924D-BFB5-353E-E1A0-E9F234C87C93}"/>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2" name="Freeform 761">
              <a:extLst>
                <a:ext uri="{FF2B5EF4-FFF2-40B4-BE49-F238E27FC236}">
                  <a16:creationId xmlns:a16="http://schemas.microsoft.com/office/drawing/2014/main" id="{F186443C-AA4E-6063-544E-3E1F9F0A528E}"/>
                </a:ext>
              </a:extLst>
            </p:cNvPr>
            <p:cNvSpPr/>
            <p:nvPr/>
          </p:nvSpPr>
          <p:spPr>
            <a:xfrm>
              <a:off x="670408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3" name="Freeform 762">
              <a:extLst>
                <a:ext uri="{FF2B5EF4-FFF2-40B4-BE49-F238E27FC236}">
                  <a16:creationId xmlns:a16="http://schemas.microsoft.com/office/drawing/2014/main" id="{0CF63933-CE9A-A8F9-55FF-1260604E6D44}"/>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 name="connsiteX5" fmla="*/ 0 w 23648"/>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267">
                  <a:moveTo>
                    <a:pt x="0" y="0"/>
                  </a:moveTo>
                  <a:lnTo>
                    <a:pt x="0" y="267"/>
                  </a:lnTo>
                  <a:lnTo>
                    <a:pt x="23648" y="267"/>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4" name="Freeform 763">
              <a:extLst>
                <a:ext uri="{FF2B5EF4-FFF2-40B4-BE49-F238E27FC236}">
                  <a16:creationId xmlns:a16="http://schemas.microsoft.com/office/drawing/2014/main" id="{B8E7E9A0-F34D-27F1-91AE-0D851C8BA250}"/>
                </a:ext>
              </a:extLst>
            </p:cNvPr>
            <p:cNvSpPr/>
            <p:nvPr/>
          </p:nvSpPr>
          <p:spPr>
            <a:xfrm>
              <a:off x="6727723" y="4811166"/>
              <a:ext cx="23648" cy="267"/>
            </a:xfrm>
            <a:custGeom>
              <a:avLst/>
              <a:gdLst>
                <a:gd name="connsiteX0" fmla="*/ 0 w 23648"/>
                <a:gd name="connsiteY0" fmla="*/ 0 h 267"/>
                <a:gd name="connsiteX1" fmla="*/ 0 w 23648"/>
                <a:gd name="connsiteY1" fmla="*/ 267 h 267"/>
                <a:gd name="connsiteX2" fmla="*/ 23648 w 23648"/>
                <a:gd name="connsiteY2" fmla="*/ 267 h 267"/>
                <a:gd name="connsiteX3" fmla="*/ 23648 w 23648"/>
                <a:gd name="connsiteY3" fmla="*/ 0 h 267"/>
                <a:gd name="connsiteX4" fmla="*/ 0 w 23648"/>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48" h="267">
                  <a:moveTo>
                    <a:pt x="0" y="0"/>
                  </a:moveTo>
                  <a:lnTo>
                    <a:pt x="0" y="267"/>
                  </a:lnTo>
                  <a:lnTo>
                    <a:pt x="23648" y="267"/>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65" name="Freeform 764">
              <a:extLst>
                <a:ext uri="{FF2B5EF4-FFF2-40B4-BE49-F238E27FC236}">
                  <a16:creationId xmlns:a16="http://schemas.microsoft.com/office/drawing/2014/main" id="{C2676C1C-4BDF-EB49-8310-1236CACA7A3C}"/>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6" name="Freeform 765">
              <a:extLst>
                <a:ext uri="{FF2B5EF4-FFF2-40B4-BE49-F238E27FC236}">
                  <a16:creationId xmlns:a16="http://schemas.microsoft.com/office/drawing/2014/main" id="{A5B7AD38-A469-E378-D0B8-3BE62220E134}"/>
                </a:ext>
              </a:extLst>
            </p:cNvPr>
            <p:cNvSpPr/>
            <p:nvPr/>
          </p:nvSpPr>
          <p:spPr>
            <a:xfrm>
              <a:off x="6751371"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67" name="Freeform 766">
              <a:extLst>
                <a:ext uri="{FF2B5EF4-FFF2-40B4-BE49-F238E27FC236}">
                  <a16:creationId xmlns:a16="http://schemas.microsoft.com/office/drawing/2014/main" id="{5D3AB9CB-BEE9-D638-EDB6-3113AC20703F}"/>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23638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8" y="0"/>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68" name="Freeform 767">
              <a:extLst>
                <a:ext uri="{FF2B5EF4-FFF2-40B4-BE49-F238E27FC236}">
                  <a16:creationId xmlns:a16="http://schemas.microsoft.com/office/drawing/2014/main" id="{E7665FD9-1CF5-5817-BF5F-07479DA5C8D3}"/>
                </a:ext>
              </a:extLst>
            </p:cNvPr>
            <p:cNvSpPr/>
            <p:nvPr/>
          </p:nvSpPr>
          <p:spPr>
            <a:xfrm>
              <a:off x="6775009" y="4811433"/>
              <a:ext cx="23637" cy="1068"/>
            </a:xfrm>
            <a:custGeom>
              <a:avLst/>
              <a:gdLst>
                <a:gd name="connsiteX0" fmla="*/ 0 w 23637"/>
                <a:gd name="connsiteY0" fmla="*/ 0 h 1068"/>
                <a:gd name="connsiteX1" fmla="*/ 0 w 23637"/>
                <a:gd name="connsiteY1" fmla="*/ 0 h 1068"/>
                <a:gd name="connsiteX2" fmla="*/ 23638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69" name="Freeform 768">
              <a:extLst>
                <a:ext uri="{FF2B5EF4-FFF2-40B4-BE49-F238E27FC236}">
                  <a16:creationId xmlns:a16="http://schemas.microsoft.com/office/drawing/2014/main" id="{C291EB8C-7CFE-2D42-CDB2-248E61085A67}"/>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0" name="Freeform 769">
              <a:extLst>
                <a:ext uri="{FF2B5EF4-FFF2-40B4-BE49-F238E27FC236}">
                  <a16:creationId xmlns:a16="http://schemas.microsoft.com/office/drawing/2014/main" id="{3384D8CD-C08C-2511-5326-EBA273B400B2}"/>
                </a:ext>
              </a:extLst>
            </p:cNvPr>
            <p:cNvSpPr/>
            <p:nvPr/>
          </p:nvSpPr>
          <p:spPr>
            <a:xfrm>
              <a:off x="6798646"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1" name="Freeform 770">
              <a:extLst>
                <a:ext uri="{FF2B5EF4-FFF2-40B4-BE49-F238E27FC236}">
                  <a16:creationId xmlns:a16="http://schemas.microsoft.com/office/drawing/2014/main" id="{B9623279-2374-2ABA-01B7-9B72351B93CF}"/>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23648 w 23648"/>
                <a:gd name="connsiteY3" fmla="*/ 0 h 1068"/>
                <a:gd name="connsiteX4" fmla="*/ 0 w 23648"/>
                <a:gd name="connsiteY4" fmla="*/ 0 h 1068"/>
                <a:gd name="connsiteX5" fmla="*/ 0 w 23648"/>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48" h="1068">
                  <a:moveTo>
                    <a:pt x="0" y="0"/>
                  </a:moveTo>
                  <a:lnTo>
                    <a:pt x="0" y="0"/>
                  </a:lnTo>
                  <a:lnTo>
                    <a:pt x="23648" y="0"/>
                  </a:lnTo>
                  <a:lnTo>
                    <a:pt x="2364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2" name="Freeform 771">
              <a:extLst>
                <a:ext uri="{FF2B5EF4-FFF2-40B4-BE49-F238E27FC236}">
                  <a16:creationId xmlns:a16="http://schemas.microsoft.com/office/drawing/2014/main" id="{F8BEEF03-663B-851C-5B14-FE6085C7B979}"/>
                </a:ext>
              </a:extLst>
            </p:cNvPr>
            <p:cNvSpPr/>
            <p:nvPr/>
          </p:nvSpPr>
          <p:spPr>
            <a:xfrm>
              <a:off x="6822284" y="4811433"/>
              <a:ext cx="23648" cy="1068"/>
            </a:xfrm>
            <a:custGeom>
              <a:avLst/>
              <a:gdLst>
                <a:gd name="connsiteX0" fmla="*/ 0 w 23648"/>
                <a:gd name="connsiteY0" fmla="*/ 0 h 1068"/>
                <a:gd name="connsiteX1" fmla="*/ 0 w 23648"/>
                <a:gd name="connsiteY1" fmla="*/ 0 h 1068"/>
                <a:gd name="connsiteX2" fmla="*/ 23648 w 23648"/>
                <a:gd name="connsiteY2" fmla="*/ 0 h 1068"/>
                <a:gd name="connsiteX3" fmla="*/ 0 w 23648"/>
                <a:gd name="connsiteY3" fmla="*/ 0 h 1068"/>
              </a:gdLst>
              <a:ahLst/>
              <a:cxnLst>
                <a:cxn ang="0">
                  <a:pos x="connsiteX0" y="connsiteY0"/>
                </a:cxn>
                <a:cxn ang="0">
                  <a:pos x="connsiteX1" y="connsiteY1"/>
                </a:cxn>
                <a:cxn ang="0">
                  <a:pos x="connsiteX2" y="connsiteY2"/>
                </a:cxn>
                <a:cxn ang="0">
                  <a:pos x="connsiteX3" y="connsiteY3"/>
                </a:cxn>
              </a:cxnLst>
              <a:rect l="l" t="t" r="r" b="b"/>
              <a:pathLst>
                <a:path w="23648" h="1068">
                  <a:moveTo>
                    <a:pt x="0" y="0"/>
                  </a:moveTo>
                  <a:lnTo>
                    <a:pt x="0" y="0"/>
                  </a:lnTo>
                  <a:lnTo>
                    <a:pt x="23648" y="0"/>
                  </a:lnTo>
                  <a:lnTo>
                    <a:pt x="0" y="0"/>
                  </a:lnTo>
                </a:path>
              </a:pathLst>
            </a:custGeom>
            <a:noFill/>
            <a:ln w="4270" cap="rnd">
              <a:solidFill>
                <a:srgbClr val="000000"/>
              </a:solidFill>
              <a:prstDash val="solid"/>
              <a:round/>
            </a:ln>
          </p:spPr>
          <p:txBody>
            <a:bodyPr rtlCol="0" anchor="ctr"/>
            <a:lstStyle/>
            <a:p>
              <a:endParaRPr lang="de-DE"/>
            </a:p>
          </p:txBody>
        </p:sp>
        <p:sp>
          <p:nvSpPr>
            <p:cNvPr id="773" name="Freeform 772">
              <a:extLst>
                <a:ext uri="{FF2B5EF4-FFF2-40B4-BE49-F238E27FC236}">
                  <a16:creationId xmlns:a16="http://schemas.microsoft.com/office/drawing/2014/main" id="{15F97E2C-07A1-9932-791E-CD4C93FE03FB}"/>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23637 w 23637"/>
                <a:gd name="connsiteY3" fmla="*/ 0 h 1068"/>
                <a:gd name="connsiteX4" fmla="*/ 0 w 23637"/>
                <a:gd name="connsiteY4" fmla="*/ 0 h 1068"/>
                <a:gd name="connsiteX5" fmla="*/ 0 w 23637"/>
                <a:gd name="connsiteY5" fmla="*/ 0 h 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1068">
                  <a:moveTo>
                    <a:pt x="0" y="0"/>
                  </a:moveTo>
                  <a:lnTo>
                    <a:pt x="0" y="0"/>
                  </a:lnTo>
                  <a:lnTo>
                    <a:pt x="23637" y="0"/>
                  </a:lnTo>
                  <a:lnTo>
                    <a:pt x="23637"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4" name="Freeform 773">
              <a:extLst>
                <a:ext uri="{FF2B5EF4-FFF2-40B4-BE49-F238E27FC236}">
                  <a16:creationId xmlns:a16="http://schemas.microsoft.com/office/drawing/2014/main" id="{CB5D5A4C-9CC1-7700-F88E-8A5EDE24DF36}"/>
                </a:ext>
              </a:extLst>
            </p:cNvPr>
            <p:cNvSpPr/>
            <p:nvPr/>
          </p:nvSpPr>
          <p:spPr>
            <a:xfrm>
              <a:off x="6845932" y="4811433"/>
              <a:ext cx="23637" cy="1068"/>
            </a:xfrm>
            <a:custGeom>
              <a:avLst/>
              <a:gdLst>
                <a:gd name="connsiteX0" fmla="*/ 0 w 23637"/>
                <a:gd name="connsiteY0" fmla="*/ 0 h 1068"/>
                <a:gd name="connsiteX1" fmla="*/ 0 w 23637"/>
                <a:gd name="connsiteY1" fmla="*/ 0 h 1068"/>
                <a:gd name="connsiteX2" fmla="*/ 23637 w 23637"/>
                <a:gd name="connsiteY2" fmla="*/ 0 h 1068"/>
                <a:gd name="connsiteX3" fmla="*/ 0 w 23637"/>
                <a:gd name="connsiteY3" fmla="*/ 0 h 1068"/>
              </a:gdLst>
              <a:ahLst/>
              <a:cxnLst>
                <a:cxn ang="0">
                  <a:pos x="connsiteX0" y="connsiteY0"/>
                </a:cxn>
                <a:cxn ang="0">
                  <a:pos x="connsiteX1" y="connsiteY1"/>
                </a:cxn>
                <a:cxn ang="0">
                  <a:pos x="connsiteX2" y="connsiteY2"/>
                </a:cxn>
                <a:cxn ang="0">
                  <a:pos x="connsiteX3" y="connsiteY3"/>
                </a:cxn>
              </a:cxnLst>
              <a:rect l="l" t="t" r="r" b="b"/>
              <a:pathLst>
                <a:path w="23637" h="1068">
                  <a:moveTo>
                    <a:pt x="0" y="0"/>
                  </a:moveTo>
                  <a:lnTo>
                    <a:pt x="0" y="0"/>
                  </a:lnTo>
                  <a:lnTo>
                    <a:pt x="23637" y="0"/>
                  </a:lnTo>
                  <a:lnTo>
                    <a:pt x="0" y="0"/>
                  </a:lnTo>
                </a:path>
              </a:pathLst>
            </a:custGeom>
            <a:noFill/>
            <a:ln w="4270" cap="rnd">
              <a:solidFill>
                <a:srgbClr val="000000"/>
              </a:solidFill>
              <a:prstDash val="solid"/>
              <a:round/>
            </a:ln>
          </p:spPr>
          <p:txBody>
            <a:bodyPr rtlCol="0" anchor="ctr"/>
            <a:lstStyle/>
            <a:p>
              <a:endParaRPr lang="de-DE"/>
            </a:p>
          </p:txBody>
        </p:sp>
        <p:sp>
          <p:nvSpPr>
            <p:cNvPr id="775" name="Freeform 774">
              <a:extLst>
                <a:ext uri="{FF2B5EF4-FFF2-40B4-BE49-F238E27FC236}">
                  <a16:creationId xmlns:a16="http://schemas.microsoft.com/office/drawing/2014/main" id="{9AEC7735-47B3-89B6-D8A0-2ECB88C1C293}"/>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 name="connsiteX5" fmla="*/ 0 w 23637"/>
                <a:gd name="connsiteY5" fmla="*/ 0 h 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37" h="267">
                  <a:moveTo>
                    <a:pt x="0" y="0"/>
                  </a:moveTo>
                  <a:lnTo>
                    <a:pt x="0" y="267"/>
                  </a:lnTo>
                  <a:lnTo>
                    <a:pt x="23638" y="267"/>
                  </a:lnTo>
                  <a:lnTo>
                    <a:pt x="23638" y="0"/>
                  </a:lnTo>
                  <a:lnTo>
                    <a:pt x="0" y="0"/>
                  </a:lnTo>
                  <a:lnTo>
                    <a:pt x="0" y="0"/>
                  </a:lnTo>
                  <a:close/>
                </a:path>
              </a:pathLst>
            </a:custGeom>
            <a:solidFill>
              <a:srgbClr val="009AF9"/>
            </a:solidFill>
            <a:ln w="1068" cap="flat">
              <a:noFill/>
              <a:prstDash val="solid"/>
              <a:miter/>
            </a:ln>
          </p:spPr>
          <p:txBody>
            <a:bodyPr rtlCol="0" anchor="ctr"/>
            <a:lstStyle/>
            <a:p>
              <a:endParaRPr lang="de-DE"/>
            </a:p>
          </p:txBody>
        </p:sp>
        <p:sp>
          <p:nvSpPr>
            <p:cNvPr id="776" name="Freeform 775">
              <a:extLst>
                <a:ext uri="{FF2B5EF4-FFF2-40B4-BE49-F238E27FC236}">
                  <a16:creationId xmlns:a16="http://schemas.microsoft.com/office/drawing/2014/main" id="{748FDCD2-E8C7-B5DC-5C45-867FF9CC29BE}"/>
                </a:ext>
              </a:extLst>
            </p:cNvPr>
            <p:cNvSpPr/>
            <p:nvPr/>
          </p:nvSpPr>
          <p:spPr>
            <a:xfrm>
              <a:off x="6869569" y="4811166"/>
              <a:ext cx="23637" cy="267"/>
            </a:xfrm>
            <a:custGeom>
              <a:avLst/>
              <a:gdLst>
                <a:gd name="connsiteX0" fmla="*/ 0 w 23637"/>
                <a:gd name="connsiteY0" fmla="*/ 0 h 267"/>
                <a:gd name="connsiteX1" fmla="*/ 0 w 23637"/>
                <a:gd name="connsiteY1" fmla="*/ 267 h 267"/>
                <a:gd name="connsiteX2" fmla="*/ 23638 w 23637"/>
                <a:gd name="connsiteY2" fmla="*/ 267 h 267"/>
                <a:gd name="connsiteX3" fmla="*/ 23638 w 23637"/>
                <a:gd name="connsiteY3" fmla="*/ 0 h 267"/>
                <a:gd name="connsiteX4" fmla="*/ 0 w 23637"/>
                <a:gd name="connsiteY4" fmla="*/ 0 h 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7" h="267">
                  <a:moveTo>
                    <a:pt x="0" y="0"/>
                  </a:moveTo>
                  <a:lnTo>
                    <a:pt x="0" y="267"/>
                  </a:lnTo>
                  <a:lnTo>
                    <a:pt x="23638" y="267"/>
                  </a:lnTo>
                  <a:lnTo>
                    <a:pt x="23638" y="0"/>
                  </a:lnTo>
                  <a:lnTo>
                    <a:pt x="0" y="0"/>
                  </a:lnTo>
                </a:path>
              </a:pathLst>
            </a:custGeom>
            <a:noFill/>
            <a:ln w="4270" cap="rnd">
              <a:solidFill>
                <a:srgbClr val="000000"/>
              </a:solidFill>
              <a:prstDash val="solid"/>
              <a:round/>
            </a:ln>
          </p:spPr>
          <p:txBody>
            <a:bodyPr rtlCol="0" anchor="ctr"/>
            <a:lstStyle/>
            <a:p>
              <a:endParaRPr lang="de-DE"/>
            </a:p>
          </p:txBody>
        </p:sp>
        <p:sp>
          <p:nvSpPr>
            <p:cNvPr id="777" name="Freeform 776">
              <a:extLst>
                <a:ext uri="{FF2B5EF4-FFF2-40B4-BE49-F238E27FC236}">
                  <a16:creationId xmlns:a16="http://schemas.microsoft.com/office/drawing/2014/main" id="{D97F00D7-FAE4-3439-768C-D4C398F8AA34}"/>
                </a:ext>
              </a:extLst>
            </p:cNvPr>
            <p:cNvSpPr/>
            <p:nvPr/>
          </p:nvSpPr>
          <p:spPr>
            <a:xfrm>
              <a:off x="4964353" y="480848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8" name="Freeform 777">
              <a:extLst>
                <a:ext uri="{FF2B5EF4-FFF2-40B4-BE49-F238E27FC236}">
                  <a16:creationId xmlns:a16="http://schemas.microsoft.com/office/drawing/2014/main" id="{C0C38E92-A8BC-57AE-2525-0404F52C2B60}"/>
                </a:ext>
              </a:extLst>
            </p:cNvPr>
            <p:cNvSpPr/>
            <p:nvPr/>
          </p:nvSpPr>
          <p:spPr>
            <a:xfrm>
              <a:off x="4987993" y="479446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79" name="Freeform 778">
              <a:extLst>
                <a:ext uri="{FF2B5EF4-FFF2-40B4-BE49-F238E27FC236}">
                  <a16:creationId xmlns:a16="http://schemas.microsoft.com/office/drawing/2014/main" id="{6DC39F42-DAC7-6A0E-C02F-ED275E08475A}"/>
                </a:ext>
              </a:extLst>
            </p:cNvPr>
            <p:cNvSpPr/>
            <p:nvPr/>
          </p:nvSpPr>
          <p:spPr>
            <a:xfrm>
              <a:off x="5011634" y="4750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0" name="Freeform 779">
              <a:extLst>
                <a:ext uri="{FF2B5EF4-FFF2-40B4-BE49-F238E27FC236}">
                  <a16:creationId xmlns:a16="http://schemas.microsoft.com/office/drawing/2014/main" id="{E5DF5BEC-5D61-3883-1ECC-4C61AC1C393D}"/>
                </a:ext>
              </a:extLst>
            </p:cNvPr>
            <p:cNvSpPr/>
            <p:nvPr/>
          </p:nvSpPr>
          <p:spPr>
            <a:xfrm>
              <a:off x="5035275" y="466419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1" name="Freeform 780">
              <a:extLst>
                <a:ext uri="{FF2B5EF4-FFF2-40B4-BE49-F238E27FC236}">
                  <a16:creationId xmlns:a16="http://schemas.microsoft.com/office/drawing/2014/main" id="{EC773DE5-40B0-D1FE-FEC8-E40E1F818889}"/>
                </a:ext>
              </a:extLst>
            </p:cNvPr>
            <p:cNvSpPr/>
            <p:nvPr/>
          </p:nvSpPr>
          <p:spPr>
            <a:xfrm>
              <a:off x="5058915" y="451934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2" name="Freeform 781">
              <a:extLst>
                <a:ext uri="{FF2B5EF4-FFF2-40B4-BE49-F238E27FC236}">
                  <a16:creationId xmlns:a16="http://schemas.microsoft.com/office/drawing/2014/main" id="{5D829BBC-8F46-D9C9-524E-29C9F327D8C2}"/>
                </a:ext>
              </a:extLst>
            </p:cNvPr>
            <p:cNvSpPr/>
            <p:nvPr/>
          </p:nvSpPr>
          <p:spPr>
            <a:xfrm>
              <a:off x="5082556" y="435293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3" name="Freeform 782">
              <a:extLst>
                <a:ext uri="{FF2B5EF4-FFF2-40B4-BE49-F238E27FC236}">
                  <a16:creationId xmlns:a16="http://schemas.microsoft.com/office/drawing/2014/main" id="{EA18C000-C5C3-E6D6-A559-B8FBAA7BA516}"/>
                </a:ext>
              </a:extLst>
            </p:cNvPr>
            <p:cNvSpPr/>
            <p:nvPr/>
          </p:nvSpPr>
          <p:spPr>
            <a:xfrm>
              <a:off x="5106197" y="417734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4" name="Freeform 783">
              <a:extLst>
                <a:ext uri="{FF2B5EF4-FFF2-40B4-BE49-F238E27FC236}">
                  <a16:creationId xmlns:a16="http://schemas.microsoft.com/office/drawing/2014/main" id="{BB4603C2-E27B-5A11-3793-538D5544412F}"/>
                </a:ext>
              </a:extLst>
            </p:cNvPr>
            <p:cNvSpPr/>
            <p:nvPr/>
          </p:nvSpPr>
          <p:spPr>
            <a:xfrm>
              <a:off x="5129838" y="4040063"/>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5" name="Freeform 784">
              <a:extLst>
                <a:ext uri="{FF2B5EF4-FFF2-40B4-BE49-F238E27FC236}">
                  <a16:creationId xmlns:a16="http://schemas.microsoft.com/office/drawing/2014/main" id="{C215EEF9-21B4-6D54-20E8-9E2E83C9A9C0}"/>
                </a:ext>
              </a:extLst>
            </p:cNvPr>
            <p:cNvSpPr/>
            <p:nvPr/>
          </p:nvSpPr>
          <p:spPr>
            <a:xfrm>
              <a:off x="5153479" y="384883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6" name="Freeform 785">
              <a:extLst>
                <a:ext uri="{FF2B5EF4-FFF2-40B4-BE49-F238E27FC236}">
                  <a16:creationId xmlns:a16="http://schemas.microsoft.com/office/drawing/2014/main" id="{51123ECD-DE08-47B1-A6DD-0DE170CC7192}"/>
                </a:ext>
              </a:extLst>
            </p:cNvPr>
            <p:cNvSpPr/>
            <p:nvPr/>
          </p:nvSpPr>
          <p:spPr>
            <a:xfrm>
              <a:off x="5177120" y="370750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7" name="Freeform 786">
              <a:extLst>
                <a:ext uri="{FF2B5EF4-FFF2-40B4-BE49-F238E27FC236}">
                  <a16:creationId xmlns:a16="http://schemas.microsoft.com/office/drawing/2014/main" id="{A18F2731-8CCB-DD81-4EDF-1921E66C4127}"/>
                </a:ext>
              </a:extLst>
            </p:cNvPr>
            <p:cNvSpPr/>
            <p:nvPr/>
          </p:nvSpPr>
          <p:spPr>
            <a:xfrm>
              <a:off x="5200760" y="357560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8" name="Freeform 787">
              <a:extLst>
                <a:ext uri="{FF2B5EF4-FFF2-40B4-BE49-F238E27FC236}">
                  <a16:creationId xmlns:a16="http://schemas.microsoft.com/office/drawing/2014/main" id="{7C83A1EE-F8A2-FC80-9218-6E5C894B3B7A}"/>
                </a:ext>
              </a:extLst>
            </p:cNvPr>
            <p:cNvSpPr/>
            <p:nvPr/>
          </p:nvSpPr>
          <p:spPr>
            <a:xfrm>
              <a:off x="5224401" y="353002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89" name="Freeform 788">
              <a:extLst>
                <a:ext uri="{FF2B5EF4-FFF2-40B4-BE49-F238E27FC236}">
                  <a16:creationId xmlns:a16="http://schemas.microsoft.com/office/drawing/2014/main" id="{539F1EE6-174D-9656-5588-A32A086CADDB}"/>
                </a:ext>
              </a:extLst>
            </p:cNvPr>
            <p:cNvSpPr/>
            <p:nvPr/>
          </p:nvSpPr>
          <p:spPr>
            <a:xfrm>
              <a:off x="5248042" y="341620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0" name="Freeform 789">
              <a:extLst>
                <a:ext uri="{FF2B5EF4-FFF2-40B4-BE49-F238E27FC236}">
                  <a16:creationId xmlns:a16="http://schemas.microsoft.com/office/drawing/2014/main" id="{80937FE9-D7CA-255F-4942-3290A1E935F3}"/>
                </a:ext>
              </a:extLst>
            </p:cNvPr>
            <p:cNvSpPr/>
            <p:nvPr/>
          </p:nvSpPr>
          <p:spPr>
            <a:xfrm>
              <a:off x="5271682" y="338518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1" name="Freeform 790">
              <a:extLst>
                <a:ext uri="{FF2B5EF4-FFF2-40B4-BE49-F238E27FC236}">
                  <a16:creationId xmlns:a16="http://schemas.microsoft.com/office/drawing/2014/main" id="{2FACCFC6-EDA0-E754-4A9D-8BC5C3647DE9}"/>
                </a:ext>
              </a:extLst>
            </p:cNvPr>
            <p:cNvSpPr/>
            <p:nvPr/>
          </p:nvSpPr>
          <p:spPr>
            <a:xfrm>
              <a:off x="5295323" y="34461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2" name="Freeform 791">
              <a:extLst>
                <a:ext uri="{FF2B5EF4-FFF2-40B4-BE49-F238E27FC236}">
                  <a16:creationId xmlns:a16="http://schemas.microsoft.com/office/drawing/2014/main" id="{70F83290-4D58-996C-F6A7-6EF38AB339BD}"/>
                </a:ext>
              </a:extLst>
            </p:cNvPr>
            <p:cNvSpPr/>
            <p:nvPr/>
          </p:nvSpPr>
          <p:spPr>
            <a:xfrm>
              <a:off x="5318964" y="338977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3" name="Freeform 792">
              <a:extLst>
                <a:ext uri="{FF2B5EF4-FFF2-40B4-BE49-F238E27FC236}">
                  <a16:creationId xmlns:a16="http://schemas.microsoft.com/office/drawing/2014/main" id="{6FB86968-5171-F454-0F0B-C2D127547942}"/>
                </a:ext>
              </a:extLst>
            </p:cNvPr>
            <p:cNvSpPr/>
            <p:nvPr/>
          </p:nvSpPr>
          <p:spPr>
            <a:xfrm>
              <a:off x="5342604" y="349253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4" name="Freeform 793">
              <a:extLst>
                <a:ext uri="{FF2B5EF4-FFF2-40B4-BE49-F238E27FC236}">
                  <a16:creationId xmlns:a16="http://schemas.microsoft.com/office/drawing/2014/main" id="{2D9E190D-4EBE-F0C1-9AD1-8F2179308F89}"/>
                </a:ext>
              </a:extLst>
            </p:cNvPr>
            <p:cNvSpPr/>
            <p:nvPr/>
          </p:nvSpPr>
          <p:spPr>
            <a:xfrm>
              <a:off x="5366246" y="351249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5" name="Freeform 794">
              <a:extLst>
                <a:ext uri="{FF2B5EF4-FFF2-40B4-BE49-F238E27FC236}">
                  <a16:creationId xmlns:a16="http://schemas.microsoft.com/office/drawing/2014/main" id="{F4C0C348-3561-4410-107B-B5BF3295DC65}"/>
                </a:ext>
              </a:extLst>
            </p:cNvPr>
            <p:cNvSpPr/>
            <p:nvPr/>
          </p:nvSpPr>
          <p:spPr>
            <a:xfrm>
              <a:off x="5389887" y="360797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6" name="Freeform 795">
              <a:extLst>
                <a:ext uri="{FF2B5EF4-FFF2-40B4-BE49-F238E27FC236}">
                  <a16:creationId xmlns:a16="http://schemas.microsoft.com/office/drawing/2014/main" id="{1ABB2F6E-FC34-155A-6379-E4C60C9DACB8}"/>
                </a:ext>
              </a:extLst>
            </p:cNvPr>
            <p:cNvSpPr/>
            <p:nvPr/>
          </p:nvSpPr>
          <p:spPr>
            <a:xfrm>
              <a:off x="5413527" y="367729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7" name="Freeform 796">
              <a:extLst>
                <a:ext uri="{FF2B5EF4-FFF2-40B4-BE49-F238E27FC236}">
                  <a16:creationId xmlns:a16="http://schemas.microsoft.com/office/drawing/2014/main" id="{35403AE9-369A-6198-ECB6-336550353991}"/>
                </a:ext>
              </a:extLst>
            </p:cNvPr>
            <p:cNvSpPr/>
            <p:nvPr/>
          </p:nvSpPr>
          <p:spPr>
            <a:xfrm>
              <a:off x="5437168" y="37738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8" name="Freeform 797">
              <a:extLst>
                <a:ext uri="{FF2B5EF4-FFF2-40B4-BE49-F238E27FC236}">
                  <a16:creationId xmlns:a16="http://schemas.microsoft.com/office/drawing/2014/main" id="{BADFF705-046C-BA68-B436-FC4AF8500A9D}"/>
                </a:ext>
              </a:extLst>
            </p:cNvPr>
            <p:cNvSpPr/>
            <p:nvPr/>
          </p:nvSpPr>
          <p:spPr>
            <a:xfrm>
              <a:off x="5460809" y="38544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799" name="Freeform 798">
              <a:extLst>
                <a:ext uri="{FF2B5EF4-FFF2-40B4-BE49-F238E27FC236}">
                  <a16:creationId xmlns:a16="http://schemas.microsoft.com/office/drawing/2014/main" id="{773AC3F6-217E-0CA3-D2E4-B7A6A386B972}"/>
                </a:ext>
              </a:extLst>
            </p:cNvPr>
            <p:cNvSpPr/>
            <p:nvPr/>
          </p:nvSpPr>
          <p:spPr>
            <a:xfrm>
              <a:off x="5484449" y="39205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0" name="Freeform 799">
              <a:extLst>
                <a:ext uri="{FF2B5EF4-FFF2-40B4-BE49-F238E27FC236}">
                  <a16:creationId xmlns:a16="http://schemas.microsoft.com/office/drawing/2014/main" id="{884D9E85-432F-D3A2-6163-C3704321802A}"/>
                </a:ext>
              </a:extLst>
            </p:cNvPr>
            <p:cNvSpPr/>
            <p:nvPr/>
          </p:nvSpPr>
          <p:spPr>
            <a:xfrm>
              <a:off x="5508090" y="399124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1" name="Freeform 800">
              <a:extLst>
                <a:ext uri="{FF2B5EF4-FFF2-40B4-BE49-F238E27FC236}">
                  <a16:creationId xmlns:a16="http://schemas.microsoft.com/office/drawing/2014/main" id="{536A88F6-E24A-4F55-0C8D-FDC0C348AAA7}"/>
                </a:ext>
              </a:extLst>
            </p:cNvPr>
            <p:cNvSpPr/>
            <p:nvPr/>
          </p:nvSpPr>
          <p:spPr>
            <a:xfrm>
              <a:off x="5531731" y="40861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2" name="Freeform 801">
              <a:extLst>
                <a:ext uri="{FF2B5EF4-FFF2-40B4-BE49-F238E27FC236}">
                  <a16:creationId xmlns:a16="http://schemas.microsoft.com/office/drawing/2014/main" id="{BFD1A091-EE58-9493-9B13-2248096B0622}"/>
                </a:ext>
              </a:extLst>
            </p:cNvPr>
            <p:cNvSpPr/>
            <p:nvPr/>
          </p:nvSpPr>
          <p:spPr>
            <a:xfrm>
              <a:off x="5555371" y="416656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3" name="Freeform 802">
              <a:extLst>
                <a:ext uri="{FF2B5EF4-FFF2-40B4-BE49-F238E27FC236}">
                  <a16:creationId xmlns:a16="http://schemas.microsoft.com/office/drawing/2014/main" id="{FDD47610-E85B-A394-E54B-D75A317B7045}"/>
                </a:ext>
              </a:extLst>
            </p:cNvPr>
            <p:cNvSpPr/>
            <p:nvPr/>
          </p:nvSpPr>
          <p:spPr>
            <a:xfrm>
              <a:off x="5579015" y="42153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4" name="Freeform 803">
              <a:extLst>
                <a:ext uri="{FF2B5EF4-FFF2-40B4-BE49-F238E27FC236}">
                  <a16:creationId xmlns:a16="http://schemas.microsoft.com/office/drawing/2014/main" id="{F8DF2AD7-FDAC-045A-3062-E7F722E5B9C4}"/>
                </a:ext>
              </a:extLst>
            </p:cNvPr>
            <p:cNvSpPr/>
            <p:nvPr/>
          </p:nvSpPr>
          <p:spPr>
            <a:xfrm>
              <a:off x="5602653" y="42984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5" name="Freeform 804">
              <a:extLst>
                <a:ext uri="{FF2B5EF4-FFF2-40B4-BE49-F238E27FC236}">
                  <a16:creationId xmlns:a16="http://schemas.microsoft.com/office/drawing/2014/main" id="{F10D2BE7-3AF3-026C-80D0-68BCAE2F8688}"/>
                </a:ext>
              </a:extLst>
            </p:cNvPr>
            <p:cNvSpPr/>
            <p:nvPr/>
          </p:nvSpPr>
          <p:spPr>
            <a:xfrm>
              <a:off x="5626290" y="43405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6" name="Freeform 805">
              <a:extLst>
                <a:ext uri="{FF2B5EF4-FFF2-40B4-BE49-F238E27FC236}">
                  <a16:creationId xmlns:a16="http://schemas.microsoft.com/office/drawing/2014/main" id="{540B730E-D76D-1B28-CDB0-5343D1F2B1B0}"/>
                </a:ext>
              </a:extLst>
            </p:cNvPr>
            <p:cNvSpPr/>
            <p:nvPr/>
          </p:nvSpPr>
          <p:spPr>
            <a:xfrm>
              <a:off x="5649938" y="4419284"/>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7" name="Freeform 806">
              <a:extLst>
                <a:ext uri="{FF2B5EF4-FFF2-40B4-BE49-F238E27FC236}">
                  <a16:creationId xmlns:a16="http://schemas.microsoft.com/office/drawing/2014/main" id="{CC30EEA3-FD7C-A795-0CAD-98D69255A87C}"/>
                </a:ext>
              </a:extLst>
            </p:cNvPr>
            <p:cNvSpPr/>
            <p:nvPr/>
          </p:nvSpPr>
          <p:spPr>
            <a:xfrm>
              <a:off x="5673576" y="4463515"/>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8" name="Freeform 807">
              <a:extLst>
                <a:ext uri="{FF2B5EF4-FFF2-40B4-BE49-F238E27FC236}">
                  <a16:creationId xmlns:a16="http://schemas.microsoft.com/office/drawing/2014/main" id="{DC4C7498-ED18-C229-8F9C-C377CFE1F5DD}"/>
                </a:ext>
              </a:extLst>
            </p:cNvPr>
            <p:cNvSpPr/>
            <p:nvPr/>
          </p:nvSpPr>
          <p:spPr>
            <a:xfrm>
              <a:off x="5697213" y="4514764"/>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09" name="Freeform 808">
              <a:extLst>
                <a:ext uri="{FF2B5EF4-FFF2-40B4-BE49-F238E27FC236}">
                  <a16:creationId xmlns:a16="http://schemas.microsoft.com/office/drawing/2014/main" id="{2A220D90-AEEE-68BB-9CB4-F9EFDB9C0928}"/>
                </a:ext>
              </a:extLst>
            </p:cNvPr>
            <p:cNvSpPr/>
            <p:nvPr/>
          </p:nvSpPr>
          <p:spPr>
            <a:xfrm>
              <a:off x="5720861" y="454632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0" name="Freeform 809">
              <a:extLst>
                <a:ext uri="{FF2B5EF4-FFF2-40B4-BE49-F238E27FC236}">
                  <a16:creationId xmlns:a16="http://schemas.microsoft.com/office/drawing/2014/main" id="{40665068-DDA8-497D-D052-06170333C052}"/>
                </a:ext>
              </a:extLst>
            </p:cNvPr>
            <p:cNvSpPr/>
            <p:nvPr/>
          </p:nvSpPr>
          <p:spPr>
            <a:xfrm>
              <a:off x="5744499" y="4566279"/>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1" name="Freeform 810">
              <a:extLst>
                <a:ext uri="{FF2B5EF4-FFF2-40B4-BE49-F238E27FC236}">
                  <a16:creationId xmlns:a16="http://schemas.microsoft.com/office/drawing/2014/main" id="{3A883382-F4E4-C01D-C7B7-76846ECB5F97}"/>
                </a:ext>
              </a:extLst>
            </p:cNvPr>
            <p:cNvSpPr/>
            <p:nvPr/>
          </p:nvSpPr>
          <p:spPr>
            <a:xfrm>
              <a:off x="5768136" y="460970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2" name="Freeform 811">
              <a:extLst>
                <a:ext uri="{FF2B5EF4-FFF2-40B4-BE49-F238E27FC236}">
                  <a16:creationId xmlns:a16="http://schemas.microsoft.com/office/drawing/2014/main" id="{0D149FFC-501C-A0E4-9AE2-4BE8DEB744AA}"/>
                </a:ext>
              </a:extLst>
            </p:cNvPr>
            <p:cNvSpPr/>
            <p:nvPr/>
          </p:nvSpPr>
          <p:spPr>
            <a:xfrm>
              <a:off x="5791784" y="4648545"/>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3" name="Freeform 812">
              <a:extLst>
                <a:ext uri="{FF2B5EF4-FFF2-40B4-BE49-F238E27FC236}">
                  <a16:creationId xmlns:a16="http://schemas.microsoft.com/office/drawing/2014/main" id="{F6F50F8A-B0E9-F248-0B6C-8E28A5756AA3}"/>
                </a:ext>
              </a:extLst>
            </p:cNvPr>
            <p:cNvSpPr/>
            <p:nvPr/>
          </p:nvSpPr>
          <p:spPr>
            <a:xfrm>
              <a:off x="5815422" y="4666351"/>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4" name="Freeform 813">
              <a:extLst>
                <a:ext uri="{FF2B5EF4-FFF2-40B4-BE49-F238E27FC236}">
                  <a16:creationId xmlns:a16="http://schemas.microsoft.com/office/drawing/2014/main" id="{8A5DE05C-E7C2-BC22-BC42-1355699FB34B}"/>
                </a:ext>
              </a:extLst>
            </p:cNvPr>
            <p:cNvSpPr/>
            <p:nvPr/>
          </p:nvSpPr>
          <p:spPr>
            <a:xfrm>
              <a:off x="5839059" y="4688194"/>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5" name="Freeform 814">
              <a:extLst>
                <a:ext uri="{FF2B5EF4-FFF2-40B4-BE49-F238E27FC236}">
                  <a16:creationId xmlns:a16="http://schemas.microsoft.com/office/drawing/2014/main" id="{5E48A183-818C-DBF6-F3E3-B0B45E63DEE9}"/>
                </a:ext>
              </a:extLst>
            </p:cNvPr>
            <p:cNvSpPr/>
            <p:nvPr/>
          </p:nvSpPr>
          <p:spPr>
            <a:xfrm>
              <a:off x="5862697" y="4706533"/>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6" name="Freeform 815">
              <a:extLst>
                <a:ext uri="{FF2B5EF4-FFF2-40B4-BE49-F238E27FC236}">
                  <a16:creationId xmlns:a16="http://schemas.microsoft.com/office/drawing/2014/main" id="{A64ACE71-1DA3-A460-1CBF-2D5515B3CC23}"/>
                </a:ext>
              </a:extLst>
            </p:cNvPr>
            <p:cNvSpPr/>
            <p:nvPr/>
          </p:nvSpPr>
          <p:spPr>
            <a:xfrm>
              <a:off x="5886345" y="47192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7" name="Freeform 816">
              <a:extLst>
                <a:ext uri="{FF2B5EF4-FFF2-40B4-BE49-F238E27FC236}">
                  <a16:creationId xmlns:a16="http://schemas.microsoft.com/office/drawing/2014/main" id="{BE9BF854-8E45-1DAA-1F07-2F158BF1CDF7}"/>
                </a:ext>
              </a:extLst>
            </p:cNvPr>
            <p:cNvSpPr/>
            <p:nvPr/>
          </p:nvSpPr>
          <p:spPr>
            <a:xfrm>
              <a:off x="5909982" y="473350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8" name="Freeform 817">
              <a:extLst>
                <a:ext uri="{FF2B5EF4-FFF2-40B4-BE49-F238E27FC236}">
                  <a16:creationId xmlns:a16="http://schemas.microsoft.com/office/drawing/2014/main" id="{7C9A5BB2-34B6-87B7-7B90-1C136850189C}"/>
                </a:ext>
              </a:extLst>
            </p:cNvPr>
            <p:cNvSpPr/>
            <p:nvPr/>
          </p:nvSpPr>
          <p:spPr>
            <a:xfrm>
              <a:off x="5933620" y="473592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19" name="Freeform 818">
              <a:extLst>
                <a:ext uri="{FF2B5EF4-FFF2-40B4-BE49-F238E27FC236}">
                  <a16:creationId xmlns:a16="http://schemas.microsoft.com/office/drawing/2014/main" id="{53096ADF-75F3-BA8C-8121-CD12A25C343B}"/>
                </a:ext>
              </a:extLst>
            </p:cNvPr>
            <p:cNvSpPr/>
            <p:nvPr/>
          </p:nvSpPr>
          <p:spPr>
            <a:xfrm>
              <a:off x="5957268" y="4758861"/>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0" name="Freeform 819">
              <a:extLst>
                <a:ext uri="{FF2B5EF4-FFF2-40B4-BE49-F238E27FC236}">
                  <a16:creationId xmlns:a16="http://schemas.microsoft.com/office/drawing/2014/main" id="{EF2FCB85-0F9F-23BE-F9CA-47E1CE0965E0}"/>
                </a:ext>
              </a:extLst>
            </p:cNvPr>
            <p:cNvSpPr/>
            <p:nvPr/>
          </p:nvSpPr>
          <p:spPr>
            <a:xfrm>
              <a:off x="5980906" y="47656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1" name="Freeform 820">
              <a:extLst>
                <a:ext uri="{FF2B5EF4-FFF2-40B4-BE49-F238E27FC236}">
                  <a16:creationId xmlns:a16="http://schemas.microsoft.com/office/drawing/2014/main" id="{06A10718-601C-F161-BE69-4C53E0CB2E89}"/>
                </a:ext>
              </a:extLst>
            </p:cNvPr>
            <p:cNvSpPr/>
            <p:nvPr/>
          </p:nvSpPr>
          <p:spPr>
            <a:xfrm>
              <a:off x="6004543" y="476641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2" name="Freeform 821">
              <a:extLst>
                <a:ext uri="{FF2B5EF4-FFF2-40B4-BE49-F238E27FC236}">
                  <a16:creationId xmlns:a16="http://schemas.microsoft.com/office/drawing/2014/main" id="{7B9A2225-5928-5C7F-126C-C5267D8BB276}"/>
                </a:ext>
              </a:extLst>
            </p:cNvPr>
            <p:cNvSpPr/>
            <p:nvPr/>
          </p:nvSpPr>
          <p:spPr>
            <a:xfrm>
              <a:off x="6028191" y="4773697"/>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3" name="Freeform 822">
              <a:extLst>
                <a:ext uri="{FF2B5EF4-FFF2-40B4-BE49-F238E27FC236}">
                  <a16:creationId xmlns:a16="http://schemas.microsoft.com/office/drawing/2014/main" id="{A8D494F1-A944-5C47-DF9B-FBCC3A1C796F}"/>
                </a:ext>
              </a:extLst>
            </p:cNvPr>
            <p:cNvSpPr/>
            <p:nvPr/>
          </p:nvSpPr>
          <p:spPr>
            <a:xfrm>
              <a:off x="6051829" y="4779625"/>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4" name="Freeform 823">
              <a:extLst>
                <a:ext uri="{FF2B5EF4-FFF2-40B4-BE49-F238E27FC236}">
                  <a16:creationId xmlns:a16="http://schemas.microsoft.com/office/drawing/2014/main" id="{849CF7EA-AFBA-B3FA-CF4F-758E4E3282F8}"/>
                </a:ext>
              </a:extLst>
            </p:cNvPr>
            <p:cNvSpPr/>
            <p:nvPr/>
          </p:nvSpPr>
          <p:spPr>
            <a:xfrm>
              <a:off x="6075466" y="4788533"/>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5" name="Freeform 824">
              <a:extLst>
                <a:ext uri="{FF2B5EF4-FFF2-40B4-BE49-F238E27FC236}">
                  <a16:creationId xmlns:a16="http://schemas.microsoft.com/office/drawing/2014/main" id="{ADA51423-E375-5DEA-F3F9-F8CD677844D1}"/>
                </a:ext>
              </a:extLst>
            </p:cNvPr>
            <p:cNvSpPr/>
            <p:nvPr/>
          </p:nvSpPr>
          <p:spPr>
            <a:xfrm>
              <a:off x="6099114" y="478880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6" name="Freeform 825">
              <a:extLst>
                <a:ext uri="{FF2B5EF4-FFF2-40B4-BE49-F238E27FC236}">
                  <a16:creationId xmlns:a16="http://schemas.microsoft.com/office/drawing/2014/main" id="{B00AEF88-C677-E830-C610-514FA420985A}"/>
                </a:ext>
              </a:extLst>
            </p:cNvPr>
            <p:cNvSpPr/>
            <p:nvPr/>
          </p:nvSpPr>
          <p:spPr>
            <a:xfrm>
              <a:off x="6122752" y="4792570"/>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7" name="Freeform 826">
              <a:extLst>
                <a:ext uri="{FF2B5EF4-FFF2-40B4-BE49-F238E27FC236}">
                  <a16:creationId xmlns:a16="http://schemas.microsoft.com/office/drawing/2014/main" id="{BBB4471A-C3FB-6637-D5FE-BA32ED696C03}"/>
                </a:ext>
              </a:extLst>
            </p:cNvPr>
            <p:cNvSpPr/>
            <p:nvPr/>
          </p:nvSpPr>
          <p:spPr>
            <a:xfrm>
              <a:off x="6146389" y="4796619"/>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8" name="Freeform 827">
              <a:extLst>
                <a:ext uri="{FF2B5EF4-FFF2-40B4-BE49-F238E27FC236}">
                  <a16:creationId xmlns:a16="http://schemas.microsoft.com/office/drawing/2014/main" id="{6AAB5614-6BAE-8895-9734-042157CBE69B}"/>
                </a:ext>
              </a:extLst>
            </p:cNvPr>
            <p:cNvSpPr/>
            <p:nvPr/>
          </p:nvSpPr>
          <p:spPr>
            <a:xfrm>
              <a:off x="6170027" y="4796084"/>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29" name="Freeform 828">
              <a:extLst>
                <a:ext uri="{FF2B5EF4-FFF2-40B4-BE49-F238E27FC236}">
                  <a16:creationId xmlns:a16="http://schemas.microsoft.com/office/drawing/2014/main" id="{DA0C8074-2437-7CB1-98D2-0DBBF1A554D1}"/>
                </a:ext>
              </a:extLst>
            </p:cNvPr>
            <p:cNvSpPr/>
            <p:nvPr/>
          </p:nvSpPr>
          <p:spPr>
            <a:xfrm>
              <a:off x="6193675" y="4798509"/>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0" name="Freeform 829">
              <a:extLst>
                <a:ext uri="{FF2B5EF4-FFF2-40B4-BE49-F238E27FC236}">
                  <a16:creationId xmlns:a16="http://schemas.microsoft.com/office/drawing/2014/main" id="{AA4103DE-EC29-C383-C913-31EBE890E2E5}"/>
                </a:ext>
              </a:extLst>
            </p:cNvPr>
            <p:cNvSpPr/>
            <p:nvPr/>
          </p:nvSpPr>
          <p:spPr>
            <a:xfrm>
              <a:off x="6217312" y="4801478"/>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1" name="Freeform 830">
              <a:extLst>
                <a:ext uri="{FF2B5EF4-FFF2-40B4-BE49-F238E27FC236}">
                  <a16:creationId xmlns:a16="http://schemas.microsoft.com/office/drawing/2014/main" id="{886E3890-BB74-9266-CF45-1D78CA35ED08}"/>
                </a:ext>
              </a:extLst>
            </p:cNvPr>
            <p:cNvSpPr/>
            <p:nvPr/>
          </p:nvSpPr>
          <p:spPr>
            <a:xfrm>
              <a:off x="6240950" y="480012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2" name="Freeform 831">
              <a:extLst>
                <a:ext uri="{FF2B5EF4-FFF2-40B4-BE49-F238E27FC236}">
                  <a16:creationId xmlns:a16="http://schemas.microsoft.com/office/drawing/2014/main" id="{AF5712D7-7B1A-9002-72D8-D52FB6AF78B6}"/>
                </a:ext>
              </a:extLst>
            </p:cNvPr>
            <p:cNvSpPr/>
            <p:nvPr/>
          </p:nvSpPr>
          <p:spPr>
            <a:xfrm>
              <a:off x="6264598" y="480147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3" name="Freeform 832">
              <a:extLst>
                <a:ext uri="{FF2B5EF4-FFF2-40B4-BE49-F238E27FC236}">
                  <a16:creationId xmlns:a16="http://schemas.microsoft.com/office/drawing/2014/main" id="{2AD87DF9-77BD-058C-06FA-415DC6C0C9D4}"/>
                </a:ext>
              </a:extLst>
            </p:cNvPr>
            <p:cNvSpPr/>
            <p:nvPr/>
          </p:nvSpPr>
          <p:spPr>
            <a:xfrm>
              <a:off x="6288235" y="480309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4" name="Freeform 833">
              <a:extLst>
                <a:ext uri="{FF2B5EF4-FFF2-40B4-BE49-F238E27FC236}">
                  <a16:creationId xmlns:a16="http://schemas.microsoft.com/office/drawing/2014/main" id="{BF6097EC-7814-521B-A30C-32A1C0651558}"/>
                </a:ext>
              </a:extLst>
            </p:cNvPr>
            <p:cNvSpPr/>
            <p:nvPr/>
          </p:nvSpPr>
          <p:spPr>
            <a:xfrm>
              <a:off x="6311873" y="4805516"/>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5" name="Freeform 834">
              <a:extLst>
                <a:ext uri="{FF2B5EF4-FFF2-40B4-BE49-F238E27FC236}">
                  <a16:creationId xmlns:a16="http://schemas.microsoft.com/office/drawing/2014/main" id="{22E060A9-FB48-6C4D-6784-B14E2BAA2482}"/>
                </a:ext>
              </a:extLst>
            </p:cNvPr>
            <p:cNvSpPr/>
            <p:nvPr/>
          </p:nvSpPr>
          <p:spPr>
            <a:xfrm>
              <a:off x="6335521"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6" name="Freeform 835">
              <a:extLst>
                <a:ext uri="{FF2B5EF4-FFF2-40B4-BE49-F238E27FC236}">
                  <a16:creationId xmlns:a16="http://schemas.microsoft.com/office/drawing/2014/main" id="{3DC750F8-3A98-D2E9-A51B-469076279432}"/>
                </a:ext>
              </a:extLst>
            </p:cNvPr>
            <p:cNvSpPr/>
            <p:nvPr/>
          </p:nvSpPr>
          <p:spPr>
            <a:xfrm>
              <a:off x="6359158"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7" name="Freeform 836">
              <a:extLst>
                <a:ext uri="{FF2B5EF4-FFF2-40B4-BE49-F238E27FC236}">
                  <a16:creationId xmlns:a16="http://schemas.microsoft.com/office/drawing/2014/main" id="{14E2F8E9-B895-20AF-D4E0-1B36C3DBBFAF}"/>
                </a:ext>
              </a:extLst>
            </p:cNvPr>
            <p:cNvSpPr/>
            <p:nvPr/>
          </p:nvSpPr>
          <p:spPr>
            <a:xfrm>
              <a:off x="6382796"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8" name="Freeform 837">
              <a:extLst>
                <a:ext uri="{FF2B5EF4-FFF2-40B4-BE49-F238E27FC236}">
                  <a16:creationId xmlns:a16="http://schemas.microsoft.com/office/drawing/2014/main" id="{72237533-3221-7337-4844-03EDF008ACC3}"/>
                </a:ext>
              </a:extLst>
            </p:cNvPr>
            <p:cNvSpPr/>
            <p:nvPr/>
          </p:nvSpPr>
          <p:spPr>
            <a:xfrm>
              <a:off x="6406444"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39" name="Freeform 838">
              <a:extLst>
                <a:ext uri="{FF2B5EF4-FFF2-40B4-BE49-F238E27FC236}">
                  <a16:creationId xmlns:a16="http://schemas.microsoft.com/office/drawing/2014/main" id="{2EC78CF4-EDAB-89B7-052C-A98DA498F117}"/>
                </a:ext>
              </a:extLst>
            </p:cNvPr>
            <p:cNvSpPr/>
            <p:nvPr/>
          </p:nvSpPr>
          <p:spPr>
            <a:xfrm>
              <a:off x="6430081"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0" name="Freeform 839">
              <a:extLst>
                <a:ext uri="{FF2B5EF4-FFF2-40B4-BE49-F238E27FC236}">
                  <a16:creationId xmlns:a16="http://schemas.microsoft.com/office/drawing/2014/main" id="{42AD291A-ADCE-F16A-EC02-05C55FDF269F}"/>
                </a:ext>
              </a:extLst>
            </p:cNvPr>
            <p:cNvSpPr/>
            <p:nvPr/>
          </p:nvSpPr>
          <p:spPr>
            <a:xfrm>
              <a:off x="6453719" y="4807951"/>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1" name="Freeform 840">
              <a:extLst>
                <a:ext uri="{FF2B5EF4-FFF2-40B4-BE49-F238E27FC236}">
                  <a16:creationId xmlns:a16="http://schemas.microsoft.com/office/drawing/2014/main" id="{306752B1-D202-037F-5693-805C1F834F25}"/>
                </a:ext>
              </a:extLst>
            </p:cNvPr>
            <p:cNvSpPr/>
            <p:nvPr/>
          </p:nvSpPr>
          <p:spPr>
            <a:xfrm>
              <a:off x="6477367" y="4808218"/>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2" name="Freeform 841">
              <a:extLst>
                <a:ext uri="{FF2B5EF4-FFF2-40B4-BE49-F238E27FC236}">
                  <a16:creationId xmlns:a16="http://schemas.microsoft.com/office/drawing/2014/main" id="{A544CA22-AAF2-ABC1-5097-0A001C4150EF}"/>
                </a:ext>
              </a:extLst>
            </p:cNvPr>
            <p:cNvSpPr/>
            <p:nvPr/>
          </p:nvSpPr>
          <p:spPr>
            <a:xfrm>
              <a:off x="6501004" y="4808752"/>
              <a:ext cx="4272" cy="4272"/>
            </a:xfrm>
            <a:custGeom>
              <a:avLst/>
              <a:gdLst>
                <a:gd name="connsiteX0" fmla="*/ 4272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2"/>
                    <a:pt x="2136" y="4272"/>
                  </a:cubicBezTo>
                  <a:cubicBezTo>
                    <a:pt x="956" y="4272"/>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3" name="Freeform 842">
              <a:extLst>
                <a:ext uri="{FF2B5EF4-FFF2-40B4-BE49-F238E27FC236}">
                  <a16:creationId xmlns:a16="http://schemas.microsoft.com/office/drawing/2014/main" id="{0A4409B0-FA38-6387-6732-F83F7DE116ED}"/>
                </a:ext>
              </a:extLst>
            </p:cNvPr>
            <p:cNvSpPr/>
            <p:nvPr/>
          </p:nvSpPr>
          <p:spPr>
            <a:xfrm>
              <a:off x="6524642"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4" name="Freeform 843">
              <a:extLst>
                <a:ext uri="{FF2B5EF4-FFF2-40B4-BE49-F238E27FC236}">
                  <a16:creationId xmlns:a16="http://schemas.microsoft.com/office/drawing/2014/main" id="{30509A8A-5DA9-C4EE-7FDD-DA84C3D1065E}"/>
                </a:ext>
              </a:extLst>
            </p:cNvPr>
            <p:cNvSpPr/>
            <p:nvPr/>
          </p:nvSpPr>
          <p:spPr>
            <a:xfrm>
              <a:off x="6548279"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5" name="Freeform 844">
              <a:extLst>
                <a:ext uri="{FF2B5EF4-FFF2-40B4-BE49-F238E27FC236}">
                  <a16:creationId xmlns:a16="http://schemas.microsoft.com/office/drawing/2014/main" id="{AC93008C-9B28-2E55-4FD4-CCD7C7860B21}"/>
                </a:ext>
              </a:extLst>
            </p:cNvPr>
            <p:cNvSpPr/>
            <p:nvPr/>
          </p:nvSpPr>
          <p:spPr>
            <a:xfrm>
              <a:off x="657192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6" name="Freeform 845">
              <a:extLst>
                <a:ext uri="{FF2B5EF4-FFF2-40B4-BE49-F238E27FC236}">
                  <a16:creationId xmlns:a16="http://schemas.microsoft.com/office/drawing/2014/main" id="{19471D46-0478-6665-D6CC-C1B6CF4F061C}"/>
                </a:ext>
              </a:extLst>
            </p:cNvPr>
            <p:cNvSpPr/>
            <p:nvPr/>
          </p:nvSpPr>
          <p:spPr>
            <a:xfrm>
              <a:off x="6595565" y="4808752"/>
              <a:ext cx="4272" cy="4272"/>
            </a:xfrm>
            <a:custGeom>
              <a:avLst/>
              <a:gdLst>
                <a:gd name="connsiteX0" fmla="*/ 4273 w 4272"/>
                <a:gd name="connsiteY0" fmla="*/ 2136 h 4272"/>
                <a:gd name="connsiteX1" fmla="*/ 2136 w 4272"/>
                <a:gd name="connsiteY1" fmla="*/ 4272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2"/>
                    <a:pt x="2136" y="4272"/>
                  </a:cubicBezTo>
                  <a:cubicBezTo>
                    <a:pt x="956" y="4272"/>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7" name="Freeform 846">
              <a:extLst>
                <a:ext uri="{FF2B5EF4-FFF2-40B4-BE49-F238E27FC236}">
                  <a16:creationId xmlns:a16="http://schemas.microsoft.com/office/drawing/2014/main" id="{7A26E063-B81A-3FB8-6CF2-589F6E00AC7F}"/>
                </a:ext>
              </a:extLst>
            </p:cNvPr>
            <p:cNvSpPr/>
            <p:nvPr/>
          </p:nvSpPr>
          <p:spPr>
            <a:xfrm>
              <a:off x="6619202"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6" y="4273"/>
                    <a:pt x="0" y="3316"/>
                    <a:pt x="0" y="2136"/>
                  </a:cubicBezTo>
                  <a:cubicBezTo>
                    <a:pt x="0" y="956"/>
                    <a:pt x="956"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8" name="Freeform 847">
              <a:extLst>
                <a:ext uri="{FF2B5EF4-FFF2-40B4-BE49-F238E27FC236}">
                  <a16:creationId xmlns:a16="http://schemas.microsoft.com/office/drawing/2014/main" id="{2A388016-6CD3-6C4B-8B53-2804BFC6643A}"/>
                </a:ext>
              </a:extLst>
            </p:cNvPr>
            <p:cNvSpPr/>
            <p:nvPr/>
          </p:nvSpPr>
          <p:spPr>
            <a:xfrm>
              <a:off x="6642851"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49" name="Freeform 848">
              <a:extLst>
                <a:ext uri="{FF2B5EF4-FFF2-40B4-BE49-F238E27FC236}">
                  <a16:creationId xmlns:a16="http://schemas.microsoft.com/office/drawing/2014/main" id="{EB74C1EC-3C06-3833-AB14-A3779D93047A}"/>
                </a:ext>
              </a:extLst>
            </p:cNvPr>
            <p:cNvSpPr/>
            <p:nvPr/>
          </p:nvSpPr>
          <p:spPr>
            <a:xfrm>
              <a:off x="6666488"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0" name="Freeform 849">
              <a:extLst>
                <a:ext uri="{FF2B5EF4-FFF2-40B4-BE49-F238E27FC236}">
                  <a16:creationId xmlns:a16="http://schemas.microsoft.com/office/drawing/2014/main" id="{2E0778B9-243F-F006-910F-02611FC2D0BC}"/>
                </a:ext>
              </a:extLst>
            </p:cNvPr>
            <p:cNvSpPr/>
            <p:nvPr/>
          </p:nvSpPr>
          <p:spPr>
            <a:xfrm>
              <a:off x="6690125"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1" name="Freeform 850">
              <a:extLst>
                <a:ext uri="{FF2B5EF4-FFF2-40B4-BE49-F238E27FC236}">
                  <a16:creationId xmlns:a16="http://schemas.microsoft.com/office/drawing/2014/main" id="{20CEC124-76BB-FE4B-CE7F-65DEF1C5F4C7}"/>
                </a:ext>
              </a:extLst>
            </p:cNvPr>
            <p:cNvSpPr/>
            <p:nvPr/>
          </p:nvSpPr>
          <p:spPr>
            <a:xfrm>
              <a:off x="6713774"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2" name="Freeform 851">
              <a:extLst>
                <a:ext uri="{FF2B5EF4-FFF2-40B4-BE49-F238E27FC236}">
                  <a16:creationId xmlns:a16="http://schemas.microsoft.com/office/drawing/2014/main" id="{3B880767-DC3A-D257-948D-F028D5CAE342}"/>
                </a:ext>
              </a:extLst>
            </p:cNvPr>
            <p:cNvSpPr/>
            <p:nvPr/>
          </p:nvSpPr>
          <p:spPr>
            <a:xfrm>
              <a:off x="6737411" y="4809030"/>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3" name="Freeform 852">
              <a:extLst>
                <a:ext uri="{FF2B5EF4-FFF2-40B4-BE49-F238E27FC236}">
                  <a16:creationId xmlns:a16="http://schemas.microsoft.com/office/drawing/2014/main" id="{8F2ADF9E-E026-7358-6210-B11DA4D33BA6}"/>
                </a:ext>
              </a:extLst>
            </p:cNvPr>
            <p:cNvSpPr/>
            <p:nvPr/>
          </p:nvSpPr>
          <p:spPr>
            <a:xfrm>
              <a:off x="6761048" y="4809297"/>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4" name="Freeform 853">
              <a:extLst>
                <a:ext uri="{FF2B5EF4-FFF2-40B4-BE49-F238E27FC236}">
                  <a16:creationId xmlns:a16="http://schemas.microsoft.com/office/drawing/2014/main" id="{955958FD-F300-8D01-B295-1EF2001E7F1D}"/>
                </a:ext>
              </a:extLst>
            </p:cNvPr>
            <p:cNvSpPr/>
            <p:nvPr/>
          </p:nvSpPr>
          <p:spPr>
            <a:xfrm>
              <a:off x="6784697"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5" name="Freeform 854">
              <a:extLst>
                <a:ext uri="{FF2B5EF4-FFF2-40B4-BE49-F238E27FC236}">
                  <a16:creationId xmlns:a16="http://schemas.microsoft.com/office/drawing/2014/main" id="{6F15E359-120E-ADA3-5867-1FF344053292}"/>
                </a:ext>
              </a:extLst>
            </p:cNvPr>
            <p:cNvSpPr/>
            <p:nvPr/>
          </p:nvSpPr>
          <p:spPr>
            <a:xfrm>
              <a:off x="6808334"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6" name="Freeform 855">
              <a:extLst>
                <a:ext uri="{FF2B5EF4-FFF2-40B4-BE49-F238E27FC236}">
                  <a16:creationId xmlns:a16="http://schemas.microsoft.com/office/drawing/2014/main" id="{B7B2B649-8C6A-0A0A-67CF-FF4E5AE23AA4}"/>
                </a:ext>
              </a:extLst>
            </p:cNvPr>
            <p:cNvSpPr/>
            <p:nvPr/>
          </p:nvSpPr>
          <p:spPr>
            <a:xfrm>
              <a:off x="6831972"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7" y="4273"/>
                    <a:pt x="0" y="3316"/>
                    <a:pt x="0" y="2136"/>
                  </a:cubicBezTo>
                  <a:cubicBezTo>
                    <a:pt x="0" y="956"/>
                    <a:pt x="957"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7" name="Freeform 856">
              <a:extLst>
                <a:ext uri="{FF2B5EF4-FFF2-40B4-BE49-F238E27FC236}">
                  <a16:creationId xmlns:a16="http://schemas.microsoft.com/office/drawing/2014/main" id="{10320896-1920-482D-1A3D-8BB2351CDE4E}"/>
                </a:ext>
              </a:extLst>
            </p:cNvPr>
            <p:cNvSpPr/>
            <p:nvPr/>
          </p:nvSpPr>
          <p:spPr>
            <a:xfrm>
              <a:off x="6855609" y="4809297"/>
              <a:ext cx="4272" cy="4272"/>
            </a:xfrm>
            <a:custGeom>
              <a:avLst/>
              <a:gdLst>
                <a:gd name="connsiteX0" fmla="*/ 4272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2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2" y="2136"/>
                  </a:moveTo>
                  <a:cubicBezTo>
                    <a:pt x="4272" y="3316"/>
                    <a:pt x="3316" y="4273"/>
                    <a:pt x="2136" y="4273"/>
                  </a:cubicBezTo>
                  <a:cubicBezTo>
                    <a:pt x="956" y="4273"/>
                    <a:pt x="0" y="3316"/>
                    <a:pt x="0" y="2136"/>
                  </a:cubicBezTo>
                  <a:cubicBezTo>
                    <a:pt x="0" y="956"/>
                    <a:pt x="956" y="0"/>
                    <a:pt x="2136" y="0"/>
                  </a:cubicBezTo>
                  <a:cubicBezTo>
                    <a:pt x="3316" y="0"/>
                    <a:pt x="4272" y="956"/>
                    <a:pt x="4272" y="2136"/>
                  </a:cubicBezTo>
                  <a:close/>
                </a:path>
              </a:pathLst>
            </a:custGeom>
            <a:solidFill>
              <a:srgbClr val="009AF9">
                <a:alpha val="0"/>
              </a:srgbClr>
            </a:solidFill>
            <a:ln w="1068" cap="flat">
              <a:noFill/>
              <a:prstDash val="solid"/>
              <a:miter/>
            </a:ln>
          </p:spPr>
          <p:txBody>
            <a:bodyPr rtlCol="0" anchor="ctr"/>
            <a:lstStyle/>
            <a:p>
              <a:endParaRPr lang="de-DE"/>
            </a:p>
          </p:txBody>
        </p:sp>
        <p:sp>
          <p:nvSpPr>
            <p:cNvPr id="858" name="Freeform 857">
              <a:extLst>
                <a:ext uri="{FF2B5EF4-FFF2-40B4-BE49-F238E27FC236}">
                  <a16:creationId xmlns:a16="http://schemas.microsoft.com/office/drawing/2014/main" id="{686E4863-2599-04F7-CF38-EEB8F04AFF0D}"/>
                </a:ext>
              </a:extLst>
            </p:cNvPr>
            <p:cNvSpPr/>
            <p:nvPr/>
          </p:nvSpPr>
          <p:spPr>
            <a:xfrm>
              <a:off x="6879257" y="4809030"/>
              <a:ext cx="4272" cy="4272"/>
            </a:xfrm>
            <a:custGeom>
              <a:avLst/>
              <a:gdLst>
                <a:gd name="connsiteX0" fmla="*/ 4273 w 4272"/>
                <a:gd name="connsiteY0" fmla="*/ 2136 h 4272"/>
                <a:gd name="connsiteX1" fmla="*/ 2136 w 4272"/>
                <a:gd name="connsiteY1" fmla="*/ 4273 h 4272"/>
                <a:gd name="connsiteX2" fmla="*/ 0 w 4272"/>
                <a:gd name="connsiteY2" fmla="*/ 2136 h 4272"/>
                <a:gd name="connsiteX3" fmla="*/ 2136 w 4272"/>
                <a:gd name="connsiteY3" fmla="*/ 0 h 4272"/>
                <a:gd name="connsiteX4" fmla="*/ 4273 w 4272"/>
                <a:gd name="connsiteY4" fmla="*/ 2136 h 4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2" h="4272">
                  <a:moveTo>
                    <a:pt x="4273" y="2136"/>
                  </a:moveTo>
                  <a:cubicBezTo>
                    <a:pt x="4273" y="3316"/>
                    <a:pt x="3316" y="4273"/>
                    <a:pt x="2136" y="4273"/>
                  </a:cubicBezTo>
                  <a:cubicBezTo>
                    <a:pt x="957" y="4273"/>
                    <a:pt x="0" y="3316"/>
                    <a:pt x="0" y="2136"/>
                  </a:cubicBezTo>
                  <a:cubicBezTo>
                    <a:pt x="0" y="956"/>
                    <a:pt x="957" y="0"/>
                    <a:pt x="2136" y="0"/>
                  </a:cubicBezTo>
                  <a:cubicBezTo>
                    <a:pt x="3316" y="0"/>
                    <a:pt x="4273" y="956"/>
                    <a:pt x="4273" y="2136"/>
                  </a:cubicBezTo>
                  <a:close/>
                </a:path>
              </a:pathLst>
            </a:custGeom>
            <a:solidFill>
              <a:srgbClr val="009AF9">
                <a:alpha val="0"/>
              </a:srgbClr>
            </a:solidFill>
            <a:ln w="1068" cap="flat">
              <a:noFill/>
              <a:prstDash val="solid"/>
              <a:miter/>
            </a:ln>
          </p:spPr>
          <p:txBody>
            <a:bodyPr rtlCol="0" anchor="ctr"/>
            <a:lstStyle/>
            <a:p>
              <a:endParaRPr lang="de-DE"/>
            </a:p>
          </p:txBody>
        </p:sp>
      </p:grpSp>
      <p:sp>
        <p:nvSpPr>
          <p:cNvPr id="859" name="Freeform 858">
            <a:extLst>
              <a:ext uri="{FF2B5EF4-FFF2-40B4-BE49-F238E27FC236}">
                <a16:creationId xmlns:a16="http://schemas.microsoft.com/office/drawing/2014/main" id="{796C9C79-460C-0F3D-0A71-A53A55709283}"/>
              </a:ext>
            </a:extLst>
          </p:cNvPr>
          <p:cNvSpPr/>
          <p:nvPr/>
        </p:nvSpPr>
        <p:spPr>
          <a:xfrm>
            <a:off x="4968279" y="3407421"/>
            <a:ext cx="1912451" cy="1403980"/>
          </a:xfrm>
          <a:custGeom>
            <a:avLst/>
            <a:gdLst>
              <a:gd name="connsiteX0" fmla="*/ 0 w 1912451"/>
              <a:gd name="connsiteY0" fmla="*/ 1403446 h 1403980"/>
              <a:gd name="connsiteX1" fmla="*/ 6396 w 1912451"/>
              <a:gd name="connsiteY1" fmla="*/ 1401972 h 1403980"/>
              <a:gd name="connsiteX2" fmla="*/ 12793 w 1912451"/>
              <a:gd name="connsiteY2" fmla="*/ 1398971 h 1403980"/>
              <a:gd name="connsiteX3" fmla="*/ 19189 w 1912451"/>
              <a:gd name="connsiteY3" fmla="*/ 1393940 h 1403980"/>
              <a:gd name="connsiteX4" fmla="*/ 25585 w 1912451"/>
              <a:gd name="connsiteY4" fmla="*/ 1386453 h 1403980"/>
              <a:gd name="connsiteX5" fmla="*/ 31981 w 1912451"/>
              <a:gd name="connsiteY5" fmla="*/ 1376156 h 1403980"/>
              <a:gd name="connsiteX6" fmla="*/ 38377 w 1912451"/>
              <a:gd name="connsiteY6" fmla="*/ 1362794 h 1403980"/>
              <a:gd name="connsiteX7" fmla="*/ 44773 w 1912451"/>
              <a:gd name="connsiteY7" fmla="*/ 1346195 h 1403980"/>
              <a:gd name="connsiteX8" fmla="*/ 51169 w 1912451"/>
              <a:gd name="connsiteY8" fmla="*/ 1326264 h 1403980"/>
              <a:gd name="connsiteX9" fmla="*/ 57565 w 1912451"/>
              <a:gd name="connsiteY9" fmla="*/ 1302979 h 1403980"/>
              <a:gd name="connsiteX10" fmla="*/ 63962 w 1912451"/>
              <a:gd name="connsiteY10" fmla="*/ 1276404 h 1403980"/>
              <a:gd name="connsiteX11" fmla="*/ 70358 w 1912451"/>
              <a:gd name="connsiteY11" fmla="*/ 1246636 h 1403980"/>
              <a:gd name="connsiteX12" fmla="*/ 76754 w 1912451"/>
              <a:gd name="connsiteY12" fmla="*/ 1213834 h 1403980"/>
              <a:gd name="connsiteX13" fmla="*/ 83150 w 1912451"/>
              <a:gd name="connsiteY13" fmla="*/ 1178202 h 1403980"/>
              <a:gd name="connsiteX14" fmla="*/ 89547 w 1912451"/>
              <a:gd name="connsiteY14" fmla="*/ 1139974 h 1403980"/>
              <a:gd name="connsiteX15" fmla="*/ 95943 w 1912451"/>
              <a:gd name="connsiteY15" fmla="*/ 1099417 h 1403980"/>
              <a:gd name="connsiteX16" fmla="*/ 102339 w 1912451"/>
              <a:gd name="connsiteY16" fmla="*/ 1056789 h 1403980"/>
              <a:gd name="connsiteX17" fmla="*/ 108734 w 1912451"/>
              <a:gd name="connsiteY17" fmla="*/ 1012408 h 1403980"/>
              <a:gd name="connsiteX18" fmla="*/ 115130 w 1912451"/>
              <a:gd name="connsiteY18" fmla="*/ 966565 h 1403980"/>
              <a:gd name="connsiteX19" fmla="*/ 121527 w 1912451"/>
              <a:gd name="connsiteY19" fmla="*/ 919553 h 1403980"/>
              <a:gd name="connsiteX20" fmla="*/ 127923 w 1912451"/>
              <a:gd name="connsiteY20" fmla="*/ 871688 h 1403980"/>
              <a:gd name="connsiteX21" fmla="*/ 134319 w 1912451"/>
              <a:gd name="connsiteY21" fmla="*/ 823266 h 1403980"/>
              <a:gd name="connsiteX22" fmla="*/ 140715 w 1912451"/>
              <a:gd name="connsiteY22" fmla="*/ 774575 h 1403980"/>
              <a:gd name="connsiteX23" fmla="*/ 147112 w 1912451"/>
              <a:gd name="connsiteY23" fmla="*/ 725893 h 1403980"/>
              <a:gd name="connsiteX24" fmla="*/ 153508 w 1912451"/>
              <a:gd name="connsiteY24" fmla="*/ 677489 h 1403980"/>
              <a:gd name="connsiteX25" fmla="*/ 159904 w 1912451"/>
              <a:gd name="connsiteY25" fmla="*/ 629613 h 1403980"/>
              <a:gd name="connsiteX26" fmla="*/ 166300 w 1912451"/>
              <a:gd name="connsiteY26" fmla="*/ 582501 h 1403980"/>
              <a:gd name="connsiteX27" fmla="*/ 172697 w 1912451"/>
              <a:gd name="connsiteY27" fmla="*/ 536373 h 1403980"/>
              <a:gd name="connsiteX28" fmla="*/ 179092 w 1912451"/>
              <a:gd name="connsiteY28" fmla="*/ 491427 h 1403980"/>
              <a:gd name="connsiteX29" fmla="*/ 185488 w 1912451"/>
              <a:gd name="connsiteY29" fmla="*/ 447851 h 1403980"/>
              <a:gd name="connsiteX30" fmla="*/ 191884 w 1912451"/>
              <a:gd name="connsiteY30" fmla="*/ 405808 h 1403980"/>
              <a:gd name="connsiteX31" fmla="*/ 198281 w 1912451"/>
              <a:gd name="connsiteY31" fmla="*/ 365445 h 1403980"/>
              <a:gd name="connsiteX32" fmla="*/ 204677 w 1912451"/>
              <a:gd name="connsiteY32" fmla="*/ 326892 h 1403980"/>
              <a:gd name="connsiteX33" fmla="*/ 211073 w 1912451"/>
              <a:gd name="connsiteY33" fmla="*/ 290261 h 1403980"/>
              <a:gd name="connsiteX34" fmla="*/ 217469 w 1912451"/>
              <a:gd name="connsiteY34" fmla="*/ 255649 h 1403980"/>
              <a:gd name="connsiteX35" fmla="*/ 223866 w 1912451"/>
              <a:gd name="connsiteY35" fmla="*/ 223132 h 1403980"/>
              <a:gd name="connsiteX36" fmla="*/ 230262 w 1912451"/>
              <a:gd name="connsiteY36" fmla="*/ 192774 h 1403980"/>
              <a:gd name="connsiteX37" fmla="*/ 236658 w 1912451"/>
              <a:gd name="connsiteY37" fmla="*/ 164625 h 1403980"/>
              <a:gd name="connsiteX38" fmla="*/ 243054 w 1912451"/>
              <a:gd name="connsiteY38" fmla="*/ 138719 h 1403980"/>
              <a:gd name="connsiteX39" fmla="*/ 249451 w 1912451"/>
              <a:gd name="connsiteY39" fmla="*/ 115077 h 1403980"/>
              <a:gd name="connsiteX40" fmla="*/ 255846 w 1912451"/>
              <a:gd name="connsiteY40" fmla="*/ 93707 h 1403980"/>
              <a:gd name="connsiteX41" fmla="*/ 262242 w 1912451"/>
              <a:gd name="connsiteY41" fmla="*/ 74608 h 1403980"/>
              <a:gd name="connsiteX42" fmla="*/ 268638 w 1912451"/>
              <a:gd name="connsiteY42" fmla="*/ 57768 h 1403980"/>
              <a:gd name="connsiteX43" fmla="*/ 275035 w 1912451"/>
              <a:gd name="connsiteY43" fmla="*/ 43163 h 1403980"/>
              <a:gd name="connsiteX44" fmla="*/ 281431 w 1912451"/>
              <a:gd name="connsiteY44" fmla="*/ 30762 h 1403980"/>
              <a:gd name="connsiteX45" fmla="*/ 287827 w 1912451"/>
              <a:gd name="connsiteY45" fmla="*/ 20526 h 1403980"/>
              <a:gd name="connsiteX46" fmla="*/ 294223 w 1912451"/>
              <a:gd name="connsiteY46" fmla="*/ 12408 h 1403980"/>
              <a:gd name="connsiteX47" fmla="*/ 300620 w 1912451"/>
              <a:gd name="connsiteY47" fmla="*/ 6359 h 1403980"/>
              <a:gd name="connsiteX48" fmla="*/ 307016 w 1912451"/>
              <a:gd name="connsiteY48" fmla="*/ 2316 h 1403980"/>
              <a:gd name="connsiteX49" fmla="*/ 313412 w 1912451"/>
              <a:gd name="connsiteY49" fmla="*/ 219 h 1403980"/>
              <a:gd name="connsiteX50" fmla="*/ 319807 w 1912451"/>
              <a:gd name="connsiteY50" fmla="*/ 0 h 1403980"/>
              <a:gd name="connsiteX51" fmla="*/ 326204 w 1912451"/>
              <a:gd name="connsiteY51" fmla="*/ 1589 h 1403980"/>
              <a:gd name="connsiteX52" fmla="*/ 332600 w 1912451"/>
              <a:gd name="connsiteY52" fmla="*/ 4912 h 1403980"/>
              <a:gd name="connsiteX53" fmla="*/ 338996 w 1912451"/>
              <a:gd name="connsiteY53" fmla="*/ 9895 h 1403980"/>
              <a:gd name="connsiteX54" fmla="*/ 345392 w 1912451"/>
              <a:gd name="connsiteY54" fmla="*/ 16459 h 1403980"/>
              <a:gd name="connsiteX55" fmla="*/ 351789 w 1912451"/>
              <a:gd name="connsiteY55" fmla="*/ 24525 h 1403980"/>
              <a:gd name="connsiteX56" fmla="*/ 358185 w 1912451"/>
              <a:gd name="connsiteY56" fmla="*/ 34015 h 1403980"/>
              <a:gd name="connsiteX57" fmla="*/ 364581 w 1912451"/>
              <a:gd name="connsiteY57" fmla="*/ 44849 h 1403980"/>
              <a:gd name="connsiteX58" fmla="*/ 370977 w 1912451"/>
              <a:gd name="connsiteY58" fmla="*/ 56946 h 1403980"/>
              <a:gd name="connsiteX59" fmla="*/ 377374 w 1912451"/>
              <a:gd name="connsiteY59" fmla="*/ 70228 h 1403980"/>
              <a:gd name="connsiteX60" fmla="*/ 383770 w 1912451"/>
              <a:gd name="connsiteY60" fmla="*/ 84615 h 1403980"/>
              <a:gd name="connsiteX61" fmla="*/ 390165 w 1912451"/>
              <a:gd name="connsiteY61" fmla="*/ 100030 h 1403980"/>
              <a:gd name="connsiteX62" fmla="*/ 396561 w 1912451"/>
              <a:gd name="connsiteY62" fmla="*/ 116396 h 1403980"/>
              <a:gd name="connsiteX63" fmla="*/ 402958 w 1912451"/>
              <a:gd name="connsiteY63" fmla="*/ 133640 h 1403980"/>
              <a:gd name="connsiteX64" fmla="*/ 409354 w 1912451"/>
              <a:gd name="connsiteY64" fmla="*/ 151686 h 1403980"/>
              <a:gd name="connsiteX65" fmla="*/ 415750 w 1912451"/>
              <a:gd name="connsiteY65" fmla="*/ 170463 h 1403980"/>
              <a:gd name="connsiteX66" fmla="*/ 422146 w 1912451"/>
              <a:gd name="connsiteY66" fmla="*/ 189902 h 1403980"/>
              <a:gd name="connsiteX67" fmla="*/ 428543 w 1912451"/>
              <a:gd name="connsiteY67" fmla="*/ 209935 h 1403980"/>
              <a:gd name="connsiteX68" fmla="*/ 434939 w 1912451"/>
              <a:gd name="connsiteY68" fmla="*/ 230499 h 1403980"/>
              <a:gd name="connsiteX69" fmla="*/ 441335 w 1912451"/>
              <a:gd name="connsiteY69" fmla="*/ 251529 h 1403980"/>
              <a:gd name="connsiteX70" fmla="*/ 447731 w 1912451"/>
              <a:gd name="connsiteY70" fmla="*/ 272964 h 1403980"/>
              <a:gd name="connsiteX71" fmla="*/ 454127 w 1912451"/>
              <a:gd name="connsiteY71" fmla="*/ 294748 h 1403980"/>
              <a:gd name="connsiteX72" fmla="*/ 460524 w 1912451"/>
              <a:gd name="connsiteY72" fmla="*/ 316824 h 1403980"/>
              <a:gd name="connsiteX73" fmla="*/ 466919 w 1912451"/>
              <a:gd name="connsiteY73" fmla="*/ 339138 h 1403980"/>
              <a:gd name="connsiteX74" fmla="*/ 473315 w 1912451"/>
              <a:gd name="connsiteY74" fmla="*/ 361642 h 1403980"/>
              <a:gd name="connsiteX75" fmla="*/ 479711 w 1912451"/>
              <a:gd name="connsiteY75" fmla="*/ 384286 h 1403980"/>
              <a:gd name="connsiteX76" fmla="*/ 486108 w 1912451"/>
              <a:gd name="connsiteY76" fmla="*/ 407026 h 1403980"/>
              <a:gd name="connsiteX77" fmla="*/ 492504 w 1912451"/>
              <a:gd name="connsiteY77" fmla="*/ 429816 h 1403980"/>
              <a:gd name="connsiteX78" fmla="*/ 498900 w 1912451"/>
              <a:gd name="connsiteY78" fmla="*/ 452618 h 1403980"/>
              <a:gd name="connsiteX79" fmla="*/ 505296 w 1912451"/>
              <a:gd name="connsiteY79" fmla="*/ 475393 h 1403980"/>
              <a:gd name="connsiteX80" fmla="*/ 511693 w 1912451"/>
              <a:gd name="connsiteY80" fmla="*/ 498104 h 1403980"/>
              <a:gd name="connsiteX81" fmla="*/ 518089 w 1912451"/>
              <a:gd name="connsiteY81" fmla="*/ 520718 h 1403980"/>
              <a:gd name="connsiteX82" fmla="*/ 524485 w 1912451"/>
              <a:gd name="connsiteY82" fmla="*/ 543204 h 1403980"/>
              <a:gd name="connsiteX83" fmla="*/ 530880 w 1912451"/>
              <a:gd name="connsiteY83" fmla="*/ 565532 h 1403980"/>
              <a:gd name="connsiteX84" fmla="*/ 537277 w 1912451"/>
              <a:gd name="connsiteY84" fmla="*/ 587675 h 1403980"/>
              <a:gd name="connsiteX85" fmla="*/ 543673 w 1912451"/>
              <a:gd name="connsiteY85" fmla="*/ 609609 h 1403980"/>
              <a:gd name="connsiteX86" fmla="*/ 550069 w 1912451"/>
              <a:gd name="connsiteY86" fmla="*/ 631310 h 1403980"/>
              <a:gd name="connsiteX87" fmla="*/ 556465 w 1912451"/>
              <a:gd name="connsiteY87" fmla="*/ 652757 h 1403980"/>
              <a:gd name="connsiteX88" fmla="*/ 562862 w 1912451"/>
              <a:gd name="connsiteY88" fmla="*/ 673929 h 1403980"/>
              <a:gd name="connsiteX89" fmla="*/ 569258 w 1912451"/>
              <a:gd name="connsiteY89" fmla="*/ 694812 h 1403980"/>
              <a:gd name="connsiteX90" fmla="*/ 575654 w 1912451"/>
              <a:gd name="connsiteY90" fmla="*/ 715386 h 1403980"/>
              <a:gd name="connsiteX91" fmla="*/ 582050 w 1912451"/>
              <a:gd name="connsiteY91" fmla="*/ 735641 h 1403980"/>
              <a:gd name="connsiteX92" fmla="*/ 588447 w 1912451"/>
              <a:gd name="connsiteY92" fmla="*/ 755560 h 1403980"/>
              <a:gd name="connsiteX93" fmla="*/ 594843 w 1912451"/>
              <a:gd name="connsiteY93" fmla="*/ 775134 h 1403980"/>
              <a:gd name="connsiteX94" fmla="*/ 601241 w 1912451"/>
              <a:gd name="connsiteY94" fmla="*/ 794354 h 1403980"/>
              <a:gd name="connsiteX95" fmla="*/ 607639 w 1912451"/>
              <a:gd name="connsiteY95" fmla="*/ 813211 h 1403980"/>
              <a:gd name="connsiteX96" fmla="*/ 614026 w 1912451"/>
              <a:gd name="connsiteY96" fmla="*/ 831696 h 1403980"/>
              <a:gd name="connsiteX97" fmla="*/ 620424 w 1912451"/>
              <a:gd name="connsiteY97" fmla="*/ 849804 h 1403980"/>
              <a:gd name="connsiteX98" fmla="*/ 626822 w 1912451"/>
              <a:gd name="connsiteY98" fmla="*/ 867531 h 1403980"/>
              <a:gd name="connsiteX99" fmla="*/ 633220 w 1912451"/>
              <a:gd name="connsiteY99" fmla="*/ 884872 h 1403980"/>
              <a:gd name="connsiteX100" fmla="*/ 639618 w 1912451"/>
              <a:gd name="connsiteY100" fmla="*/ 901824 h 1403980"/>
              <a:gd name="connsiteX101" fmla="*/ 646016 w 1912451"/>
              <a:gd name="connsiteY101" fmla="*/ 918385 h 1403980"/>
              <a:gd name="connsiteX102" fmla="*/ 652403 w 1912451"/>
              <a:gd name="connsiteY102" fmla="*/ 934555 h 1403980"/>
              <a:gd name="connsiteX103" fmla="*/ 658801 w 1912451"/>
              <a:gd name="connsiteY103" fmla="*/ 950334 h 1403980"/>
              <a:gd name="connsiteX104" fmla="*/ 665200 w 1912451"/>
              <a:gd name="connsiteY104" fmla="*/ 965721 h 1403980"/>
              <a:gd name="connsiteX105" fmla="*/ 671598 w 1912451"/>
              <a:gd name="connsiteY105" fmla="*/ 980717 h 1403980"/>
              <a:gd name="connsiteX106" fmla="*/ 677996 w 1912451"/>
              <a:gd name="connsiteY106" fmla="*/ 995329 h 1403980"/>
              <a:gd name="connsiteX107" fmla="*/ 684394 w 1912451"/>
              <a:gd name="connsiteY107" fmla="*/ 1009546 h 1403980"/>
              <a:gd name="connsiteX108" fmla="*/ 690781 w 1912451"/>
              <a:gd name="connsiteY108" fmla="*/ 1023389 h 1403980"/>
              <a:gd name="connsiteX109" fmla="*/ 697179 w 1912451"/>
              <a:gd name="connsiteY109" fmla="*/ 1036847 h 1403980"/>
              <a:gd name="connsiteX110" fmla="*/ 703577 w 1912451"/>
              <a:gd name="connsiteY110" fmla="*/ 1049931 h 1403980"/>
              <a:gd name="connsiteX111" fmla="*/ 709975 w 1912451"/>
              <a:gd name="connsiteY111" fmla="*/ 1062642 h 1403980"/>
              <a:gd name="connsiteX112" fmla="*/ 716373 w 1912451"/>
              <a:gd name="connsiteY112" fmla="*/ 1074989 h 1403980"/>
              <a:gd name="connsiteX113" fmla="*/ 722760 w 1912451"/>
              <a:gd name="connsiteY113" fmla="*/ 1086974 h 1403980"/>
              <a:gd name="connsiteX114" fmla="*/ 729158 w 1912451"/>
              <a:gd name="connsiteY114" fmla="*/ 1098605 h 1403980"/>
              <a:gd name="connsiteX115" fmla="*/ 735556 w 1912451"/>
              <a:gd name="connsiteY115" fmla="*/ 1109874 h 1403980"/>
              <a:gd name="connsiteX116" fmla="*/ 741955 w 1912451"/>
              <a:gd name="connsiteY116" fmla="*/ 1120812 h 1403980"/>
              <a:gd name="connsiteX117" fmla="*/ 748353 w 1912451"/>
              <a:gd name="connsiteY117" fmla="*/ 1131407 h 1403980"/>
              <a:gd name="connsiteX118" fmla="*/ 754751 w 1912451"/>
              <a:gd name="connsiteY118" fmla="*/ 1141672 h 1403980"/>
              <a:gd name="connsiteX119" fmla="*/ 761138 w 1912451"/>
              <a:gd name="connsiteY119" fmla="*/ 1151616 h 1403980"/>
              <a:gd name="connsiteX120" fmla="*/ 767536 w 1912451"/>
              <a:gd name="connsiteY120" fmla="*/ 1161229 h 1403980"/>
              <a:gd name="connsiteX121" fmla="*/ 773934 w 1912451"/>
              <a:gd name="connsiteY121" fmla="*/ 1170543 h 1403980"/>
              <a:gd name="connsiteX122" fmla="*/ 780332 w 1912451"/>
              <a:gd name="connsiteY122" fmla="*/ 1179547 h 1403980"/>
              <a:gd name="connsiteX123" fmla="*/ 786730 w 1912451"/>
              <a:gd name="connsiteY123" fmla="*/ 1188253 h 1403980"/>
              <a:gd name="connsiteX124" fmla="*/ 793128 w 1912451"/>
              <a:gd name="connsiteY124" fmla="*/ 1196669 h 1403980"/>
              <a:gd name="connsiteX125" fmla="*/ 799515 w 1912451"/>
              <a:gd name="connsiteY125" fmla="*/ 1204798 h 1403980"/>
              <a:gd name="connsiteX126" fmla="*/ 805913 w 1912451"/>
              <a:gd name="connsiteY126" fmla="*/ 1212648 h 1403980"/>
              <a:gd name="connsiteX127" fmla="*/ 812312 w 1912451"/>
              <a:gd name="connsiteY127" fmla="*/ 1220232 h 1403980"/>
              <a:gd name="connsiteX128" fmla="*/ 818710 w 1912451"/>
              <a:gd name="connsiteY128" fmla="*/ 1227549 h 1403980"/>
              <a:gd name="connsiteX129" fmla="*/ 825108 w 1912451"/>
              <a:gd name="connsiteY129" fmla="*/ 1234609 h 1403980"/>
              <a:gd name="connsiteX130" fmla="*/ 831495 w 1912451"/>
              <a:gd name="connsiteY130" fmla="*/ 1241424 h 1403980"/>
              <a:gd name="connsiteX131" fmla="*/ 837893 w 1912451"/>
              <a:gd name="connsiteY131" fmla="*/ 1247992 h 1403980"/>
              <a:gd name="connsiteX132" fmla="*/ 844291 w 1912451"/>
              <a:gd name="connsiteY132" fmla="*/ 1254326 h 1403980"/>
              <a:gd name="connsiteX133" fmla="*/ 850689 w 1912451"/>
              <a:gd name="connsiteY133" fmla="*/ 1260436 h 1403980"/>
              <a:gd name="connsiteX134" fmla="*/ 857087 w 1912451"/>
              <a:gd name="connsiteY134" fmla="*/ 1266321 h 1403980"/>
              <a:gd name="connsiteX135" fmla="*/ 863485 w 1912451"/>
              <a:gd name="connsiteY135" fmla="*/ 1271982 h 1403980"/>
              <a:gd name="connsiteX136" fmla="*/ 869872 w 1912451"/>
              <a:gd name="connsiteY136" fmla="*/ 1277441 h 1403980"/>
              <a:gd name="connsiteX137" fmla="*/ 876270 w 1912451"/>
              <a:gd name="connsiteY137" fmla="*/ 1282696 h 1403980"/>
              <a:gd name="connsiteX138" fmla="*/ 882669 w 1912451"/>
              <a:gd name="connsiteY138" fmla="*/ 1287748 h 1403980"/>
              <a:gd name="connsiteX139" fmla="*/ 889067 w 1912451"/>
              <a:gd name="connsiteY139" fmla="*/ 1292618 h 1403980"/>
              <a:gd name="connsiteX140" fmla="*/ 895465 w 1912451"/>
              <a:gd name="connsiteY140" fmla="*/ 1297297 h 1403980"/>
              <a:gd name="connsiteX141" fmla="*/ 901863 w 1912451"/>
              <a:gd name="connsiteY141" fmla="*/ 1301794 h 1403980"/>
              <a:gd name="connsiteX142" fmla="*/ 908250 w 1912451"/>
              <a:gd name="connsiteY142" fmla="*/ 1306130 h 1403980"/>
              <a:gd name="connsiteX143" fmla="*/ 914648 w 1912451"/>
              <a:gd name="connsiteY143" fmla="*/ 1310285 h 1403980"/>
              <a:gd name="connsiteX144" fmla="*/ 921046 w 1912451"/>
              <a:gd name="connsiteY144" fmla="*/ 1314291 h 1403980"/>
              <a:gd name="connsiteX145" fmla="*/ 927444 w 1912451"/>
              <a:gd name="connsiteY145" fmla="*/ 1318125 h 1403980"/>
              <a:gd name="connsiteX146" fmla="*/ 933842 w 1912451"/>
              <a:gd name="connsiteY146" fmla="*/ 1321821 h 1403980"/>
              <a:gd name="connsiteX147" fmla="*/ 940240 w 1912451"/>
              <a:gd name="connsiteY147" fmla="*/ 1325367 h 1403980"/>
              <a:gd name="connsiteX148" fmla="*/ 946627 w 1912451"/>
              <a:gd name="connsiteY148" fmla="*/ 1328774 h 1403980"/>
              <a:gd name="connsiteX149" fmla="*/ 953025 w 1912451"/>
              <a:gd name="connsiteY149" fmla="*/ 1332032 h 1403980"/>
              <a:gd name="connsiteX150" fmla="*/ 959423 w 1912451"/>
              <a:gd name="connsiteY150" fmla="*/ 1335172 h 1403980"/>
              <a:gd name="connsiteX151" fmla="*/ 965821 w 1912451"/>
              <a:gd name="connsiteY151" fmla="*/ 1338184 h 1403980"/>
              <a:gd name="connsiteX152" fmla="*/ 972220 w 1912451"/>
              <a:gd name="connsiteY152" fmla="*/ 1341068 h 1403980"/>
              <a:gd name="connsiteX153" fmla="*/ 978607 w 1912451"/>
              <a:gd name="connsiteY153" fmla="*/ 1343845 h 1403980"/>
              <a:gd name="connsiteX154" fmla="*/ 985005 w 1912451"/>
              <a:gd name="connsiteY154" fmla="*/ 1346494 h 1403980"/>
              <a:gd name="connsiteX155" fmla="*/ 991403 w 1912451"/>
              <a:gd name="connsiteY155" fmla="*/ 1349047 h 1403980"/>
              <a:gd name="connsiteX156" fmla="*/ 997801 w 1912451"/>
              <a:gd name="connsiteY156" fmla="*/ 1351482 h 1403980"/>
              <a:gd name="connsiteX157" fmla="*/ 1004199 w 1912451"/>
              <a:gd name="connsiteY157" fmla="*/ 1353822 h 1403980"/>
              <a:gd name="connsiteX158" fmla="*/ 1010597 w 1912451"/>
              <a:gd name="connsiteY158" fmla="*/ 1356065 h 1403980"/>
              <a:gd name="connsiteX159" fmla="*/ 1016984 w 1912451"/>
              <a:gd name="connsiteY159" fmla="*/ 1358212 h 1403980"/>
              <a:gd name="connsiteX160" fmla="*/ 1023382 w 1912451"/>
              <a:gd name="connsiteY160" fmla="*/ 1360273 h 1403980"/>
              <a:gd name="connsiteX161" fmla="*/ 1029780 w 1912451"/>
              <a:gd name="connsiteY161" fmla="*/ 1362249 h 1403980"/>
              <a:gd name="connsiteX162" fmla="*/ 1036178 w 1912451"/>
              <a:gd name="connsiteY162" fmla="*/ 1364129 h 1403980"/>
              <a:gd name="connsiteX163" fmla="*/ 1042576 w 1912451"/>
              <a:gd name="connsiteY163" fmla="*/ 1365945 h 1403980"/>
              <a:gd name="connsiteX164" fmla="*/ 1048975 w 1912451"/>
              <a:gd name="connsiteY164" fmla="*/ 1367675 h 1403980"/>
              <a:gd name="connsiteX165" fmla="*/ 1055362 w 1912451"/>
              <a:gd name="connsiteY165" fmla="*/ 1369331 h 1403980"/>
              <a:gd name="connsiteX166" fmla="*/ 1061760 w 1912451"/>
              <a:gd name="connsiteY166" fmla="*/ 1370912 h 1403980"/>
              <a:gd name="connsiteX167" fmla="*/ 1068158 w 1912451"/>
              <a:gd name="connsiteY167" fmla="*/ 1372428 h 1403980"/>
              <a:gd name="connsiteX168" fmla="*/ 1074556 w 1912451"/>
              <a:gd name="connsiteY168" fmla="*/ 1373881 h 1403980"/>
              <a:gd name="connsiteX169" fmla="*/ 1080954 w 1912451"/>
              <a:gd name="connsiteY169" fmla="*/ 1375269 h 1403980"/>
              <a:gd name="connsiteX170" fmla="*/ 1087341 w 1912451"/>
              <a:gd name="connsiteY170" fmla="*/ 1376594 h 1403980"/>
              <a:gd name="connsiteX171" fmla="*/ 1093739 w 1912451"/>
              <a:gd name="connsiteY171" fmla="*/ 1377865 h 1403980"/>
              <a:gd name="connsiteX172" fmla="*/ 1100137 w 1912451"/>
              <a:gd name="connsiteY172" fmla="*/ 1379072 h 1403980"/>
              <a:gd name="connsiteX173" fmla="*/ 1106535 w 1912451"/>
              <a:gd name="connsiteY173" fmla="*/ 1380236 h 1403980"/>
              <a:gd name="connsiteX174" fmla="*/ 1112933 w 1912451"/>
              <a:gd name="connsiteY174" fmla="*/ 1381336 h 1403980"/>
              <a:gd name="connsiteX175" fmla="*/ 1119331 w 1912451"/>
              <a:gd name="connsiteY175" fmla="*/ 1382394 h 1403980"/>
              <a:gd name="connsiteX176" fmla="*/ 1125719 w 1912451"/>
              <a:gd name="connsiteY176" fmla="*/ 1383408 h 1403980"/>
              <a:gd name="connsiteX177" fmla="*/ 1132117 w 1912451"/>
              <a:gd name="connsiteY177" fmla="*/ 1384381 h 1403980"/>
              <a:gd name="connsiteX178" fmla="*/ 1138515 w 1912451"/>
              <a:gd name="connsiteY178" fmla="*/ 1385299 h 1403980"/>
              <a:gd name="connsiteX179" fmla="*/ 1144913 w 1912451"/>
              <a:gd name="connsiteY179" fmla="*/ 1386186 h 1403980"/>
              <a:gd name="connsiteX180" fmla="*/ 1151311 w 1912451"/>
              <a:gd name="connsiteY180" fmla="*/ 1387019 h 1403980"/>
              <a:gd name="connsiteX181" fmla="*/ 1157709 w 1912451"/>
              <a:gd name="connsiteY181" fmla="*/ 1387831 h 1403980"/>
              <a:gd name="connsiteX182" fmla="*/ 1164096 w 1912451"/>
              <a:gd name="connsiteY182" fmla="*/ 1388600 h 1403980"/>
              <a:gd name="connsiteX183" fmla="*/ 1170494 w 1912451"/>
              <a:gd name="connsiteY183" fmla="*/ 1389326 h 1403980"/>
              <a:gd name="connsiteX184" fmla="*/ 1176892 w 1912451"/>
              <a:gd name="connsiteY184" fmla="*/ 1390031 h 1403980"/>
              <a:gd name="connsiteX185" fmla="*/ 1183290 w 1912451"/>
              <a:gd name="connsiteY185" fmla="*/ 1390693 h 1403980"/>
              <a:gd name="connsiteX186" fmla="*/ 1189688 w 1912451"/>
              <a:gd name="connsiteY186" fmla="*/ 1391334 h 1403980"/>
              <a:gd name="connsiteX187" fmla="*/ 1196076 w 1912451"/>
              <a:gd name="connsiteY187" fmla="*/ 1391943 h 1403980"/>
              <a:gd name="connsiteX188" fmla="*/ 1202474 w 1912451"/>
              <a:gd name="connsiteY188" fmla="*/ 1392520 h 1403980"/>
              <a:gd name="connsiteX189" fmla="*/ 1208872 w 1912451"/>
              <a:gd name="connsiteY189" fmla="*/ 1393075 h 1403980"/>
              <a:gd name="connsiteX190" fmla="*/ 1215270 w 1912451"/>
              <a:gd name="connsiteY190" fmla="*/ 1393598 h 1403980"/>
              <a:gd name="connsiteX191" fmla="*/ 1221668 w 1912451"/>
              <a:gd name="connsiteY191" fmla="*/ 1394100 h 1403980"/>
              <a:gd name="connsiteX192" fmla="*/ 1228066 w 1912451"/>
              <a:gd name="connsiteY192" fmla="*/ 1394581 h 1403980"/>
              <a:gd name="connsiteX193" fmla="*/ 1234453 w 1912451"/>
              <a:gd name="connsiteY193" fmla="*/ 1395040 h 1403980"/>
              <a:gd name="connsiteX194" fmla="*/ 1240851 w 1912451"/>
              <a:gd name="connsiteY194" fmla="*/ 1395468 h 1403980"/>
              <a:gd name="connsiteX195" fmla="*/ 1247249 w 1912451"/>
              <a:gd name="connsiteY195" fmla="*/ 1395884 h 1403980"/>
              <a:gd name="connsiteX196" fmla="*/ 1253647 w 1912451"/>
              <a:gd name="connsiteY196" fmla="*/ 1396279 h 1403980"/>
              <a:gd name="connsiteX197" fmla="*/ 1260045 w 1912451"/>
              <a:gd name="connsiteY197" fmla="*/ 1396664 h 1403980"/>
              <a:gd name="connsiteX198" fmla="*/ 1266443 w 1912451"/>
              <a:gd name="connsiteY198" fmla="*/ 1397016 h 1403980"/>
              <a:gd name="connsiteX199" fmla="*/ 1272831 w 1912451"/>
              <a:gd name="connsiteY199" fmla="*/ 1397358 h 1403980"/>
              <a:gd name="connsiteX200" fmla="*/ 1279229 w 1912451"/>
              <a:gd name="connsiteY200" fmla="*/ 1397689 h 1403980"/>
              <a:gd name="connsiteX201" fmla="*/ 1285627 w 1912451"/>
              <a:gd name="connsiteY201" fmla="*/ 1397999 h 1403980"/>
              <a:gd name="connsiteX202" fmla="*/ 1292025 w 1912451"/>
              <a:gd name="connsiteY202" fmla="*/ 1398298 h 1403980"/>
              <a:gd name="connsiteX203" fmla="*/ 1298423 w 1912451"/>
              <a:gd name="connsiteY203" fmla="*/ 1398576 h 1403980"/>
              <a:gd name="connsiteX204" fmla="*/ 1304821 w 1912451"/>
              <a:gd name="connsiteY204" fmla="*/ 1398843 h 1403980"/>
              <a:gd name="connsiteX205" fmla="*/ 1311208 w 1912451"/>
              <a:gd name="connsiteY205" fmla="*/ 1399099 h 1403980"/>
              <a:gd name="connsiteX206" fmla="*/ 1317606 w 1912451"/>
              <a:gd name="connsiteY206" fmla="*/ 1399345 h 1403980"/>
              <a:gd name="connsiteX207" fmla="*/ 1324004 w 1912451"/>
              <a:gd name="connsiteY207" fmla="*/ 1399569 h 1403980"/>
              <a:gd name="connsiteX208" fmla="*/ 1330402 w 1912451"/>
              <a:gd name="connsiteY208" fmla="*/ 1399793 h 1403980"/>
              <a:gd name="connsiteX209" fmla="*/ 1336800 w 1912451"/>
              <a:gd name="connsiteY209" fmla="*/ 1400007 h 1403980"/>
              <a:gd name="connsiteX210" fmla="*/ 1343188 w 1912451"/>
              <a:gd name="connsiteY210" fmla="*/ 1400199 h 1403980"/>
              <a:gd name="connsiteX211" fmla="*/ 1349586 w 1912451"/>
              <a:gd name="connsiteY211" fmla="*/ 1400392 h 1403980"/>
              <a:gd name="connsiteX212" fmla="*/ 1355984 w 1912451"/>
              <a:gd name="connsiteY212" fmla="*/ 1400573 h 1403980"/>
              <a:gd name="connsiteX213" fmla="*/ 1362382 w 1912451"/>
              <a:gd name="connsiteY213" fmla="*/ 1400744 h 1403980"/>
              <a:gd name="connsiteX214" fmla="*/ 1368780 w 1912451"/>
              <a:gd name="connsiteY214" fmla="*/ 1400915 h 1403980"/>
              <a:gd name="connsiteX215" fmla="*/ 1375178 w 1912451"/>
              <a:gd name="connsiteY215" fmla="*/ 1401065 h 1403980"/>
              <a:gd name="connsiteX216" fmla="*/ 1381565 w 1912451"/>
              <a:gd name="connsiteY216" fmla="*/ 1401214 h 1403980"/>
              <a:gd name="connsiteX217" fmla="*/ 1387963 w 1912451"/>
              <a:gd name="connsiteY217" fmla="*/ 1401353 h 1403980"/>
              <a:gd name="connsiteX218" fmla="*/ 1394361 w 1912451"/>
              <a:gd name="connsiteY218" fmla="*/ 1401492 h 1403980"/>
              <a:gd name="connsiteX219" fmla="*/ 1400759 w 1912451"/>
              <a:gd name="connsiteY219" fmla="*/ 1401620 h 1403980"/>
              <a:gd name="connsiteX220" fmla="*/ 1407157 w 1912451"/>
              <a:gd name="connsiteY220" fmla="*/ 1401737 h 1403980"/>
              <a:gd name="connsiteX221" fmla="*/ 1413555 w 1912451"/>
              <a:gd name="connsiteY221" fmla="*/ 1401855 h 1403980"/>
              <a:gd name="connsiteX222" fmla="*/ 1419943 w 1912451"/>
              <a:gd name="connsiteY222" fmla="*/ 1401962 h 1403980"/>
              <a:gd name="connsiteX223" fmla="*/ 1426341 w 1912451"/>
              <a:gd name="connsiteY223" fmla="*/ 1402068 h 1403980"/>
              <a:gd name="connsiteX224" fmla="*/ 1432739 w 1912451"/>
              <a:gd name="connsiteY224" fmla="*/ 1402165 h 1403980"/>
              <a:gd name="connsiteX225" fmla="*/ 1439137 w 1912451"/>
              <a:gd name="connsiteY225" fmla="*/ 1402261 h 1403980"/>
              <a:gd name="connsiteX226" fmla="*/ 1445535 w 1912451"/>
              <a:gd name="connsiteY226" fmla="*/ 1402346 h 1403980"/>
              <a:gd name="connsiteX227" fmla="*/ 1451922 w 1912451"/>
              <a:gd name="connsiteY227" fmla="*/ 1402432 h 1403980"/>
              <a:gd name="connsiteX228" fmla="*/ 1458320 w 1912451"/>
              <a:gd name="connsiteY228" fmla="*/ 1402517 h 1403980"/>
              <a:gd name="connsiteX229" fmla="*/ 1464718 w 1912451"/>
              <a:gd name="connsiteY229" fmla="*/ 1402592 h 1403980"/>
              <a:gd name="connsiteX230" fmla="*/ 1471116 w 1912451"/>
              <a:gd name="connsiteY230" fmla="*/ 1402667 h 1403980"/>
              <a:gd name="connsiteX231" fmla="*/ 1477514 w 1912451"/>
              <a:gd name="connsiteY231" fmla="*/ 1402731 h 1403980"/>
              <a:gd name="connsiteX232" fmla="*/ 1483912 w 1912451"/>
              <a:gd name="connsiteY232" fmla="*/ 1402795 h 1403980"/>
              <a:gd name="connsiteX233" fmla="*/ 1490300 w 1912451"/>
              <a:gd name="connsiteY233" fmla="*/ 1402859 h 1403980"/>
              <a:gd name="connsiteX234" fmla="*/ 1496698 w 1912451"/>
              <a:gd name="connsiteY234" fmla="*/ 1402923 h 1403980"/>
              <a:gd name="connsiteX235" fmla="*/ 1503096 w 1912451"/>
              <a:gd name="connsiteY235" fmla="*/ 1402976 h 1403980"/>
              <a:gd name="connsiteX236" fmla="*/ 1509494 w 1912451"/>
              <a:gd name="connsiteY236" fmla="*/ 1403030 h 1403980"/>
              <a:gd name="connsiteX237" fmla="*/ 1515892 w 1912451"/>
              <a:gd name="connsiteY237" fmla="*/ 1403083 h 1403980"/>
              <a:gd name="connsiteX238" fmla="*/ 1522290 w 1912451"/>
              <a:gd name="connsiteY238" fmla="*/ 1403126 h 1403980"/>
              <a:gd name="connsiteX239" fmla="*/ 1528677 w 1912451"/>
              <a:gd name="connsiteY239" fmla="*/ 1403169 h 1403980"/>
              <a:gd name="connsiteX240" fmla="*/ 1535075 w 1912451"/>
              <a:gd name="connsiteY240" fmla="*/ 1403211 h 1403980"/>
              <a:gd name="connsiteX241" fmla="*/ 1541473 w 1912451"/>
              <a:gd name="connsiteY241" fmla="*/ 1403254 h 1403980"/>
              <a:gd name="connsiteX242" fmla="*/ 1547871 w 1912451"/>
              <a:gd name="connsiteY242" fmla="*/ 1403297 h 1403980"/>
              <a:gd name="connsiteX243" fmla="*/ 1554269 w 1912451"/>
              <a:gd name="connsiteY243" fmla="*/ 1403329 h 1403980"/>
              <a:gd name="connsiteX244" fmla="*/ 1560657 w 1912451"/>
              <a:gd name="connsiteY244" fmla="*/ 1403372 h 1403980"/>
              <a:gd name="connsiteX245" fmla="*/ 1567055 w 1912451"/>
              <a:gd name="connsiteY245" fmla="*/ 1403404 h 1403980"/>
              <a:gd name="connsiteX246" fmla="*/ 1573453 w 1912451"/>
              <a:gd name="connsiteY246" fmla="*/ 1403436 h 1403980"/>
              <a:gd name="connsiteX247" fmla="*/ 1579851 w 1912451"/>
              <a:gd name="connsiteY247" fmla="*/ 1403468 h 1403980"/>
              <a:gd name="connsiteX248" fmla="*/ 1586249 w 1912451"/>
              <a:gd name="connsiteY248" fmla="*/ 1403489 h 1403980"/>
              <a:gd name="connsiteX249" fmla="*/ 1592647 w 1912451"/>
              <a:gd name="connsiteY249" fmla="*/ 1403521 h 1403980"/>
              <a:gd name="connsiteX250" fmla="*/ 1599034 w 1912451"/>
              <a:gd name="connsiteY250" fmla="*/ 1403542 h 1403980"/>
              <a:gd name="connsiteX251" fmla="*/ 1605432 w 1912451"/>
              <a:gd name="connsiteY251" fmla="*/ 1403575 h 1403980"/>
              <a:gd name="connsiteX252" fmla="*/ 1611830 w 1912451"/>
              <a:gd name="connsiteY252" fmla="*/ 1403596 h 1403980"/>
              <a:gd name="connsiteX253" fmla="*/ 1618228 w 1912451"/>
              <a:gd name="connsiteY253" fmla="*/ 1403617 h 1403980"/>
              <a:gd name="connsiteX254" fmla="*/ 1624626 w 1912451"/>
              <a:gd name="connsiteY254" fmla="*/ 1403639 h 1403980"/>
              <a:gd name="connsiteX255" fmla="*/ 1631024 w 1912451"/>
              <a:gd name="connsiteY255" fmla="*/ 1403660 h 1403980"/>
              <a:gd name="connsiteX256" fmla="*/ 1637412 w 1912451"/>
              <a:gd name="connsiteY256" fmla="*/ 1403671 h 1403980"/>
              <a:gd name="connsiteX257" fmla="*/ 1643810 w 1912451"/>
              <a:gd name="connsiteY257" fmla="*/ 1403692 h 1403980"/>
              <a:gd name="connsiteX258" fmla="*/ 1650208 w 1912451"/>
              <a:gd name="connsiteY258" fmla="*/ 1403713 h 1403980"/>
              <a:gd name="connsiteX259" fmla="*/ 1656606 w 1912451"/>
              <a:gd name="connsiteY259" fmla="*/ 1403724 h 1403980"/>
              <a:gd name="connsiteX260" fmla="*/ 1663004 w 1912451"/>
              <a:gd name="connsiteY260" fmla="*/ 1403746 h 1403980"/>
              <a:gd name="connsiteX261" fmla="*/ 1669402 w 1912451"/>
              <a:gd name="connsiteY261" fmla="*/ 1403756 h 1403980"/>
              <a:gd name="connsiteX262" fmla="*/ 1675789 w 1912451"/>
              <a:gd name="connsiteY262" fmla="*/ 1403767 h 1403980"/>
              <a:gd name="connsiteX263" fmla="*/ 1682187 w 1912451"/>
              <a:gd name="connsiteY263" fmla="*/ 1403778 h 1403980"/>
              <a:gd name="connsiteX264" fmla="*/ 1688585 w 1912451"/>
              <a:gd name="connsiteY264" fmla="*/ 1403788 h 1403980"/>
              <a:gd name="connsiteX265" fmla="*/ 1694983 w 1912451"/>
              <a:gd name="connsiteY265" fmla="*/ 1403810 h 1403980"/>
              <a:gd name="connsiteX266" fmla="*/ 1701381 w 1912451"/>
              <a:gd name="connsiteY266" fmla="*/ 1403820 h 1403980"/>
              <a:gd name="connsiteX267" fmla="*/ 1707769 w 1912451"/>
              <a:gd name="connsiteY267" fmla="*/ 1403831 h 1403980"/>
              <a:gd name="connsiteX268" fmla="*/ 1714167 w 1912451"/>
              <a:gd name="connsiteY268" fmla="*/ 1403831 h 1403980"/>
              <a:gd name="connsiteX269" fmla="*/ 1720565 w 1912451"/>
              <a:gd name="connsiteY269" fmla="*/ 1403842 h 1403980"/>
              <a:gd name="connsiteX270" fmla="*/ 1726963 w 1912451"/>
              <a:gd name="connsiteY270" fmla="*/ 1403852 h 1403980"/>
              <a:gd name="connsiteX271" fmla="*/ 1733361 w 1912451"/>
              <a:gd name="connsiteY271" fmla="*/ 1403863 h 1403980"/>
              <a:gd name="connsiteX272" fmla="*/ 1739759 w 1912451"/>
              <a:gd name="connsiteY272" fmla="*/ 1403874 h 1403980"/>
              <a:gd name="connsiteX273" fmla="*/ 1746146 w 1912451"/>
              <a:gd name="connsiteY273" fmla="*/ 1403874 h 1403980"/>
              <a:gd name="connsiteX274" fmla="*/ 1752544 w 1912451"/>
              <a:gd name="connsiteY274" fmla="*/ 1403884 h 1403980"/>
              <a:gd name="connsiteX275" fmla="*/ 1758942 w 1912451"/>
              <a:gd name="connsiteY275" fmla="*/ 1403895 h 1403980"/>
              <a:gd name="connsiteX276" fmla="*/ 1765340 w 1912451"/>
              <a:gd name="connsiteY276" fmla="*/ 1403895 h 1403980"/>
              <a:gd name="connsiteX277" fmla="*/ 1771738 w 1912451"/>
              <a:gd name="connsiteY277" fmla="*/ 1403906 h 1403980"/>
              <a:gd name="connsiteX278" fmla="*/ 1778136 w 1912451"/>
              <a:gd name="connsiteY278" fmla="*/ 1403906 h 1403980"/>
              <a:gd name="connsiteX279" fmla="*/ 1784523 w 1912451"/>
              <a:gd name="connsiteY279" fmla="*/ 1403916 h 1403980"/>
              <a:gd name="connsiteX280" fmla="*/ 1790921 w 1912451"/>
              <a:gd name="connsiteY280" fmla="*/ 1403916 h 1403980"/>
              <a:gd name="connsiteX281" fmla="*/ 1797320 w 1912451"/>
              <a:gd name="connsiteY281" fmla="*/ 1403927 h 1403980"/>
              <a:gd name="connsiteX282" fmla="*/ 1803718 w 1912451"/>
              <a:gd name="connsiteY282" fmla="*/ 1403927 h 1403980"/>
              <a:gd name="connsiteX283" fmla="*/ 1810116 w 1912451"/>
              <a:gd name="connsiteY283" fmla="*/ 1403938 h 1403980"/>
              <a:gd name="connsiteX284" fmla="*/ 1816503 w 1912451"/>
              <a:gd name="connsiteY284" fmla="*/ 1403938 h 1403980"/>
              <a:gd name="connsiteX285" fmla="*/ 1822901 w 1912451"/>
              <a:gd name="connsiteY285" fmla="*/ 1403938 h 1403980"/>
              <a:gd name="connsiteX286" fmla="*/ 1829299 w 1912451"/>
              <a:gd name="connsiteY286" fmla="*/ 1403948 h 1403980"/>
              <a:gd name="connsiteX287" fmla="*/ 1835697 w 1912451"/>
              <a:gd name="connsiteY287" fmla="*/ 1403948 h 1403980"/>
              <a:gd name="connsiteX288" fmla="*/ 1842095 w 1912451"/>
              <a:gd name="connsiteY288" fmla="*/ 1403948 h 1403980"/>
              <a:gd name="connsiteX289" fmla="*/ 1848493 w 1912451"/>
              <a:gd name="connsiteY289" fmla="*/ 1403959 h 1403980"/>
              <a:gd name="connsiteX290" fmla="*/ 1854880 w 1912451"/>
              <a:gd name="connsiteY290" fmla="*/ 1403959 h 1403980"/>
              <a:gd name="connsiteX291" fmla="*/ 1861278 w 1912451"/>
              <a:gd name="connsiteY291" fmla="*/ 1403959 h 1403980"/>
              <a:gd name="connsiteX292" fmla="*/ 1867677 w 1912451"/>
              <a:gd name="connsiteY292" fmla="*/ 1403970 h 1403980"/>
              <a:gd name="connsiteX293" fmla="*/ 1874075 w 1912451"/>
              <a:gd name="connsiteY293" fmla="*/ 1403970 h 1403980"/>
              <a:gd name="connsiteX294" fmla="*/ 1880473 w 1912451"/>
              <a:gd name="connsiteY294" fmla="*/ 1403970 h 1403980"/>
              <a:gd name="connsiteX295" fmla="*/ 1886871 w 1912451"/>
              <a:gd name="connsiteY295" fmla="*/ 1403970 h 1403980"/>
              <a:gd name="connsiteX296" fmla="*/ 1893258 w 1912451"/>
              <a:gd name="connsiteY296" fmla="*/ 1403970 h 1403980"/>
              <a:gd name="connsiteX297" fmla="*/ 1899656 w 1912451"/>
              <a:gd name="connsiteY297" fmla="*/ 1403980 h 1403980"/>
              <a:gd name="connsiteX298" fmla="*/ 1906054 w 1912451"/>
              <a:gd name="connsiteY298" fmla="*/ 1403980 h 1403980"/>
              <a:gd name="connsiteX299" fmla="*/ 1912452 w 1912451"/>
              <a:gd name="connsiteY299" fmla="*/ 1403980 h 140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1912451" h="1403980">
                <a:moveTo>
                  <a:pt x="0" y="1403446"/>
                </a:moveTo>
                <a:lnTo>
                  <a:pt x="6396" y="1401972"/>
                </a:lnTo>
                <a:lnTo>
                  <a:pt x="12793" y="1398971"/>
                </a:lnTo>
                <a:lnTo>
                  <a:pt x="19189" y="1393940"/>
                </a:lnTo>
                <a:lnTo>
                  <a:pt x="25585" y="1386453"/>
                </a:lnTo>
                <a:lnTo>
                  <a:pt x="31981" y="1376156"/>
                </a:lnTo>
                <a:lnTo>
                  <a:pt x="38377" y="1362794"/>
                </a:lnTo>
                <a:lnTo>
                  <a:pt x="44773" y="1346195"/>
                </a:lnTo>
                <a:lnTo>
                  <a:pt x="51169" y="1326264"/>
                </a:lnTo>
                <a:lnTo>
                  <a:pt x="57565" y="1302979"/>
                </a:lnTo>
                <a:lnTo>
                  <a:pt x="63962" y="1276404"/>
                </a:lnTo>
                <a:lnTo>
                  <a:pt x="70358" y="1246636"/>
                </a:lnTo>
                <a:lnTo>
                  <a:pt x="76754" y="1213834"/>
                </a:lnTo>
                <a:lnTo>
                  <a:pt x="83150" y="1178202"/>
                </a:lnTo>
                <a:lnTo>
                  <a:pt x="89547" y="1139974"/>
                </a:lnTo>
                <a:lnTo>
                  <a:pt x="95943" y="1099417"/>
                </a:lnTo>
                <a:lnTo>
                  <a:pt x="102339" y="1056789"/>
                </a:lnTo>
                <a:lnTo>
                  <a:pt x="108734" y="1012408"/>
                </a:lnTo>
                <a:lnTo>
                  <a:pt x="115130" y="966565"/>
                </a:lnTo>
                <a:lnTo>
                  <a:pt x="121527" y="919553"/>
                </a:lnTo>
                <a:lnTo>
                  <a:pt x="127923" y="871688"/>
                </a:lnTo>
                <a:lnTo>
                  <a:pt x="134319" y="823266"/>
                </a:lnTo>
                <a:lnTo>
                  <a:pt x="140715" y="774575"/>
                </a:lnTo>
                <a:lnTo>
                  <a:pt x="147112" y="725893"/>
                </a:lnTo>
                <a:lnTo>
                  <a:pt x="153508" y="677489"/>
                </a:lnTo>
                <a:lnTo>
                  <a:pt x="159904" y="629613"/>
                </a:lnTo>
                <a:lnTo>
                  <a:pt x="166300" y="582501"/>
                </a:lnTo>
                <a:lnTo>
                  <a:pt x="172697" y="536373"/>
                </a:lnTo>
                <a:lnTo>
                  <a:pt x="179092" y="491427"/>
                </a:lnTo>
                <a:lnTo>
                  <a:pt x="185488" y="447851"/>
                </a:lnTo>
                <a:lnTo>
                  <a:pt x="191884" y="405808"/>
                </a:lnTo>
                <a:lnTo>
                  <a:pt x="198281" y="365445"/>
                </a:lnTo>
                <a:lnTo>
                  <a:pt x="204677" y="326892"/>
                </a:lnTo>
                <a:lnTo>
                  <a:pt x="211073" y="290261"/>
                </a:lnTo>
                <a:lnTo>
                  <a:pt x="217469" y="255649"/>
                </a:lnTo>
                <a:lnTo>
                  <a:pt x="223866" y="223132"/>
                </a:lnTo>
                <a:lnTo>
                  <a:pt x="230262" y="192774"/>
                </a:lnTo>
                <a:lnTo>
                  <a:pt x="236658" y="164625"/>
                </a:lnTo>
                <a:lnTo>
                  <a:pt x="243054" y="138719"/>
                </a:lnTo>
                <a:lnTo>
                  <a:pt x="249451" y="115077"/>
                </a:lnTo>
                <a:lnTo>
                  <a:pt x="255846" y="93707"/>
                </a:lnTo>
                <a:lnTo>
                  <a:pt x="262242" y="74608"/>
                </a:lnTo>
                <a:lnTo>
                  <a:pt x="268638" y="57768"/>
                </a:lnTo>
                <a:lnTo>
                  <a:pt x="275035" y="43163"/>
                </a:lnTo>
                <a:lnTo>
                  <a:pt x="281431" y="30762"/>
                </a:lnTo>
                <a:lnTo>
                  <a:pt x="287827" y="20526"/>
                </a:lnTo>
                <a:lnTo>
                  <a:pt x="294223" y="12408"/>
                </a:lnTo>
                <a:lnTo>
                  <a:pt x="300620" y="6359"/>
                </a:lnTo>
                <a:lnTo>
                  <a:pt x="307016" y="2316"/>
                </a:lnTo>
                <a:lnTo>
                  <a:pt x="313412" y="219"/>
                </a:lnTo>
                <a:lnTo>
                  <a:pt x="319807" y="0"/>
                </a:lnTo>
                <a:lnTo>
                  <a:pt x="326204" y="1589"/>
                </a:lnTo>
                <a:lnTo>
                  <a:pt x="332600" y="4912"/>
                </a:lnTo>
                <a:lnTo>
                  <a:pt x="338996" y="9895"/>
                </a:lnTo>
                <a:lnTo>
                  <a:pt x="345392" y="16459"/>
                </a:lnTo>
                <a:lnTo>
                  <a:pt x="351789" y="24525"/>
                </a:lnTo>
                <a:lnTo>
                  <a:pt x="358185" y="34015"/>
                </a:lnTo>
                <a:lnTo>
                  <a:pt x="364581" y="44849"/>
                </a:lnTo>
                <a:lnTo>
                  <a:pt x="370977" y="56946"/>
                </a:lnTo>
                <a:lnTo>
                  <a:pt x="377374" y="70228"/>
                </a:lnTo>
                <a:lnTo>
                  <a:pt x="383770" y="84615"/>
                </a:lnTo>
                <a:lnTo>
                  <a:pt x="390165" y="100030"/>
                </a:lnTo>
                <a:lnTo>
                  <a:pt x="396561" y="116396"/>
                </a:lnTo>
                <a:lnTo>
                  <a:pt x="402958" y="133640"/>
                </a:lnTo>
                <a:lnTo>
                  <a:pt x="409354" y="151686"/>
                </a:lnTo>
                <a:lnTo>
                  <a:pt x="415750" y="170463"/>
                </a:lnTo>
                <a:lnTo>
                  <a:pt x="422146" y="189902"/>
                </a:lnTo>
                <a:lnTo>
                  <a:pt x="428543" y="209935"/>
                </a:lnTo>
                <a:lnTo>
                  <a:pt x="434939" y="230499"/>
                </a:lnTo>
                <a:lnTo>
                  <a:pt x="441335" y="251529"/>
                </a:lnTo>
                <a:lnTo>
                  <a:pt x="447731" y="272964"/>
                </a:lnTo>
                <a:lnTo>
                  <a:pt x="454127" y="294748"/>
                </a:lnTo>
                <a:lnTo>
                  <a:pt x="460524" y="316824"/>
                </a:lnTo>
                <a:lnTo>
                  <a:pt x="466919" y="339138"/>
                </a:lnTo>
                <a:lnTo>
                  <a:pt x="473315" y="361642"/>
                </a:lnTo>
                <a:lnTo>
                  <a:pt x="479711" y="384286"/>
                </a:lnTo>
                <a:lnTo>
                  <a:pt x="486108" y="407026"/>
                </a:lnTo>
                <a:lnTo>
                  <a:pt x="492504" y="429816"/>
                </a:lnTo>
                <a:lnTo>
                  <a:pt x="498900" y="452618"/>
                </a:lnTo>
                <a:lnTo>
                  <a:pt x="505296" y="475393"/>
                </a:lnTo>
                <a:lnTo>
                  <a:pt x="511693" y="498104"/>
                </a:lnTo>
                <a:lnTo>
                  <a:pt x="518089" y="520718"/>
                </a:lnTo>
                <a:lnTo>
                  <a:pt x="524485" y="543204"/>
                </a:lnTo>
                <a:lnTo>
                  <a:pt x="530880" y="565532"/>
                </a:lnTo>
                <a:lnTo>
                  <a:pt x="537277" y="587675"/>
                </a:lnTo>
                <a:lnTo>
                  <a:pt x="543673" y="609609"/>
                </a:lnTo>
                <a:lnTo>
                  <a:pt x="550069" y="631310"/>
                </a:lnTo>
                <a:lnTo>
                  <a:pt x="556465" y="652757"/>
                </a:lnTo>
                <a:lnTo>
                  <a:pt x="562862" y="673929"/>
                </a:lnTo>
                <a:lnTo>
                  <a:pt x="569258" y="694812"/>
                </a:lnTo>
                <a:lnTo>
                  <a:pt x="575654" y="715386"/>
                </a:lnTo>
                <a:lnTo>
                  <a:pt x="582050" y="735641"/>
                </a:lnTo>
                <a:lnTo>
                  <a:pt x="588447" y="755560"/>
                </a:lnTo>
                <a:lnTo>
                  <a:pt x="594843" y="775134"/>
                </a:lnTo>
                <a:lnTo>
                  <a:pt x="601241" y="794354"/>
                </a:lnTo>
                <a:lnTo>
                  <a:pt x="607639" y="813211"/>
                </a:lnTo>
                <a:lnTo>
                  <a:pt x="614026" y="831696"/>
                </a:lnTo>
                <a:lnTo>
                  <a:pt x="620424" y="849804"/>
                </a:lnTo>
                <a:lnTo>
                  <a:pt x="626822" y="867531"/>
                </a:lnTo>
                <a:lnTo>
                  <a:pt x="633220" y="884872"/>
                </a:lnTo>
                <a:lnTo>
                  <a:pt x="639618" y="901824"/>
                </a:lnTo>
                <a:lnTo>
                  <a:pt x="646016" y="918385"/>
                </a:lnTo>
                <a:lnTo>
                  <a:pt x="652403" y="934555"/>
                </a:lnTo>
                <a:lnTo>
                  <a:pt x="658801" y="950334"/>
                </a:lnTo>
                <a:lnTo>
                  <a:pt x="665200" y="965721"/>
                </a:lnTo>
                <a:lnTo>
                  <a:pt x="671598" y="980717"/>
                </a:lnTo>
                <a:lnTo>
                  <a:pt x="677996" y="995329"/>
                </a:lnTo>
                <a:lnTo>
                  <a:pt x="684394" y="1009546"/>
                </a:lnTo>
                <a:lnTo>
                  <a:pt x="690781" y="1023389"/>
                </a:lnTo>
                <a:lnTo>
                  <a:pt x="697179" y="1036847"/>
                </a:lnTo>
                <a:lnTo>
                  <a:pt x="703577" y="1049931"/>
                </a:lnTo>
                <a:lnTo>
                  <a:pt x="709975" y="1062642"/>
                </a:lnTo>
                <a:lnTo>
                  <a:pt x="716373" y="1074989"/>
                </a:lnTo>
                <a:lnTo>
                  <a:pt x="722760" y="1086974"/>
                </a:lnTo>
                <a:lnTo>
                  <a:pt x="729158" y="1098605"/>
                </a:lnTo>
                <a:lnTo>
                  <a:pt x="735556" y="1109874"/>
                </a:lnTo>
                <a:lnTo>
                  <a:pt x="741955" y="1120812"/>
                </a:lnTo>
                <a:lnTo>
                  <a:pt x="748353" y="1131407"/>
                </a:lnTo>
                <a:lnTo>
                  <a:pt x="754751" y="1141672"/>
                </a:lnTo>
                <a:lnTo>
                  <a:pt x="761138" y="1151616"/>
                </a:lnTo>
                <a:lnTo>
                  <a:pt x="767536" y="1161229"/>
                </a:lnTo>
                <a:lnTo>
                  <a:pt x="773934" y="1170543"/>
                </a:lnTo>
                <a:lnTo>
                  <a:pt x="780332" y="1179547"/>
                </a:lnTo>
                <a:lnTo>
                  <a:pt x="786730" y="1188253"/>
                </a:lnTo>
                <a:lnTo>
                  <a:pt x="793128" y="1196669"/>
                </a:lnTo>
                <a:lnTo>
                  <a:pt x="799515" y="1204798"/>
                </a:lnTo>
                <a:lnTo>
                  <a:pt x="805913" y="1212648"/>
                </a:lnTo>
                <a:lnTo>
                  <a:pt x="812312" y="1220232"/>
                </a:lnTo>
                <a:lnTo>
                  <a:pt x="818710" y="1227549"/>
                </a:lnTo>
                <a:lnTo>
                  <a:pt x="825108" y="1234609"/>
                </a:lnTo>
                <a:lnTo>
                  <a:pt x="831495" y="1241424"/>
                </a:lnTo>
                <a:lnTo>
                  <a:pt x="837893" y="1247992"/>
                </a:lnTo>
                <a:lnTo>
                  <a:pt x="844291" y="1254326"/>
                </a:lnTo>
                <a:lnTo>
                  <a:pt x="850689" y="1260436"/>
                </a:lnTo>
                <a:lnTo>
                  <a:pt x="857087" y="1266321"/>
                </a:lnTo>
                <a:lnTo>
                  <a:pt x="863485" y="1271982"/>
                </a:lnTo>
                <a:lnTo>
                  <a:pt x="869872" y="1277441"/>
                </a:lnTo>
                <a:lnTo>
                  <a:pt x="876270" y="1282696"/>
                </a:lnTo>
                <a:lnTo>
                  <a:pt x="882669" y="1287748"/>
                </a:lnTo>
                <a:lnTo>
                  <a:pt x="889067" y="1292618"/>
                </a:lnTo>
                <a:lnTo>
                  <a:pt x="895465" y="1297297"/>
                </a:lnTo>
                <a:lnTo>
                  <a:pt x="901863" y="1301794"/>
                </a:lnTo>
                <a:lnTo>
                  <a:pt x="908250" y="1306130"/>
                </a:lnTo>
                <a:lnTo>
                  <a:pt x="914648" y="1310285"/>
                </a:lnTo>
                <a:lnTo>
                  <a:pt x="921046" y="1314291"/>
                </a:lnTo>
                <a:lnTo>
                  <a:pt x="927444" y="1318125"/>
                </a:lnTo>
                <a:lnTo>
                  <a:pt x="933842" y="1321821"/>
                </a:lnTo>
                <a:lnTo>
                  <a:pt x="940240" y="1325367"/>
                </a:lnTo>
                <a:lnTo>
                  <a:pt x="946627" y="1328774"/>
                </a:lnTo>
                <a:lnTo>
                  <a:pt x="953025" y="1332032"/>
                </a:lnTo>
                <a:lnTo>
                  <a:pt x="959423" y="1335172"/>
                </a:lnTo>
                <a:lnTo>
                  <a:pt x="965821" y="1338184"/>
                </a:lnTo>
                <a:lnTo>
                  <a:pt x="972220" y="1341068"/>
                </a:lnTo>
                <a:lnTo>
                  <a:pt x="978607" y="1343845"/>
                </a:lnTo>
                <a:lnTo>
                  <a:pt x="985005" y="1346494"/>
                </a:lnTo>
                <a:lnTo>
                  <a:pt x="991403" y="1349047"/>
                </a:lnTo>
                <a:lnTo>
                  <a:pt x="997801" y="1351482"/>
                </a:lnTo>
                <a:lnTo>
                  <a:pt x="1004199" y="1353822"/>
                </a:lnTo>
                <a:lnTo>
                  <a:pt x="1010597" y="1356065"/>
                </a:lnTo>
                <a:lnTo>
                  <a:pt x="1016984" y="1358212"/>
                </a:lnTo>
                <a:lnTo>
                  <a:pt x="1023382" y="1360273"/>
                </a:lnTo>
                <a:lnTo>
                  <a:pt x="1029780" y="1362249"/>
                </a:lnTo>
                <a:lnTo>
                  <a:pt x="1036178" y="1364129"/>
                </a:lnTo>
                <a:lnTo>
                  <a:pt x="1042576" y="1365945"/>
                </a:lnTo>
                <a:lnTo>
                  <a:pt x="1048975" y="1367675"/>
                </a:lnTo>
                <a:lnTo>
                  <a:pt x="1055362" y="1369331"/>
                </a:lnTo>
                <a:lnTo>
                  <a:pt x="1061760" y="1370912"/>
                </a:lnTo>
                <a:lnTo>
                  <a:pt x="1068158" y="1372428"/>
                </a:lnTo>
                <a:lnTo>
                  <a:pt x="1074556" y="1373881"/>
                </a:lnTo>
                <a:lnTo>
                  <a:pt x="1080954" y="1375269"/>
                </a:lnTo>
                <a:lnTo>
                  <a:pt x="1087341" y="1376594"/>
                </a:lnTo>
                <a:lnTo>
                  <a:pt x="1093739" y="1377865"/>
                </a:lnTo>
                <a:lnTo>
                  <a:pt x="1100137" y="1379072"/>
                </a:lnTo>
                <a:lnTo>
                  <a:pt x="1106535" y="1380236"/>
                </a:lnTo>
                <a:lnTo>
                  <a:pt x="1112933" y="1381336"/>
                </a:lnTo>
                <a:lnTo>
                  <a:pt x="1119331" y="1382394"/>
                </a:lnTo>
                <a:lnTo>
                  <a:pt x="1125719" y="1383408"/>
                </a:lnTo>
                <a:lnTo>
                  <a:pt x="1132117" y="1384381"/>
                </a:lnTo>
                <a:lnTo>
                  <a:pt x="1138515" y="1385299"/>
                </a:lnTo>
                <a:lnTo>
                  <a:pt x="1144913" y="1386186"/>
                </a:lnTo>
                <a:lnTo>
                  <a:pt x="1151311" y="1387019"/>
                </a:lnTo>
                <a:lnTo>
                  <a:pt x="1157709" y="1387831"/>
                </a:lnTo>
                <a:lnTo>
                  <a:pt x="1164096" y="1388600"/>
                </a:lnTo>
                <a:lnTo>
                  <a:pt x="1170494" y="1389326"/>
                </a:lnTo>
                <a:lnTo>
                  <a:pt x="1176892" y="1390031"/>
                </a:lnTo>
                <a:lnTo>
                  <a:pt x="1183290" y="1390693"/>
                </a:lnTo>
                <a:lnTo>
                  <a:pt x="1189688" y="1391334"/>
                </a:lnTo>
                <a:lnTo>
                  <a:pt x="1196076" y="1391943"/>
                </a:lnTo>
                <a:lnTo>
                  <a:pt x="1202474" y="1392520"/>
                </a:lnTo>
                <a:lnTo>
                  <a:pt x="1208872" y="1393075"/>
                </a:lnTo>
                <a:lnTo>
                  <a:pt x="1215270" y="1393598"/>
                </a:lnTo>
                <a:lnTo>
                  <a:pt x="1221668" y="1394100"/>
                </a:lnTo>
                <a:lnTo>
                  <a:pt x="1228066" y="1394581"/>
                </a:lnTo>
                <a:lnTo>
                  <a:pt x="1234453" y="1395040"/>
                </a:lnTo>
                <a:lnTo>
                  <a:pt x="1240851" y="1395468"/>
                </a:lnTo>
                <a:lnTo>
                  <a:pt x="1247249" y="1395884"/>
                </a:lnTo>
                <a:lnTo>
                  <a:pt x="1253647" y="1396279"/>
                </a:lnTo>
                <a:lnTo>
                  <a:pt x="1260045" y="1396664"/>
                </a:lnTo>
                <a:lnTo>
                  <a:pt x="1266443" y="1397016"/>
                </a:lnTo>
                <a:lnTo>
                  <a:pt x="1272831" y="1397358"/>
                </a:lnTo>
                <a:lnTo>
                  <a:pt x="1279229" y="1397689"/>
                </a:lnTo>
                <a:lnTo>
                  <a:pt x="1285627" y="1397999"/>
                </a:lnTo>
                <a:lnTo>
                  <a:pt x="1292025" y="1398298"/>
                </a:lnTo>
                <a:lnTo>
                  <a:pt x="1298423" y="1398576"/>
                </a:lnTo>
                <a:lnTo>
                  <a:pt x="1304821" y="1398843"/>
                </a:lnTo>
                <a:lnTo>
                  <a:pt x="1311208" y="1399099"/>
                </a:lnTo>
                <a:lnTo>
                  <a:pt x="1317606" y="1399345"/>
                </a:lnTo>
                <a:lnTo>
                  <a:pt x="1324004" y="1399569"/>
                </a:lnTo>
                <a:lnTo>
                  <a:pt x="1330402" y="1399793"/>
                </a:lnTo>
                <a:lnTo>
                  <a:pt x="1336800" y="1400007"/>
                </a:lnTo>
                <a:lnTo>
                  <a:pt x="1343188" y="1400199"/>
                </a:lnTo>
                <a:lnTo>
                  <a:pt x="1349586" y="1400392"/>
                </a:lnTo>
                <a:lnTo>
                  <a:pt x="1355984" y="1400573"/>
                </a:lnTo>
                <a:lnTo>
                  <a:pt x="1362382" y="1400744"/>
                </a:lnTo>
                <a:lnTo>
                  <a:pt x="1368780" y="1400915"/>
                </a:lnTo>
                <a:lnTo>
                  <a:pt x="1375178" y="1401065"/>
                </a:lnTo>
                <a:lnTo>
                  <a:pt x="1381565" y="1401214"/>
                </a:lnTo>
                <a:lnTo>
                  <a:pt x="1387963" y="1401353"/>
                </a:lnTo>
                <a:lnTo>
                  <a:pt x="1394361" y="1401492"/>
                </a:lnTo>
                <a:lnTo>
                  <a:pt x="1400759" y="1401620"/>
                </a:lnTo>
                <a:lnTo>
                  <a:pt x="1407157" y="1401737"/>
                </a:lnTo>
                <a:lnTo>
                  <a:pt x="1413555" y="1401855"/>
                </a:lnTo>
                <a:lnTo>
                  <a:pt x="1419943" y="1401962"/>
                </a:lnTo>
                <a:lnTo>
                  <a:pt x="1426341" y="1402068"/>
                </a:lnTo>
                <a:lnTo>
                  <a:pt x="1432739" y="1402165"/>
                </a:lnTo>
                <a:lnTo>
                  <a:pt x="1439137" y="1402261"/>
                </a:lnTo>
                <a:lnTo>
                  <a:pt x="1445535" y="1402346"/>
                </a:lnTo>
                <a:lnTo>
                  <a:pt x="1451922" y="1402432"/>
                </a:lnTo>
                <a:lnTo>
                  <a:pt x="1458320" y="1402517"/>
                </a:lnTo>
                <a:lnTo>
                  <a:pt x="1464718" y="1402592"/>
                </a:lnTo>
                <a:lnTo>
                  <a:pt x="1471116" y="1402667"/>
                </a:lnTo>
                <a:lnTo>
                  <a:pt x="1477514" y="1402731"/>
                </a:lnTo>
                <a:lnTo>
                  <a:pt x="1483912" y="1402795"/>
                </a:lnTo>
                <a:lnTo>
                  <a:pt x="1490300" y="1402859"/>
                </a:lnTo>
                <a:lnTo>
                  <a:pt x="1496698" y="1402923"/>
                </a:lnTo>
                <a:lnTo>
                  <a:pt x="1503096" y="1402976"/>
                </a:lnTo>
                <a:lnTo>
                  <a:pt x="1509494" y="1403030"/>
                </a:lnTo>
                <a:lnTo>
                  <a:pt x="1515892" y="1403083"/>
                </a:lnTo>
                <a:lnTo>
                  <a:pt x="1522290" y="1403126"/>
                </a:lnTo>
                <a:lnTo>
                  <a:pt x="1528677" y="1403169"/>
                </a:lnTo>
                <a:lnTo>
                  <a:pt x="1535075" y="1403211"/>
                </a:lnTo>
                <a:lnTo>
                  <a:pt x="1541473" y="1403254"/>
                </a:lnTo>
                <a:lnTo>
                  <a:pt x="1547871" y="1403297"/>
                </a:lnTo>
                <a:lnTo>
                  <a:pt x="1554269" y="1403329"/>
                </a:lnTo>
                <a:lnTo>
                  <a:pt x="1560657" y="1403372"/>
                </a:lnTo>
                <a:lnTo>
                  <a:pt x="1567055" y="1403404"/>
                </a:lnTo>
                <a:lnTo>
                  <a:pt x="1573453" y="1403436"/>
                </a:lnTo>
                <a:lnTo>
                  <a:pt x="1579851" y="1403468"/>
                </a:lnTo>
                <a:lnTo>
                  <a:pt x="1586249" y="1403489"/>
                </a:lnTo>
                <a:lnTo>
                  <a:pt x="1592647" y="1403521"/>
                </a:lnTo>
                <a:lnTo>
                  <a:pt x="1599034" y="1403542"/>
                </a:lnTo>
                <a:lnTo>
                  <a:pt x="1605432" y="1403575"/>
                </a:lnTo>
                <a:lnTo>
                  <a:pt x="1611830" y="1403596"/>
                </a:lnTo>
                <a:lnTo>
                  <a:pt x="1618228" y="1403617"/>
                </a:lnTo>
                <a:lnTo>
                  <a:pt x="1624626" y="1403639"/>
                </a:lnTo>
                <a:lnTo>
                  <a:pt x="1631024" y="1403660"/>
                </a:lnTo>
                <a:lnTo>
                  <a:pt x="1637412" y="1403671"/>
                </a:lnTo>
                <a:lnTo>
                  <a:pt x="1643810" y="1403692"/>
                </a:lnTo>
                <a:lnTo>
                  <a:pt x="1650208" y="1403713"/>
                </a:lnTo>
                <a:lnTo>
                  <a:pt x="1656606" y="1403724"/>
                </a:lnTo>
                <a:lnTo>
                  <a:pt x="1663004" y="1403746"/>
                </a:lnTo>
                <a:lnTo>
                  <a:pt x="1669402" y="1403756"/>
                </a:lnTo>
                <a:lnTo>
                  <a:pt x="1675789" y="1403767"/>
                </a:lnTo>
                <a:lnTo>
                  <a:pt x="1682187" y="1403778"/>
                </a:lnTo>
                <a:lnTo>
                  <a:pt x="1688585" y="1403788"/>
                </a:lnTo>
                <a:lnTo>
                  <a:pt x="1694983" y="1403810"/>
                </a:lnTo>
                <a:lnTo>
                  <a:pt x="1701381" y="1403820"/>
                </a:lnTo>
                <a:lnTo>
                  <a:pt x="1707769" y="1403831"/>
                </a:lnTo>
                <a:lnTo>
                  <a:pt x="1714167" y="1403831"/>
                </a:lnTo>
                <a:lnTo>
                  <a:pt x="1720565" y="1403842"/>
                </a:lnTo>
                <a:lnTo>
                  <a:pt x="1726963" y="1403852"/>
                </a:lnTo>
                <a:lnTo>
                  <a:pt x="1733361" y="1403863"/>
                </a:lnTo>
                <a:lnTo>
                  <a:pt x="1739759" y="1403874"/>
                </a:lnTo>
                <a:lnTo>
                  <a:pt x="1746146" y="1403874"/>
                </a:lnTo>
                <a:lnTo>
                  <a:pt x="1752544" y="1403884"/>
                </a:lnTo>
                <a:lnTo>
                  <a:pt x="1758942" y="1403895"/>
                </a:lnTo>
                <a:lnTo>
                  <a:pt x="1765340" y="1403895"/>
                </a:lnTo>
                <a:lnTo>
                  <a:pt x="1771738" y="1403906"/>
                </a:lnTo>
                <a:lnTo>
                  <a:pt x="1778136" y="1403906"/>
                </a:lnTo>
                <a:lnTo>
                  <a:pt x="1784523" y="1403916"/>
                </a:lnTo>
                <a:lnTo>
                  <a:pt x="1790921" y="1403916"/>
                </a:lnTo>
                <a:lnTo>
                  <a:pt x="1797320" y="1403927"/>
                </a:lnTo>
                <a:lnTo>
                  <a:pt x="1803718" y="1403927"/>
                </a:lnTo>
                <a:lnTo>
                  <a:pt x="1810116" y="1403938"/>
                </a:lnTo>
                <a:lnTo>
                  <a:pt x="1816503" y="1403938"/>
                </a:lnTo>
                <a:lnTo>
                  <a:pt x="1822901" y="1403938"/>
                </a:lnTo>
                <a:lnTo>
                  <a:pt x="1829299" y="1403948"/>
                </a:lnTo>
                <a:lnTo>
                  <a:pt x="1835697" y="1403948"/>
                </a:lnTo>
                <a:lnTo>
                  <a:pt x="1842095" y="1403948"/>
                </a:lnTo>
                <a:lnTo>
                  <a:pt x="1848493" y="1403959"/>
                </a:lnTo>
                <a:lnTo>
                  <a:pt x="1854880" y="1403959"/>
                </a:lnTo>
                <a:lnTo>
                  <a:pt x="1861278" y="1403959"/>
                </a:lnTo>
                <a:lnTo>
                  <a:pt x="1867677" y="1403970"/>
                </a:lnTo>
                <a:lnTo>
                  <a:pt x="1874075" y="1403970"/>
                </a:lnTo>
                <a:lnTo>
                  <a:pt x="1880473" y="1403970"/>
                </a:lnTo>
                <a:lnTo>
                  <a:pt x="1886871" y="1403970"/>
                </a:lnTo>
                <a:lnTo>
                  <a:pt x="1893258" y="1403970"/>
                </a:lnTo>
                <a:lnTo>
                  <a:pt x="1899656" y="1403980"/>
                </a:lnTo>
                <a:lnTo>
                  <a:pt x="1906054" y="1403980"/>
                </a:lnTo>
                <a:lnTo>
                  <a:pt x="1912452" y="1403980"/>
                </a:lnTo>
              </a:path>
            </a:pathLst>
          </a:custGeom>
          <a:noFill/>
          <a:ln w="12811" cap="rnd">
            <a:solidFill>
              <a:srgbClr val="FF0000"/>
            </a:solidFill>
            <a:prstDash val="solid"/>
            <a:round/>
          </a:ln>
        </p:spPr>
        <p:txBody>
          <a:bodyPr rtlCol="0" anchor="ctr"/>
          <a:lstStyle/>
          <a:p>
            <a:endParaRPr lang="de-DE"/>
          </a:p>
        </p:txBody>
      </p:sp>
      <mc:AlternateContent xmlns:mc="http://schemas.openxmlformats.org/markup-compatibility/2006" xmlns:a14="http://schemas.microsoft.com/office/drawing/2010/main">
        <mc:Choice Requires="a14">
          <p:sp>
            <p:nvSpPr>
              <p:cNvPr id="865" name="TextBox 864">
                <a:extLst>
                  <a:ext uri="{FF2B5EF4-FFF2-40B4-BE49-F238E27FC236}">
                    <a16:creationId xmlns:a16="http://schemas.microsoft.com/office/drawing/2014/main" id="{8EEEA68E-5498-C5DE-5B21-D103E6C16731}"/>
                  </a:ext>
                </a:extLst>
              </p:cNvPr>
              <p:cNvSpPr txBox="1"/>
              <p:nvPr/>
            </p:nvSpPr>
            <p:spPr bwMode="gray">
              <a:xfrm>
                <a:off x="1723376" y="2955229"/>
                <a:ext cx="1740774" cy="339324"/>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sSub>
                            <m:sSubPr>
                              <m:ctrlPr>
                                <a:rPr lang="en-US" sz="1200" b="0" i="1" smtClean="0">
                                  <a:solidFill>
                                    <a:srgbClr val="C00000"/>
                                  </a:solidFill>
                                  <a:latin typeface="Cambria Math" panose="02040503050406030204" pitchFamily="18" charset="0"/>
                                </a:rPr>
                              </m:ctrlPr>
                            </m:sSubPr>
                            <m:e>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𝑋</m:t>
                                  </m:r>
                                </m:e>
                              </m:acc>
                            </m:e>
                            <m:sub>
                              <m:r>
                                <a:rPr lang="en-US" sz="1200" b="0" i="1" smtClean="0">
                                  <a:solidFill>
                                    <a:srgbClr val="C00000"/>
                                  </a:solidFill>
                                  <a:latin typeface="Cambria Math" panose="02040503050406030204" pitchFamily="18" charset="0"/>
                                </a:rPr>
                                <m:t>10</m:t>
                              </m:r>
                            </m:sub>
                          </m:sSub>
                        </m:sub>
                      </m:sSub>
                    </m:oMath>
                  </m:oMathPara>
                </a14:m>
                <a:endParaRPr lang="en-US" sz="1100" b="0" dirty="0">
                  <a:solidFill>
                    <a:srgbClr val="C00000"/>
                  </a:solidFill>
                </a:endParaRPr>
              </a:p>
            </p:txBody>
          </p:sp>
        </mc:Choice>
        <mc:Fallback xmlns="">
          <p:sp>
            <p:nvSpPr>
              <p:cNvPr id="865" name="TextBox 864">
                <a:extLst>
                  <a:ext uri="{FF2B5EF4-FFF2-40B4-BE49-F238E27FC236}">
                    <a16:creationId xmlns:a16="http://schemas.microsoft.com/office/drawing/2014/main" id="{8EEEA68E-5498-C5DE-5B21-D103E6C16731}"/>
                  </a:ext>
                </a:extLst>
              </p:cNvPr>
              <p:cNvSpPr txBox="1">
                <a:spLocks noRot="1" noChangeAspect="1" noMove="1" noResize="1" noEditPoints="1" noAdjustHandles="1" noChangeArrowheads="1" noChangeShapeType="1" noTextEdit="1"/>
              </p:cNvSpPr>
              <p:nvPr/>
            </p:nvSpPr>
            <p:spPr bwMode="gray">
              <a:xfrm>
                <a:off x="1723376" y="2955229"/>
                <a:ext cx="1740774" cy="339324"/>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66" name="TextBox 865">
                <a:extLst>
                  <a:ext uri="{FF2B5EF4-FFF2-40B4-BE49-F238E27FC236}">
                    <a16:creationId xmlns:a16="http://schemas.microsoft.com/office/drawing/2014/main" id="{AD137183-C3FE-0D34-2C88-765FB8B0CA04}"/>
                  </a:ext>
                </a:extLst>
              </p:cNvPr>
              <p:cNvSpPr txBox="1"/>
              <p:nvPr/>
            </p:nvSpPr>
            <p:spPr bwMode="gray">
              <a:xfrm>
                <a:off x="5054117" y="2953536"/>
                <a:ext cx="1740774" cy="343556"/>
              </a:xfrm>
              <a:prstGeom prst="rect">
                <a:avLst/>
              </a:prstGeom>
              <a:noFill/>
            </p:spPr>
            <p:txBody>
              <a:bodyPr wrap="square">
                <a:sp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𝑃</m:t>
                          </m:r>
                        </m:e>
                        <m:sub>
                          <m:acc>
                            <m:accPr>
                              <m:chr m:val="̂"/>
                              <m:ctrlPr>
                                <a:rPr lang="en-US" sz="1200" b="0" i="1" smtClean="0">
                                  <a:solidFill>
                                    <a:srgbClr val="C00000"/>
                                  </a:solidFill>
                                  <a:latin typeface="Cambria Math" panose="02040503050406030204" pitchFamily="18" charset="0"/>
                                </a:rPr>
                              </m:ctrlPr>
                            </m:accPr>
                            <m:e>
                              <m:r>
                                <a:rPr lang="en-US" sz="1200" b="0" i="1" smtClean="0">
                                  <a:solidFill>
                                    <a:srgbClr val="C00000"/>
                                  </a:solidFill>
                                  <a:latin typeface="Cambria Math" panose="02040503050406030204" pitchFamily="18" charset="0"/>
                                </a:rPr>
                                <m:t>𝑉</m:t>
                              </m:r>
                            </m:e>
                          </m:acc>
                          <m:d>
                            <m:dPr>
                              <m:begChr m:val="["/>
                              <m:endChr m:val="]"/>
                              <m:ctrlPr>
                                <a:rPr lang="en-US" sz="1200" b="0" i="1" smtClean="0">
                                  <a:solidFill>
                                    <a:srgbClr val="C00000"/>
                                  </a:solidFill>
                                  <a:latin typeface="Cambria Math" panose="02040503050406030204" pitchFamily="18" charset="0"/>
                                </a:rPr>
                              </m:ctrlPr>
                            </m:dPr>
                            <m:e>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m:t>
                                  </m:r>
                                </m:sub>
                              </m:sSub>
                              <m:r>
                                <a:rPr lang="en-US" sz="1200" b="0" i="1" smtClean="0">
                                  <a:solidFill>
                                    <a:srgbClr val="C00000"/>
                                  </a:solidFill>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𝑋</m:t>
                                  </m:r>
                                </m:e>
                                <m:sub>
                                  <m:r>
                                    <a:rPr lang="en-US" sz="1200" b="0" i="1" smtClean="0">
                                      <a:solidFill>
                                        <a:srgbClr val="C00000"/>
                                      </a:solidFill>
                                      <a:latin typeface="Cambria Math" panose="02040503050406030204" pitchFamily="18" charset="0"/>
                                    </a:rPr>
                                    <m:t>10</m:t>
                                  </m:r>
                                </m:sub>
                              </m:sSub>
                            </m:e>
                          </m:d>
                        </m:sub>
                      </m:sSub>
                    </m:oMath>
                  </m:oMathPara>
                </a14:m>
                <a:endParaRPr lang="en-US" sz="1100" b="0" dirty="0">
                  <a:solidFill>
                    <a:srgbClr val="C00000"/>
                  </a:solidFill>
                </a:endParaRPr>
              </a:p>
            </p:txBody>
          </p:sp>
        </mc:Choice>
        <mc:Fallback xmlns="">
          <p:sp>
            <p:nvSpPr>
              <p:cNvPr id="866" name="TextBox 865">
                <a:extLst>
                  <a:ext uri="{FF2B5EF4-FFF2-40B4-BE49-F238E27FC236}">
                    <a16:creationId xmlns:a16="http://schemas.microsoft.com/office/drawing/2014/main" id="{AD137183-C3FE-0D34-2C88-765FB8B0CA04}"/>
                  </a:ext>
                </a:extLst>
              </p:cNvPr>
              <p:cNvSpPr txBox="1">
                <a:spLocks noRot="1" noChangeAspect="1" noMove="1" noResize="1" noEditPoints="1" noAdjustHandles="1" noChangeArrowheads="1" noChangeShapeType="1" noTextEdit="1"/>
              </p:cNvSpPr>
              <p:nvPr/>
            </p:nvSpPr>
            <p:spPr bwMode="gray">
              <a:xfrm>
                <a:off x="5054117" y="2953536"/>
                <a:ext cx="1740774" cy="343556"/>
              </a:xfrm>
              <a:prstGeom prst="rect">
                <a:avLst/>
              </a:prstGeom>
              <a:blipFill>
                <a:blip r:embed="rId5"/>
                <a:stretch>
                  <a:fillRect/>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86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65"/>
                                        </p:tgtEl>
                                        <p:attrNameLst>
                                          <p:attrName>style.visibility</p:attrName>
                                        </p:attrNameLst>
                                      </p:cBhvr>
                                      <p:to>
                                        <p:strVal val="visible"/>
                                      </p:to>
                                    </p:set>
                                    <p:animEffect transition="in" filter="dissolve">
                                      <p:cBhvr>
                                        <p:cTn id="20" dur="500"/>
                                        <p:tgtEl>
                                          <p:spTgt spid="865"/>
                                        </p:tgtEl>
                                      </p:cBhvr>
                                    </p:animEffect>
                                  </p:childTnLst>
                                </p:cTn>
                              </p:par>
                              <p:par>
                                <p:cTn id="21" presetID="9" presetClass="entr" presetSubtype="0" fill="hold" nodeType="withEffect">
                                  <p:stCondLst>
                                    <p:cond delay="0"/>
                                  </p:stCondLst>
                                  <p:childTnLst>
                                    <p:set>
                                      <p:cBhvr>
                                        <p:cTn id="22" dur="1" fill="hold">
                                          <p:stCondLst>
                                            <p:cond delay="0"/>
                                          </p:stCondLst>
                                        </p:cTn>
                                        <p:tgtEl>
                                          <p:spTgt spid="863"/>
                                        </p:tgtEl>
                                        <p:attrNameLst>
                                          <p:attrName>style.visibility</p:attrName>
                                        </p:attrNameLst>
                                      </p:cBhvr>
                                      <p:to>
                                        <p:strVal val="visible"/>
                                      </p:to>
                                    </p:set>
                                    <p:animEffect transition="in" filter="dissolve">
                                      <p:cBhvr>
                                        <p:cTn id="23" dur="500"/>
                                        <p:tgtEl>
                                          <p:spTgt spid="863"/>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862"/>
                                        </p:tgtEl>
                                        <p:attrNameLst>
                                          <p:attrName>style.visibility</p:attrName>
                                        </p:attrNameLst>
                                      </p:cBhvr>
                                      <p:to>
                                        <p:strVal val="visible"/>
                                      </p:to>
                                    </p:set>
                                    <p:animEffect transition="in" filter="wipe(down)">
                                      <p:cBhvr>
                                        <p:cTn id="27" dur="500"/>
                                        <p:tgtEl>
                                          <p:spTgt spid="86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66"/>
                                        </p:tgtEl>
                                        <p:attrNameLst>
                                          <p:attrName>style.visibility</p:attrName>
                                        </p:attrNameLst>
                                      </p:cBhvr>
                                      <p:to>
                                        <p:strVal val="visible"/>
                                      </p:to>
                                    </p:set>
                                    <p:animEffect transition="in" filter="dissolve">
                                      <p:cBhvr>
                                        <p:cTn id="32" dur="500"/>
                                        <p:tgtEl>
                                          <p:spTgt spid="866"/>
                                        </p:tgtEl>
                                      </p:cBhvr>
                                    </p:animEffect>
                                  </p:childTnLst>
                                </p:cTn>
                              </p:par>
                              <p:par>
                                <p:cTn id="33" presetID="9" presetClass="entr" presetSubtype="0" fill="hold" nodeType="withEffect">
                                  <p:stCondLst>
                                    <p:cond delay="0"/>
                                  </p:stCondLst>
                                  <p:childTnLst>
                                    <p:set>
                                      <p:cBhvr>
                                        <p:cTn id="34" dur="1" fill="hold">
                                          <p:stCondLst>
                                            <p:cond delay="0"/>
                                          </p:stCondLst>
                                        </p:cTn>
                                        <p:tgtEl>
                                          <p:spTgt spid="861"/>
                                        </p:tgtEl>
                                        <p:attrNameLst>
                                          <p:attrName>style.visibility</p:attrName>
                                        </p:attrNameLst>
                                      </p:cBhvr>
                                      <p:to>
                                        <p:strVal val="visible"/>
                                      </p:to>
                                    </p:set>
                                    <p:animEffect transition="in" filter="dissolve">
                                      <p:cBhvr>
                                        <p:cTn id="35" dur="500"/>
                                        <p:tgtEl>
                                          <p:spTgt spid="861"/>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860"/>
                                        </p:tgtEl>
                                        <p:attrNameLst>
                                          <p:attrName>style.visibility</p:attrName>
                                        </p:attrNameLst>
                                      </p:cBhvr>
                                      <p:to>
                                        <p:strVal val="visible"/>
                                      </p:to>
                                    </p:set>
                                    <p:animEffect transition="in" filter="wipe(down)">
                                      <p:cBhvr>
                                        <p:cTn id="39" dur="500"/>
                                        <p:tgtEl>
                                          <p:spTgt spid="8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53"/>
                                        </p:tgtEl>
                                        <p:attrNameLst>
                                          <p:attrName>style.visibility</p:attrName>
                                        </p:attrNameLst>
                                      </p:cBhvr>
                                      <p:to>
                                        <p:strVal val="visible"/>
                                      </p:to>
                                    </p:set>
                                    <p:animEffect transition="in" filter="wipe(left)">
                                      <p:cBhvr>
                                        <p:cTn id="44" dur="500"/>
                                        <p:tgtEl>
                                          <p:spTgt spid="55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59"/>
                                        </p:tgtEl>
                                        <p:attrNameLst>
                                          <p:attrName>style.visibility</p:attrName>
                                        </p:attrNameLst>
                                      </p:cBhvr>
                                      <p:to>
                                        <p:strVal val="visible"/>
                                      </p:to>
                                    </p:set>
                                    <p:animEffect transition="in" filter="wipe(left)">
                                      <p:cBhvr>
                                        <p:cTn id="49" dur="5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859" grpId="0" animBg="1"/>
      <p:bldP spid="865" grpId="0"/>
      <p:bldP spid="8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18AA7DF-7CE1-6B07-A72E-4147A9CF05CC}"/>
                  </a:ext>
                </a:extLst>
              </p:cNvPr>
              <p:cNvSpPr>
                <a:spLocks noGrp="1"/>
              </p:cNvSpPr>
              <p:nvPr>
                <p:ph type="body" sz="quarter" idx="13"/>
              </p:nvPr>
            </p:nvSpPr>
            <p:spPr>
              <a:xfrm>
                <a:off x="358776" y="1239837"/>
                <a:ext cx="7309568" cy="2340025"/>
              </a:xfrm>
            </p:spPr>
            <p:txBody>
              <a:bodyPr/>
              <a:lstStyle/>
              <a:p>
                <a:r>
                  <a:rPr lang="de-DE" b="1" dirty="0">
                    <a:solidFill>
                      <a:schemeClr val="accent1"/>
                    </a:solidFill>
                  </a:rPr>
                  <a:t>Satz (Verteilung vo</a:t>
                </a:r>
                <a:r>
                  <a:rPr lang="de-DE" b="1" dirty="0">
                    <a:solidFill>
                      <a:srgbClr val="B1063A"/>
                    </a:solidFill>
                  </a:rPr>
                  <a:t>n </a:t>
                </a:r>
                <a14:m>
                  <m:oMath xmlns:m="http://schemas.openxmlformats.org/officeDocument/2006/math">
                    <m:sSub>
                      <m:sSubPr>
                        <m:ctrlPr>
                          <a:rPr lang="en-US" i="1" smtClean="0">
                            <a:solidFill>
                              <a:srgbClr val="B1063A"/>
                            </a:solidFill>
                            <a:latin typeface="Cambria Math" panose="02040503050406030204" pitchFamily="18" charset="0"/>
                          </a:rPr>
                        </m:ctrlPr>
                      </m:sSubPr>
                      <m:e>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𝑋</m:t>
                            </m:r>
                          </m:e>
                        </m:acc>
                      </m:e>
                      <m:sub>
                        <m:r>
                          <a:rPr lang="en-US" b="0" i="1" smtClean="0">
                            <a:solidFill>
                              <a:srgbClr val="B1063A"/>
                            </a:solidFill>
                            <a:latin typeface="Cambria Math" panose="02040503050406030204" pitchFamily="18" charset="0"/>
                          </a:rPr>
                          <m:t>𝑛</m:t>
                        </m:r>
                      </m:sub>
                    </m:sSub>
                  </m:oMath>
                </a14:m>
                <a:r>
                  <a:rPr lang="de-DE" b="1" dirty="0">
                    <a:solidFill>
                      <a:srgbClr val="B1063A"/>
                    </a:solidFill>
                  </a:rPr>
                  <a:t> und </a:t>
                </a:r>
                <a14:m>
                  <m:oMath xmlns:m="http://schemas.openxmlformats.org/officeDocument/2006/math">
                    <m:acc>
                      <m:accPr>
                        <m:chr m:val="̂"/>
                        <m:ctrlPr>
                          <a:rPr lang="en-US" i="1">
                            <a:solidFill>
                              <a:srgbClr val="B1063A"/>
                            </a:solidFill>
                            <a:latin typeface="Cambria Math" panose="02040503050406030204" pitchFamily="18" charset="0"/>
                          </a:rPr>
                        </m:ctrlPr>
                      </m:accPr>
                      <m:e>
                        <m:r>
                          <a:rPr lang="en-US" b="0" i="1">
                            <a:solidFill>
                              <a:srgbClr val="B1063A"/>
                            </a:solidFill>
                            <a:latin typeface="Cambria Math" panose="02040503050406030204" pitchFamily="18" charset="0"/>
                          </a:rPr>
                          <m:t>𝑉</m:t>
                        </m:r>
                      </m:e>
                    </m:acc>
                    <m:d>
                      <m:dPr>
                        <m:begChr m:val="["/>
                        <m:endChr m:val="]"/>
                        <m:ctrlPr>
                          <a:rPr lang="en-US" i="1" dirty="0">
                            <a:solidFill>
                              <a:srgbClr val="B1063A"/>
                            </a:solidFill>
                            <a:latin typeface="Cambria Math" panose="02040503050406030204" pitchFamily="18" charset="0"/>
                          </a:rPr>
                        </m:ctrlPr>
                      </m:dPr>
                      <m:e>
                        <m:sSub>
                          <m:sSubPr>
                            <m:ctrlPr>
                              <a:rPr lang="en-US" b="0" i="1" dirty="0" smtClean="0">
                                <a:solidFill>
                                  <a:srgbClr val="B1063A"/>
                                </a:solidFill>
                                <a:latin typeface="Cambria Math" panose="02040503050406030204" pitchFamily="18" charset="0"/>
                              </a:rPr>
                            </m:ctrlPr>
                          </m:sSubPr>
                          <m:e>
                            <m:r>
                              <a:rPr lang="en-US" b="0" i="1" dirty="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1</m:t>
                            </m:r>
                          </m:sub>
                        </m:sSub>
                        <m:r>
                          <a:rPr lang="en-US" b="0" i="1" dirty="0" smtClean="0">
                            <a:solidFill>
                              <a:srgbClr val="B1063A"/>
                            </a:solidFill>
                            <a:latin typeface="Cambria Math" panose="02040503050406030204" pitchFamily="18" charset="0"/>
                          </a:rPr>
                          <m:t>,…,</m:t>
                        </m:r>
                        <m:sSub>
                          <m:sSubPr>
                            <m:ctrlPr>
                              <a:rPr lang="en-US" b="0" i="1" dirty="0" smtClean="0">
                                <a:solidFill>
                                  <a:srgbClr val="B1063A"/>
                                </a:solidFill>
                                <a:latin typeface="Cambria Math" panose="02040503050406030204" pitchFamily="18" charset="0"/>
                              </a:rPr>
                            </m:ctrlPr>
                          </m:sSubPr>
                          <m:e>
                            <m:r>
                              <a:rPr lang="en-US" b="0" i="1" dirty="0" smtClean="0">
                                <a:solidFill>
                                  <a:srgbClr val="B1063A"/>
                                </a:solidFill>
                                <a:latin typeface="Cambria Math" panose="02040503050406030204" pitchFamily="18" charset="0"/>
                              </a:rPr>
                              <m:t>𝑋</m:t>
                            </m:r>
                          </m:e>
                          <m:sub>
                            <m:r>
                              <a:rPr lang="en-US" b="0" i="1" dirty="0" smtClean="0">
                                <a:solidFill>
                                  <a:srgbClr val="B1063A"/>
                                </a:solidFill>
                                <a:latin typeface="Cambria Math" panose="02040503050406030204" pitchFamily="18" charset="0"/>
                              </a:rPr>
                              <m:t>𝑛</m:t>
                            </m:r>
                          </m:sub>
                        </m:sSub>
                      </m:e>
                    </m:d>
                  </m:oMath>
                </a14:m>
                <a:r>
                  <a:rPr lang="de-DE" b="1" dirty="0">
                    <a:solidFill>
                      <a:schemeClr val="accent1"/>
                    </a:solidFill>
                  </a:rPr>
                  <a:t>)</a:t>
                </a:r>
                <a:r>
                  <a:rPr lang="de-DE" dirty="0"/>
                  <a:t>. 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sind der Mittelwert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𝑛</m:t>
                        </m:r>
                      </m:sub>
                    </m:sSub>
                  </m:oMath>
                </a14:m>
                <a:r>
                  <a:rPr lang="de-DE" dirty="0"/>
                  <a:t> und die korrigierte Varianz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r>
                      <a:rPr lang="en-US" i="1" dirty="0">
                        <a:latin typeface="Cambria Math" panose="02040503050406030204" pitchFamily="18" charset="0"/>
                      </a:rPr>
                      <m:t> </m:t>
                    </m:r>
                  </m:oMath>
                </a14:m>
                <a:r>
                  <a:rPr lang="de-DE" dirty="0"/>
                  <a:t>folgendermaßen verteilt </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𝑋</m:t>
                              </m:r>
                            </m:e>
                          </m:acc>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𝑛</m:t>
                              </m:r>
                            </m:den>
                          </m:f>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r>
                        <a:rPr lang="en-US" b="0" i="1"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𝑛</m:t>
                              </m:r>
                            </m:sub>
                          </m:sSub>
                          <m:r>
                            <a:rPr lang="en-US" b="0" i="1" dirty="0" smtClean="0">
                              <a:solidFill>
                                <a:schemeClr val="tx1"/>
                              </a:solidFill>
                              <a:latin typeface="Cambria Math" panose="02040503050406030204" pitchFamily="18" charset="0"/>
                            </a:rPr>
                            <m:t> </m:t>
                          </m:r>
                        </m:e>
                      </m:d>
                      <m:r>
                        <a:rPr lang="en-US" b="0" i="1" dirty="0" smtClean="0">
                          <a:solidFill>
                            <a:schemeClr val="tx1"/>
                          </a:solidFill>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e>
                      </m:nary>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t>Beweis</a:t>
                </a:r>
                <a:r>
                  <a:rPr lang="de-DE" dirty="0"/>
                  <a:t> (von Teil 2):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oMath>
                </a14:m>
                <a:r>
                  <a:rPr lang="de-DE" dirty="0"/>
                  <a:t>. Dann wissen wir, dass</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𝜇</m:t>
                    </m:r>
                  </m:oMath>
                </a14:m>
                <a:r>
                  <a:rPr lang="de-DE" dirty="0"/>
                  <a:t> und </a:t>
                </a:r>
              </a:p>
              <a:p>
                <a:pPr marL="0" indent="0">
                  <a:buNone/>
                </a:pPr>
                <a:endParaRPr lang="de-DE" dirty="0"/>
              </a:p>
            </p:txBody>
          </p:sp>
        </mc:Choice>
        <mc:Fallback xmlns="">
          <p:sp>
            <p:nvSpPr>
              <p:cNvPr id="2" name="Text Placeholder 1">
                <a:extLst>
                  <a:ext uri="{FF2B5EF4-FFF2-40B4-BE49-F238E27FC236}">
                    <a16:creationId xmlns:a16="http://schemas.microsoft.com/office/drawing/2014/main" id="{218AA7DF-7CE1-6B07-A72E-4147A9CF05CC}"/>
                  </a:ext>
                </a:extLst>
              </p:cNvPr>
              <p:cNvSpPr>
                <a:spLocks noGrp="1" noRot="1" noChangeAspect="1" noMove="1" noResize="1" noEditPoints="1" noAdjustHandles="1" noChangeArrowheads="1" noChangeShapeType="1" noTextEdit="1"/>
              </p:cNvSpPr>
              <p:nvPr>
                <p:ph type="body" sz="quarter" idx="13"/>
              </p:nvPr>
            </p:nvSpPr>
            <p:spPr>
              <a:xfrm>
                <a:off x="358776" y="1239837"/>
                <a:ext cx="7309568" cy="2340025"/>
              </a:xfrm>
              <a:blipFill>
                <a:blip r:embed="rId2"/>
                <a:stretch>
                  <a:fillRect r="-174" b="-3027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4135488C-99E0-243A-019D-DB2CAE072A2C}"/>
                  </a:ext>
                </a:extLst>
              </p:cNvPr>
              <p:cNvSpPr>
                <a:spLocks noGrp="1"/>
              </p:cNvSpPr>
              <p:nvPr>
                <p:ph type="title"/>
              </p:nvPr>
            </p:nvSpPr>
            <p:spPr/>
            <p:txBody>
              <a:bodyPr/>
              <a:lstStyle/>
              <a:p>
                <a:r>
                  <a:rPr lang="de-DE" dirty="0"/>
                  <a:t>Verteilung von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oMath>
                </a14:m>
                <a:r>
                  <a:rPr lang="de-DE" dirty="0"/>
                  <a:t> 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4135488C-99E0-243A-019D-DB2CAE072A2C}"/>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C50810-4CA0-4E7C-2817-FED371A9BBF2}"/>
                  </a:ext>
                </a:extLst>
              </p:cNvPr>
              <p:cNvSpPr txBox="1"/>
              <p:nvPr/>
            </p:nvSpPr>
            <p:spPr bwMode="gray">
              <a:xfrm>
                <a:off x="971600"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𝑋</m:t>
                                      </m:r>
                                    </m:e>
                                  </m:acc>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𝑌</m:t>
                                      </m:r>
                                    </m:e>
                                    <m:sub>
                                      <m:r>
                                        <a:rPr lang="en-US" sz="1400" i="1">
                                          <a:latin typeface="Cambria Math" panose="02040503050406030204" pitchFamily="18" charset="0"/>
                                        </a:rPr>
                                        <m:t>𝑖</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b="0" i="1" smtClean="0">
                                          <a:latin typeface="Cambria Math" panose="02040503050406030204" pitchFamily="18" charset="0"/>
                                        </a:rPr>
                                        <m:t>𝑌</m:t>
                                      </m:r>
                                    </m:e>
                                  </m:acc>
                                </m:e>
                              </m:d>
                            </m:e>
                            <m:sup>
                              <m:r>
                                <a:rPr lang="en-US" sz="1400" i="1">
                                  <a:latin typeface="Cambria Math" panose="02040503050406030204" pitchFamily="18" charset="0"/>
                                </a:rPr>
                                <m:t>2</m:t>
                              </m:r>
                            </m:sup>
                          </m:sSup>
                        </m:e>
                      </m:nary>
                    </m:oMath>
                  </m:oMathPara>
                </a14:m>
                <a:endParaRPr lang="de-DE" dirty="0"/>
              </a:p>
            </p:txBody>
          </p:sp>
        </mc:Choice>
        <mc:Fallback xmlns="">
          <p:sp>
            <p:nvSpPr>
              <p:cNvPr id="4" name="TextBox 3">
                <a:extLst>
                  <a:ext uri="{FF2B5EF4-FFF2-40B4-BE49-F238E27FC236}">
                    <a16:creationId xmlns:a16="http://schemas.microsoft.com/office/drawing/2014/main" id="{08C50810-4CA0-4E7C-2817-FED371A9BBF2}"/>
                  </a:ext>
                </a:extLst>
              </p:cNvPr>
              <p:cNvSpPr txBox="1">
                <a:spLocks noRot="1" noChangeAspect="1" noMove="1" noResize="1" noEditPoints="1" noAdjustHandles="1" noChangeArrowheads="1" noChangeShapeType="1" noTextEdit="1"/>
              </p:cNvSpPr>
              <p:nvPr/>
            </p:nvSpPr>
            <p:spPr bwMode="gray">
              <a:xfrm>
                <a:off x="971600" y="3560658"/>
                <a:ext cx="2592288" cy="680507"/>
              </a:xfrm>
              <a:prstGeom prst="rect">
                <a:avLst/>
              </a:prstGeom>
              <a:blipFill>
                <a:blip r:embed="rId4"/>
                <a:stretch>
                  <a:fillRect l="-17561"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D4156-310D-1075-C5DC-28810FF1B892}"/>
                  </a:ext>
                </a:extLst>
              </p:cNvPr>
              <p:cNvSpPr txBox="1"/>
              <p:nvPr/>
            </p:nvSpPr>
            <p:spPr bwMode="gray">
              <a:xfrm>
                <a:off x="3275856" y="3560658"/>
                <a:ext cx="1656184"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𝑌</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2</m:t>
                              </m:r>
                            </m:sup>
                          </m:sSub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d>
                        </m:e>
                        <m:sup>
                          <m:r>
                            <a:rPr lang="en-US" sz="1400" b="0" i="1" smtClean="0">
                              <a:latin typeface="Cambria Math" panose="02040503050406030204" pitchFamily="18" charset="0"/>
                            </a:rPr>
                            <m:t>2</m:t>
                          </m:r>
                        </m:sup>
                      </m:sSup>
                    </m:oMath>
                  </m:oMathPara>
                </a14:m>
                <a:endParaRPr lang="de-DE" dirty="0"/>
              </a:p>
            </p:txBody>
          </p:sp>
        </mc:Choice>
        <mc:Fallback xmlns="">
          <p:sp>
            <p:nvSpPr>
              <p:cNvPr id="5" name="TextBox 4">
                <a:extLst>
                  <a:ext uri="{FF2B5EF4-FFF2-40B4-BE49-F238E27FC236}">
                    <a16:creationId xmlns:a16="http://schemas.microsoft.com/office/drawing/2014/main" id="{8FCD4156-310D-1075-C5DC-28810FF1B892}"/>
                  </a:ext>
                </a:extLst>
              </p:cNvPr>
              <p:cNvSpPr txBox="1">
                <a:spLocks noRot="1" noChangeAspect="1" noMove="1" noResize="1" noEditPoints="1" noAdjustHandles="1" noChangeArrowheads="1" noChangeShapeType="1" noTextEdit="1"/>
              </p:cNvSpPr>
              <p:nvPr/>
            </p:nvSpPr>
            <p:spPr bwMode="gray">
              <a:xfrm>
                <a:off x="3275856" y="3560658"/>
                <a:ext cx="1656184" cy="680507"/>
              </a:xfrm>
              <a:prstGeom prst="rect">
                <a:avLst/>
              </a:prstGeom>
              <a:blipFill>
                <a:blip r:embed="rId5"/>
                <a:stretch>
                  <a:fillRect l="-22727"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E99A33-350A-9301-93BA-82FC96323903}"/>
                  </a:ext>
                </a:extLst>
              </p:cNvPr>
              <p:cNvSpPr txBox="1"/>
              <p:nvPr/>
            </p:nvSpPr>
            <p:spPr bwMode="gray">
              <a:xfrm>
                <a:off x="4716016" y="3560658"/>
                <a:ext cx="2592288"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e>
                      </m:nary>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e>
                        <m:sup>
                          <m:r>
                            <a:rPr lang="en-US" sz="1400" b="0" i="1" smtClean="0">
                              <a:latin typeface="Cambria Math" panose="02040503050406030204" pitchFamily="18" charset="0"/>
                            </a:rPr>
                            <m:t>2</m:t>
                          </m:r>
                        </m:sup>
                      </m:sSup>
                    </m:oMath>
                  </m:oMathPara>
                </a14:m>
                <a:endParaRPr lang="de-DE" dirty="0"/>
              </a:p>
            </p:txBody>
          </p:sp>
        </mc:Choice>
        <mc:Fallback xmlns="">
          <p:sp>
            <p:nvSpPr>
              <p:cNvPr id="6" name="TextBox 5">
                <a:extLst>
                  <a:ext uri="{FF2B5EF4-FFF2-40B4-BE49-F238E27FC236}">
                    <a16:creationId xmlns:a16="http://schemas.microsoft.com/office/drawing/2014/main" id="{13E99A33-350A-9301-93BA-82FC96323903}"/>
                  </a:ext>
                </a:extLst>
              </p:cNvPr>
              <p:cNvSpPr txBox="1">
                <a:spLocks noRot="1" noChangeAspect="1" noMove="1" noResize="1" noEditPoints="1" noAdjustHandles="1" noChangeArrowheads="1" noChangeShapeType="1" noTextEdit="1"/>
              </p:cNvSpPr>
              <p:nvPr/>
            </p:nvSpPr>
            <p:spPr bwMode="gray">
              <a:xfrm>
                <a:off x="4716016" y="3560658"/>
                <a:ext cx="2592288" cy="680507"/>
              </a:xfrm>
              <a:prstGeom prst="rect">
                <a:avLst/>
              </a:prstGeom>
              <a:blipFill>
                <a:blip r:embed="rId6"/>
                <a:stretch>
                  <a:fillRect l="-14146" t="-96364" b="-150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1EFA65-8358-7555-3D11-6CA9FA2E7D3A}"/>
                  </a:ext>
                </a:extLst>
              </p:cNvPr>
              <p:cNvSpPr txBox="1"/>
              <p:nvPr/>
            </p:nvSpPr>
            <p:spPr bwMode="gray">
              <a:xfrm>
                <a:off x="2095756" y="4257122"/>
                <a:ext cx="3916404" cy="7816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de-DE" sz="1400" i="1" smtClean="0">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rPr>
                                        <m:t>𝜇</m:t>
                                      </m:r>
                                    </m:num>
                                    <m:den>
                                      <m:r>
                                        <a:rPr lang="en-US" sz="1400" b="0" i="1" smtClean="0">
                                          <a:latin typeface="Cambria Math" panose="02040503050406030204" pitchFamily="18" charset="0"/>
                                        </a:rPr>
                                        <m:t>𝜎</m:t>
                                      </m:r>
                                    </m:den>
                                  </m:f>
                                </m:e>
                              </m:d>
                            </m:e>
                            <m:sup>
                              <m:r>
                                <a:rPr lang="en-US" sz="1400" i="1">
                                  <a:latin typeface="Cambria Math" panose="02040503050406030204" pitchFamily="18" charset="0"/>
                                </a:rPr>
                                <m:t>2</m:t>
                              </m:r>
                            </m:sup>
                          </m:sSup>
                        </m:e>
                      </m:nary>
                      <m:r>
                        <a:rPr lang="en-US" sz="1400" b="0" i="1" smtClean="0">
                          <a:latin typeface="Cambria Math" panose="02040503050406030204" pitchFamily="18" charset="0"/>
                        </a:rPr>
                        <m:t>=</m:t>
                      </m:r>
                      <m:nary>
                        <m:naryPr>
                          <m:chr m:val="∑"/>
                          <m:ctrlPr>
                            <a:rPr lang="de-DE" sz="1400" i="1">
                              <a:latin typeface="Cambria Math" panose="02040503050406030204" pitchFamily="18" charset="0"/>
                            </a:rPr>
                          </m:ctrlPr>
                        </m:naryPr>
                        <m:sub>
                          <m:r>
                            <m:rPr>
                              <m:brk m:alnAt="23"/>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e>
                                  </m:d>
                                </m:e>
                                <m:sup>
                                  <m:r>
                                    <a:rPr lang="en-US" sz="1400" i="1">
                                      <a:latin typeface="Cambria Math" panose="02040503050406030204" pitchFamily="18" charset="0"/>
                                    </a:rPr>
                                    <m:t>2</m:t>
                                  </m:r>
                                </m:sup>
                              </m:sSup>
                            </m:num>
                            <m:den>
                              <m:sSup>
                                <m:sSupPr>
                                  <m:ctrlPr>
                                    <a:rPr lang="en-US" sz="1400" i="1">
                                      <a:latin typeface="Cambria Math" panose="02040503050406030204" pitchFamily="18" charset="0"/>
                                    </a:rPr>
                                  </m:ctrlPr>
                                </m:sSupPr>
                                <m:e>
                                  <m:r>
                                    <a:rPr lang="en-US" sz="1400" i="1">
                                      <a:latin typeface="Cambria Math" panose="02040503050406030204" pitchFamily="18" charset="0"/>
                                    </a:rPr>
                                    <m:t>𝜎</m:t>
                                  </m:r>
                                </m:e>
                                <m:sup>
                                  <m:r>
                                    <a:rPr lang="en-US" sz="1400" i="1">
                                      <a:latin typeface="Cambria Math" panose="02040503050406030204" pitchFamily="18" charset="0"/>
                                    </a:rPr>
                                    <m:t>2</m:t>
                                  </m:r>
                                </m:sup>
                              </m:sSup>
                            </m:den>
                          </m:f>
                        </m:e>
                      </m:nary>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𝑋</m:t>
                                              </m:r>
                                            </m:e>
                                          </m:acc>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𝜇</m:t>
                                      </m:r>
                                    </m:e>
                                  </m:d>
                                </m:num>
                                <m:den>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𝜎</m:t>
                                      </m:r>
                                    </m:num>
                                    <m:den>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𝑛</m:t>
                                          </m:r>
                                        </m:e>
                                      </m:rad>
                                    </m:den>
                                  </m:f>
                                </m:den>
                              </m:f>
                            </m:e>
                          </m:d>
                        </m:e>
                        <m:sup>
                          <m:r>
                            <a:rPr lang="en-US" sz="1400" i="1">
                              <a:latin typeface="Cambria Math" panose="02040503050406030204" pitchFamily="18" charset="0"/>
                            </a:rPr>
                            <m:t>2</m:t>
                          </m:r>
                        </m:sup>
                      </m:sSup>
                    </m:oMath>
                  </m:oMathPara>
                </a14:m>
                <a:endParaRPr lang="de-DE" dirty="0"/>
              </a:p>
            </p:txBody>
          </p:sp>
        </mc:Choice>
        <mc:Fallback xmlns="">
          <p:sp>
            <p:nvSpPr>
              <p:cNvPr id="7" name="TextBox 6">
                <a:extLst>
                  <a:ext uri="{FF2B5EF4-FFF2-40B4-BE49-F238E27FC236}">
                    <a16:creationId xmlns:a16="http://schemas.microsoft.com/office/drawing/2014/main" id="{9C1EFA65-8358-7555-3D11-6CA9FA2E7D3A}"/>
                  </a:ext>
                </a:extLst>
              </p:cNvPr>
              <p:cNvSpPr txBox="1">
                <a:spLocks noRot="1" noChangeAspect="1" noMove="1" noResize="1" noEditPoints="1" noAdjustHandles="1" noChangeArrowheads="1" noChangeShapeType="1" noTextEdit="1"/>
              </p:cNvSpPr>
              <p:nvPr/>
            </p:nvSpPr>
            <p:spPr bwMode="gray">
              <a:xfrm>
                <a:off x="2095756" y="4257122"/>
                <a:ext cx="3916404" cy="781689"/>
              </a:xfrm>
              <a:prstGeom prst="rect">
                <a:avLst/>
              </a:prstGeom>
              <a:blipFill>
                <a:blip r:embed="rId7"/>
                <a:stretch>
                  <a:fillRect l="-11974" t="-85484" b="-120968"/>
                </a:stretch>
              </a:blipFill>
            </p:spPr>
            <p:txBody>
              <a:bodyPr/>
              <a:lstStyle/>
              <a:p>
                <a:r>
                  <a:rPr lang="de-DE">
                    <a:noFill/>
                  </a:rPr>
                  <a:t> </a:t>
                </a:r>
              </a:p>
            </p:txBody>
          </p:sp>
        </mc:Fallback>
      </mc:AlternateContent>
      <p:sp>
        <p:nvSpPr>
          <p:cNvPr id="8" name="Rounded Rectangle 7">
            <a:extLst>
              <a:ext uri="{FF2B5EF4-FFF2-40B4-BE49-F238E27FC236}">
                <a16:creationId xmlns:a16="http://schemas.microsoft.com/office/drawing/2014/main" id="{4986FAFD-8314-E334-E61A-3F34E8A26FD9}"/>
              </a:ext>
            </a:extLst>
          </p:cNvPr>
          <p:cNvSpPr/>
          <p:nvPr/>
        </p:nvSpPr>
        <p:spPr bwMode="gray">
          <a:xfrm>
            <a:off x="2095756" y="4294243"/>
            <a:ext cx="1296727" cy="694549"/>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9" name="Straight Arrow Connector 8">
            <a:extLst>
              <a:ext uri="{FF2B5EF4-FFF2-40B4-BE49-F238E27FC236}">
                <a16:creationId xmlns:a16="http://schemas.microsoft.com/office/drawing/2014/main" id="{D6D6E161-134F-219F-408B-34AE88D7D409}"/>
              </a:ext>
            </a:extLst>
          </p:cNvPr>
          <p:cNvCxnSpPr>
            <a:cxnSpLocks/>
            <a:stCxn id="10" idx="3"/>
            <a:endCxn id="8" idx="1"/>
          </p:cNvCxnSpPr>
          <p:nvPr/>
        </p:nvCxnSpPr>
        <p:spPr bwMode="gray">
          <a:xfrm flipV="1">
            <a:off x="1397985" y="4641518"/>
            <a:ext cx="697771" cy="6448"/>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C1279B-12BE-9F00-C73F-55A588922D29}"/>
                  </a:ext>
                </a:extLst>
              </p:cNvPr>
              <p:cNvSpPr txBox="1"/>
              <p:nvPr/>
            </p:nvSpPr>
            <p:spPr bwMode="gray">
              <a:xfrm>
                <a:off x="797501" y="4480831"/>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𝑛</m:t>
                          </m:r>
                        </m:e>
                      </m:d>
                    </m:oMath>
                  </m:oMathPara>
                </a14:m>
                <a:endParaRPr lang="de-DE" sz="1000" dirty="0">
                  <a:solidFill>
                    <a:srgbClr val="C00000"/>
                  </a:solidFill>
                </a:endParaRPr>
              </a:p>
            </p:txBody>
          </p:sp>
        </mc:Choice>
        <mc:Fallback xmlns="">
          <p:sp>
            <p:nvSpPr>
              <p:cNvPr id="10" name="TextBox 9">
                <a:extLst>
                  <a:ext uri="{FF2B5EF4-FFF2-40B4-BE49-F238E27FC236}">
                    <a16:creationId xmlns:a16="http://schemas.microsoft.com/office/drawing/2014/main" id="{F7C1279B-12BE-9F00-C73F-55A588922D29}"/>
                  </a:ext>
                </a:extLst>
              </p:cNvPr>
              <p:cNvSpPr txBox="1">
                <a:spLocks noRot="1" noChangeAspect="1" noMove="1" noResize="1" noEditPoints="1" noAdjustHandles="1" noChangeArrowheads="1" noChangeShapeType="1" noTextEdit="1"/>
              </p:cNvSpPr>
              <p:nvPr/>
            </p:nvSpPr>
            <p:spPr bwMode="gray">
              <a:xfrm>
                <a:off x="797501" y="4480831"/>
                <a:ext cx="600484" cy="334270"/>
              </a:xfrm>
              <a:prstGeom prst="rect">
                <a:avLst/>
              </a:prstGeom>
              <a:blipFill>
                <a:blip r:embed="rId8"/>
                <a:stretch>
                  <a:fillRect/>
                </a:stretch>
              </a:blipFill>
            </p:spPr>
            <p:txBody>
              <a:bodyPr/>
              <a:lstStyle/>
              <a:p>
                <a:r>
                  <a:rPr lang="en-DE">
                    <a:noFill/>
                  </a:rPr>
                  <a:t> </a:t>
                </a:r>
              </a:p>
            </p:txBody>
          </p:sp>
        </mc:Fallback>
      </mc:AlternateContent>
      <p:sp>
        <p:nvSpPr>
          <p:cNvPr id="14" name="Rounded Rectangle 13">
            <a:extLst>
              <a:ext uri="{FF2B5EF4-FFF2-40B4-BE49-F238E27FC236}">
                <a16:creationId xmlns:a16="http://schemas.microsoft.com/office/drawing/2014/main" id="{3A891E0A-2C48-74E8-2282-A14893F5008B}"/>
              </a:ext>
            </a:extLst>
          </p:cNvPr>
          <p:cNvSpPr/>
          <p:nvPr/>
        </p:nvSpPr>
        <p:spPr bwMode="gray">
          <a:xfrm>
            <a:off x="4788025" y="4299930"/>
            <a:ext cx="1080120" cy="72477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5" name="Straight Arrow Connector 14">
            <a:extLst>
              <a:ext uri="{FF2B5EF4-FFF2-40B4-BE49-F238E27FC236}">
                <a16:creationId xmlns:a16="http://schemas.microsoft.com/office/drawing/2014/main" id="{30A135A3-776C-8749-C9D5-587DCAEB207D}"/>
              </a:ext>
            </a:extLst>
          </p:cNvPr>
          <p:cNvCxnSpPr>
            <a:cxnSpLocks/>
            <a:stCxn id="16" idx="1"/>
            <a:endCxn id="14" idx="3"/>
          </p:cNvCxnSpPr>
          <p:nvPr/>
        </p:nvCxnSpPr>
        <p:spPr bwMode="gray">
          <a:xfrm flipH="1">
            <a:off x="5868145" y="4662317"/>
            <a:ext cx="432047"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309F6C-D7CC-8038-9361-1B0D837B7798}"/>
                  </a:ext>
                </a:extLst>
              </p:cNvPr>
              <p:cNvSpPr txBox="1"/>
              <p:nvPr/>
            </p:nvSpPr>
            <p:spPr bwMode="gray">
              <a:xfrm>
                <a:off x="6300192" y="4495182"/>
                <a:ext cx="60048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00" b="0" i="1" smtClean="0">
                          <a:solidFill>
                            <a:srgbClr val="C00000"/>
                          </a:solidFill>
                          <a:latin typeface="Cambria Math" panose="02040503050406030204" pitchFamily="18" charset="0"/>
                        </a:rPr>
                        <m:t>∼</m:t>
                      </m:r>
                      <m:sSup>
                        <m:sSupPr>
                          <m:ctrlPr>
                            <a:rPr lang="en-US" sz="1000" b="0" i="1" smtClean="0">
                              <a:solidFill>
                                <a:srgbClr val="C00000"/>
                              </a:solidFill>
                              <a:latin typeface="Cambria Math" panose="02040503050406030204" pitchFamily="18" charset="0"/>
                            </a:rPr>
                          </m:ctrlPr>
                        </m:sSupPr>
                        <m:e>
                          <m:r>
                            <a:rPr lang="en-US" sz="1000" b="0" i="1" smtClean="0">
                              <a:solidFill>
                                <a:srgbClr val="C00000"/>
                              </a:solidFill>
                              <a:latin typeface="Cambria Math" panose="02040503050406030204" pitchFamily="18" charset="0"/>
                            </a:rPr>
                            <m:t>𝜒</m:t>
                          </m:r>
                        </m:e>
                        <m:sup>
                          <m:r>
                            <a:rPr lang="en-US" sz="1000" b="0" i="1" smtClean="0">
                              <a:solidFill>
                                <a:srgbClr val="C00000"/>
                              </a:solidFill>
                              <a:latin typeface="Cambria Math" panose="02040503050406030204" pitchFamily="18" charset="0"/>
                            </a:rPr>
                            <m:t>2</m:t>
                          </m:r>
                        </m:sup>
                      </m:sSup>
                      <m:d>
                        <m:dPr>
                          <m:ctrlPr>
                            <a:rPr lang="en-US" sz="1000" b="0" i="1" smtClean="0">
                              <a:solidFill>
                                <a:srgbClr val="C00000"/>
                              </a:solidFill>
                              <a:latin typeface="Cambria Math" panose="02040503050406030204" pitchFamily="18" charset="0"/>
                            </a:rPr>
                          </m:ctrlPr>
                        </m:dPr>
                        <m:e>
                          <m:r>
                            <a:rPr lang="en-US" sz="1000" b="0" i="1" smtClean="0">
                              <a:solidFill>
                                <a:srgbClr val="C00000"/>
                              </a:solidFill>
                              <a:latin typeface="Cambria Math" panose="02040503050406030204" pitchFamily="18" charset="0"/>
                            </a:rPr>
                            <m:t>1</m:t>
                          </m:r>
                        </m:e>
                      </m:d>
                    </m:oMath>
                  </m:oMathPara>
                </a14:m>
                <a:endParaRPr lang="de-DE" sz="1000" dirty="0">
                  <a:solidFill>
                    <a:srgbClr val="C00000"/>
                  </a:solidFill>
                </a:endParaRPr>
              </a:p>
            </p:txBody>
          </p:sp>
        </mc:Choice>
        <mc:Fallback xmlns="">
          <p:sp>
            <p:nvSpPr>
              <p:cNvPr id="16" name="TextBox 15">
                <a:extLst>
                  <a:ext uri="{FF2B5EF4-FFF2-40B4-BE49-F238E27FC236}">
                    <a16:creationId xmlns:a16="http://schemas.microsoft.com/office/drawing/2014/main" id="{C1309F6C-D7CC-8038-9361-1B0D837B7798}"/>
                  </a:ext>
                </a:extLst>
              </p:cNvPr>
              <p:cNvSpPr txBox="1">
                <a:spLocks noRot="1" noChangeAspect="1" noMove="1" noResize="1" noEditPoints="1" noAdjustHandles="1" noChangeArrowheads="1" noChangeShapeType="1" noTextEdit="1"/>
              </p:cNvSpPr>
              <p:nvPr/>
            </p:nvSpPr>
            <p:spPr bwMode="gray">
              <a:xfrm>
                <a:off x="6300192" y="4495182"/>
                <a:ext cx="600484" cy="334270"/>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2A1203-4A04-1E5D-7A19-EBC0417518C5}"/>
                  </a:ext>
                </a:extLst>
              </p:cNvPr>
              <p:cNvSpPr txBox="1"/>
              <p:nvPr/>
            </p:nvSpPr>
            <p:spPr bwMode="gray">
              <a:xfrm>
                <a:off x="7235827" y="2136747"/>
                <a:ext cx="1840717" cy="1353562"/>
              </a:xfrm>
              <a:prstGeom prst="roundRect">
                <a:avLst/>
              </a:prstGeom>
              <a:noFill/>
              <a:ln w="38100">
                <a:solidFill>
                  <a:srgbClr val="B1063A"/>
                </a:solidFill>
              </a:ln>
            </p:spPr>
            <p:txBody>
              <a:bodyPr wrap="square">
                <a:spAutoFit/>
              </a:bodyPr>
              <a:lstStyle/>
              <a:p>
                <a:r>
                  <a:rPr lang="de-DE" sz="1050" b="1" dirty="0">
                    <a:solidFill>
                      <a:schemeClr val="accent1"/>
                    </a:solidFill>
                  </a:rPr>
                  <a:t>Satz</a:t>
                </a:r>
                <a:r>
                  <a:rPr lang="de-DE" sz="1050" dirty="0"/>
                  <a:t>. Seien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e>
                    </m:d>
                  </m:oMath>
                </a14:m>
                <a:r>
                  <a:rPr lang="de-DE" sz="1050" dirty="0"/>
                  <a:t> und </a:t>
                </a:r>
                <a14:m>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b="0" i="1" smtClean="0">
                            <a:latin typeface="Cambria Math" panose="02040503050406030204" pitchFamily="18" charset="0"/>
                          </a:rPr>
                        </m:ctrlPr>
                      </m:sSupPr>
                      <m:e>
                        <m:r>
                          <a:rPr lang="de-DE" sz="1050" i="1">
                            <a:latin typeface="Cambria Math" panose="02040503050406030204" pitchFamily="18" charset="0"/>
                          </a:rPr>
                          <m:t>𝜒</m:t>
                        </m:r>
                      </m:e>
                      <m:sup>
                        <m:r>
                          <a:rPr lang="en-US" sz="1050" b="0" i="1" smtClean="0">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a14:m>
                <a:r>
                  <a:rPr lang="de-DE" sz="1050" dirty="0"/>
                  <a:t> zwei unabhängige Zufallsvariablen. Dann gilt</a:t>
                </a:r>
              </a:p>
              <a:p>
                <a:endParaRPr lang="de-DE" sz="1050" dirty="0"/>
              </a:p>
              <a:p>
                <a:pPr marL="0" indent="0">
                  <a:buNone/>
                </a:pPr>
                <a14:m>
                  <m:oMathPara xmlns:m="http://schemas.openxmlformats.org/officeDocument/2006/math">
                    <m:oMathParaPr>
                      <m:jc m:val="centerGroup"/>
                    </m:oMathParaPr>
                    <m:oMath xmlns:m="http://schemas.openxmlformats.org/officeDocument/2006/math">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1</m:t>
                          </m:r>
                        </m:sub>
                      </m:sSub>
                      <m:r>
                        <a:rPr lang="de-DE" sz="1050" i="1">
                          <a:latin typeface="Cambria Math" panose="02040503050406030204" pitchFamily="18" charset="0"/>
                        </a:rPr>
                        <m:t>+</m:t>
                      </m:r>
                      <m:sSub>
                        <m:sSubPr>
                          <m:ctrlPr>
                            <a:rPr lang="de-DE" sz="1050" i="1">
                              <a:latin typeface="Cambria Math" panose="02040503050406030204" pitchFamily="18" charset="0"/>
                            </a:rPr>
                          </m:ctrlPr>
                        </m:sSubPr>
                        <m:e>
                          <m:r>
                            <a:rPr lang="de-DE" sz="1050" i="1">
                              <a:latin typeface="Cambria Math" panose="02040503050406030204" pitchFamily="18" charset="0"/>
                            </a:rPr>
                            <m:t>𝑋</m:t>
                          </m:r>
                        </m:e>
                        <m:sub>
                          <m:r>
                            <a:rPr lang="de-DE" sz="1050" i="1">
                              <a:latin typeface="Cambria Math" panose="02040503050406030204" pitchFamily="18" charset="0"/>
                            </a:rPr>
                            <m:t>2</m:t>
                          </m:r>
                        </m:sub>
                      </m:sSub>
                      <m:r>
                        <a:rPr lang="de-DE" sz="1050" b="0" i="1" smtClean="0">
                          <a:latin typeface="Cambria Math" panose="02040503050406030204" pitchFamily="18" charset="0"/>
                        </a:rPr>
                        <m:t>∼</m:t>
                      </m:r>
                      <m:sSup>
                        <m:sSupPr>
                          <m:ctrlPr>
                            <a:rPr lang="en-US" sz="1050" i="1">
                              <a:latin typeface="Cambria Math" panose="02040503050406030204" pitchFamily="18" charset="0"/>
                            </a:rPr>
                          </m:ctrlPr>
                        </m:sSupPr>
                        <m:e>
                          <m:r>
                            <a:rPr lang="de-DE" sz="1050" i="1">
                              <a:latin typeface="Cambria Math" panose="02040503050406030204" pitchFamily="18" charset="0"/>
                            </a:rPr>
                            <m:t>𝜒</m:t>
                          </m:r>
                        </m:e>
                        <m:sup>
                          <m:r>
                            <a:rPr lang="en-US" sz="1050" i="1">
                              <a:latin typeface="Cambria Math" panose="02040503050406030204" pitchFamily="18" charset="0"/>
                            </a:rPr>
                            <m:t>2</m:t>
                          </m:r>
                        </m:sup>
                      </m:sSup>
                      <m:d>
                        <m:dPr>
                          <m:ctrlPr>
                            <a:rPr lang="en-US" sz="1050" b="0" i="1" smtClean="0">
                              <a:latin typeface="Cambria Math" panose="02040503050406030204" pitchFamily="18" charset="0"/>
                            </a:rPr>
                          </m:ctrlPr>
                        </m:dPr>
                        <m:e>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1</m:t>
                              </m:r>
                            </m:sub>
                          </m:sSub>
                          <m:r>
                            <a:rPr lang="en-US" sz="1050" b="0" i="1" smtClean="0">
                              <a:latin typeface="Cambria Math" panose="02040503050406030204" pitchFamily="18" charset="0"/>
                            </a:rPr>
                            <m:t>+</m:t>
                          </m:r>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𝑛</m:t>
                              </m:r>
                            </m:e>
                            <m:sub>
                              <m:r>
                                <a:rPr lang="en-US" sz="1050" b="0" i="1" smtClean="0">
                                  <a:latin typeface="Cambria Math" panose="02040503050406030204" pitchFamily="18" charset="0"/>
                                </a:rPr>
                                <m:t>2</m:t>
                              </m:r>
                            </m:sub>
                          </m:sSub>
                        </m:e>
                      </m:d>
                    </m:oMath>
                  </m:oMathPara>
                </a14:m>
                <a:endParaRPr lang="de-DE" sz="1050" dirty="0"/>
              </a:p>
            </p:txBody>
          </p:sp>
        </mc:Choice>
        <mc:Fallback xmlns="">
          <p:sp>
            <p:nvSpPr>
              <p:cNvPr id="21" name="TextBox 20">
                <a:extLst>
                  <a:ext uri="{FF2B5EF4-FFF2-40B4-BE49-F238E27FC236}">
                    <a16:creationId xmlns:a16="http://schemas.microsoft.com/office/drawing/2014/main" id="{462A1203-4A04-1E5D-7A19-EBC0417518C5}"/>
                  </a:ext>
                </a:extLst>
              </p:cNvPr>
              <p:cNvSpPr txBox="1">
                <a:spLocks noRot="1" noChangeAspect="1" noMove="1" noResize="1" noEditPoints="1" noAdjustHandles="1" noChangeArrowheads="1" noChangeShapeType="1" noTextEdit="1"/>
              </p:cNvSpPr>
              <p:nvPr/>
            </p:nvSpPr>
            <p:spPr bwMode="gray">
              <a:xfrm>
                <a:off x="7235827" y="2136747"/>
                <a:ext cx="1840717" cy="1353562"/>
              </a:xfrm>
              <a:prstGeom prst="roundRect">
                <a:avLst/>
              </a:prstGeom>
              <a:blipFill>
                <a:blip r:embed="rId10"/>
                <a:stretch>
                  <a:fillRect/>
                </a:stretch>
              </a:blipFill>
              <a:ln w="38100">
                <a:solidFill>
                  <a:srgbClr val="B1063A"/>
                </a:solidFill>
              </a:ln>
            </p:spPr>
            <p:txBody>
              <a:bodyPr/>
              <a:lstStyle/>
              <a:p>
                <a:r>
                  <a:rPr lang="de-DE">
                    <a:noFill/>
                  </a:rPr>
                  <a:t> </a:t>
                </a:r>
              </a:p>
            </p:txBody>
          </p:sp>
        </mc:Fallback>
      </mc:AlternateContent>
      <p:sp>
        <p:nvSpPr>
          <p:cNvPr id="22" name="Rounded Rectangle 21">
            <a:extLst>
              <a:ext uri="{FF2B5EF4-FFF2-40B4-BE49-F238E27FC236}">
                <a16:creationId xmlns:a16="http://schemas.microsoft.com/office/drawing/2014/main" id="{389AE388-CE18-52D9-B9C6-03E4108D7E94}"/>
              </a:ext>
            </a:extLst>
          </p:cNvPr>
          <p:cNvSpPr/>
          <p:nvPr/>
        </p:nvSpPr>
        <p:spPr bwMode="gray">
          <a:xfrm>
            <a:off x="3797300" y="2530001"/>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Rounded Rectangle 22">
            <a:extLst>
              <a:ext uri="{FF2B5EF4-FFF2-40B4-BE49-F238E27FC236}">
                <a16:creationId xmlns:a16="http://schemas.microsoft.com/office/drawing/2014/main" id="{1F34D6B6-0984-63A8-0EE7-17310BB79AF6}"/>
              </a:ext>
            </a:extLst>
          </p:cNvPr>
          <p:cNvSpPr/>
          <p:nvPr/>
        </p:nvSpPr>
        <p:spPr bwMode="gray">
          <a:xfrm>
            <a:off x="3522884" y="4264019"/>
            <a:ext cx="1134739" cy="724774"/>
          </a:xfrm>
          <a:prstGeom prst="roundRect">
            <a:avLst/>
          </a:prstGeom>
          <a:solidFill>
            <a:srgbClr val="F7A8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Tree>
    <p:extLst>
      <p:ext uri="{BB962C8B-B14F-4D97-AF65-F5344CB8AC3E}">
        <p14:creationId xmlns:p14="http://schemas.microsoft.com/office/powerpoint/2010/main" val="383367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dissolve">
                                      <p:cBhvr>
                                        <p:cTn id="57" dur="500"/>
                                        <p:tgtEl>
                                          <p:spTgt spid="16"/>
                                        </p:tgtEl>
                                      </p:cBhvr>
                                    </p:animEffect>
                                  </p:childTnLst>
                                </p:cTn>
                              </p:par>
                              <p:par>
                                <p:cTn id="58" presetID="22" presetClass="entr" presetSubtype="2"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dissolv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10" grpId="0"/>
      <p:bldP spid="14" grpId="0" animBg="1"/>
      <p:bldP spid="16" grpId="0"/>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F918F47-6217-A07C-43F9-6F3493037EB7}"/>
                  </a:ext>
                </a:extLst>
              </p:cNvPr>
              <p:cNvSpPr>
                <a:spLocks noGrp="1"/>
              </p:cNvSpPr>
              <p:nvPr>
                <p:ph type="body" sz="quarter" idx="13"/>
              </p:nvPr>
            </p:nvSpPr>
            <p:spPr>
              <a:xfrm>
                <a:off x="358777" y="1239837"/>
                <a:ext cx="6733504" cy="1763961"/>
              </a:xfrm>
            </p:spPr>
            <p:txBody>
              <a:bodyPr/>
              <a:lstStyle/>
              <a:p>
                <a:r>
                  <a:rPr lang="de-DE" b="1" dirty="0">
                    <a:solidFill>
                      <a:schemeClr val="accent4"/>
                    </a:solidFill>
                  </a:rPr>
                  <a:t>Beispiel (CPU-Rechenzeit)</a:t>
                </a:r>
                <a:r>
                  <a:rPr lang="de-DE" dirty="0"/>
                  <a:t>. Eine verteilte Rechenaufgabe wird auf 10 Maschinen verteilt. Die Rechenzeiten pro Maschine sind unabhängig normalverteilt mit einem Erwartungswert von 20 Sekunden und einer Standardabweichung von 3 Sekunden. Wie wahrscheinlich ist es, dass die empirische korrigierte Varianz größer ist als 12? </a:t>
                </a:r>
              </a:p>
              <a:p>
                <a:r>
                  <a:rPr lang="de-DE" b="1" dirty="0"/>
                  <a:t>Lösung</a:t>
                </a:r>
                <a:r>
                  <a:rPr lang="de-DE" dirty="0"/>
                  <a:t>. Sei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𝑆</m:t>
                        </m:r>
                      </m:e>
                      <m:sup>
                        <m:r>
                          <a:rPr lang="en-US" b="0" i="0"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m:t>
                    </m:r>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𝑉</m:t>
                        </m:r>
                      </m:e>
                    </m:acc>
                    <m:d>
                      <m:dPr>
                        <m:begChr m:val="["/>
                        <m:endChr m:val="]"/>
                        <m:ctrlPr>
                          <a:rPr lang="en-US" i="1" dirty="0" smtClean="0">
                            <a:solidFill>
                              <a:schemeClr val="tx1"/>
                            </a:solidFill>
                            <a:latin typeface="Cambria Math" panose="02040503050406030204" pitchFamily="18" charset="0"/>
                          </a:rPr>
                        </m:ctrlPr>
                      </m:dPr>
                      <m:e>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m:t>
                            </m:r>
                          </m:sub>
                        </m:sSub>
                        <m:r>
                          <a:rPr lang="en-US" b="0" i="1" dirty="0" smtClean="0">
                            <a:solidFill>
                              <a:schemeClr val="tx1"/>
                            </a:solidFill>
                            <a:latin typeface="Cambria Math" panose="02040503050406030204" pitchFamily="18" charset="0"/>
                          </a:rPr>
                          <m:t>,…,</m:t>
                        </m:r>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10</m:t>
                            </m:r>
                          </m:sub>
                        </m:sSub>
                        <m:r>
                          <a:rPr lang="en-US" b="0" i="1" dirty="0" smtClean="0">
                            <a:solidFill>
                              <a:schemeClr val="tx1"/>
                            </a:solidFill>
                            <a:latin typeface="Cambria Math" panose="02040503050406030204" pitchFamily="18" charset="0"/>
                          </a:rPr>
                          <m:t> </m:t>
                        </m:r>
                      </m:e>
                    </m:d>
                  </m:oMath>
                </a14:m>
                <a:r>
                  <a:rPr lang="de-DE" dirty="0"/>
                  <a:t> die empirische korrigierte Varianz, dann wissen wir, dass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9</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9</m:t>
                        </m:r>
                      </m:e>
                    </m:d>
                  </m:oMath>
                </a14:m>
                <a:r>
                  <a:rPr lang="de-DE" dirty="0"/>
                  <a:t> und daher</a:t>
                </a:r>
              </a:p>
            </p:txBody>
          </p:sp>
        </mc:Choice>
        <mc:Fallback xmlns="">
          <p:sp>
            <p:nvSpPr>
              <p:cNvPr id="2" name="Text Placeholder 1">
                <a:extLst>
                  <a:ext uri="{FF2B5EF4-FFF2-40B4-BE49-F238E27FC236}">
                    <a16:creationId xmlns:a16="http://schemas.microsoft.com/office/drawing/2014/main" id="{CF918F47-6217-A07C-43F9-6F3493037EB7}"/>
                  </a:ext>
                </a:extLst>
              </p:cNvPr>
              <p:cNvSpPr>
                <a:spLocks noGrp="1" noRot="1" noChangeAspect="1" noMove="1" noResize="1" noEditPoints="1" noAdjustHandles="1" noChangeArrowheads="1" noChangeShapeType="1" noTextEdit="1"/>
              </p:cNvSpPr>
              <p:nvPr>
                <p:ph type="body" sz="quarter" idx="13"/>
              </p:nvPr>
            </p:nvSpPr>
            <p:spPr>
              <a:xfrm>
                <a:off x="358777" y="1239837"/>
                <a:ext cx="6733504" cy="1763961"/>
              </a:xfrm>
              <a:blipFill>
                <a:blip r:embed="rId2"/>
                <a:stretch>
                  <a:fillRect t="-714" b="-14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9895B53-038A-764D-BB0B-4B4D1B0C3C9D}"/>
                  </a:ext>
                </a:extLst>
              </p:cNvPr>
              <p:cNvSpPr>
                <a:spLocks noGrp="1"/>
              </p:cNvSpPr>
              <p:nvPr>
                <p:ph type="title"/>
              </p:nvPr>
            </p:nvSpPr>
            <p:spPr/>
            <p:txBody>
              <a:bodyPr/>
              <a:lstStyle/>
              <a:p>
                <a:r>
                  <a:rPr lang="de-DE" dirty="0"/>
                  <a:t>Verteilung von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dirty="0" smtClean="0">
                            <a:latin typeface="Cambria Math" panose="02040503050406030204" pitchFamily="18" charset="0"/>
                          </a:rPr>
                          <m:t>𝑛</m:t>
                        </m:r>
                      </m:sub>
                    </m:sSub>
                  </m:oMath>
                </a14:m>
                <a:r>
                  <a:rPr lang="de-DE" dirty="0"/>
                  <a:t> und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r>
                  <a:rPr lang="de-DE" dirty="0"/>
                  <a:t> bei Normalverteilung</a:t>
                </a:r>
              </a:p>
            </p:txBody>
          </p:sp>
        </mc:Choice>
        <mc:Fallback xmlns="">
          <p:sp>
            <p:nvSpPr>
              <p:cNvPr id="3" name="Title 2">
                <a:extLst>
                  <a:ext uri="{FF2B5EF4-FFF2-40B4-BE49-F238E27FC236}">
                    <a16:creationId xmlns:a16="http://schemas.microsoft.com/office/drawing/2014/main" id="{C9895B53-038A-764D-BB0B-4B4D1B0C3C9D}"/>
                  </a:ext>
                </a:extLst>
              </p:cNvPr>
              <p:cNvSpPr>
                <a:spLocks noGrp="1" noRot="1" noChangeAspect="1" noMove="1" noResize="1" noEditPoints="1" noAdjustHandles="1" noChangeArrowheads="1" noChangeShapeType="1" noTextEdit="1"/>
              </p:cNvSpPr>
              <p:nvPr>
                <p:ph type="title"/>
              </p:nvPr>
            </p:nvSpPr>
            <p:spPr>
              <a:blipFill>
                <a:blip r:embed="rId3"/>
                <a:stretch>
                  <a:fillRect l="-2399"/>
                </a:stretch>
              </a:blipFill>
            </p:spPr>
            <p:txBody>
              <a:bodyPr/>
              <a:lstStyle/>
              <a:p>
                <a:r>
                  <a:rPr lang="de-DE">
                    <a:noFill/>
                  </a:rPr>
                  <a:t> </a:t>
                </a:r>
              </a:p>
            </p:txBody>
          </p:sp>
        </mc:Fallback>
      </mc:AlternateContent>
      <p:pic>
        <p:nvPicPr>
          <p:cNvPr id="4" name="Picture 2" descr="Scientists claim that the silicon chips that brought computers to the masses in the 1980s are soon to be a thing of the past (stock image)">
            <a:extLst>
              <a:ext uri="{FF2B5EF4-FFF2-40B4-BE49-F238E27FC236}">
                <a16:creationId xmlns:a16="http://schemas.microsoft.com/office/drawing/2014/main" id="{A009CDB0-DB8E-2B5D-3CFA-0FD51CB1F1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63" b="12201"/>
          <a:stretch/>
        </p:blipFill>
        <p:spPr bwMode="auto">
          <a:xfrm>
            <a:off x="7310444" y="1267603"/>
            <a:ext cx="1644975" cy="10161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5D01A7-C997-5C0B-9C93-A408990840EF}"/>
                  </a:ext>
                </a:extLst>
              </p:cNvPr>
              <p:cNvSpPr txBox="1"/>
              <p:nvPr/>
            </p:nvSpPr>
            <p:spPr bwMode="gray">
              <a:xfrm>
                <a:off x="1331640" y="3054157"/>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&gt;12</m:t>
                          </m:r>
                        </m:e>
                      </m:d>
                      <m:r>
                        <a:rPr lang="en-US" sz="1400" b="0" i="1" smtClean="0">
                          <a:latin typeface="Cambria Math" panose="02040503050406030204" pitchFamily="18" charset="0"/>
                        </a:rPr>
                        <m:t>=1−</m:t>
                      </m:r>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≤12</m:t>
                          </m:r>
                        </m:e>
                      </m:d>
                    </m:oMath>
                  </m:oMathPara>
                </a14:m>
                <a:endParaRPr lang="de-DE" sz="1400" dirty="0"/>
              </a:p>
            </p:txBody>
          </p:sp>
        </mc:Choice>
        <mc:Fallback xmlns="">
          <p:sp>
            <p:nvSpPr>
              <p:cNvPr id="6" name="TextBox 5">
                <a:extLst>
                  <a:ext uri="{FF2B5EF4-FFF2-40B4-BE49-F238E27FC236}">
                    <a16:creationId xmlns:a16="http://schemas.microsoft.com/office/drawing/2014/main" id="{5C5D01A7-C997-5C0B-9C93-A408990840EF}"/>
                  </a:ext>
                </a:extLst>
              </p:cNvPr>
              <p:cNvSpPr txBox="1">
                <a:spLocks noRot="1" noChangeAspect="1" noMove="1" noResize="1" noEditPoints="1" noAdjustHandles="1" noChangeArrowheads="1" noChangeShapeType="1" noTextEdit="1"/>
              </p:cNvSpPr>
              <p:nvPr/>
            </p:nvSpPr>
            <p:spPr bwMode="gray">
              <a:xfrm>
                <a:off x="1331640" y="3054157"/>
                <a:ext cx="4681728" cy="307777"/>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CC89DC-3281-6B19-FBCB-FD82891F0FDF}"/>
                  </a:ext>
                </a:extLst>
              </p:cNvPr>
              <p:cNvSpPr txBox="1"/>
              <p:nvPr/>
            </p:nvSpPr>
            <p:spPr bwMode="gray">
              <a:xfrm>
                <a:off x="1691680" y="3361934"/>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𝜒</m:t>
                          </m:r>
                        </m:e>
                        <m:sup>
                          <m:r>
                            <a:rPr lang="en-US" sz="1400" b="0" i="1" smtClean="0">
                              <a:latin typeface="Cambria Math" panose="02040503050406030204" pitchFamily="18" charset="0"/>
                            </a:rPr>
                            <m:t>2</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12;9</m:t>
                          </m:r>
                        </m:e>
                      </m:d>
                    </m:oMath>
                  </m:oMathPara>
                </a14:m>
                <a:endParaRPr lang="de-DE" sz="1400" dirty="0"/>
              </a:p>
            </p:txBody>
          </p:sp>
        </mc:Choice>
        <mc:Fallback xmlns="">
          <p:sp>
            <p:nvSpPr>
              <p:cNvPr id="7" name="TextBox 6">
                <a:extLst>
                  <a:ext uri="{FF2B5EF4-FFF2-40B4-BE49-F238E27FC236}">
                    <a16:creationId xmlns:a16="http://schemas.microsoft.com/office/drawing/2014/main" id="{58CC89DC-3281-6B19-FBCB-FD82891F0FDF}"/>
                  </a:ext>
                </a:extLst>
              </p:cNvPr>
              <p:cNvSpPr txBox="1">
                <a:spLocks noRot="1" noChangeAspect="1" noMove="1" noResize="1" noEditPoints="1" noAdjustHandles="1" noChangeArrowheads="1" noChangeShapeType="1" noTextEdit="1"/>
              </p:cNvSpPr>
              <p:nvPr/>
            </p:nvSpPr>
            <p:spPr bwMode="gray">
              <a:xfrm>
                <a:off x="1691680" y="3361934"/>
                <a:ext cx="4681728" cy="307777"/>
              </a:xfrm>
              <a:prstGeom prst="rect">
                <a:avLst/>
              </a:prstGeom>
              <a:blipFill>
                <a:blip r:embed="rId6"/>
                <a:stretch>
                  <a:fillRect b="-4000"/>
                </a:stretch>
              </a:blipFill>
            </p:spPr>
            <p:txBody>
              <a:bodyPr/>
              <a:lstStyle/>
              <a:p>
                <a:r>
                  <a:rPr lang="de-DE">
                    <a:noFill/>
                  </a:rPr>
                  <a:t> </a:t>
                </a:r>
              </a:p>
            </p:txBody>
          </p:sp>
        </mc:Fallback>
      </mc:AlternateContent>
      <p:sp>
        <p:nvSpPr>
          <p:cNvPr id="8" name="TextBox 7">
            <a:extLst>
              <a:ext uri="{FF2B5EF4-FFF2-40B4-BE49-F238E27FC236}">
                <a16:creationId xmlns:a16="http://schemas.microsoft.com/office/drawing/2014/main" id="{A34B572C-36E1-147A-8A73-61AF3D801DEE}"/>
              </a:ext>
            </a:extLst>
          </p:cNvPr>
          <p:cNvSpPr txBox="1"/>
          <p:nvPr/>
        </p:nvSpPr>
        <p:spPr bwMode="gray">
          <a:xfrm>
            <a:off x="4283968" y="3665039"/>
            <a:ext cx="2592288" cy="276999"/>
          </a:xfrm>
          <a:prstGeom prst="rect">
            <a:avLst/>
          </a:prstGeom>
          <a:noFill/>
        </p:spPr>
        <p:txBody>
          <a:bodyPr wrap="square">
            <a:spAutoFit/>
          </a:bodyPr>
          <a:lstStyle/>
          <a:p>
            <a:pPr algn="ctr">
              <a:spcBef>
                <a:spcPts val="300"/>
              </a:spcBef>
              <a:spcAft>
                <a:spcPts val="300"/>
              </a:spcAft>
              <a:buClr>
                <a:schemeClr val="accent1"/>
              </a:buClr>
              <a:buSzPct val="90000"/>
            </a:pPr>
            <a:r>
              <a:rPr lang="de-DE" sz="1200" b="1" dirty="0" err="1">
                <a:latin typeface="Courier New" panose="02070309020205020404" pitchFamily="49" charset="0"/>
                <a:cs typeface="Courier New" panose="02070309020205020404" pitchFamily="49" charset="0"/>
              </a:rPr>
              <a:t>pchi</a:t>
            </a:r>
            <a:r>
              <a:rPr lang="de-DE" sz="1200" b="1" dirty="0">
                <a:latin typeface="Courier New" panose="02070309020205020404" pitchFamily="49" charset="0"/>
                <a:cs typeface="Courier New" panose="02070309020205020404" pitchFamily="49" charset="0"/>
              </a:rPr>
              <a:t>(12,9)</a:t>
            </a:r>
          </a:p>
        </p:txBody>
      </p:sp>
      <mc:AlternateContent xmlns:mc="http://schemas.openxmlformats.org/markup-compatibility/2006" xmlns:a14="http://schemas.microsoft.com/office/drawing/2010/main">
        <mc:Choice Requires="a14">
          <p:sp>
            <p:nvSpPr>
              <p:cNvPr id="554" name="TextBox 553">
                <a:extLst>
                  <a:ext uri="{FF2B5EF4-FFF2-40B4-BE49-F238E27FC236}">
                    <a16:creationId xmlns:a16="http://schemas.microsoft.com/office/drawing/2014/main" id="{418B17C1-FDCA-039B-A611-AEF121BB5BCA}"/>
                  </a:ext>
                </a:extLst>
              </p:cNvPr>
              <p:cNvSpPr txBox="1"/>
              <p:nvPr/>
            </p:nvSpPr>
            <p:spPr bwMode="gray">
              <a:xfrm>
                <a:off x="1835696" y="4023175"/>
                <a:ext cx="4681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=0.2133≈21.3%</m:t>
                      </m:r>
                    </m:oMath>
                  </m:oMathPara>
                </a14:m>
                <a:endParaRPr lang="de-DE" sz="1400" dirty="0"/>
              </a:p>
            </p:txBody>
          </p:sp>
        </mc:Choice>
        <mc:Fallback xmlns="">
          <p:sp>
            <p:nvSpPr>
              <p:cNvPr id="554" name="TextBox 553">
                <a:extLst>
                  <a:ext uri="{FF2B5EF4-FFF2-40B4-BE49-F238E27FC236}">
                    <a16:creationId xmlns:a16="http://schemas.microsoft.com/office/drawing/2014/main" id="{418B17C1-FDCA-039B-A611-AEF121BB5BCA}"/>
                  </a:ext>
                </a:extLst>
              </p:cNvPr>
              <p:cNvSpPr txBox="1">
                <a:spLocks noRot="1" noChangeAspect="1" noMove="1" noResize="1" noEditPoints="1" noAdjustHandles="1" noChangeArrowheads="1" noChangeShapeType="1" noTextEdit="1"/>
              </p:cNvSpPr>
              <p:nvPr/>
            </p:nvSpPr>
            <p:spPr bwMode="gray">
              <a:xfrm>
                <a:off x="1835696" y="4023175"/>
                <a:ext cx="4681728" cy="307777"/>
              </a:xfrm>
              <a:prstGeom prst="rect">
                <a:avLst/>
              </a:prstGeom>
              <a:blipFill>
                <a:blip r:embed="rId7"/>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79282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dissolv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4"/>
                                        </p:tgtEl>
                                        <p:attrNameLst>
                                          <p:attrName>style.visibility</p:attrName>
                                        </p:attrNameLst>
                                      </p:cBhvr>
                                      <p:to>
                                        <p:strVal val="visible"/>
                                      </p:to>
                                    </p:set>
                                    <p:animEffect transition="in" filter="dissolve">
                                      <p:cBhvr>
                                        <p:cTn id="35"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5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E434608-3B0D-6830-37FA-CCDC8AF8C87D}"/>
                  </a:ext>
                </a:extLst>
              </p:cNvPr>
              <p:cNvSpPr>
                <a:spLocks noGrp="1"/>
              </p:cNvSpPr>
              <p:nvPr>
                <p:ph type="body" sz="quarter" idx="13"/>
              </p:nvPr>
            </p:nvSpPr>
            <p:spPr/>
            <p:txBody>
              <a:bodyPr/>
              <a:lstStyle/>
              <a:p>
                <a:r>
                  <a:rPr lang="de-DE" b="1" dirty="0">
                    <a:solidFill>
                      <a:schemeClr val="accent1"/>
                    </a:solidFill>
                  </a:rPr>
                  <a:t>Korollar (Verteilung des empirischen normierten Mittelwertschätzers)</a:t>
                </a:r>
                <a:r>
                  <a:rPr lang="de-DE" dirty="0"/>
                  <a:t>. </a:t>
                </a:r>
                <a:r>
                  <a:rPr lang="de-DE"/>
                  <a:t>Seien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de-DE" dirty="0"/>
                  <a:t> unabhängige normalverteilte Zufallsvariablen 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r>
                  <a:rPr lang="de-DE" dirty="0"/>
                  <a:t> für alle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a14:m>
                <a:r>
                  <a:rPr lang="de-DE" dirty="0"/>
                  <a:t>. Dann ist der normierte Mittelwertschätzer </a:t>
                </a:r>
                <a14:m>
                  <m:oMath xmlns:m="http://schemas.openxmlformats.org/officeDocument/2006/math">
                    <m:r>
                      <a:rPr lang="en-US" b="0" i="1" smtClean="0">
                        <a:latin typeface="Cambria Math" panose="02040503050406030204" pitchFamily="18" charset="0"/>
                      </a:rPr>
                      <m:t>𝑡</m:t>
                    </m:r>
                  </m:oMath>
                </a14:m>
                <a:r>
                  <a:rPr lang="de-DE" dirty="0"/>
                  <a:t>-verteilt mit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de-DE" dirty="0"/>
                  <a:t> Freiheitsgraden:</a:t>
                </a:r>
              </a:p>
              <a:p>
                <a:pPr marL="0" indent="0">
                  <a:buNone/>
                </a:pPr>
                <a14:m>
                  <m:oMathPara xmlns:m="http://schemas.openxmlformats.org/officeDocument/2006/math">
                    <m:oMathParaPr>
                      <m:jc m:val="centerGroup"/>
                    </m:oMathParaPr>
                    <m:oMath xmlns:m="http://schemas.openxmlformats.org/officeDocument/2006/math">
                      <m:f>
                        <m:fPr>
                          <m:ctrlPr>
                            <a:rPr lang="en-US" b="0" i="1" dirty="0" smtClean="0">
                              <a:solidFill>
                                <a:schemeClr val="tx1"/>
                              </a:solidFill>
                              <a:latin typeface="Cambria Math" panose="02040503050406030204" pitchFamily="18" charset="0"/>
                            </a:rPr>
                          </m:ctrlPr>
                        </m:fPr>
                        <m:num>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dirty="0">
                                  <a:latin typeface="Cambria Math" panose="02040503050406030204" pitchFamily="18" charset="0"/>
                                </a:rPr>
                                <m:t>𝑛</m:t>
                              </m:r>
                            </m:sub>
                          </m:sSub>
                          <m:r>
                            <a:rPr lang="en-US" i="1" dirty="0">
                              <a:latin typeface="Cambria Math" panose="02040503050406030204" pitchFamily="18" charset="0"/>
                            </a:rPr>
                            <m:t>−</m:t>
                          </m:r>
                          <m:r>
                            <a:rPr lang="en-US" b="0" i="1" dirty="0" smtClean="0">
                              <a:solidFill>
                                <a:schemeClr val="tx1"/>
                              </a:solidFill>
                              <a:latin typeface="Cambria Math" panose="02040503050406030204" pitchFamily="18" charset="0"/>
                            </a:rPr>
                            <m:t>𝜇</m:t>
                          </m:r>
                        </m:num>
                        <m:den>
                          <m:rad>
                            <m:radPr>
                              <m:degHide m:val="on"/>
                              <m:ctrlPr>
                                <a:rPr lang="en-US" b="0" i="1" dirty="0" smtClean="0">
                                  <a:solidFill>
                                    <a:schemeClr val="tx1"/>
                                  </a:solidFill>
                                  <a:latin typeface="Cambria Math" panose="02040503050406030204" pitchFamily="18" charset="0"/>
                                </a:rPr>
                              </m:ctrlPr>
                            </m:radPr>
                            <m:deg/>
                            <m:e>
                              <m:f>
                                <m:fPr>
                                  <m:ctrlPr>
                                    <a:rPr lang="en-US"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r>
                                        <a:rPr lang="en-US" i="1" dirty="0">
                                          <a:latin typeface="Cambria Math" panose="02040503050406030204" pitchFamily="18" charset="0"/>
                                        </a:rPr>
                                        <m:t> </m:t>
                                      </m:r>
                                    </m:e>
                                  </m:d>
                                </m:num>
                                <m:den>
                                  <m:r>
                                    <a:rPr lang="en-US" b="0" i="1" dirty="0" smtClean="0">
                                      <a:latin typeface="Cambria Math" panose="02040503050406030204" pitchFamily="18" charset="0"/>
                                    </a:rPr>
                                    <m:t>𝑛</m:t>
                                  </m:r>
                                </m:den>
                              </m:f>
                            </m:e>
                          </m:rad>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oMath>
                  </m:oMathPara>
                </a14:m>
                <a:endParaRPr lang="de-DE" dirty="0"/>
              </a:p>
              <a:p>
                <a:r>
                  <a:rPr lang="de-DE" b="1" dirty="0">
                    <a:solidFill>
                      <a:schemeClr val="accent2"/>
                    </a:solidFill>
                  </a:rPr>
                  <a:t>Bemerkungen (des empirischen normierten Mittelwertschätzers)</a:t>
                </a:r>
                <a:endParaRPr lang="de-DE" dirty="0"/>
              </a:p>
              <a:p>
                <a:pPr lvl="1"/>
                <a:r>
                  <a:rPr lang="de-DE" sz="1200" dirty="0"/>
                  <a:t>Folgt direkt aus der Definition der </a:t>
                </a:r>
                <a14:m>
                  <m:oMath xmlns:m="http://schemas.openxmlformats.org/officeDocument/2006/math">
                    <m:r>
                      <a:rPr lang="en-US" sz="1200" b="0" i="1" smtClean="0">
                        <a:latin typeface="Cambria Math" panose="02040503050406030204" pitchFamily="18" charset="0"/>
                      </a:rPr>
                      <m:t>𝑡</m:t>
                    </m:r>
                  </m:oMath>
                </a14:m>
                <a:r>
                  <a:rPr lang="de-DE" sz="1200" dirty="0"/>
                  <a:t>-Verteilung und der Verteilung von </a:t>
                </a:r>
                <a14:m>
                  <m:oMath xmlns:m="http://schemas.openxmlformats.org/officeDocument/2006/math">
                    <m:acc>
                      <m:accPr>
                        <m:chr m:val="̂"/>
                        <m:ctrlPr>
                          <a:rPr lang="en-US" sz="1200" i="1">
                            <a:latin typeface="Cambria Math" panose="02040503050406030204" pitchFamily="18" charset="0"/>
                          </a:rPr>
                        </m:ctrlPr>
                      </m:accPr>
                      <m:e>
                        <m:r>
                          <a:rPr lang="en-US" sz="1200" i="1">
                            <a:latin typeface="Cambria Math" panose="02040503050406030204" pitchFamily="18" charset="0"/>
                          </a:rPr>
                          <m:t>𝑉</m:t>
                        </m:r>
                      </m:e>
                    </m:acc>
                    <m:d>
                      <m:dPr>
                        <m:begChr m:val="["/>
                        <m:endChr m:val="]"/>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1</m:t>
                            </m:r>
                          </m:sub>
                        </m:sSub>
                        <m:r>
                          <a:rPr lang="en-US" sz="1200" i="1" dirty="0">
                            <a:latin typeface="Cambria Math" panose="02040503050406030204" pitchFamily="18" charset="0"/>
                          </a:rPr>
                          <m:t>,…,</m:t>
                        </m:r>
                        <m:sSub>
                          <m:sSubPr>
                            <m:ctrlPr>
                              <a:rPr lang="en-US" sz="1200" i="1" dirty="0">
                                <a:latin typeface="Cambria Math" panose="02040503050406030204" pitchFamily="18" charset="0"/>
                              </a:rPr>
                            </m:ctrlPr>
                          </m:sSubPr>
                          <m:e>
                            <m:r>
                              <a:rPr lang="en-US" sz="1200" i="1" dirty="0">
                                <a:latin typeface="Cambria Math" panose="02040503050406030204" pitchFamily="18" charset="0"/>
                              </a:rPr>
                              <m:t>𝑋</m:t>
                            </m:r>
                          </m:e>
                          <m:sub>
                            <m:r>
                              <a:rPr lang="en-US" sz="1200" i="1" dirty="0">
                                <a:latin typeface="Cambria Math" panose="02040503050406030204" pitchFamily="18" charset="0"/>
                              </a:rPr>
                              <m:t>𝑛</m:t>
                            </m:r>
                          </m:sub>
                        </m:sSub>
                        <m:r>
                          <a:rPr lang="en-US" sz="1200" i="1" dirty="0">
                            <a:latin typeface="Cambria Math" panose="02040503050406030204" pitchFamily="18" charset="0"/>
                          </a:rPr>
                          <m:t> </m:t>
                        </m:r>
                      </m:e>
                    </m:d>
                  </m:oMath>
                </a14:m>
                <a:endParaRPr lang="de-DE" sz="1200" dirty="0"/>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wurde von William </a:t>
                </a:r>
                <a:r>
                  <a:rPr lang="de-DE" sz="1200" dirty="0" err="1"/>
                  <a:t>Sealy</a:t>
                </a:r>
                <a:r>
                  <a:rPr lang="de-DE" sz="1200" dirty="0"/>
                  <a:t> </a:t>
                </a:r>
                <a:r>
                  <a:rPr lang="de-DE" sz="1200" dirty="0" err="1"/>
                  <a:t>Gosset</a:t>
                </a:r>
                <a:r>
                  <a:rPr lang="de-DE" sz="1200" dirty="0"/>
                  <a:t>, der für die Guinness Brauerei arbeitete, entdeckt und unter dem Pseudonym „Student“ </a:t>
                </a:r>
                <a:r>
                  <a:rPr lang="de-DE" sz="1200" dirty="0">
                    <a:hlinkClick r:id="rId2"/>
                  </a:rPr>
                  <a:t>veröffentlicht</a:t>
                </a:r>
                <a:r>
                  <a:rPr lang="de-DE" sz="1200" dirty="0"/>
                  <a:t> (daher nennt man die Verteilung auch „Student </a:t>
                </a:r>
                <a14:m>
                  <m:oMath xmlns:m="http://schemas.openxmlformats.org/officeDocument/2006/math">
                    <m:r>
                      <a:rPr lang="en-US" sz="1200" i="1">
                        <a:latin typeface="Cambria Math" panose="02040503050406030204" pitchFamily="18" charset="0"/>
                      </a:rPr>
                      <m:t>𝑡</m:t>
                    </m:r>
                  </m:oMath>
                </a14:m>
                <a:r>
                  <a:rPr lang="de-DE" sz="1200" dirty="0"/>
                  <a:t>-Verteilung“).</a:t>
                </a:r>
              </a:p>
              <a:p>
                <a:pPr lvl="1"/>
                <a:r>
                  <a:rPr lang="de-DE" sz="1200" dirty="0"/>
                  <a:t>Das Ergebnis erlaubt es, auch bei unbekannter Varianz (und daher empirisch geschätzter Varianz) die Verteilung des Schätzers zu kennen.</a:t>
                </a:r>
              </a:p>
              <a:p>
                <a:pPr lvl="1"/>
                <a:r>
                  <a:rPr lang="de-DE" sz="1200" dirty="0"/>
                  <a:t>Die </a:t>
                </a:r>
                <a14:m>
                  <m:oMath xmlns:m="http://schemas.openxmlformats.org/officeDocument/2006/math">
                    <m:r>
                      <a:rPr lang="en-US" sz="1200" i="1">
                        <a:latin typeface="Cambria Math" panose="02040503050406030204" pitchFamily="18" charset="0"/>
                      </a:rPr>
                      <m:t>𝑡</m:t>
                    </m:r>
                  </m:oMath>
                </a14:m>
                <a:r>
                  <a:rPr lang="de-DE" sz="1200" dirty="0"/>
                  <a:t>-Verteilung konvergiert in Wahrscheinlichkeit zur Standardnormalverteilung!</a:t>
                </a:r>
              </a:p>
            </p:txBody>
          </p:sp>
        </mc:Choice>
        <mc:Fallback xmlns="">
          <p:sp>
            <p:nvSpPr>
              <p:cNvPr id="2" name="Text Placeholder 1">
                <a:extLst>
                  <a:ext uri="{FF2B5EF4-FFF2-40B4-BE49-F238E27FC236}">
                    <a16:creationId xmlns:a16="http://schemas.microsoft.com/office/drawing/2014/main" id="{AE434608-3B0D-6830-37FA-CCDC8AF8C87D}"/>
                  </a:ext>
                </a:extLst>
              </p:cNvPr>
              <p:cNvSpPr>
                <a:spLocks noGrp="1" noRot="1" noChangeAspect="1" noMove="1" noResize="1" noEditPoints="1" noAdjustHandles="1" noChangeArrowheads="1" noChangeShapeType="1" noTextEdit="1"/>
              </p:cNvSpPr>
              <p:nvPr>
                <p:ph type="body" sz="quarter" idx="13"/>
              </p:nvPr>
            </p:nvSpPr>
            <p:spPr>
              <a:blipFill>
                <a:blip r:embed="rId3"/>
                <a:stretch>
                  <a:fillRect t="-355" b="-106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E937900-6F0F-C740-8DE0-0A6B026DD72F}"/>
              </a:ext>
            </a:extLst>
          </p:cNvPr>
          <p:cNvSpPr>
            <a:spLocks noGrp="1"/>
          </p:cNvSpPr>
          <p:nvPr>
            <p:ph type="title"/>
          </p:nvPr>
        </p:nvSpPr>
        <p:spPr>
          <a:xfrm>
            <a:off x="358776" y="108001"/>
            <a:ext cx="7021536" cy="927588"/>
          </a:xfrm>
        </p:spPr>
        <p:txBody>
          <a:bodyPr/>
          <a:lstStyle/>
          <a:p>
            <a:r>
              <a:rPr lang="de-DE" dirty="0"/>
              <a:t>Verteilung des empirischen normierten Mittelwertschätzers</a:t>
            </a:r>
            <a:endParaRPr lang="en-DE" dirty="0"/>
          </a:p>
        </p:txBody>
      </p:sp>
      <p:pic>
        <p:nvPicPr>
          <p:cNvPr id="4" name="Picture 2" descr="undefined">
            <a:extLst>
              <a:ext uri="{FF2B5EF4-FFF2-40B4-BE49-F238E27FC236}">
                <a16:creationId xmlns:a16="http://schemas.microsoft.com/office/drawing/2014/main" id="{1FE2AB78-EE86-B3DF-8C99-E339DFF2F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144" y="1095821"/>
            <a:ext cx="844947" cy="1088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D7FF50-9B1A-DFFF-9B92-3DFB0FC8F9EE}"/>
              </a:ext>
            </a:extLst>
          </p:cNvPr>
          <p:cNvSpPr txBox="1"/>
          <p:nvPr/>
        </p:nvSpPr>
        <p:spPr bwMode="gray">
          <a:xfrm>
            <a:off x="7668344" y="2211710"/>
            <a:ext cx="1150549" cy="288032"/>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GB" sz="800" b="1" dirty="0">
                <a:solidFill>
                  <a:srgbClr val="000000"/>
                </a:solidFill>
                <a:latin typeface="Arial" panose="020B0604020202020204" pitchFamily="34" charset="0"/>
              </a:rPr>
              <a:t>William Sealy </a:t>
            </a:r>
            <a:r>
              <a:rPr lang="en-GB" sz="800" b="1" dirty="0" err="1">
                <a:solidFill>
                  <a:srgbClr val="000000"/>
                </a:solidFill>
                <a:latin typeface="Arial" panose="020B0604020202020204" pitchFamily="34" charset="0"/>
              </a:rPr>
              <a:t>Gosset</a:t>
            </a:r>
            <a:br>
              <a:rPr lang="en-GB" sz="800" b="1" i="0" dirty="0">
                <a:solidFill>
                  <a:srgbClr val="000000"/>
                </a:solidFill>
                <a:effectLst/>
                <a:latin typeface="Arial" panose="020B0604020202020204" pitchFamily="34" charset="0"/>
              </a:rPr>
            </a:br>
            <a:r>
              <a:rPr lang="en-GB" sz="800" b="1" i="0" dirty="0">
                <a:solidFill>
                  <a:srgbClr val="000000"/>
                </a:solidFill>
                <a:effectLst/>
                <a:latin typeface="Arial" panose="020B0604020202020204" pitchFamily="34" charset="0"/>
              </a:rPr>
              <a:t>(1876 – 1937)</a:t>
            </a:r>
            <a:endParaRPr lang="en-US" sz="800" dirty="0" err="1"/>
          </a:p>
        </p:txBody>
      </p:sp>
      <p:pic>
        <p:nvPicPr>
          <p:cNvPr id="7" name="Picture 6">
            <a:extLst>
              <a:ext uri="{FF2B5EF4-FFF2-40B4-BE49-F238E27FC236}">
                <a16:creationId xmlns:a16="http://schemas.microsoft.com/office/drawing/2014/main" id="{051CA88F-8335-0B71-6CE8-3C612B3BA803}"/>
              </a:ext>
            </a:extLst>
          </p:cNvPr>
          <p:cNvPicPr>
            <a:picLocks noChangeAspect="1"/>
          </p:cNvPicPr>
          <p:nvPr/>
        </p:nvPicPr>
        <p:blipFill>
          <a:blip r:embed="rId5"/>
          <a:stretch>
            <a:fillRect/>
          </a:stretch>
        </p:blipFill>
        <p:spPr>
          <a:xfrm>
            <a:off x="7789152" y="2520280"/>
            <a:ext cx="908929" cy="134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7230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b="1" dirty="0"/>
              <a:t>Parametrische Schätzer</a:t>
            </a:r>
          </a:p>
          <a:p>
            <a:r>
              <a:rPr lang="de-DE" dirty="0"/>
              <a:t>Eigenschaften von Schätzern</a:t>
            </a:r>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07637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6" y="1239836"/>
                <a:ext cx="5703117" cy="3814627"/>
              </a:xfrm>
            </p:spPr>
            <p:txBody>
              <a:bodyPr/>
              <a:lstStyle/>
              <a:p>
                <a:r>
                  <a:rPr lang="de-DE" b="1" dirty="0">
                    <a:solidFill>
                      <a:schemeClr val="accent4"/>
                    </a:solidFill>
                  </a:rPr>
                  <a:t>Beispiel (Größenverteilung)</a:t>
                </a:r>
                <a:r>
                  <a:rPr lang="de-DE" dirty="0"/>
                  <a:t>. Wir bauen ein neues Vorlesungsgebäude am HPI und müssen entscheiden, welche Stühle wir für das neue Vorlesungsgebäude kaufen. Das hängt von der Verteilung der Körpergröße unserer </a:t>
                </a:r>
                <a:r>
                  <a:rPr lang="de-DE" dirty="0" err="1"/>
                  <a:t>Studys</a:t>
                </a:r>
                <a:r>
                  <a:rPr lang="de-DE" dirty="0"/>
                  <a:t> ab. Wie sind die Größen verteilt?</a:t>
                </a:r>
              </a:p>
              <a:p>
                <a:r>
                  <a:rPr lang="de-DE" b="1" dirty="0"/>
                  <a:t>Ansatz</a:t>
                </a:r>
                <a:r>
                  <a:rPr lang="de-DE" dirty="0"/>
                  <a:t>: Wir betrachten eine Stichprobe </a:t>
                </a:r>
                <a14:m>
                  <m:oMath xmlns:m="http://schemas.openxmlformats.org/officeDocument/2006/math">
                    <m:r>
                      <a:rPr lang="en-US" b="1" i="1" smtClean="0">
                        <a:latin typeface="Cambria Math" panose="02040503050406030204" pitchFamily="18" charset="0"/>
                      </a:rPr>
                      <m:t>𝒙</m:t>
                    </m:r>
                  </m:oMath>
                </a14:m>
                <a:r>
                  <a:rPr lang="de-DE" dirty="0"/>
                  <a:t> von Beobachtungen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300</m:t>
                        </m:r>
                      </m:sub>
                    </m:sSub>
                  </m:oMath>
                </a14:m>
                <a:r>
                  <a:rPr lang="de-DE" dirty="0"/>
                  <a:t> und fragen 300 </a:t>
                </a:r>
                <a:r>
                  <a:rPr lang="de-DE" dirty="0" err="1"/>
                  <a:t>Studys</a:t>
                </a:r>
                <a:r>
                  <a:rPr lang="de-DE" dirty="0"/>
                  <a:t> nach ihrer Größe. Dabei ergibt sich folgendes Histogramm der Verteilung der Größen.</a:t>
                </a:r>
                <a:endParaRPr lang="de-DE" b="1" dirty="0"/>
              </a:p>
              <a:p>
                <a:r>
                  <a:rPr lang="de-DE" b="1" dirty="0"/>
                  <a:t>Frage</a:t>
                </a:r>
                <a:r>
                  <a:rPr lang="de-DE" dirty="0"/>
                  <a:t>: Wie können wir von der Stichprobe auf alle 800 aktuellen </a:t>
                </a:r>
                <a:r>
                  <a:rPr lang="de-DE" dirty="0" err="1"/>
                  <a:t>Studys</a:t>
                </a:r>
                <a:r>
                  <a:rPr lang="de-DE" dirty="0"/>
                  <a:t> (und zukünftige </a:t>
                </a:r>
                <a:r>
                  <a:rPr lang="de-DE" dirty="0" err="1"/>
                  <a:t>Studys</a:t>
                </a:r>
                <a:r>
                  <a:rPr lang="de-DE" dirty="0"/>
                  <a:t>) schließen?</a:t>
                </a:r>
              </a:p>
              <a:p>
                <a:r>
                  <a:rPr lang="de-DE" b="1" dirty="0"/>
                  <a:t>Idee</a:t>
                </a:r>
                <a:r>
                  <a:rPr lang="de-DE" dirty="0"/>
                  <a:t>: Wir machen Verteilungsannahmen mit 2 freien Parametern</a:t>
                </a:r>
                <a:endParaRPr lang="de-DE" b="1" dirty="0"/>
              </a:p>
              <a:p>
                <a:pPr lvl="1"/>
                <a:r>
                  <a:rPr lang="de-DE" sz="1200" dirty="0"/>
                  <a:t>Normalverteilungsannahme mit </a:t>
                </a:r>
                <a14:m>
                  <m:oMath xmlns:m="http://schemas.openxmlformats.org/officeDocument/2006/math">
                    <m:r>
                      <a:rPr lang="en-US" sz="1200" b="0" i="1" smtClean="0">
                        <a:solidFill>
                          <a:srgbClr val="FF0000"/>
                        </a:solidFill>
                        <a:latin typeface="Cambria Math" panose="02040503050406030204" pitchFamily="18" charset="0"/>
                      </a:rPr>
                      <m:t>𝜇</m:t>
                    </m:r>
                    <m:r>
                      <a:rPr lang="en-US" sz="1200" b="0" i="1" smtClean="0">
                        <a:solidFill>
                          <a:srgbClr val="FF0000"/>
                        </a:solidFill>
                        <a:latin typeface="Cambria Math" panose="02040503050406030204" pitchFamily="18" charset="0"/>
                      </a:rPr>
                      <m:t>=170</m:t>
                    </m:r>
                  </m:oMath>
                </a14:m>
                <a:r>
                  <a:rPr lang="de-DE" sz="1200" dirty="0">
                    <a:solidFill>
                      <a:srgbClr val="FF0000"/>
                    </a:solidFill>
                  </a:rPr>
                  <a:t>, </a:t>
                </a:r>
                <a14:m>
                  <m:oMath xmlns:m="http://schemas.openxmlformats.org/officeDocument/2006/math">
                    <m:r>
                      <a:rPr lang="en-US" sz="1200" b="0" i="1" smtClean="0">
                        <a:solidFill>
                          <a:srgbClr val="FF0000"/>
                        </a:solidFill>
                        <a:latin typeface="Cambria Math" panose="02040503050406030204" pitchFamily="18" charset="0"/>
                      </a:rPr>
                      <m:t>𝜎</m:t>
                    </m:r>
                    <m:r>
                      <a:rPr lang="en-US" sz="1200" b="0" i="1" smtClean="0">
                        <a:solidFill>
                          <a:srgbClr val="FF0000"/>
                        </a:solidFill>
                        <a:latin typeface="Cambria Math" panose="02040503050406030204" pitchFamily="18" charset="0"/>
                      </a:rPr>
                      <m:t>=8</m:t>
                    </m:r>
                  </m:oMath>
                </a14:m>
                <a:endParaRPr lang="de-DE" sz="1200" dirty="0">
                  <a:solidFill>
                    <a:srgbClr val="FF0000"/>
                  </a:solidFill>
                </a:endParaRPr>
              </a:p>
              <a:p>
                <a:pPr lvl="1"/>
                <a:r>
                  <a:rPr lang="de-DE" sz="1200" dirty="0"/>
                  <a:t>Normalverteilungsannahme mit </a:t>
                </a:r>
                <a14:m>
                  <m:oMath xmlns:m="http://schemas.openxmlformats.org/officeDocument/2006/math">
                    <m:r>
                      <a:rPr lang="en-US" sz="1200" b="0" i="1" smtClean="0">
                        <a:solidFill>
                          <a:srgbClr val="0070C0"/>
                        </a:solidFill>
                        <a:latin typeface="Cambria Math" panose="02040503050406030204" pitchFamily="18" charset="0"/>
                      </a:rPr>
                      <m:t>𝜇</m:t>
                    </m:r>
                    <m:r>
                      <a:rPr lang="en-US" sz="1200" b="0" i="1" smtClean="0">
                        <a:solidFill>
                          <a:srgbClr val="0070C0"/>
                        </a:solidFill>
                        <a:latin typeface="Cambria Math" panose="02040503050406030204" pitchFamily="18" charset="0"/>
                      </a:rPr>
                      <m:t>=170</m:t>
                    </m:r>
                  </m:oMath>
                </a14:m>
                <a:r>
                  <a:rPr lang="de-DE" sz="1200" dirty="0">
                    <a:solidFill>
                      <a:srgbClr val="0070C0"/>
                    </a:solidFill>
                  </a:rPr>
                  <a:t>, </a:t>
                </a:r>
                <a14:m>
                  <m:oMath xmlns:m="http://schemas.openxmlformats.org/officeDocument/2006/math">
                    <m:r>
                      <a:rPr lang="en-US" sz="1200" b="0" i="1" smtClean="0">
                        <a:solidFill>
                          <a:srgbClr val="0070C0"/>
                        </a:solidFill>
                        <a:latin typeface="Cambria Math" panose="02040503050406030204" pitchFamily="18" charset="0"/>
                      </a:rPr>
                      <m:t>𝜎</m:t>
                    </m:r>
                    <m:r>
                      <a:rPr lang="en-US" sz="1200" b="0" i="1" smtClean="0">
                        <a:solidFill>
                          <a:srgbClr val="0070C0"/>
                        </a:solidFill>
                        <a:latin typeface="Cambria Math" panose="02040503050406030204" pitchFamily="18" charset="0"/>
                      </a:rPr>
                      <m:t>=9</m:t>
                    </m:r>
                  </m:oMath>
                </a14:m>
                <a:endParaRPr lang="de-DE" sz="1200" dirty="0"/>
              </a:p>
              <a:p>
                <a:pPr lvl="1"/>
                <a:r>
                  <a:rPr lang="de-DE" sz="1200" dirty="0"/>
                  <a:t>Normalverteilungsannahme mit </a:t>
                </a:r>
                <a14:m>
                  <m:oMath xmlns:m="http://schemas.openxmlformats.org/officeDocument/2006/math">
                    <m:r>
                      <a:rPr lang="en-US" sz="1200" b="0" i="1" smtClean="0">
                        <a:solidFill>
                          <a:srgbClr val="00B050"/>
                        </a:solidFill>
                        <a:latin typeface="Cambria Math" panose="02040503050406030204" pitchFamily="18" charset="0"/>
                      </a:rPr>
                      <m:t>𝜇</m:t>
                    </m:r>
                    <m:r>
                      <a:rPr lang="en-US" sz="1200" b="0" i="1" smtClean="0">
                        <a:solidFill>
                          <a:srgbClr val="00B050"/>
                        </a:solidFill>
                        <a:latin typeface="Cambria Math" panose="02040503050406030204" pitchFamily="18" charset="0"/>
                      </a:rPr>
                      <m:t>=</m:t>
                    </m:r>
                    <m:acc>
                      <m:accPr>
                        <m:chr m:val="̅"/>
                        <m:ctrlPr>
                          <a:rPr lang="en-US" sz="1200" b="0" i="1" smtClean="0">
                            <a:solidFill>
                              <a:srgbClr val="00B050"/>
                            </a:solidFill>
                            <a:latin typeface="Cambria Math" panose="02040503050406030204" pitchFamily="18" charset="0"/>
                          </a:rPr>
                        </m:ctrlPr>
                      </m:accPr>
                      <m:e>
                        <m:r>
                          <a:rPr lang="en-US" sz="1200" b="1" i="1" smtClean="0">
                            <a:solidFill>
                              <a:srgbClr val="00B050"/>
                            </a:solidFill>
                            <a:latin typeface="Cambria Math" panose="02040503050406030204" pitchFamily="18" charset="0"/>
                          </a:rPr>
                          <m:t>𝒙</m:t>
                        </m:r>
                      </m:e>
                    </m:acc>
                  </m:oMath>
                </a14:m>
                <a:r>
                  <a:rPr lang="de-DE" sz="1200" dirty="0">
                    <a:solidFill>
                      <a:srgbClr val="00B050"/>
                    </a:solidFill>
                  </a:rPr>
                  <a:t>, </a:t>
                </a:r>
                <a14:m>
                  <m:oMath xmlns:m="http://schemas.openxmlformats.org/officeDocument/2006/math">
                    <m:r>
                      <a:rPr lang="en-US" sz="1200" b="0" i="1" smtClean="0">
                        <a:solidFill>
                          <a:srgbClr val="00B050"/>
                        </a:solidFill>
                        <a:latin typeface="Cambria Math" panose="02040503050406030204" pitchFamily="18" charset="0"/>
                      </a:rPr>
                      <m:t>𝜎</m:t>
                    </m:r>
                    <m:r>
                      <a:rPr lang="en-US" sz="1200" b="0" i="1" smtClean="0">
                        <a:solidFill>
                          <a:srgbClr val="00B050"/>
                        </a:solidFill>
                        <a:latin typeface="Cambria Math" panose="02040503050406030204" pitchFamily="18" charset="0"/>
                      </a:rPr>
                      <m:t>=</m:t>
                    </m:r>
                    <m:rad>
                      <m:radPr>
                        <m:degHide m:val="on"/>
                        <m:ctrlPr>
                          <a:rPr lang="en-US" sz="1200" b="0" i="1" smtClean="0">
                            <a:solidFill>
                              <a:srgbClr val="00B050"/>
                            </a:solidFill>
                            <a:latin typeface="Cambria Math" panose="02040503050406030204" pitchFamily="18" charset="0"/>
                          </a:rPr>
                        </m:ctrlPr>
                      </m:radPr>
                      <m:deg/>
                      <m:e>
                        <m:r>
                          <a:rPr lang="en-US" sz="1200" b="0" i="1" smtClean="0">
                            <a:solidFill>
                              <a:srgbClr val="00B050"/>
                            </a:solidFill>
                            <a:latin typeface="Cambria Math" panose="02040503050406030204" pitchFamily="18" charset="0"/>
                          </a:rPr>
                          <m:t>𝑉</m:t>
                        </m:r>
                        <m:d>
                          <m:dPr>
                            <m:begChr m:val="["/>
                            <m:endChr m:val="]"/>
                            <m:ctrlPr>
                              <a:rPr lang="en-US" sz="1200" b="0" i="1" smtClean="0">
                                <a:solidFill>
                                  <a:srgbClr val="00B050"/>
                                </a:solidFill>
                                <a:latin typeface="Cambria Math" panose="02040503050406030204" pitchFamily="18" charset="0"/>
                              </a:rPr>
                            </m:ctrlPr>
                          </m:dPr>
                          <m:e>
                            <m:r>
                              <a:rPr lang="en-US" sz="1200" b="1" i="1" smtClean="0">
                                <a:solidFill>
                                  <a:srgbClr val="00B050"/>
                                </a:solidFill>
                                <a:latin typeface="Cambria Math" panose="02040503050406030204" pitchFamily="18" charset="0"/>
                              </a:rPr>
                              <m:t>𝒙</m:t>
                            </m:r>
                          </m:e>
                        </m:d>
                      </m:e>
                    </m:rad>
                  </m:oMath>
                </a14:m>
                <a:endParaRPr lang="de-DE" sz="1200" dirty="0"/>
              </a:p>
              <a:p>
                <a:pPr lvl="1"/>
                <a:endParaRPr lang="de-DE" sz="1200" dirty="0"/>
              </a:p>
            </p:txBody>
          </p:sp>
        </mc:Choice>
        <mc:Fallback xmlns="">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6" y="1239836"/>
                <a:ext cx="5703117" cy="3814627"/>
              </a:xfrm>
              <a:blipFill>
                <a:blip r:embed="rId2"/>
                <a:stretch>
                  <a:fillRect t="-332"/>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p:txBody>
          <a:bodyPr/>
          <a:lstStyle/>
          <a:p>
            <a:r>
              <a:rPr lang="de-DE" dirty="0"/>
              <a:t>Motivation: Parameterschätzung</a:t>
            </a:r>
          </a:p>
        </p:txBody>
      </p:sp>
      <p:pic>
        <p:nvPicPr>
          <p:cNvPr id="4" name="Picture 2" descr="Reihenbestuhlung, Großraumbestuhlung, Klappbank, Klappbestuhlung, Bestuhlung, Hörsaal, klappbare Kinobestuhlung, Kinostühle, Schreibtablar, Auditorium, Schreibtablare">
            <a:extLst>
              <a:ext uri="{FF2B5EF4-FFF2-40B4-BE49-F238E27FC236}">
                <a16:creationId xmlns:a16="http://schemas.microsoft.com/office/drawing/2014/main" id="{F112EEEC-C82B-5B9C-72BB-156EDA5B2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267981"/>
            <a:ext cx="1267345" cy="928330"/>
          </a:xfrm>
          <a:prstGeom prst="rect">
            <a:avLst/>
          </a:prstGeom>
          <a:noFill/>
          <a:extLst>
            <a:ext uri="{909E8E84-426E-40DD-AFC4-6F175D3DCCD1}">
              <a14:hiddenFill xmlns:a14="http://schemas.microsoft.com/office/drawing/2010/main">
                <a:solidFill>
                  <a:srgbClr val="FFFFFF"/>
                </a:solidFill>
              </a14:hiddenFill>
            </a:ext>
          </a:extLst>
        </p:spPr>
      </p:pic>
      <p:grpSp>
        <p:nvGrpSpPr>
          <p:cNvPr id="260" name="Group 259">
            <a:extLst>
              <a:ext uri="{FF2B5EF4-FFF2-40B4-BE49-F238E27FC236}">
                <a16:creationId xmlns:a16="http://schemas.microsoft.com/office/drawing/2014/main" id="{F6FD3DB1-8EE3-4B62-F30C-FC4F2338679A}"/>
              </a:ext>
            </a:extLst>
          </p:cNvPr>
          <p:cNvGrpSpPr/>
          <p:nvPr/>
        </p:nvGrpSpPr>
        <p:grpSpPr>
          <a:xfrm>
            <a:off x="5868144" y="2542685"/>
            <a:ext cx="3132348" cy="2088232"/>
            <a:chOff x="5868144" y="2542685"/>
            <a:chExt cx="3132348" cy="2088232"/>
          </a:xfrm>
        </p:grpSpPr>
        <p:sp>
          <p:nvSpPr>
            <p:cNvPr id="129" name="Freeform 128">
              <a:extLst>
                <a:ext uri="{FF2B5EF4-FFF2-40B4-BE49-F238E27FC236}">
                  <a16:creationId xmlns:a16="http://schemas.microsoft.com/office/drawing/2014/main" id="{C2615A58-30B1-2181-FB1A-A3520AAEB419}"/>
                </a:ext>
              </a:extLst>
            </p:cNvPr>
            <p:cNvSpPr/>
            <p:nvPr/>
          </p:nvSpPr>
          <p:spPr>
            <a:xfrm>
              <a:off x="5868144" y="2542685"/>
              <a:ext cx="3132348" cy="2088232"/>
            </a:xfrm>
            <a:custGeom>
              <a:avLst/>
              <a:gdLst>
                <a:gd name="connsiteX0" fmla="*/ 0 w 3132348"/>
                <a:gd name="connsiteY0" fmla="*/ 2088232 h 2088232"/>
                <a:gd name="connsiteX1" fmla="*/ 3132348 w 3132348"/>
                <a:gd name="connsiteY1" fmla="*/ 2088232 h 2088232"/>
                <a:gd name="connsiteX2" fmla="*/ 3132348 w 3132348"/>
                <a:gd name="connsiteY2" fmla="*/ 0 h 2088232"/>
                <a:gd name="connsiteX3" fmla="*/ 0 w 3132348"/>
                <a:gd name="connsiteY3" fmla="*/ 0 h 2088232"/>
              </a:gdLst>
              <a:ahLst/>
              <a:cxnLst>
                <a:cxn ang="0">
                  <a:pos x="connsiteX0" y="connsiteY0"/>
                </a:cxn>
                <a:cxn ang="0">
                  <a:pos x="connsiteX1" y="connsiteY1"/>
                </a:cxn>
                <a:cxn ang="0">
                  <a:pos x="connsiteX2" y="connsiteY2"/>
                </a:cxn>
                <a:cxn ang="0">
                  <a:pos x="connsiteX3" y="connsiteY3"/>
                </a:cxn>
              </a:cxnLst>
              <a:rect l="l" t="t" r="r" b="b"/>
              <a:pathLst>
                <a:path w="3132348" h="2088232">
                  <a:moveTo>
                    <a:pt x="0" y="2088232"/>
                  </a:moveTo>
                  <a:lnTo>
                    <a:pt x="3132348" y="2088232"/>
                  </a:lnTo>
                  <a:lnTo>
                    <a:pt x="3132348" y="0"/>
                  </a:lnTo>
                  <a:lnTo>
                    <a:pt x="0" y="0"/>
                  </a:lnTo>
                  <a:close/>
                </a:path>
              </a:pathLst>
            </a:custGeom>
            <a:solidFill>
              <a:srgbClr val="FFFFFF"/>
            </a:solidFill>
            <a:ln w="1302" cap="flat">
              <a:noFill/>
              <a:prstDash val="solid"/>
              <a:miter/>
            </a:ln>
          </p:spPr>
          <p:txBody>
            <a:bodyPr rtlCol="0" anchor="ctr"/>
            <a:lstStyle/>
            <a:p>
              <a:endParaRPr lang="de-DE"/>
            </a:p>
          </p:txBody>
        </p:sp>
        <p:sp>
          <p:nvSpPr>
            <p:cNvPr id="132" name="Freeform 131">
              <a:extLst>
                <a:ext uri="{FF2B5EF4-FFF2-40B4-BE49-F238E27FC236}">
                  <a16:creationId xmlns:a16="http://schemas.microsoft.com/office/drawing/2014/main" id="{BE145A49-08DC-AF28-AC03-A6C5A569C6B2}"/>
                </a:ext>
              </a:extLst>
            </p:cNvPr>
            <p:cNvSpPr/>
            <p:nvPr/>
          </p:nvSpPr>
          <p:spPr>
            <a:xfrm>
              <a:off x="6320316" y="2604345"/>
              <a:ext cx="2618520" cy="1733775"/>
            </a:xfrm>
            <a:custGeom>
              <a:avLst/>
              <a:gdLst>
                <a:gd name="connsiteX0" fmla="*/ 0 w 2618520"/>
                <a:gd name="connsiteY0" fmla="*/ 1733775 h 1733775"/>
                <a:gd name="connsiteX1" fmla="*/ 2618520 w 2618520"/>
                <a:gd name="connsiteY1" fmla="*/ 1733775 h 1733775"/>
                <a:gd name="connsiteX2" fmla="*/ 2618520 w 2618520"/>
                <a:gd name="connsiteY2" fmla="*/ 0 h 1733775"/>
                <a:gd name="connsiteX3" fmla="*/ 0 w 2618520"/>
                <a:gd name="connsiteY3" fmla="*/ 0 h 1733775"/>
              </a:gdLst>
              <a:ahLst/>
              <a:cxnLst>
                <a:cxn ang="0">
                  <a:pos x="connsiteX0" y="connsiteY0"/>
                </a:cxn>
                <a:cxn ang="0">
                  <a:pos x="connsiteX1" y="connsiteY1"/>
                </a:cxn>
                <a:cxn ang="0">
                  <a:pos x="connsiteX2" y="connsiteY2"/>
                </a:cxn>
                <a:cxn ang="0">
                  <a:pos x="connsiteX3" y="connsiteY3"/>
                </a:cxn>
              </a:cxnLst>
              <a:rect l="l" t="t" r="r" b="b"/>
              <a:pathLst>
                <a:path w="2618520" h="1733775">
                  <a:moveTo>
                    <a:pt x="0" y="1733775"/>
                  </a:moveTo>
                  <a:lnTo>
                    <a:pt x="2618520" y="1733775"/>
                  </a:lnTo>
                  <a:lnTo>
                    <a:pt x="2618520" y="0"/>
                  </a:lnTo>
                  <a:lnTo>
                    <a:pt x="0" y="0"/>
                  </a:lnTo>
                  <a:close/>
                </a:path>
              </a:pathLst>
            </a:custGeom>
            <a:solidFill>
              <a:srgbClr val="FFFFFF"/>
            </a:solidFill>
            <a:ln w="1302" cap="flat">
              <a:noFill/>
              <a:prstDash val="solid"/>
              <a:miter/>
            </a:ln>
          </p:spPr>
          <p:txBody>
            <a:bodyPr rtlCol="0" anchor="ctr"/>
            <a:lstStyle/>
            <a:p>
              <a:endParaRPr lang="de-DE"/>
            </a:p>
          </p:txBody>
        </p:sp>
        <p:sp>
          <p:nvSpPr>
            <p:cNvPr id="133" name="Freeform 132">
              <a:extLst>
                <a:ext uri="{FF2B5EF4-FFF2-40B4-BE49-F238E27FC236}">
                  <a16:creationId xmlns:a16="http://schemas.microsoft.com/office/drawing/2014/main" id="{AAA2C740-F8D7-B5AA-A64F-C7A3AD25C340}"/>
                </a:ext>
              </a:extLst>
            </p:cNvPr>
            <p:cNvSpPr/>
            <p:nvPr/>
          </p:nvSpPr>
          <p:spPr>
            <a:xfrm>
              <a:off x="6464339"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4" name="Freeform 133">
              <a:extLst>
                <a:ext uri="{FF2B5EF4-FFF2-40B4-BE49-F238E27FC236}">
                  <a16:creationId xmlns:a16="http://schemas.microsoft.com/office/drawing/2014/main" id="{151339DD-6FFC-6EE6-A70D-1F2F9E3953AD}"/>
                </a:ext>
              </a:extLst>
            </p:cNvPr>
            <p:cNvSpPr/>
            <p:nvPr/>
          </p:nvSpPr>
          <p:spPr>
            <a:xfrm>
              <a:off x="685275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5" name="Freeform 134">
              <a:extLst>
                <a:ext uri="{FF2B5EF4-FFF2-40B4-BE49-F238E27FC236}">
                  <a16:creationId xmlns:a16="http://schemas.microsoft.com/office/drawing/2014/main" id="{595D74E0-E8F8-80A7-AA5C-16BAD7F43609}"/>
                </a:ext>
              </a:extLst>
            </p:cNvPr>
            <p:cNvSpPr/>
            <p:nvPr/>
          </p:nvSpPr>
          <p:spPr>
            <a:xfrm>
              <a:off x="724115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6" name="Freeform 135">
              <a:extLst>
                <a:ext uri="{FF2B5EF4-FFF2-40B4-BE49-F238E27FC236}">
                  <a16:creationId xmlns:a16="http://schemas.microsoft.com/office/drawing/2014/main" id="{FDDEE8C3-9E8B-48F3-54C1-A244CFA2E20E}"/>
                </a:ext>
              </a:extLst>
            </p:cNvPr>
            <p:cNvSpPr/>
            <p:nvPr/>
          </p:nvSpPr>
          <p:spPr>
            <a:xfrm>
              <a:off x="7629580"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7" name="Freeform 136">
              <a:extLst>
                <a:ext uri="{FF2B5EF4-FFF2-40B4-BE49-F238E27FC236}">
                  <a16:creationId xmlns:a16="http://schemas.microsoft.com/office/drawing/2014/main" id="{FDE75A8C-294A-93AA-B6F7-B97816190B6E}"/>
                </a:ext>
              </a:extLst>
            </p:cNvPr>
            <p:cNvSpPr/>
            <p:nvPr/>
          </p:nvSpPr>
          <p:spPr>
            <a:xfrm>
              <a:off x="8017991"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8" name="Freeform 137">
              <a:extLst>
                <a:ext uri="{FF2B5EF4-FFF2-40B4-BE49-F238E27FC236}">
                  <a16:creationId xmlns:a16="http://schemas.microsoft.com/office/drawing/2014/main" id="{D37AA00A-057E-35D6-70E5-9A5DE482C733}"/>
                </a:ext>
              </a:extLst>
            </p:cNvPr>
            <p:cNvSpPr/>
            <p:nvPr/>
          </p:nvSpPr>
          <p:spPr>
            <a:xfrm>
              <a:off x="8406403"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39" name="Freeform 138">
              <a:extLst>
                <a:ext uri="{FF2B5EF4-FFF2-40B4-BE49-F238E27FC236}">
                  <a16:creationId xmlns:a16="http://schemas.microsoft.com/office/drawing/2014/main" id="{A3C5884E-ECC3-1D13-58A8-D6D887DDC1BC}"/>
                </a:ext>
              </a:extLst>
            </p:cNvPr>
            <p:cNvSpPr/>
            <p:nvPr/>
          </p:nvSpPr>
          <p:spPr>
            <a:xfrm>
              <a:off x="8794814"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2604" cap="rnd">
              <a:solidFill>
                <a:srgbClr val="000000">
                  <a:alpha val="10000"/>
                </a:srgbClr>
              </a:solidFill>
              <a:prstDash val="solid"/>
              <a:round/>
            </a:ln>
          </p:spPr>
          <p:txBody>
            <a:bodyPr rtlCol="0" anchor="ctr"/>
            <a:lstStyle/>
            <a:p>
              <a:endParaRPr lang="de-DE"/>
            </a:p>
          </p:txBody>
        </p:sp>
        <p:sp>
          <p:nvSpPr>
            <p:cNvPr id="140" name="Freeform 139">
              <a:extLst>
                <a:ext uri="{FF2B5EF4-FFF2-40B4-BE49-F238E27FC236}">
                  <a16:creationId xmlns:a16="http://schemas.microsoft.com/office/drawing/2014/main" id="{E7A724A8-EF8A-6F5E-35B2-69535187F881}"/>
                </a:ext>
              </a:extLst>
            </p:cNvPr>
            <p:cNvSpPr/>
            <p:nvPr/>
          </p:nvSpPr>
          <p:spPr>
            <a:xfrm>
              <a:off x="6320316" y="4338120"/>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5207" cap="rnd">
              <a:solidFill>
                <a:srgbClr val="000000"/>
              </a:solidFill>
              <a:prstDash val="solid"/>
              <a:round/>
            </a:ln>
          </p:spPr>
          <p:txBody>
            <a:bodyPr rtlCol="0" anchor="ctr"/>
            <a:lstStyle/>
            <a:p>
              <a:endParaRPr lang="de-DE"/>
            </a:p>
          </p:txBody>
        </p:sp>
        <p:sp>
          <p:nvSpPr>
            <p:cNvPr id="141" name="Freeform 140">
              <a:extLst>
                <a:ext uri="{FF2B5EF4-FFF2-40B4-BE49-F238E27FC236}">
                  <a16:creationId xmlns:a16="http://schemas.microsoft.com/office/drawing/2014/main" id="{988DA490-17C1-58E6-5438-7DA37F6E3254}"/>
                </a:ext>
              </a:extLst>
            </p:cNvPr>
            <p:cNvSpPr/>
            <p:nvPr/>
          </p:nvSpPr>
          <p:spPr>
            <a:xfrm>
              <a:off x="6464339"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2" name="Freeform 141">
              <a:extLst>
                <a:ext uri="{FF2B5EF4-FFF2-40B4-BE49-F238E27FC236}">
                  <a16:creationId xmlns:a16="http://schemas.microsoft.com/office/drawing/2014/main" id="{6F1ADD10-D583-FA68-B9CA-AB212FF23FFA}"/>
                </a:ext>
              </a:extLst>
            </p:cNvPr>
            <p:cNvSpPr/>
            <p:nvPr/>
          </p:nvSpPr>
          <p:spPr>
            <a:xfrm>
              <a:off x="685275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3" name="Freeform 142">
              <a:extLst>
                <a:ext uri="{FF2B5EF4-FFF2-40B4-BE49-F238E27FC236}">
                  <a16:creationId xmlns:a16="http://schemas.microsoft.com/office/drawing/2014/main" id="{AA5A00C5-05D8-CB92-CB5E-46D1B7E2B316}"/>
                </a:ext>
              </a:extLst>
            </p:cNvPr>
            <p:cNvSpPr/>
            <p:nvPr/>
          </p:nvSpPr>
          <p:spPr>
            <a:xfrm>
              <a:off x="7241156"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4" name="Freeform 143">
              <a:extLst>
                <a:ext uri="{FF2B5EF4-FFF2-40B4-BE49-F238E27FC236}">
                  <a16:creationId xmlns:a16="http://schemas.microsoft.com/office/drawing/2014/main" id="{60F30A09-489A-D473-AC37-A1379B5B3753}"/>
                </a:ext>
              </a:extLst>
            </p:cNvPr>
            <p:cNvSpPr/>
            <p:nvPr/>
          </p:nvSpPr>
          <p:spPr>
            <a:xfrm>
              <a:off x="7629580"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5" name="Freeform 144">
              <a:extLst>
                <a:ext uri="{FF2B5EF4-FFF2-40B4-BE49-F238E27FC236}">
                  <a16:creationId xmlns:a16="http://schemas.microsoft.com/office/drawing/2014/main" id="{1642D8E1-A64F-7D72-05C1-F474EE871D66}"/>
                </a:ext>
              </a:extLst>
            </p:cNvPr>
            <p:cNvSpPr/>
            <p:nvPr/>
          </p:nvSpPr>
          <p:spPr>
            <a:xfrm>
              <a:off x="8017991"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6" name="Freeform 145">
              <a:extLst>
                <a:ext uri="{FF2B5EF4-FFF2-40B4-BE49-F238E27FC236}">
                  <a16:creationId xmlns:a16="http://schemas.microsoft.com/office/drawing/2014/main" id="{047F7248-1599-8731-0258-9FAC11CA81C9}"/>
                </a:ext>
              </a:extLst>
            </p:cNvPr>
            <p:cNvSpPr/>
            <p:nvPr/>
          </p:nvSpPr>
          <p:spPr>
            <a:xfrm>
              <a:off x="8406403"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7" name="Freeform 146">
              <a:extLst>
                <a:ext uri="{FF2B5EF4-FFF2-40B4-BE49-F238E27FC236}">
                  <a16:creationId xmlns:a16="http://schemas.microsoft.com/office/drawing/2014/main" id="{EAAC633D-7EF0-0EDD-4578-97BAC0AC363E}"/>
                </a:ext>
              </a:extLst>
            </p:cNvPr>
            <p:cNvSpPr/>
            <p:nvPr/>
          </p:nvSpPr>
          <p:spPr>
            <a:xfrm>
              <a:off x="8794814" y="4313453"/>
              <a:ext cx="1305" cy="24667"/>
            </a:xfrm>
            <a:custGeom>
              <a:avLst/>
              <a:gdLst>
                <a:gd name="connsiteX0" fmla="*/ 0 w 1305"/>
                <a:gd name="connsiteY0" fmla="*/ 24667 h 24667"/>
                <a:gd name="connsiteX1" fmla="*/ 0 w 1305"/>
                <a:gd name="connsiteY1" fmla="*/ 0 h 24667"/>
              </a:gdLst>
              <a:ahLst/>
              <a:cxnLst>
                <a:cxn ang="0">
                  <a:pos x="connsiteX0" y="connsiteY0"/>
                </a:cxn>
                <a:cxn ang="0">
                  <a:pos x="connsiteX1" y="connsiteY1"/>
                </a:cxn>
              </a:cxnLst>
              <a:rect l="l" t="t" r="r" b="b"/>
              <a:pathLst>
                <a:path w="1305" h="24667">
                  <a:moveTo>
                    <a:pt x="0" y="24667"/>
                  </a:moveTo>
                  <a:lnTo>
                    <a:pt x="0" y="0"/>
                  </a:lnTo>
                </a:path>
              </a:pathLst>
            </a:custGeom>
            <a:noFill/>
            <a:ln w="5207" cap="rnd">
              <a:solidFill>
                <a:srgbClr val="000000"/>
              </a:solidFill>
              <a:prstDash val="solid"/>
              <a:round/>
            </a:ln>
          </p:spPr>
          <p:txBody>
            <a:bodyPr rtlCol="0" anchor="ctr"/>
            <a:lstStyle/>
            <a:p>
              <a:endParaRPr lang="de-DE"/>
            </a:p>
          </p:txBody>
        </p:sp>
        <p:sp>
          <p:nvSpPr>
            <p:cNvPr id="148" name="Freeform 147">
              <a:extLst>
                <a:ext uri="{FF2B5EF4-FFF2-40B4-BE49-F238E27FC236}">
                  <a16:creationId xmlns:a16="http://schemas.microsoft.com/office/drawing/2014/main" id="{03A69482-F91F-87C7-2550-8DD8C956A78E}"/>
                </a:ext>
              </a:extLst>
            </p:cNvPr>
            <p:cNvSpPr/>
            <p:nvPr/>
          </p:nvSpPr>
          <p:spPr>
            <a:xfrm>
              <a:off x="6370547"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49" name="Freeform 148">
              <a:extLst>
                <a:ext uri="{FF2B5EF4-FFF2-40B4-BE49-F238E27FC236}">
                  <a16:creationId xmlns:a16="http://schemas.microsoft.com/office/drawing/2014/main" id="{2F385405-C8A3-529F-4DA0-E7E17F191170}"/>
                </a:ext>
              </a:extLst>
            </p:cNvPr>
            <p:cNvSpPr/>
            <p:nvPr/>
          </p:nvSpPr>
          <p:spPr>
            <a:xfrm>
              <a:off x="6432829" y="4382913"/>
              <a:ext cx="57522" cy="78935"/>
            </a:xfrm>
            <a:custGeom>
              <a:avLst/>
              <a:gdLst>
                <a:gd name="connsiteX0" fmla="*/ 35634 w 57522"/>
                <a:gd name="connsiteY0" fmla="*/ 9306 h 78935"/>
                <a:gd name="connsiteX1" fmla="*/ 8670 w 57522"/>
                <a:gd name="connsiteY1" fmla="*/ 51449 h 78935"/>
                <a:gd name="connsiteX2" fmla="*/ 35634 w 57522"/>
                <a:gd name="connsiteY2" fmla="*/ 51449 h 78935"/>
                <a:gd name="connsiteX3" fmla="*/ 35634 w 57522"/>
                <a:gd name="connsiteY3" fmla="*/ 9306 h 78935"/>
                <a:gd name="connsiteX4" fmla="*/ 32832 w 57522"/>
                <a:gd name="connsiteY4" fmla="*/ 0 h 78935"/>
                <a:gd name="connsiteX5" fmla="*/ 46261 w 57522"/>
                <a:gd name="connsiteY5" fmla="*/ 0 h 78935"/>
                <a:gd name="connsiteX6" fmla="*/ 46261 w 57522"/>
                <a:gd name="connsiteY6" fmla="*/ 51449 h 78935"/>
                <a:gd name="connsiteX7" fmla="*/ 57523 w 57522"/>
                <a:gd name="connsiteY7" fmla="*/ 51449 h 78935"/>
                <a:gd name="connsiteX8" fmla="*/ 57523 w 57522"/>
                <a:gd name="connsiteY8" fmla="*/ 60324 h 78935"/>
                <a:gd name="connsiteX9" fmla="*/ 46261 w 57522"/>
                <a:gd name="connsiteY9" fmla="*/ 60324 h 78935"/>
                <a:gd name="connsiteX10" fmla="*/ 46261 w 57522"/>
                <a:gd name="connsiteY10" fmla="*/ 78935 h 78935"/>
                <a:gd name="connsiteX11" fmla="*/ 35634 w 57522"/>
                <a:gd name="connsiteY11" fmla="*/ 78935 h 78935"/>
                <a:gd name="connsiteX12" fmla="*/ 35634 w 57522"/>
                <a:gd name="connsiteY12" fmla="*/ 60324 h 78935"/>
                <a:gd name="connsiteX13" fmla="*/ 0 w 57522"/>
                <a:gd name="connsiteY13" fmla="*/ 60324 h 78935"/>
                <a:gd name="connsiteX14" fmla="*/ 0 w 57522"/>
                <a:gd name="connsiteY14" fmla="*/ 50013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0" y="51449"/>
                  </a:lnTo>
                  <a:lnTo>
                    <a:pt x="35634" y="51449"/>
                  </a:lnTo>
                  <a:lnTo>
                    <a:pt x="35634" y="9306"/>
                  </a:lnTo>
                  <a:moveTo>
                    <a:pt x="32832" y="0"/>
                  </a:moveTo>
                  <a:lnTo>
                    <a:pt x="46261" y="0"/>
                  </a:lnTo>
                  <a:lnTo>
                    <a:pt x="46261" y="51449"/>
                  </a:lnTo>
                  <a:lnTo>
                    <a:pt x="57523" y="51449"/>
                  </a:lnTo>
                  <a:lnTo>
                    <a:pt x="57523" y="60324"/>
                  </a:lnTo>
                  <a:lnTo>
                    <a:pt x="46261" y="60324"/>
                  </a:lnTo>
                  <a:lnTo>
                    <a:pt x="46261" y="78935"/>
                  </a:lnTo>
                  <a:lnTo>
                    <a:pt x="35634" y="78935"/>
                  </a:lnTo>
                  <a:lnTo>
                    <a:pt x="35634" y="60324"/>
                  </a:lnTo>
                  <a:lnTo>
                    <a:pt x="0" y="60324"/>
                  </a:lnTo>
                  <a:lnTo>
                    <a:pt x="0" y="50013"/>
                  </a:lnTo>
                  <a:lnTo>
                    <a:pt x="32832" y="0"/>
                  </a:lnTo>
                  <a:close/>
                </a:path>
              </a:pathLst>
            </a:custGeom>
            <a:solidFill>
              <a:srgbClr val="000000"/>
            </a:solidFill>
            <a:ln w="1302" cap="flat">
              <a:noFill/>
              <a:prstDash val="solid"/>
              <a:miter/>
            </a:ln>
          </p:spPr>
          <p:txBody>
            <a:bodyPr rtlCol="0" anchor="ctr"/>
            <a:lstStyle/>
            <a:p>
              <a:endParaRPr lang="de-DE"/>
            </a:p>
          </p:txBody>
        </p:sp>
        <p:sp>
          <p:nvSpPr>
            <p:cNvPr id="150" name="Freeform 149">
              <a:extLst>
                <a:ext uri="{FF2B5EF4-FFF2-40B4-BE49-F238E27FC236}">
                  <a16:creationId xmlns:a16="http://schemas.microsoft.com/office/drawing/2014/main" id="{D0AF3A7C-1A0C-5134-63FA-DA5D7B047E14}"/>
                </a:ext>
              </a:extLst>
            </p:cNvPr>
            <p:cNvSpPr/>
            <p:nvPr/>
          </p:nvSpPr>
          <p:spPr>
            <a:xfrm>
              <a:off x="6503569" y="4381490"/>
              <a:ext cx="54561" cy="81884"/>
            </a:xfrm>
            <a:custGeom>
              <a:avLst/>
              <a:gdLst>
                <a:gd name="connsiteX0" fmla="*/ 27281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1 w 54561"/>
                <a:gd name="connsiteY4" fmla="*/ 73427 h 81884"/>
                <a:gd name="connsiteX5" fmla="*/ 39705 w 54561"/>
                <a:gd name="connsiteY5" fmla="*/ 65349 h 81884"/>
                <a:gd name="connsiteX6" fmla="*/ 43883 w 54561"/>
                <a:gd name="connsiteY6" fmla="*/ 40969 h 81884"/>
                <a:gd name="connsiteX7" fmla="*/ 39705 w 54561"/>
                <a:gd name="connsiteY7" fmla="*/ 16601 h 81884"/>
                <a:gd name="connsiteX8" fmla="*/ 27281 w 54561"/>
                <a:gd name="connsiteY8" fmla="*/ 8457 h 81884"/>
                <a:gd name="connsiteX9" fmla="*/ 27281 w 54561"/>
                <a:gd name="connsiteY9" fmla="*/ 0 h 81884"/>
                <a:gd name="connsiteX10" fmla="*/ 47531 w 54561"/>
                <a:gd name="connsiteY10" fmla="*/ 10519 h 81884"/>
                <a:gd name="connsiteX11" fmla="*/ 54562 w 54561"/>
                <a:gd name="connsiteY11" fmla="*/ 40969 h 81884"/>
                <a:gd name="connsiteX12" fmla="*/ 47531 w 54561"/>
                <a:gd name="connsiteY12" fmla="*/ 71418 h 81884"/>
                <a:gd name="connsiteX13" fmla="*/ 27281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1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1" y="8457"/>
                  </a:moveTo>
                  <a:cubicBezTo>
                    <a:pt x="21783" y="8457"/>
                    <a:pt x="17640" y="11172"/>
                    <a:pt x="14856" y="16601"/>
                  </a:cubicBezTo>
                  <a:cubicBezTo>
                    <a:pt x="12107" y="21992"/>
                    <a:pt x="10732" y="30110"/>
                    <a:pt x="10732" y="40969"/>
                  </a:cubicBezTo>
                  <a:cubicBezTo>
                    <a:pt x="10732" y="51788"/>
                    <a:pt x="12107" y="59919"/>
                    <a:pt x="14856" y="65349"/>
                  </a:cubicBezTo>
                  <a:cubicBezTo>
                    <a:pt x="17640" y="70739"/>
                    <a:pt x="21783" y="73427"/>
                    <a:pt x="27281" y="73427"/>
                  </a:cubicBezTo>
                  <a:cubicBezTo>
                    <a:pt x="32815" y="73427"/>
                    <a:pt x="36956" y="70739"/>
                    <a:pt x="39705" y="65349"/>
                  </a:cubicBezTo>
                  <a:cubicBezTo>
                    <a:pt x="42490" y="59919"/>
                    <a:pt x="43883" y="51788"/>
                    <a:pt x="43883" y="40969"/>
                  </a:cubicBezTo>
                  <a:cubicBezTo>
                    <a:pt x="43883" y="30110"/>
                    <a:pt x="42490" y="21992"/>
                    <a:pt x="39705" y="16601"/>
                  </a:cubicBezTo>
                  <a:cubicBezTo>
                    <a:pt x="36956" y="11172"/>
                    <a:pt x="32815" y="8457"/>
                    <a:pt x="27281" y="8457"/>
                  </a:cubicBezTo>
                  <a:moveTo>
                    <a:pt x="27281" y="0"/>
                  </a:moveTo>
                  <a:cubicBezTo>
                    <a:pt x="36128" y="0"/>
                    <a:pt x="42878" y="3511"/>
                    <a:pt x="47531" y="10519"/>
                  </a:cubicBezTo>
                  <a:cubicBezTo>
                    <a:pt x="52218" y="17502"/>
                    <a:pt x="54562" y="27643"/>
                    <a:pt x="54562" y="40969"/>
                  </a:cubicBezTo>
                  <a:cubicBezTo>
                    <a:pt x="54562" y="54255"/>
                    <a:pt x="52218" y="64409"/>
                    <a:pt x="47531" y="71418"/>
                  </a:cubicBezTo>
                  <a:cubicBezTo>
                    <a:pt x="42878" y="78400"/>
                    <a:pt x="36128"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1" name="Freeform 150">
              <a:extLst>
                <a:ext uri="{FF2B5EF4-FFF2-40B4-BE49-F238E27FC236}">
                  <a16:creationId xmlns:a16="http://schemas.microsoft.com/office/drawing/2014/main" id="{BC8FC9D5-00A7-CA12-DF50-7E0317C5FD0D}"/>
                </a:ext>
              </a:extLst>
            </p:cNvPr>
            <p:cNvSpPr/>
            <p:nvPr/>
          </p:nvSpPr>
          <p:spPr>
            <a:xfrm>
              <a:off x="6758958" y="4382913"/>
              <a:ext cx="47002" cy="78935"/>
            </a:xfrm>
            <a:custGeom>
              <a:avLst/>
              <a:gdLst>
                <a:gd name="connsiteX0" fmla="*/ 1534 w 47002"/>
                <a:gd name="connsiteY0" fmla="*/ 69943 h 78935"/>
                <a:gd name="connsiteX1" fmla="*/ 18981 w 47002"/>
                <a:gd name="connsiteY1" fmla="*/ 69943 h 78935"/>
                <a:gd name="connsiteX2" fmla="*/ 18981 w 47002"/>
                <a:gd name="connsiteY2" fmla="*/ 9723 h 78935"/>
                <a:gd name="connsiteX3" fmla="*/ 0 w 47002"/>
                <a:gd name="connsiteY3" fmla="*/ 13534 h 78935"/>
                <a:gd name="connsiteX4" fmla="*/ 0 w 47002"/>
                <a:gd name="connsiteY4" fmla="*/ 3811 h 78935"/>
                <a:gd name="connsiteX5" fmla="*/ 18875 w 47002"/>
                <a:gd name="connsiteY5" fmla="*/ 0 h 78935"/>
                <a:gd name="connsiteX6" fmla="*/ 29555 w 47002"/>
                <a:gd name="connsiteY6" fmla="*/ 0 h 78935"/>
                <a:gd name="connsiteX7" fmla="*/ 29555 w 47002"/>
                <a:gd name="connsiteY7" fmla="*/ 69943 h 78935"/>
                <a:gd name="connsiteX8" fmla="*/ 47002 w 47002"/>
                <a:gd name="connsiteY8" fmla="*/ 69943 h 78935"/>
                <a:gd name="connsiteX9" fmla="*/ 47002 w 47002"/>
                <a:gd name="connsiteY9" fmla="*/ 78935 h 78935"/>
                <a:gd name="connsiteX10" fmla="*/ 1534 w 47002"/>
                <a:gd name="connsiteY10" fmla="*/ 78935 h 78935"/>
                <a:gd name="connsiteX11" fmla="*/ 1534 w 47002"/>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2" h="78935">
                  <a:moveTo>
                    <a:pt x="1534" y="69943"/>
                  </a:moveTo>
                  <a:lnTo>
                    <a:pt x="18981" y="69943"/>
                  </a:lnTo>
                  <a:lnTo>
                    <a:pt x="18981" y="9723"/>
                  </a:lnTo>
                  <a:lnTo>
                    <a:pt x="0" y="13534"/>
                  </a:lnTo>
                  <a:lnTo>
                    <a:pt x="0" y="3811"/>
                  </a:lnTo>
                  <a:lnTo>
                    <a:pt x="18875" y="0"/>
                  </a:lnTo>
                  <a:lnTo>
                    <a:pt x="29555" y="0"/>
                  </a:lnTo>
                  <a:lnTo>
                    <a:pt x="29555" y="69943"/>
                  </a:lnTo>
                  <a:lnTo>
                    <a:pt x="47002" y="69943"/>
                  </a:lnTo>
                  <a:lnTo>
                    <a:pt x="47002" y="78935"/>
                  </a:lnTo>
                  <a:lnTo>
                    <a:pt x="1534" y="78935"/>
                  </a:lnTo>
                  <a:lnTo>
                    <a:pt x="1534" y="69943"/>
                  </a:lnTo>
                  <a:close/>
                </a:path>
              </a:pathLst>
            </a:custGeom>
            <a:solidFill>
              <a:srgbClr val="000000"/>
            </a:solidFill>
            <a:ln w="1302" cap="flat">
              <a:noFill/>
              <a:prstDash val="solid"/>
              <a:miter/>
            </a:ln>
          </p:spPr>
          <p:txBody>
            <a:bodyPr rtlCol="0" anchor="ctr"/>
            <a:lstStyle/>
            <a:p>
              <a:endParaRPr lang="de-DE"/>
            </a:p>
          </p:txBody>
        </p:sp>
        <p:sp>
          <p:nvSpPr>
            <p:cNvPr id="152" name="Freeform 151">
              <a:extLst>
                <a:ext uri="{FF2B5EF4-FFF2-40B4-BE49-F238E27FC236}">
                  <a16:creationId xmlns:a16="http://schemas.microsoft.com/office/drawing/2014/main" id="{8DE13CB6-9A2B-C56B-6663-22486A1F3DE1}"/>
                </a:ext>
              </a:extLst>
            </p:cNvPr>
            <p:cNvSpPr/>
            <p:nvPr/>
          </p:nvSpPr>
          <p:spPr>
            <a:xfrm>
              <a:off x="6824307" y="4382913"/>
              <a:ext cx="51071" cy="80462"/>
            </a:xfrm>
            <a:custGeom>
              <a:avLst/>
              <a:gdLst>
                <a:gd name="connsiteX0" fmla="*/ 3331 w 51071"/>
                <a:gd name="connsiteY0" fmla="*/ 0 h 80462"/>
                <a:gd name="connsiteX1" fmla="*/ 45256 w 51071"/>
                <a:gd name="connsiteY1" fmla="*/ 0 h 80462"/>
                <a:gd name="connsiteX2" fmla="*/ 45256 w 51071"/>
                <a:gd name="connsiteY2" fmla="*/ 8992 h 80462"/>
                <a:gd name="connsiteX3" fmla="*/ 13111 w 51071"/>
                <a:gd name="connsiteY3" fmla="*/ 8992 h 80462"/>
                <a:gd name="connsiteX4" fmla="*/ 13111 w 51071"/>
                <a:gd name="connsiteY4" fmla="*/ 28335 h 80462"/>
                <a:gd name="connsiteX5" fmla="*/ 17764 w 51071"/>
                <a:gd name="connsiteY5" fmla="*/ 27173 h 80462"/>
                <a:gd name="connsiteX6" fmla="*/ 22417 w 51071"/>
                <a:gd name="connsiteY6" fmla="*/ 26755 h 80462"/>
                <a:gd name="connsiteX7" fmla="*/ 43353 w 51071"/>
                <a:gd name="connsiteY7" fmla="*/ 33999 h 80462"/>
                <a:gd name="connsiteX8" fmla="*/ 51072 w 51071"/>
                <a:gd name="connsiteY8" fmla="*/ 53615 h 80462"/>
                <a:gd name="connsiteX9" fmla="*/ 43142 w 51071"/>
                <a:gd name="connsiteY9" fmla="*/ 73441 h 80462"/>
                <a:gd name="connsiteX10" fmla="*/ 20778 w 51071"/>
                <a:gd name="connsiteY10" fmla="*/ 80462 h 80462"/>
                <a:gd name="connsiteX11" fmla="*/ 10626 w 51071"/>
                <a:gd name="connsiteY11" fmla="*/ 79627 h 80462"/>
                <a:gd name="connsiteX12" fmla="*/ 0 w 51071"/>
                <a:gd name="connsiteY12" fmla="*/ 77082 h 80462"/>
                <a:gd name="connsiteX13" fmla="*/ 0 w 51071"/>
                <a:gd name="connsiteY13" fmla="*/ 66354 h 80462"/>
                <a:gd name="connsiteX14" fmla="*/ 9833 w 51071"/>
                <a:gd name="connsiteY14" fmla="*/ 70217 h 80462"/>
                <a:gd name="connsiteX15" fmla="*/ 20566 w 51071"/>
                <a:gd name="connsiteY15" fmla="*/ 71483 h 80462"/>
                <a:gd name="connsiteX16" fmla="*/ 35052 w 51071"/>
                <a:gd name="connsiteY16" fmla="*/ 66667 h 80462"/>
                <a:gd name="connsiteX17" fmla="*/ 40393 w 51071"/>
                <a:gd name="connsiteY17" fmla="*/ 53615 h 80462"/>
                <a:gd name="connsiteX18" fmla="*/ 35052 w 51071"/>
                <a:gd name="connsiteY18" fmla="*/ 40551 h 80462"/>
                <a:gd name="connsiteX19" fmla="*/ 20566 w 51071"/>
                <a:gd name="connsiteY19" fmla="*/ 35735 h 80462"/>
                <a:gd name="connsiteX20" fmla="*/ 12001 w 51071"/>
                <a:gd name="connsiteY20" fmla="*/ 36688 h 80462"/>
                <a:gd name="connsiteX21" fmla="*/ 3331 w 51071"/>
                <a:gd name="connsiteY21" fmla="*/ 39650 h 80462"/>
                <a:gd name="connsiteX22" fmla="*/ 3331 w 51071"/>
                <a:gd name="connsiteY22" fmla="*/ 0 h 8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1" h="80462">
                  <a:moveTo>
                    <a:pt x="3331" y="0"/>
                  </a:moveTo>
                  <a:lnTo>
                    <a:pt x="45256" y="0"/>
                  </a:lnTo>
                  <a:lnTo>
                    <a:pt x="45256" y="8992"/>
                  </a:lnTo>
                  <a:lnTo>
                    <a:pt x="13111" y="8992"/>
                  </a:lnTo>
                  <a:lnTo>
                    <a:pt x="13111" y="28335"/>
                  </a:lnTo>
                  <a:cubicBezTo>
                    <a:pt x="14662" y="27813"/>
                    <a:pt x="16213" y="27421"/>
                    <a:pt x="17764" y="27173"/>
                  </a:cubicBezTo>
                  <a:cubicBezTo>
                    <a:pt x="19315" y="26899"/>
                    <a:pt x="20865" y="26755"/>
                    <a:pt x="22417" y="26755"/>
                  </a:cubicBezTo>
                  <a:cubicBezTo>
                    <a:pt x="31228" y="26755"/>
                    <a:pt x="38207" y="29170"/>
                    <a:pt x="43353" y="33999"/>
                  </a:cubicBezTo>
                  <a:cubicBezTo>
                    <a:pt x="48499" y="38828"/>
                    <a:pt x="51072" y="45367"/>
                    <a:pt x="51072" y="53615"/>
                  </a:cubicBezTo>
                  <a:cubicBezTo>
                    <a:pt x="51072" y="62112"/>
                    <a:pt x="48429" y="68716"/>
                    <a:pt x="43142" y="73441"/>
                  </a:cubicBezTo>
                  <a:cubicBezTo>
                    <a:pt x="37854" y="78126"/>
                    <a:pt x="30401" y="80462"/>
                    <a:pt x="20778" y="80462"/>
                  </a:cubicBezTo>
                  <a:cubicBezTo>
                    <a:pt x="17464" y="80462"/>
                    <a:pt x="14081" y="80188"/>
                    <a:pt x="10626" y="79627"/>
                  </a:cubicBezTo>
                  <a:cubicBezTo>
                    <a:pt x="7208" y="79066"/>
                    <a:pt x="3666" y="78217"/>
                    <a:pt x="0" y="77082"/>
                  </a:cubicBezTo>
                  <a:lnTo>
                    <a:pt x="0" y="66354"/>
                  </a:lnTo>
                  <a:cubicBezTo>
                    <a:pt x="3171" y="68076"/>
                    <a:pt x="6449" y="69368"/>
                    <a:pt x="9833" y="70217"/>
                  </a:cubicBezTo>
                  <a:cubicBezTo>
                    <a:pt x="13217" y="71065"/>
                    <a:pt x="16795" y="71483"/>
                    <a:pt x="20566" y="71483"/>
                  </a:cubicBezTo>
                  <a:cubicBezTo>
                    <a:pt x="26664" y="71483"/>
                    <a:pt x="31493" y="69878"/>
                    <a:pt x="35052" y="66667"/>
                  </a:cubicBezTo>
                  <a:cubicBezTo>
                    <a:pt x="38613" y="63469"/>
                    <a:pt x="40393" y="59110"/>
                    <a:pt x="40393" y="53615"/>
                  </a:cubicBezTo>
                  <a:cubicBezTo>
                    <a:pt x="40393" y="48121"/>
                    <a:pt x="38613" y="43762"/>
                    <a:pt x="35052" y="40551"/>
                  </a:cubicBezTo>
                  <a:cubicBezTo>
                    <a:pt x="31493" y="37340"/>
                    <a:pt x="26664" y="35735"/>
                    <a:pt x="20566" y="35735"/>
                  </a:cubicBezTo>
                  <a:cubicBezTo>
                    <a:pt x="17711" y="35735"/>
                    <a:pt x="14855" y="36048"/>
                    <a:pt x="12001" y="36688"/>
                  </a:cubicBezTo>
                  <a:cubicBezTo>
                    <a:pt x="9182" y="37327"/>
                    <a:pt x="6292" y="38306"/>
                    <a:pt x="3331" y="39650"/>
                  </a:cubicBezTo>
                  <a:lnTo>
                    <a:pt x="3331" y="0"/>
                  </a:lnTo>
                  <a:close/>
                </a:path>
              </a:pathLst>
            </a:custGeom>
            <a:solidFill>
              <a:srgbClr val="000000"/>
            </a:solidFill>
            <a:ln w="1302" cap="flat">
              <a:noFill/>
              <a:prstDash val="solid"/>
              <a:miter/>
            </a:ln>
          </p:spPr>
          <p:txBody>
            <a:bodyPr rtlCol="0" anchor="ctr"/>
            <a:lstStyle/>
            <a:p>
              <a:endParaRPr lang="de-DE"/>
            </a:p>
          </p:txBody>
        </p:sp>
        <p:sp>
          <p:nvSpPr>
            <p:cNvPr id="153" name="Freeform 152">
              <a:extLst>
                <a:ext uri="{FF2B5EF4-FFF2-40B4-BE49-F238E27FC236}">
                  <a16:creationId xmlns:a16="http://schemas.microsoft.com/office/drawing/2014/main" id="{855BABA2-2B96-0F0B-A3D6-DF23E6FFF0ED}"/>
                </a:ext>
              </a:extLst>
            </p:cNvPr>
            <p:cNvSpPr/>
            <p:nvPr/>
          </p:nvSpPr>
          <p:spPr>
            <a:xfrm>
              <a:off x="6891980" y="4381490"/>
              <a:ext cx="54562" cy="81884"/>
            </a:xfrm>
            <a:custGeom>
              <a:avLst/>
              <a:gdLst>
                <a:gd name="connsiteX0" fmla="*/ 27281 w 54562"/>
                <a:gd name="connsiteY0" fmla="*/ 8457 h 81884"/>
                <a:gd name="connsiteX1" fmla="*/ 14856 w 54562"/>
                <a:gd name="connsiteY1" fmla="*/ 16601 h 81884"/>
                <a:gd name="connsiteX2" fmla="*/ 10734 w 54562"/>
                <a:gd name="connsiteY2" fmla="*/ 40969 h 81884"/>
                <a:gd name="connsiteX3" fmla="*/ 14856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79 w 54562"/>
                <a:gd name="connsiteY14" fmla="*/ 71418 h 81884"/>
                <a:gd name="connsiteX15" fmla="*/ 0 w 54562"/>
                <a:gd name="connsiteY15" fmla="*/ 40969 h 81884"/>
                <a:gd name="connsiteX16" fmla="*/ 6979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6" y="16601"/>
                  </a:cubicBezTo>
                  <a:cubicBezTo>
                    <a:pt x="12108" y="21992"/>
                    <a:pt x="10734" y="30110"/>
                    <a:pt x="10734" y="40969"/>
                  </a:cubicBezTo>
                  <a:cubicBezTo>
                    <a:pt x="10734" y="51788"/>
                    <a:pt x="12108" y="59919"/>
                    <a:pt x="14856"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54" name="Freeform 153">
              <a:extLst>
                <a:ext uri="{FF2B5EF4-FFF2-40B4-BE49-F238E27FC236}">
                  <a16:creationId xmlns:a16="http://schemas.microsoft.com/office/drawing/2014/main" id="{978EA12A-710C-5F26-B944-756F41D69C54}"/>
                </a:ext>
              </a:extLst>
            </p:cNvPr>
            <p:cNvSpPr/>
            <p:nvPr/>
          </p:nvSpPr>
          <p:spPr>
            <a:xfrm>
              <a:off x="7147371" y="4382913"/>
              <a:ext cx="46995" cy="78935"/>
            </a:xfrm>
            <a:custGeom>
              <a:avLst/>
              <a:gdLst>
                <a:gd name="connsiteX0" fmla="*/ 1532 w 46995"/>
                <a:gd name="connsiteY0" fmla="*/ 69943 h 78935"/>
                <a:gd name="connsiteX1" fmla="*/ 18979 w 46995"/>
                <a:gd name="connsiteY1" fmla="*/ 69943 h 78935"/>
                <a:gd name="connsiteX2" fmla="*/ 18979 w 46995"/>
                <a:gd name="connsiteY2" fmla="*/ 9723 h 78935"/>
                <a:gd name="connsiteX3" fmla="*/ 0 w 46995"/>
                <a:gd name="connsiteY3" fmla="*/ 13534 h 78935"/>
                <a:gd name="connsiteX4" fmla="*/ 0 w 46995"/>
                <a:gd name="connsiteY4" fmla="*/ 3811 h 78935"/>
                <a:gd name="connsiteX5" fmla="*/ 18874 w 46995"/>
                <a:gd name="connsiteY5" fmla="*/ 0 h 78935"/>
                <a:gd name="connsiteX6" fmla="*/ 29559 w 46995"/>
                <a:gd name="connsiteY6" fmla="*/ 0 h 78935"/>
                <a:gd name="connsiteX7" fmla="*/ 29559 w 46995"/>
                <a:gd name="connsiteY7" fmla="*/ 69943 h 78935"/>
                <a:gd name="connsiteX8" fmla="*/ 46996 w 46995"/>
                <a:gd name="connsiteY8" fmla="*/ 69943 h 78935"/>
                <a:gd name="connsiteX9" fmla="*/ 46996 w 46995"/>
                <a:gd name="connsiteY9" fmla="*/ 78935 h 78935"/>
                <a:gd name="connsiteX10" fmla="*/ 1532 w 46995"/>
                <a:gd name="connsiteY10" fmla="*/ 78935 h 78935"/>
                <a:gd name="connsiteX11" fmla="*/ 1532 w 46995"/>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5" h="78935">
                  <a:moveTo>
                    <a:pt x="1532" y="69943"/>
                  </a:moveTo>
                  <a:lnTo>
                    <a:pt x="18979" y="69943"/>
                  </a:lnTo>
                  <a:lnTo>
                    <a:pt x="18979" y="9723"/>
                  </a:lnTo>
                  <a:lnTo>
                    <a:pt x="0" y="13534"/>
                  </a:lnTo>
                  <a:lnTo>
                    <a:pt x="0" y="3811"/>
                  </a:lnTo>
                  <a:lnTo>
                    <a:pt x="18874" y="0"/>
                  </a:lnTo>
                  <a:lnTo>
                    <a:pt x="29559" y="0"/>
                  </a:lnTo>
                  <a:lnTo>
                    <a:pt x="29559" y="69943"/>
                  </a:lnTo>
                  <a:lnTo>
                    <a:pt x="46996" y="69943"/>
                  </a:lnTo>
                  <a:lnTo>
                    <a:pt x="46996"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55" name="Freeform 154">
              <a:extLst>
                <a:ext uri="{FF2B5EF4-FFF2-40B4-BE49-F238E27FC236}">
                  <a16:creationId xmlns:a16="http://schemas.microsoft.com/office/drawing/2014/main" id="{B0EAE997-BC16-5E11-CC39-A3B039CC8FB0}"/>
                </a:ext>
              </a:extLst>
            </p:cNvPr>
            <p:cNvSpPr/>
            <p:nvPr/>
          </p:nvSpPr>
          <p:spPr>
            <a:xfrm>
              <a:off x="7211921" y="4381490"/>
              <a:ext cx="54515" cy="81884"/>
            </a:xfrm>
            <a:custGeom>
              <a:avLst/>
              <a:gdLst>
                <a:gd name="connsiteX0" fmla="*/ 28178 w 54515"/>
                <a:gd name="connsiteY0" fmla="*/ 36635 h 81884"/>
                <a:gd name="connsiteX1" fmla="*/ 16758 w 54515"/>
                <a:gd name="connsiteY1" fmla="*/ 41556 h 81884"/>
                <a:gd name="connsiteX2" fmla="*/ 12582 w 54515"/>
                <a:gd name="connsiteY2" fmla="*/ 55038 h 81884"/>
                <a:gd name="connsiteX3" fmla="*/ 16758 w 54515"/>
                <a:gd name="connsiteY3" fmla="*/ 68520 h 81884"/>
                <a:gd name="connsiteX4" fmla="*/ 28178 w 54515"/>
                <a:gd name="connsiteY4" fmla="*/ 73427 h 81884"/>
                <a:gd name="connsiteX5" fmla="*/ 39546 w 54515"/>
                <a:gd name="connsiteY5" fmla="*/ 68520 h 81884"/>
                <a:gd name="connsiteX6" fmla="*/ 43775 w 54515"/>
                <a:gd name="connsiteY6" fmla="*/ 55038 h 81884"/>
                <a:gd name="connsiteX7" fmla="*/ 39546 w 54515"/>
                <a:gd name="connsiteY7" fmla="*/ 41556 h 81884"/>
                <a:gd name="connsiteX8" fmla="*/ 28178 w 54515"/>
                <a:gd name="connsiteY8" fmla="*/ 36635 h 81884"/>
                <a:gd name="connsiteX9" fmla="*/ 49387 w 54515"/>
                <a:gd name="connsiteY9" fmla="*/ 3171 h 81884"/>
                <a:gd name="connsiteX10" fmla="*/ 49387 w 54515"/>
                <a:gd name="connsiteY10" fmla="*/ 12895 h 81884"/>
                <a:gd name="connsiteX11" fmla="*/ 41243 w 54515"/>
                <a:gd name="connsiteY11" fmla="*/ 9984 h 81884"/>
                <a:gd name="connsiteX12" fmla="*/ 33151 w 54515"/>
                <a:gd name="connsiteY12" fmla="*/ 8979 h 81884"/>
                <a:gd name="connsiteX13" fmla="*/ 16980 w 54515"/>
                <a:gd name="connsiteY13" fmla="*/ 16119 h 81884"/>
                <a:gd name="connsiteX14" fmla="*/ 10637 w 54515"/>
                <a:gd name="connsiteY14" fmla="*/ 37693 h 81884"/>
                <a:gd name="connsiteX15" fmla="*/ 18455 w 54515"/>
                <a:gd name="connsiteY15" fmla="*/ 30658 h 81884"/>
                <a:gd name="connsiteX16" fmla="*/ 28818 w 54515"/>
                <a:gd name="connsiteY16" fmla="*/ 28178 h 81884"/>
                <a:gd name="connsiteX17" fmla="*/ 47586 w 54515"/>
                <a:gd name="connsiteY17" fmla="*/ 35422 h 81884"/>
                <a:gd name="connsiteX18" fmla="*/ 54516 w 54515"/>
                <a:gd name="connsiteY18" fmla="*/ 55038 h 81884"/>
                <a:gd name="connsiteX19" fmla="*/ 47325 w 54515"/>
                <a:gd name="connsiteY19" fmla="*/ 74537 h 81884"/>
                <a:gd name="connsiteX20" fmla="*/ 28178 w 54515"/>
                <a:gd name="connsiteY20" fmla="*/ 81885 h 81884"/>
                <a:gd name="connsiteX21" fmla="*/ 7244 w 54515"/>
                <a:gd name="connsiteY21" fmla="*/ 71418 h 81884"/>
                <a:gd name="connsiteX22" fmla="*/ 0 w 54515"/>
                <a:gd name="connsiteY22" fmla="*/ 40969 h 81884"/>
                <a:gd name="connsiteX23" fmla="*/ 8888 w 54515"/>
                <a:gd name="connsiteY23" fmla="*/ 11146 h 81884"/>
                <a:gd name="connsiteX24" fmla="*/ 32733 w 54515"/>
                <a:gd name="connsiteY24" fmla="*/ 0 h 81884"/>
                <a:gd name="connsiteX25" fmla="*/ 40825 w 54515"/>
                <a:gd name="connsiteY25" fmla="*/ 783 h 81884"/>
                <a:gd name="connsiteX26" fmla="*/ 49387 w 54515"/>
                <a:gd name="connsiteY26" fmla="*/ 3171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515" h="81884">
                  <a:moveTo>
                    <a:pt x="28178" y="36635"/>
                  </a:moveTo>
                  <a:cubicBezTo>
                    <a:pt x="23388" y="36635"/>
                    <a:pt x="19590" y="38280"/>
                    <a:pt x="16758" y="41556"/>
                  </a:cubicBezTo>
                  <a:cubicBezTo>
                    <a:pt x="13978" y="44832"/>
                    <a:pt x="12582" y="49321"/>
                    <a:pt x="12582" y="55038"/>
                  </a:cubicBezTo>
                  <a:cubicBezTo>
                    <a:pt x="12582" y="60715"/>
                    <a:pt x="13978" y="65205"/>
                    <a:pt x="16758" y="68520"/>
                  </a:cubicBezTo>
                  <a:cubicBezTo>
                    <a:pt x="19590" y="71796"/>
                    <a:pt x="23388" y="73427"/>
                    <a:pt x="28178" y="73427"/>
                  </a:cubicBezTo>
                  <a:cubicBezTo>
                    <a:pt x="32968" y="73427"/>
                    <a:pt x="36766" y="71796"/>
                    <a:pt x="39546" y="68520"/>
                  </a:cubicBezTo>
                  <a:cubicBezTo>
                    <a:pt x="42365" y="65205"/>
                    <a:pt x="43775" y="60715"/>
                    <a:pt x="43775" y="55038"/>
                  </a:cubicBezTo>
                  <a:cubicBezTo>
                    <a:pt x="43775" y="49321"/>
                    <a:pt x="42365" y="44832"/>
                    <a:pt x="39546" y="41556"/>
                  </a:cubicBezTo>
                  <a:cubicBezTo>
                    <a:pt x="36766" y="38280"/>
                    <a:pt x="32968" y="36635"/>
                    <a:pt x="28178" y="36635"/>
                  </a:cubicBezTo>
                  <a:moveTo>
                    <a:pt x="49387" y="3171"/>
                  </a:moveTo>
                  <a:lnTo>
                    <a:pt x="49387" y="12895"/>
                  </a:lnTo>
                  <a:cubicBezTo>
                    <a:pt x="46711" y="11629"/>
                    <a:pt x="43997" y="10650"/>
                    <a:pt x="41243" y="9984"/>
                  </a:cubicBezTo>
                  <a:cubicBezTo>
                    <a:pt x="38528" y="9319"/>
                    <a:pt x="35826" y="8979"/>
                    <a:pt x="33151" y="8979"/>
                  </a:cubicBezTo>
                  <a:cubicBezTo>
                    <a:pt x="26103" y="8979"/>
                    <a:pt x="20713" y="11355"/>
                    <a:pt x="16980" y="16119"/>
                  </a:cubicBezTo>
                  <a:cubicBezTo>
                    <a:pt x="13273" y="20882"/>
                    <a:pt x="11159" y="28074"/>
                    <a:pt x="10637" y="37693"/>
                  </a:cubicBezTo>
                  <a:cubicBezTo>
                    <a:pt x="12712" y="34626"/>
                    <a:pt x="15322" y="32276"/>
                    <a:pt x="18455" y="30658"/>
                  </a:cubicBezTo>
                  <a:cubicBezTo>
                    <a:pt x="21600" y="29000"/>
                    <a:pt x="25046" y="28178"/>
                    <a:pt x="28818" y="28178"/>
                  </a:cubicBezTo>
                  <a:cubicBezTo>
                    <a:pt x="36753" y="28178"/>
                    <a:pt x="43005" y="30593"/>
                    <a:pt x="47586" y="35422"/>
                  </a:cubicBezTo>
                  <a:cubicBezTo>
                    <a:pt x="52206" y="40211"/>
                    <a:pt x="54516" y="46750"/>
                    <a:pt x="54516" y="55038"/>
                  </a:cubicBezTo>
                  <a:cubicBezTo>
                    <a:pt x="54516" y="63143"/>
                    <a:pt x="52115" y="69643"/>
                    <a:pt x="47325" y="74537"/>
                  </a:cubicBezTo>
                  <a:cubicBezTo>
                    <a:pt x="42535" y="79431"/>
                    <a:pt x="36153" y="81885"/>
                    <a:pt x="28178" y="81885"/>
                  </a:cubicBezTo>
                  <a:cubicBezTo>
                    <a:pt x="19055" y="81885"/>
                    <a:pt x="12073" y="78400"/>
                    <a:pt x="7244" y="71418"/>
                  </a:cubicBezTo>
                  <a:cubicBezTo>
                    <a:pt x="2414" y="64409"/>
                    <a:pt x="0" y="54255"/>
                    <a:pt x="0" y="40969"/>
                  </a:cubicBezTo>
                  <a:cubicBezTo>
                    <a:pt x="0" y="28491"/>
                    <a:pt x="2963" y="18546"/>
                    <a:pt x="8888" y="11146"/>
                  </a:cubicBezTo>
                  <a:cubicBezTo>
                    <a:pt x="14800" y="3720"/>
                    <a:pt x="22749" y="0"/>
                    <a:pt x="32733" y="0"/>
                  </a:cubicBezTo>
                  <a:cubicBezTo>
                    <a:pt x="35409" y="0"/>
                    <a:pt x="38110" y="261"/>
                    <a:pt x="40825" y="783"/>
                  </a:cubicBezTo>
                  <a:cubicBezTo>
                    <a:pt x="43579" y="1318"/>
                    <a:pt x="46424" y="2114"/>
                    <a:pt x="49387" y="3171"/>
                  </a:cubicBezTo>
                  <a:close/>
                </a:path>
              </a:pathLst>
            </a:custGeom>
            <a:solidFill>
              <a:srgbClr val="000000"/>
            </a:solidFill>
            <a:ln w="1302" cap="flat">
              <a:noFill/>
              <a:prstDash val="solid"/>
              <a:miter/>
            </a:ln>
          </p:spPr>
          <p:txBody>
            <a:bodyPr rtlCol="0" anchor="ctr"/>
            <a:lstStyle/>
            <a:p>
              <a:endParaRPr lang="de-DE"/>
            </a:p>
          </p:txBody>
        </p:sp>
        <p:sp>
          <p:nvSpPr>
            <p:cNvPr id="156" name="Freeform 155">
              <a:extLst>
                <a:ext uri="{FF2B5EF4-FFF2-40B4-BE49-F238E27FC236}">
                  <a16:creationId xmlns:a16="http://schemas.microsoft.com/office/drawing/2014/main" id="{896A8857-2C30-0726-DBE0-4A43C04875B2}"/>
                </a:ext>
              </a:extLst>
            </p:cNvPr>
            <p:cNvSpPr/>
            <p:nvPr/>
          </p:nvSpPr>
          <p:spPr>
            <a:xfrm>
              <a:off x="7280389" y="4381490"/>
              <a:ext cx="54568" cy="81884"/>
            </a:xfrm>
            <a:custGeom>
              <a:avLst/>
              <a:gdLst>
                <a:gd name="connsiteX0" fmla="*/ 27290 w 54568"/>
                <a:gd name="connsiteY0" fmla="*/ 8457 h 81884"/>
                <a:gd name="connsiteX1" fmla="*/ 14865 w 54568"/>
                <a:gd name="connsiteY1" fmla="*/ 16601 h 81884"/>
                <a:gd name="connsiteX2" fmla="*/ 10741 w 54568"/>
                <a:gd name="connsiteY2" fmla="*/ 40969 h 81884"/>
                <a:gd name="connsiteX3" fmla="*/ 14865 w 54568"/>
                <a:gd name="connsiteY3" fmla="*/ 65349 h 81884"/>
                <a:gd name="connsiteX4" fmla="*/ 27290 w 54568"/>
                <a:gd name="connsiteY4" fmla="*/ 73427 h 81884"/>
                <a:gd name="connsiteX5" fmla="*/ 39702 w 54568"/>
                <a:gd name="connsiteY5" fmla="*/ 65349 h 81884"/>
                <a:gd name="connsiteX6" fmla="*/ 43879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5" y="11172"/>
                    <a:pt x="14865" y="16601"/>
                  </a:cubicBezTo>
                  <a:cubicBezTo>
                    <a:pt x="12112" y="21992"/>
                    <a:pt x="10741" y="30110"/>
                    <a:pt x="10741" y="40969"/>
                  </a:cubicBezTo>
                  <a:cubicBezTo>
                    <a:pt x="10741" y="51788"/>
                    <a:pt x="12112" y="59919"/>
                    <a:pt x="14865" y="65349"/>
                  </a:cubicBezTo>
                  <a:cubicBezTo>
                    <a:pt x="17645" y="70739"/>
                    <a:pt x="21796" y="73427"/>
                    <a:pt x="27290" y="73427"/>
                  </a:cubicBezTo>
                  <a:cubicBezTo>
                    <a:pt x="32824" y="73427"/>
                    <a:pt x="36962" y="70739"/>
                    <a:pt x="39702" y="65349"/>
                  </a:cubicBezTo>
                  <a:cubicBezTo>
                    <a:pt x="42482" y="59919"/>
                    <a:pt x="43879" y="51788"/>
                    <a:pt x="43879" y="40969"/>
                  </a:cubicBezTo>
                  <a:cubicBezTo>
                    <a:pt x="43879" y="30110"/>
                    <a:pt x="42482"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57" name="Freeform 156">
              <a:extLst>
                <a:ext uri="{FF2B5EF4-FFF2-40B4-BE49-F238E27FC236}">
                  <a16:creationId xmlns:a16="http://schemas.microsoft.com/office/drawing/2014/main" id="{9E9144A2-458D-6F56-13D4-0BDEB1E6DFDB}"/>
                </a:ext>
              </a:extLst>
            </p:cNvPr>
            <p:cNvSpPr/>
            <p:nvPr/>
          </p:nvSpPr>
          <p:spPr>
            <a:xfrm>
              <a:off x="7535779"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2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2"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58" name="Freeform 157">
              <a:extLst>
                <a:ext uri="{FF2B5EF4-FFF2-40B4-BE49-F238E27FC236}">
                  <a16:creationId xmlns:a16="http://schemas.microsoft.com/office/drawing/2014/main" id="{E2A117B0-3272-7095-AE13-68ECE1CED2E6}"/>
                </a:ext>
              </a:extLst>
            </p:cNvPr>
            <p:cNvSpPr/>
            <p:nvPr/>
          </p:nvSpPr>
          <p:spPr>
            <a:xfrm>
              <a:off x="7601663" y="4382913"/>
              <a:ext cx="50744" cy="78935"/>
            </a:xfrm>
            <a:custGeom>
              <a:avLst/>
              <a:gdLst>
                <a:gd name="connsiteX0" fmla="*/ 0 w 50744"/>
                <a:gd name="connsiteY0" fmla="*/ 0 h 78935"/>
                <a:gd name="connsiteX1" fmla="*/ 50744 w 50744"/>
                <a:gd name="connsiteY1" fmla="*/ 0 h 78935"/>
                <a:gd name="connsiteX2" fmla="*/ 50744 w 50744"/>
                <a:gd name="connsiteY2" fmla="*/ 4542 h 78935"/>
                <a:gd name="connsiteX3" fmla="*/ 22096 w 50744"/>
                <a:gd name="connsiteY3" fmla="*/ 78935 h 78935"/>
                <a:gd name="connsiteX4" fmla="*/ 10937 w 50744"/>
                <a:gd name="connsiteY4" fmla="*/ 78935 h 78935"/>
                <a:gd name="connsiteX5" fmla="*/ 37901 w 50744"/>
                <a:gd name="connsiteY5" fmla="*/ 8992 h 78935"/>
                <a:gd name="connsiteX6" fmla="*/ 0 w 50744"/>
                <a:gd name="connsiteY6" fmla="*/ 8992 h 78935"/>
                <a:gd name="connsiteX7" fmla="*/ 0 w 50744"/>
                <a:gd name="connsiteY7"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744" h="78935">
                  <a:moveTo>
                    <a:pt x="0" y="0"/>
                  </a:moveTo>
                  <a:lnTo>
                    <a:pt x="50744" y="0"/>
                  </a:lnTo>
                  <a:lnTo>
                    <a:pt x="50744" y="4542"/>
                  </a:lnTo>
                  <a:lnTo>
                    <a:pt x="22096" y="78935"/>
                  </a:lnTo>
                  <a:lnTo>
                    <a:pt x="10937" y="78935"/>
                  </a:lnTo>
                  <a:lnTo>
                    <a:pt x="37901" y="8992"/>
                  </a:lnTo>
                  <a:lnTo>
                    <a:pt x="0" y="8992"/>
                  </a:lnTo>
                  <a:lnTo>
                    <a:pt x="0" y="0"/>
                  </a:lnTo>
                  <a:close/>
                </a:path>
              </a:pathLst>
            </a:custGeom>
            <a:solidFill>
              <a:srgbClr val="000000"/>
            </a:solidFill>
            <a:ln w="1302" cap="flat">
              <a:noFill/>
              <a:prstDash val="solid"/>
              <a:miter/>
            </a:ln>
          </p:spPr>
          <p:txBody>
            <a:bodyPr rtlCol="0" anchor="ctr"/>
            <a:lstStyle/>
            <a:p>
              <a:endParaRPr lang="de-DE"/>
            </a:p>
          </p:txBody>
        </p:sp>
        <p:sp>
          <p:nvSpPr>
            <p:cNvPr id="159" name="Freeform 158">
              <a:extLst>
                <a:ext uri="{FF2B5EF4-FFF2-40B4-BE49-F238E27FC236}">
                  <a16:creationId xmlns:a16="http://schemas.microsoft.com/office/drawing/2014/main" id="{16378D8B-6DA1-48E7-AAC0-FBB93D01E3A3}"/>
                </a:ext>
              </a:extLst>
            </p:cNvPr>
            <p:cNvSpPr/>
            <p:nvPr/>
          </p:nvSpPr>
          <p:spPr>
            <a:xfrm>
              <a:off x="7668800"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0" name="Freeform 159">
              <a:extLst>
                <a:ext uri="{FF2B5EF4-FFF2-40B4-BE49-F238E27FC236}">
                  <a16:creationId xmlns:a16="http://schemas.microsoft.com/office/drawing/2014/main" id="{89416A07-FD48-2648-9A5C-0C513D53C0B3}"/>
                </a:ext>
              </a:extLst>
            </p:cNvPr>
            <p:cNvSpPr/>
            <p:nvPr/>
          </p:nvSpPr>
          <p:spPr>
            <a:xfrm>
              <a:off x="7924191" y="4382913"/>
              <a:ext cx="46998" cy="78935"/>
            </a:xfrm>
            <a:custGeom>
              <a:avLst/>
              <a:gdLst>
                <a:gd name="connsiteX0" fmla="*/ 1540 w 46998"/>
                <a:gd name="connsiteY0" fmla="*/ 69943 h 78935"/>
                <a:gd name="connsiteX1" fmla="*/ 18977 w 46998"/>
                <a:gd name="connsiteY1" fmla="*/ 69943 h 78935"/>
                <a:gd name="connsiteX2" fmla="*/ 18977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77" y="69943"/>
                  </a:lnTo>
                  <a:lnTo>
                    <a:pt x="18977"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1" name="Freeform 160">
              <a:extLst>
                <a:ext uri="{FF2B5EF4-FFF2-40B4-BE49-F238E27FC236}">
                  <a16:creationId xmlns:a16="http://schemas.microsoft.com/office/drawing/2014/main" id="{8DB195FF-E22E-E599-852A-4D8BC9F88F51}"/>
                </a:ext>
              </a:extLst>
            </p:cNvPr>
            <p:cNvSpPr/>
            <p:nvPr/>
          </p:nvSpPr>
          <p:spPr>
            <a:xfrm>
              <a:off x="7988534" y="4381490"/>
              <a:ext cx="54137" cy="81884"/>
            </a:xfrm>
            <a:custGeom>
              <a:avLst/>
              <a:gdLst>
                <a:gd name="connsiteX0" fmla="*/ 27069 w 54137"/>
                <a:gd name="connsiteY0" fmla="*/ 42874 h 81884"/>
                <a:gd name="connsiteX1" fmla="*/ 15074 w 54137"/>
                <a:gd name="connsiteY1" fmla="*/ 46946 h 81884"/>
                <a:gd name="connsiteX2" fmla="*/ 10741 w 54137"/>
                <a:gd name="connsiteY2" fmla="*/ 58157 h 81884"/>
                <a:gd name="connsiteX3" fmla="*/ 15074 w 54137"/>
                <a:gd name="connsiteY3" fmla="*/ 69355 h 81884"/>
                <a:gd name="connsiteX4" fmla="*/ 27069 w 54137"/>
                <a:gd name="connsiteY4" fmla="*/ 73427 h 81884"/>
                <a:gd name="connsiteX5" fmla="*/ 39076 w 54137"/>
                <a:gd name="connsiteY5" fmla="*/ 69355 h 81884"/>
                <a:gd name="connsiteX6" fmla="*/ 43461 w 54137"/>
                <a:gd name="connsiteY6" fmla="*/ 58157 h 81884"/>
                <a:gd name="connsiteX7" fmla="*/ 39076 w 54137"/>
                <a:gd name="connsiteY7" fmla="*/ 46946 h 81884"/>
                <a:gd name="connsiteX8" fmla="*/ 27069 w 54137"/>
                <a:gd name="connsiteY8" fmla="*/ 42874 h 81884"/>
                <a:gd name="connsiteX9" fmla="*/ 16393 w 54137"/>
                <a:gd name="connsiteY9" fmla="*/ 38332 h 81884"/>
                <a:gd name="connsiteX10" fmla="*/ 5664 w 54137"/>
                <a:gd name="connsiteY10" fmla="*/ 31924 h 81884"/>
                <a:gd name="connsiteX11" fmla="*/ 1853 w 54137"/>
                <a:gd name="connsiteY11" fmla="*/ 20452 h 81884"/>
                <a:gd name="connsiteX12" fmla="*/ 8562 w 54137"/>
                <a:gd name="connsiteY12" fmla="*/ 5495 h 81884"/>
                <a:gd name="connsiteX13" fmla="*/ 27069 w 54137"/>
                <a:gd name="connsiteY13" fmla="*/ 0 h 81884"/>
                <a:gd name="connsiteX14" fmla="*/ 45576 w 54137"/>
                <a:gd name="connsiteY14" fmla="*/ 5495 h 81884"/>
                <a:gd name="connsiteX15" fmla="*/ 52297 w 54137"/>
                <a:gd name="connsiteY15" fmla="*/ 20452 h 81884"/>
                <a:gd name="connsiteX16" fmla="*/ 48434 w 54137"/>
                <a:gd name="connsiteY16" fmla="*/ 31924 h 81884"/>
                <a:gd name="connsiteX17" fmla="*/ 37810 w 54137"/>
                <a:gd name="connsiteY17" fmla="*/ 38332 h 81884"/>
                <a:gd name="connsiteX18" fmla="*/ 49804 w 54137"/>
                <a:gd name="connsiteY18" fmla="*/ 45354 h 81884"/>
                <a:gd name="connsiteX19" fmla="*/ 54137 w 54137"/>
                <a:gd name="connsiteY19" fmla="*/ 58157 h 81884"/>
                <a:gd name="connsiteX20" fmla="*/ 47116 w 54137"/>
                <a:gd name="connsiteY20" fmla="*/ 75764 h 81884"/>
                <a:gd name="connsiteX21" fmla="*/ 27069 w 54137"/>
                <a:gd name="connsiteY21" fmla="*/ 81885 h 81884"/>
                <a:gd name="connsiteX22" fmla="*/ 6982 w 54137"/>
                <a:gd name="connsiteY22" fmla="*/ 75764 h 81884"/>
                <a:gd name="connsiteX23" fmla="*/ 0 w 54137"/>
                <a:gd name="connsiteY23" fmla="*/ 58157 h 81884"/>
                <a:gd name="connsiteX24" fmla="*/ 4333 w 54137"/>
                <a:gd name="connsiteY24" fmla="*/ 45354 h 81884"/>
                <a:gd name="connsiteX25" fmla="*/ 16393 w 54137"/>
                <a:gd name="connsiteY25" fmla="*/ 38332 h 81884"/>
                <a:gd name="connsiteX26" fmla="*/ 12477 w 54137"/>
                <a:gd name="connsiteY26" fmla="*/ 21457 h 81884"/>
                <a:gd name="connsiteX27" fmla="*/ 16288 w 54137"/>
                <a:gd name="connsiteY27" fmla="*/ 31023 h 81884"/>
                <a:gd name="connsiteX28" fmla="*/ 27069 w 54137"/>
                <a:gd name="connsiteY28" fmla="*/ 34469 h 81884"/>
                <a:gd name="connsiteX29" fmla="*/ 37810 w 54137"/>
                <a:gd name="connsiteY29" fmla="*/ 31023 h 81884"/>
                <a:gd name="connsiteX30" fmla="*/ 41712 w 54137"/>
                <a:gd name="connsiteY30" fmla="*/ 21457 h 81884"/>
                <a:gd name="connsiteX31" fmla="*/ 37810 w 54137"/>
                <a:gd name="connsiteY31" fmla="*/ 11890 h 81884"/>
                <a:gd name="connsiteX32" fmla="*/ 27069 w 54137"/>
                <a:gd name="connsiteY32" fmla="*/ 8457 h 81884"/>
                <a:gd name="connsiteX33" fmla="*/ 16288 w 54137"/>
                <a:gd name="connsiteY33" fmla="*/ 11890 h 81884"/>
                <a:gd name="connsiteX34" fmla="*/ 12477 w 54137"/>
                <a:gd name="connsiteY34" fmla="*/ 21457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137" h="81884">
                  <a:moveTo>
                    <a:pt x="27069" y="42874"/>
                  </a:moveTo>
                  <a:cubicBezTo>
                    <a:pt x="21992" y="42874"/>
                    <a:pt x="17998" y="44231"/>
                    <a:pt x="15074" y="46946"/>
                  </a:cubicBezTo>
                  <a:cubicBezTo>
                    <a:pt x="12190" y="49661"/>
                    <a:pt x="10741" y="53394"/>
                    <a:pt x="10741" y="58157"/>
                  </a:cubicBezTo>
                  <a:cubicBezTo>
                    <a:pt x="10741" y="62908"/>
                    <a:pt x="12190" y="66641"/>
                    <a:pt x="15074" y="69355"/>
                  </a:cubicBezTo>
                  <a:cubicBezTo>
                    <a:pt x="17998" y="72070"/>
                    <a:pt x="21992" y="73427"/>
                    <a:pt x="27069" y="73427"/>
                  </a:cubicBezTo>
                  <a:cubicBezTo>
                    <a:pt x="32146" y="73427"/>
                    <a:pt x="36152" y="72070"/>
                    <a:pt x="39076" y="69355"/>
                  </a:cubicBezTo>
                  <a:cubicBezTo>
                    <a:pt x="41999" y="66602"/>
                    <a:pt x="43461" y="62869"/>
                    <a:pt x="43461" y="58157"/>
                  </a:cubicBezTo>
                  <a:cubicBezTo>
                    <a:pt x="43461" y="53394"/>
                    <a:pt x="41999" y="49661"/>
                    <a:pt x="39076" y="46946"/>
                  </a:cubicBezTo>
                  <a:cubicBezTo>
                    <a:pt x="36192" y="44231"/>
                    <a:pt x="32185" y="42874"/>
                    <a:pt x="27069" y="42874"/>
                  </a:cubicBezTo>
                  <a:moveTo>
                    <a:pt x="16393" y="38332"/>
                  </a:moveTo>
                  <a:cubicBezTo>
                    <a:pt x="11811" y="37197"/>
                    <a:pt x="8235" y="35069"/>
                    <a:pt x="5664" y="31924"/>
                  </a:cubicBezTo>
                  <a:cubicBezTo>
                    <a:pt x="3119" y="28791"/>
                    <a:pt x="1853" y="24967"/>
                    <a:pt x="1853" y="20452"/>
                  </a:cubicBezTo>
                  <a:cubicBezTo>
                    <a:pt x="1853" y="14148"/>
                    <a:pt x="4085" y="9162"/>
                    <a:pt x="8562" y="5495"/>
                  </a:cubicBezTo>
                  <a:cubicBezTo>
                    <a:pt x="13078" y="1827"/>
                    <a:pt x="19251" y="0"/>
                    <a:pt x="27069" y="0"/>
                  </a:cubicBezTo>
                  <a:cubicBezTo>
                    <a:pt x="34939" y="0"/>
                    <a:pt x="41099" y="1827"/>
                    <a:pt x="45576" y="5495"/>
                  </a:cubicBezTo>
                  <a:cubicBezTo>
                    <a:pt x="50052" y="9162"/>
                    <a:pt x="52297" y="14148"/>
                    <a:pt x="52297" y="20452"/>
                  </a:cubicBezTo>
                  <a:cubicBezTo>
                    <a:pt x="52297" y="24967"/>
                    <a:pt x="51005" y="28791"/>
                    <a:pt x="48434" y="31924"/>
                  </a:cubicBezTo>
                  <a:cubicBezTo>
                    <a:pt x="45889" y="35069"/>
                    <a:pt x="42352" y="37197"/>
                    <a:pt x="37810" y="38332"/>
                  </a:cubicBezTo>
                  <a:cubicBezTo>
                    <a:pt x="42952" y="39520"/>
                    <a:pt x="46946" y="41869"/>
                    <a:pt x="49804" y="45354"/>
                  </a:cubicBezTo>
                  <a:cubicBezTo>
                    <a:pt x="52689" y="48839"/>
                    <a:pt x="54137" y="53106"/>
                    <a:pt x="54137" y="58157"/>
                  </a:cubicBezTo>
                  <a:cubicBezTo>
                    <a:pt x="54137" y="65805"/>
                    <a:pt x="51801" y="71679"/>
                    <a:pt x="47116" y="75764"/>
                  </a:cubicBezTo>
                  <a:cubicBezTo>
                    <a:pt x="42456" y="79849"/>
                    <a:pt x="35774" y="81885"/>
                    <a:pt x="27069" y="81885"/>
                  </a:cubicBezTo>
                  <a:cubicBezTo>
                    <a:pt x="18363" y="81885"/>
                    <a:pt x="11668" y="79849"/>
                    <a:pt x="6982" y="75764"/>
                  </a:cubicBezTo>
                  <a:cubicBezTo>
                    <a:pt x="2323" y="71679"/>
                    <a:pt x="0" y="65805"/>
                    <a:pt x="0" y="58157"/>
                  </a:cubicBezTo>
                  <a:cubicBezTo>
                    <a:pt x="0" y="53106"/>
                    <a:pt x="1449" y="48839"/>
                    <a:pt x="4333" y="45354"/>
                  </a:cubicBezTo>
                  <a:cubicBezTo>
                    <a:pt x="7231" y="41869"/>
                    <a:pt x="11250" y="39520"/>
                    <a:pt x="16393" y="38332"/>
                  </a:cubicBezTo>
                  <a:moveTo>
                    <a:pt x="12477" y="21457"/>
                  </a:moveTo>
                  <a:cubicBezTo>
                    <a:pt x="12477" y="25542"/>
                    <a:pt x="13743" y="28739"/>
                    <a:pt x="16288" y="31023"/>
                  </a:cubicBezTo>
                  <a:cubicBezTo>
                    <a:pt x="18859" y="33320"/>
                    <a:pt x="22461" y="34469"/>
                    <a:pt x="27069" y="34469"/>
                  </a:cubicBezTo>
                  <a:cubicBezTo>
                    <a:pt x="31650" y="34469"/>
                    <a:pt x="35239" y="33320"/>
                    <a:pt x="37810" y="31023"/>
                  </a:cubicBezTo>
                  <a:cubicBezTo>
                    <a:pt x="40407" y="28739"/>
                    <a:pt x="41712" y="25542"/>
                    <a:pt x="41712" y="21457"/>
                  </a:cubicBezTo>
                  <a:cubicBezTo>
                    <a:pt x="41712" y="17371"/>
                    <a:pt x="40407" y="14174"/>
                    <a:pt x="37810" y="11890"/>
                  </a:cubicBezTo>
                  <a:cubicBezTo>
                    <a:pt x="35239" y="9606"/>
                    <a:pt x="31650" y="8457"/>
                    <a:pt x="27069" y="8457"/>
                  </a:cubicBezTo>
                  <a:cubicBezTo>
                    <a:pt x="22461" y="8457"/>
                    <a:pt x="18859" y="9606"/>
                    <a:pt x="16288" y="11890"/>
                  </a:cubicBezTo>
                  <a:cubicBezTo>
                    <a:pt x="13743" y="14174"/>
                    <a:pt x="12477" y="17371"/>
                    <a:pt x="12477" y="21457"/>
                  </a:cubicBezTo>
                  <a:close/>
                </a:path>
              </a:pathLst>
            </a:custGeom>
            <a:solidFill>
              <a:srgbClr val="000000"/>
            </a:solidFill>
            <a:ln w="1302" cap="flat">
              <a:noFill/>
              <a:prstDash val="solid"/>
              <a:miter/>
            </a:ln>
          </p:spPr>
          <p:txBody>
            <a:bodyPr rtlCol="0" anchor="ctr"/>
            <a:lstStyle/>
            <a:p>
              <a:endParaRPr lang="de-DE"/>
            </a:p>
          </p:txBody>
        </p:sp>
        <p:sp>
          <p:nvSpPr>
            <p:cNvPr id="162" name="Freeform 161">
              <a:extLst>
                <a:ext uri="{FF2B5EF4-FFF2-40B4-BE49-F238E27FC236}">
                  <a16:creationId xmlns:a16="http://schemas.microsoft.com/office/drawing/2014/main" id="{BF7B47BF-C87C-0CEA-BCA6-2BBF6A666961}"/>
                </a:ext>
              </a:extLst>
            </p:cNvPr>
            <p:cNvSpPr/>
            <p:nvPr/>
          </p:nvSpPr>
          <p:spPr>
            <a:xfrm>
              <a:off x="8057211"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5 w 54568"/>
                <a:gd name="connsiteY5" fmla="*/ 65349 h 81884"/>
                <a:gd name="connsiteX6" fmla="*/ 43892 w 54568"/>
                <a:gd name="connsiteY6" fmla="*/ 40969 h 81884"/>
                <a:gd name="connsiteX7" fmla="*/ 39715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5" y="65349"/>
                  </a:cubicBezTo>
                  <a:cubicBezTo>
                    <a:pt x="42495" y="59919"/>
                    <a:pt x="43892" y="51788"/>
                    <a:pt x="43892" y="40969"/>
                  </a:cubicBezTo>
                  <a:cubicBezTo>
                    <a:pt x="43892" y="30110"/>
                    <a:pt x="42495" y="21992"/>
                    <a:pt x="39715"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3" name="Freeform 162">
              <a:extLst>
                <a:ext uri="{FF2B5EF4-FFF2-40B4-BE49-F238E27FC236}">
                  <a16:creationId xmlns:a16="http://schemas.microsoft.com/office/drawing/2014/main" id="{343F139D-036A-3DA2-0BCB-AF9B21676E06}"/>
                </a:ext>
              </a:extLst>
            </p:cNvPr>
            <p:cNvSpPr/>
            <p:nvPr/>
          </p:nvSpPr>
          <p:spPr>
            <a:xfrm>
              <a:off x="8312602" y="4382913"/>
              <a:ext cx="46998" cy="78935"/>
            </a:xfrm>
            <a:custGeom>
              <a:avLst/>
              <a:gdLst>
                <a:gd name="connsiteX0" fmla="*/ 1540 w 46998"/>
                <a:gd name="connsiteY0" fmla="*/ 69943 h 78935"/>
                <a:gd name="connsiteX1" fmla="*/ 18990 w 46998"/>
                <a:gd name="connsiteY1" fmla="*/ 69943 h 78935"/>
                <a:gd name="connsiteX2" fmla="*/ 18990 w 46998"/>
                <a:gd name="connsiteY2" fmla="*/ 9723 h 78935"/>
                <a:gd name="connsiteX3" fmla="*/ 0 w 46998"/>
                <a:gd name="connsiteY3" fmla="*/ 13534 h 78935"/>
                <a:gd name="connsiteX4" fmla="*/ 0 w 46998"/>
                <a:gd name="connsiteY4" fmla="*/ 3811 h 78935"/>
                <a:gd name="connsiteX5" fmla="*/ 18873 w 46998"/>
                <a:gd name="connsiteY5" fmla="*/ 0 h 78935"/>
                <a:gd name="connsiteX6" fmla="*/ 29562 w 46998"/>
                <a:gd name="connsiteY6" fmla="*/ 0 h 78935"/>
                <a:gd name="connsiteX7" fmla="*/ 29562 w 46998"/>
                <a:gd name="connsiteY7" fmla="*/ 69943 h 78935"/>
                <a:gd name="connsiteX8" fmla="*/ 46998 w 46998"/>
                <a:gd name="connsiteY8" fmla="*/ 69943 h 78935"/>
                <a:gd name="connsiteX9" fmla="*/ 46998 w 46998"/>
                <a:gd name="connsiteY9" fmla="*/ 78935 h 78935"/>
                <a:gd name="connsiteX10" fmla="*/ 1540 w 46998"/>
                <a:gd name="connsiteY10" fmla="*/ 78935 h 78935"/>
                <a:gd name="connsiteX11" fmla="*/ 1540 w 46998"/>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98" h="78935">
                  <a:moveTo>
                    <a:pt x="1540" y="69943"/>
                  </a:moveTo>
                  <a:lnTo>
                    <a:pt x="18990" y="69943"/>
                  </a:lnTo>
                  <a:lnTo>
                    <a:pt x="18990" y="9723"/>
                  </a:lnTo>
                  <a:lnTo>
                    <a:pt x="0" y="13534"/>
                  </a:lnTo>
                  <a:lnTo>
                    <a:pt x="0" y="3811"/>
                  </a:lnTo>
                  <a:lnTo>
                    <a:pt x="18873" y="0"/>
                  </a:lnTo>
                  <a:lnTo>
                    <a:pt x="29562" y="0"/>
                  </a:lnTo>
                  <a:lnTo>
                    <a:pt x="29562" y="69943"/>
                  </a:lnTo>
                  <a:lnTo>
                    <a:pt x="46998" y="69943"/>
                  </a:lnTo>
                  <a:lnTo>
                    <a:pt x="46998" y="78935"/>
                  </a:lnTo>
                  <a:lnTo>
                    <a:pt x="1540" y="78935"/>
                  </a:lnTo>
                  <a:lnTo>
                    <a:pt x="1540" y="69943"/>
                  </a:lnTo>
                  <a:close/>
                </a:path>
              </a:pathLst>
            </a:custGeom>
            <a:solidFill>
              <a:srgbClr val="000000"/>
            </a:solidFill>
            <a:ln w="1302" cap="flat">
              <a:noFill/>
              <a:prstDash val="solid"/>
              <a:miter/>
            </a:ln>
          </p:spPr>
          <p:txBody>
            <a:bodyPr rtlCol="0" anchor="ctr"/>
            <a:lstStyle/>
            <a:p>
              <a:endParaRPr lang="de-DE"/>
            </a:p>
          </p:txBody>
        </p:sp>
        <p:sp>
          <p:nvSpPr>
            <p:cNvPr id="164" name="Freeform 163">
              <a:extLst>
                <a:ext uri="{FF2B5EF4-FFF2-40B4-BE49-F238E27FC236}">
                  <a16:creationId xmlns:a16="http://schemas.microsoft.com/office/drawing/2014/main" id="{92F0AAF7-C3ED-BC84-5753-9360833E4C91}"/>
                </a:ext>
              </a:extLst>
            </p:cNvPr>
            <p:cNvSpPr/>
            <p:nvPr/>
          </p:nvSpPr>
          <p:spPr>
            <a:xfrm>
              <a:off x="8376423" y="4381490"/>
              <a:ext cx="54450" cy="81884"/>
            </a:xfrm>
            <a:custGeom>
              <a:avLst/>
              <a:gdLst>
                <a:gd name="connsiteX0" fmla="*/ 5077 w 54450"/>
                <a:gd name="connsiteY0" fmla="*/ 78713 h 81884"/>
                <a:gd name="connsiteX1" fmla="*/ 5077 w 54450"/>
                <a:gd name="connsiteY1" fmla="*/ 68990 h 81884"/>
                <a:gd name="connsiteX2" fmla="*/ 13208 w 54450"/>
                <a:gd name="connsiteY2" fmla="*/ 71900 h 81884"/>
                <a:gd name="connsiteX3" fmla="*/ 21300 w 54450"/>
                <a:gd name="connsiteY3" fmla="*/ 72905 h 81884"/>
                <a:gd name="connsiteX4" fmla="*/ 37432 w 54450"/>
                <a:gd name="connsiteY4" fmla="*/ 65818 h 81884"/>
                <a:gd name="connsiteX5" fmla="*/ 43827 w 54450"/>
                <a:gd name="connsiteY5" fmla="*/ 44192 h 81884"/>
                <a:gd name="connsiteX6" fmla="*/ 36048 w 54450"/>
                <a:gd name="connsiteY6" fmla="*/ 51175 h 81884"/>
                <a:gd name="connsiteX7" fmla="*/ 25633 w 54450"/>
                <a:gd name="connsiteY7" fmla="*/ 53602 h 81884"/>
                <a:gd name="connsiteX8" fmla="*/ 6865 w 54450"/>
                <a:gd name="connsiteY8" fmla="*/ 46463 h 81884"/>
                <a:gd name="connsiteX9" fmla="*/ 0 w 54450"/>
                <a:gd name="connsiteY9" fmla="*/ 26847 h 81884"/>
                <a:gd name="connsiteX10" fmla="*/ 7191 w 54450"/>
                <a:gd name="connsiteY10" fmla="*/ 7348 h 81884"/>
                <a:gd name="connsiteX11" fmla="*/ 26325 w 54450"/>
                <a:gd name="connsiteY11" fmla="*/ 0 h 81884"/>
                <a:gd name="connsiteX12" fmla="*/ 47207 w 54450"/>
                <a:gd name="connsiteY12" fmla="*/ 10519 h 81884"/>
                <a:gd name="connsiteX13" fmla="*/ 54451 w 54450"/>
                <a:gd name="connsiteY13" fmla="*/ 40969 h 81884"/>
                <a:gd name="connsiteX14" fmla="*/ 45576 w 54450"/>
                <a:gd name="connsiteY14" fmla="*/ 70791 h 81884"/>
                <a:gd name="connsiteX15" fmla="*/ 21783 w 54450"/>
                <a:gd name="connsiteY15" fmla="*/ 81885 h 81884"/>
                <a:gd name="connsiteX16" fmla="*/ 13639 w 54450"/>
                <a:gd name="connsiteY16" fmla="*/ 81102 h 81884"/>
                <a:gd name="connsiteX17" fmla="*/ 5077 w 54450"/>
                <a:gd name="connsiteY17" fmla="*/ 78713 h 81884"/>
                <a:gd name="connsiteX18" fmla="*/ 26325 w 54450"/>
                <a:gd name="connsiteY18" fmla="*/ 45249 h 81884"/>
                <a:gd name="connsiteX19" fmla="*/ 37693 w 54450"/>
                <a:gd name="connsiteY19" fmla="*/ 40329 h 81884"/>
                <a:gd name="connsiteX20" fmla="*/ 41921 w 54450"/>
                <a:gd name="connsiteY20" fmla="*/ 26847 h 81884"/>
                <a:gd name="connsiteX21" fmla="*/ 37693 w 54450"/>
                <a:gd name="connsiteY21" fmla="*/ 13430 h 81884"/>
                <a:gd name="connsiteX22" fmla="*/ 26325 w 54450"/>
                <a:gd name="connsiteY22" fmla="*/ 8457 h 81884"/>
                <a:gd name="connsiteX23" fmla="*/ 14905 w 54450"/>
                <a:gd name="connsiteY23" fmla="*/ 13430 h 81884"/>
                <a:gd name="connsiteX24" fmla="*/ 10728 w 54450"/>
                <a:gd name="connsiteY24" fmla="*/ 26847 h 81884"/>
                <a:gd name="connsiteX25" fmla="*/ 14905 w 54450"/>
                <a:gd name="connsiteY25" fmla="*/ 40329 h 81884"/>
                <a:gd name="connsiteX26" fmla="*/ 26325 w 54450"/>
                <a:gd name="connsiteY26" fmla="*/ 45249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450" h="81884">
                  <a:moveTo>
                    <a:pt x="5077" y="78713"/>
                  </a:moveTo>
                  <a:lnTo>
                    <a:pt x="5077" y="68990"/>
                  </a:lnTo>
                  <a:cubicBezTo>
                    <a:pt x="7753" y="70256"/>
                    <a:pt x="10454" y="71235"/>
                    <a:pt x="13208" y="71900"/>
                  </a:cubicBezTo>
                  <a:cubicBezTo>
                    <a:pt x="15962" y="72566"/>
                    <a:pt x="18651" y="72905"/>
                    <a:pt x="21300" y="72905"/>
                  </a:cubicBezTo>
                  <a:cubicBezTo>
                    <a:pt x="28348" y="72905"/>
                    <a:pt x="33725" y="70543"/>
                    <a:pt x="37432" y="65818"/>
                  </a:cubicBezTo>
                  <a:cubicBezTo>
                    <a:pt x="41164" y="61055"/>
                    <a:pt x="43292" y="53850"/>
                    <a:pt x="43827" y="44192"/>
                  </a:cubicBezTo>
                  <a:cubicBezTo>
                    <a:pt x="41778" y="47233"/>
                    <a:pt x="39194" y="49556"/>
                    <a:pt x="36048" y="51175"/>
                  </a:cubicBezTo>
                  <a:cubicBezTo>
                    <a:pt x="32916" y="52793"/>
                    <a:pt x="29444" y="53602"/>
                    <a:pt x="25633" y="53602"/>
                  </a:cubicBezTo>
                  <a:cubicBezTo>
                    <a:pt x="17737" y="53602"/>
                    <a:pt x="11485" y="51227"/>
                    <a:pt x="6865" y="46463"/>
                  </a:cubicBezTo>
                  <a:cubicBezTo>
                    <a:pt x="2284" y="41673"/>
                    <a:pt x="0" y="35135"/>
                    <a:pt x="0" y="26847"/>
                  </a:cubicBezTo>
                  <a:cubicBezTo>
                    <a:pt x="0" y="18742"/>
                    <a:pt x="2402" y="12242"/>
                    <a:pt x="7191" y="7348"/>
                  </a:cubicBezTo>
                  <a:cubicBezTo>
                    <a:pt x="11981" y="2454"/>
                    <a:pt x="18363" y="0"/>
                    <a:pt x="26325" y="0"/>
                  </a:cubicBezTo>
                  <a:cubicBezTo>
                    <a:pt x="35448" y="0"/>
                    <a:pt x="42417" y="3511"/>
                    <a:pt x="47207" y="10519"/>
                  </a:cubicBezTo>
                  <a:cubicBezTo>
                    <a:pt x="52036" y="17502"/>
                    <a:pt x="54451" y="27643"/>
                    <a:pt x="54451" y="40969"/>
                  </a:cubicBezTo>
                  <a:cubicBezTo>
                    <a:pt x="54451" y="53407"/>
                    <a:pt x="51488" y="63352"/>
                    <a:pt x="45576" y="70791"/>
                  </a:cubicBezTo>
                  <a:cubicBezTo>
                    <a:pt x="39690" y="78191"/>
                    <a:pt x="31754" y="81885"/>
                    <a:pt x="21783" y="81885"/>
                  </a:cubicBezTo>
                  <a:cubicBezTo>
                    <a:pt x="19107" y="81885"/>
                    <a:pt x="16393" y="81624"/>
                    <a:pt x="13639" y="81102"/>
                  </a:cubicBezTo>
                  <a:cubicBezTo>
                    <a:pt x="10885" y="80567"/>
                    <a:pt x="8040" y="79770"/>
                    <a:pt x="5077" y="78713"/>
                  </a:cubicBezTo>
                  <a:moveTo>
                    <a:pt x="26325" y="45249"/>
                  </a:moveTo>
                  <a:cubicBezTo>
                    <a:pt x="31115" y="45249"/>
                    <a:pt x="34913" y="43605"/>
                    <a:pt x="37693" y="40329"/>
                  </a:cubicBezTo>
                  <a:cubicBezTo>
                    <a:pt x="40512" y="37053"/>
                    <a:pt x="41921" y="32563"/>
                    <a:pt x="41921" y="26847"/>
                  </a:cubicBezTo>
                  <a:cubicBezTo>
                    <a:pt x="41921" y="21169"/>
                    <a:pt x="40512" y="16706"/>
                    <a:pt x="37693" y="13430"/>
                  </a:cubicBezTo>
                  <a:cubicBezTo>
                    <a:pt x="34913" y="10115"/>
                    <a:pt x="31115" y="8457"/>
                    <a:pt x="26325" y="8457"/>
                  </a:cubicBezTo>
                  <a:cubicBezTo>
                    <a:pt x="21535" y="8457"/>
                    <a:pt x="17724" y="10115"/>
                    <a:pt x="14905" y="13430"/>
                  </a:cubicBezTo>
                  <a:cubicBezTo>
                    <a:pt x="12125" y="16706"/>
                    <a:pt x="10728" y="21169"/>
                    <a:pt x="10728" y="26847"/>
                  </a:cubicBezTo>
                  <a:cubicBezTo>
                    <a:pt x="10728" y="32563"/>
                    <a:pt x="12125" y="37053"/>
                    <a:pt x="14905" y="40329"/>
                  </a:cubicBezTo>
                  <a:cubicBezTo>
                    <a:pt x="17724" y="43605"/>
                    <a:pt x="21535" y="45249"/>
                    <a:pt x="26325" y="45249"/>
                  </a:cubicBezTo>
                  <a:close/>
                </a:path>
              </a:pathLst>
            </a:custGeom>
            <a:solidFill>
              <a:srgbClr val="000000"/>
            </a:solidFill>
            <a:ln w="1302" cap="flat">
              <a:noFill/>
              <a:prstDash val="solid"/>
              <a:miter/>
            </a:ln>
          </p:spPr>
          <p:txBody>
            <a:bodyPr rtlCol="0" anchor="ctr"/>
            <a:lstStyle/>
            <a:p>
              <a:endParaRPr lang="de-DE"/>
            </a:p>
          </p:txBody>
        </p:sp>
        <p:sp>
          <p:nvSpPr>
            <p:cNvPr id="165" name="Freeform 164">
              <a:extLst>
                <a:ext uri="{FF2B5EF4-FFF2-40B4-BE49-F238E27FC236}">
                  <a16:creationId xmlns:a16="http://schemas.microsoft.com/office/drawing/2014/main" id="{4B455248-91B7-54E7-F513-151980ECA899}"/>
                </a:ext>
              </a:extLst>
            </p:cNvPr>
            <p:cNvSpPr/>
            <p:nvPr/>
          </p:nvSpPr>
          <p:spPr>
            <a:xfrm>
              <a:off x="8445622" y="4381490"/>
              <a:ext cx="54568" cy="81884"/>
            </a:xfrm>
            <a:custGeom>
              <a:avLst/>
              <a:gdLst>
                <a:gd name="connsiteX0" fmla="*/ 27291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1 w 54568"/>
                <a:gd name="connsiteY4" fmla="*/ 73427 h 81884"/>
                <a:gd name="connsiteX5" fmla="*/ 39716 w 54568"/>
                <a:gd name="connsiteY5" fmla="*/ 65349 h 81884"/>
                <a:gd name="connsiteX6" fmla="*/ 43892 w 54568"/>
                <a:gd name="connsiteY6" fmla="*/ 40969 h 81884"/>
                <a:gd name="connsiteX7" fmla="*/ 39716 w 54568"/>
                <a:gd name="connsiteY7" fmla="*/ 16601 h 81884"/>
                <a:gd name="connsiteX8" fmla="*/ 27291 w 54568"/>
                <a:gd name="connsiteY8" fmla="*/ 8457 h 81884"/>
                <a:gd name="connsiteX9" fmla="*/ 27291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1 w 54568"/>
                <a:gd name="connsiteY13" fmla="*/ 81885 h 81884"/>
                <a:gd name="connsiteX14" fmla="*/ 6982 w 54568"/>
                <a:gd name="connsiteY14" fmla="*/ 71418 h 81884"/>
                <a:gd name="connsiteX15" fmla="*/ 0 w 54568"/>
                <a:gd name="connsiteY15" fmla="*/ 40969 h 81884"/>
                <a:gd name="connsiteX16" fmla="*/ 6982 w 54568"/>
                <a:gd name="connsiteY16" fmla="*/ 10519 h 81884"/>
                <a:gd name="connsiteX17" fmla="*/ 27291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1"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1" y="73427"/>
                  </a:cubicBezTo>
                  <a:cubicBezTo>
                    <a:pt x="32824" y="73427"/>
                    <a:pt x="36962" y="70739"/>
                    <a:pt x="39716" y="65349"/>
                  </a:cubicBezTo>
                  <a:cubicBezTo>
                    <a:pt x="42496" y="59919"/>
                    <a:pt x="43892" y="51788"/>
                    <a:pt x="43892" y="40969"/>
                  </a:cubicBezTo>
                  <a:cubicBezTo>
                    <a:pt x="43892" y="30110"/>
                    <a:pt x="42496" y="21992"/>
                    <a:pt x="39716" y="16601"/>
                  </a:cubicBezTo>
                  <a:cubicBezTo>
                    <a:pt x="36962" y="11172"/>
                    <a:pt x="32824" y="8457"/>
                    <a:pt x="27291" y="8457"/>
                  </a:cubicBezTo>
                  <a:moveTo>
                    <a:pt x="27291"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1" y="81885"/>
                  </a:cubicBezTo>
                  <a:cubicBezTo>
                    <a:pt x="18442" y="81885"/>
                    <a:pt x="11668" y="78400"/>
                    <a:pt x="6982" y="71418"/>
                  </a:cubicBezTo>
                  <a:cubicBezTo>
                    <a:pt x="2323" y="64409"/>
                    <a:pt x="0" y="54255"/>
                    <a:pt x="0" y="40969"/>
                  </a:cubicBezTo>
                  <a:cubicBezTo>
                    <a:pt x="0" y="27643"/>
                    <a:pt x="2323" y="17502"/>
                    <a:pt x="6982" y="10519"/>
                  </a:cubicBezTo>
                  <a:cubicBezTo>
                    <a:pt x="11668" y="3511"/>
                    <a:pt x="18442" y="0"/>
                    <a:pt x="27291" y="0"/>
                  </a:cubicBezTo>
                  <a:close/>
                </a:path>
              </a:pathLst>
            </a:custGeom>
            <a:solidFill>
              <a:srgbClr val="000000"/>
            </a:solidFill>
            <a:ln w="1302" cap="flat">
              <a:noFill/>
              <a:prstDash val="solid"/>
              <a:miter/>
            </a:ln>
          </p:spPr>
          <p:txBody>
            <a:bodyPr rtlCol="0" anchor="ctr"/>
            <a:lstStyle/>
            <a:p>
              <a:endParaRPr lang="de-DE"/>
            </a:p>
          </p:txBody>
        </p:sp>
        <p:sp>
          <p:nvSpPr>
            <p:cNvPr id="166" name="Freeform 165">
              <a:extLst>
                <a:ext uri="{FF2B5EF4-FFF2-40B4-BE49-F238E27FC236}">
                  <a16:creationId xmlns:a16="http://schemas.microsoft.com/office/drawing/2014/main" id="{4E723D06-9E1A-784E-3305-C9EEBEBEB9B8}"/>
                </a:ext>
              </a:extLst>
            </p:cNvPr>
            <p:cNvSpPr/>
            <p:nvPr/>
          </p:nvSpPr>
          <p:spPr>
            <a:xfrm>
              <a:off x="8699029" y="4381490"/>
              <a:ext cx="50130" cy="80357"/>
            </a:xfrm>
            <a:custGeom>
              <a:avLst/>
              <a:gdLst>
                <a:gd name="connsiteX0" fmla="*/ 12856 w 50130"/>
                <a:gd name="connsiteY0" fmla="*/ 71365 h 80357"/>
                <a:gd name="connsiteX1" fmla="*/ 50131 w 50130"/>
                <a:gd name="connsiteY1" fmla="*/ 71365 h 80357"/>
                <a:gd name="connsiteX2" fmla="*/ 50131 w 50130"/>
                <a:gd name="connsiteY2" fmla="*/ 80358 h 80357"/>
                <a:gd name="connsiteX3" fmla="*/ 0 w 50130"/>
                <a:gd name="connsiteY3" fmla="*/ 80358 h 80357"/>
                <a:gd name="connsiteX4" fmla="*/ 0 w 50130"/>
                <a:gd name="connsiteY4" fmla="*/ 71365 h 80357"/>
                <a:gd name="connsiteX5" fmla="*/ 16549 w 50130"/>
                <a:gd name="connsiteY5" fmla="*/ 54503 h 80357"/>
                <a:gd name="connsiteX6" fmla="*/ 29770 w 50130"/>
                <a:gd name="connsiteY6" fmla="*/ 40812 h 80357"/>
                <a:gd name="connsiteX7" fmla="*/ 36910 w 50130"/>
                <a:gd name="connsiteY7" fmla="*/ 31088 h 80357"/>
                <a:gd name="connsiteX8" fmla="*/ 38971 w 50130"/>
                <a:gd name="connsiteY8" fmla="*/ 23206 h 80357"/>
                <a:gd name="connsiteX9" fmla="*/ 34534 w 50130"/>
                <a:gd name="connsiteY9" fmla="*/ 12947 h 80357"/>
                <a:gd name="connsiteX10" fmla="*/ 23062 w 50130"/>
                <a:gd name="connsiteY10" fmla="*/ 8979 h 80357"/>
                <a:gd name="connsiteX11" fmla="*/ 12425 w 50130"/>
                <a:gd name="connsiteY11" fmla="*/ 10728 h 80357"/>
                <a:gd name="connsiteX12" fmla="*/ 535 w 50130"/>
                <a:gd name="connsiteY12" fmla="*/ 16014 h 80357"/>
                <a:gd name="connsiteX13" fmla="*/ 535 w 50130"/>
                <a:gd name="connsiteY13" fmla="*/ 5234 h 80357"/>
                <a:gd name="connsiteX14" fmla="*/ 12581 w 50130"/>
                <a:gd name="connsiteY14" fmla="*/ 1318 h 80357"/>
                <a:gd name="connsiteX15" fmla="*/ 22840 w 50130"/>
                <a:gd name="connsiteY15" fmla="*/ 0 h 80357"/>
                <a:gd name="connsiteX16" fmla="*/ 42404 w 50130"/>
                <a:gd name="connsiteY16" fmla="*/ 6134 h 80357"/>
                <a:gd name="connsiteX17" fmla="*/ 49700 w 50130"/>
                <a:gd name="connsiteY17" fmla="*/ 22514 h 80357"/>
                <a:gd name="connsiteX18" fmla="*/ 47847 w 50130"/>
                <a:gd name="connsiteY18" fmla="*/ 31767 h 80357"/>
                <a:gd name="connsiteX19" fmla="*/ 41243 w 50130"/>
                <a:gd name="connsiteY19" fmla="*/ 42026 h 80357"/>
                <a:gd name="connsiteX20" fmla="*/ 32837 w 50130"/>
                <a:gd name="connsiteY20" fmla="*/ 50914 h 80357"/>
                <a:gd name="connsiteX21" fmla="*/ 12856 w 50130"/>
                <a:gd name="connsiteY21" fmla="*/ 71365 h 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30" h="80357">
                  <a:moveTo>
                    <a:pt x="12856" y="71365"/>
                  </a:moveTo>
                  <a:lnTo>
                    <a:pt x="50131" y="71365"/>
                  </a:lnTo>
                  <a:lnTo>
                    <a:pt x="50131" y="80358"/>
                  </a:lnTo>
                  <a:lnTo>
                    <a:pt x="0" y="80358"/>
                  </a:lnTo>
                  <a:lnTo>
                    <a:pt x="0" y="71365"/>
                  </a:lnTo>
                  <a:cubicBezTo>
                    <a:pt x="4059" y="67176"/>
                    <a:pt x="9567" y="61551"/>
                    <a:pt x="16549" y="54503"/>
                  </a:cubicBezTo>
                  <a:cubicBezTo>
                    <a:pt x="23558" y="47416"/>
                    <a:pt x="27969" y="42861"/>
                    <a:pt x="29770" y="40812"/>
                  </a:cubicBezTo>
                  <a:cubicBezTo>
                    <a:pt x="33190" y="36962"/>
                    <a:pt x="35565" y="33725"/>
                    <a:pt x="36910" y="31088"/>
                  </a:cubicBezTo>
                  <a:cubicBezTo>
                    <a:pt x="38280" y="28413"/>
                    <a:pt x="38971" y="25777"/>
                    <a:pt x="38971" y="23206"/>
                  </a:cubicBezTo>
                  <a:cubicBezTo>
                    <a:pt x="38971" y="19016"/>
                    <a:pt x="37497" y="15596"/>
                    <a:pt x="34534" y="12947"/>
                  </a:cubicBezTo>
                  <a:cubicBezTo>
                    <a:pt x="31598" y="10298"/>
                    <a:pt x="27774" y="8979"/>
                    <a:pt x="23062" y="8979"/>
                  </a:cubicBezTo>
                  <a:cubicBezTo>
                    <a:pt x="19708" y="8979"/>
                    <a:pt x="16171" y="9567"/>
                    <a:pt x="12425" y="10728"/>
                  </a:cubicBezTo>
                  <a:cubicBezTo>
                    <a:pt x="8731" y="11890"/>
                    <a:pt x="4764" y="13652"/>
                    <a:pt x="535" y="16014"/>
                  </a:cubicBezTo>
                  <a:lnTo>
                    <a:pt x="535" y="5234"/>
                  </a:lnTo>
                  <a:cubicBezTo>
                    <a:pt x="4829" y="3498"/>
                    <a:pt x="8849" y="2193"/>
                    <a:pt x="12581" y="1318"/>
                  </a:cubicBezTo>
                  <a:cubicBezTo>
                    <a:pt x="16327" y="444"/>
                    <a:pt x="19747" y="0"/>
                    <a:pt x="22840" y="0"/>
                  </a:cubicBezTo>
                  <a:cubicBezTo>
                    <a:pt x="31023" y="0"/>
                    <a:pt x="37536" y="2049"/>
                    <a:pt x="42404" y="6134"/>
                  </a:cubicBezTo>
                  <a:cubicBezTo>
                    <a:pt x="47272" y="10219"/>
                    <a:pt x="49700" y="15675"/>
                    <a:pt x="49700" y="22514"/>
                  </a:cubicBezTo>
                  <a:cubicBezTo>
                    <a:pt x="49700" y="25764"/>
                    <a:pt x="49086" y="28844"/>
                    <a:pt x="47847" y="31767"/>
                  </a:cubicBezTo>
                  <a:cubicBezTo>
                    <a:pt x="46659" y="34652"/>
                    <a:pt x="44453" y="38071"/>
                    <a:pt x="41243" y="42026"/>
                  </a:cubicBezTo>
                  <a:cubicBezTo>
                    <a:pt x="40368" y="43057"/>
                    <a:pt x="37562" y="46019"/>
                    <a:pt x="32837" y="50914"/>
                  </a:cubicBezTo>
                  <a:cubicBezTo>
                    <a:pt x="28113" y="55782"/>
                    <a:pt x="21457" y="62595"/>
                    <a:pt x="12856" y="71365"/>
                  </a:cubicBezTo>
                  <a:close/>
                </a:path>
              </a:pathLst>
            </a:custGeom>
            <a:solidFill>
              <a:srgbClr val="000000"/>
            </a:solidFill>
            <a:ln w="1302" cap="flat">
              <a:noFill/>
              <a:prstDash val="solid"/>
              <a:miter/>
            </a:ln>
          </p:spPr>
          <p:txBody>
            <a:bodyPr rtlCol="0" anchor="ctr"/>
            <a:lstStyle/>
            <a:p>
              <a:endParaRPr lang="de-DE"/>
            </a:p>
          </p:txBody>
        </p:sp>
        <p:sp>
          <p:nvSpPr>
            <p:cNvPr id="167" name="Freeform 166">
              <a:extLst>
                <a:ext uri="{FF2B5EF4-FFF2-40B4-BE49-F238E27FC236}">
                  <a16:creationId xmlns:a16="http://schemas.microsoft.com/office/drawing/2014/main" id="{46AE4A6E-C027-FD9C-04A4-CBA376FB2093}"/>
                </a:ext>
              </a:extLst>
            </p:cNvPr>
            <p:cNvSpPr/>
            <p:nvPr/>
          </p:nvSpPr>
          <p:spPr>
            <a:xfrm>
              <a:off x="8767132" y="4381490"/>
              <a:ext cx="54555" cy="81884"/>
            </a:xfrm>
            <a:custGeom>
              <a:avLst/>
              <a:gdLst>
                <a:gd name="connsiteX0" fmla="*/ 27278 w 54555"/>
                <a:gd name="connsiteY0" fmla="*/ 8457 h 81884"/>
                <a:gd name="connsiteX1" fmla="*/ 14853 w 54555"/>
                <a:gd name="connsiteY1" fmla="*/ 16601 h 81884"/>
                <a:gd name="connsiteX2" fmla="*/ 10728 w 54555"/>
                <a:gd name="connsiteY2" fmla="*/ 40969 h 81884"/>
                <a:gd name="connsiteX3" fmla="*/ 14853 w 54555"/>
                <a:gd name="connsiteY3" fmla="*/ 65349 h 81884"/>
                <a:gd name="connsiteX4" fmla="*/ 27278 w 54555"/>
                <a:gd name="connsiteY4" fmla="*/ 73427 h 81884"/>
                <a:gd name="connsiteX5" fmla="*/ 39703 w 54555"/>
                <a:gd name="connsiteY5" fmla="*/ 65349 h 81884"/>
                <a:gd name="connsiteX6" fmla="*/ 43879 w 54555"/>
                <a:gd name="connsiteY6" fmla="*/ 40969 h 81884"/>
                <a:gd name="connsiteX7" fmla="*/ 39703 w 54555"/>
                <a:gd name="connsiteY7" fmla="*/ 16601 h 81884"/>
                <a:gd name="connsiteX8" fmla="*/ 27278 w 54555"/>
                <a:gd name="connsiteY8" fmla="*/ 8457 h 81884"/>
                <a:gd name="connsiteX9" fmla="*/ 27278 w 54555"/>
                <a:gd name="connsiteY9" fmla="*/ 0 h 81884"/>
                <a:gd name="connsiteX10" fmla="*/ 47534 w 54555"/>
                <a:gd name="connsiteY10" fmla="*/ 10519 h 81884"/>
                <a:gd name="connsiteX11" fmla="*/ 54555 w 54555"/>
                <a:gd name="connsiteY11" fmla="*/ 40969 h 81884"/>
                <a:gd name="connsiteX12" fmla="*/ 47534 w 54555"/>
                <a:gd name="connsiteY12" fmla="*/ 71418 h 81884"/>
                <a:gd name="connsiteX13" fmla="*/ 27278 w 54555"/>
                <a:gd name="connsiteY13" fmla="*/ 81885 h 81884"/>
                <a:gd name="connsiteX14" fmla="*/ 6983 w 54555"/>
                <a:gd name="connsiteY14" fmla="*/ 71418 h 81884"/>
                <a:gd name="connsiteX15" fmla="*/ 0 w 54555"/>
                <a:gd name="connsiteY15" fmla="*/ 40969 h 81884"/>
                <a:gd name="connsiteX16" fmla="*/ 6983 w 54555"/>
                <a:gd name="connsiteY16" fmla="*/ 10519 h 81884"/>
                <a:gd name="connsiteX17" fmla="*/ 27278 w 54555"/>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55" h="81884">
                  <a:moveTo>
                    <a:pt x="27278" y="8457"/>
                  </a:moveTo>
                  <a:cubicBezTo>
                    <a:pt x="21783" y="8457"/>
                    <a:pt x="17633" y="11172"/>
                    <a:pt x="14853" y="16601"/>
                  </a:cubicBezTo>
                  <a:cubicBezTo>
                    <a:pt x="12099" y="21992"/>
                    <a:pt x="10728" y="30110"/>
                    <a:pt x="10728" y="40969"/>
                  </a:cubicBezTo>
                  <a:cubicBezTo>
                    <a:pt x="10728" y="51788"/>
                    <a:pt x="12099" y="59919"/>
                    <a:pt x="14853" y="65349"/>
                  </a:cubicBezTo>
                  <a:cubicBezTo>
                    <a:pt x="17633" y="70739"/>
                    <a:pt x="21783" y="73427"/>
                    <a:pt x="27278" y="73427"/>
                  </a:cubicBezTo>
                  <a:cubicBezTo>
                    <a:pt x="32812" y="73427"/>
                    <a:pt x="36949" y="70739"/>
                    <a:pt x="39703" y="65349"/>
                  </a:cubicBezTo>
                  <a:cubicBezTo>
                    <a:pt x="42483" y="59919"/>
                    <a:pt x="43879" y="51788"/>
                    <a:pt x="43879" y="40969"/>
                  </a:cubicBezTo>
                  <a:cubicBezTo>
                    <a:pt x="43879" y="30110"/>
                    <a:pt x="42483" y="21992"/>
                    <a:pt x="39703" y="16601"/>
                  </a:cubicBezTo>
                  <a:cubicBezTo>
                    <a:pt x="36949" y="11172"/>
                    <a:pt x="32812" y="8457"/>
                    <a:pt x="27278" y="8457"/>
                  </a:cubicBezTo>
                  <a:moveTo>
                    <a:pt x="27278" y="0"/>
                  </a:moveTo>
                  <a:cubicBezTo>
                    <a:pt x="36126" y="0"/>
                    <a:pt x="42874" y="3511"/>
                    <a:pt x="47534" y="10519"/>
                  </a:cubicBezTo>
                  <a:cubicBezTo>
                    <a:pt x="52219" y="17502"/>
                    <a:pt x="54555" y="27643"/>
                    <a:pt x="54555" y="40969"/>
                  </a:cubicBezTo>
                  <a:cubicBezTo>
                    <a:pt x="54555" y="54255"/>
                    <a:pt x="52219" y="64409"/>
                    <a:pt x="47534" y="71418"/>
                  </a:cubicBezTo>
                  <a:cubicBezTo>
                    <a:pt x="42874" y="78400"/>
                    <a:pt x="36126" y="81885"/>
                    <a:pt x="27278" y="81885"/>
                  </a:cubicBezTo>
                  <a:cubicBezTo>
                    <a:pt x="18429" y="81885"/>
                    <a:pt x="11668" y="78400"/>
                    <a:pt x="6983" y="71418"/>
                  </a:cubicBezTo>
                  <a:cubicBezTo>
                    <a:pt x="2323" y="64409"/>
                    <a:pt x="0" y="54255"/>
                    <a:pt x="0" y="40969"/>
                  </a:cubicBezTo>
                  <a:cubicBezTo>
                    <a:pt x="0" y="27643"/>
                    <a:pt x="2323" y="17502"/>
                    <a:pt x="6983" y="10519"/>
                  </a:cubicBezTo>
                  <a:cubicBezTo>
                    <a:pt x="11668" y="3511"/>
                    <a:pt x="18429" y="0"/>
                    <a:pt x="27278" y="0"/>
                  </a:cubicBezTo>
                  <a:close/>
                </a:path>
              </a:pathLst>
            </a:custGeom>
            <a:solidFill>
              <a:srgbClr val="000000"/>
            </a:solidFill>
            <a:ln w="1302" cap="flat">
              <a:noFill/>
              <a:prstDash val="solid"/>
              <a:miter/>
            </a:ln>
          </p:spPr>
          <p:txBody>
            <a:bodyPr rtlCol="0" anchor="ctr"/>
            <a:lstStyle/>
            <a:p>
              <a:endParaRPr lang="de-DE"/>
            </a:p>
          </p:txBody>
        </p:sp>
        <p:sp>
          <p:nvSpPr>
            <p:cNvPr id="168" name="Freeform 167">
              <a:extLst>
                <a:ext uri="{FF2B5EF4-FFF2-40B4-BE49-F238E27FC236}">
                  <a16:creationId xmlns:a16="http://schemas.microsoft.com/office/drawing/2014/main" id="{8BFD3E52-D067-8278-DA94-A46ABA5EA618}"/>
                </a:ext>
              </a:extLst>
            </p:cNvPr>
            <p:cNvSpPr/>
            <p:nvPr/>
          </p:nvSpPr>
          <p:spPr>
            <a:xfrm>
              <a:off x="8836017" y="4381490"/>
              <a:ext cx="54568" cy="81884"/>
            </a:xfrm>
            <a:custGeom>
              <a:avLst/>
              <a:gdLst>
                <a:gd name="connsiteX0" fmla="*/ 27290 w 54568"/>
                <a:gd name="connsiteY0" fmla="*/ 8457 h 81884"/>
                <a:gd name="connsiteX1" fmla="*/ 14866 w 54568"/>
                <a:gd name="connsiteY1" fmla="*/ 16601 h 81884"/>
                <a:gd name="connsiteX2" fmla="*/ 10741 w 54568"/>
                <a:gd name="connsiteY2" fmla="*/ 40969 h 81884"/>
                <a:gd name="connsiteX3" fmla="*/ 14866 w 54568"/>
                <a:gd name="connsiteY3" fmla="*/ 65349 h 81884"/>
                <a:gd name="connsiteX4" fmla="*/ 27290 w 54568"/>
                <a:gd name="connsiteY4" fmla="*/ 73427 h 81884"/>
                <a:gd name="connsiteX5" fmla="*/ 39702 w 54568"/>
                <a:gd name="connsiteY5" fmla="*/ 65349 h 81884"/>
                <a:gd name="connsiteX6" fmla="*/ 43892 w 54568"/>
                <a:gd name="connsiteY6" fmla="*/ 40969 h 81884"/>
                <a:gd name="connsiteX7" fmla="*/ 39702 w 54568"/>
                <a:gd name="connsiteY7" fmla="*/ 16601 h 81884"/>
                <a:gd name="connsiteX8" fmla="*/ 27290 w 54568"/>
                <a:gd name="connsiteY8" fmla="*/ 8457 h 81884"/>
                <a:gd name="connsiteX9" fmla="*/ 27290 w 54568"/>
                <a:gd name="connsiteY9" fmla="*/ 0 h 81884"/>
                <a:gd name="connsiteX10" fmla="*/ 47533 w 54568"/>
                <a:gd name="connsiteY10" fmla="*/ 10519 h 81884"/>
                <a:gd name="connsiteX11" fmla="*/ 54568 w 54568"/>
                <a:gd name="connsiteY11" fmla="*/ 40969 h 81884"/>
                <a:gd name="connsiteX12" fmla="*/ 47533 w 54568"/>
                <a:gd name="connsiteY12" fmla="*/ 71418 h 81884"/>
                <a:gd name="connsiteX13" fmla="*/ 27290 w 54568"/>
                <a:gd name="connsiteY13" fmla="*/ 81885 h 81884"/>
                <a:gd name="connsiteX14" fmla="*/ 6983 w 54568"/>
                <a:gd name="connsiteY14" fmla="*/ 71418 h 81884"/>
                <a:gd name="connsiteX15" fmla="*/ 0 w 54568"/>
                <a:gd name="connsiteY15" fmla="*/ 40969 h 81884"/>
                <a:gd name="connsiteX16" fmla="*/ 6983 w 54568"/>
                <a:gd name="connsiteY16" fmla="*/ 10519 h 81884"/>
                <a:gd name="connsiteX17" fmla="*/ 27290 w 54568"/>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8" h="81884">
                  <a:moveTo>
                    <a:pt x="27290" y="8457"/>
                  </a:moveTo>
                  <a:cubicBezTo>
                    <a:pt x="21796" y="8457"/>
                    <a:pt x="17646" y="11172"/>
                    <a:pt x="14866" y="16601"/>
                  </a:cubicBezTo>
                  <a:cubicBezTo>
                    <a:pt x="12112" y="21992"/>
                    <a:pt x="10741" y="30110"/>
                    <a:pt x="10741" y="40969"/>
                  </a:cubicBezTo>
                  <a:cubicBezTo>
                    <a:pt x="10741" y="51788"/>
                    <a:pt x="12112" y="59919"/>
                    <a:pt x="14866" y="65349"/>
                  </a:cubicBezTo>
                  <a:cubicBezTo>
                    <a:pt x="17646" y="70739"/>
                    <a:pt x="21796" y="73427"/>
                    <a:pt x="27290" y="73427"/>
                  </a:cubicBezTo>
                  <a:cubicBezTo>
                    <a:pt x="32824" y="73427"/>
                    <a:pt x="36962" y="70739"/>
                    <a:pt x="39702" y="65349"/>
                  </a:cubicBezTo>
                  <a:cubicBezTo>
                    <a:pt x="42496" y="59919"/>
                    <a:pt x="43892" y="51788"/>
                    <a:pt x="43892" y="40969"/>
                  </a:cubicBezTo>
                  <a:cubicBezTo>
                    <a:pt x="43892" y="30110"/>
                    <a:pt x="42496" y="21992"/>
                    <a:pt x="39702" y="16601"/>
                  </a:cubicBezTo>
                  <a:cubicBezTo>
                    <a:pt x="36962" y="11172"/>
                    <a:pt x="32824" y="8457"/>
                    <a:pt x="27290" y="8457"/>
                  </a:cubicBezTo>
                  <a:moveTo>
                    <a:pt x="27290" y="0"/>
                  </a:moveTo>
                  <a:cubicBezTo>
                    <a:pt x="36126" y="0"/>
                    <a:pt x="42874" y="3511"/>
                    <a:pt x="47533" y="10519"/>
                  </a:cubicBezTo>
                  <a:cubicBezTo>
                    <a:pt x="52219" y="17502"/>
                    <a:pt x="54568" y="27643"/>
                    <a:pt x="54568" y="40969"/>
                  </a:cubicBezTo>
                  <a:cubicBezTo>
                    <a:pt x="54568" y="54255"/>
                    <a:pt x="52219" y="64409"/>
                    <a:pt x="47533" y="71418"/>
                  </a:cubicBezTo>
                  <a:cubicBezTo>
                    <a:pt x="42874" y="78400"/>
                    <a:pt x="36126" y="81885"/>
                    <a:pt x="27290" y="81885"/>
                  </a:cubicBezTo>
                  <a:cubicBezTo>
                    <a:pt x="18442" y="81885"/>
                    <a:pt x="11668" y="78400"/>
                    <a:pt x="6983" y="71418"/>
                  </a:cubicBezTo>
                  <a:cubicBezTo>
                    <a:pt x="2323" y="64409"/>
                    <a:pt x="0" y="54255"/>
                    <a:pt x="0" y="40969"/>
                  </a:cubicBezTo>
                  <a:cubicBezTo>
                    <a:pt x="0" y="27643"/>
                    <a:pt x="2323" y="17502"/>
                    <a:pt x="6983" y="10519"/>
                  </a:cubicBezTo>
                  <a:cubicBezTo>
                    <a:pt x="11668" y="3511"/>
                    <a:pt x="18442" y="0"/>
                    <a:pt x="27290" y="0"/>
                  </a:cubicBezTo>
                  <a:close/>
                </a:path>
              </a:pathLst>
            </a:custGeom>
            <a:solidFill>
              <a:srgbClr val="000000"/>
            </a:solidFill>
            <a:ln w="1302" cap="flat">
              <a:noFill/>
              <a:prstDash val="solid"/>
              <a:miter/>
            </a:ln>
          </p:spPr>
          <p:txBody>
            <a:bodyPr rtlCol="0" anchor="ctr"/>
            <a:lstStyle/>
            <a:p>
              <a:endParaRPr lang="de-DE"/>
            </a:p>
          </p:txBody>
        </p:sp>
        <p:sp>
          <p:nvSpPr>
            <p:cNvPr id="169" name="Freeform 168">
              <a:extLst>
                <a:ext uri="{FF2B5EF4-FFF2-40B4-BE49-F238E27FC236}">
                  <a16:creationId xmlns:a16="http://schemas.microsoft.com/office/drawing/2014/main" id="{EE665881-5689-016F-8DC7-4F51A3DF7E75}"/>
                </a:ext>
              </a:extLst>
            </p:cNvPr>
            <p:cNvSpPr/>
            <p:nvPr/>
          </p:nvSpPr>
          <p:spPr>
            <a:xfrm>
              <a:off x="7467964" y="4511705"/>
              <a:ext cx="84977" cy="91033"/>
            </a:xfrm>
            <a:custGeom>
              <a:avLst/>
              <a:gdLst>
                <a:gd name="connsiteX0" fmla="*/ 12843 w 84977"/>
                <a:gd name="connsiteY0" fmla="*/ 77774 h 91033"/>
                <a:gd name="connsiteX1" fmla="*/ 0 w 84977"/>
                <a:gd name="connsiteY1" fmla="*/ 45484 h 91033"/>
                <a:gd name="connsiteX2" fmla="*/ 12960 w 84977"/>
                <a:gd name="connsiteY2" fmla="*/ 13208 h 91033"/>
                <a:gd name="connsiteX3" fmla="*/ 43527 w 84977"/>
                <a:gd name="connsiteY3" fmla="*/ 0 h 91033"/>
                <a:gd name="connsiteX4" fmla="*/ 51658 w 84977"/>
                <a:gd name="connsiteY4" fmla="*/ 1044 h 91033"/>
                <a:gd name="connsiteX5" fmla="*/ 58444 w 84977"/>
                <a:gd name="connsiteY5" fmla="*/ 4033 h 91033"/>
                <a:gd name="connsiteX6" fmla="*/ 62973 w 84977"/>
                <a:gd name="connsiteY6" fmla="*/ 7335 h 91033"/>
                <a:gd name="connsiteX7" fmla="*/ 66706 w 84977"/>
                <a:gd name="connsiteY7" fmla="*/ 10767 h 91033"/>
                <a:gd name="connsiteX8" fmla="*/ 72997 w 84977"/>
                <a:gd name="connsiteY8" fmla="*/ 1527 h 91033"/>
                <a:gd name="connsiteX9" fmla="*/ 74954 w 84977"/>
                <a:gd name="connsiteY9" fmla="*/ 0 h 91033"/>
                <a:gd name="connsiteX10" fmla="*/ 76181 w 84977"/>
                <a:gd name="connsiteY10" fmla="*/ 613 h 91033"/>
                <a:gd name="connsiteX11" fmla="*/ 76364 w 84977"/>
                <a:gd name="connsiteY11" fmla="*/ 3002 h 91033"/>
                <a:gd name="connsiteX12" fmla="*/ 76364 w 84977"/>
                <a:gd name="connsiteY12" fmla="*/ 32707 h 91033"/>
                <a:gd name="connsiteX13" fmla="*/ 76116 w 84977"/>
                <a:gd name="connsiteY13" fmla="*/ 35213 h 91033"/>
                <a:gd name="connsiteX14" fmla="*/ 74341 w 84977"/>
                <a:gd name="connsiteY14" fmla="*/ 35709 h 91033"/>
                <a:gd name="connsiteX15" fmla="*/ 72879 w 84977"/>
                <a:gd name="connsiteY15" fmla="*/ 35343 h 91033"/>
                <a:gd name="connsiteX16" fmla="*/ 72331 w 84977"/>
                <a:gd name="connsiteY16" fmla="*/ 33568 h 91033"/>
                <a:gd name="connsiteX17" fmla="*/ 62856 w 84977"/>
                <a:gd name="connsiteY17" fmla="*/ 11981 h 91033"/>
                <a:gd name="connsiteX18" fmla="*/ 45054 w 84977"/>
                <a:gd name="connsiteY18" fmla="*/ 3915 h 91033"/>
                <a:gd name="connsiteX19" fmla="*/ 38698 w 84977"/>
                <a:gd name="connsiteY19" fmla="*/ 4581 h 91033"/>
                <a:gd name="connsiteX20" fmla="*/ 30514 w 84977"/>
                <a:gd name="connsiteY20" fmla="*/ 7831 h 91033"/>
                <a:gd name="connsiteX21" fmla="*/ 21952 w 84977"/>
                <a:gd name="connsiteY21" fmla="*/ 14618 h 91033"/>
                <a:gd name="connsiteX22" fmla="*/ 15596 w 84977"/>
                <a:gd name="connsiteY22" fmla="*/ 26847 h 91033"/>
                <a:gd name="connsiteX23" fmla="*/ 12895 w 84977"/>
                <a:gd name="connsiteY23" fmla="*/ 45484 h 91033"/>
                <a:gd name="connsiteX24" fmla="*/ 15596 w 84977"/>
                <a:gd name="connsiteY24" fmla="*/ 64070 h 91033"/>
                <a:gd name="connsiteX25" fmla="*/ 22005 w 84977"/>
                <a:gd name="connsiteY25" fmla="*/ 76364 h 91033"/>
                <a:gd name="connsiteX26" fmla="*/ 30697 w 84977"/>
                <a:gd name="connsiteY26" fmla="*/ 83151 h 91033"/>
                <a:gd name="connsiteX27" fmla="*/ 39128 w 84977"/>
                <a:gd name="connsiteY27" fmla="*/ 86518 h 91033"/>
                <a:gd name="connsiteX28" fmla="*/ 45797 w 84977"/>
                <a:gd name="connsiteY28" fmla="*/ 87184 h 91033"/>
                <a:gd name="connsiteX29" fmla="*/ 50444 w 84977"/>
                <a:gd name="connsiteY29" fmla="*/ 86753 h 91033"/>
                <a:gd name="connsiteX30" fmla="*/ 56669 w 84977"/>
                <a:gd name="connsiteY30" fmla="*/ 84926 h 91033"/>
                <a:gd name="connsiteX31" fmla="*/ 62856 w 84977"/>
                <a:gd name="connsiteY31" fmla="*/ 80214 h 91033"/>
                <a:gd name="connsiteX32" fmla="*/ 65231 w 84977"/>
                <a:gd name="connsiteY32" fmla="*/ 72018 h 91033"/>
                <a:gd name="connsiteX33" fmla="*/ 65231 w 84977"/>
                <a:gd name="connsiteY33" fmla="*/ 64017 h 91033"/>
                <a:gd name="connsiteX34" fmla="*/ 63404 w 84977"/>
                <a:gd name="connsiteY34" fmla="*/ 59123 h 91033"/>
                <a:gd name="connsiteX35" fmla="*/ 53563 w 84977"/>
                <a:gd name="connsiteY35" fmla="*/ 57961 h 91033"/>
                <a:gd name="connsiteX36" fmla="*/ 49582 w 84977"/>
                <a:gd name="connsiteY36" fmla="*/ 57961 h 91033"/>
                <a:gd name="connsiteX37" fmla="*/ 49582 w 84977"/>
                <a:gd name="connsiteY37" fmla="*/ 54111 h 91033"/>
                <a:gd name="connsiteX38" fmla="*/ 69695 w 84977"/>
                <a:gd name="connsiteY38" fmla="*/ 54477 h 91033"/>
                <a:gd name="connsiteX39" fmla="*/ 84978 w 84977"/>
                <a:gd name="connsiteY39" fmla="*/ 54111 h 91033"/>
                <a:gd name="connsiteX40" fmla="*/ 84978 w 84977"/>
                <a:gd name="connsiteY40" fmla="*/ 57961 h 91033"/>
                <a:gd name="connsiteX41" fmla="*/ 77643 w 84977"/>
                <a:gd name="connsiteY41" fmla="*/ 58875 h 91033"/>
                <a:gd name="connsiteX42" fmla="*/ 76364 w 84977"/>
                <a:gd name="connsiteY42" fmla="*/ 63469 h 91033"/>
                <a:gd name="connsiteX43" fmla="*/ 76364 w 84977"/>
                <a:gd name="connsiteY43" fmla="*/ 85291 h 91033"/>
                <a:gd name="connsiteX44" fmla="*/ 75268 w 84977"/>
                <a:gd name="connsiteY44" fmla="*/ 88162 h 91033"/>
                <a:gd name="connsiteX45" fmla="*/ 71352 w 84977"/>
                <a:gd name="connsiteY45" fmla="*/ 85357 h 91033"/>
                <a:gd name="connsiteX46" fmla="*/ 67189 w 84977"/>
                <a:gd name="connsiteY46" fmla="*/ 80397 h 91033"/>
                <a:gd name="connsiteX47" fmla="*/ 57648 w 84977"/>
                <a:gd name="connsiteY47" fmla="*/ 88345 h 91033"/>
                <a:gd name="connsiteX48" fmla="*/ 43774 w 84977"/>
                <a:gd name="connsiteY48" fmla="*/ 91034 h 91033"/>
                <a:gd name="connsiteX49" fmla="*/ 12843 w 84977"/>
                <a:gd name="connsiteY49" fmla="*/ 77774 h 9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4977" h="91033">
                  <a:moveTo>
                    <a:pt x="12843" y="77774"/>
                  </a:moveTo>
                  <a:cubicBezTo>
                    <a:pt x="4281" y="68925"/>
                    <a:pt x="0" y="58157"/>
                    <a:pt x="0" y="45484"/>
                  </a:cubicBezTo>
                  <a:cubicBezTo>
                    <a:pt x="0" y="32772"/>
                    <a:pt x="4320" y="22018"/>
                    <a:pt x="12960" y="13208"/>
                  </a:cubicBezTo>
                  <a:cubicBezTo>
                    <a:pt x="21600" y="4398"/>
                    <a:pt x="31793" y="0"/>
                    <a:pt x="43527" y="0"/>
                  </a:cubicBezTo>
                  <a:cubicBezTo>
                    <a:pt x="46463" y="0"/>
                    <a:pt x="49178" y="352"/>
                    <a:pt x="51658" y="1044"/>
                  </a:cubicBezTo>
                  <a:cubicBezTo>
                    <a:pt x="54190" y="1697"/>
                    <a:pt x="56448" y="2689"/>
                    <a:pt x="58444" y="4033"/>
                  </a:cubicBezTo>
                  <a:cubicBezTo>
                    <a:pt x="60441" y="5338"/>
                    <a:pt x="61955" y="6434"/>
                    <a:pt x="62973" y="7335"/>
                  </a:cubicBezTo>
                  <a:cubicBezTo>
                    <a:pt x="64030" y="8196"/>
                    <a:pt x="65283" y="9345"/>
                    <a:pt x="66706" y="10767"/>
                  </a:cubicBezTo>
                  <a:lnTo>
                    <a:pt x="72997" y="1527"/>
                  </a:lnTo>
                  <a:cubicBezTo>
                    <a:pt x="73649" y="509"/>
                    <a:pt x="74302" y="0"/>
                    <a:pt x="74954" y="0"/>
                  </a:cubicBezTo>
                  <a:cubicBezTo>
                    <a:pt x="75646" y="0"/>
                    <a:pt x="76064" y="209"/>
                    <a:pt x="76181" y="613"/>
                  </a:cubicBezTo>
                  <a:cubicBezTo>
                    <a:pt x="76299" y="979"/>
                    <a:pt x="76364" y="1775"/>
                    <a:pt x="76364" y="3002"/>
                  </a:cubicBezTo>
                  <a:lnTo>
                    <a:pt x="76364" y="32707"/>
                  </a:lnTo>
                  <a:cubicBezTo>
                    <a:pt x="76364" y="34051"/>
                    <a:pt x="76286" y="34887"/>
                    <a:pt x="76116" y="35213"/>
                  </a:cubicBezTo>
                  <a:cubicBezTo>
                    <a:pt x="75946" y="35539"/>
                    <a:pt x="75359" y="35709"/>
                    <a:pt x="74341" y="35709"/>
                  </a:cubicBezTo>
                  <a:cubicBezTo>
                    <a:pt x="73532" y="35709"/>
                    <a:pt x="73049" y="35591"/>
                    <a:pt x="72879" y="35343"/>
                  </a:cubicBezTo>
                  <a:cubicBezTo>
                    <a:pt x="72710" y="35095"/>
                    <a:pt x="72527" y="34508"/>
                    <a:pt x="72331" y="33568"/>
                  </a:cubicBezTo>
                  <a:cubicBezTo>
                    <a:pt x="71065" y="24563"/>
                    <a:pt x="67907" y="17371"/>
                    <a:pt x="62856" y="11981"/>
                  </a:cubicBezTo>
                  <a:cubicBezTo>
                    <a:pt x="57831" y="6604"/>
                    <a:pt x="51906" y="3915"/>
                    <a:pt x="45054" y="3915"/>
                  </a:cubicBezTo>
                  <a:cubicBezTo>
                    <a:pt x="43057" y="3915"/>
                    <a:pt x="40942" y="4137"/>
                    <a:pt x="38698" y="4581"/>
                  </a:cubicBezTo>
                  <a:cubicBezTo>
                    <a:pt x="36492" y="5038"/>
                    <a:pt x="33764" y="6121"/>
                    <a:pt x="30514" y="7831"/>
                  </a:cubicBezTo>
                  <a:cubicBezTo>
                    <a:pt x="27290" y="9541"/>
                    <a:pt x="24432" y="11798"/>
                    <a:pt x="21952" y="14618"/>
                  </a:cubicBezTo>
                  <a:cubicBezTo>
                    <a:pt x="19512" y="17384"/>
                    <a:pt x="17384" y="21457"/>
                    <a:pt x="15596" y="26847"/>
                  </a:cubicBezTo>
                  <a:cubicBezTo>
                    <a:pt x="13795" y="32185"/>
                    <a:pt x="12895" y="38397"/>
                    <a:pt x="12895" y="45484"/>
                  </a:cubicBezTo>
                  <a:cubicBezTo>
                    <a:pt x="12895" y="52493"/>
                    <a:pt x="13795" y="58692"/>
                    <a:pt x="15596" y="64070"/>
                  </a:cubicBezTo>
                  <a:cubicBezTo>
                    <a:pt x="17384" y="69460"/>
                    <a:pt x="19525" y="73558"/>
                    <a:pt x="22005" y="76364"/>
                  </a:cubicBezTo>
                  <a:cubicBezTo>
                    <a:pt x="24537" y="79144"/>
                    <a:pt x="27434" y="81402"/>
                    <a:pt x="30697" y="83151"/>
                  </a:cubicBezTo>
                  <a:cubicBezTo>
                    <a:pt x="33999" y="84900"/>
                    <a:pt x="36805" y="86022"/>
                    <a:pt x="39128" y="86518"/>
                  </a:cubicBezTo>
                  <a:cubicBezTo>
                    <a:pt x="41490" y="86962"/>
                    <a:pt x="43722" y="87184"/>
                    <a:pt x="45797" y="87184"/>
                  </a:cubicBezTo>
                  <a:cubicBezTo>
                    <a:pt x="47220" y="87184"/>
                    <a:pt x="48773" y="87040"/>
                    <a:pt x="50444" y="86753"/>
                  </a:cubicBezTo>
                  <a:cubicBezTo>
                    <a:pt x="52114" y="86427"/>
                    <a:pt x="54190" y="85826"/>
                    <a:pt x="56669" y="84926"/>
                  </a:cubicBezTo>
                  <a:cubicBezTo>
                    <a:pt x="59201" y="83986"/>
                    <a:pt x="61263" y="82420"/>
                    <a:pt x="62856" y="80214"/>
                  </a:cubicBezTo>
                  <a:cubicBezTo>
                    <a:pt x="64435" y="78009"/>
                    <a:pt x="65231" y="75281"/>
                    <a:pt x="65231" y="72018"/>
                  </a:cubicBezTo>
                  <a:lnTo>
                    <a:pt x="65231" y="64017"/>
                  </a:lnTo>
                  <a:cubicBezTo>
                    <a:pt x="65231" y="61525"/>
                    <a:pt x="64618" y="59893"/>
                    <a:pt x="63404" y="59123"/>
                  </a:cubicBezTo>
                  <a:cubicBezTo>
                    <a:pt x="62177" y="58353"/>
                    <a:pt x="58901" y="57961"/>
                    <a:pt x="53563" y="57961"/>
                  </a:cubicBezTo>
                  <a:lnTo>
                    <a:pt x="49582" y="57961"/>
                  </a:lnTo>
                  <a:lnTo>
                    <a:pt x="49582" y="54111"/>
                  </a:lnTo>
                  <a:cubicBezTo>
                    <a:pt x="52597" y="54359"/>
                    <a:pt x="59306" y="54477"/>
                    <a:pt x="69695" y="54477"/>
                  </a:cubicBezTo>
                  <a:cubicBezTo>
                    <a:pt x="70634" y="54477"/>
                    <a:pt x="75725" y="54359"/>
                    <a:pt x="84978" y="54111"/>
                  </a:cubicBezTo>
                  <a:lnTo>
                    <a:pt x="84978" y="57961"/>
                  </a:lnTo>
                  <a:cubicBezTo>
                    <a:pt x="80984" y="57961"/>
                    <a:pt x="78544" y="58262"/>
                    <a:pt x="77643" y="58875"/>
                  </a:cubicBezTo>
                  <a:cubicBezTo>
                    <a:pt x="76795" y="59449"/>
                    <a:pt x="76364" y="60976"/>
                    <a:pt x="76364" y="63469"/>
                  </a:cubicBezTo>
                  <a:lnTo>
                    <a:pt x="76364" y="85291"/>
                  </a:lnTo>
                  <a:cubicBezTo>
                    <a:pt x="76364" y="87210"/>
                    <a:pt x="75999" y="88162"/>
                    <a:pt x="75268" y="88162"/>
                  </a:cubicBezTo>
                  <a:cubicBezTo>
                    <a:pt x="74615" y="88162"/>
                    <a:pt x="73310" y="87223"/>
                    <a:pt x="71352" y="85357"/>
                  </a:cubicBezTo>
                  <a:cubicBezTo>
                    <a:pt x="69434" y="83477"/>
                    <a:pt x="68050" y="81819"/>
                    <a:pt x="67189" y="80397"/>
                  </a:cubicBezTo>
                  <a:cubicBezTo>
                    <a:pt x="65192" y="83908"/>
                    <a:pt x="62021" y="86557"/>
                    <a:pt x="57648" y="88345"/>
                  </a:cubicBezTo>
                  <a:cubicBezTo>
                    <a:pt x="53328" y="90133"/>
                    <a:pt x="48708" y="91034"/>
                    <a:pt x="43774" y="91034"/>
                  </a:cubicBezTo>
                  <a:cubicBezTo>
                    <a:pt x="31754" y="91034"/>
                    <a:pt x="21443" y="86609"/>
                    <a:pt x="12843" y="77774"/>
                  </a:cubicBezTo>
                  <a:close/>
                </a:path>
              </a:pathLst>
            </a:custGeom>
            <a:solidFill>
              <a:srgbClr val="000000"/>
            </a:solidFill>
            <a:ln w="1302" cap="flat">
              <a:noFill/>
              <a:prstDash val="solid"/>
              <a:miter/>
            </a:ln>
          </p:spPr>
          <p:txBody>
            <a:bodyPr rtlCol="0" anchor="ctr"/>
            <a:lstStyle/>
            <a:p>
              <a:endParaRPr lang="de-DE"/>
            </a:p>
          </p:txBody>
        </p:sp>
        <p:sp>
          <p:nvSpPr>
            <p:cNvPr id="170" name="Freeform 169">
              <a:extLst>
                <a:ext uri="{FF2B5EF4-FFF2-40B4-BE49-F238E27FC236}">
                  <a16:creationId xmlns:a16="http://schemas.microsoft.com/office/drawing/2014/main" id="{160ACCC5-ED14-23EF-ADC8-618B20F22FE3}"/>
                </a:ext>
              </a:extLst>
            </p:cNvPr>
            <p:cNvSpPr/>
            <p:nvPr/>
          </p:nvSpPr>
          <p:spPr>
            <a:xfrm>
              <a:off x="7562143" y="4544660"/>
              <a:ext cx="42064" cy="55325"/>
            </a:xfrm>
            <a:custGeom>
              <a:avLst/>
              <a:gdLst>
                <a:gd name="connsiteX0" fmla="*/ 0 w 42064"/>
                <a:gd name="connsiteY0" fmla="*/ 55325 h 55325"/>
                <a:gd name="connsiteX1" fmla="*/ 0 w 42064"/>
                <a:gd name="connsiteY1" fmla="*/ 51475 h 55325"/>
                <a:gd name="connsiteX2" fmla="*/ 8196 w 42064"/>
                <a:gd name="connsiteY2" fmla="*/ 50679 h 55325"/>
                <a:gd name="connsiteX3" fmla="*/ 9776 w 42064"/>
                <a:gd name="connsiteY3" fmla="*/ 45797 h 55325"/>
                <a:gd name="connsiteX4" fmla="*/ 9776 w 42064"/>
                <a:gd name="connsiteY4" fmla="*/ 12229 h 55325"/>
                <a:gd name="connsiteX5" fmla="*/ 8131 w 42064"/>
                <a:gd name="connsiteY5" fmla="*/ 6421 h 55325"/>
                <a:gd name="connsiteX6" fmla="*/ 0 w 42064"/>
                <a:gd name="connsiteY6" fmla="*/ 5260 h 55325"/>
                <a:gd name="connsiteX7" fmla="*/ 0 w 42064"/>
                <a:gd name="connsiteY7" fmla="*/ 1344 h 55325"/>
                <a:gd name="connsiteX8" fmla="*/ 17424 w 42064"/>
                <a:gd name="connsiteY8" fmla="*/ 0 h 55325"/>
                <a:gd name="connsiteX9" fmla="*/ 17424 w 42064"/>
                <a:gd name="connsiteY9" fmla="*/ 13756 h 55325"/>
                <a:gd name="connsiteX10" fmla="*/ 22931 w 42064"/>
                <a:gd name="connsiteY10" fmla="*/ 4216 h 55325"/>
                <a:gd name="connsiteX11" fmla="*/ 32824 w 42064"/>
                <a:gd name="connsiteY11" fmla="*/ 0 h 55325"/>
                <a:gd name="connsiteX12" fmla="*/ 39429 w 42064"/>
                <a:gd name="connsiteY12" fmla="*/ 2258 h 55325"/>
                <a:gd name="connsiteX13" fmla="*/ 42065 w 42064"/>
                <a:gd name="connsiteY13" fmla="*/ 7648 h 55325"/>
                <a:gd name="connsiteX14" fmla="*/ 40355 w 42064"/>
                <a:gd name="connsiteY14" fmla="*/ 11798 h 55325"/>
                <a:gd name="connsiteX15" fmla="*/ 36688 w 42064"/>
                <a:gd name="connsiteY15" fmla="*/ 13143 h 55325"/>
                <a:gd name="connsiteX16" fmla="*/ 32824 w 42064"/>
                <a:gd name="connsiteY16" fmla="*/ 11733 h 55325"/>
                <a:gd name="connsiteX17" fmla="*/ 31298 w 42064"/>
                <a:gd name="connsiteY17" fmla="*/ 7766 h 55325"/>
                <a:gd name="connsiteX18" fmla="*/ 31976 w 42064"/>
                <a:gd name="connsiteY18" fmla="*/ 5077 h 55325"/>
                <a:gd name="connsiteX19" fmla="*/ 33255 w 42064"/>
                <a:gd name="connsiteY19" fmla="*/ 3419 h 55325"/>
                <a:gd name="connsiteX20" fmla="*/ 34169 w 42064"/>
                <a:gd name="connsiteY20" fmla="*/ 2871 h 55325"/>
                <a:gd name="connsiteX21" fmla="*/ 32824 w 42064"/>
                <a:gd name="connsiteY21" fmla="*/ 2754 h 55325"/>
                <a:gd name="connsiteX22" fmla="*/ 21953 w 42064"/>
                <a:gd name="connsiteY22" fmla="*/ 9658 h 55325"/>
                <a:gd name="connsiteX23" fmla="*/ 18037 w 42064"/>
                <a:gd name="connsiteY23" fmla="*/ 26286 h 55325"/>
                <a:gd name="connsiteX24" fmla="*/ 18037 w 42064"/>
                <a:gd name="connsiteY24" fmla="*/ 45550 h 55325"/>
                <a:gd name="connsiteX25" fmla="*/ 19499 w 42064"/>
                <a:gd name="connsiteY25" fmla="*/ 50313 h 55325"/>
                <a:gd name="connsiteX26" fmla="*/ 27578 w 42064"/>
                <a:gd name="connsiteY26" fmla="*/ 51475 h 55325"/>
                <a:gd name="connsiteX27" fmla="*/ 30201 w 42064"/>
                <a:gd name="connsiteY27" fmla="*/ 51475 h 55325"/>
                <a:gd name="connsiteX28" fmla="*/ 30201 w 42064"/>
                <a:gd name="connsiteY28" fmla="*/ 55325 h 55325"/>
                <a:gd name="connsiteX29" fmla="*/ 14304 w 42064"/>
                <a:gd name="connsiteY29" fmla="*/ 54960 h 55325"/>
                <a:gd name="connsiteX30" fmla="*/ 10389 w 42064"/>
                <a:gd name="connsiteY30" fmla="*/ 55025 h 55325"/>
                <a:gd name="connsiteX31" fmla="*/ 4894 w 42064"/>
                <a:gd name="connsiteY31" fmla="*/ 55208 h 55325"/>
                <a:gd name="connsiteX32" fmla="*/ 0 w 42064"/>
                <a:gd name="connsiteY32" fmla="*/ 55325 h 5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064" h="55325">
                  <a:moveTo>
                    <a:pt x="0" y="55325"/>
                  </a:moveTo>
                  <a:lnTo>
                    <a:pt x="0" y="51475"/>
                  </a:lnTo>
                  <a:cubicBezTo>
                    <a:pt x="4438" y="51475"/>
                    <a:pt x="7165" y="51214"/>
                    <a:pt x="8196" y="50679"/>
                  </a:cubicBezTo>
                  <a:cubicBezTo>
                    <a:pt x="9254" y="50118"/>
                    <a:pt x="9776" y="48486"/>
                    <a:pt x="9776" y="45797"/>
                  </a:cubicBezTo>
                  <a:lnTo>
                    <a:pt x="9776" y="12229"/>
                  </a:lnTo>
                  <a:cubicBezTo>
                    <a:pt x="9776" y="9136"/>
                    <a:pt x="9227" y="7191"/>
                    <a:pt x="8131" y="6421"/>
                  </a:cubicBezTo>
                  <a:cubicBezTo>
                    <a:pt x="7074" y="5651"/>
                    <a:pt x="4359" y="5260"/>
                    <a:pt x="0" y="5260"/>
                  </a:cubicBezTo>
                  <a:lnTo>
                    <a:pt x="0" y="1344"/>
                  </a:lnTo>
                  <a:lnTo>
                    <a:pt x="17424" y="0"/>
                  </a:lnTo>
                  <a:lnTo>
                    <a:pt x="17424" y="13756"/>
                  </a:lnTo>
                  <a:cubicBezTo>
                    <a:pt x="18611" y="10167"/>
                    <a:pt x="20439" y="6996"/>
                    <a:pt x="22931" y="4216"/>
                  </a:cubicBezTo>
                  <a:cubicBezTo>
                    <a:pt x="25450" y="1409"/>
                    <a:pt x="28752" y="0"/>
                    <a:pt x="32824" y="0"/>
                  </a:cubicBezTo>
                  <a:cubicBezTo>
                    <a:pt x="35526" y="0"/>
                    <a:pt x="37719" y="757"/>
                    <a:pt x="39429" y="2258"/>
                  </a:cubicBezTo>
                  <a:cubicBezTo>
                    <a:pt x="41190" y="3772"/>
                    <a:pt x="42065" y="5573"/>
                    <a:pt x="42065" y="7648"/>
                  </a:cubicBezTo>
                  <a:cubicBezTo>
                    <a:pt x="42065" y="9475"/>
                    <a:pt x="41491" y="10859"/>
                    <a:pt x="40355" y="11798"/>
                  </a:cubicBezTo>
                  <a:cubicBezTo>
                    <a:pt x="39246" y="12699"/>
                    <a:pt x="38032" y="13143"/>
                    <a:pt x="36688" y="13143"/>
                  </a:cubicBezTo>
                  <a:cubicBezTo>
                    <a:pt x="35174" y="13143"/>
                    <a:pt x="33882" y="12673"/>
                    <a:pt x="32824" y="11733"/>
                  </a:cubicBezTo>
                  <a:cubicBezTo>
                    <a:pt x="31807" y="10754"/>
                    <a:pt x="31298" y="9436"/>
                    <a:pt x="31298" y="7766"/>
                  </a:cubicBezTo>
                  <a:cubicBezTo>
                    <a:pt x="31298" y="6747"/>
                    <a:pt x="31519" y="5847"/>
                    <a:pt x="31976" y="5077"/>
                  </a:cubicBezTo>
                  <a:cubicBezTo>
                    <a:pt x="32459" y="4255"/>
                    <a:pt x="32890" y="3707"/>
                    <a:pt x="33255" y="3419"/>
                  </a:cubicBezTo>
                  <a:cubicBezTo>
                    <a:pt x="33621" y="3145"/>
                    <a:pt x="33921" y="2963"/>
                    <a:pt x="34169" y="2871"/>
                  </a:cubicBezTo>
                  <a:cubicBezTo>
                    <a:pt x="34012" y="2793"/>
                    <a:pt x="33568" y="2754"/>
                    <a:pt x="32824" y="2754"/>
                  </a:cubicBezTo>
                  <a:cubicBezTo>
                    <a:pt x="28217" y="2754"/>
                    <a:pt x="24602" y="5051"/>
                    <a:pt x="21953" y="9658"/>
                  </a:cubicBezTo>
                  <a:cubicBezTo>
                    <a:pt x="19342" y="14226"/>
                    <a:pt x="18037" y="19773"/>
                    <a:pt x="18037" y="26286"/>
                  </a:cubicBezTo>
                  <a:lnTo>
                    <a:pt x="18037" y="45550"/>
                  </a:lnTo>
                  <a:cubicBezTo>
                    <a:pt x="18037" y="47951"/>
                    <a:pt x="18520" y="49543"/>
                    <a:pt x="19499" y="50313"/>
                  </a:cubicBezTo>
                  <a:cubicBezTo>
                    <a:pt x="20517" y="51083"/>
                    <a:pt x="23206" y="51475"/>
                    <a:pt x="27578" y="51475"/>
                  </a:cubicBezTo>
                  <a:lnTo>
                    <a:pt x="30201" y="51475"/>
                  </a:lnTo>
                  <a:lnTo>
                    <a:pt x="30201" y="55325"/>
                  </a:lnTo>
                  <a:cubicBezTo>
                    <a:pt x="26860" y="55077"/>
                    <a:pt x="21561" y="54960"/>
                    <a:pt x="14304" y="54960"/>
                  </a:cubicBezTo>
                  <a:cubicBezTo>
                    <a:pt x="13286" y="54960"/>
                    <a:pt x="11981" y="54986"/>
                    <a:pt x="10389" y="55025"/>
                  </a:cubicBezTo>
                  <a:cubicBezTo>
                    <a:pt x="8810" y="55064"/>
                    <a:pt x="6970" y="55129"/>
                    <a:pt x="4894" y="55208"/>
                  </a:cubicBezTo>
                  <a:cubicBezTo>
                    <a:pt x="2819" y="55286"/>
                    <a:pt x="1188" y="55325"/>
                    <a:pt x="0" y="55325"/>
                  </a:cubicBezTo>
                  <a:close/>
                </a:path>
              </a:pathLst>
            </a:custGeom>
            <a:solidFill>
              <a:srgbClr val="000000"/>
            </a:solidFill>
            <a:ln w="1302" cap="flat">
              <a:noFill/>
              <a:prstDash val="solid"/>
              <a:miter/>
            </a:ln>
          </p:spPr>
          <p:txBody>
            <a:bodyPr rtlCol="0" anchor="ctr"/>
            <a:lstStyle/>
            <a:p>
              <a:endParaRPr lang="de-DE"/>
            </a:p>
          </p:txBody>
        </p:sp>
        <p:sp>
          <p:nvSpPr>
            <p:cNvPr id="171" name="Freeform 170">
              <a:extLst>
                <a:ext uri="{FF2B5EF4-FFF2-40B4-BE49-F238E27FC236}">
                  <a16:creationId xmlns:a16="http://schemas.microsoft.com/office/drawing/2014/main" id="{F845FB80-E0B2-B6FA-6EDA-39FC0D30A0CB}"/>
                </a:ext>
              </a:extLst>
            </p:cNvPr>
            <p:cNvSpPr/>
            <p:nvPr/>
          </p:nvSpPr>
          <p:spPr>
            <a:xfrm>
              <a:off x="7608620" y="4517447"/>
              <a:ext cx="55520" cy="83946"/>
            </a:xfrm>
            <a:custGeom>
              <a:avLst/>
              <a:gdLst>
                <a:gd name="connsiteX0" fmla="*/ 8262 w 55520"/>
                <a:gd name="connsiteY0" fmla="*/ 75816 h 83946"/>
                <a:gd name="connsiteX1" fmla="*/ 0 w 55520"/>
                <a:gd name="connsiteY1" fmla="*/ 55769 h 83946"/>
                <a:gd name="connsiteX2" fmla="*/ 8079 w 55520"/>
                <a:gd name="connsiteY2" fmla="*/ 35161 h 83946"/>
                <a:gd name="connsiteX3" fmla="*/ 27826 w 55520"/>
                <a:gd name="connsiteY3" fmla="*/ 26416 h 83946"/>
                <a:gd name="connsiteX4" fmla="*/ 47325 w 55520"/>
                <a:gd name="connsiteY4" fmla="*/ 35095 h 83946"/>
                <a:gd name="connsiteX5" fmla="*/ 55521 w 55520"/>
                <a:gd name="connsiteY5" fmla="*/ 55769 h 83946"/>
                <a:gd name="connsiteX6" fmla="*/ 47272 w 55520"/>
                <a:gd name="connsiteY6" fmla="*/ 75764 h 83946"/>
                <a:gd name="connsiteX7" fmla="*/ 27695 w 55520"/>
                <a:gd name="connsiteY7" fmla="*/ 83947 h 83946"/>
                <a:gd name="connsiteX8" fmla="*/ 8262 w 55520"/>
                <a:gd name="connsiteY8" fmla="*/ 75816 h 83946"/>
                <a:gd name="connsiteX9" fmla="*/ 8927 w 55520"/>
                <a:gd name="connsiteY9" fmla="*/ 6669 h 83946"/>
                <a:gd name="connsiteX10" fmla="*/ 10833 w 55520"/>
                <a:gd name="connsiteY10" fmla="*/ 1905 h 83946"/>
                <a:gd name="connsiteX11" fmla="*/ 15414 w 55520"/>
                <a:gd name="connsiteY11" fmla="*/ 0 h 83946"/>
                <a:gd name="connsiteX12" fmla="*/ 19995 w 55520"/>
                <a:gd name="connsiteY12" fmla="*/ 1958 h 83946"/>
                <a:gd name="connsiteX13" fmla="*/ 22083 w 55520"/>
                <a:gd name="connsiteY13" fmla="*/ 6669 h 83946"/>
                <a:gd name="connsiteX14" fmla="*/ 19995 w 55520"/>
                <a:gd name="connsiteY14" fmla="*/ 11316 h 83946"/>
                <a:gd name="connsiteX15" fmla="*/ 15414 w 55520"/>
                <a:gd name="connsiteY15" fmla="*/ 13156 h 83946"/>
                <a:gd name="connsiteX16" fmla="*/ 10702 w 55520"/>
                <a:gd name="connsiteY16" fmla="*/ 11250 h 83946"/>
                <a:gd name="connsiteX17" fmla="*/ 8927 w 55520"/>
                <a:gd name="connsiteY17" fmla="*/ 6669 h 83946"/>
                <a:gd name="connsiteX18" fmla="*/ 10402 w 55520"/>
                <a:gd name="connsiteY18" fmla="*/ 54725 h 83946"/>
                <a:gd name="connsiteX19" fmla="*/ 13573 w 55520"/>
                <a:gd name="connsiteY19" fmla="*/ 72396 h 83946"/>
                <a:gd name="connsiteX20" fmla="*/ 27826 w 55520"/>
                <a:gd name="connsiteY20" fmla="*/ 80775 h 83946"/>
                <a:gd name="connsiteX21" fmla="*/ 36322 w 55520"/>
                <a:gd name="connsiteY21" fmla="*/ 78270 h 83946"/>
                <a:gd name="connsiteX22" fmla="*/ 42378 w 55520"/>
                <a:gd name="connsiteY22" fmla="*/ 71535 h 83946"/>
                <a:gd name="connsiteX23" fmla="*/ 45132 w 55520"/>
                <a:gd name="connsiteY23" fmla="*/ 54725 h 83946"/>
                <a:gd name="connsiteX24" fmla="*/ 41830 w 55520"/>
                <a:gd name="connsiteY24" fmla="*/ 37366 h 83946"/>
                <a:gd name="connsiteX25" fmla="*/ 27695 w 55520"/>
                <a:gd name="connsiteY25" fmla="*/ 29235 h 83946"/>
                <a:gd name="connsiteX26" fmla="*/ 19695 w 55520"/>
                <a:gd name="connsiteY26" fmla="*/ 31376 h 83946"/>
                <a:gd name="connsiteX27" fmla="*/ 13391 w 55520"/>
                <a:gd name="connsiteY27" fmla="*/ 37601 h 83946"/>
                <a:gd name="connsiteX28" fmla="*/ 10402 w 55520"/>
                <a:gd name="connsiteY28" fmla="*/ 54725 h 83946"/>
                <a:gd name="connsiteX29" fmla="*/ 33203 w 55520"/>
                <a:gd name="connsiteY29" fmla="*/ 6669 h 83946"/>
                <a:gd name="connsiteX30" fmla="*/ 35226 w 55520"/>
                <a:gd name="connsiteY30" fmla="*/ 1905 h 83946"/>
                <a:gd name="connsiteX31" fmla="*/ 39872 w 55520"/>
                <a:gd name="connsiteY31" fmla="*/ 0 h 83946"/>
                <a:gd name="connsiteX32" fmla="*/ 44388 w 55520"/>
                <a:gd name="connsiteY32" fmla="*/ 1905 h 83946"/>
                <a:gd name="connsiteX33" fmla="*/ 46346 w 55520"/>
                <a:gd name="connsiteY33" fmla="*/ 6669 h 83946"/>
                <a:gd name="connsiteX34" fmla="*/ 44336 w 55520"/>
                <a:gd name="connsiteY34" fmla="*/ 11316 h 83946"/>
                <a:gd name="connsiteX35" fmla="*/ 39872 w 55520"/>
                <a:gd name="connsiteY35" fmla="*/ 13156 h 83946"/>
                <a:gd name="connsiteX36" fmla="*/ 35095 w 55520"/>
                <a:gd name="connsiteY36" fmla="*/ 11250 h 83946"/>
                <a:gd name="connsiteX37" fmla="*/ 33203 w 55520"/>
                <a:gd name="connsiteY37" fmla="*/ 6669 h 8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5520" h="83946">
                  <a:moveTo>
                    <a:pt x="8262" y="75816"/>
                  </a:moveTo>
                  <a:cubicBezTo>
                    <a:pt x="2754" y="70347"/>
                    <a:pt x="0" y="63665"/>
                    <a:pt x="0" y="55769"/>
                  </a:cubicBezTo>
                  <a:cubicBezTo>
                    <a:pt x="0" y="47820"/>
                    <a:pt x="2689" y="40942"/>
                    <a:pt x="8079" y="35161"/>
                  </a:cubicBezTo>
                  <a:cubicBezTo>
                    <a:pt x="13495" y="29327"/>
                    <a:pt x="20086" y="26416"/>
                    <a:pt x="27826" y="26416"/>
                  </a:cubicBezTo>
                  <a:cubicBezTo>
                    <a:pt x="35409" y="26416"/>
                    <a:pt x="41908" y="29314"/>
                    <a:pt x="47325" y="35095"/>
                  </a:cubicBezTo>
                  <a:cubicBezTo>
                    <a:pt x="52793" y="40851"/>
                    <a:pt x="55521" y="47742"/>
                    <a:pt x="55521" y="55769"/>
                  </a:cubicBezTo>
                  <a:cubicBezTo>
                    <a:pt x="55521" y="63639"/>
                    <a:pt x="52767" y="70295"/>
                    <a:pt x="47272" y="75764"/>
                  </a:cubicBezTo>
                  <a:cubicBezTo>
                    <a:pt x="41804" y="81219"/>
                    <a:pt x="35278" y="83947"/>
                    <a:pt x="27695" y="83947"/>
                  </a:cubicBezTo>
                  <a:cubicBezTo>
                    <a:pt x="20282" y="83947"/>
                    <a:pt x="13808" y="81232"/>
                    <a:pt x="8262" y="75816"/>
                  </a:cubicBezTo>
                  <a:moveTo>
                    <a:pt x="8927" y="6669"/>
                  </a:moveTo>
                  <a:cubicBezTo>
                    <a:pt x="8927" y="4751"/>
                    <a:pt x="9567" y="3171"/>
                    <a:pt x="10833" y="1905"/>
                  </a:cubicBezTo>
                  <a:cubicBezTo>
                    <a:pt x="12125" y="640"/>
                    <a:pt x="13652" y="0"/>
                    <a:pt x="15414" y="0"/>
                  </a:cubicBezTo>
                  <a:cubicBezTo>
                    <a:pt x="17084" y="0"/>
                    <a:pt x="18611" y="653"/>
                    <a:pt x="19995" y="1958"/>
                  </a:cubicBezTo>
                  <a:cubicBezTo>
                    <a:pt x="21391" y="3263"/>
                    <a:pt x="22083" y="4829"/>
                    <a:pt x="22083" y="6669"/>
                  </a:cubicBezTo>
                  <a:cubicBezTo>
                    <a:pt x="22083" y="8509"/>
                    <a:pt x="21391" y="10050"/>
                    <a:pt x="19995" y="11316"/>
                  </a:cubicBezTo>
                  <a:cubicBezTo>
                    <a:pt x="18611" y="12542"/>
                    <a:pt x="17084" y="13156"/>
                    <a:pt x="15414" y="13156"/>
                  </a:cubicBezTo>
                  <a:cubicBezTo>
                    <a:pt x="13495" y="13156"/>
                    <a:pt x="11929" y="12516"/>
                    <a:pt x="10702" y="11250"/>
                  </a:cubicBezTo>
                  <a:cubicBezTo>
                    <a:pt x="9514" y="9945"/>
                    <a:pt x="8927" y="8418"/>
                    <a:pt x="8927" y="6669"/>
                  </a:cubicBezTo>
                  <a:moveTo>
                    <a:pt x="10402" y="54725"/>
                  </a:moveTo>
                  <a:cubicBezTo>
                    <a:pt x="10402" y="62830"/>
                    <a:pt x="11459" y="68729"/>
                    <a:pt x="13573" y="72396"/>
                  </a:cubicBezTo>
                  <a:cubicBezTo>
                    <a:pt x="16836" y="77982"/>
                    <a:pt x="21587" y="80775"/>
                    <a:pt x="27826" y="80775"/>
                  </a:cubicBezTo>
                  <a:cubicBezTo>
                    <a:pt x="30919" y="80775"/>
                    <a:pt x="33751" y="79940"/>
                    <a:pt x="36322" y="78270"/>
                  </a:cubicBezTo>
                  <a:cubicBezTo>
                    <a:pt x="38932" y="76599"/>
                    <a:pt x="40955" y="74354"/>
                    <a:pt x="42378" y="71535"/>
                  </a:cubicBezTo>
                  <a:cubicBezTo>
                    <a:pt x="44218" y="67868"/>
                    <a:pt x="45132" y="62268"/>
                    <a:pt x="45132" y="54725"/>
                  </a:cubicBezTo>
                  <a:cubicBezTo>
                    <a:pt x="45132" y="46698"/>
                    <a:pt x="44036" y="40903"/>
                    <a:pt x="41830" y="37366"/>
                  </a:cubicBezTo>
                  <a:cubicBezTo>
                    <a:pt x="38567" y="31950"/>
                    <a:pt x="33855" y="29235"/>
                    <a:pt x="27695" y="29235"/>
                  </a:cubicBezTo>
                  <a:cubicBezTo>
                    <a:pt x="25006" y="29235"/>
                    <a:pt x="22344" y="29953"/>
                    <a:pt x="19695" y="31376"/>
                  </a:cubicBezTo>
                  <a:cubicBezTo>
                    <a:pt x="17084" y="32759"/>
                    <a:pt x="14983" y="34834"/>
                    <a:pt x="13391" y="37601"/>
                  </a:cubicBezTo>
                  <a:cubicBezTo>
                    <a:pt x="11394" y="41269"/>
                    <a:pt x="10402" y="46985"/>
                    <a:pt x="10402" y="54725"/>
                  </a:cubicBezTo>
                  <a:moveTo>
                    <a:pt x="33203" y="6669"/>
                  </a:moveTo>
                  <a:cubicBezTo>
                    <a:pt x="33203" y="4751"/>
                    <a:pt x="33882" y="3171"/>
                    <a:pt x="35226" y="1905"/>
                  </a:cubicBezTo>
                  <a:cubicBezTo>
                    <a:pt x="36570" y="640"/>
                    <a:pt x="38110" y="0"/>
                    <a:pt x="39872" y="0"/>
                  </a:cubicBezTo>
                  <a:cubicBezTo>
                    <a:pt x="41621" y="0"/>
                    <a:pt x="43122" y="640"/>
                    <a:pt x="44388" y="1905"/>
                  </a:cubicBezTo>
                  <a:cubicBezTo>
                    <a:pt x="45693" y="3171"/>
                    <a:pt x="46346" y="4751"/>
                    <a:pt x="46346" y="6669"/>
                  </a:cubicBezTo>
                  <a:cubicBezTo>
                    <a:pt x="46346" y="8509"/>
                    <a:pt x="45680" y="10050"/>
                    <a:pt x="44336" y="11316"/>
                  </a:cubicBezTo>
                  <a:cubicBezTo>
                    <a:pt x="43031" y="12542"/>
                    <a:pt x="41543" y="13156"/>
                    <a:pt x="39872" y="13156"/>
                  </a:cubicBezTo>
                  <a:cubicBezTo>
                    <a:pt x="37954" y="13156"/>
                    <a:pt x="36361" y="12516"/>
                    <a:pt x="35095" y="11250"/>
                  </a:cubicBezTo>
                  <a:cubicBezTo>
                    <a:pt x="33829" y="9945"/>
                    <a:pt x="33203" y="8418"/>
                    <a:pt x="33203" y="6669"/>
                  </a:cubicBezTo>
                  <a:close/>
                </a:path>
              </a:pathLst>
            </a:custGeom>
            <a:solidFill>
              <a:srgbClr val="000000"/>
            </a:solidFill>
            <a:ln w="1302" cap="flat">
              <a:noFill/>
              <a:prstDash val="solid"/>
              <a:miter/>
            </a:ln>
          </p:spPr>
          <p:txBody>
            <a:bodyPr rtlCol="0" anchor="ctr"/>
            <a:lstStyle/>
            <a:p>
              <a:endParaRPr lang="de-DE"/>
            </a:p>
          </p:txBody>
        </p:sp>
        <p:sp>
          <p:nvSpPr>
            <p:cNvPr id="172" name="Freeform 171">
              <a:extLst>
                <a:ext uri="{FF2B5EF4-FFF2-40B4-BE49-F238E27FC236}">
                  <a16:creationId xmlns:a16="http://schemas.microsoft.com/office/drawing/2014/main" id="{BE4BC81D-44A2-DB62-C371-50D55383CAFA}"/>
                </a:ext>
              </a:extLst>
            </p:cNvPr>
            <p:cNvSpPr/>
            <p:nvPr/>
          </p:nvSpPr>
          <p:spPr>
            <a:xfrm>
              <a:off x="7670627" y="4511705"/>
              <a:ext cx="54972" cy="89689"/>
            </a:xfrm>
            <a:custGeom>
              <a:avLst/>
              <a:gdLst>
                <a:gd name="connsiteX0" fmla="*/ 0 w 54972"/>
                <a:gd name="connsiteY0" fmla="*/ 88280 h 89689"/>
                <a:gd name="connsiteX1" fmla="*/ 0 w 54972"/>
                <a:gd name="connsiteY1" fmla="*/ 84430 h 89689"/>
                <a:gd name="connsiteX2" fmla="*/ 1044 w 54972"/>
                <a:gd name="connsiteY2" fmla="*/ 84430 h 89689"/>
                <a:gd name="connsiteX3" fmla="*/ 8314 w 54972"/>
                <a:gd name="connsiteY3" fmla="*/ 83451 h 89689"/>
                <a:gd name="connsiteX4" fmla="*/ 9789 w 54972"/>
                <a:gd name="connsiteY4" fmla="*/ 78622 h 89689"/>
                <a:gd name="connsiteX5" fmla="*/ 9789 w 54972"/>
                <a:gd name="connsiteY5" fmla="*/ 38215 h 89689"/>
                <a:gd name="connsiteX6" fmla="*/ 0 w 54972"/>
                <a:gd name="connsiteY6" fmla="*/ 38215 h 89689"/>
                <a:gd name="connsiteX7" fmla="*/ 0 w 54972"/>
                <a:gd name="connsiteY7" fmla="*/ 34417 h 89689"/>
                <a:gd name="connsiteX8" fmla="*/ 9789 w 54972"/>
                <a:gd name="connsiteY8" fmla="*/ 34417 h 89689"/>
                <a:gd name="connsiteX9" fmla="*/ 9789 w 54972"/>
                <a:gd name="connsiteY9" fmla="*/ 18898 h 89689"/>
                <a:gd name="connsiteX10" fmla="*/ 11381 w 54972"/>
                <a:gd name="connsiteY10" fmla="*/ 9658 h 89689"/>
                <a:gd name="connsiteX11" fmla="*/ 15831 w 54972"/>
                <a:gd name="connsiteY11" fmla="*/ 3798 h 89689"/>
                <a:gd name="connsiteX12" fmla="*/ 21770 w 54972"/>
                <a:gd name="connsiteY12" fmla="*/ 914 h 89689"/>
                <a:gd name="connsiteX13" fmla="*/ 28556 w 54972"/>
                <a:gd name="connsiteY13" fmla="*/ 0 h 89689"/>
                <a:gd name="connsiteX14" fmla="*/ 40420 w 54972"/>
                <a:gd name="connsiteY14" fmla="*/ 4281 h 89689"/>
                <a:gd name="connsiteX15" fmla="*/ 45249 w 54972"/>
                <a:gd name="connsiteY15" fmla="*/ 18650 h 89689"/>
                <a:gd name="connsiteX16" fmla="*/ 44518 w 54972"/>
                <a:gd name="connsiteY16" fmla="*/ 26599 h 89689"/>
                <a:gd name="connsiteX17" fmla="*/ 43226 w 54972"/>
                <a:gd name="connsiteY17" fmla="*/ 31363 h 89689"/>
                <a:gd name="connsiteX18" fmla="*/ 41086 w 54972"/>
                <a:gd name="connsiteY18" fmla="*/ 33751 h 89689"/>
                <a:gd name="connsiteX19" fmla="*/ 39259 w 54972"/>
                <a:gd name="connsiteY19" fmla="*/ 34795 h 89689"/>
                <a:gd name="connsiteX20" fmla="*/ 37732 w 54972"/>
                <a:gd name="connsiteY20" fmla="*/ 34978 h 89689"/>
                <a:gd name="connsiteX21" fmla="*/ 35408 w 54972"/>
                <a:gd name="connsiteY21" fmla="*/ 35578 h 89689"/>
                <a:gd name="connsiteX22" fmla="*/ 32707 w 54972"/>
                <a:gd name="connsiteY22" fmla="*/ 38332 h 89689"/>
                <a:gd name="connsiteX23" fmla="*/ 31310 w 54972"/>
                <a:gd name="connsiteY23" fmla="*/ 44323 h 89689"/>
                <a:gd name="connsiteX24" fmla="*/ 32159 w 54972"/>
                <a:gd name="connsiteY24" fmla="*/ 49334 h 89689"/>
                <a:gd name="connsiteX25" fmla="*/ 34665 w 54972"/>
                <a:gd name="connsiteY25" fmla="*/ 52402 h 89689"/>
                <a:gd name="connsiteX26" fmla="*/ 37666 w 54972"/>
                <a:gd name="connsiteY26" fmla="*/ 53863 h 89689"/>
                <a:gd name="connsiteX27" fmla="*/ 41086 w 54972"/>
                <a:gd name="connsiteY27" fmla="*/ 54725 h 89689"/>
                <a:gd name="connsiteX28" fmla="*/ 43840 w 54972"/>
                <a:gd name="connsiteY28" fmla="*/ 55338 h 89689"/>
                <a:gd name="connsiteX29" fmla="*/ 51540 w 54972"/>
                <a:gd name="connsiteY29" fmla="*/ 61263 h 89689"/>
                <a:gd name="connsiteX30" fmla="*/ 54973 w 54972"/>
                <a:gd name="connsiteY30" fmla="*/ 72396 h 89689"/>
                <a:gd name="connsiteX31" fmla="*/ 50626 w 54972"/>
                <a:gd name="connsiteY31" fmla="*/ 84991 h 89689"/>
                <a:gd name="connsiteX32" fmla="*/ 38828 w 54972"/>
                <a:gd name="connsiteY32" fmla="*/ 89690 h 89689"/>
                <a:gd name="connsiteX33" fmla="*/ 30449 w 54972"/>
                <a:gd name="connsiteY33" fmla="*/ 86270 h 89689"/>
                <a:gd name="connsiteX34" fmla="*/ 26534 w 54972"/>
                <a:gd name="connsiteY34" fmla="*/ 89389 h 89689"/>
                <a:gd name="connsiteX35" fmla="*/ 25072 w 54972"/>
                <a:gd name="connsiteY35" fmla="*/ 86753 h 89689"/>
                <a:gd name="connsiteX36" fmla="*/ 25072 w 54972"/>
                <a:gd name="connsiteY36" fmla="*/ 71104 h 89689"/>
                <a:gd name="connsiteX37" fmla="*/ 26051 w 54972"/>
                <a:gd name="connsiteY37" fmla="*/ 67868 h 89689"/>
                <a:gd name="connsiteX38" fmla="*/ 28191 w 54972"/>
                <a:gd name="connsiteY38" fmla="*/ 68781 h 89689"/>
                <a:gd name="connsiteX39" fmla="*/ 28922 w 54972"/>
                <a:gd name="connsiteY39" fmla="*/ 74158 h 89689"/>
                <a:gd name="connsiteX40" fmla="*/ 31793 w 54972"/>
                <a:gd name="connsiteY40" fmla="*/ 83033 h 89689"/>
                <a:gd name="connsiteX41" fmla="*/ 38697 w 54972"/>
                <a:gd name="connsiteY41" fmla="*/ 86753 h 89689"/>
                <a:gd name="connsiteX42" fmla="*/ 46228 w 54972"/>
                <a:gd name="connsiteY42" fmla="*/ 83699 h 89689"/>
                <a:gd name="connsiteX43" fmla="*/ 48851 w 54972"/>
                <a:gd name="connsiteY43" fmla="*/ 75633 h 89689"/>
                <a:gd name="connsiteX44" fmla="*/ 47077 w 54972"/>
                <a:gd name="connsiteY44" fmla="*/ 69147 h 89689"/>
                <a:gd name="connsiteX45" fmla="*/ 42744 w 54972"/>
                <a:gd name="connsiteY45" fmla="*/ 64996 h 89689"/>
                <a:gd name="connsiteX46" fmla="*/ 37732 w 54972"/>
                <a:gd name="connsiteY46" fmla="*/ 63704 h 89689"/>
                <a:gd name="connsiteX47" fmla="*/ 31976 w 54972"/>
                <a:gd name="connsiteY47" fmla="*/ 61629 h 89689"/>
                <a:gd name="connsiteX48" fmla="*/ 25072 w 54972"/>
                <a:gd name="connsiteY48" fmla="*/ 47690 h 89689"/>
                <a:gd name="connsiteX49" fmla="*/ 25502 w 54972"/>
                <a:gd name="connsiteY49" fmla="*/ 43527 h 89689"/>
                <a:gd name="connsiteX50" fmla="*/ 27030 w 54972"/>
                <a:gd name="connsiteY50" fmla="*/ 38880 h 89689"/>
                <a:gd name="connsiteX51" fmla="*/ 30814 w 54972"/>
                <a:gd name="connsiteY51" fmla="*/ 34612 h 89689"/>
                <a:gd name="connsiteX52" fmla="*/ 37353 w 54972"/>
                <a:gd name="connsiteY52" fmla="*/ 32472 h 89689"/>
                <a:gd name="connsiteX53" fmla="*/ 38463 w 54972"/>
                <a:gd name="connsiteY53" fmla="*/ 32289 h 89689"/>
                <a:gd name="connsiteX54" fmla="*/ 39624 w 54972"/>
                <a:gd name="connsiteY54" fmla="*/ 31428 h 89689"/>
                <a:gd name="connsiteX55" fmla="*/ 40968 w 54972"/>
                <a:gd name="connsiteY55" fmla="*/ 29470 h 89689"/>
                <a:gd name="connsiteX56" fmla="*/ 41699 w 54972"/>
                <a:gd name="connsiteY56" fmla="*/ 25502 h 89689"/>
                <a:gd name="connsiteX57" fmla="*/ 42065 w 54972"/>
                <a:gd name="connsiteY57" fmla="*/ 18898 h 89689"/>
                <a:gd name="connsiteX58" fmla="*/ 29039 w 54972"/>
                <a:gd name="connsiteY58" fmla="*/ 2871 h 89689"/>
                <a:gd name="connsiteX59" fmla="*/ 21835 w 54972"/>
                <a:gd name="connsiteY59" fmla="*/ 5442 h 89689"/>
                <a:gd name="connsiteX60" fmla="*/ 18716 w 54972"/>
                <a:gd name="connsiteY60" fmla="*/ 10885 h 89689"/>
                <a:gd name="connsiteX61" fmla="*/ 18154 w 54972"/>
                <a:gd name="connsiteY61" fmla="*/ 18037 h 89689"/>
                <a:gd name="connsiteX62" fmla="*/ 18154 w 54972"/>
                <a:gd name="connsiteY62" fmla="*/ 88280 h 89689"/>
                <a:gd name="connsiteX63" fmla="*/ 15283 w 54972"/>
                <a:gd name="connsiteY63" fmla="*/ 88045 h 89689"/>
                <a:gd name="connsiteX64" fmla="*/ 9058 w 54972"/>
                <a:gd name="connsiteY64" fmla="*/ 88045 h 89689"/>
                <a:gd name="connsiteX65" fmla="*/ 0 w 54972"/>
                <a:gd name="connsiteY65" fmla="*/ 88280 h 8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4972" h="89689">
                  <a:moveTo>
                    <a:pt x="0" y="88280"/>
                  </a:moveTo>
                  <a:lnTo>
                    <a:pt x="0" y="84430"/>
                  </a:lnTo>
                  <a:lnTo>
                    <a:pt x="1044" y="84430"/>
                  </a:lnTo>
                  <a:cubicBezTo>
                    <a:pt x="4959" y="84430"/>
                    <a:pt x="7387" y="84103"/>
                    <a:pt x="8314" y="83451"/>
                  </a:cubicBezTo>
                  <a:cubicBezTo>
                    <a:pt x="9293" y="82759"/>
                    <a:pt x="9789" y="81154"/>
                    <a:pt x="9789" y="78622"/>
                  </a:cubicBezTo>
                  <a:lnTo>
                    <a:pt x="9789" y="38215"/>
                  </a:lnTo>
                  <a:lnTo>
                    <a:pt x="0" y="38215"/>
                  </a:lnTo>
                  <a:lnTo>
                    <a:pt x="0" y="34417"/>
                  </a:lnTo>
                  <a:lnTo>
                    <a:pt x="9789" y="34417"/>
                  </a:lnTo>
                  <a:lnTo>
                    <a:pt x="9789" y="18898"/>
                  </a:lnTo>
                  <a:cubicBezTo>
                    <a:pt x="9789" y="15309"/>
                    <a:pt x="10324" y="12229"/>
                    <a:pt x="11381" y="9658"/>
                  </a:cubicBezTo>
                  <a:cubicBezTo>
                    <a:pt x="12477" y="7048"/>
                    <a:pt x="13965" y="5090"/>
                    <a:pt x="15831" y="3798"/>
                  </a:cubicBezTo>
                  <a:cubicBezTo>
                    <a:pt x="17711" y="2454"/>
                    <a:pt x="19695" y="1488"/>
                    <a:pt x="21770" y="914"/>
                  </a:cubicBezTo>
                  <a:cubicBezTo>
                    <a:pt x="23884" y="300"/>
                    <a:pt x="26142" y="0"/>
                    <a:pt x="28556" y="0"/>
                  </a:cubicBezTo>
                  <a:cubicBezTo>
                    <a:pt x="33242" y="0"/>
                    <a:pt x="37197" y="1423"/>
                    <a:pt x="40420" y="4281"/>
                  </a:cubicBezTo>
                  <a:cubicBezTo>
                    <a:pt x="43644" y="7087"/>
                    <a:pt x="45249" y="11877"/>
                    <a:pt x="45249" y="18650"/>
                  </a:cubicBezTo>
                  <a:cubicBezTo>
                    <a:pt x="45249" y="21744"/>
                    <a:pt x="45001" y="24393"/>
                    <a:pt x="44518" y="26599"/>
                  </a:cubicBezTo>
                  <a:cubicBezTo>
                    <a:pt x="44062" y="28752"/>
                    <a:pt x="43631" y="30345"/>
                    <a:pt x="43226" y="31363"/>
                  </a:cubicBezTo>
                  <a:cubicBezTo>
                    <a:pt x="42822" y="32341"/>
                    <a:pt x="42104" y="33138"/>
                    <a:pt x="41086" y="33751"/>
                  </a:cubicBezTo>
                  <a:cubicBezTo>
                    <a:pt x="40068" y="34364"/>
                    <a:pt x="39455" y="34704"/>
                    <a:pt x="39259" y="34795"/>
                  </a:cubicBezTo>
                  <a:cubicBezTo>
                    <a:pt x="39050" y="34834"/>
                    <a:pt x="38541" y="34887"/>
                    <a:pt x="37732" y="34978"/>
                  </a:cubicBezTo>
                  <a:cubicBezTo>
                    <a:pt x="36988" y="35056"/>
                    <a:pt x="36218" y="35252"/>
                    <a:pt x="35408" y="35578"/>
                  </a:cubicBezTo>
                  <a:cubicBezTo>
                    <a:pt x="34586" y="35905"/>
                    <a:pt x="33686" y="36831"/>
                    <a:pt x="32707" y="38332"/>
                  </a:cubicBezTo>
                  <a:cubicBezTo>
                    <a:pt x="31780" y="39846"/>
                    <a:pt x="31310" y="41843"/>
                    <a:pt x="31310" y="44323"/>
                  </a:cubicBezTo>
                  <a:cubicBezTo>
                    <a:pt x="31310" y="46320"/>
                    <a:pt x="31598" y="47990"/>
                    <a:pt x="32159" y="49334"/>
                  </a:cubicBezTo>
                  <a:cubicBezTo>
                    <a:pt x="32772" y="50679"/>
                    <a:pt x="33607" y="51710"/>
                    <a:pt x="34665" y="52402"/>
                  </a:cubicBezTo>
                  <a:cubicBezTo>
                    <a:pt x="35774" y="53054"/>
                    <a:pt x="36766" y="53537"/>
                    <a:pt x="37666" y="53863"/>
                  </a:cubicBezTo>
                  <a:cubicBezTo>
                    <a:pt x="38606" y="54190"/>
                    <a:pt x="39742" y="54477"/>
                    <a:pt x="41086" y="54725"/>
                  </a:cubicBezTo>
                  <a:cubicBezTo>
                    <a:pt x="42430" y="54973"/>
                    <a:pt x="43357" y="55169"/>
                    <a:pt x="43840" y="55338"/>
                  </a:cubicBezTo>
                  <a:cubicBezTo>
                    <a:pt x="46698" y="56356"/>
                    <a:pt x="49256" y="58327"/>
                    <a:pt x="51540" y="61263"/>
                  </a:cubicBezTo>
                  <a:cubicBezTo>
                    <a:pt x="53824" y="64161"/>
                    <a:pt x="54973" y="67868"/>
                    <a:pt x="54973" y="72396"/>
                  </a:cubicBezTo>
                  <a:cubicBezTo>
                    <a:pt x="54973" y="77656"/>
                    <a:pt x="53524" y="81846"/>
                    <a:pt x="50626" y="84991"/>
                  </a:cubicBezTo>
                  <a:cubicBezTo>
                    <a:pt x="47768" y="88123"/>
                    <a:pt x="43840" y="89690"/>
                    <a:pt x="38828" y="89690"/>
                  </a:cubicBezTo>
                  <a:cubicBezTo>
                    <a:pt x="35565" y="89690"/>
                    <a:pt x="32772" y="88554"/>
                    <a:pt x="30449" y="86270"/>
                  </a:cubicBezTo>
                  <a:cubicBezTo>
                    <a:pt x="28609" y="88345"/>
                    <a:pt x="27304" y="89389"/>
                    <a:pt x="26534" y="89389"/>
                  </a:cubicBezTo>
                  <a:cubicBezTo>
                    <a:pt x="25515" y="89389"/>
                    <a:pt x="25033" y="88515"/>
                    <a:pt x="25072" y="86753"/>
                  </a:cubicBezTo>
                  <a:lnTo>
                    <a:pt x="25072" y="71104"/>
                  </a:lnTo>
                  <a:cubicBezTo>
                    <a:pt x="25072" y="69264"/>
                    <a:pt x="25398" y="68194"/>
                    <a:pt x="26051" y="67868"/>
                  </a:cubicBezTo>
                  <a:cubicBezTo>
                    <a:pt x="26990" y="67385"/>
                    <a:pt x="27708" y="67685"/>
                    <a:pt x="28191" y="68781"/>
                  </a:cubicBezTo>
                  <a:cubicBezTo>
                    <a:pt x="28269" y="68951"/>
                    <a:pt x="28517" y="70739"/>
                    <a:pt x="28922" y="74158"/>
                  </a:cubicBezTo>
                  <a:cubicBezTo>
                    <a:pt x="29366" y="77591"/>
                    <a:pt x="30318" y="80540"/>
                    <a:pt x="31793" y="83033"/>
                  </a:cubicBezTo>
                  <a:cubicBezTo>
                    <a:pt x="33294" y="85513"/>
                    <a:pt x="35604" y="86753"/>
                    <a:pt x="38697" y="86753"/>
                  </a:cubicBezTo>
                  <a:cubicBezTo>
                    <a:pt x="41960" y="86753"/>
                    <a:pt x="44466" y="85735"/>
                    <a:pt x="46228" y="83699"/>
                  </a:cubicBezTo>
                  <a:cubicBezTo>
                    <a:pt x="47977" y="81663"/>
                    <a:pt x="48851" y="78974"/>
                    <a:pt x="48851" y="75633"/>
                  </a:cubicBezTo>
                  <a:cubicBezTo>
                    <a:pt x="48851" y="73140"/>
                    <a:pt x="48264" y="70987"/>
                    <a:pt x="47077" y="69147"/>
                  </a:cubicBezTo>
                  <a:cubicBezTo>
                    <a:pt x="45941" y="67306"/>
                    <a:pt x="44492" y="65923"/>
                    <a:pt x="42744" y="64996"/>
                  </a:cubicBezTo>
                  <a:cubicBezTo>
                    <a:pt x="41921" y="64592"/>
                    <a:pt x="40251" y="64161"/>
                    <a:pt x="37732" y="63704"/>
                  </a:cubicBezTo>
                  <a:cubicBezTo>
                    <a:pt x="35200" y="63221"/>
                    <a:pt x="33281" y="62529"/>
                    <a:pt x="31976" y="61629"/>
                  </a:cubicBezTo>
                  <a:cubicBezTo>
                    <a:pt x="27369" y="58536"/>
                    <a:pt x="25072" y="53889"/>
                    <a:pt x="25072" y="47690"/>
                  </a:cubicBezTo>
                  <a:cubicBezTo>
                    <a:pt x="25072" y="46267"/>
                    <a:pt x="25215" y="44871"/>
                    <a:pt x="25502" y="43527"/>
                  </a:cubicBezTo>
                  <a:cubicBezTo>
                    <a:pt x="25777" y="42143"/>
                    <a:pt x="26285" y="40590"/>
                    <a:pt x="27030" y="38880"/>
                  </a:cubicBezTo>
                  <a:cubicBezTo>
                    <a:pt x="27799" y="37171"/>
                    <a:pt x="29065" y="35748"/>
                    <a:pt x="30814" y="34612"/>
                  </a:cubicBezTo>
                  <a:cubicBezTo>
                    <a:pt x="32576" y="33425"/>
                    <a:pt x="34756" y="32720"/>
                    <a:pt x="37353" y="32472"/>
                  </a:cubicBezTo>
                  <a:cubicBezTo>
                    <a:pt x="37927" y="32381"/>
                    <a:pt x="38293" y="32328"/>
                    <a:pt x="38463" y="32289"/>
                  </a:cubicBezTo>
                  <a:cubicBezTo>
                    <a:pt x="38619" y="32198"/>
                    <a:pt x="39011" y="31911"/>
                    <a:pt x="39624" y="31428"/>
                  </a:cubicBezTo>
                  <a:cubicBezTo>
                    <a:pt x="40277" y="30945"/>
                    <a:pt x="40720" y="30292"/>
                    <a:pt x="40968" y="29470"/>
                  </a:cubicBezTo>
                  <a:cubicBezTo>
                    <a:pt x="41216" y="28622"/>
                    <a:pt x="41451" y="27290"/>
                    <a:pt x="41699" y="25502"/>
                  </a:cubicBezTo>
                  <a:cubicBezTo>
                    <a:pt x="41947" y="23701"/>
                    <a:pt x="42065" y="21496"/>
                    <a:pt x="42065" y="18898"/>
                  </a:cubicBezTo>
                  <a:cubicBezTo>
                    <a:pt x="42065" y="8209"/>
                    <a:pt x="37719" y="2871"/>
                    <a:pt x="29039" y="2871"/>
                  </a:cubicBezTo>
                  <a:cubicBezTo>
                    <a:pt x="25946" y="2871"/>
                    <a:pt x="23545" y="3733"/>
                    <a:pt x="21835" y="5442"/>
                  </a:cubicBezTo>
                  <a:cubicBezTo>
                    <a:pt x="20151" y="7152"/>
                    <a:pt x="19120" y="8966"/>
                    <a:pt x="18716" y="10885"/>
                  </a:cubicBezTo>
                  <a:cubicBezTo>
                    <a:pt x="18337" y="12803"/>
                    <a:pt x="18154" y="15179"/>
                    <a:pt x="18154" y="18037"/>
                  </a:cubicBezTo>
                  <a:lnTo>
                    <a:pt x="18154" y="88280"/>
                  </a:lnTo>
                  <a:lnTo>
                    <a:pt x="15283" y="88045"/>
                  </a:lnTo>
                  <a:lnTo>
                    <a:pt x="9058" y="88045"/>
                  </a:lnTo>
                  <a:lnTo>
                    <a:pt x="0" y="88280"/>
                  </a:lnTo>
                  <a:close/>
                </a:path>
              </a:pathLst>
            </a:custGeom>
            <a:solidFill>
              <a:srgbClr val="000000"/>
            </a:solidFill>
            <a:ln w="1302" cap="flat">
              <a:noFill/>
              <a:prstDash val="solid"/>
              <a:miter/>
            </a:ln>
          </p:spPr>
          <p:txBody>
            <a:bodyPr rtlCol="0" anchor="ctr"/>
            <a:lstStyle/>
            <a:p>
              <a:endParaRPr lang="de-DE"/>
            </a:p>
          </p:txBody>
        </p:sp>
        <p:sp>
          <p:nvSpPr>
            <p:cNvPr id="173" name="Freeform 172">
              <a:extLst>
                <a:ext uri="{FF2B5EF4-FFF2-40B4-BE49-F238E27FC236}">
                  <a16:creationId xmlns:a16="http://schemas.microsoft.com/office/drawing/2014/main" id="{940F871B-B363-A69F-71F5-C27C1D296DFE}"/>
                </a:ext>
              </a:extLst>
            </p:cNvPr>
            <p:cNvSpPr/>
            <p:nvPr/>
          </p:nvSpPr>
          <p:spPr>
            <a:xfrm>
              <a:off x="7736145" y="4543863"/>
              <a:ext cx="48486" cy="57530"/>
            </a:xfrm>
            <a:custGeom>
              <a:avLst/>
              <a:gdLst>
                <a:gd name="connsiteX0" fmla="*/ 0 w 48486"/>
                <a:gd name="connsiteY0" fmla="*/ 28557 h 57530"/>
                <a:gd name="connsiteX1" fmla="*/ 7583 w 48486"/>
                <a:gd name="connsiteY1" fmla="*/ 8379 h 57530"/>
                <a:gd name="connsiteX2" fmla="*/ 26038 w 48486"/>
                <a:gd name="connsiteY2" fmla="*/ 0 h 57530"/>
                <a:gd name="connsiteX3" fmla="*/ 42730 w 48486"/>
                <a:gd name="connsiteY3" fmla="*/ 7152 h 57530"/>
                <a:gd name="connsiteX4" fmla="*/ 48486 w 48486"/>
                <a:gd name="connsiteY4" fmla="*/ 24576 h 57530"/>
                <a:gd name="connsiteX5" fmla="*/ 47990 w 48486"/>
                <a:gd name="connsiteY5" fmla="*/ 26847 h 57530"/>
                <a:gd name="connsiteX6" fmla="*/ 45367 w 48486"/>
                <a:gd name="connsiteY6" fmla="*/ 27212 h 57530"/>
                <a:gd name="connsiteX7" fmla="*/ 10389 w 48486"/>
                <a:gd name="connsiteY7" fmla="*/ 27212 h 57530"/>
                <a:gd name="connsiteX8" fmla="*/ 14187 w 48486"/>
                <a:gd name="connsiteY8" fmla="*/ 45980 h 57530"/>
                <a:gd name="connsiteX9" fmla="*/ 28309 w 48486"/>
                <a:gd name="connsiteY9" fmla="*/ 54359 h 57530"/>
                <a:gd name="connsiteX10" fmla="*/ 30997 w 48486"/>
                <a:gd name="connsiteY10" fmla="*/ 54111 h 57530"/>
                <a:gd name="connsiteX11" fmla="*/ 35461 w 48486"/>
                <a:gd name="connsiteY11" fmla="*/ 52832 h 57530"/>
                <a:gd name="connsiteX12" fmla="*/ 41086 w 48486"/>
                <a:gd name="connsiteY12" fmla="*/ 48851 h 57530"/>
                <a:gd name="connsiteX13" fmla="*/ 45236 w 48486"/>
                <a:gd name="connsiteY13" fmla="*/ 41451 h 57530"/>
                <a:gd name="connsiteX14" fmla="*/ 46829 w 48486"/>
                <a:gd name="connsiteY14" fmla="*/ 39742 h 57530"/>
                <a:gd name="connsiteX15" fmla="*/ 48486 w 48486"/>
                <a:gd name="connsiteY15" fmla="*/ 41203 h 57530"/>
                <a:gd name="connsiteX16" fmla="*/ 47259 w 48486"/>
                <a:gd name="connsiteY16" fmla="*/ 44819 h 57530"/>
                <a:gd name="connsiteX17" fmla="*/ 43840 w 48486"/>
                <a:gd name="connsiteY17" fmla="*/ 50196 h 57530"/>
                <a:gd name="connsiteX18" fmla="*/ 37171 w 48486"/>
                <a:gd name="connsiteY18" fmla="*/ 55338 h 57530"/>
                <a:gd name="connsiteX19" fmla="*/ 27565 w 48486"/>
                <a:gd name="connsiteY19" fmla="*/ 57531 h 57530"/>
                <a:gd name="connsiteX20" fmla="*/ 8248 w 48486"/>
                <a:gd name="connsiteY20" fmla="*/ 49217 h 57530"/>
                <a:gd name="connsiteX21" fmla="*/ 0 w 48486"/>
                <a:gd name="connsiteY21" fmla="*/ 28557 h 57530"/>
                <a:gd name="connsiteX22" fmla="*/ 10519 w 48486"/>
                <a:gd name="connsiteY22" fmla="*/ 24576 h 57530"/>
                <a:gd name="connsiteX23" fmla="*/ 40225 w 48486"/>
                <a:gd name="connsiteY23" fmla="*/ 24576 h 57530"/>
                <a:gd name="connsiteX24" fmla="*/ 39742 w 48486"/>
                <a:gd name="connsiteY24" fmla="*/ 19016 h 57530"/>
                <a:gd name="connsiteX25" fmla="*/ 37967 w 48486"/>
                <a:gd name="connsiteY25" fmla="*/ 12046 h 57530"/>
                <a:gd name="connsiteX26" fmla="*/ 33621 w 48486"/>
                <a:gd name="connsiteY26" fmla="*/ 5377 h 57530"/>
                <a:gd name="connsiteX27" fmla="*/ 26038 w 48486"/>
                <a:gd name="connsiteY27" fmla="*/ 2819 h 57530"/>
                <a:gd name="connsiteX28" fmla="*/ 21822 w 48486"/>
                <a:gd name="connsiteY28" fmla="*/ 3667 h 57530"/>
                <a:gd name="connsiteX29" fmla="*/ 17058 w 48486"/>
                <a:gd name="connsiteY29" fmla="*/ 6604 h 57530"/>
                <a:gd name="connsiteX30" fmla="*/ 12595 w 48486"/>
                <a:gd name="connsiteY30" fmla="*/ 13391 h 57530"/>
                <a:gd name="connsiteX31" fmla="*/ 10519 w 48486"/>
                <a:gd name="connsiteY31" fmla="*/ 24576 h 5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486" h="57530">
                  <a:moveTo>
                    <a:pt x="0" y="28557"/>
                  </a:moveTo>
                  <a:cubicBezTo>
                    <a:pt x="0" y="20687"/>
                    <a:pt x="2532" y="13965"/>
                    <a:pt x="7583" y="8379"/>
                  </a:cubicBezTo>
                  <a:cubicBezTo>
                    <a:pt x="12634" y="2793"/>
                    <a:pt x="18794" y="0"/>
                    <a:pt x="26038" y="0"/>
                  </a:cubicBezTo>
                  <a:cubicBezTo>
                    <a:pt x="33386" y="0"/>
                    <a:pt x="38945" y="2388"/>
                    <a:pt x="42730" y="7152"/>
                  </a:cubicBezTo>
                  <a:cubicBezTo>
                    <a:pt x="46567" y="11916"/>
                    <a:pt x="48486" y="17724"/>
                    <a:pt x="48486" y="24576"/>
                  </a:cubicBezTo>
                  <a:cubicBezTo>
                    <a:pt x="48486" y="25842"/>
                    <a:pt x="48316" y="26599"/>
                    <a:pt x="47990" y="26847"/>
                  </a:cubicBezTo>
                  <a:cubicBezTo>
                    <a:pt x="47664" y="27095"/>
                    <a:pt x="46789" y="27212"/>
                    <a:pt x="45367" y="27212"/>
                  </a:cubicBezTo>
                  <a:lnTo>
                    <a:pt x="10389" y="27212"/>
                  </a:lnTo>
                  <a:cubicBezTo>
                    <a:pt x="10389" y="35735"/>
                    <a:pt x="11655" y="41986"/>
                    <a:pt x="14187" y="45980"/>
                  </a:cubicBezTo>
                  <a:cubicBezTo>
                    <a:pt x="17685" y="51566"/>
                    <a:pt x="22396" y="54359"/>
                    <a:pt x="28309" y="54359"/>
                  </a:cubicBezTo>
                  <a:cubicBezTo>
                    <a:pt x="29118" y="54359"/>
                    <a:pt x="30018" y="54281"/>
                    <a:pt x="30997" y="54111"/>
                  </a:cubicBezTo>
                  <a:cubicBezTo>
                    <a:pt x="31976" y="53942"/>
                    <a:pt x="33464" y="53524"/>
                    <a:pt x="35461" y="52832"/>
                  </a:cubicBezTo>
                  <a:cubicBezTo>
                    <a:pt x="37458" y="52088"/>
                    <a:pt x="39324" y="50770"/>
                    <a:pt x="41086" y="48851"/>
                  </a:cubicBezTo>
                  <a:cubicBezTo>
                    <a:pt x="42835" y="46933"/>
                    <a:pt x="44218" y="44466"/>
                    <a:pt x="45236" y="41451"/>
                  </a:cubicBezTo>
                  <a:cubicBezTo>
                    <a:pt x="45484" y="40264"/>
                    <a:pt x="46006" y="39702"/>
                    <a:pt x="46829" y="39742"/>
                  </a:cubicBezTo>
                  <a:cubicBezTo>
                    <a:pt x="47938" y="39742"/>
                    <a:pt x="48486" y="40225"/>
                    <a:pt x="48486" y="41203"/>
                  </a:cubicBezTo>
                  <a:cubicBezTo>
                    <a:pt x="48486" y="41947"/>
                    <a:pt x="48081" y="43148"/>
                    <a:pt x="47259" y="44819"/>
                  </a:cubicBezTo>
                  <a:cubicBezTo>
                    <a:pt x="46489" y="46450"/>
                    <a:pt x="45341" y="48238"/>
                    <a:pt x="43840" y="50196"/>
                  </a:cubicBezTo>
                  <a:cubicBezTo>
                    <a:pt x="42326" y="52154"/>
                    <a:pt x="40107" y="53863"/>
                    <a:pt x="37171" y="55338"/>
                  </a:cubicBezTo>
                  <a:cubicBezTo>
                    <a:pt x="34273" y="56800"/>
                    <a:pt x="31075" y="57531"/>
                    <a:pt x="27565" y="57531"/>
                  </a:cubicBezTo>
                  <a:cubicBezTo>
                    <a:pt x="20230" y="57531"/>
                    <a:pt x="13795" y="54764"/>
                    <a:pt x="8248" y="49217"/>
                  </a:cubicBezTo>
                  <a:cubicBezTo>
                    <a:pt x="2754" y="43631"/>
                    <a:pt x="0" y="36740"/>
                    <a:pt x="0" y="28557"/>
                  </a:cubicBezTo>
                  <a:moveTo>
                    <a:pt x="10519" y="24576"/>
                  </a:moveTo>
                  <a:lnTo>
                    <a:pt x="40225" y="24576"/>
                  </a:lnTo>
                  <a:cubicBezTo>
                    <a:pt x="40225" y="22827"/>
                    <a:pt x="40068" y="20974"/>
                    <a:pt x="39742" y="19016"/>
                  </a:cubicBezTo>
                  <a:cubicBezTo>
                    <a:pt x="39455" y="17058"/>
                    <a:pt x="38867" y="14735"/>
                    <a:pt x="37967" y="12046"/>
                  </a:cubicBezTo>
                  <a:cubicBezTo>
                    <a:pt x="37105" y="9319"/>
                    <a:pt x="35656" y="7087"/>
                    <a:pt x="33621" y="5377"/>
                  </a:cubicBezTo>
                  <a:cubicBezTo>
                    <a:pt x="31584" y="3667"/>
                    <a:pt x="29053" y="2819"/>
                    <a:pt x="26038" y="2819"/>
                  </a:cubicBezTo>
                  <a:cubicBezTo>
                    <a:pt x="24693" y="2819"/>
                    <a:pt x="23297" y="3106"/>
                    <a:pt x="21822" y="3667"/>
                  </a:cubicBezTo>
                  <a:cubicBezTo>
                    <a:pt x="20399" y="4242"/>
                    <a:pt x="18807" y="5221"/>
                    <a:pt x="17058" y="6604"/>
                  </a:cubicBezTo>
                  <a:cubicBezTo>
                    <a:pt x="15296" y="7987"/>
                    <a:pt x="13808" y="10245"/>
                    <a:pt x="12595" y="13391"/>
                  </a:cubicBezTo>
                  <a:cubicBezTo>
                    <a:pt x="11368" y="16536"/>
                    <a:pt x="10676" y="20256"/>
                    <a:pt x="10519" y="24576"/>
                  </a:cubicBezTo>
                  <a:close/>
                </a:path>
              </a:pathLst>
            </a:custGeom>
            <a:solidFill>
              <a:srgbClr val="000000"/>
            </a:solidFill>
            <a:ln w="1302" cap="flat">
              <a:noFill/>
              <a:prstDash val="solid"/>
              <a:miter/>
            </a:ln>
          </p:spPr>
          <p:txBody>
            <a:bodyPr rtlCol="0" anchor="ctr"/>
            <a:lstStyle/>
            <a:p>
              <a:endParaRPr lang="de-DE"/>
            </a:p>
          </p:txBody>
        </p:sp>
        <p:sp>
          <p:nvSpPr>
            <p:cNvPr id="174" name="Freeform 173">
              <a:extLst>
                <a:ext uri="{FF2B5EF4-FFF2-40B4-BE49-F238E27FC236}">
                  <a16:creationId xmlns:a16="http://schemas.microsoft.com/office/drawing/2014/main" id="{9849A168-5CE5-E829-A5E8-8827B7B7232F}"/>
                </a:ext>
              </a:extLst>
            </p:cNvPr>
            <p:cNvSpPr/>
            <p:nvPr/>
          </p:nvSpPr>
          <p:spPr>
            <a:xfrm>
              <a:off x="6320316" y="4289047"/>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5" name="Freeform 174">
              <a:extLst>
                <a:ext uri="{FF2B5EF4-FFF2-40B4-BE49-F238E27FC236}">
                  <a16:creationId xmlns:a16="http://schemas.microsoft.com/office/drawing/2014/main" id="{3B83BEEE-2AB6-587B-08AF-B622ED0BC15A}"/>
                </a:ext>
              </a:extLst>
            </p:cNvPr>
            <p:cNvSpPr/>
            <p:nvPr/>
          </p:nvSpPr>
          <p:spPr>
            <a:xfrm>
              <a:off x="6320316" y="3961038"/>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6" name="Freeform 175">
              <a:extLst>
                <a:ext uri="{FF2B5EF4-FFF2-40B4-BE49-F238E27FC236}">
                  <a16:creationId xmlns:a16="http://schemas.microsoft.com/office/drawing/2014/main" id="{9D5E40D4-8694-591D-DFE0-0265321CC157}"/>
                </a:ext>
              </a:extLst>
            </p:cNvPr>
            <p:cNvSpPr/>
            <p:nvPr/>
          </p:nvSpPr>
          <p:spPr>
            <a:xfrm>
              <a:off x="6320316" y="3633024"/>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7" name="Freeform 176">
              <a:extLst>
                <a:ext uri="{FF2B5EF4-FFF2-40B4-BE49-F238E27FC236}">
                  <a16:creationId xmlns:a16="http://schemas.microsoft.com/office/drawing/2014/main" id="{A588F004-AA86-170D-3D19-18A3855F6F6A}"/>
                </a:ext>
              </a:extLst>
            </p:cNvPr>
            <p:cNvSpPr/>
            <p:nvPr/>
          </p:nvSpPr>
          <p:spPr>
            <a:xfrm>
              <a:off x="6320316" y="3305011"/>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8" name="Freeform 177">
              <a:extLst>
                <a:ext uri="{FF2B5EF4-FFF2-40B4-BE49-F238E27FC236}">
                  <a16:creationId xmlns:a16="http://schemas.microsoft.com/office/drawing/2014/main" id="{BCD5E163-A22F-B833-04E4-E6B8EF12D165}"/>
                </a:ext>
              </a:extLst>
            </p:cNvPr>
            <p:cNvSpPr/>
            <p:nvPr/>
          </p:nvSpPr>
          <p:spPr>
            <a:xfrm>
              <a:off x="6320316" y="2976996"/>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79" name="Freeform 178">
              <a:extLst>
                <a:ext uri="{FF2B5EF4-FFF2-40B4-BE49-F238E27FC236}">
                  <a16:creationId xmlns:a16="http://schemas.microsoft.com/office/drawing/2014/main" id="{95265A15-087C-0E2D-E08E-18D441FE4CA9}"/>
                </a:ext>
              </a:extLst>
            </p:cNvPr>
            <p:cNvSpPr/>
            <p:nvPr/>
          </p:nvSpPr>
          <p:spPr>
            <a:xfrm>
              <a:off x="6320316" y="2648983"/>
              <a:ext cx="2618520" cy="1305"/>
            </a:xfrm>
            <a:custGeom>
              <a:avLst/>
              <a:gdLst>
                <a:gd name="connsiteX0" fmla="*/ 0 w 2618520"/>
                <a:gd name="connsiteY0" fmla="*/ 0 h 1305"/>
                <a:gd name="connsiteX1" fmla="*/ 2618520 w 2618520"/>
                <a:gd name="connsiteY1" fmla="*/ 0 h 1305"/>
              </a:gdLst>
              <a:ahLst/>
              <a:cxnLst>
                <a:cxn ang="0">
                  <a:pos x="connsiteX0" y="connsiteY0"/>
                </a:cxn>
                <a:cxn ang="0">
                  <a:pos x="connsiteX1" y="connsiteY1"/>
                </a:cxn>
              </a:cxnLst>
              <a:rect l="l" t="t" r="r" b="b"/>
              <a:pathLst>
                <a:path w="2618520" h="1305">
                  <a:moveTo>
                    <a:pt x="0" y="0"/>
                  </a:moveTo>
                  <a:lnTo>
                    <a:pt x="2618520" y="0"/>
                  </a:lnTo>
                </a:path>
              </a:pathLst>
            </a:custGeom>
            <a:noFill/>
            <a:ln w="2604" cap="rnd">
              <a:solidFill>
                <a:srgbClr val="000000">
                  <a:alpha val="10000"/>
                </a:srgbClr>
              </a:solidFill>
              <a:prstDash val="solid"/>
              <a:round/>
            </a:ln>
          </p:spPr>
          <p:txBody>
            <a:bodyPr rtlCol="0" anchor="ctr"/>
            <a:lstStyle/>
            <a:p>
              <a:endParaRPr lang="de-DE"/>
            </a:p>
          </p:txBody>
        </p:sp>
        <p:sp>
          <p:nvSpPr>
            <p:cNvPr id="180" name="Freeform 179">
              <a:extLst>
                <a:ext uri="{FF2B5EF4-FFF2-40B4-BE49-F238E27FC236}">
                  <a16:creationId xmlns:a16="http://schemas.microsoft.com/office/drawing/2014/main" id="{EACD1331-91C0-6462-AF73-B44490731CB4}"/>
                </a:ext>
              </a:extLst>
            </p:cNvPr>
            <p:cNvSpPr/>
            <p:nvPr/>
          </p:nvSpPr>
          <p:spPr>
            <a:xfrm>
              <a:off x="6320316" y="2604345"/>
              <a:ext cx="1305" cy="1733775"/>
            </a:xfrm>
            <a:custGeom>
              <a:avLst/>
              <a:gdLst>
                <a:gd name="connsiteX0" fmla="*/ 0 w 1305"/>
                <a:gd name="connsiteY0" fmla="*/ 1733775 h 1733775"/>
                <a:gd name="connsiteX1" fmla="*/ 0 w 1305"/>
                <a:gd name="connsiteY1" fmla="*/ 0 h 1733775"/>
              </a:gdLst>
              <a:ahLst/>
              <a:cxnLst>
                <a:cxn ang="0">
                  <a:pos x="connsiteX0" y="connsiteY0"/>
                </a:cxn>
                <a:cxn ang="0">
                  <a:pos x="connsiteX1" y="connsiteY1"/>
                </a:cxn>
              </a:cxnLst>
              <a:rect l="l" t="t" r="r" b="b"/>
              <a:pathLst>
                <a:path w="1305" h="1733775">
                  <a:moveTo>
                    <a:pt x="0" y="1733775"/>
                  </a:moveTo>
                  <a:lnTo>
                    <a:pt x="0" y="0"/>
                  </a:lnTo>
                </a:path>
              </a:pathLst>
            </a:custGeom>
            <a:noFill/>
            <a:ln w="5207" cap="rnd">
              <a:solidFill>
                <a:srgbClr val="000000"/>
              </a:solidFill>
              <a:prstDash val="solid"/>
              <a:round/>
            </a:ln>
          </p:spPr>
          <p:txBody>
            <a:bodyPr rtlCol="0" anchor="ctr"/>
            <a:lstStyle/>
            <a:p>
              <a:endParaRPr lang="de-DE"/>
            </a:p>
          </p:txBody>
        </p:sp>
        <p:sp>
          <p:nvSpPr>
            <p:cNvPr id="181" name="Freeform 180">
              <a:extLst>
                <a:ext uri="{FF2B5EF4-FFF2-40B4-BE49-F238E27FC236}">
                  <a16:creationId xmlns:a16="http://schemas.microsoft.com/office/drawing/2014/main" id="{158387B6-4E7F-FD99-B01D-556A3F6D0C32}"/>
                </a:ext>
              </a:extLst>
            </p:cNvPr>
            <p:cNvSpPr/>
            <p:nvPr/>
          </p:nvSpPr>
          <p:spPr>
            <a:xfrm>
              <a:off x="6320316" y="4289047"/>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2" name="Freeform 181">
              <a:extLst>
                <a:ext uri="{FF2B5EF4-FFF2-40B4-BE49-F238E27FC236}">
                  <a16:creationId xmlns:a16="http://schemas.microsoft.com/office/drawing/2014/main" id="{1A567F6F-114C-0203-14C7-4968599410E6}"/>
                </a:ext>
              </a:extLst>
            </p:cNvPr>
            <p:cNvSpPr/>
            <p:nvPr/>
          </p:nvSpPr>
          <p:spPr>
            <a:xfrm>
              <a:off x="6320316" y="3961038"/>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3" name="Freeform 182">
              <a:extLst>
                <a:ext uri="{FF2B5EF4-FFF2-40B4-BE49-F238E27FC236}">
                  <a16:creationId xmlns:a16="http://schemas.microsoft.com/office/drawing/2014/main" id="{BC3F05A0-D3ED-33D4-24E9-97D7F855C9DE}"/>
                </a:ext>
              </a:extLst>
            </p:cNvPr>
            <p:cNvSpPr/>
            <p:nvPr/>
          </p:nvSpPr>
          <p:spPr>
            <a:xfrm>
              <a:off x="6320316" y="3633024"/>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4" name="Freeform 183">
              <a:extLst>
                <a:ext uri="{FF2B5EF4-FFF2-40B4-BE49-F238E27FC236}">
                  <a16:creationId xmlns:a16="http://schemas.microsoft.com/office/drawing/2014/main" id="{ABEC89D4-4AA5-9846-F429-BCCCC90E6035}"/>
                </a:ext>
              </a:extLst>
            </p:cNvPr>
            <p:cNvSpPr/>
            <p:nvPr/>
          </p:nvSpPr>
          <p:spPr>
            <a:xfrm>
              <a:off x="6320316" y="3305011"/>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5" name="Freeform 184">
              <a:extLst>
                <a:ext uri="{FF2B5EF4-FFF2-40B4-BE49-F238E27FC236}">
                  <a16:creationId xmlns:a16="http://schemas.microsoft.com/office/drawing/2014/main" id="{1845BEC5-D923-21CE-B1EC-C16D4A779136}"/>
                </a:ext>
              </a:extLst>
            </p:cNvPr>
            <p:cNvSpPr/>
            <p:nvPr/>
          </p:nvSpPr>
          <p:spPr>
            <a:xfrm>
              <a:off x="6320316" y="2976996"/>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6" name="Freeform 185">
              <a:extLst>
                <a:ext uri="{FF2B5EF4-FFF2-40B4-BE49-F238E27FC236}">
                  <a16:creationId xmlns:a16="http://schemas.microsoft.com/office/drawing/2014/main" id="{BCA1BB63-C1A9-4EF5-A2A8-D5D990EE9939}"/>
                </a:ext>
              </a:extLst>
            </p:cNvPr>
            <p:cNvSpPr/>
            <p:nvPr/>
          </p:nvSpPr>
          <p:spPr>
            <a:xfrm>
              <a:off x="6320316" y="2648983"/>
              <a:ext cx="24664" cy="1305"/>
            </a:xfrm>
            <a:custGeom>
              <a:avLst/>
              <a:gdLst>
                <a:gd name="connsiteX0" fmla="*/ 0 w 24664"/>
                <a:gd name="connsiteY0" fmla="*/ 0 h 1305"/>
                <a:gd name="connsiteX1" fmla="*/ 24665 w 24664"/>
                <a:gd name="connsiteY1" fmla="*/ 0 h 1305"/>
              </a:gdLst>
              <a:ahLst/>
              <a:cxnLst>
                <a:cxn ang="0">
                  <a:pos x="connsiteX0" y="connsiteY0"/>
                </a:cxn>
                <a:cxn ang="0">
                  <a:pos x="connsiteX1" y="connsiteY1"/>
                </a:cxn>
              </a:cxnLst>
              <a:rect l="l" t="t" r="r" b="b"/>
              <a:pathLst>
                <a:path w="24664" h="1305">
                  <a:moveTo>
                    <a:pt x="0" y="0"/>
                  </a:moveTo>
                  <a:lnTo>
                    <a:pt x="24665" y="0"/>
                  </a:lnTo>
                </a:path>
              </a:pathLst>
            </a:custGeom>
            <a:noFill/>
            <a:ln w="5207" cap="rnd">
              <a:solidFill>
                <a:srgbClr val="000000"/>
              </a:solidFill>
              <a:prstDash val="solid"/>
              <a:round/>
            </a:ln>
          </p:spPr>
          <p:txBody>
            <a:bodyPr rtlCol="0" anchor="ctr"/>
            <a:lstStyle/>
            <a:p>
              <a:endParaRPr lang="de-DE"/>
            </a:p>
          </p:txBody>
        </p:sp>
        <p:sp>
          <p:nvSpPr>
            <p:cNvPr id="187" name="Freeform 186">
              <a:extLst>
                <a:ext uri="{FF2B5EF4-FFF2-40B4-BE49-F238E27FC236}">
                  <a16:creationId xmlns:a16="http://schemas.microsoft.com/office/drawing/2014/main" id="{8BE587C1-D701-1246-B8CC-5900F0F49F03}"/>
                </a:ext>
              </a:extLst>
            </p:cNvPr>
            <p:cNvSpPr/>
            <p:nvPr/>
          </p:nvSpPr>
          <p:spPr>
            <a:xfrm>
              <a:off x="6046571" y="4248157"/>
              <a:ext cx="54561" cy="81897"/>
            </a:xfrm>
            <a:custGeom>
              <a:avLst/>
              <a:gdLst>
                <a:gd name="connsiteX0" fmla="*/ 27281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1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1 w 54561"/>
                <a:gd name="connsiteY8" fmla="*/ 8457 h 81897"/>
                <a:gd name="connsiteX9" fmla="*/ 27281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1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1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1" y="8457"/>
                  </a:moveTo>
                  <a:cubicBezTo>
                    <a:pt x="21783" y="8457"/>
                    <a:pt x="17640" y="11172"/>
                    <a:pt x="14856" y="16601"/>
                  </a:cubicBezTo>
                  <a:cubicBezTo>
                    <a:pt x="12107" y="21992"/>
                    <a:pt x="10732" y="30123"/>
                    <a:pt x="10732" y="40969"/>
                  </a:cubicBezTo>
                  <a:cubicBezTo>
                    <a:pt x="10732" y="51788"/>
                    <a:pt x="12107" y="59919"/>
                    <a:pt x="14856" y="65349"/>
                  </a:cubicBezTo>
                  <a:cubicBezTo>
                    <a:pt x="17640" y="70739"/>
                    <a:pt x="21783" y="73441"/>
                    <a:pt x="27281"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1" y="8457"/>
                  </a:cubicBezTo>
                  <a:moveTo>
                    <a:pt x="27281"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1"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88" name="Freeform 187">
              <a:extLst>
                <a:ext uri="{FF2B5EF4-FFF2-40B4-BE49-F238E27FC236}">
                  <a16:creationId xmlns:a16="http://schemas.microsoft.com/office/drawing/2014/main" id="{642E841B-4101-1985-91E1-47767B669A1B}"/>
                </a:ext>
              </a:extLst>
            </p:cNvPr>
            <p:cNvSpPr/>
            <p:nvPr/>
          </p:nvSpPr>
          <p:spPr>
            <a:xfrm>
              <a:off x="6119902" y="4315084"/>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89" name="Freeform 188">
              <a:extLst>
                <a:ext uri="{FF2B5EF4-FFF2-40B4-BE49-F238E27FC236}">
                  <a16:creationId xmlns:a16="http://schemas.microsoft.com/office/drawing/2014/main" id="{C21477B6-0979-4797-2856-D009A6E99A27}"/>
                </a:ext>
              </a:extLst>
            </p:cNvPr>
            <p:cNvSpPr/>
            <p:nvPr/>
          </p:nvSpPr>
          <p:spPr>
            <a:xfrm>
              <a:off x="6149880" y="4248157"/>
              <a:ext cx="54561" cy="81897"/>
            </a:xfrm>
            <a:custGeom>
              <a:avLst/>
              <a:gdLst>
                <a:gd name="connsiteX0" fmla="*/ 27280 w 54561"/>
                <a:gd name="connsiteY0" fmla="*/ 8457 h 81897"/>
                <a:gd name="connsiteX1" fmla="*/ 14856 w 54561"/>
                <a:gd name="connsiteY1" fmla="*/ 16601 h 81897"/>
                <a:gd name="connsiteX2" fmla="*/ 10732 w 54561"/>
                <a:gd name="connsiteY2" fmla="*/ 40969 h 81897"/>
                <a:gd name="connsiteX3" fmla="*/ 14856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6" y="16601"/>
                  </a:cubicBezTo>
                  <a:cubicBezTo>
                    <a:pt x="12107" y="21992"/>
                    <a:pt x="10732" y="30123"/>
                    <a:pt x="10732" y="40969"/>
                  </a:cubicBezTo>
                  <a:cubicBezTo>
                    <a:pt x="10732" y="51788"/>
                    <a:pt x="12107" y="59919"/>
                    <a:pt x="14856"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3" y="81898"/>
                    <a:pt x="11665" y="78413"/>
                    <a:pt x="6979" y="71431"/>
                  </a:cubicBezTo>
                  <a:cubicBezTo>
                    <a:pt x="2326" y="64422"/>
                    <a:pt x="0" y="54268"/>
                    <a:pt x="0" y="40969"/>
                  </a:cubicBezTo>
                  <a:cubicBezTo>
                    <a:pt x="0" y="27643"/>
                    <a:pt x="2326" y="17502"/>
                    <a:pt x="6979" y="10520"/>
                  </a:cubicBezTo>
                  <a:cubicBezTo>
                    <a:pt x="11665" y="3511"/>
                    <a:pt x="18433" y="0"/>
                    <a:pt x="27280" y="0"/>
                  </a:cubicBezTo>
                  <a:close/>
                </a:path>
              </a:pathLst>
            </a:custGeom>
            <a:solidFill>
              <a:srgbClr val="000000"/>
            </a:solidFill>
            <a:ln w="1302" cap="flat">
              <a:noFill/>
              <a:prstDash val="solid"/>
              <a:miter/>
            </a:ln>
          </p:spPr>
          <p:txBody>
            <a:bodyPr rtlCol="0" anchor="ctr"/>
            <a:lstStyle/>
            <a:p>
              <a:endParaRPr lang="de-DE"/>
            </a:p>
          </p:txBody>
        </p:sp>
        <p:sp>
          <p:nvSpPr>
            <p:cNvPr id="190" name="Freeform 189">
              <a:extLst>
                <a:ext uri="{FF2B5EF4-FFF2-40B4-BE49-F238E27FC236}">
                  <a16:creationId xmlns:a16="http://schemas.microsoft.com/office/drawing/2014/main" id="{DA2B2C0B-ED05-EA84-B600-6300601EC668}"/>
                </a:ext>
              </a:extLst>
            </p:cNvPr>
            <p:cNvSpPr/>
            <p:nvPr/>
          </p:nvSpPr>
          <p:spPr>
            <a:xfrm>
              <a:off x="6218769" y="4248157"/>
              <a:ext cx="54561" cy="81897"/>
            </a:xfrm>
            <a:custGeom>
              <a:avLst/>
              <a:gdLst>
                <a:gd name="connsiteX0" fmla="*/ 27280 w 54561"/>
                <a:gd name="connsiteY0" fmla="*/ 8457 h 81897"/>
                <a:gd name="connsiteX1" fmla="*/ 14857 w 54561"/>
                <a:gd name="connsiteY1" fmla="*/ 16601 h 81897"/>
                <a:gd name="connsiteX2" fmla="*/ 10732 w 54561"/>
                <a:gd name="connsiteY2" fmla="*/ 40969 h 81897"/>
                <a:gd name="connsiteX3" fmla="*/ 14857 w 54561"/>
                <a:gd name="connsiteY3" fmla="*/ 65349 h 81897"/>
                <a:gd name="connsiteX4" fmla="*/ 27280 w 54561"/>
                <a:gd name="connsiteY4" fmla="*/ 73441 h 81897"/>
                <a:gd name="connsiteX5" fmla="*/ 39705 w 54561"/>
                <a:gd name="connsiteY5" fmla="*/ 65349 h 81897"/>
                <a:gd name="connsiteX6" fmla="*/ 43882 w 54561"/>
                <a:gd name="connsiteY6" fmla="*/ 40969 h 81897"/>
                <a:gd name="connsiteX7" fmla="*/ 39705 w 54561"/>
                <a:gd name="connsiteY7" fmla="*/ 16601 h 81897"/>
                <a:gd name="connsiteX8" fmla="*/ 27280 w 54561"/>
                <a:gd name="connsiteY8" fmla="*/ 8457 h 81897"/>
                <a:gd name="connsiteX9" fmla="*/ 27280 w 54561"/>
                <a:gd name="connsiteY9" fmla="*/ 0 h 81897"/>
                <a:gd name="connsiteX10" fmla="*/ 47529 w 54561"/>
                <a:gd name="connsiteY10" fmla="*/ 10520 h 81897"/>
                <a:gd name="connsiteX11" fmla="*/ 54562 w 54561"/>
                <a:gd name="connsiteY11" fmla="*/ 40969 h 81897"/>
                <a:gd name="connsiteX12" fmla="*/ 47529 w 54561"/>
                <a:gd name="connsiteY12" fmla="*/ 71431 h 81897"/>
                <a:gd name="connsiteX13" fmla="*/ 27280 w 54561"/>
                <a:gd name="connsiteY13" fmla="*/ 81898 h 81897"/>
                <a:gd name="connsiteX14" fmla="*/ 6979 w 54561"/>
                <a:gd name="connsiteY14" fmla="*/ 71431 h 81897"/>
                <a:gd name="connsiteX15" fmla="*/ 0 w 54561"/>
                <a:gd name="connsiteY15" fmla="*/ 40969 h 81897"/>
                <a:gd name="connsiteX16" fmla="*/ 6979 w 54561"/>
                <a:gd name="connsiteY16" fmla="*/ 10520 h 81897"/>
                <a:gd name="connsiteX17" fmla="*/ 27280 w 54561"/>
                <a:gd name="connsiteY17" fmla="*/ 0 h 8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7">
                  <a:moveTo>
                    <a:pt x="27280" y="8457"/>
                  </a:moveTo>
                  <a:cubicBezTo>
                    <a:pt x="21782" y="8457"/>
                    <a:pt x="17640" y="11172"/>
                    <a:pt x="14857" y="16601"/>
                  </a:cubicBezTo>
                  <a:cubicBezTo>
                    <a:pt x="12107" y="21992"/>
                    <a:pt x="10732" y="30123"/>
                    <a:pt x="10732" y="40969"/>
                  </a:cubicBezTo>
                  <a:cubicBezTo>
                    <a:pt x="10732" y="51788"/>
                    <a:pt x="12107" y="59919"/>
                    <a:pt x="14857" y="65349"/>
                  </a:cubicBezTo>
                  <a:cubicBezTo>
                    <a:pt x="17640" y="70739"/>
                    <a:pt x="21782" y="73441"/>
                    <a:pt x="27280" y="73441"/>
                  </a:cubicBezTo>
                  <a:cubicBezTo>
                    <a:pt x="32814" y="73441"/>
                    <a:pt x="36955" y="70739"/>
                    <a:pt x="39705" y="65349"/>
                  </a:cubicBezTo>
                  <a:cubicBezTo>
                    <a:pt x="42489" y="59919"/>
                    <a:pt x="43882" y="51788"/>
                    <a:pt x="43882" y="40969"/>
                  </a:cubicBezTo>
                  <a:cubicBezTo>
                    <a:pt x="43882" y="30123"/>
                    <a:pt x="42489" y="21992"/>
                    <a:pt x="39705" y="16601"/>
                  </a:cubicBezTo>
                  <a:cubicBezTo>
                    <a:pt x="36955" y="11172"/>
                    <a:pt x="32814" y="8457"/>
                    <a:pt x="27280" y="8457"/>
                  </a:cubicBezTo>
                  <a:moveTo>
                    <a:pt x="27280" y="0"/>
                  </a:moveTo>
                  <a:cubicBezTo>
                    <a:pt x="36128" y="0"/>
                    <a:pt x="42877" y="3511"/>
                    <a:pt x="47529" y="10520"/>
                  </a:cubicBezTo>
                  <a:cubicBezTo>
                    <a:pt x="52218" y="17502"/>
                    <a:pt x="54562" y="27643"/>
                    <a:pt x="54562" y="40969"/>
                  </a:cubicBezTo>
                  <a:cubicBezTo>
                    <a:pt x="54562" y="54268"/>
                    <a:pt x="52218" y="64422"/>
                    <a:pt x="47529" y="71431"/>
                  </a:cubicBezTo>
                  <a:cubicBezTo>
                    <a:pt x="42877" y="78413"/>
                    <a:pt x="36128" y="81898"/>
                    <a:pt x="27280" y="81898"/>
                  </a:cubicBezTo>
                  <a:cubicBezTo>
                    <a:pt x="18434" y="81898"/>
                    <a:pt x="11667" y="78413"/>
                    <a:pt x="6979" y="71431"/>
                  </a:cubicBezTo>
                  <a:cubicBezTo>
                    <a:pt x="2326" y="64422"/>
                    <a:pt x="0" y="54268"/>
                    <a:pt x="0" y="40969"/>
                  </a:cubicBezTo>
                  <a:cubicBezTo>
                    <a:pt x="0" y="27643"/>
                    <a:pt x="2326" y="17502"/>
                    <a:pt x="6979" y="10520"/>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1" name="Freeform 190">
              <a:extLst>
                <a:ext uri="{FF2B5EF4-FFF2-40B4-BE49-F238E27FC236}">
                  <a16:creationId xmlns:a16="http://schemas.microsoft.com/office/drawing/2014/main" id="{17C46D81-8360-41F7-09AF-062AC8A18C62}"/>
                </a:ext>
              </a:extLst>
            </p:cNvPr>
            <p:cNvSpPr/>
            <p:nvPr/>
          </p:nvSpPr>
          <p:spPr>
            <a:xfrm>
              <a:off x="6049373" y="3920148"/>
              <a:ext cx="54561" cy="81884"/>
            </a:xfrm>
            <a:custGeom>
              <a:avLst/>
              <a:gdLst>
                <a:gd name="connsiteX0" fmla="*/ 27280 w 54561"/>
                <a:gd name="connsiteY0" fmla="*/ 8457 h 81884"/>
                <a:gd name="connsiteX1" fmla="*/ 14856 w 54561"/>
                <a:gd name="connsiteY1" fmla="*/ 16601 h 81884"/>
                <a:gd name="connsiteX2" fmla="*/ 10732 w 54561"/>
                <a:gd name="connsiteY2" fmla="*/ 40969 h 81884"/>
                <a:gd name="connsiteX3" fmla="*/ 14856 w 54561"/>
                <a:gd name="connsiteY3" fmla="*/ 65349 h 81884"/>
                <a:gd name="connsiteX4" fmla="*/ 27280 w 54561"/>
                <a:gd name="connsiteY4" fmla="*/ 73427 h 81884"/>
                <a:gd name="connsiteX5" fmla="*/ 39705 w 54561"/>
                <a:gd name="connsiteY5" fmla="*/ 65349 h 81884"/>
                <a:gd name="connsiteX6" fmla="*/ 43882 w 54561"/>
                <a:gd name="connsiteY6" fmla="*/ 40969 h 81884"/>
                <a:gd name="connsiteX7" fmla="*/ 39705 w 54561"/>
                <a:gd name="connsiteY7" fmla="*/ 16601 h 81884"/>
                <a:gd name="connsiteX8" fmla="*/ 27280 w 54561"/>
                <a:gd name="connsiteY8" fmla="*/ 8457 h 81884"/>
                <a:gd name="connsiteX9" fmla="*/ 27280 w 54561"/>
                <a:gd name="connsiteY9" fmla="*/ 0 h 81884"/>
                <a:gd name="connsiteX10" fmla="*/ 47529 w 54561"/>
                <a:gd name="connsiteY10" fmla="*/ 10519 h 81884"/>
                <a:gd name="connsiteX11" fmla="*/ 54562 w 54561"/>
                <a:gd name="connsiteY11" fmla="*/ 40969 h 81884"/>
                <a:gd name="connsiteX12" fmla="*/ 47529 w 54561"/>
                <a:gd name="connsiteY12" fmla="*/ 71418 h 81884"/>
                <a:gd name="connsiteX13" fmla="*/ 27280 w 54561"/>
                <a:gd name="connsiteY13" fmla="*/ 81885 h 81884"/>
                <a:gd name="connsiteX14" fmla="*/ 6979 w 54561"/>
                <a:gd name="connsiteY14" fmla="*/ 71418 h 81884"/>
                <a:gd name="connsiteX15" fmla="*/ 0 w 54561"/>
                <a:gd name="connsiteY15" fmla="*/ 40969 h 81884"/>
                <a:gd name="connsiteX16" fmla="*/ 6979 w 54561"/>
                <a:gd name="connsiteY16" fmla="*/ 10519 h 81884"/>
                <a:gd name="connsiteX17" fmla="*/ 27280 w 54561"/>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84">
                  <a:moveTo>
                    <a:pt x="27280" y="8457"/>
                  </a:moveTo>
                  <a:cubicBezTo>
                    <a:pt x="21782" y="8457"/>
                    <a:pt x="17640" y="11172"/>
                    <a:pt x="14856" y="16601"/>
                  </a:cubicBezTo>
                  <a:cubicBezTo>
                    <a:pt x="12107" y="21992"/>
                    <a:pt x="10732" y="30110"/>
                    <a:pt x="10732" y="40969"/>
                  </a:cubicBezTo>
                  <a:cubicBezTo>
                    <a:pt x="10732" y="51788"/>
                    <a:pt x="12107" y="59919"/>
                    <a:pt x="14856" y="65349"/>
                  </a:cubicBezTo>
                  <a:cubicBezTo>
                    <a:pt x="17640" y="70739"/>
                    <a:pt x="21782" y="73427"/>
                    <a:pt x="27280" y="73427"/>
                  </a:cubicBezTo>
                  <a:cubicBezTo>
                    <a:pt x="32814" y="73427"/>
                    <a:pt x="36955" y="70739"/>
                    <a:pt x="39705" y="65349"/>
                  </a:cubicBezTo>
                  <a:cubicBezTo>
                    <a:pt x="42489" y="59919"/>
                    <a:pt x="43882" y="51788"/>
                    <a:pt x="43882" y="40969"/>
                  </a:cubicBezTo>
                  <a:cubicBezTo>
                    <a:pt x="43882" y="30110"/>
                    <a:pt x="42489" y="21992"/>
                    <a:pt x="39705" y="16601"/>
                  </a:cubicBezTo>
                  <a:cubicBezTo>
                    <a:pt x="36955" y="11172"/>
                    <a:pt x="32814" y="8457"/>
                    <a:pt x="27280" y="8457"/>
                  </a:cubicBezTo>
                  <a:moveTo>
                    <a:pt x="27280" y="0"/>
                  </a:moveTo>
                  <a:cubicBezTo>
                    <a:pt x="36128" y="0"/>
                    <a:pt x="42877" y="3511"/>
                    <a:pt x="47529" y="10519"/>
                  </a:cubicBezTo>
                  <a:cubicBezTo>
                    <a:pt x="52218" y="17502"/>
                    <a:pt x="54562" y="27643"/>
                    <a:pt x="54562" y="40969"/>
                  </a:cubicBezTo>
                  <a:cubicBezTo>
                    <a:pt x="54562" y="54255"/>
                    <a:pt x="52218" y="64409"/>
                    <a:pt x="47529" y="71418"/>
                  </a:cubicBezTo>
                  <a:cubicBezTo>
                    <a:pt x="42877" y="78400"/>
                    <a:pt x="36128" y="81885"/>
                    <a:pt x="27280" y="81885"/>
                  </a:cubicBezTo>
                  <a:cubicBezTo>
                    <a:pt x="18434" y="81885"/>
                    <a:pt x="11667" y="78400"/>
                    <a:pt x="6979" y="71418"/>
                  </a:cubicBezTo>
                  <a:cubicBezTo>
                    <a:pt x="2326" y="64409"/>
                    <a:pt x="0" y="54255"/>
                    <a:pt x="0" y="40969"/>
                  </a:cubicBezTo>
                  <a:cubicBezTo>
                    <a:pt x="0" y="27643"/>
                    <a:pt x="2326" y="17502"/>
                    <a:pt x="6979" y="10519"/>
                  </a:cubicBezTo>
                  <a:cubicBezTo>
                    <a:pt x="11667" y="3511"/>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2" name="Freeform 191">
              <a:extLst>
                <a:ext uri="{FF2B5EF4-FFF2-40B4-BE49-F238E27FC236}">
                  <a16:creationId xmlns:a16="http://schemas.microsoft.com/office/drawing/2014/main" id="{A05A65FE-F0FC-4B7B-231B-2BE76BBC50F7}"/>
                </a:ext>
              </a:extLst>
            </p:cNvPr>
            <p:cNvSpPr/>
            <p:nvPr/>
          </p:nvSpPr>
          <p:spPr>
            <a:xfrm>
              <a:off x="6122704" y="3987075"/>
              <a:ext cx="11155" cy="13429"/>
            </a:xfrm>
            <a:custGeom>
              <a:avLst/>
              <a:gdLst>
                <a:gd name="connsiteX0" fmla="*/ 0 w 11155"/>
                <a:gd name="connsiteY0" fmla="*/ 0 h 13429"/>
                <a:gd name="connsiteX1" fmla="*/ 11155 w 11155"/>
                <a:gd name="connsiteY1" fmla="*/ 0 h 13429"/>
                <a:gd name="connsiteX2" fmla="*/ 11155 w 11155"/>
                <a:gd name="connsiteY2" fmla="*/ 13430 h 13429"/>
                <a:gd name="connsiteX3" fmla="*/ 0 w 11155"/>
                <a:gd name="connsiteY3" fmla="*/ 13430 h 13429"/>
                <a:gd name="connsiteX4" fmla="*/ 0 w 11155"/>
                <a:gd name="connsiteY4" fmla="*/ 0 h 13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9">
                  <a:moveTo>
                    <a:pt x="0" y="0"/>
                  </a:moveTo>
                  <a:lnTo>
                    <a:pt x="11155" y="0"/>
                  </a:lnTo>
                  <a:lnTo>
                    <a:pt x="11155" y="13430"/>
                  </a:lnTo>
                  <a:lnTo>
                    <a:pt x="0" y="13430"/>
                  </a:lnTo>
                  <a:lnTo>
                    <a:pt x="0" y="0"/>
                  </a:lnTo>
                  <a:close/>
                </a:path>
              </a:pathLst>
            </a:custGeom>
            <a:solidFill>
              <a:srgbClr val="000000"/>
            </a:solidFill>
            <a:ln w="1302" cap="flat">
              <a:noFill/>
              <a:prstDash val="solid"/>
              <a:miter/>
            </a:ln>
          </p:spPr>
          <p:txBody>
            <a:bodyPr rtlCol="0" anchor="ctr"/>
            <a:lstStyle/>
            <a:p>
              <a:endParaRPr lang="de-DE"/>
            </a:p>
          </p:txBody>
        </p:sp>
        <p:sp>
          <p:nvSpPr>
            <p:cNvPr id="193" name="Freeform 192">
              <a:extLst>
                <a:ext uri="{FF2B5EF4-FFF2-40B4-BE49-F238E27FC236}">
                  <a16:creationId xmlns:a16="http://schemas.microsoft.com/office/drawing/2014/main" id="{B9EB6F2F-C430-224A-305E-023CD8D3C0F6}"/>
                </a:ext>
              </a:extLst>
            </p:cNvPr>
            <p:cNvSpPr/>
            <p:nvPr/>
          </p:nvSpPr>
          <p:spPr>
            <a:xfrm>
              <a:off x="6152681" y="3920148"/>
              <a:ext cx="54562" cy="81884"/>
            </a:xfrm>
            <a:custGeom>
              <a:avLst/>
              <a:gdLst>
                <a:gd name="connsiteX0" fmla="*/ 27281 w 54562"/>
                <a:gd name="connsiteY0" fmla="*/ 8457 h 81884"/>
                <a:gd name="connsiteX1" fmla="*/ 14858 w 54562"/>
                <a:gd name="connsiteY1" fmla="*/ 16601 h 81884"/>
                <a:gd name="connsiteX2" fmla="*/ 10734 w 54562"/>
                <a:gd name="connsiteY2" fmla="*/ 40969 h 81884"/>
                <a:gd name="connsiteX3" fmla="*/ 14858 w 54562"/>
                <a:gd name="connsiteY3" fmla="*/ 65349 h 81884"/>
                <a:gd name="connsiteX4" fmla="*/ 27281 w 54562"/>
                <a:gd name="connsiteY4" fmla="*/ 73427 h 81884"/>
                <a:gd name="connsiteX5" fmla="*/ 39706 w 54562"/>
                <a:gd name="connsiteY5" fmla="*/ 65349 h 81884"/>
                <a:gd name="connsiteX6" fmla="*/ 43883 w 54562"/>
                <a:gd name="connsiteY6" fmla="*/ 40969 h 81884"/>
                <a:gd name="connsiteX7" fmla="*/ 39706 w 54562"/>
                <a:gd name="connsiteY7" fmla="*/ 16601 h 81884"/>
                <a:gd name="connsiteX8" fmla="*/ 27281 w 54562"/>
                <a:gd name="connsiteY8" fmla="*/ 8457 h 81884"/>
                <a:gd name="connsiteX9" fmla="*/ 27281 w 54562"/>
                <a:gd name="connsiteY9" fmla="*/ 0 h 81884"/>
                <a:gd name="connsiteX10" fmla="*/ 47531 w 54562"/>
                <a:gd name="connsiteY10" fmla="*/ 10519 h 81884"/>
                <a:gd name="connsiteX11" fmla="*/ 54563 w 54562"/>
                <a:gd name="connsiteY11" fmla="*/ 40969 h 81884"/>
                <a:gd name="connsiteX12" fmla="*/ 47531 w 54562"/>
                <a:gd name="connsiteY12" fmla="*/ 71418 h 81884"/>
                <a:gd name="connsiteX13" fmla="*/ 27281 w 54562"/>
                <a:gd name="connsiteY13" fmla="*/ 81885 h 81884"/>
                <a:gd name="connsiteX14" fmla="*/ 6980 w 54562"/>
                <a:gd name="connsiteY14" fmla="*/ 71418 h 81884"/>
                <a:gd name="connsiteX15" fmla="*/ 0 w 54562"/>
                <a:gd name="connsiteY15" fmla="*/ 40969 h 81884"/>
                <a:gd name="connsiteX16" fmla="*/ 6980 w 54562"/>
                <a:gd name="connsiteY16" fmla="*/ 10519 h 81884"/>
                <a:gd name="connsiteX17" fmla="*/ 27281 w 54562"/>
                <a:gd name="connsiteY17" fmla="*/ 0 h 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84">
                  <a:moveTo>
                    <a:pt x="27281" y="8457"/>
                  </a:moveTo>
                  <a:cubicBezTo>
                    <a:pt x="21783" y="8457"/>
                    <a:pt x="17642" y="11172"/>
                    <a:pt x="14858" y="16601"/>
                  </a:cubicBezTo>
                  <a:cubicBezTo>
                    <a:pt x="12108" y="21992"/>
                    <a:pt x="10734" y="30110"/>
                    <a:pt x="10734" y="40969"/>
                  </a:cubicBezTo>
                  <a:cubicBezTo>
                    <a:pt x="10734" y="51788"/>
                    <a:pt x="12108" y="59919"/>
                    <a:pt x="14858" y="65349"/>
                  </a:cubicBezTo>
                  <a:cubicBezTo>
                    <a:pt x="17642" y="70739"/>
                    <a:pt x="21783" y="73427"/>
                    <a:pt x="27281" y="73427"/>
                  </a:cubicBezTo>
                  <a:cubicBezTo>
                    <a:pt x="32815" y="73427"/>
                    <a:pt x="36957" y="70739"/>
                    <a:pt x="39706" y="65349"/>
                  </a:cubicBezTo>
                  <a:cubicBezTo>
                    <a:pt x="42490" y="59919"/>
                    <a:pt x="43883" y="51788"/>
                    <a:pt x="43883" y="40969"/>
                  </a:cubicBezTo>
                  <a:cubicBezTo>
                    <a:pt x="43883" y="30110"/>
                    <a:pt x="42490" y="21992"/>
                    <a:pt x="39706" y="16601"/>
                  </a:cubicBezTo>
                  <a:cubicBezTo>
                    <a:pt x="36957" y="11172"/>
                    <a:pt x="32815" y="8457"/>
                    <a:pt x="27281" y="8457"/>
                  </a:cubicBezTo>
                  <a:moveTo>
                    <a:pt x="27281" y="0"/>
                  </a:moveTo>
                  <a:cubicBezTo>
                    <a:pt x="36129" y="0"/>
                    <a:pt x="42878" y="3511"/>
                    <a:pt x="47531" y="10519"/>
                  </a:cubicBezTo>
                  <a:cubicBezTo>
                    <a:pt x="52219" y="17502"/>
                    <a:pt x="54563" y="27643"/>
                    <a:pt x="54563" y="40969"/>
                  </a:cubicBezTo>
                  <a:cubicBezTo>
                    <a:pt x="54563" y="54255"/>
                    <a:pt x="52219" y="64409"/>
                    <a:pt x="47531" y="71418"/>
                  </a:cubicBezTo>
                  <a:cubicBezTo>
                    <a:pt x="42878" y="78400"/>
                    <a:pt x="36129" y="81885"/>
                    <a:pt x="27281" y="81885"/>
                  </a:cubicBezTo>
                  <a:cubicBezTo>
                    <a:pt x="18434" y="81885"/>
                    <a:pt x="11667" y="78400"/>
                    <a:pt x="6980" y="71418"/>
                  </a:cubicBezTo>
                  <a:cubicBezTo>
                    <a:pt x="2327" y="64409"/>
                    <a:pt x="0" y="54255"/>
                    <a:pt x="0" y="40969"/>
                  </a:cubicBezTo>
                  <a:cubicBezTo>
                    <a:pt x="0" y="27643"/>
                    <a:pt x="2327" y="17502"/>
                    <a:pt x="6980" y="10519"/>
                  </a:cubicBezTo>
                  <a:cubicBezTo>
                    <a:pt x="11667" y="3511"/>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4" name="Freeform 193">
              <a:extLst>
                <a:ext uri="{FF2B5EF4-FFF2-40B4-BE49-F238E27FC236}">
                  <a16:creationId xmlns:a16="http://schemas.microsoft.com/office/drawing/2014/main" id="{F8950BCA-8C34-8C8B-44EE-76B8ED6F5CAC}"/>
                </a:ext>
              </a:extLst>
            </p:cNvPr>
            <p:cNvSpPr/>
            <p:nvPr/>
          </p:nvSpPr>
          <p:spPr>
            <a:xfrm>
              <a:off x="6226330" y="3921570"/>
              <a:ext cx="47000" cy="78935"/>
            </a:xfrm>
            <a:custGeom>
              <a:avLst/>
              <a:gdLst>
                <a:gd name="connsiteX0" fmla="*/ 1532 w 47000"/>
                <a:gd name="connsiteY0" fmla="*/ 69943 h 78935"/>
                <a:gd name="connsiteX1" fmla="*/ 18979 w 47000"/>
                <a:gd name="connsiteY1" fmla="*/ 69943 h 78935"/>
                <a:gd name="connsiteX2" fmla="*/ 18979 w 47000"/>
                <a:gd name="connsiteY2" fmla="*/ 9723 h 78935"/>
                <a:gd name="connsiteX3" fmla="*/ 0 w 47000"/>
                <a:gd name="connsiteY3" fmla="*/ 13534 h 78935"/>
                <a:gd name="connsiteX4" fmla="*/ 0 w 47000"/>
                <a:gd name="connsiteY4" fmla="*/ 3811 h 78935"/>
                <a:gd name="connsiteX5" fmla="*/ 18874 w 47000"/>
                <a:gd name="connsiteY5" fmla="*/ 0 h 78935"/>
                <a:gd name="connsiteX6" fmla="*/ 29554 w 47000"/>
                <a:gd name="connsiteY6" fmla="*/ 0 h 78935"/>
                <a:gd name="connsiteX7" fmla="*/ 29554 w 47000"/>
                <a:gd name="connsiteY7" fmla="*/ 69943 h 78935"/>
                <a:gd name="connsiteX8" fmla="*/ 47001 w 47000"/>
                <a:gd name="connsiteY8" fmla="*/ 69943 h 78935"/>
                <a:gd name="connsiteX9" fmla="*/ 47001 w 47000"/>
                <a:gd name="connsiteY9" fmla="*/ 78935 h 78935"/>
                <a:gd name="connsiteX10" fmla="*/ 1532 w 47000"/>
                <a:gd name="connsiteY10" fmla="*/ 78935 h 78935"/>
                <a:gd name="connsiteX11" fmla="*/ 1532 w 47000"/>
                <a:gd name="connsiteY11" fmla="*/ 69943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00" h="78935">
                  <a:moveTo>
                    <a:pt x="1532" y="69943"/>
                  </a:moveTo>
                  <a:lnTo>
                    <a:pt x="18979" y="69943"/>
                  </a:lnTo>
                  <a:lnTo>
                    <a:pt x="18979" y="9723"/>
                  </a:lnTo>
                  <a:lnTo>
                    <a:pt x="0" y="13534"/>
                  </a:lnTo>
                  <a:lnTo>
                    <a:pt x="0" y="3811"/>
                  </a:lnTo>
                  <a:lnTo>
                    <a:pt x="18874" y="0"/>
                  </a:lnTo>
                  <a:lnTo>
                    <a:pt x="29554" y="0"/>
                  </a:lnTo>
                  <a:lnTo>
                    <a:pt x="29554" y="69943"/>
                  </a:lnTo>
                  <a:lnTo>
                    <a:pt x="47001" y="69943"/>
                  </a:lnTo>
                  <a:lnTo>
                    <a:pt x="47001" y="78935"/>
                  </a:lnTo>
                  <a:lnTo>
                    <a:pt x="1532" y="78935"/>
                  </a:lnTo>
                  <a:lnTo>
                    <a:pt x="1532" y="69943"/>
                  </a:lnTo>
                  <a:close/>
                </a:path>
              </a:pathLst>
            </a:custGeom>
            <a:solidFill>
              <a:srgbClr val="000000"/>
            </a:solidFill>
            <a:ln w="1302" cap="flat">
              <a:noFill/>
              <a:prstDash val="solid"/>
              <a:miter/>
            </a:ln>
          </p:spPr>
          <p:txBody>
            <a:bodyPr rtlCol="0" anchor="ctr"/>
            <a:lstStyle/>
            <a:p>
              <a:endParaRPr lang="de-DE"/>
            </a:p>
          </p:txBody>
        </p:sp>
        <p:sp>
          <p:nvSpPr>
            <p:cNvPr id="195" name="Freeform 194">
              <a:extLst>
                <a:ext uri="{FF2B5EF4-FFF2-40B4-BE49-F238E27FC236}">
                  <a16:creationId xmlns:a16="http://schemas.microsoft.com/office/drawing/2014/main" id="{421AE479-EFDA-608F-3AE3-1E0DABDAA53B}"/>
                </a:ext>
              </a:extLst>
            </p:cNvPr>
            <p:cNvSpPr/>
            <p:nvPr/>
          </p:nvSpPr>
          <p:spPr>
            <a:xfrm>
              <a:off x="6050219" y="3592129"/>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7" y="70740"/>
                    <a:pt x="39705" y="65347"/>
                  </a:cubicBezTo>
                  <a:cubicBezTo>
                    <a:pt x="42489" y="59919"/>
                    <a:pt x="43882" y="51795"/>
                    <a:pt x="43882" y="40974"/>
                  </a:cubicBezTo>
                  <a:cubicBezTo>
                    <a:pt x="43882" y="30118"/>
                    <a:pt x="42489" y="21993"/>
                    <a:pt x="39705" y="16600"/>
                  </a:cubicBezTo>
                  <a:cubicBezTo>
                    <a:pt x="36957" y="11172"/>
                    <a:pt x="32815" y="8459"/>
                    <a:pt x="27281" y="8459"/>
                  </a:cubicBezTo>
                  <a:moveTo>
                    <a:pt x="27281" y="0"/>
                  </a:moveTo>
                  <a:cubicBezTo>
                    <a:pt x="36128" y="0"/>
                    <a:pt x="42878" y="3507"/>
                    <a:pt x="47531" y="10521"/>
                  </a:cubicBezTo>
                  <a:cubicBezTo>
                    <a:pt x="52218" y="17499"/>
                    <a:pt x="54562" y="27651"/>
                    <a:pt x="54562" y="40974"/>
                  </a:cubicBezTo>
                  <a:cubicBezTo>
                    <a:pt x="54562" y="54261"/>
                    <a:pt x="52218" y="64413"/>
                    <a:pt x="47531" y="71427"/>
                  </a:cubicBezTo>
                  <a:cubicBezTo>
                    <a:pt x="42878" y="78405"/>
                    <a:pt x="36128"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196" name="Freeform 195">
              <a:extLst>
                <a:ext uri="{FF2B5EF4-FFF2-40B4-BE49-F238E27FC236}">
                  <a16:creationId xmlns:a16="http://schemas.microsoft.com/office/drawing/2014/main" id="{150BB798-C77E-8B7E-99F0-AFAFECE94068}"/>
                </a:ext>
              </a:extLst>
            </p:cNvPr>
            <p:cNvSpPr/>
            <p:nvPr/>
          </p:nvSpPr>
          <p:spPr>
            <a:xfrm>
              <a:off x="6123550" y="365906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197" name="Freeform 196">
              <a:extLst>
                <a:ext uri="{FF2B5EF4-FFF2-40B4-BE49-F238E27FC236}">
                  <a16:creationId xmlns:a16="http://schemas.microsoft.com/office/drawing/2014/main" id="{15D61CFD-B0E5-A111-3868-1D29A8DC0254}"/>
                </a:ext>
              </a:extLst>
            </p:cNvPr>
            <p:cNvSpPr/>
            <p:nvPr/>
          </p:nvSpPr>
          <p:spPr>
            <a:xfrm>
              <a:off x="6153528" y="3592129"/>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198" name="Freeform 197">
              <a:extLst>
                <a:ext uri="{FF2B5EF4-FFF2-40B4-BE49-F238E27FC236}">
                  <a16:creationId xmlns:a16="http://schemas.microsoft.com/office/drawing/2014/main" id="{A280F634-60C1-D74F-9536-88D7CF66342E}"/>
                </a:ext>
              </a:extLst>
            </p:cNvPr>
            <p:cNvSpPr/>
            <p:nvPr/>
          </p:nvSpPr>
          <p:spPr>
            <a:xfrm>
              <a:off x="6223211" y="3592129"/>
              <a:ext cx="50120" cy="80361"/>
            </a:xfrm>
            <a:custGeom>
              <a:avLst/>
              <a:gdLst>
                <a:gd name="connsiteX0" fmla="*/ 12847 w 50120"/>
                <a:gd name="connsiteY0" fmla="*/ 71374 h 80361"/>
                <a:gd name="connsiteX1" fmla="*/ 50120 w 50120"/>
                <a:gd name="connsiteY1" fmla="*/ 71374 h 80361"/>
                <a:gd name="connsiteX2" fmla="*/ 50120 w 50120"/>
                <a:gd name="connsiteY2" fmla="*/ 80362 h 80361"/>
                <a:gd name="connsiteX3" fmla="*/ 0 w 50120"/>
                <a:gd name="connsiteY3" fmla="*/ 80362 h 80361"/>
                <a:gd name="connsiteX4" fmla="*/ 0 w 50120"/>
                <a:gd name="connsiteY4" fmla="*/ 71374 h 80361"/>
                <a:gd name="connsiteX5" fmla="*/ 16548 w 50120"/>
                <a:gd name="connsiteY5" fmla="*/ 54508 h 80361"/>
                <a:gd name="connsiteX6" fmla="*/ 29765 w 50120"/>
                <a:gd name="connsiteY6" fmla="*/ 40816 h 80361"/>
                <a:gd name="connsiteX7" fmla="*/ 36903 w 50120"/>
                <a:gd name="connsiteY7" fmla="*/ 31087 h 80361"/>
                <a:gd name="connsiteX8" fmla="*/ 38965 w 50120"/>
                <a:gd name="connsiteY8" fmla="*/ 23209 h 80361"/>
                <a:gd name="connsiteX9" fmla="*/ 34524 w 50120"/>
                <a:gd name="connsiteY9" fmla="*/ 12952 h 80361"/>
                <a:gd name="connsiteX10" fmla="*/ 23050 w 50120"/>
                <a:gd name="connsiteY10" fmla="*/ 8987 h 80361"/>
                <a:gd name="connsiteX11" fmla="*/ 12424 w 50120"/>
                <a:gd name="connsiteY11" fmla="*/ 10732 h 80361"/>
                <a:gd name="connsiteX12" fmla="*/ 529 w 50120"/>
                <a:gd name="connsiteY12" fmla="*/ 16019 h 80361"/>
                <a:gd name="connsiteX13" fmla="*/ 529 w 50120"/>
                <a:gd name="connsiteY13" fmla="*/ 5234 h 80361"/>
                <a:gd name="connsiteX14" fmla="*/ 12583 w 50120"/>
                <a:gd name="connsiteY14" fmla="*/ 1321 h 80361"/>
                <a:gd name="connsiteX15" fmla="*/ 22839 w 50120"/>
                <a:gd name="connsiteY15" fmla="*/ 0 h 80361"/>
                <a:gd name="connsiteX16" fmla="*/ 42402 w 50120"/>
                <a:gd name="connsiteY16" fmla="*/ 6133 h 80361"/>
                <a:gd name="connsiteX17" fmla="*/ 49697 w 50120"/>
                <a:gd name="connsiteY17" fmla="*/ 22522 h 80361"/>
                <a:gd name="connsiteX18" fmla="*/ 47847 w 50120"/>
                <a:gd name="connsiteY18" fmla="*/ 31774 h 80361"/>
                <a:gd name="connsiteX19" fmla="*/ 41239 w 50120"/>
                <a:gd name="connsiteY19" fmla="*/ 42031 h 80361"/>
                <a:gd name="connsiteX20" fmla="*/ 32832 w 50120"/>
                <a:gd name="connsiteY20" fmla="*/ 50914 h 80361"/>
                <a:gd name="connsiteX21" fmla="*/ 12847 w 50120"/>
                <a:gd name="connsiteY21" fmla="*/ 71374 h 8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20" h="80361">
                  <a:moveTo>
                    <a:pt x="12847" y="71374"/>
                  </a:moveTo>
                  <a:lnTo>
                    <a:pt x="50120" y="71374"/>
                  </a:lnTo>
                  <a:lnTo>
                    <a:pt x="50120" y="80362"/>
                  </a:lnTo>
                  <a:lnTo>
                    <a:pt x="0" y="80362"/>
                  </a:lnTo>
                  <a:lnTo>
                    <a:pt x="0" y="71374"/>
                  </a:lnTo>
                  <a:cubicBezTo>
                    <a:pt x="4052" y="67180"/>
                    <a:pt x="9569" y="61557"/>
                    <a:pt x="16548" y="54508"/>
                  </a:cubicBezTo>
                  <a:cubicBezTo>
                    <a:pt x="23562" y="47424"/>
                    <a:pt x="27968" y="42860"/>
                    <a:pt x="29765" y="40816"/>
                  </a:cubicBezTo>
                  <a:cubicBezTo>
                    <a:pt x="33185" y="36973"/>
                    <a:pt x="35564" y="33730"/>
                    <a:pt x="36903" y="31087"/>
                  </a:cubicBezTo>
                  <a:cubicBezTo>
                    <a:pt x="38277" y="28408"/>
                    <a:pt x="38965" y="25782"/>
                    <a:pt x="38965" y="23209"/>
                  </a:cubicBezTo>
                  <a:cubicBezTo>
                    <a:pt x="38965" y="19015"/>
                    <a:pt x="37485" y="15595"/>
                    <a:pt x="34524" y="12952"/>
                  </a:cubicBezTo>
                  <a:cubicBezTo>
                    <a:pt x="31599" y="10309"/>
                    <a:pt x="27773" y="8987"/>
                    <a:pt x="23050" y="8987"/>
                  </a:cubicBezTo>
                  <a:cubicBezTo>
                    <a:pt x="19702" y="8987"/>
                    <a:pt x="16160" y="9569"/>
                    <a:pt x="12424" y="10732"/>
                  </a:cubicBezTo>
                  <a:cubicBezTo>
                    <a:pt x="8724" y="11895"/>
                    <a:pt x="4759" y="13658"/>
                    <a:pt x="529" y="16019"/>
                  </a:cubicBezTo>
                  <a:lnTo>
                    <a:pt x="529" y="5234"/>
                  </a:lnTo>
                  <a:cubicBezTo>
                    <a:pt x="4829" y="3507"/>
                    <a:pt x="8846" y="2202"/>
                    <a:pt x="12583" y="1321"/>
                  </a:cubicBezTo>
                  <a:cubicBezTo>
                    <a:pt x="16320" y="440"/>
                    <a:pt x="19738" y="0"/>
                    <a:pt x="22839" y="0"/>
                  </a:cubicBezTo>
                  <a:cubicBezTo>
                    <a:pt x="31017" y="0"/>
                    <a:pt x="37537" y="2044"/>
                    <a:pt x="42402" y="6133"/>
                  </a:cubicBezTo>
                  <a:cubicBezTo>
                    <a:pt x="47266" y="10222"/>
                    <a:pt x="49697" y="15684"/>
                    <a:pt x="49697" y="22522"/>
                  </a:cubicBezTo>
                  <a:cubicBezTo>
                    <a:pt x="49697" y="25765"/>
                    <a:pt x="49080" y="28849"/>
                    <a:pt x="47847" y="31774"/>
                  </a:cubicBezTo>
                  <a:cubicBezTo>
                    <a:pt x="46649" y="34665"/>
                    <a:pt x="44445" y="38083"/>
                    <a:pt x="41239" y="42031"/>
                  </a:cubicBezTo>
                  <a:cubicBezTo>
                    <a:pt x="40358" y="43053"/>
                    <a:pt x="37556" y="46014"/>
                    <a:pt x="32832" y="50914"/>
                  </a:cubicBezTo>
                  <a:cubicBezTo>
                    <a:pt x="28109" y="55778"/>
                    <a:pt x="21446" y="62597"/>
                    <a:pt x="12847" y="71374"/>
                  </a:cubicBezTo>
                  <a:close/>
                </a:path>
              </a:pathLst>
            </a:custGeom>
            <a:solidFill>
              <a:srgbClr val="000000"/>
            </a:solidFill>
            <a:ln w="1302" cap="flat">
              <a:noFill/>
              <a:prstDash val="solid"/>
              <a:miter/>
            </a:ln>
          </p:spPr>
          <p:txBody>
            <a:bodyPr rtlCol="0" anchor="ctr"/>
            <a:lstStyle/>
            <a:p>
              <a:endParaRPr lang="de-DE"/>
            </a:p>
          </p:txBody>
        </p:sp>
        <p:sp>
          <p:nvSpPr>
            <p:cNvPr id="199" name="Freeform 198">
              <a:extLst>
                <a:ext uri="{FF2B5EF4-FFF2-40B4-BE49-F238E27FC236}">
                  <a16:creationId xmlns:a16="http://schemas.microsoft.com/office/drawing/2014/main" id="{45739DAF-4023-49FD-57C2-74B92D65EF32}"/>
                </a:ext>
              </a:extLst>
            </p:cNvPr>
            <p:cNvSpPr/>
            <p:nvPr/>
          </p:nvSpPr>
          <p:spPr>
            <a:xfrm>
              <a:off x="6048051" y="3264115"/>
              <a:ext cx="54561" cy="81896"/>
            </a:xfrm>
            <a:custGeom>
              <a:avLst/>
              <a:gdLst>
                <a:gd name="connsiteX0" fmla="*/ 27281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1 w 54561"/>
                <a:gd name="connsiteY4" fmla="*/ 73437 h 81896"/>
                <a:gd name="connsiteX5" fmla="*/ 39705 w 54561"/>
                <a:gd name="connsiteY5" fmla="*/ 65347 h 81896"/>
                <a:gd name="connsiteX6" fmla="*/ 43883 w 54561"/>
                <a:gd name="connsiteY6" fmla="*/ 40975 h 81896"/>
                <a:gd name="connsiteX7" fmla="*/ 39705 w 54561"/>
                <a:gd name="connsiteY7" fmla="*/ 16601 h 81896"/>
                <a:gd name="connsiteX8" fmla="*/ 27281 w 54561"/>
                <a:gd name="connsiteY8" fmla="*/ 8460 h 81896"/>
                <a:gd name="connsiteX9" fmla="*/ 27281 w 54561"/>
                <a:gd name="connsiteY9" fmla="*/ 0 h 81896"/>
                <a:gd name="connsiteX10" fmla="*/ 47531 w 54561"/>
                <a:gd name="connsiteY10" fmla="*/ 10521 h 81896"/>
                <a:gd name="connsiteX11" fmla="*/ 54562 w 54561"/>
                <a:gd name="connsiteY11" fmla="*/ 40975 h 81896"/>
                <a:gd name="connsiteX12" fmla="*/ 47531 w 54561"/>
                <a:gd name="connsiteY12" fmla="*/ 71428 h 81896"/>
                <a:gd name="connsiteX13" fmla="*/ 27281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1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1" y="8460"/>
                  </a:moveTo>
                  <a:cubicBezTo>
                    <a:pt x="21783" y="8460"/>
                    <a:pt x="17640" y="11173"/>
                    <a:pt x="14856" y="16601"/>
                  </a:cubicBezTo>
                  <a:cubicBezTo>
                    <a:pt x="12107" y="21994"/>
                    <a:pt x="10732" y="30119"/>
                    <a:pt x="10732" y="40975"/>
                  </a:cubicBezTo>
                  <a:cubicBezTo>
                    <a:pt x="10732" y="51796"/>
                    <a:pt x="12107" y="59919"/>
                    <a:pt x="14856" y="65347"/>
                  </a:cubicBezTo>
                  <a:cubicBezTo>
                    <a:pt x="17640" y="70740"/>
                    <a:pt x="21783" y="73437"/>
                    <a:pt x="27281" y="73437"/>
                  </a:cubicBezTo>
                  <a:cubicBezTo>
                    <a:pt x="32815" y="73437"/>
                    <a:pt x="36956" y="70740"/>
                    <a:pt x="39705" y="65347"/>
                  </a:cubicBezTo>
                  <a:cubicBezTo>
                    <a:pt x="42490" y="59919"/>
                    <a:pt x="43883" y="51796"/>
                    <a:pt x="43883" y="40975"/>
                  </a:cubicBezTo>
                  <a:cubicBezTo>
                    <a:pt x="43883" y="30119"/>
                    <a:pt x="42490" y="21994"/>
                    <a:pt x="39705" y="16601"/>
                  </a:cubicBezTo>
                  <a:cubicBezTo>
                    <a:pt x="36956" y="11173"/>
                    <a:pt x="32815" y="8460"/>
                    <a:pt x="27281" y="8460"/>
                  </a:cubicBezTo>
                  <a:moveTo>
                    <a:pt x="27281" y="0"/>
                  </a:moveTo>
                  <a:cubicBezTo>
                    <a:pt x="36129" y="0"/>
                    <a:pt x="42878" y="3507"/>
                    <a:pt x="47531" y="10521"/>
                  </a:cubicBezTo>
                  <a:cubicBezTo>
                    <a:pt x="52218" y="17499"/>
                    <a:pt x="54562" y="27651"/>
                    <a:pt x="54562" y="40975"/>
                  </a:cubicBezTo>
                  <a:cubicBezTo>
                    <a:pt x="54562" y="54263"/>
                    <a:pt x="52218" y="64413"/>
                    <a:pt x="47531" y="71428"/>
                  </a:cubicBezTo>
                  <a:cubicBezTo>
                    <a:pt x="42878" y="78407"/>
                    <a:pt x="36129" y="81897"/>
                    <a:pt x="27281"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0" name="Freeform 199">
              <a:extLst>
                <a:ext uri="{FF2B5EF4-FFF2-40B4-BE49-F238E27FC236}">
                  <a16:creationId xmlns:a16="http://schemas.microsoft.com/office/drawing/2014/main" id="{83F5EB22-D51D-EB74-8BB4-37FAFE557097}"/>
                </a:ext>
              </a:extLst>
            </p:cNvPr>
            <p:cNvSpPr/>
            <p:nvPr/>
          </p:nvSpPr>
          <p:spPr>
            <a:xfrm>
              <a:off x="6121382" y="3331050"/>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1" name="Freeform 200">
              <a:extLst>
                <a:ext uri="{FF2B5EF4-FFF2-40B4-BE49-F238E27FC236}">
                  <a16:creationId xmlns:a16="http://schemas.microsoft.com/office/drawing/2014/main" id="{D2405F17-1636-E56C-2708-B832316553E4}"/>
                </a:ext>
              </a:extLst>
            </p:cNvPr>
            <p:cNvSpPr/>
            <p:nvPr/>
          </p:nvSpPr>
          <p:spPr>
            <a:xfrm>
              <a:off x="6151360" y="3264115"/>
              <a:ext cx="54561" cy="81896"/>
            </a:xfrm>
            <a:custGeom>
              <a:avLst/>
              <a:gdLst>
                <a:gd name="connsiteX0" fmla="*/ 27280 w 54561"/>
                <a:gd name="connsiteY0" fmla="*/ 8460 h 81896"/>
                <a:gd name="connsiteX1" fmla="*/ 14856 w 54561"/>
                <a:gd name="connsiteY1" fmla="*/ 16601 h 81896"/>
                <a:gd name="connsiteX2" fmla="*/ 10732 w 54561"/>
                <a:gd name="connsiteY2" fmla="*/ 40975 h 81896"/>
                <a:gd name="connsiteX3" fmla="*/ 14856 w 54561"/>
                <a:gd name="connsiteY3" fmla="*/ 65347 h 81896"/>
                <a:gd name="connsiteX4" fmla="*/ 27280 w 54561"/>
                <a:gd name="connsiteY4" fmla="*/ 73437 h 81896"/>
                <a:gd name="connsiteX5" fmla="*/ 39705 w 54561"/>
                <a:gd name="connsiteY5" fmla="*/ 65347 h 81896"/>
                <a:gd name="connsiteX6" fmla="*/ 43882 w 54561"/>
                <a:gd name="connsiteY6" fmla="*/ 40975 h 81896"/>
                <a:gd name="connsiteX7" fmla="*/ 39705 w 54561"/>
                <a:gd name="connsiteY7" fmla="*/ 16601 h 81896"/>
                <a:gd name="connsiteX8" fmla="*/ 27280 w 54561"/>
                <a:gd name="connsiteY8" fmla="*/ 8460 h 81896"/>
                <a:gd name="connsiteX9" fmla="*/ 27280 w 54561"/>
                <a:gd name="connsiteY9" fmla="*/ 0 h 81896"/>
                <a:gd name="connsiteX10" fmla="*/ 47529 w 54561"/>
                <a:gd name="connsiteY10" fmla="*/ 10521 h 81896"/>
                <a:gd name="connsiteX11" fmla="*/ 54562 w 54561"/>
                <a:gd name="connsiteY11" fmla="*/ 40975 h 81896"/>
                <a:gd name="connsiteX12" fmla="*/ 47529 w 54561"/>
                <a:gd name="connsiteY12" fmla="*/ 71428 h 81896"/>
                <a:gd name="connsiteX13" fmla="*/ 27280 w 54561"/>
                <a:gd name="connsiteY13" fmla="*/ 81897 h 81896"/>
                <a:gd name="connsiteX14" fmla="*/ 6979 w 54561"/>
                <a:gd name="connsiteY14" fmla="*/ 71428 h 81896"/>
                <a:gd name="connsiteX15" fmla="*/ 0 w 54561"/>
                <a:gd name="connsiteY15" fmla="*/ 40975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60"/>
                  </a:moveTo>
                  <a:cubicBezTo>
                    <a:pt x="21782" y="8460"/>
                    <a:pt x="17640" y="11173"/>
                    <a:pt x="14856" y="16601"/>
                  </a:cubicBezTo>
                  <a:cubicBezTo>
                    <a:pt x="12107" y="21994"/>
                    <a:pt x="10732" y="30119"/>
                    <a:pt x="10732" y="40975"/>
                  </a:cubicBezTo>
                  <a:cubicBezTo>
                    <a:pt x="10732" y="51796"/>
                    <a:pt x="12107" y="59919"/>
                    <a:pt x="14856" y="65347"/>
                  </a:cubicBezTo>
                  <a:cubicBezTo>
                    <a:pt x="17640" y="70740"/>
                    <a:pt x="21782" y="73437"/>
                    <a:pt x="27280" y="73437"/>
                  </a:cubicBezTo>
                  <a:cubicBezTo>
                    <a:pt x="32814" y="73437"/>
                    <a:pt x="36955" y="70740"/>
                    <a:pt x="39705" y="65347"/>
                  </a:cubicBezTo>
                  <a:cubicBezTo>
                    <a:pt x="42489" y="59919"/>
                    <a:pt x="43882" y="51796"/>
                    <a:pt x="43882" y="40975"/>
                  </a:cubicBezTo>
                  <a:cubicBezTo>
                    <a:pt x="43882" y="30119"/>
                    <a:pt x="42489" y="21994"/>
                    <a:pt x="39705" y="16601"/>
                  </a:cubicBezTo>
                  <a:cubicBezTo>
                    <a:pt x="36955" y="11173"/>
                    <a:pt x="32814" y="8460"/>
                    <a:pt x="27280" y="8460"/>
                  </a:cubicBezTo>
                  <a:moveTo>
                    <a:pt x="27280" y="0"/>
                  </a:moveTo>
                  <a:cubicBezTo>
                    <a:pt x="36128" y="0"/>
                    <a:pt x="42877" y="3507"/>
                    <a:pt x="47529" y="10521"/>
                  </a:cubicBezTo>
                  <a:cubicBezTo>
                    <a:pt x="52218" y="17499"/>
                    <a:pt x="54562" y="27651"/>
                    <a:pt x="54562" y="40975"/>
                  </a:cubicBezTo>
                  <a:cubicBezTo>
                    <a:pt x="54562" y="54263"/>
                    <a:pt x="52218" y="64413"/>
                    <a:pt x="47529" y="71428"/>
                  </a:cubicBezTo>
                  <a:cubicBezTo>
                    <a:pt x="42877" y="78407"/>
                    <a:pt x="36128" y="81897"/>
                    <a:pt x="27280" y="81897"/>
                  </a:cubicBezTo>
                  <a:cubicBezTo>
                    <a:pt x="18434" y="81897"/>
                    <a:pt x="11667" y="78407"/>
                    <a:pt x="6979" y="71428"/>
                  </a:cubicBezTo>
                  <a:cubicBezTo>
                    <a:pt x="2326" y="64413"/>
                    <a:pt x="0" y="54263"/>
                    <a:pt x="0" y="40975"/>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2" name="Freeform 201">
              <a:extLst>
                <a:ext uri="{FF2B5EF4-FFF2-40B4-BE49-F238E27FC236}">
                  <a16:creationId xmlns:a16="http://schemas.microsoft.com/office/drawing/2014/main" id="{BA256B9C-CD29-DA04-E762-EB1741974DE0}"/>
                </a:ext>
              </a:extLst>
            </p:cNvPr>
            <p:cNvSpPr/>
            <p:nvPr/>
          </p:nvSpPr>
          <p:spPr>
            <a:xfrm>
              <a:off x="6221360" y="3264115"/>
              <a:ext cx="51970" cy="81896"/>
            </a:xfrm>
            <a:custGeom>
              <a:avLst/>
              <a:gdLst>
                <a:gd name="connsiteX0" fmla="*/ 35687 w 51970"/>
                <a:gd name="connsiteY0" fmla="*/ 37802 h 81896"/>
                <a:gd name="connsiteX1" fmla="*/ 47635 w 51970"/>
                <a:gd name="connsiteY1" fmla="*/ 44623 h 81896"/>
                <a:gd name="connsiteX2" fmla="*/ 51971 w 51970"/>
                <a:gd name="connsiteY2" fmla="*/ 57417 h 81896"/>
                <a:gd name="connsiteX3" fmla="*/ 43935 w 51970"/>
                <a:gd name="connsiteY3" fmla="*/ 75499 h 81896"/>
                <a:gd name="connsiteX4" fmla="*/ 21095 w 51970"/>
                <a:gd name="connsiteY4" fmla="*/ 81897 h 81896"/>
                <a:gd name="connsiteX5" fmla="*/ 10838 w 51970"/>
                <a:gd name="connsiteY5" fmla="*/ 80892 h 81896"/>
                <a:gd name="connsiteX6" fmla="*/ 0 w 51970"/>
                <a:gd name="connsiteY6" fmla="*/ 77984 h 81896"/>
                <a:gd name="connsiteX7" fmla="*/ 0 w 51970"/>
                <a:gd name="connsiteY7" fmla="*/ 67674 h 81896"/>
                <a:gd name="connsiteX8" fmla="*/ 9727 w 51970"/>
                <a:gd name="connsiteY8" fmla="*/ 71586 h 81896"/>
                <a:gd name="connsiteX9" fmla="*/ 20778 w 51970"/>
                <a:gd name="connsiteY9" fmla="*/ 72908 h 81896"/>
                <a:gd name="connsiteX10" fmla="*/ 36057 w 51970"/>
                <a:gd name="connsiteY10" fmla="*/ 68943 h 81896"/>
                <a:gd name="connsiteX11" fmla="*/ 41344 w 51970"/>
                <a:gd name="connsiteY11" fmla="*/ 57417 h 81896"/>
                <a:gd name="connsiteX12" fmla="*/ 36427 w 51970"/>
                <a:gd name="connsiteY12" fmla="*/ 46526 h 81896"/>
                <a:gd name="connsiteX13" fmla="*/ 22840 w 51970"/>
                <a:gd name="connsiteY13" fmla="*/ 42561 h 81896"/>
                <a:gd name="connsiteX14" fmla="*/ 13640 w 51970"/>
                <a:gd name="connsiteY14" fmla="*/ 42561 h 81896"/>
                <a:gd name="connsiteX15" fmla="*/ 13640 w 51970"/>
                <a:gd name="connsiteY15" fmla="*/ 33784 h 81896"/>
                <a:gd name="connsiteX16" fmla="*/ 23263 w 51970"/>
                <a:gd name="connsiteY16" fmla="*/ 33784 h 81896"/>
                <a:gd name="connsiteX17" fmla="*/ 35317 w 51970"/>
                <a:gd name="connsiteY17" fmla="*/ 30664 h 81896"/>
                <a:gd name="connsiteX18" fmla="*/ 39494 w 51970"/>
                <a:gd name="connsiteY18" fmla="*/ 21571 h 81896"/>
                <a:gd name="connsiteX19" fmla="*/ 35158 w 51970"/>
                <a:gd name="connsiteY19" fmla="*/ 12266 h 81896"/>
                <a:gd name="connsiteX20" fmla="*/ 22840 w 51970"/>
                <a:gd name="connsiteY20" fmla="*/ 8989 h 81896"/>
                <a:gd name="connsiteX21" fmla="*/ 13429 w 51970"/>
                <a:gd name="connsiteY21" fmla="*/ 9940 h 81896"/>
                <a:gd name="connsiteX22" fmla="*/ 2379 w 51970"/>
                <a:gd name="connsiteY22" fmla="*/ 12900 h 81896"/>
                <a:gd name="connsiteX23" fmla="*/ 2379 w 51970"/>
                <a:gd name="connsiteY23" fmla="*/ 3384 h 81896"/>
                <a:gd name="connsiteX24" fmla="*/ 13746 w 51970"/>
                <a:gd name="connsiteY24" fmla="*/ 846 h 81896"/>
                <a:gd name="connsiteX25" fmla="*/ 23791 w 51970"/>
                <a:gd name="connsiteY25" fmla="*/ 0 h 81896"/>
                <a:gd name="connsiteX26" fmla="*/ 43036 w 51970"/>
                <a:gd name="connsiteY26" fmla="*/ 5552 h 81896"/>
                <a:gd name="connsiteX27" fmla="*/ 50120 w 51970"/>
                <a:gd name="connsiteY27" fmla="*/ 20461 h 81896"/>
                <a:gd name="connsiteX28" fmla="*/ 46367 w 51970"/>
                <a:gd name="connsiteY28" fmla="*/ 31564 h 81896"/>
                <a:gd name="connsiteX29" fmla="*/ 35687 w 51970"/>
                <a:gd name="connsiteY29" fmla="*/ 37802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970" h="81896">
                  <a:moveTo>
                    <a:pt x="35687" y="37802"/>
                  </a:moveTo>
                  <a:cubicBezTo>
                    <a:pt x="40798" y="38895"/>
                    <a:pt x="44781" y="41168"/>
                    <a:pt x="47635" y="44623"/>
                  </a:cubicBezTo>
                  <a:cubicBezTo>
                    <a:pt x="50526" y="48078"/>
                    <a:pt x="51971" y="52342"/>
                    <a:pt x="51971" y="57417"/>
                  </a:cubicBezTo>
                  <a:cubicBezTo>
                    <a:pt x="51971" y="65206"/>
                    <a:pt x="49293" y="71234"/>
                    <a:pt x="43935" y="75499"/>
                  </a:cubicBezTo>
                  <a:cubicBezTo>
                    <a:pt x="38577" y="79764"/>
                    <a:pt x="30963" y="81897"/>
                    <a:pt x="21095" y="81897"/>
                  </a:cubicBezTo>
                  <a:cubicBezTo>
                    <a:pt x="17781" y="81897"/>
                    <a:pt x="14363" y="81561"/>
                    <a:pt x="10838" y="80892"/>
                  </a:cubicBezTo>
                  <a:cubicBezTo>
                    <a:pt x="7349" y="80257"/>
                    <a:pt x="3737" y="79288"/>
                    <a:pt x="0" y="77984"/>
                  </a:cubicBezTo>
                  <a:lnTo>
                    <a:pt x="0" y="67674"/>
                  </a:lnTo>
                  <a:cubicBezTo>
                    <a:pt x="2961" y="69401"/>
                    <a:pt x="6203" y="70705"/>
                    <a:pt x="9727" y="71586"/>
                  </a:cubicBezTo>
                  <a:cubicBezTo>
                    <a:pt x="13252" y="72467"/>
                    <a:pt x="16936" y="72908"/>
                    <a:pt x="20778" y="72908"/>
                  </a:cubicBezTo>
                  <a:cubicBezTo>
                    <a:pt x="27475" y="72908"/>
                    <a:pt x="32569" y="71586"/>
                    <a:pt x="36057" y="68943"/>
                  </a:cubicBezTo>
                  <a:cubicBezTo>
                    <a:pt x="39582" y="66300"/>
                    <a:pt x="41344" y="62458"/>
                    <a:pt x="41344" y="57417"/>
                  </a:cubicBezTo>
                  <a:cubicBezTo>
                    <a:pt x="41344" y="52764"/>
                    <a:pt x="39705" y="49135"/>
                    <a:pt x="36427" y="46526"/>
                  </a:cubicBezTo>
                  <a:cubicBezTo>
                    <a:pt x="33185" y="43883"/>
                    <a:pt x="28656" y="42561"/>
                    <a:pt x="22840" y="42561"/>
                  </a:cubicBezTo>
                  <a:lnTo>
                    <a:pt x="13640" y="42561"/>
                  </a:lnTo>
                  <a:lnTo>
                    <a:pt x="13640" y="33784"/>
                  </a:lnTo>
                  <a:lnTo>
                    <a:pt x="23263" y="33784"/>
                  </a:lnTo>
                  <a:cubicBezTo>
                    <a:pt x="28515" y="33784"/>
                    <a:pt x="32533" y="32743"/>
                    <a:pt x="35317" y="30664"/>
                  </a:cubicBezTo>
                  <a:cubicBezTo>
                    <a:pt x="38101" y="28550"/>
                    <a:pt x="39494" y="25520"/>
                    <a:pt x="39494" y="21571"/>
                  </a:cubicBezTo>
                  <a:cubicBezTo>
                    <a:pt x="39494" y="17518"/>
                    <a:pt x="38049" y="14415"/>
                    <a:pt x="35158" y="12266"/>
                  </a:cubicBezTo>
                  <a:cubicBezTo>
                    <a:pt x="32304" y="10081"/>
                    <a:pt x="28198" y="8989"/>
                    <a:pt x="22840" y="8989"/>
                  </a:cubicBezTo>
                  <a:cubicBezTo>
                    <a:pt x="19914" y="8989"/>
                    <a:pt x="16776" y="9306"/>
                    <a:pt x="13429" y="9940"/>
                  </a:cubicBezTo>
                  <a:cubicBezTo>
                    <a:pt x="10081" y="10574"/>
                    <a:pt x="6398" y="11561"/>
                    <a:pt x="2379" y="12900"/>
                  </a:cubicBezTo>
                  <a:lnTo>
                    <a:pt x="2379" y="3384"/>
                  </a:lnTo>
                  <a:cubicBezTo>
                    <a:pt x="6432" y="2255"/>
                    <a:pt x="10221" y="1410"/>
                    <a:pt x="13746" y="846"/>
                  </a:cubicBezTo>
                  <a:cubicBezTo>
                    <a:pt x="17306" y="282"/>
                    <a:pt x="20655" y="0"/>
                    <a:pt x="23791" y="0"/>
                  </a:cubicBezTo>
                  <a:cubicBezTo>
                    <a:pt x="31898" y="0"/>
                    <a:pt x="38313" y="1851"/>
                    <a:pt x="43036" y="5552"/>
                  </a:cubicBezTo>
                  <a:cubicBezTo>
                    <a:pt x="47759" y="9217"/>
                    <a:pt x="50120" y="14187"/>
                    <a:pt x="50120" y="20461"/>
                  </a:cubicBezTo>
                  <a:cubicBezTo>
                    <a:pt x="50120" y="24832"/>
                    <a:pt x="48869" y="28532"/>
                    <a:pt x="46367" y="31564"/>
                  </a:cubicBezTo>
                  <a:cubicBezTo>
                    <a:pt x="43865" y="34559"/>
                    <a:pt x="40304" y="36639"/>
                    <a:pt x="35687" y="37802"/>
                  </a:cubicBezTo>
                  <a:close/>
                </a:path>
              </a:pathLst>
            </a:custGeom>
            <a:solidFill>
              <a:srgbClr val="000000"/>
            </a:solidFill>
            <a:ln w="1302" cap="flat">
              <a:noFill/>
              <a:prstDash val="solid"/>
              <a:miter/>
            </a:ln>
          </p:spPr>
          <p:txBody>
            <a:bodyPr rtlCol="0" anchor="ctr"/>
            <a:lstStyle/>
            <a:p>
              <a:endParaRPr lang="de-DE"/>
            </a:p>
          </p:txBody>
        </p:sp>
        <p:sp>
          <p:nvSpPr>
            <p:cNvPr id="203" name="Freeform 202">
              <a:extLst>
                <a:ext uri="{FF2B5EF4-FFF2-40B4-BE49-F238E27FC236}">
                  <a16:creationId xmlns:a16="http://schemas.microsoft.com/office/drawing/2014/main" id="{C12F7744-8B1E-060D-DFC6-0104A95FA99D}"/>
                </a:ext>
              </a:extLst>
            </p:cNvPr>
            <p:cNvSpPr/>
            <p:nvPr/>
          </p:nvSpPr>
          <p:spPr>
            <a:xfrm>
              <a:off x="6045461" y="2936102"/>
              <a:ext cx="54561" cy="81895"/>
            </a:xfrm>
            <a:custGeom>
              <a:avLst/>
              <a:gdLst>
                <a:gd name="connsiteX0" fmla="*/ 27281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1 w 54561"/>
                <a:gd name="connsiteY4" fmla="*/ 73437 h 81895"/>
                <a:gd name="connsiteX5" fmla="*/ 39705 w 54561"/>
                <a:gd name="connsiteY5" fmla="*/ 65347 h 81895"/>
                <a:gd name="connsiteX6" fmla="*/ 43883 w 54561"/>
                <a:gd name="connsiteY6" fmla="*/ 40974 h 81895"/>
                <a:gd name="connsiteX7" fmla="*/ 39705 w 54561"/>
                <a:gd name="connsiteY7" fmla="*/ 16600 h 81895"/>
                <a:gd name="connsiteX8" fmla="*/ 27281 w 54561"/>
                <a:gd name="connsiteY8" fmla="*/ 8459 h 81895"/>
                <a:gd name="connsiteX9" fmla="*/ 27281 w 54561"/>
                <a:gd name="connsiteY9" fmla="*/ 0 h 81895"/>
                <a:gd name="connsiteX10" fmla="*/ 47531 w 54561"/>
                <a:gd name="connsiteY10" fmla="*/ 10521 h 81895"/>
                <a:gd name="connsiteX11" fmla="*/ 54562 w 54561"/>
                <a:gd name="connsiteY11" fmla="*/ 40974 h 81895"/>
                <a:gd name="connsiteX12" fmla="*/ 47531 w 54561"/>
                <a:gd name="connsiteY12" fmla="*/ 71427 h 81895"/>
                <a:gd name="connsiteX13" fmla="*/ 27281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1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1" y="8459"/>
                  </a:moveTo>
                  <a:cubicBezTo>
                    <a:pt x="21783" y="8459"/>
                    <a:pt x="17640" y="11172"/>
                    <a:pt x="14856" y="16600"/>
                  </a:cubicBezTo>
                  <a:cubicBezTo>
                    <a:pt x="12107" y="21993"/>
                    <a:pt x="10732" y="30118"/>
                    <a:pt x="10732" y="40974"/>
                  </a:cubicBezTo>
                  <a:cubicBezTo>
                    <a:pt x="10732" y="51795"/>
                    <a:pt x="12107" y="59919"/>
                    <a:pt x="14856" y="65347"/>
                  </a:cubicBezTo>
                  <a:cubicBezTo>
                    <a:pt x="17640" y="70740"/>
                    <a:pt x="21783" y="73437"/>
                    <a:pt x="27281" y="73437"/>
                  </a:cubicBezTo>
                  <a:cubicBezTo>
                    <a:pt x="32815" y="73437"/>
                    <a:pt x="36956" y="70740"/>
                    <a:pt x="39705" y="65347"/>
                  </a:cubicBezTo>
                  <a:cubicBezTo>
                    <a:pt x="42490" y="59919"/>
                    <a:pt x="43883" y="51795"/>
                    <a:pt x="43883" y="40974"/>
                  </a:cubicBezTo>
                  <a:cubicBezTo>
                    <a:pt x="43883" y="30118"/>
                    <a:pt x="42490" y="21993"/>
                    <a:pt x="39705" y="16600"/>
                  </a:cubicBezTo>
                  <a:cubicBezTo>
                    <a:pt x="36956" y="11172"/>
                    <a:pt x="32815" y="8459"/>
                    <a:pt x="27281" y="8459"/>
                  </a:cubicBezTo>
                  <a:moveTo>
                    <a:pt x="27281" y="0"/>
                  </a:moveTo>
                  <a:cubicBezTo>
                    <a:pt x="36129" y="0"/>
                    <a:pt x="42878" y="3507"/>
                    <a:pt x="47531" y="10521"/>
                  </a:cubicBezTo>
                  <a:cubicBezTo>
                    <a:pt x="52218" y="17499"/>
                    <a:pt x="54562" y="27651"/>
                    <a:pt x="54562" y="40974"/>
                  </a:cubicBezTo>
                  <a:cubicBezTo>
                    <a:pt x="54562" y="54261"/>
                    <a:pt x="52218" y="64413"/>
                    <a:pt x="47531" y="71427"/>
                  </a:cubicBezTo>
                  <a:cubicBezTo>
                    <a:pt x="42878" y="78405"/>
                    <a:pt x="36129" y="81895"/>
                    <a:pt x="27281"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04" name="Freeform 203">
              <a:extLst>
                <a:ext uri="{FF2B5EF4-FFF2-40B4-BE49-F238E27FC236}">
                  <a16:creationId xmlns:a16="http://schemas.microsoft.com/office/drawing/2014/main" id="{7420A740-2167-E9AD-1254-39F39D96357D}"/>
                </a:ext>
              </a:extLst>
            </p:cNvPr>
            <p:cNvSpPr/>
            <p:nvPr/>
          </p:nvSpPr>
          <p:spPr>
            <a:xfrm>
              <a:off x="6118791" y="3003035"/>
              <a:ext cx="11156" cy="13428"/>
            </a:xfrm>
            <a:custGeom>
              <a:avLst/>
              <a:gdLst>
                <a:gd name="connsiteX0" fmla="*/ 0 w 11156"/>
                <a:gd name="connsiteY0" fmla="*/ 0 h 13428"/>
                <a:gd name="connsiteX1" fmla="*/ 11156 w 11156"/>
                <a:gd name="connsiteY1" fmla="*/ 0 h 13428"/>
                <a:gd name="connsiteX2" fmla="*/ 11156 w 11156"/>
                <a:gd name="connsiteY2" fmla="*/ 13429 h 13428"/>
                <a:gd name="connsiteX3" fmla="*/ 0 w 11156"/>
                <a:gd name="connsiteY3" fmla="*/ 13429 h 13428"/>
                <a:gd name="connsiteX4" fmla="*/ 0 w 11156"/>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 h="13428">
                  <a:moveTo>
                    <a:pt x="0" y="0"/>
                  </a:moveTo>
                  <a:lnTo>
                    <a:pt x="11156" y="0"/>
                  </a:lnTo>
                  <a:lnTo>
                    <a:pt x="11156"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5" name="Freeform 204">
              <a:extLst>
                <a:ext uri="{FF2B5EF4-FFF2-40B4-BE49-F238E27FC236}">
                  <a16:creationId xmlns:a16="http://schemas.microsoft.com/office/drawing/2014/main" id="{ABC4159F-3AEC-8A4A-23AB-F1A21E1D77BB}"/>
                </a:ext>
              </a:extLst>
            </p:cNvPr>
            <p:cNvSpPr/>
            <p:nvPr/>
          </p:nvSpPr>
          <p:spPr>
            <a:xfrm>
              <a:off x="6148769" y="2936102"/>
              <a:ext cx="54561" cy="81895"/>
            </a:xfrm>
            <a:custGeom>
              <a:avLst/>
              <a:gdLst>
                <a:gd name="connsiteX0" fmla="*/ 27280 w 54561"/>
                <a:gd name="connsiteY0" fmla="*/ 8459 h 81895"/>
                <a:gd name="connsiteX1" fmla="*/ 14856 w 54561"/>
                <a:gd name="connsiteY1" fmla="*/ 16600 h 81895"/>
                <a:gd name="connsiteX2" fmla="*/ 10732 w 54561"/>
                <a:gd name="connsiteY2" fmla="*/ 40974 h 81895"/>
                <a:gd name="connsiteX3" fmla="*/ 14856 w 54561"/>
                <a:gd name="connsiteY3" fmla="*/ 65347 h 81895"/>
                <a:gd name="connsiteX4" fmla="*/ 27280 w 54561"/>
                <a:gd name="connsiteY4" fmla="*/ 73437 h 81895"/>
                <a:gd name="connsiteX5" fmla="*/ 39705 w 54561"/>
                <a:gd name="connsiteY5" fmla="*/ 65347 h 81895"/>
                <a:gd name="connsiteX6" fmla="*/ 43882 w 54561"/>
                <a:gd name="connsiteY6" fmla="*/ 40974 h 81895"/>
                <a:gd name="connsiteX7" fmla="*/ 39705 w 54561"/>
                <a:gd name="connsiteY7" fmla="*/ 16600 h 81895"/>
                <a:gd name="connsiteX8" fmla="*/ 27280 w 54561"/>
                <a:gd name="connsiteY8" fmla="*/ 8459 h 81895"/>
                <a:gd name="connsiteX9" fmla="*/ 27280 w 54561"/>
                <a:gd name="connsiteY9" fmla="*/ 0 h 81895"/>
                <a:gd name="connsiteX10" fmla="*/ 47529 w 54561"/>
                <a:gd name="connsiteY10" fmla="*/ 10521 h 81895"/>
                <a:gd name="connsiteX11" fmla="*/ 54562 w 54561"/>
                <a:gd name="connsiteY11" fmla="*/ 40974 h 81895"/>
                <a:gd name="connsiteX12" fmla="*/ 47529 w 54561"/>
                <a:gd name="connsiteY12" fmla="*/ 71427 h 81895"/>
                <a:gd name="connsiteX13" fmla="*/ 27280 w 54561"/>
                <a:gd name="connsiteY13" fmla="*/ 81895 h 81895"/>
                <a:gd name="connsiteX14" fmla="*/ 6979 w 54561"/>
                <a:gd name="connsiteY14" fmla="*/ 71427 h 81895"/>
                <a:gd name="connsiteX15" fmla="*/ 0 w 54561"/>
                <a:gd name="connsiteY15" fmla="*/ 40974 h 81895"/>
                <a:gd name="connsiteX16" fmla="*/ 6979 w 54561"/>
                <a:gd name="connsiteY16" fmla="*/ 10521 h 81895"/>
                <a:gd name="connsiteX17" fmla="*/ 27280 w 54561"/>
                <a:gd name="connsiteY17" fmla="*/ 0 h 8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5">
                  <a:moveTo>
                    <a:pt x="27280" y="8459"/>
                  </a:moveTo>
                  <a:cubicBezTo>
                    <a:pt x="21782" y="8459"/>
                    <a:pt x="17640" y="11172"/>
                    <a:pt x="14856" y="16600"/>
                  </a:cubicBezTo>
                  <a:cubicBezTo>
                    <a:pt x="12107" y="21993"/>
                    <a:pt x="10732" y="30118"/>
                    <a:pt x="10732" y="40974"/>
                  </a:cubicBezTo>
                  <a:cubicBezTo>
                    <a:pt x="10732" y="51795"/>
                    <a:pt x="12107" y="59919"/>
                    <a:pt x="14856" y="65347"/>
                  </a:cubicBezTo>
                  <a:cubicBezTo>
                    <a:pt x="17640" y="70740"/>
                    <a:pt x="21782" y="73437"/>
                    <a:pt x="27280" y="73437"/>
                  </a:cubicBezTo>
                  <a:cubicBezTo>
                    <a:pt x="32814" y="73437"/>
                    <a:pt x="36955" y="70740"/>
                    <a:pt x="39705" y="65347"/>
                  </a:cubicBezTo>
                  <a:cubicBezTo>
                    <a:pt x="42489" y="59919"/>
                    <a:pt x="43882" y="51795"/>
                    <a:pt x="43882" y="40974"/>
                  </a:cubicBezTo>
                  <a:cubicBezTo>
                    <a:pt x="43882" y="30118"/>
                    <a:pt x="42489" y="21993"/>
                    <a:pt x="39705" y="16600"/>
                  </a:cubicBezTo>
                  <a:cubicBezTo>
                    <a:pt x="36955" y="11172"/>
                    <a:pt x="32814" y="8459"/>
                    <a:pt x="27280" y="8459"/>
                  </a:cubicBezTo>
                  <a:moveTo>
                    <a:pt x="27280" y="0"/>
                  </a:moveTo>
                  <a:cubicBezTo>
                    <a:pt x="36128" y="0"/>
                    <a:pt x="42877" y="3507"/>
                    <a:pt x="47529" y="10521"/>
                  </a:cubicBezTo>
                  <a:cubicBezTo>
                    <a:pt x="52218" y="17499"/>
                    <a:pt x="54562" y="27651"/>
                    <a:pt x="54562" y="40974"/>
                  </a:cubicBezTo>
                  <a:cubicBezTo>
                    <a:pt x="54562" y="54261"/>
                    <a:pt x="52218" y="64413"/>
                    <a:pt x="47529" y="71427"/>
                  </a:cubicBezTo>
                  <a:cubicBezTo>
                    <a:pt x="42877" y="78405"/>
                    <a:pt x="36128" y="81895"/>
                    <a:pt x="27280" y="81895"/>
                  </a:cubicBezTo>
                  <a:cubicBezTo>
                    <a:pt x="18434" y="81895"/>
                    <a:pt x="11667" y="78405"/>
                    <a:pt x="6979" y="71427"/>
                  </a:cubicBezTo>
                  <a:cubicBezTo>
                    <a:pt x="2326" y="64413"/>
                    <a:pt x="0" y="54261"/>
                    <a:pt x="0" y="40974"/>
                  </a:cubicBezTo>
                  <a:cubicBezTo>
                    <a:pt x="0" y="27651"/>
                    <a:pt x="2326" y="17499"/>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6" name="Freeform 205">
              <a:extLst>
                <a:ext uri="{FF2B5EF4-FFF2-40B4-BE49-F238E27FC236}">
                  <a16:creationId xmlns:a16="http://schemas.microsoft.com/office/drawing/2014/main" id="{CA2F5FC9-5B2B-64ED-1F65-F4CCC7162E0E}"/>
                </a:ext>
              </a:extLst>
            </p:cNvPr>
            <p:cNvSpPr/>
            <p:nvPr/>
          </p:nvSpPr>
          <p:spPr>
            <a:xfrm>
              <a:off x="6215808" y="2937529"/>
              <a:ext cx="57522" cy="78935"/>
            </a:xfrm>
            <a:custGeom>
              <a:avLst/>
              <a:gdLst>
                <a:gd name="connsiteX0" fmla="*/ 35634 w 57522"/>
                <a:gd name="connsiteY0" fmla="*/ 9306 h 78935"/>
                <a:gd name="connsiteX1" fmla="*/ 8671 w 57522"/>
                <a:gd name="connsiteY1" fmla="*/ 51444 h 78935"/>
                <a:gd name="connsiteX2" fmla="*/ 35634 w 57522"/>
                <a:gd name="connsiteY2" fmla="*/ 51444 h 78935"/>
                <a:gd name="connsiteX3" fmla="*/ 35634 w 57522"/>
                <a:gd name="connsiteY3" fmla="*/ 9306 h 78935"/>
                <a:gd name="connsiteX4" fmla="*/ 32832 w 57522"/>
                <a:gd name="connsiteY4" fmla="*/ 0 h 78935"/>
                <a:gd name="connsiteX5" fmla="*/ 46262 w 57522"/>
                <a:gd name="connsiteY5" fmla="*/ 0 h 78935"/>
                <a:gd name="connsiteX6" fmla="*/ 46262 w 57522"/>
                <a:gd name="connsiteY6" fmla="*/ 51444 h 78935"/>
                <a:gd name="connsiteX7" fmla="*/ 57523 w 57522"/>
                <a:gd name="connsiteY7" fmla="*/ 51444 h 78935"/>
                <a:gd name="connsiteX8" fmla="*/ 57523 w 57522"/>
                <a:gd name="connsiteY8" fmla="*/ 60325 h 78935"/>
                <a:gd name="connsiteX9" fmla="*/ 46262 w 57522"/>
                <a:gd name="connsiteY9" fmla="*/ 60325 h 78935"/>
                <a:gd name="connsiteX10" fmla="*/ 46262 w 57522"/>
                <a:gd name="connsiteY10" fmla="*/ 78935 h 78935"/>
                <a:gd name="connsiteX11" fmla="*/ 35634 w 57522"/>
                <a:gd name="connsiteY11" fmla="*/ 78935 h 78935"/>
                <a:gd name="connsiteX12" fmla="*/ 35634 w 57522"/>
                <a:gd name="connsiteY12" fmla="*/ 60325 h 78935"/>
                <a:gd name="connsiteX13" fmla="*/ 0 w 57522"/>
                <a:gd name="connsiteY13" fmla="*/ 60325 h 78935"/>
                <a:gd name="connsiteX14" fmla="*/ 0 w 57522"/>
                <a:gd name="connsiteY14" fmla="*/ 50016 h 78935"/>
                <a:gd name="connsiteX15" fmla="*/ 32832 w 57522"/>
                <a:gd name="connsiteY15" fmla="*/ 0 h 7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22" h="78935">
                  <a:moveTo>
                    <a:pt x="35634" y="9306"/>
                  </a:moveTo>
                  <a:lnTo>
                    <a:pt x="8671" y="51444"/>
                  </a:lnTo>
                  <a:lnTo>
                    <a:pt x="35634" y="51444"/>
                  </a:lnTo>
                  <a:lnTo>
                    <a:pt x="35634" y="9306"/>
                  </a:lnTo>
                  <a:moveTo>
                    <a:pt x="32832" y="0"/>
                  </a:moveTo>
                  <a:lnTo>
                    <a:pt x="46262" y="0"/>
                  </a:lnTo>
                  <a:lnTo>
                    <a:pt x="46262" y="51444"/>
                  </a:lnTo>
                  <a:lnTo>
                    <a:pt x="57523" y="51444"/>
                  </a:lnTo>
                  <a:lnTo>
                    <a:pt x="57523" y="60325"/>
                  </a:lnTo>
                  <a:lnTo>
                    <a:pt x="46262" y="60325"/>
                  </a:lnTo>
                  <a:lnTo>
                    <a:pt x="46262" y="78935"/>
                  </a:lnTo>
                  <a:lnTo>
                    <a:pt x="35634" y="78935"/>
                  </a:lnTo>
                  <a:lnTo>
                    <a:pt x="35634" y="60325"/>
                  </a:lnTo>
                  <a:lnTo>
                    <a:pt x="0" y="60325"/>
                  </a:lnTo>
                  <a:lnTo>
                    <a:pt x="0" y="50016"/>
                  </a:lnTo>
                  <a:lnTo>
                    <a:pt x="32832" y="0"/>
                  </a:lnTo>
                  <a:close/>
                </a:path>
              </a:pathLst>
            </a:custGeom>
            <a:solidFill>
              <a:srgbClr val="000000"/>
            </a:solidFill>
            <a:ln w="1302" cap="flat">
              <a:noFill/>
              <a:prstDash val="solid"/>
              <a:miter/>
            </a:ln>
          </p:spPr>
          <p:txBody>
            <a:bodyPr rtlCol="0" anchor="ctr"/>
            <a:lstStyle/>
            <a:p>
              <a:endParaRPr lang="de-DE"/>
            </a:p>
          </p:txBody>
        </p:sp>
        <p:sp>
          <p:nvSpPr>
            <p:cNvPr id="207" name="Freeform 206">
              <a:extLst>
                <a:ext uri="{FF2B5EF4-FFF2-40B4-BE49-F238E27FC236}">
                  <a16:creationId xmlns:a16="http://schemas.microsoft.com/office/drawing/2014/main" id="{CC6FFA4A-581B-7C70-5CC9-98CD970140D5}"/>
                </a:ext>
              </a:extLst>
            </p:cNvPr>
            <p:cNvSpPr/>
            <p:nvPr/>
          </p:nvSpPr>
          <p:spPr>
            <a:xfrm>
              <a:off x="6048845" y="2608088"/>
              <a:ext cx="54561" cy="81896"/>
            </a:xfrm>
            <a:custGeom>
              <a:avLst/>
              <a:gdLst>
                <a:gd name="connsiteX0" fmla="*/ 27280 w 54561"/>
                <a:gd name="connsiteY0" fmla="*/ 8459 h 81896"/>
                <a:gd name="connsiteX1" fmla="*/ 14856 w 54561"/>
                <a:gd name="connsiteY1" fmla="*/ 16601 h 81896"/>
                <a:gd name="connsiteX2" fmla="*/ 10732 w 54561"/>
                <a:gd name="connsiteY2" fmla="*/ 40974 h 81896"/>
                <a:gd name="connsiteX3" fmla="*/ 14856 w 54561"/>
                <a:gd name="connsiteY3" fmla="*/ 65347 h 81896"/>
                <a:gd name="connsiteX4" fmla="*/ 27280 w 54561"/>
                <a:gd name="connsiteY4" fmla="*/ 73436 h 81896"/>
                <a:gd name="connsiteX5" fmla="*/ 39705 w 54561"/>
                <a:gd name="connsiteY5" fmla="*/ 65347 h 81896"/>
                <a:gd name="connsiteX6" fmla="*/ 43882 w 54561"/>
                <a:gd name="connsiteY6" fmla="*/ 40974 h 81896"/>
                <a:gd name="connsiteX7" fmla="*/ 39705 w 54561"/>
                <a:gd name="connsiteY7" fmla="*/ 16601 h 81896"/>
                <a:gd name="connsiteX8" fmla="*/ 27280 w 54561"/>
                <a:gd name="connsiteY8" fmla="*/ 8459 h 81896"/>
                <a:gd name="connsiteX9" fmla="*/ 27280 w 54561"/>
                <a:gd name="connsiteY9" fmla="*/ 0 h 81896"/>
                <a:gd name="connsiteX10" fmla="*/ 47529 w 54561"/>
                <a:gd name="connsiteY10" fmla="*/ 10521 h 81896"/>
                <a:gd name="connsiteX11" fmla="*/ 54562 w 54561"/>
                <a:gd name="connsiteY11" fmla="*/ 40974 h 81896"/>
                <a:gd name="connsiteX12" fmla="*/ 47529 w 54561"/>
                <a:gd name="connsiteY12" fmla="*/ 71428 h 81896"/>
                <a:gd name="connsiteX13" fmla="*/ 27280 w 54561"/>
                <a:gd name="connsiteY13" fmla="*/ 81896 h 81896"/>
                <a:gd name="connsiteX14" fmla="*/ 6979 w 54561"/>
                <a:gd name="connsiteY14" fmla="*/ 71428 h 81896"/>
                <a:gd name="connsiteX15" fmla="*/ 0 w 54561"/>
                <a:gd name="connsiteY15" fmla="*/ 40974 h 81896"/>
                <a:gd name="connsiteX16" fmla="*/ 6979 w 54561"/>
                <a:gd name="connsiteY16" fmla="*/ 10521 h 81896"/>
                <a:gd name="connsiteX17" fmla="*/ 27280 w 54561"/>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1" h="81896">
                  <a:moveTo>
                    <a:pt x="27280" y="8459"/>
                  </a:moveTo>
                  <a:cubicBezTo>
                    <a:pt x="21782" y="8459"/>
                    <a:pt x="17640" y="11173"/>
                    <a:pt x="14856" y="16601"/>
                  </a:cubicBezTo>
                  <a:cubicBezTo>
                    <a:pt x="12107" y="21994"/>
                    <a:pt x="10732" y="30118"/>
                    <a:pt x="10732" y="40974"/>
                  </a:cubicBezTo>
                  <a:cubicBezTo>
                    <a:pt x="10732" y="51795"/>
                    <a:pt x="12107" y="59919"/>
                    <a:pt x="14856" y="65347"/>
                  </a:cubicBezTo>
                  <a:cubicBezTo>
                    <a:pt x="17640" y="70740"/>
                    <a:pt x="21782" y="73436"/>
                    <a:pt x="27280" y="73436"/>
                  </a:cubicBezTo>
                  <a:cubicBezTo>
                    <a:pt x="32814" y="73436"/>
                    <a:pt x="36955" y="70740"/>
                    <a:pt x="39705" y="65347"/>
                  </a:cubicBezTo>
                  <a:cubicBezTo>
                    <a:pt x="42489" y="59919"/>
                    <a:pt x="43882" y="51795"/>
                    <a:pt x="43882" y="40974"/>
                  </a:cubicBezTo>
                  <a:cubicBezTo>
                    <a:pt x="43882" y="30118"/>
                    <a:pt x="42489" y="21994"/>
                    <a:pt x="39705" y="16601"/>
                  </a:cubicBezTo>
                  <a:cubicBezTo>
                    <a:pt x="36955" y="11173"/>
                    <a:pt x="32814" y="8459"/>
                    <a:pt x="27280" y="8459"/>
                  </a:cubicBezTo>
                  <a:moveTo>
                    <a:pt x="27280" y="0"/>
                  </a:moveTo>
                  <a:cubicBezTo>
                    <a:pt x="36128" y="0"/>
                    <a:pt x="42877" y="3507"/>
                    <a:pt x="47529" y="10521"/>
                  </a:cubicBezTo>
                  <a:cubicBezTo>
                    <a:pt x="52218" y="17500"/>
                    <a:pt x="54562" y="27651"/>
                    <a:pt x="54562" y="40974"/>
                  </a:cubicBezTo>
                  <a:cubicBezTo>
                    <a:pt x="54562" y="54262"/>
                    <a:pt x="52218" y="64413"/>
                    <a:pt x="47529" y="71428"/>
                  </a:cubicBezTo>
                  <a:cubicBezTo>
                    <a:pt x="42877" y="78406"/>
                    <a:pt x="36128" y="81896"/>
                    <a:pt x="27280" y="81896"/>
                  </a:cubicBezTo>
                  <a:cubicBezTo>
                    <a:pt x="18434" y="81896"/>
                    <a:pt x="11667" y="78406"/>
                    <a:pt x="6979" y="71428"/>
                  </a:cubicBezTo>
                  <a:cubicBezTo>
                    <a:pt x="2326" y="64413"/>
                    <a:pt x="0" y="54262"/>
                    <a:pt x="0" y="40974"/>
                  </a:cubicBezTo>
                  <a:cubicBezTo>
                    <a:pt x="0" y="27651"/>
                    <a:pt x="2326" y="17500"/>
                    <a:pt x="6979" y="10521"/>
                  </a:cubicBezTo>
                  <a:cubicBezTo>
                    <a:pt x="11667" y="3507"/>
                    <a:pt x="18434" y="0"/>
                    <a:pt x="27280" y="0"/>
                  </a:cubicBezTo>
                  <a:close/>
                </a:path>
              </a:pathLst>
            </a:custGeom>
            <a:solidFill>
              <a:srgbClr val="000000"/>
            </a:solidFill>
            <a:ln w="1302" cap="flat">
              <a:noFill/>
              <a:prstDash val="solid"/>
              <a:miter/>
            </a:ln>
          </p:spPr>
          <p:txBody>
            <a:bodyPr rtlCol="0" anchor="ctr"/>
            <a:lstStyle/>
            <a:p>
              <a:endParaRPr lang="de-DE"/>
            </a:p>
          </p:txBody>
        </p:sp>
        <p:sp>
          <p:nvSpPr>
            <p:cNvPr id="208" name="Freeform 207">
              <a:extLst>
                <a:ext uri="{FF2B5EF4-FFF2-40B4-BE49-F238E27FC236}">
                  <a16:creationId xmlns:a16="http://schemas.microsoft.com/office/drawing/2014/main" id="{474E8E90-93CB-5497-F5FC-6378D96D5489}"/>
                </a:ext>
              </a:extLst>
            </p:cNvPr>
            <p:cNvSpPr/>
            <p:nvPr/>
          </p:nvSpPr>
          <p:spPr>
            <a:xfrm>
              <a:off x="6122176" y="2675022"/>
              <a:ext cx="11155" cy="13428"/>
            </a:xfrm>
            <a:custGeom>
              <a:avLst/>
              <a:gdLst>
                <a:gd name="connsiteX0" fmla="*/ 0 w 11155"/>
                <a:gd name="connsiteY0" fmla="*/ 0 h 13428"/>
                <a:gd name="connsiteX1" fmla="*/ 11155 w 11155"/>
                <a:gd name="connsiteY1" fmla="*/ 0 h 13428"/>
                <a:gd name="connsiteX2" fmla="*/ 11155 w 11155"/>
                <a:gd name="connsiteY2" fmla="*/ 13429 h 13428"/>
                <a:gd name="connsiteX3" fmla="*/ 0 w 11155"/>
                <a:gd name="connsiteY3" fmla="*/ 13429 h 13428"/>
                <a:gd name="connsiteX4" fmla="*/ 0 w 11155"/>
                <a:gd name="connsiteY4" fmla="*/ 0 h 1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5" h="13428">
                  <a:moveTo>
                    <a:pt x="0" y="0"/>
                  </a:moveTo>
                  <a:lnTo>
                    <a:pt x="11155" y="0"/>
                  </a:lnTo>
                  <a:lnTo>
                    <a:pt x="11155" y="13429"/>
                  </a:lnTo>
                  <a:lnTo>
                    <a:pt x="0" y="13429"/>
                  </a:lnTo>
                  <a:lnTo>
                    <a:pt x="0" y="0"/>
                  </a:lnTo>
                  <a:close/>
                </a:path>
              </a:pathLst>
            </a:custGeom>
            <a:solidFill>
              <a:srgbClr val="000000"/>
            </a:solidFill>
            <a:ln w="1302" cap="flat">
              <a:noFill/>
              <a:prstDash val="solid"/>
              <a:miter/>
            </a:ln>
          </p:spPr>
          <p:txBody>
            <a:bodyPr rtlCol="0" anchor="ctr"/>
            <a:lstStyle/>
            <a:p>
              <a:endParaRPr lang="de-DE"/>
            </a:p>
          </p:txBody>
        </p:sp>
        <p:sp>
          <p:nvSpPr>
            <p:cNvPr id="209" name="Freeform 208">
              <a:extLst>
                <a:ext uri="{FF2B5EF4-FFF2-40B4-BE49-F238E27FC236}">
                  <a16:creationId xmlns:a16="http://schemas.microsoft.com/office/drawing/2014/main" id="{6C7921FA-196C-1F6C-F153-54513CA4BEC5}"/>
                </a:ext>
              </a:extLst>
            </p:cNvPr>
            <p:cNvSpPr/>
            <p:nvPr/>
          </p:nvSpPr>
          <p:spPr>
            <a:xfrm>
              <a:off x="6152152" y="2608088"/>
              <a:ext cx="54562" cy="81896"/>
            </a:xfrm>
            <a:custGeom>
              <a:avLst/>
              <a:gdLst>
                <a:gd name="connsiteX0" fmla="*/ 27281 w 54562"/>
                <a:gd name="connsiteY0" fmla="*/ 8459 h 81896"/>
                <a:gd name="connsiteX1" fmla="*/ 14856 w 54562"/>
                <a:gd name="connsiteY1" fmla="*/ 16601 h 81896"/>
                <a:gd name="connsiteX2" fmla="*/ 10734 w 54562"/>
                <a:gd name="connsiteY2" fmla="*/ 40974 h 81896"/>
                <a:gd name="connsiteX3" fmla="*/ 14856 w 54562"/>
                <a:gd name="connsiteY3" fmla="*/ 65347 h 81896"/>
                <a:gd name="connsiteX4" fmla="*/ 27281 w 54562"/>
                <a:gd name="connsiteY4" fmla="*/ 73436 h 81896"/>
                <a:gd name="connsiteX5" fmla="*/ 39706 w 54562"/>
                <a:gd name="connsiteY5" fmla="*/ 65347 h 81896"/>
                <a:gd name="connsiteX6" fmla="*/ 43883 w 54562"/>
                <a:gd name="connsiteY6" fmla="*/ 40974 h 81896"/>
                <a:gd name="connsiteX7" fmla="*/ 39706 w 54562"/>
                <a:gd name="connsiteY7" fmla="*/ 16601 h 81896"/>
                <a:gd name="connsiteX8" fmla="*/ 27281 w 54562"/>
                <a:gd name="connsiteY8" fmla="*/ 8459 h 81896"/>
                <a:gd name="connsiteX9" fmla="*/ 27281 w 54562"/>
                <a:gd name="connsiteY9" fmla="*/ 0 h 81896"/>
                <a:gd name="connsiteX10" fmla="*/ 47531 w 54562"/>
                <a:gd name="connsiteY10" fmla="*/ 10521 h 81896"/>
                <a:gd name="connsiteX11" fmla="*/ 54563 w 54562"/>
                <a:gd name="connsiteY11" fmla="*/ 40974 h 81896"/>
                <a:gd name="connsiteX12" fmla="*/ 47531 w 54562"/>
                <a:gd name="connsiteY12" fmla="*/ 71428 h 81896"/>
                <a:gd name="connsiteX13" fmla="*/ 27281 w 54562"/>
                <a:gd name="connsiteY13" fmla="*/ 81896 h 81896"/>
                <a:gd name="connsiteX14" fmla="*/ 6980 w 54562"/>
                <a:gd name="connsiteY14" fmla="*/ 71428 h 81896"/>
                <a:gd name="connsiteX15" fmla="*/ 0 w 54562"/>
                <a:gd name="connsiteY15" fmla="*/ 40974 h 81896"/>
                <a:gd name="connsiteX16" fmla="*/ 6980 w 54562"/>
                <a:gd name="connsiteY16" fmla="*/ 10521 h 81896"/>
                <a:gd name="connsiteX17" fmla="*/ 27281 w 54562"/>
                <a:gd name="connsiteY17" fmla="*/ 0 h 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62" h="81896">
                  <a:moveTo>
                    <a:pt x="27281" y="8459"/>
                  </a:moveTo>
                  <a:cubicBezTo>
                    <a:pt x="21783" y="8459"/>
                    <a:pt x="17642" y="11173"/>
                    <a:pt x="14856" y="16601"/>
                  </a:cubicBezTo>
                  <a:cubicBezTo>
                    <a:pt x="12108" y="21994"/>
                    <a:pt x="10734" y="30118"/>
                    <a:pt x="10734" y="40974"/>
                  </a:cubicBezTo>
                  <a:cubicBezTo>
                    <a:pt x="10734" y="51795"/>
                    <a:pt x="12108" y="59919"/>
                    <a:pt x="14856" y="65347"/>
                  </a:cubicBezTo>
                  <a:cubicBezTo>
                    <a:pt x="17642" y="70740"/>
                    <a:pt x="21783" y="73436"/>
                    <a:pt x="27281" y="73436"/>
                  </a:cubicBezTo>
                  <a:cubicBezTo>
                    <a:pt x="32815" y="73436"/>
                    <a:pt x="36957" y="70740"/>
                    <a:pt x="39706" y="65347"/>
                  </a:cubicBezTo>
                  <a:cubicBezTo>
                    <a:pt x="42490" y="59919"/>
                    <a:pt x="43883" y="51795"/>
                    <a:pt x="43883" y="40974"/>
                  </a:cubicBezTo>
                  <a:cubicBezTo>
                    <a:pt x="43883" y="30118"/>
                    <a:pt x="42490" y="21994"/>
                    <a:pt x="39706" y="16601"/>
                  </a:cubicBezTo>
                  <a:cubicBezTo>
                    <a:pt x="36957" y="11173"/>
                    <a:pt x="32815" y="8459"/>
                    <a:pt x="27281" y="8459"/>
                  </a:cubicBezTo>
                  <a:moveTo>
                    <a:pt x="27281" y="0"/>
                  </a:moveTo>
                  <a:cubicBezTo>
                    <a:pt x="36129" y="0"/>
                    <a:pt x="42878" y="3507"/>
                    <a:pt x="47531" y="10521"/>
                  </a:cubicBezTo>
                  <a:cubicBezTo>
                    <a:pt x="52219" y="17500"/>
                    <a:pt x="54563" y="27651"/>
                    <a:pt x="54563" y="40974"/>
                  </a:cubicBezTo>
                  <a:cubicBezTo>
                    <a:pt x="54563" y="54262"/>
                    <a:pt x="52219" y="64413"/>
                    <a:pt x="47531" y="71428"/>
                  </a:cubicBezTo>
                  <a:cubicBezTo>
                    <a:pt x="42878" y="78406"/>
                    <a:pt x="36129" y="81896"/>
                    <a:pt x="27281" y="81896"/>
                  </a:cubicBezTo>
                  <a:cubicBezTo>
                    <a:pt x="18434" y="81896"/>
                    <a:pt x="11667" y="78406"/>
                    <a:pt x="6980" y="71428"/>
                  </a:cubicBezTo>
                  <a:cubicBezTo>
                    <a:pt x="2327" y="64413"/>
                    <a:pt x="0" y="54262"/>
                    <a:pt x="0" y="40974"/>
                  </a:cubicBezTo>
                  <a:cubicBezTo>
                    <a:pt x="0" y="27651"/>
                    <a:pt x="2327" y="17500"/>
                    <a:pt x="6980" y="10521"/>
                  </a:cubicBezTo>
                  <a:cubicBezTo>
                    <a:pt x="11667" y="3507"/>
                    <a:pt x="18434" y="0"/>
                    <a:pt x="27281" y="0"/>
                  </a:cubicBezTo>
                  <a:close/>
                </a:path>
              </a:pathLst>
            </a:custGeom>
            <a:solidFill>
              <a:srgbClr val="000000"/>
            </a:solidFill>
            <a:ln w="1302" cap="flat">
              <a:noFill/>
              <a:prstDash val="solid"/>
              <a:miter/>
            </a:ln>
          </p:spPr>
          <p:txBody>
            <a:bodyPr rtlCol="0" anchor="ctr"/>
            <a:lstStyle/>
            <a:p>
              <a:endParaRPr lang="de-DE"/>
            </a:p>
          </p:txBody>
        </p:sp>
        <p:sp>
          <p:nvSpPr>
            <p:cNvPr id="210" name="Freeform 209">
              <a:extLst>
                <a:ext uri="{FF2B5EF4-FFF2-40B4-BE49-F238E27FC236}">
                  <a16:creationId xmlns:a16="http://schemas.microsoft.com/office/drawing/2014/main" id="{3A3B11DF-84D9-8B89-7B1D-3F745C8AFC8D}"/>
                </a:ext>
              </a:extLst>
            </p:cNvPr>
            <p:cNvSpPr/>
            <p:nvPr/>
          </p:nvSpPr>
          <p:spPr>
            <a:xfrm>
              <a:off x="6222258" y="2609516"/>
              <a:ext cx="51072" cy="80468"/>
            </a:xfrm>
            <a:custGeom>
              <a:avLst/>
              <a:gdLst>
                <a:gd name="connsiteX0" fmla="*/ 3331 w 51072"/>
                <a:gd name="connsiteY0" fmla="*/ 0 h 80468"/>
                <a:gd name="connsiteX1" fmla="*/ 45257 w 51072"/>
                <a:gd name="connsiteY1" fmla="*/ 0 h 80468"/>
                <a:gd name="connsiteX2" fmla="*/ 45257 w 51072"/>
                <a:gd name="connsiteY2" fmla="*/ 8988 h 80468"/>
                <a:gd name="connsiteX3" fmla="*/ 13113 w 51072"/>
                <a:gd name="connsiteY3" fmla="*/ 8988 h 80468"/>
                <a:gd name="connsiteX4" fmla="*/ 13113 w 51072"/>
                <a:gd name="connsiteY4" fmla="*/ 28338 h 80468"/>
                <a:gd name="connsiteX5" fmla="*/ 17764 w 51072"/>
                <a:gd name="connsiteY5" fmla="*/ 27175 h 80468"/>
                <a:gd name="connsiteX6" fmla="*/ 22417 w 51072"/>
                <a:gd name="connsiteY6" fmla="*/ 26752 h 80468"/>
                <a:gd name="connsiteX7" fmla="*/ 43354 w 51072"/>
                <a:gd name="connsiteY7" fmla="*/ 33996 h 80468"/>
                <a:gd name="connsiteX8" fmla="*/ 51073 w 51072"/>
                <a:gd name="connsiteY8" fmla="*/ 53610 h 80468"/>
                <a:gd name="connsiteX9" fmla="*/ 43143 w 51072"/>
                <a:gd name="connsiteY9" fmla="*/ 73437 h 80468"/>
                <a:gd name="connsiteX10" fmla="*/ 20778 w 51072"/>
                <a:gd name="connsiteY10" fmla="*/ 80469 h 80468"/>
                <a:gd name="connsiteX11" fmla="*/ 10628 w 51072"/>
                <a:gd name="connsiteY11" fmla="*/ 79623 h 80468"/>
                <a:gd name="connsiteX12" fmla="*/ 0 w 51072"/>
                <a:gd name="connsiteY12" fmla="*/ 77085 h 80468"/>
                <a:gd name="connsiteX13" fmla="*/ 0 w 51072"/>
                <a:gd name="connsiteY13" fmla="*/ 66352 h 80468"/>
                <a:gd name="connsiteX14" fmla="*/ 9834 w 51072"/>
                <a:gd name="connsiteY14" fmla="*/ 70212 h 80468"/>
                <a:gd name="connsiteX15" fmla="*/ 20566 w 51072"/>
                <a:gd name="connsiteY15" fmla="*/ 71480 h 80468"/>
                <a:gd name="connsiteX16" fmla="*/ 35054 w 51072"/>
                <a:gd name="connsiteY16" fmla="*/ 66670 h 80468"/>
                <a:gd name="connsiteX17" fmla="*/ 40393 w 51072"/>
                <a:gd name="connsiteY17" fmla="*/ 53610 h 80468"/>
                <a:gd name="connsiteX18" fmla="*/ 35054 w 51072"/>
                <a:gd name="connsiteY18" fmla="*/ 40551 h 80468"/>
                <a:gd name="connsiteX19" fmla="*/ 20566 w 51072"/>
                <a:gd name="connsiteY19" fmla="*/ 35740 h 80468"/>
                <a:gd name="connsiteX20" fmla="*/ 12002 w 51072"/>
                <a:gd name="connsiteY20" fmla="*/ 36692 h 80468"/>
                <a:gd name="connsiteX21" fmla="*/ 3331 w 51072"/>
                <a:gd name="connsiteY21" fmla="*/ 39653 h 80468"/>
                <a:gd name="connsiteX22" fmla="*/ 3331 w 51072"/>
                <a:gd name="connsiteY22" fmla="*/ 0 h 80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072" h="80468">
                  <a:moveTo>
                    <a:pt x="3331" y="0"/>
                  </a:moveTo>
                  <a:lnTo>
                    <a:pt x="45257" y="0"/>
                  </a:lnTo>
                  <a:lnTo>
                    <a:pt x="45257" y="8988"/>
                  </a:lnTo>
                  <a:lnTo>
                    <a:pt x="13113" y="8988"/>
                  </a:lnTo>
                  <a:lnTo>
                    <a:pt x="13113" y="28338"/>
                  </a:lnTo>
                  <a:cubicBezTo>
                    <a:pt x="14663" y="27810"/>
                    <a:pt x="16214" y="27422"/>
                    <a:pt x="17764" y="27175"/>
                  </a:cubicBezTo>
                  <a:cubicBezTo>
                    <a:pt x="19316" y="26893"/>
                    <a:pt x="20867" y="26752"/>
                    <a:pt x="22417" y="26752"/>
                  </a:cubicBezTo>
                  <a:cubicBezTo>
                    <a:pt x="31228" y="26752"/>
                    <a:pt x="38208" y="29167"/>
                    <a:pt x="43354" y="33996"/>
                  </a:cubicBezTo>
                  <a:cubicBezTo>
                    <a:pt x="48501" y="38824"/>
                    <a:pt x="51073" y="45363"/>
                    <a:pt x="51073" y="53610"/>
                  </a:cubicBezTo>
                  <a:cubicBezTo>
                    <a:pt x="51073" y="62105"/>
                    <a:pt x="48430" y="68713"/>
                    <a:pt x="43143" y="73437"/>
                  </a:cubicBezTo>
                  <a:cubicBezTo>
                    <a:pt x="37856" y="78125"/>
                    <a:pt x="30401" y="80469"/>
                    <a:pt x="20778" y="80469"/>
                  </a:cubicBezTo>
                  <a:cubicBezTo>
                    <a:pt x="17465" y="80469"/>
                    <a:pt x="14083" y="80187"/>
                    <a:pt x="10628" y="79623"/>
                  </a:cubicBezTo>
                  <a:cubicBezTo>
                    <a:pt x="7208" y="79058"/>
                    <a:pt x="3666" y="78212"/>
                    <a:pt x="0" y="77085"/>
                  </a:cubicBezTo>
                  <a:lnTo>
                    <a:pt x="0" y="66352"/>
                  </a:lnTo>
                  <a:cubicBezTo>
                    <a:pt x="3173" y="68079"/>
                    <a:pt x="6450" y="69366"/>
                    <a:pt x="9834" y="70212"/>
                  </a:cubicBezTo>
                  <a:cubicBezTo>
                    <a:pt x="13219" y="71057"/>
                    <a:pt x="16796" y="71480"/>
                    <a:pt x="20566" y="71480"/>
                  </a:cubicBezTo>
                  <a:cubicBezTo>
                    <a:pt x="26664" y="71480"/>
                    <a:pt x="31493" y="69876"/>
                    <a:pt x="35054" y="66670"/>
                  </a:cubicBezTo>
                  <a:cubicBezTo>
                    <a:pt x="38613" y="63462"/>
                    <a:pt x="40393" y="59109"/>
                    <a:pt x="40393" y="53610"/>
                  </a:cubicBezTo>
                  <a:cubicBezTo>
                    <a:pt x="40393" y="48112"/>
                    <a:pt x="38613" y="43759"/>
                    <a:pt x="35054" y="40551"/>
                  </a:cubicBezTo>
                  <a:cubicBezTo>
                    <a:pt x="31493" y="37344"/>
                    <a:pt x="26664" y="35740"/>
                    <a:pt x="20566" y="35740"/>
                  </a:cubicBezTo>
                  <a:cubicBezTo>
                    <a:pt x="17712" y="35740"/>
                    <a:pt x="14856" y="36058"/>
                    <a:pt x="12002" y="36692"/>
                  </a:cubicBezTo>
                  <a:cubicBezTo>
                    <a:pt x="9182" y="37326"/>
                    <a:pt x="6292" y="38313"/>
                    <a:pt x="3331" y="39653"/>
                  </a:cubicBezTo>
                  <a:lnTo>
                    <a:pt x="3331" y="0"/>
                  </a:lnTo>
                  <a:close/>
                </a:path>
              </a:pathLst>
            </a:custGeom>
            <a:solidFill>
              <a:srgbClr val="000000"/>
            </a:solidFill>
            <a:ln w="1302" cap="flat">
              <a:noFill/>
              <a:prstDash val="solid"/>
              <a:miter/>
            </a:ln>
          </p:spPr>
          <p:txBody>
            <a:bodyPr rtlCol="0" anchor="ctr"/>
            <a:lstStyle/>
            <a:p>
              <a:endParaRPr lang="de-DE"/>
            </a:p>
          </p:txBody>
        </p:sp>
        <p:sp>
          <p:nvSpPr>
            <p:cNvPr id="211" name="Freeform 210">
              <a:extLst>
                <a:ext uri="{FF2B5EF4-FFF2-40B4-BE49-F238E27FC236}">
                  <a16:creationId xmlns:a16="http://schemas.microsoft.com/office/drawing/2014/main" id="{F31973AF-673F-BC60-DAEF-14F177DF0697}"/>
                </a:ext>
              </a:extLst>
            </p:cNvPr>
            <p:cNvSpPr/>
            <p:nvPr/>
          </p:nvSpPr>
          <p:spPr>
            <a:xfrm>
              <a:off x="5920025" y="3655204"/>
              <a:ext cx="79603" cy="65419"/>
            </a:xfrm>
            <a:custGeom>
              <a:avLst/>
              <a:gdLst>
                <a:gd name="connsiteX0" fmla="*/ 19993 w 79603"/>
                <a:gd name="connsiteY0" fmla="*/ 0 h 65419"/>
                <a:gd name="connsiteX1" fmla="*/ 37540 w 79603"/>
                <a:gd name="connsiteY1" fmla="*/ 4525 h 65419"/>
                <a:gd name="connsiteX2" fmla="*/ 51479 w 79603"/>
                <a:gd name="connsiteY2" fmla="*/ 16019 h 65419"/>
                <a:gd name="connsiteX3" fmla="*/ 56737 w 79603"/>
                <a:gd name="connsiteY3" fmla="*/ 30204 h 65419"/>
                <a:gd name="connsiteX4" fmla="*/ 54414 w 79603"/>
                <a:gd name="connsiteY4" fmla="*/ 37357 h 65419"/>
                <a:gd name="connsiteX5" fmla="*/ 48667 w 79603"/>
                <a:gd name="connsiteY5" fmla="*/ 41698 h 65419"/>
                <a:gd name="connsiteX6" fmla="*/ 62790 w 79603"/>
                <a:gd name="connsiteY6" fmla="*/ 45366 h 65419"/>
                <a:gd name="connsiteX7" fmla="*/ 73734 w 79603"/>
                <a:gd name="connsiteY7" fmla="*/ 47873 h 65419"/>
                <a:gd name="connsiteX8" fmla="*/ 74529 w 79603"/>
                <a:gd name="connsiteY8" fmla="*/ 47750 h 65419"/>
                <a:gd name="connsiteX9" fmla="*/ 75079 w 79603"/>
                <a:gd name="connsiteY9" fmla="*/ 47078 h 65419"/>
                <a:gd name="connsiteX10" fmla="*/ 75568 w 79603"/>
                <a:gd name="connsiteY10" fmla="*/ 45183 h 65419"/>
                <a:gd name="connsiteX11" fmla="*/ 75752 w 79603"/>
                <a:gd name="connsiteY11" fmla="*/ 41575 h 65419"/>
                <a:gd name="connsiteX12" fmla="*/ 75752 w 79603"/>
                <a:gd name="connsiteY12" fmla="*/ 39986 h 65419"/>
                <a:gd name="connsiteX13" fmla="*/ 76119 w 79603"/>
                <a:gd name="connsiteY13" fmla="*/ 39068 h 65419"/>
                <a:gd name="connsiteX14" fmla="*/ 77097 w 79603"/>
                <a:gd name="connsiteY14" fmla="*/ 38580 h 65419"/>
                <a:gd name="connsiteX15" fmla="*/ 79603 w 79603"/>
                <a:gd name="connsiteY15" fmla="*/ 40842 h 65419"/>
                <a:gd name="connsiteX16" fmla="*/ 79420 w 79603"/>
                <a:gd name="connsiteY16" fmla="*/ 47017 h 65419"/>
                <a:gd name="connsiteX17" fmla="*/ 79236 w 79603"/>
                <a:gd name="connsiteY17" fmla="*/ 53253 h 65419"/>
                <a:gd name="connsiteX18" fmla="*/ 79420 w 79603"/>
                <a:gd name="connsiteY18" fmla="*/ 58572 h 65419"/>
                <a:gd name="connsiteX19" fmla="*/ 79603 w 79603"/>
                <a:gd name="connsiteY19" fmla="*/ 63769 h 65419"/>
                <a:gd name="connsiteX20" fmla="*/ 78136 w 79603"/>
                <a:gd name="connsiteY20" fmla="*/ 65419 h 65419"/>
                <a:gd name="connsiteX21" fmla="*/ 76730 w 79603"/>
                <a:gd name="connsiteY21" fmla="*/ 65175 h 65419"/>
                <a:gd name="connsiteX22" fmla="*/ 75996 w 79603"/>
                <a:gd name="connsiteY22" fmla="*/ 64503 h 65419"/>
                <a:gd name="connsiteX23" fmla="*/ 75752 w 79603"/>
                <a:gd name="connsiteY23" fmla="*/ 63585 h 65419"/>
                <a:gd name="connsiteX24" fmla="*/ 75752 w 79603"/>
                <a:gd name="connsiteY24" fmla="*/ 62485 h 65419"/>
                <a:gd name="connsiteX25" fmla="*/ 75263 w 79603"/>
                <a:gd name="connsiteY25" fmla="*/ 58450 h 65419"/>
                <a:gd name="connsiteX26" fmla="*/ 73918 w 79603"/>
                <a:gd name="connsiteY26" fmla="*/ 56799 h 65419"/>
                <a:gd name="connsiteX27" fmla="*/ 70616 w 79603"/>
                <a:gd name="connsiteY27" fmla="*/ 55760 h 65419"/>
                <a:gd name="connsiteX28" fmla="*/ 14857 w 79603"/>
                <a:gd name="connsiteY28" fmla="*/ 41698 h 65419"/>
                <a:gd name="connsiteX29" fmla="*/ 8498 w 79603"/>
                <a:gd name="connsiteY29" fmla="*/ 40842 h 65419"/>
                <a:gd name="connsiteX30" fmla="*/ 3974 w 79603"/>
                <a:gd name="connsiteY30" fmla="*/ 41881 h 65419"/>
                <a:gd name="connsiteX31" fmla="*/ 2751 w 79603"/>
                <a:gd name="connsiteY31" fmla="*/ 44755 h 65419"/>
                <a:gd name="connsiteX32" fmla="*/ 6542 w 79603"/>
                <a:gd name="connsiteY32" fmla="*/ 50012 h 65419"/>
                <a:gd name="connsiteX33" fmla="*/ 17669 w 79603"/>
                <a:gd name="connsiteY33" fmla="*/ 53865 h 65419"/>
                <a:gd name="connsiteX34" fmla="*/ 20115 w 79603"/>
                <a:gd name="connsiteY34" fmla="*/ 54781 h 65419"/>
                <a:gd name="connsiteX35" fmla="*/ 20543 w 79603"/>
                <a:gd name="connsiteY35" fmla="*/ 56004 h 65419"/>
                <a:gd name="connsiteX36" fmla="*/ 19259 w 79603"/>
                <a:gd name="connsiteY36" fmla="*/ 57532 h 65419"/>
                <a:gd name="connsiteX37" fmla="*/ 16997 w 79603"/>
                <a:gd name="connsiteY37" fmla="*/ 57044 h 65419"/>
                <a:gd name="connsiteX38" fmla="*/ 12045 w 79603"/>
                <a:gd name="connsiteY38" fmla="*/ 55637 h 65419"/>
                <a:gd name="connsiteX39" fmla="*/ 7153 w 79603"/>
                <a:gd name="connsiteY39" fmla="*/ 53619 h 65419"/>
                <a:gd name="connsiteX40" fmla="*/ 5013 w 79603"/>
                <a:gd name="connsiteY40" fmla="*/ 52458 h 65419"/>
                <a:gd name="connsiteX41" fmla="*/ 2812 w 79603"/>
                <a:gd name="connsiteY41" fmla="*/ 50807 h 65419"/>
                <a:gd name="connsiteX42" fmla="*/ 734 w 79603"/>
                <a:gd name="connsiteY42" fmla="*/ 47995 h 65419"/>
                <a:gd name="connsiteX43" fmla="*/ 0 w 79603"/>
                <a:gd name="connsiteY43" fmla="*/ 44327 h 65419"/>
                <a:gd name="connsiteX44" fmla="*/ 2323 w 79603"/>
                <a:gd name="connsiteY44" fmla="*/ 37173 h 65419"/>
                <a:gd name="connsiteX45" fmla="*/ 9354 w 79603"/>
                <a:gd name="connsiteY45" fmla="*/ 33076 h 65419"/>
                <a:gd name="connsiteX46" fmla="*/ 2629 w 79603"/>
                <a:gd name="connsiteY46" fmla="*/ 25312 h 65419"/>
                <a:gd name="connsiteX47" fmla="*/ 0 w 79603"/>
                <a:gd name="connsiteY47" fmla="*/ 16692 h 65419"/>
                <a:gd name="connsiteX48" fmla="*/ 5625 w 79603"/>
                <a:gd name="connsiteY48" fmla="*/ 4769 h 65419"/>
                <a:gd name="connsiteX49" fmla="*/ 19993 w 79603"/>
                <a:gd name="connsiteY49" fmla="*/ 0 h 65419"/>
                <a:gd name="connsiteX50" fmla="*/ 14490 w 79603"/>
                <a:gd name="connsiteY50" fmla="*/ 9049 h 65419"/>
                <a:gd name="connsiteX51" fmla="*/ 5869 w 79603"/>
                <a:gd name="connsiteY51" fmla="*/ 11189 h 65419"/>
                <a:gd name="connsiteX52" fmla="*/ 2751 w 79603"/>
                <a:gd name="connsiteY52" fmla="*/ 17058 h 65419"/>
                <a:gd name="connsiteX53" fmla="*/ 7520 w 79603"/>
                <a:gd name="connsiteY53" fmla="*/ 27207 h 65419"/>
                <a:gd name="connsiteX54" fmla="*/ 16263 w 79603"/>
                <a:gd name="connsiteY54" fmla="*/ 33688 h 65419"/>
                <a:gd name="connsiteX55" fmla="*/ 40780 w 79603"/>
                <a:gd name="connsiteY55" fmla="*/ 39863 h 65419"/>
                <a:gd name="connsiteX56" fmla="*/ 42798 w 79603"/>
                <a:gd name="connsiteY56" fmla="*/ 40230 h 65419"/>
                <a:gd name="connsiteX57" fmla="*/ 44265 w 79603"/>
                <a:gd name="connsiteY57" fmla="*/ 40047 h 65419"/>
                <a:gd name="connsiteX58" fmla="*/ 47016 w 79603"/>
                <a:gd name="connsiteY58" fmla="*/ 39130 h 65419"/>
                <a:gd name="connsiteX59" fmla="*/ 50257 w 79603"/>
                <a:gd name="connsiteY59" fmla="*/ 37417 h 65419"/>
                <a:gd name="connsiteX60" fmla="*/ 52824 w 79603"/>
                <a:gd name="connsiteY60" fmla="*/ 34545 h 65419"/>
                <a:gd name="connsiteX61" fmla="*/ 53925 w 79603"/>
                <a:gd name="connsiteY61" fmla="*/ 30325 h 65419"/>
                <a:gd name="connsiteX62" fmla="*/ 50623 w 79603"/>
                <a:gd name="connsiteY62" fmla="*/ 22561 h 65419"/>
                <a:gd name="connsiteX63" fmla="*/ 41086 w 79603"/>
                <a:gd name="connsiteY63" fmla="*/ 15407 h 65419"/>
                <a:gd name="connsiteX64" fmla="*/ 28369 w 79603"/>
                <a:gd name="connsiteY64" fmla="*/ 11312 h 65419"/>
                <a:gd name="connsiteX65" fmla="*/ 14490 w 79603"/>
                <a:gd name="connsiteY65" fmla="*/ 9049 h 6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9603" h="65419">
                  <a:moveTo>
                    <a:pt x="19993" y="0"/>
                  </a:moveTo>
                  <a:cubicBezTo>
                    <a:pt x="25944" y="0"/>
                    <a:pt x="31793" y="1509"/>
                    <a:pt x="37540" y="4525"/>
                  </a:cubicBezTo>
                  <a:cubicBezTo>
                    <a:pt x="43287" y="7501"/>
                    <a:pt x="47933" y="11333"/>
                    <a:pt x="51479" y="16019"/>
                  </a:cubicBezTo>
                  <a:cubicBezTo>
                    <a:pt x="54985" y="20706"/>
                    <a:pt x="56737" y="25435"/>
                    <a:pt x="56737" y="30204"/>
                  </a:cubicBezTo>
                  <a:cubicBezTo>
                    <a:pt x="56737" y="33057"/>
                    <a:pt x="55963" y="35441"/>
                    <a:pt x="54414" y="37357"/>
                  </a:cubicBezTo>
                  <a:cubicBezTo>
                    <a:pt x="52824" y="39231"/>
                    <a:pt x="50909" y="40679"/>
                    <a:pt x="48667" y="41698"/>
                  </a:cubicBezTo>
                  <a:cubicBezTo>
                    <a:pt x="51439" y="42472"/>
                    <a:pt x="56146" y="43695"/>
                    <a:pt x="62790" y="45366"/>
                  </a:cubicBezTo>
                  <a:cubicBezTo>
                    <a:pt x="69434" y="47037"/>
                    <a:pt x="73082" y="47873"/>
                    <a:pt x="73734" y="47873"/>
                  </a:cubicBezTo>
                  <a:cubicBezTo>
                    <a:pt x="74101" y="47873"/>
                    <a:pt x="74366" y="47832"/>
                    <a:pt x="74529" y="47750"/>
                  </a:cubicBezTo>
                  <a:cubicBezTo>
                    <a:pt x="74692" y="47669"/>
                    <a:pt x="74875" y="47445"/>
                    <a:pt x="75079" y="47078"/>
                  </a:cubicBezTo>
                  <a:cubicBezTo>
                    <a:pt x="75324" y="46711"/>
                    <a:pt x="75487" y="46079"/>
                    <a:pt x="75568" y="45183"/>
                  </a:cubicBezTo>
                  <a:cubicBezTo>
                    <a:pt x="75691" y="44286"/>
                    <a:pt x="75752" y="43083"/>
                    <a:pt x="75752" y="41575"/>
                  </a:cubicBezTo>
                  <a:cubicBezTo>
                    <a:pt x="75752" y="40801"/>
                    <a:pt x="75752" y="40272"/>
                    <a:pt x="75752" y="39986"/>
                  </a:cubicBezTo>
                  <a:cubicBezTo>
                    <a:pt x="75793" y="39659"/>
                    <a:pt x="75915" y="39354"/>
                    <a:pt x="76119" y="39068"/>
                  </a:cubicBezTo>
                  <a:cubicBezTo>
                    <a:pt x="76322" y="38743"/>
                    <a:pt x="76649" y="38580"/>
                    <a:pt x="77097" y="38580"/>
                  </a:cubicBezTo>
                  <a:cubicBezTo>
                    <a:pt x="78768" y="38580"/>
                    <a:pt x="79603" y="39334"/>
                    <a:pt x="79603" y="40842"/>
                  </a:cubicBezTo>
                  <a:cubicBezTo>
                    <a:pt x="79603" y="42187"/>
                    <a:pt x="79542" y="44246"/>
                    <a:pt x="79420" y="47017"/>
                  </a:cubicBezTo>
                  <a:cubicBezTo>
                    <a:pt x="79298" y="49789"/>
                    <a:pt x="79236" y="51868"/>
                    <a:pt x="79236" y="53253"/>
                  </a:cubicBezTo>
                  <a:cubicBezTo>
                    <a:pt x="79236" y="54435"/>
                    <a:pt x="79298" y="56209"/>
                    <a:pt x="79420" y="58572"/>
                  </a:cubicBezTo>
                  <a:cubicBezTo>
                    <a:pt x="79542" y="60936"/>
                    <a:pt x="79603" y="62669"/>
                    <a:pt x="79603" y="63769"/>
                  </a:cubicBezTo>
                  <a:cubicBezTo>
                    <a:pt x="79603" y="64870"/>
                    <a:pt x="79114" y="65419"/>
                    <a:pt x="78136" y="65419"/>
                  </a:cubicBezTo>
                  <a:cubicBezTo>
                    <a:pt x="77566" y="65419"/>
                    <a:pt x="77097" y="65338"/>
                    <a:pt x="76730" y="65175"/>
                  </a:cubicBezTo>
                  <a:cubicBezTo>
                    <a:pt x="76404" y="65052"/>
                    <a:pt x="76159" y="64828"/>
                    <a:pt x="75996" y="64503"/>
                  </a:cubicBezTo>
                  <a:cubicBezTo>
                    <a:pt x="75874" y="64177"/>
                    <a:pt x="75793" y="63871"/>
                    <a:pt x="75752" y="63585"/>
                  </a:cubicBezTo>
                  <a:cubicBezTo>
                    <a:pt x="75752" y="63341"/>
                    <a:pt x="75752" y="62975"/>
                    <a:pt x="75752" y="62485"/>
                  </a:cubicBezTo>
                  <a:cubicBezTo>
                    <a:pt x="75752" y="60610"/>
                    <a:pt x="75589" y="59265"/>
                    <a:pt x="75263" y="58450"/>
                  </a:cubicBezTo>
                  <a:cubicBezTo>
                    <a:pt x="74977" y="57634"/>
                    <a:pt x="74529" y="57084"/>
                    <a:pt x="73918" y="56799"/>
                  </a:cubicBezTo>
                  <a:cubicBezTo>
                    <a:pt x="73347" y="56474"/>
                    <a:pt x="72246" y="56126"/>
                    <a:pt x="70616" y="55760"/>
                  </a:cubicBezTo>
                  <a:lnTo>
                    <a:pt x="14857" y="41698"/>
                  </a:lnTo>
                  <a:cubicBezTo>
                    <a:pt x="12371" y="41128"/>
                    <a:pt x="10251" y="40842"/>
                    <a:pt x="8498" y="40842"/>
                  </a:cubicBezTo>
                  <a:cubicBezTo>
                    <a:pt x="6297" y="40842"/>
                    <a:pt x="4789" y="41188"/>
                    <a:pt x="3974" y="41881"/>
                  </a:cubicBezTo>
                  <a:cubicBezTo>
                    <a:pt x="3159" y="42574"/>
                    <a:pt x="2751" y="43532"/>
                    <a:pt x="2751" y="44755"/>
                  </a:cubicBezTo>
                  <a:cubicBezTo>
                    <a:pt x="2751" y="46874"/>
                    <a:pt x="4015" y="48627"/>
                    <a:pt x="6542" y="50012"/>
                  </a:cubicBezTo>
                  <a:cubicBezTo>
                    <a:pt x="9069" y="51398"/>
                    <a:pt x="12778" y="52682"/>
                    <a:pt x="17669" y="53865"/>
                  </a:cubicBezTo>
                  <a:cubicBezTo>
                    <a:pt x="19014" y="54231"/>
                    <a:pt x="19830" y="54537"/>
                    <a:pt x="20115" y="54781"/>
                  </a:cubicBezTo>
                  <a:cubicBezTo>
                    <a:pt x="20400" y="54986"/>
                    <a:pt x="20543" y="55393"/>
                    <a:pt x="20543" y="56004"/>
                  </a:cubicBezTo>
                  <a:cubicBezTo>
                    <a:pt x="20502" y="57023"/>
                    <a:pt x="20074" y="57532"/>
                    <a:pt x="19259" y="57532"/>
                  </a:cubicBezTo>
                  <a:cubicBezTo>
                    <a:pt x="19055" y="57532"/>
                    <a:pt x="18301" y="57369"/>
                    <a:pt x="16997" y="57044"/>
                  </a:cubicBezTo>
                  <a:cubicBezTo>
                    <a:pt x="15652" y="56718"/>
                    <a:pt x="14001" y="56249"/>
                    <a:pt x="12045" y="55637"/>
                  </a:cubicBezTo>
                  <a:cubicBezTo>
                    <a:pt x="10047" y="54986"/>
                    <a:pt x="8417" y="54312"/>
                    <a:pt x="7153" y="53619"/>
                  </a:cubicBezTo>
                  <a:cubicBezTo>
                    <a:pt x="6297" y="53212"/>
                    <a:pt x="5584" y="52824"/>
                    <a:pt x="5013" y="52458"/>
                  </a:cubicBezTo>
                  <a:cubicBezTo>
                    <a:pt x="4443" y="52091"/>
                    <a:pt x="3709" y="51541"/>
                    <a:pt x="2812" y="50807"/>
                  </a:cubicBezTo>
                  <a:cubicBezTo>
                    <a:pt x="1916" y="50033"/>
                    <a:pt x="1223" y="49096"/>
                    <a:pt x="734" y="47995"/>
                  </a:cubicBezTo>
                  <a:cubicBezTo>
                    <a:pt x="245" y="46895"/>
                    <a:pt x="0" y="45672"/>
                    <a:pt x="0" y="44327"/>
                  </a:cubicBezTo>
                  <a:cubicBezTo>
                    <a:pt x="0" y="41718"/>
                    <a:pt x="774" y="39333"/>
                    <a:pt x="2323" y="37173"/>
                  </a:cubicBezTo>
                  <a:cubicBezTo>
                    <a:pt x="3872" y="35013"/>
                    <a:pt x="6216" y="33647"/>
                    <a:pt x="9354" y="33076"/>
                  </a:cubicBezTo>
                  <a:cubicBezTo>
                    <a:pt x="6623" y="30753"/>
                    <a:pt x="4382" y="28165"/>
                    <a:pt x="2629" y="25312"/>
                  </a:cubicBezTo>
                  <a:cubicBezTo>
                    <a:pt x="876" y="22459"/>
                    <a:pt x="0" y="19585"/>
                    <a:pt x="0" y="16692"/>
                  </a:cubicBezTo>
                  <a:cubicBezTo>
                    <a:pt x="0" y="11882"/>
                    <a:pt x="1875" y="7908"/>
                    <a:pt x="5625" y="4769"/>
                  </a:cubicBezTo>
                  <a:cubicBezTo>
                    <a:pt x="9334" y="1590"/>
                    <a:pt x="14123" y="0"/>
                    <a:pt x="19993" y="0"/>
                  </a:cubicBezTo>
                  <a:moveTo>
                    <a:pt x="14490" y="9049"/>
                  </a:moveTo>
                  <a:cubicBezTo>
                    <a:pt x="10781" y="9049"/>
                    <a:pt x="7907" y="9762"/>
                    <a:pt x="5869" y="11189"/>
                  </a:cubicBezTo>
                  <a:cubicBezTo>
                    <a:pt x="3791" y="12575"/>
                    <a:pt x="2751" y="14531"/>
                    <a:pt x="2751" y="17058"/>
                  </a:cubicBezTo>
                  <a:cubicBezTo>
                    <a:pt x="2751" y="20197"/>
                    <a:pt x="4341" y="23580"/>
                    <a:pt x="7520" y="27207"/>
                  </a:cubicBezTo>
                  <a:cubicBezTo>
                    <a:pt x="10536" y="30795"/>
                    <a:pt x="13451" y="32955"/>
                    <a:pt x="16263" y="33688"/>
                  </a:cubicBezTo>
                  <a:lnTo>
                    <a:pt x="40780" y="39863"/>
                  </a:lnTo>
                  <a:lnTo>
                    <a:pt x="42798" y="40230"/>
                  </a:lnTo>
                  <a:cubicBezTo>
                    <a:pt x="43042" y="40230"/>
                    <a:pt x="43531" y="40168"/>
                    <a:pt x="44265" y="40047"/>
                  </a:cubicBezTo>
                  <a:cubicBezTo>
                    <a:pt x="44958" y="39884"/>
                    <a:pt x="45875" y="39577"/>
                    <a:pt x="47016" y="39130"/>
                  </a:cubicBezTo>
                  <a:cubicBezTo>
                    <a:pt x="48157" y="38640"/>
                    <a:pt x="49238" y="38070"/>
                    <a:pt x="50257" y="37417"/>
                  </a:cubicBezTo>
                  <a:cubicBezTo>
                    <a:pt x="51235" y="36724"/>
                    <a:pt x="52091" y="35767"/>
                    <a:pt x="52824" y="34545"/>
                  </a:cubicBezTo>
                  <a:cubicBezTo>
                    <a:pt x="53558" y="33281"/>
                    <a:pt x="53925" y="31874"/>
                    <a:pt x="53925" y="30325"/>
                  </a:cubicBezTo>
                  <a:cubicBezTo>
                    <a:pt x="53925" y="27839"/>
                    <a:pt x="52824" y="25251"/>
                    <a:pt x="50623" y="22561"/>
                  </a:cubicBezTo>
                  <a:cubicBezTo>
                    <a:pt x="48422" y="19830"/>
                    <a:pt x="45243" y="17446"/>
                    <a:pt x="41086" y="15407"/>
                  </a:cubicBezTo>
                  <a:cubicBezTo>
                    <a:pt x="38396" y="14144"/>
                    <a:pt x="34157" y="12779"/>
                    <a:pt x="28369" y="11312"/>
                  </a:cubicBezTo>
                  <a:cubicBezTo>
                    <a:pt x="22540" y="9803"/>
                    <a:pt x="17914" y="9049"/>
                    <a:pt x="14490" y="9049"/>
                  </a:cubicBezTo>
                  <a:close/>
                </a:path>
              </a:pathLst>
            </a:custGeom>
            <a:solidFill>
              <a:srgbClr val="000000"/>
            </a:solidFill>
            <a:ln w="1302" cap="flat">
              <a:noFill/>
              <a:prstDash val="solid"/>
              <a:miter/>
            </a:ln>
          </p:spPr>
          <p:txBody>
            <a:bodyPr rtlCol="0" anchor="ctr"/>
            <a:lstStyle/>
            <a:p>
              <a:endParaRPr lang="de-DE"/>
            </a:p>
          </p:txBody>
        </p:sp>
        <p:sp>
          <p:nvSpPr>
            <p:cNvPr id="212" name="Freeform 211">
              <a:extLst>
                <a:ext uri="{FF2B5EF4-FFF2-40B4-BE49-F238E27FC236}">
                  <a16:creationId xmlns:a16="http://schemas.microsoft.com/office/drawing/2014/main" id="{793EDA47-A896-7526-5EB2-1F92740F35C4}"/>
                </a:ext>
              </a:extLst>
            </p:cNvPr>
            <p:cNvSpPr/>
            <p:nvPr/>
          </p:nvSpPr>
          <p:spPr>
            <a:xfrm>
              <a:off x="5881446" y="3612175"/>
              <a:ext cx="125214" cy="29040"/>
            </a:xfrm>
            <a:custGeom>
              <a:avLst/>
              <a:gdLst>
                <a:gd name="connsiteX0" fmla="*/ 62607 w 125214"/>
                <a:gd name="connsiteY0" fmla="*/ 29041 h 29040"/>
                <a:gd name="connsiteX1" fmla="*/ 24395 w 125214"/>
                <a:gd name="connsiteY1" fmla="*/ 21154 h 29040"/>
                <a:gd name="connsiteX2" fmla="*/ 11250 w 125214"/>
                <a:gd name="connsiteY2" fmla="*/ 13084 h 29040"/>
                <a:gd name="connsiteX3" fmla="*/ 2629 w 125214"/>
                <a:gd name="connsiteY3" fmla="*/ 5258 h 29040"/>
                <a:gd name="connsiteX4" fmla="*/ 0 w 125214"/>
                <a:gd name="connsiteY4" fmla="*/ 1284 h 29040"/>
                <a:gd name="connsiteX5" fmla="*/ 1223 w 125214"/>
                <a:gd name="connsiteY5" fmla="*/ 0 h 29040"/>
                <a:gd name="connsiteX6" fmla="*/ 3363 w 125214"/>
                <a:gd name="connsiteY6" fmla="*/ 1651 h 29040"/>
                <a:gd name="connsiteX7" fmla="*/ 62607 w 125214"/>
                <a:gd name="connsiteY7" fmla="*/ 21766 h 29040"/>
                <a:gd name="connsiteX8" fmla="*/ 121179 w 125214"/>
                <a:gd name="connsiteY8" fmla="*/ 2139 h 29040"/>
                <a:gd name="connsiteX9" fmla="*/ 123991 w 125214"/>
                <a:gd name="connsiteY9" fmla="*/ 0 h 29040"/>
                <a:gd name="connsiteX10" fmla="*/ 125214 w 125214"/>
                <a:gd name="connsiteY10" fmla="*/ 1284 h 29040"/>
                <a:gd name="connsiteX11" fmla="*/ 122707 w 125214"/>
                <a:gd name="connsiteY11" fmla="*/ 5136 h 29040"/>
                <a:gd name="connsiteX12" fmla="*/ 114453 w 125214"/>
                <a:gd name="connsiteY12" fmla="*/ 12777 h 29040"/>
                <a:gd name="connsiteX13" fmla="*/ 101675 w 125214"/>
                <a:gd name="connsiteY13" fmla="*/ 20787 h 29040"/>
                <a:gd name="connsiteX14" fmla="*/ 62607 w 125214"/>
                <a:gd name="connsiteY14" fmla="*/ 29041 h 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0">
                  <a:moveTo>
                    <a:pt x="62607" y="29041"/>
                  </a:moveTo>
                  <a:cubicBezTo>
                    <a:pt x="48504" y="29041"/>
                    <a:pt x="35767" y="26412"/>
                    <a:pt x="24395" y="21154"/>
                  </a:cubicBezTo>
                  <a:cubicBezTo>
                    <a:pt x="19626" y="18913"/>
                    <a:pt x="15244" y="16223"/>
                    <a:pt x="11250" y="13084"/>
                  </a:cubicBezTo>
                  <a:cubicBezTo>
                    <a:pt x="7255" y="9945"/>
                    <a:pt x="4382" y="7338"/>
                    <a:pt x="2629" y="5258"/>
                  </a:cubicBezTo>
                  <a:cubicBezTo>
                    <a:pt x="876" y="3179"/>
                    <a:pt x="0" y="1855"/>
                    <a:pt x="0" y="1284"/>
                  </a:cubicBezTo>
                  <a:cubicBezTo>
                    <a:pt x="0" y="469"/>
                    <a:pt x="408" y="40"/>
                    <a:pt x="1223" y="0"/>
                  </a:cubicBezTo>
                  <a:cubicBezTo>
                    <a:pt x="1630" y="0"/>
                    <a:pt x="2344" y="551"/>
                    <a:pt x="3363" y="1651"/>
                  </a:cubicBezTo>
                  <a:cubicBezTo>
                    <a:pt x="17058" y="15102"/>
                    <a:pt x="36806" y="21806"/>
                    <a:pt x="62607" y="21766"/>
                  </a:cubicBezTo>
                  <a:cubicBezTo>
                    <a:pt x="88489" y="21766"/>
                    <a:pt x="108013" y="15223"/>
                    <a:pt x="121179" y="2139"/>
                  </a:cubicBezTo>
                  <a:cubicBezTo>
                    <a:pt x="122605" y="713"/>
                    <a:pt x="123542" y="0"/>
                    <a:pt x="123991" y="0"/>
                  </a:cubicBezTo>
                  <a:cubicBezTo>
                    <a:pt x="124807" y="0"/>
                    <a:pt x="125214" y="428"/>
                    <a:pt x="125214" y="1284"/>
                  </a:cubicBezTo>
                  <a:cubicBezTo>
                    <a:pt x="125214" y="1855"/>
                    <a:pt x="124379" y="3138"/>
                    <a:pt x="122707" y="5136"/>
                  </a:cubicBezTo>
                  <a:cubicBezTo>
                    <a:pt x="121035" y="7133"/>
                    <a:pt x="118284" y="9680"/>
                    <a:pt x="114453" y="12777"/>
                  </a:cubicBezTo>
                  <a:cubicBezTo>
                    <a:pt x="110621" y="15876"/>
                    <a:pt x="106362" y="18546"/>
                    <a:pt x="101675" y="20787"/>
                  </a:cubicBezTo>
                  <a:cubicBezTo>
                    <a:pt x="90303" y="26290"/>
                    <a:pt x="77280" y="29041"/>
                    <a:pt x="62607" y="29041"/>
                  </a:cubicBezTo>
                  <a:close/>
                </a:path>
              </a:pathLst>
            </a:custGeom>
            <a:solidFill>
              <a:srgbClr val="000000"/>
            </a:solidFill>
            <a:ln w="1302" cap="flat">
              <a:noFill/>
              <a:prstDash val="solid"/>
              <a:miter/>
            </a:ln>
          </p:spPr>
          <p:txBody>
            <a:bodyPr rtlCol="0" anchor="ctr"/>
            <a:lstStyle/>
            <a:p>
              <a:endParaRPr lang="de-DE"/>
            </a:p>
          </p:txBody>
        </p:sp>
        <p:sp>
          <p:nvSpPr>
            <p:cNvPr id="213" name="Freeform 212">
              <a:extLst>
                <a:ext uri="{FF2B5EF4-FFF2-40B4-BE49-F238E27FC236}">
                  <a16:creationId xmlns:a16="http://schemas.microsoft.com/office/drawing/2014/main" id="{EE415A2D-3A04-2BFE-3B2C-9985EB331815}"/>
                </a:ext>
              </a:extLst>
            </p:cNvPr>
            <p:cNvSpPr/>
            <p:nvPr/>
          </p:nvSpPr>
          <p:spPr>
            <a:xfrm>
              <a:off x="5887071" y="3508155"/>
              <a:ext cx="91036" cy="84983"/>
            </a:xfrm>
            <a:custGeom>
              <a:avLst/>
              <a:gdLst>
                <a:gd name="connsiteX0" fmla="*/ 77769 w 91036"/>
                <a:gd name="connsiteY0" fmla="*/ 72144 h 84983"/>
                <a:gd name="connsiteX1" fmla="*/ 45488 w 91036"/>
                <a:gd name="connsiteY1" fmla="*/ 84983 h 84983"/>
                <a:gd name="connsiteX2" fmla="*/ 13206 w 91036"/>
                <a:gd name="connsiteY2" fmla="*/ 72022 h 84983"/>
                <a:gd name="connsiteX3" fmla="*/ 0 w 91036"/>
                <a:gd name="connsiteY3" fmla="*/ 41453 h 84983"/>
                <a:gd name="connsiteX4" fmla="*/ 1039 w 91036"/>
                <a:gd name="connsiteY4" fmla="*/ 33320 h 84983"/>
                <a:gd name="connsiteX5" fmla="*/ 4035 w 91036"/>
                <a:gd name="connsiteY5" fmla="*/ 26534 h 84983"/>
                <a:gd name="connsiteX6" fmla="*/ 7337 w 91036"/>
                <a:gd name="connsiteY6" fmla="*/ 22010 h 84983"/>
                <a:gd name="connsiteX7" fmla="*/ 10761 w 91036"/>
                <a:gd name="connsiteY7" fmla="*/ 18280 h 84983"/>
                <a:gd name="connsiteX8" fmla="*/ 1529 w 91036"/>
                <a:gd name="connsiteY8" fmla="*/ 11982 h 84983"/>
                <a:gd name="connsiteX9" fmla="*/ 0 w 91036"/>
                <a:gd name="connsiteY9" fmla="*/ 10026 h 84983"/>
                <a:gd name="connsiteX10" fmla="*/ 611 w 91036"/>
                <a:gd name="connsiteY10" fmla="*/ 8803 h 84983"/>
                <a:gd name="connsiteX11" fmla="*/ 2996 w 91036"/>
                <a:gd name="connsiteY11" fmla="*/ 8620 h 84983"/>
                <a:gd name="connsiteX12" fmla="*/ 32710 w 91036"/>
                <a:gd name="connsiteY12" fmla="*/ 8620 h 84983"/>
                <a:gd name="connsiteX13" fmla="*/ 35216 w 91036"/>
                <a:gd name="connsiteY13" fmla="*/ 8865 h 84983"/>
                <a:gd name="connsiteX14" fmla="*/ 35706 w 91036"/>
                <a:gd name="connsiteY14" fmla="*/ 10638 h 84983"/>
                <a:gd name="connsiteX15" fmla="*/ 35339 w 91036"/>
                <a:gd name="connsiteY15" fmla="*/ 12105 h 84983"/>
                <a:gd name="connsiteX16" fmla="*/ 33566 w 91036"/>
                <a:gd name="connsiteY16" fmla="*/ 12656 h 84983"/>
                <a:gd name="connsiteX17" fmla="*/ 11983 w 91036"/>
                <a:gd name="connsiteY17" fmla="*/ 22133 h 84983"/>
                <a:gd name="connsiteX18" fmla="*/ 3913 w 91036"/>
                <a:gd name="connsiteY18" fmla="*/ 39923 h 84983"/>
                <a:gd name="connsiteX19" fmla="*/ 4585 w 91036"/>
                <a:gd name="connsiteY19" fmla="*/ 46282 h 84983"/>
                <a:gd name="connsiteX20" fmla="*/ 7826 w 91036"/>
                <a:gd name="connsiteY20" fmla="*/ 54475 h 84983"/>
                <a:gd name="connsiteX21" fmla="*/ 14612 w 91036"/>
                <a:gd name="connsiteY21" fmla="*/ 63035 h 84983"/>
                <a:gd name="connsiteX22" fmla="*/ 26840 w 91036"/>
                <a:gd name="connsiteY22" fmla="*/ 69393 h 84983"/>
                <a:gd name="connsiteX23" fmla="*/ 45488 w 91036"/>
                <a:gd name="connsiteY23" fmla="*/ 72083 h 84983"/>
                <a:gd name="connsiteX24" fmla="*/ 64074 w 91036"/>
                <a:gd name="connsiteY24" fmla="*/ 69393 h 84983"/>
                <a:gd name="connsiteX25" fmla="*/ 76363 w 91036"/>
                <a:gd name="connsiteY25" fmla="*/ 62973 h 84983"/>
                <a:gd name="connsiteX26" fmla="*/ 83150 w 91036"/>
                <a:gd name="connsiteY26" fmla="*/ 54291 h 84983"/>
                <a:gd name="connsiteX27" fmla="*/ 86512 w 91036"/>
                <a:gd name="connsiteY27" fmla="*/ 45854 h 84983"/>
                <a:gd name="connsiteX28" fmla="*/ 87185 w 91036"/>
                <a:gd name="connsiteY28" fmla="*/ 39190 h 84983"/>
                <a:gd name="connsiteX29" fmla="*/ 86757 w 91036"/>
                <a:gd name="connsiteY29" fmla="*/ 34543 h 84983"/>
                <a:gd name="connsiteX30" fmla="*/ 84923 w 91036"/>
                <a:gd name="connsiteY30" fmla="*/ 28307 h 84983"/>
                <a:gd name="connsiteX31" fmla="*/ 80215 w 91036"/>
                <a:gd name="connsiteY31" fmla="*/ 22133 h 84983"/>
                <a:gd name="connsiteX32" fmla="*/ 72022 w 91036"/>
                <a:gd name="connsiteY32" fmla="*/ 19748 h 84983"/>
                <a:gd name="connsiteX33" fmla="*/ 64013 w 91036"/>
                <a:gd name="connsiteY33" fmla="*/ 19748 h 84983"/>
                <a:gd name="connsiteX34" fmla="*/ 59122 w 91036"/>
                <a:gd name="connsiteY34" fmla="*/ 21582 h 84983"/>
                <a:gd name="connsiteX35" fmla="*/ 57960 w 91036"/>
                <a:gd name="connsiteY35" fmla="*/ 31425 h 84983"/>
                <a:gd name="connsiteX36" fmla="*/ 57960 w 91036"/>
                <a:gd name="connsiteY36" fmla="*/ 35399 h 84983"/>
                <a:gd name="connsiteX37" fmla="*/ 54108 w 91036"/>
                <a:gd name="connsiteY37" fmla="*/ 35399 h 84983"/>
                <a:gd name="connsiteX38" fmla="*/ 54475 w 91036"/>
                <a:gd name="connsiteY38" fmla="*/ 15285 h 84983"/>
                <a:gd name="connsiteX39" fmla="*/ 54108 w 91036"/>
                <a:gd name="connsiteY39" fmla="*/ 0 h 84983"/>
                <a:gd name="connsiteX40" fmla="*/ 57960 w 91036"/>
                <a:gd name="connsiteY40" fmla="*/ 0 h 84983"/>
                <a:gd name="connsiteX41" fmla="*/ 58877 w 91036"/>
                <a:gd name="connsiteY41" fmla="*/ 7336 h 84983"/>
                <a:gd name="connsiteX42" fmla="*/ 63463 w 91036"/>
                <a:gd name="connsiteY42" fmla="*/ 8620 h 84983"/>
                <a:gd name="connsiteX43" fmla="*/ 85290 w 91036"/>
                <a:gd name="connsiteY43" fmla="*/ 8620 h 84983"/>
                <a:gd name="connsiteX44" fmla="*/ 88163 w 91036"/>
                <a:gd name="connsiteY44" fmla="*/ 9721 h 84983"/>
                <a:gd name="connsiteX45" fmla="*/ 85351 w 91036"/>
                <a:gd name="connsiteY45" fmla="*/ 13634 h 84983"/>
                <a:gd name="connsiteX46" fmla="*/ 80398 w 91036"/>
                <a:gd name="connsiteY46" fmla="*/ 17792 h 84983"/>
                <a:gd name="connsiteX47" fmla="*/ 88346 w 91036"/>
                <a:gd name="connsiteY47" fmla="*/ 27328 h 84983"/>
                <a:gd name="connsiteX48" fmla="*/ 91037 w 91036"/>
                <a:gd name="connsiteY48" fmla="*/ 41207 h 84983"/>
                <a:gd name="connsiteX49" fmla="*/ 77769 w 91036"/>
                <a:gd name="connsiteY49" fmla="*/ 72144 h 8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1036" h="84983">
                  <a:moveTo>
                    <a:pt x="77769" y="72144"/>
                  </a:moveTo>
                  <a:cubicBezTo>
                    <a:pt x="68924" y="80704"/>
                    <a:pt x="58164" y="84983"/>
                    <a:pt x="45488" y="84983"/>
                  </a:cubicBezTo>
                  <a:cubicBezTo>
                    <a:pt x="32771" y="84983"/>
                    <a:pt x="22010" y="80663"/>
                    <a:pt x="13206" y="72022"/>
                  </a:cubicBezTo>
                  <a:cubicBezTo>
                    <a:pt x="4402" y="63380"/>
                    <a:pt x="0" y="53191"/>
                    <a:pt x="0" y="41453"/>
                  </a:cubicBezTo>
                  <a:cubicBezTo>
                    <a:pt x="0" y="38517"/>
                    <a:pt x="347" y="35807"/>
                    <a:pt x="1039" y="33320"/>
                  </a:cubicBezTo>
                  <a:cubicBezTo>
                    <a:pt x="1692" y="30794"/>
                    <a:pt x="2690" y="28532"/>
                    <a:pt x="4035" y="26534"/>
                  </a:cubicBezTo>
                  <a:cubicBezTo>
                    <a:pt x="5339" y="24537"/>
                    <a:pt x="6440" y="23029"/>
                    <a:pt x="7337" y="22010"/>
                  </a:cubicBezTo>
                  <a:cubicBezTo>
                    <a:pt x="8193" y="20950"/>
                    <a:pt x="9334" y="19706"/>
                    <a:pt x="10761" y="18280"/>
                  </a:cubicBezTo>
                  <a:lnTo>
                    <a:pt x="1529" y="11982"/>
                  </a:lnTo>
                  <a:cubicBezTo>
                    <a:pt x="510" y="11331"/>
                    <a:pt x="0" y="10679"/>
                    <a:pt x="0" y="10026"/>
                  </a:cubicBezTo>
                  <a:cubicBezTo>
                    <a:pt x="0" y="9333"/>
                    <a:pt x="204" y="8926"/>
                    <a:pt x="611" y="8803"/>
                  </a:cubicBezTo>
                  <a:cubicBezTo>
                    <a:pt x="978" y="8682"/>
                    <a:pt x="1773" y="8620"/>
                    <a:pt x="2996" y="8620"/>
                  </a:cubicBezTo>
                  <a:lnTo>
                    <a:pt x="32710" y="8620"/>
                  </a:lnTo>
                  <a:cubicBezTo>
                    <a:pt x="34055" y="8620"/>
                    <a:pt x="34890" y="8701"/>
                    <a:pt x="35216" y="8865"/>
                  </a:cubicBezTo>
                  <a:cubicBezTo>
                    <a:pt x="35542" y="9028"/>
                    <a:pt x="35706" y="9619"/>
                    <a:pt x="35706" y="10638"/>
                  </a:cubicBezTo>
                  <a:cubicBezTo>
                    <a:pt x="35706" y="11454"/>
                    <a:pt x="35583" y="11942"/>
                    <a:pt x="35339" y="12105"/>
                  </a:cubicBezTo>
                  <a:cubicBezTo>
                    <a:pt x="35094" y="12268"/>
                    <a:pt x="34503" y="12451"/>
                    <a:pt x="33566" y="12656"/>
                  </a:cubicBezTo>
                  <a:cubicBezTo>
                    <a:pt x="24558" y="13919"/>
                    <a:pt x="17364" y="17078"/>
                    <a:pt x="11983" y="22133"/>
                  </a:cubicBezTo>
                  <a:cubicBezTo>
                    <a:pt x="6603" y="27146"/>
                    <a:pt x="3913" y="33075"/>
                    <a:pt x="3913" y="39923"/>
                  </a:cubicBezTo>
                  <a:cubicBezTo>
                    <a:pt x="3913" y="41921"/>
                    <a:pt x="4137" y="44041"/>
                    <a:pt x="4585" y="46282"/>
                  </a:cubicBezTo>
                  <a:cubicBezTo>
                    <a:pt x="5034" y="48484"/>
                    <a:pt x="6114" y="51214"/>
                    <a:pt x="7826" y="54475"/>
                  </a:cubicBezTo>
                  <a:cubicBezTo>
                    <a:pt x="9538" y="57695"/>
                    <a:pt x="11800" y="60548"/>
                    <a:pt x="14612" y="63035"/>
                  </a:cubicBezTo>
                  <a:cubicBezTo>
                    <a:pt x="17384" y="65479"/>
                    <a:pt x="21460" y="67599"/>
                    <a:pt x="26840" y="69393"/>
                  </a:cubicBezTo>
                  <a:cubicBezTo>
                    <a:pt x="32180" y="71186"/>
                    <a:pt x="38396" y="72083"/>
                    <a:pt x="45488" y="72083"/>
                  </a:cubicBezTo>
                  <a:cubicBezTo>
                    <a:pt x="52498" y="72083"/>
                    <a:pt x="58694" y="71186"/>
                    <a:pt x="64074" y="69393"/>
                  </a:cubicBezTo>
                  <a:cubicBezTo>
                    <a:pt x="69454" y="67599"/>
                    <a:pt x="73551" y="65460"/>
                    <a:pt x="76363" y="62973"/>
                  </a:cubicBezTo>
                  <a:cubicBezTo>
                    <a:pt x="79135" y="60447"/>
                    <a:pt x="81397" y="57553"/>
                    <a:pt x="83150" y="54291"/>
                  </a:cubicBezTo>
                  <a:cubicBezTo>
                    <a:pt x="84902" y="50991"/>
                    <a:pt x="86023" y="48178"/>
                    <a:pt x="86512" y="45854"/>
                  </a:cubicBezTo>
                  <a:cubicBezTo>
                    <a:pt x="86961" y="43490"/>
                    <a:pt x="87185" y="41269"/>
                    <a:pt x="87185" y="39190"/>
                  </a:cubicBezTo>
                  <a:cubicBezTo>
                    <a:pt x="87185" y="37763"/>
                    <a:pt x="87042" y="36215"/>
                    <a:pt x="86757" y="34543"/>
                  </a:cubicBezTo>
                  <a:cubicBezTo>
                    <a:pt x="86431" y="32871"/>
                    <a:pt x="85819" y="30794"/>
                    <a:pt x="84923" y="28307"/>
                  </a:cubicBezTo>
                  <a:cubicBezTo>
                    <a:pt x="83985" y="25781"/>
                    <a:pt x="82416" y="23722"/>
                    <a:pt x="80215" y="22133"/>
                  </a:cubicBezTo>
                  <a:cubicBezTo>
                    <a:pt x="78014" y="20543"/>
                    <a:pt x="75283" y="19748"/>
                    <a:pt x="72022" y="19748"/>
                  </a:cubicBezTo>
                  <a:lnTo>
                    <a:pt x="64013" y="19748"/>
                  </a:lnTo>
                  <a:cubicBezTo>
                    <a:pt x="61527" y="19748"/>
                    <a:pt x="59896" y="20359"/>
                    <a:pt x="59122" y="21582"/>
                  </a:cubicBezTo>
                  <a:cubicBezTo>
                    <a:pt x="58347" y="22805"/>
                    <a:pt x="57960" y="26086"/>
                    <a:pt x="57960" y="31425"/>
                  </a:cubicBezTo>
                  <a:lnTo>
                    <a:pt x="57960" y="35399"/>
                  </a:lnTo>
                  <a:lnTo>
                    <a:pt x="54108" y="35399"/>
                  </a:lnTo>
                  <a:cubicBezTo>
                    <a:pt x="54353" y="32383"/>
                    <a:pt x="54475" y="25677"/>
                    <a:pt x="54475" y="15285"/>
                  </a:cubicBezTo>
                  <a:cubicBezTo>
                    <a:pt x="54475" y="14347"/>
                    <a:pt x="54353" y="9252"/>
                    <a:pt x="54108" y="0"/>
                  </a:cubicBezTo>
                  <a:lnTo>
                    <a:pt x="57960" y="0"/>
                  </a:lnTo>
                  <a:cubicBezTo>
                    <a:pt x="57960" y="3995"/>
                    <a:pt x="58266" y="6440"/>
                    <a:pt x="58877" y="7336"/>
                  </a:cubicBezTo>
                  <a:cubicBezTo>
                    <a:pt x="59448" y="8192"/>
                    <a:pt x="60976" y="8620"/>
                    <a:pt x="63463" y="8620"/>
                  </a:cubicBezTo>
                  <a:lnTo>
                    <a:pt x="85290" y="8620"/>
                  </a:lnTo>
                  <a:cubicBezTo>
                    <a:pt x="87205" y="8620"/>
                    <a:pt x="88163" y="8987"/>
                    <a:pt x="88163" y="9721"/>
                  </a:cubicBezTo>
                  <a:cubicBezTo>
                    <a:pt x="88163" y="10373"/>
                    <a:pt x="87226" y="11677"/>
                    <a:pt x="85351" y="13634"/>
                  </a:cubicBezTo>
                  <a:cubicBezTo>
                    <a:pt x="83476" y="15549"/>
                    <a:pt x="81825" y="16936"/>
                    <a:pt x="80398" y="17792"/>
                  </a:cubicBezTo>
                  <a:cubicBezTo>
                    <a:pt x="83904" y="19789"/>
                    <a:pt x="86553" y="22968"/>
                    <a:pt x="88346" y="27328"/>
                  </a:cubicBezTo>
                  <a:cubicBezTo>
                    <a:pt x="90140" y="31650"/>
                    <a:pt x="91037" y="36275"/>
                    <a:pt x="91037" y="41207"/>
                  </a:cubicBezTo>
                  <a:cubicBezTo>
                    <a:pt x="91037" y="53232"/>
                    <a:pt x="86614" y="63544"/>
                    <a:pt x="77769" y="72144"/>
                  </a:cubicBezTo>
                  <a:close/>
                </a:path>
              </a:pathLst>
            </a:custGeom>
            <a:solidFill>
              <a:srgbClr val="000000"/>
            </a:solidFill>
            <a:ln w="1302" cap="flat">
              <a:noFill/>
              <a:prstDash val="solid"/>
              <a:miter/>
            </a:ln>
          </p:spPr>
          <p:txBody>
            <a:bodyPr rtlCol="0" anchor="ctr"/>
            <a:lstStyle/>
            <a:p>
              <a:endParaRPr lang="de-DE"/>
            </a:p>
          </p:txBody>
        </p:sp>
        <p:sp>
          <p:nvSpPr>
            <p:cNvPr id="214" name="Freeform 213">
              <a:extLst>
                <a:ext uri="{FF2B5EF4-FFF2-40B4-BE49-F238E27FC236}">
                  <a16:creationId xmlns:a16="http://schemas.microsoft.com/office/drawing/2014/main" id="{6F049F27-7A12-B0D4-15D4-2695C85A89FB}"/>
                </a:ext>
              </a:extLst>
            </p:cNvPr>
            <p:cNvSpPr/>
            <p:nvPr/>
          </p:nvSpPr>
          <p:spPr>
            <a:xfrm>
              <a:off x="5920025" y="3456897"/>
              <a:ext cx="55331" cy="42063"/>
            </a:xfrm>
            <a:custGeom>
              <a:avLst/>
              <a:gdLst>
                <a:gd name="connsiteX0" fmla="*/ 55331 w 55331"/>
                <a:gd name="connsiteY0" fmla="*/ 42064 h 42063"/>
                <a:gd name="connsiteX1" fmla="*/ 51479 w 55331"/>
                <a:gd name="connsiteY1" fmla="*/ 42064 h 42063"/>
                <a:gd name="connsiteX2" fmla="*/ 50685 w 55331"/>
                <a:gd name="connsiteY2" fmla="*/ 33871 h 42063"/>
                <a:gd name="connsiteX3" fmla="*/ 45793 w 55331"/>
                <a:gd name="connsiteY3" fmla="*/ 32281 h 42063"/>
                <a:gd name="connsiteX4" fmla="*/ 12228 w 55331"/>
                <a:gd name="connsiteY4" fmla="*/ 32281 h 42063"/>
                <a:gd name="connsiteX5" fmla="*/ 6420 w 55331"/>
                <a:gd name="connsiteY5" fmla="*/ 33932 h 42063"/>
                <a:gd name="connsiteX6" fmla="*/ 5258 w 55331"/>
                <a:gd name="connsiteY6" fmla="*/ 42064 h 42063"/>
                <a:gd name="connsiteX7" fmla="*/ 1345 w 55331"/>
                <a:gd name="connsiteY7" fmla="*/ 42064 h 42063"/>
                <a:gd name="connsiteX8" fmla="*/ 0 w 55331"/>
                <a:gd name="connsiteY8" fmla="*/ 24639 h 42063"/>
                <a:gd name="connsiteX9" fmla="*/ 13756 w 55331"/>
                <a:gd name="connsiteY9" fmla="*/ 24639 h 42063"/>
                <a:gd name="connsiteX10" fmla="*/ 4219 w 55331"/>
                <a:gd name="connsiteY10" fmla="*/ 19136 h 42063"/>
                <a:gd name="connsiteX11" fmla="*/ 0 w 55331"/>
                <a:gd name="connsiteY11" fmla="*/ 9231 h 42063"/>
                <a:gd name="connsiteX12" fmla="*/ 2262 w 55331"/>
                <a:gd name="connsiteY12" fmla="*/ 2629 h 42063"/>
                <a:gd name="connsiteX13" fmla="*/ 7643 w 55331"/>
                <a:gd name="connsiteY13" fmla="*/ 0 h 42063"/>
                <a:gd name="connsiteX14" fmla="*/ 11800 w 55331"/>
                <a:gd name="connsiteY14" fmla="*/ 1712 h 42063"/>
                <a:gd name="connsiteX15" fmla="*/ 13145 w 55331"/>
                <a:gd name="connsiteY15" fmla="*/ 5380 h 42063"/>
                <a:gd name="connsiteX16" fmla="*/ 11739 w 55331"/>
                <a:gd name="connsiteY16" fmla="*/ 9231 h 42063"/>
                <a:gd name="connsiteX17" fmla="*/ 7765 w 55331"/>
                <a:gd name="connsiteY17" fmla="*/ 10761 h 42063"/>
                <a:gd name="connsiteX18" fmla="*/ 5075 w 55331"/>
                <a:gd name="connsiteY18" fmla="*/ 10087 h 42063"/>
                <a:gd name="connsiteX19" fmla="*/ 3424 w 55331"/>
                <a:gd name="connsiteY19" fmla="*/ 8804 h 42063"/>
                <a:gd name="connsiteX20" fmla="*/ 2874 w 55331"/>
                <a:gd name="connsiteY20" fmla="*/ 7887 h 42063"/>
                <a:gd name="connsiteX21" fmla="*/ 2751 w 55331"/>
                <a:gd name="connsiteY21" fmla="*/ 9231 h 42063"/>
                <a:gd name="connsiteX22" fmla="*/ 9660 w 55331"/>
                <a:gd name="connsiteY22" fmla="*/ 20115 h 42063"/>
                <a:gd name="connsiteX23" fmla="*/ 26290 w 55331"/>
                <a:gd name="connsiteY23" fmla="*/ 24028 h 42063"/>
                <a:gd name="connsiteX24" fmla="*/ 45549 w 55331"/>
                <a:gd name="connsiteY24" fmla="*/ 24028 h 42063"/>
                <a:gd name="connsiteX25" fmla="*/ 50318 w 55331"/>
                <a:gd name="connsiteY25" fmla="*/ 22561 h 42063"/>
                <a:gd name="connsiteX26" fmla="*/ 51479 w 55331"/>
                <a:gd name="connsiteY26" fmla="*/ 14490 h 42063"/>
                <a:gd name="connsiteX27" fmla="*/ 51479 w 55331"/>
                <a:gd name="connsiteY27" fmla="*/ 11861 h 42063"/>
                <a:gd name="connsiteX28" fmla="*/ 55331 w 55331"/>
                <a:gd name="connsiteY28" fmla="*/ 11861 h 42063"/>
                <a:gd name="connsiteX29" fmla="*/ 54964 w 55331"/>
                <a:gd name="connsiteY29" fmla="*/ 27756 h 42063"/>
                <a:gd name="connsiteX30" fmla="*/ 55025 w 55331"/>
                <a:gd name="connsiteY30" fmla="*/ 31671 h 42063"/>
                <a:gd name="connsiteX31" fmla="*/ 55209 w 55331"/>
                <a:gd name="connsiteY31" fmla="*/ 37173 h 42063"/>
                <a:gd name="connsiteX32" fmla="*/ 55331 w 55331"/>
                <a:gd name="connsiteY32" fmla="*/ 42064 h 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31" h="42063">
                  <a:moveTo>
                    <a:pt x="55331" y="42064"/>
                  </a:moveTo>
                  <a:lnTo>
                    <a:pt x="51479" y="42064"/>
                  </a:lnTo>
                  <a:cubicBezTo>
                    <a:pt x="51479" y="37621"/>
                    <a:pt x="51214" y="34890"/>
                    <a:pt x="50685" y="33871"/>
                  </a:cubicBezTo>
                  <a:cubicBezTo>
                    <a:pt x="50114" y="32811"/>
                    <a:pt x="48484" y="32281"/>
                    <a:pt x="45793" y="32281"/>
                  </a:cubicBezTo>
                  <a:lnTo>
                    <a:pt x="12228" y="32281"/>
                  </a:lnTo>
                  <a:cubicBezTo>
                    <a:pt x="9130" y="32281"/>
                    <a:pt x="7194" y="32832"/>
                    <a:pt x="6420" y="33932"/>
                  </a:cubicBezTo>
                  <a:cubicBezTo>
                    <a:pt x="5645" y="34992"/>
                    <a:pt x="5258" y="37703"/>
                    <a:pt x="5258" y="42064"/>
                  </a:cubicBezTo>
                  <a:lnTo>
                    <a:pt x="1345" y="42064"/>
                  </a:lnTo>
                  <a:lnTo>
                    <a:pt x="0" y="24639"/>
                  </a:lnTo>
                  <a:lnTo>
                    <a:pt x="13756" y="24639"/>
                  </a:lnTo>
                  <a:cubicBezTo>
                    <a:pt x="10170" y="23457"/>
                    <a:pt x="6990" y="21622"/>
                    <a:pt x="4219" y="19136"/>
                  </a:cubicBezTo>
                  <a:cubicBezTo>
                    <a:pt x="1406" y="16609"/>
                    <a:pt x="0" y="13307"/>
                    <a:pt x="0" y="9231"/>
                  </a:cubicBezTo>
                  <a:cubicBezTo>
                    <a:pt x="0" y="6541"/>
                    <a:pt x="754" y="4341"/>
                    <a:pt x="2262" y="2629"/>
                  </a:cubicBezTo>
                  <a:cubicBezTo>
                    <a:pt x="3770" y="876"/>
                    <a:pt x="5564" y="0"/>
                    <a:pt x="7643" y="0"/>
                  </a:cubicBezTo>
                  <a:cubicBezTo>
                    <a:pt x="9477" y="0"/>
                    <a:pt x="10862" y="570"/>
                    <a:pt x="11800" y="1712"/>
                  </a:cubicBezTo>
                  <a:cubicBezTo>
                    <a:pt x="12697" y="2813"/>
                    <a:pt x="13145" y="4034"/>
                    <a:pt x="13145" y="5380"/>
                  </a:cubicBezTo>
                  <a:cubicBezTo>
                    <a:pt x="13145" y="6888"/>
                    <a:pt x="12676" y="8173"/>
                    <a:pt x="11739" y="9231"/>
                  </a:cubicBezTo>
                  <a:cubicBezTo>
                    <a:pt x="10761" y="10251"/>
                    <a:pt x="9436" y="10761"/>
                    <a:pt x="7765" y="10761"/>
                  </a:cubicBezTo>
                  <a:cubicBezTo>
                    <a:pt x="6746" y="10761"/>
                    <a:pt x="5849" y="10536"/>
                    <a:pt x="5075" y="10087"/>
                  </a:cubicBezTo>
                  <a:cubicBezTo>
                    <a:pt x="4259" y="9598"/>
                    <a:pt x="3709" y="9171"/>
                    <a:pt x="3424" y="8804"/>
                  </a:cubicBezTo>
                  <a:cubicBezTo>
                    <a:pt x="3138" y="8438"/>
                    <a:pt x="2955" y="8131"/>
                    <a:pt x="2874" y="7887"/>
                  </a:cubicBezTo>
                  <a:cubicBezTo>
                    <a:pt x="2792" y="8050"/>
                    <a:pt x="2751" y="8498"/>
                    <a:pt x="2751" y="9231"/>
                  </a:cubicBezTo>
                  <a:cubicBezTo>
                    <a:pt x="2751" y="13837"/>
                    <a:pt x="5054" y="17465"/>
                    <a:pt x="9660" y="20115"/>
                  </a:cubicBezTo>
                  <a:cubicBezTo>
                    <a:pt x="14225" y="22724"/>
                    <a:pt x="19769" y="24028"/>
                    <a:pt x="26290" y="24028"/>
                  </a:cubicBezTo>
                  <a:lnTo>
                    <a:pt x="45549" y="24028"/>
                  </a:lnTo>
                  <a:cubicBezTo>
                    <a:pt x="47954" y="24028"/>
                    <a:pt x="49543" y="23538"/>
                    <a:pt x="50318" y="22561"/>
                  </a:cubicBezTo>
                  <a:cubicBezTo>
                    <a:pt x="51092" y="21541"/>
                    <a:pt x="51479" y="18851"/>
                    <a:pt x="51479" y="14490"/>
                  </a:cubicBezTo>
                  <a:lnTo>
                    <a:pt x="51479" y="11861"/>
                  </a:lnTo>
                  <a:lnTo>
                    <a:pt x="55331" y="11861"/>
                  </a:lnTo>
                  <a:cubicBezTo>
                    <a:pt x="55087" y="15204"/>
                    <a:pt x="54964" y="20501"/>
                    <a:pt x="54964" y="27756"/>
                  </a:cubicBezTo>
                  <a:cubicBezTo>
                    <a:pt x="54964" y="28776"/>
                    <a:pt x="54985" y="30081"/>
                    <a:pt x="55025" y="31671"/>
                  </a:cubicBezTo>
                  <a:cubicBezTo>
                    <a:pt x="55066" y="33260"/>
                    <a:pt x="55127" y="35094"/>
                    <a:pt x="55209" y="37173"/>
                  </a:cubicBezTo>
                  <a:cubicBezTo>
                    <a:pt x="55291" y="39252"/>
                    <a:pt x="55331" y="40882"/>
                    <a:pt x="55331" y="42064"/>
                  </a:cubicBezTo>
                  <a:close/>
                </a:path>
              </a:pathLst>
            </a:custGeom>
            <a:solidFill>
              <a:srgbClr val="000000"/>
            </a:solidFill>
            <a:ln w="1302" cap="flat">
              <a:noFill/>
              <a:prstDash val="solid"/>
              <a:miter/>
            </a:ln>
          </p:spPr>
          <p:txBody>
            <a:bodyPr rtlCol="0" anchor="ctr"/>
            <a:lstStyle/>
            <a:p>
              <a:endParaRPr lang="de-DE"/>
            </a:p>
          </p:txBody>
        </p:sp>
        <p:sp>
          <p:nvSpPr>
            <p:cNvPr id="215" name="Freeform 214">
              <a:extLst>
                <a:ext uri="{FF2B5EF4-FFF2-40B4-BE49-F238E27FC236}">
                  <a16:creationId xmlns:a16="http://schemas.microsoft.com/office/drawing/2014/main" id="{8BE6A7FF-2A6D-531D-FC44-64447C7D341E}"/>
                </a:ext>
              </a:extLst>
            </p:cNvPr>
            <p:cNvSpPr/>
            <p:nvPr/>
          </p:nvSpPr>
          <p:spPr>
            <a:xfrm>
              <a:off x="5892818" y="3396963"/>
              <a:ext cx="83944" cy="55514"/>
            </a:xfrm>
            <a:custGeom>
              <a:avLst/>
              <a:gdLst>
                <a:gd name="connsiteX0" fmla="*/ 75813 w 83944"/>
                <a:gd name="connsiteY0" fmla="*/ 47261 h 55514"/>
                <a:gd name="connsiteX1" fmla="*/ 55759 w 83944"/>
                <a:gd name="connsiteY1" fmla="*/ 55514 h 55514"/>
                <a:gd name="connsiteX2" fmla="*/ 35155 w 83944"/>
                <a:gd name="connsiteY2" fmla="*/ 47443 h 55514"/>
                <a:gd name="connsiteX3" fmla="*/ 26412 w 83944"/>
                <a:gd name="connsiteY3" fmla="*/ 27695 h 55514"/>
                <a:gd name="connsiteX4" fmla="*/ 35094 w 83944"/>
                <a:gd name="connsiteY4" fmla="*/ 8192 h 55514"/>
                <a:gd name="connsiteX5" fmla="*/ 55759 w 83944"/>
                <a:gd name="connsiteY5" fmla="*/ 0 h 55514"/>
                <a:gd name="connsiteX6" fmla="*/ 75752 w 83944"/>
                <a:gd name="connsiteY6" fmla="*/ 8254 h 55514"/>
                <a:gd name="connsiteX7" fmla="*/ 83944 w 83944"/>
                <a:gd name="connsiteY7" fmla="*/ 27818 h 55514"/>
                <a:gd name="connsiteX8" fmla="*/ 75813 w 83944"/>
                <a:gd name="connsiteY8" fmla="*/ 47261 h 55514"/>
                <a:gd name="connsiteX9" fmla="*/ 6664 w 83944"/>
                <a:gd name="connsiteY9" fmla="*/ 46587 h 55514"/>
                <a:gd name="connsiteX10" fmla="*/ 1895 w 83944"/>
                <a:gd name="connsiteY10" fmla="*/ 44692 h 55514"/>
                <a:gd name="connsiteX11" fmla="*/ 0 w 83944"/>
                <a:gd name="connsiteY11" fmla="*/ 40107 h 55514"/>
                <a:gd name="connsiteX12" fmla="*/ 1956 w 83944"/>
                <a:gd name="connsiteY12" fmla="*/ 35521 h 55514"/>
                <a:gd name="connsiteX13" fmla="*/ 6664 w 83944"/>
                <a:gd name="connsiteY13" fmla="*/ 33443 h 55514"/>
                <a:gd name="connsiteX14" fmla="*/ 11311 w 83944"/>
                <a:gd name="connsiteY14" fmla="*/ 35521 h 55514"/>
                <a:gd name="connsiteX15" fmla="*/ 13145 w 83944"/>
                <a:gd name="connsiteY15" fmla="*/ 40107 h 55514"/>
                <a:gd name="connsiteX16" fmla="*/ 11250 w 83944"/>
                <a:gd name="connsiteY16" fmla="*/ 44815 h 55514"/>
                <a:gd name="connsiteX17" fmla="*/ 6664 w 83944"/>
                <a:gd name="connsiteY17" fmla="*/ 46587 h 55514"/>
                <a:gd name="connsiteX18" fmla="*/ 54720 w 83944"/>
                <a:gd name="connsiteY18" fmla="*/ 45120 h 55514"/>
                <a:gd name="connsiteX19" fmla="*/ 72389 w 83944"/>
                <a:gd name="connsiteY19" fmla="*/ 41941 h 55514"/>
                <a:gd name="connsiteX20" fmla="*/ 80765 w 83944"/>
                <a:gd name="connsiteY20" fmla="*/ 27695 h 55514"/>
                <a:gd name="connsiteX21" fmla="*/ 78258 w 83944"/>
                <a:gd name="connsiteY21" fmla="*/ 19197 h 55514"/>
                <a:gd name="connsiteX22" fmla="*/ 71533 w 83944"/>
                <a:gd name="connsiteY22" fmla="*/ 13144 h 55514"/>
                <a:gd name="connsiteX23" fmla="*/ 54720 w 83944"/>
                <a:gd name="connsiteY23" fmla="*/ 10393 h 55514"/>
                <a:gd name="connsiteX24" fmla="*/ 37356 w 83944"/>
                <a:gd name="connsiteY24" fmla="*/ 13695 h 55514"/>
                <a:gd name="connsiteX25" fmla="*/ 29225 w 83944"/>
                <a:gd name="connsiteY25" fmla="*/ 27818 h 55514"/>
                <a:gd name="connsiteX26" fmla="*/ 31364 w 83944"/>
                <a:gd name="connsiteY26" fmla="*/ 35828 h 55514"/>
                <a:gd name="connsiteX27" fmla="*/ 37601 w 83944"/>
                <a:gd name="connsiteY27" fmla="*/ 42125 h 55514"/>
                <a:gd name="connsiteX28" fmla="*/ 54720 w 83944"/>
                <a:gd name="connsiteY28" fmla="*/ 45120 h 55514"/>
                <a:gd name="connsiteX29" fmla="*/ 6664 w 83944"/>
                <a:gd name="connsiteY29" fmla="*/ 22315 h 55514"/>
                <a:gd name="connsiteX30" fmla="*/ 1895 w 83944"/>
                <a:gd name="connsiteY30" fmla="*/ 20298 h 55514"/>
                <a:gd name="connsiteX31" fmla="*/ 0 w 83944"/>
                <a:gd name="connsiteY31" fmla="*/ 15651 h 55514"/>
                <a:gd name="connsiteX32" fmla="*/ 1895 w 83944"/>
                <a:gd name="connsiteY32" fmla="*/ 11126 h 55514"/>
                <a:gd name="connsiteX33" fmla="*/ 6664 w 83944"/>
                <a:gd name="connsiteY33" fmla="*/ 9170 h 55514"/>
                <a:gd name="connsiteX34" fmla="*/ 11311 w 83944"/>
                <a:gd name="connsiteY34" fmla="*/ 11188 h 55514"/>
                <a:gd name="connsiteX35" fmla="*/ 13145 w 83944"/>
                <a:gd name="connsiteY35" fmla="*/ 15651 h 55514"/>
                <a:gd name="connsiteX36" fmla="*/ 11250 w 83944"/>
                <a:gd name="connsiteY36" fmla="*/ 20420 h 55514"/>
                <a:gd name="connsiteX37" fmla="*/ 6664 w 83944"/>
                <a:gd name="connsiteY37" fmla="*/ 22315 h 5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3944" h="55514">
                  <a:moveTo>
                    <a:pt x="75813" y="47261"/>
                  </a:moveTo>
                  <a:cubicBezTo>
                    <a:pt x="70351" y="52763"/>
                    <a:pt x="63666" y="55514"/>
                    <a:pt x="55759" y="55514"/>
                  </a:cubicBezTo>
                  <a:cubicBezTo>
                    <a:pt x="47811" y="55514"/>
                    <a:pt x="40943" y="52824"/>
                    <a:pt x="35155" y="47443"/>
                  </a:cubicBezTo>
                  <a:cubicBezTo>
                    <a:pt x="29326" y="42023"/>
                    <a:pt x="26412" y="35440"/>
                    <a:pt x="26412" y="27695"/>
                  </a:cubicBezTo>
                  <a:cubicBezTo>
                    <a:pt x="26412" y="20114"/>
                    <a:pt x="29306" y="13613"/>
                    <a:pt x="35094" y="8192"/>
                  </a:cubicBezTo>
                  <a:cubicBezTo>
                    <a:pt x="40841" y="2730"/>
                    <a:pt x="47729" y="0"/>
                    <a:pt x="55759" y="0"/>
                  </a:cubicBezTo>
                  <a:cubicBezTo>
                    <a:pt x="63626" y="0"/>
                    <a:pt x="70290" y="2751"/>
                    <a:pt x="75752" y="8254"/>
                  </a:cubicBezTo>
                  <a:cubicBezTo>
                    <a:pt x="81213" y="13716"/>
                    <a:pt x="83944" y="20236"/>
                    <a:pt x="83944" y="27818"/>
                  </a:cubicBezTo>
                  <a:cubicBezTo>
                    <a:pt x="83944" y="35236"/>
                    <a:pt x="81234" y="41718"/>
                    <a:pt x="75813" y="47261"/>
                  </a:cubicBezTo>
                  <a:moveTo>
                    <a:pt x="6664" y="46587"/>
                  </a:moveTo>
                  <a:cubicBezTo>
                    <a:pt x="4749" y="46587"/>
                    <a:pt x="3159" y="45955"/>
                    <a:pt x="1895" y="44692"/>
                  </a:cubicBezTo>
                  <a:cubicBezTo>
                    <a:pt x="632" y="43388"/>
                    <a:pt x="0" y="41860"/>
                    <a:pt x="0" y="40107"/>
                  </a:cubicBezTo>
                  <a:cubicBezTo>
                    <a:pt x="0" y="38435"/>
                    <a:pt x="652" y="36907"/>
                    <a:pt x="1956" y="35521"/>
                  </a:cubicBezTo>
                  <a:cubicBezTo>
                    <a:pt x="3261" y="34136"/>
                    <a:pt x="4830" y="33443"/>
                    <a:pt x="6664" y="33443"/>
                  </a:cubicBezTo>
                  <a:cubicBezTo>
                    <a:pt x="8498" y="33443"/>
                    <a:pt x="10047" y="34136"/>
                    <a:pt x="11311" y="35521"/>
                  </a:cubicBezTo>
                  <a:cubicBezTo>
                    <a:pt x="12534" y="36907"/>
                    <a:pt x="13145" y="38435"/>
                    <a:pt x="13145" y="40107"/>
                  </a:cubicBezTo>
                  <a:cubicBezTo>
                    <a:pt x="13145" y="42023"/>
                    <a:pt x="12513" y="43592"/>
                    <a:pt x="11250" y="44815"/>
                  </a:cubicBezTo>
                  <a:cubicBezTo>
                    <a:pt x="9945" y="45996"/>
                    <a:pt x="8417" y="46587"/>
                    <a:pt x="6664" y="46587"/>
                  </a:cubicBezTo>
                  <a:moveTo>
                    <a:pt x="54720" y="45120"/>
                  </a:moveTo>
                  <a:cubicBezTo>
                    <a:pt x="62831" y="45120"/>
                    <a:pt x="68721" y="44060"/>
                    <a:pt x="72389" y="41941"/>
                  </a:cubicBezTo>
                  <a:cubicBezTo>
                    <a:pt x="77973" y="38681"/>
                    <a:pt x="80765" y="33932"/>
                    <a:pt x="80765" y="27695"/>
                  </a:cubicBezTo>
                  <a:cubicBezTo>
                    <a:pt x="80765" y="24598"/>
                    <a:pt x="79930" y="21765"/>
                    <a:pt x="78258" y="19197"/>
                  </a:cubicBezTo>
                  <a:cubicBezTo>
                    <a:pt x="76587" y="16588"/>
                    <a:pt x="74345" y="14571"/>
                    <a:pt x="71533" y="13144"/>
                  </a:cubicBezTo>
                  <a:cubicBezTo>
                    <a:pt x="67865" y="11310"/>
                    <a:pt x="62260" y="10393"/>
                    <a:pt x="54720" y="10393"/>
                  </a:cubicBezTo>
                  <a:cubicBezTo>
                    <a:pt x="46690" y="10393"/>
                    <a:pt x="40902" y="11493"/>
                    <a:pt x="37356" y="13695"/>
                  </a:cubicBezTo>
                  <a:cubicBezTo>
                    <a:pt x="31935" y="16955"/>
                    <a:pt x="29225" y="21663"/>
                    <a:pt x="29225" y="27818"/>
                  </a:cubicBezTo>
                  <a:cubicBezTo>
                    <a:pt x="29225" y="30508"/>
                    <a:pt x="29938" y="33178"/>
                    <a:pt x="31364" y="35828"/>
                  </a:cubicBezTo>
                  <a:cubicBezTo>
                    <a:pt x="32750" y="38437"/>
                    <a:pt x="34829" y="40535"/>
                    <a:pt x="37601" y="42125"/>
                  </a:cubicBezTo>
                  <a:cubicBezTo>
                    <a:pt x="41269" y="44122"/>
                    <a:pt x="46975" y="45120"/>
                    <a:pt x="54720" y="45120"/>
                  </a:cubicBezTo>
                  <a:moveTo>
                    <a:pt x="6664" y="22315"/>
                  </a:moveTo>
                  <a:cubicBezTo>
                    <a:pt x="4749" y="22315"/>
                    <a:pt x="3159" y="21643"/>
                    <a:pt x="1895" y="20298"/>
                  </a:cubicBezTo>
                  <a:cubicBezTo>
                    <a:pt x="632" y="18952"/>
                    <a:pt x="0" y="17404"/>
                    <a:pt x="0" y="15651"/>
                  </a:cubicBezTo>
                  <a:cubicBezTo>
                    <a:pt x="0" y="13898"/>
                    <a:pt x="632" y="12391"/>
                    <a:pt x="1895" y="11126"/>
                  </a:cubicBezTo>
                  <a:cubicBezTo>
                    <a:pt x="3159" y="9823"/>
                    <a:pt x="4749" y="9170"/>
                    <a:pt x="6664" y="9170"/>
                  </a:cubicBezTo>
                  <a:cubicBezTo>
                    <a:pt x="8498" y="9170"/>
                    <a:pt x="10047" y="9842"/>
                    <a:pt x="11311" y="11188"/>
                  </a:cubicBezTo>
                  <a:cubicBezTo>
                    <a:pt x="12534" y="12492"/>
                    <a:pt x="13145" y="13979"/>
                    <a:pt x="13145" y="15651"/>
                  </a:cubicBezTo>
                  <a:cubicBezTo>
                    <a:pt x="13145" y="17567"/>
                    <a:pt x="12513" y="19157"/>
                    <a:pt x="11250" y="20420"/>
                  </a:cubicBezTo>
                  <a:cubicBezTo>
                    <a:pt x="9945" y="21684"/>
                    <a:pt x="8417" y="22315"/>
                    <a:pt x="6664" y="22315"/>
                  </a:cubicBezTo>
                  <a:close/>
                </a:path>
              </a:pathLst>
            </a:custGeom>
            <a:solidFill>
              <a:srgbClr val="000000"/>
            </a:solidFill>
            <a:ln w="1302" cap="flat">
              <a:noFill/>
              <a:prstDash val="solid"/>
              <a:miter/>
            </a:ln>
          </p:spPr>
          <p:txBody>
            <a:bodyPr rtlCol="0" anchor="ctr"/>
            <a:lstStyle/>
            <a:p>
              <a:endParaRPr lang="de-DE"/>
            </a:p>
          </p:txBody>
        </p:sp>
        <p:sp>
          <p:nvSpPr>
            <p:cNvPr id="216" name="Freeform 215">
              <a:extLst>
                <a:ext uri="{FF2B5EF4-FFF2-40B4-BE49-F238E27FC236}">
                  <a16:creationId xmlns:a16="http://schemas.microsoft.com/office/drawing/2014/main" id="{C958A378-1422-7EF0-43AD-C668BA10CDD5}"/>
                </a:ext>
              </a:extLst>
            </p:cNvPr>
            <p:cNvSpPr/>
            <p:nvPr/>
          </p:nvSpPr>
          <p:spPr>
            <a:xfrm>
              <a:off x="5887071" y="3335508"/>
              <a:ext cx="89691" cy="54964"/>
            </a:xfrm>
            <a:custGeom>
              <a:avLst/>
              <a:gdLst>
                <a:gd name="connsiteX0" fmla="*/ 88285 w 89691"/>
                <a:gd name="connsiteY0" fmla="*/ 54965 h 54964"/>
                <a:gd name="connsiteX1" fmla="*/ 84433 w 89691"/>
                <a:gd name="connsiteY1" fmla="*/ 54965 h 54964"/>
                <a:gd name="connsiteX2" fmla="*/ 84433 w 89691"/>
                <a:gd name="connsiteY2" fmla="*/ 53926 h 54964"/>
                <a:gd name="connsiteX3" fmla="*/ 83455 w 89691"/>
                <a:gd name="connsiteY3" fmla="*/ 46650 h 54964"/>
                <a:gd name="connsiteX4" fmla="*/ 78625 w 89691"/>
                <a:gd name="connsiteY4" fmla="*/ 45183 h 54964"/>
                <a:gd name="connsiteX5" fmla="*/ 38212 w 89691"/>
                <a:gd name="connsiteY5" fmla="*/ 45183 h 54964"/>
                <a:gd name="connsiteX6" fmla="*/ 38212 w 89691"/>
                <a:gd name="connsiteY6" fmla="*/ 54965 h 54964"/>
                <a:gd name="connsiteX7" fmla="*/ 34422 w 89691"/>
                <a:gd name="connsiteY7" fmla="*/ 54965 h 54964"/>
                <a:gd name="connsiteX8" fmla="*/ 34422 w 89691"/>
                <a:gd name="connsiteY8" fmla="*/ 45183 h 54964"/>
                <a:gd name="connsiteX9" fmla="*/ 18892 w 89691"/>
                <a:gd name="connsiteY9" fmla="*/ 45183 h 54964"/>
                <a:gd name="connsiteX10" fmla="*/ 9660 w 89691"/>
                <a:gd name="connsiteY10" fmla="*/ 43593 h 54964"/>
                <a:gd name="connsiteX11" fmla="*/ 3791 w 89691"/>
                <a:gd name="connsiteY11" fmla="*/ 39129 h 54964"/>
                <a:gd name="connsiteX12" fmla="*/ 917 w 89691"/>
                <a:gd name="connsiteY12" fmla="*/ 33199 h 54964"/>
                <a:gd name="connsiteX13" fmla="*/ 0 w 89691"/>
                <a:gd name="connsiteY13" fmla="*/ 26412 h 54964"/>
                <a:gd name="connsiteX14" fmla="*/ 4280 w 89691"/>
                <a:gd name="connsiteY14" fmla="*/ 14551 h 54964"/>
                <a:gd name="connsiteX15" fmla="*/ 18648 w 89691"/>
                <a:gd name="connsiteY15" fmla="*/ 9722 h 54964"/>
                <a:gd name="connsiteX16" fmla="*/ 26596 w 89691"/>
                <a:gd name="connsiteY16" fmla="*/ 10455 h 54964"/>
                <a:gd name="connsiteX17" fmla="*/ 31365 w 89691"/>
                <a:gd name="connsiteY17" fmla="*/ 11740 h 54964"/>
                <a:gd name="connsiteX18" fmla="*/ 33749 w 89691"/>
                <a:gd name="connsiteY18" fmla="*/ 13879 h 54964"/>
                <a:gd name="connsiteX19" fmla="*/ 34788 w 89691"/>
                <a:gd name="connsiteY19" fmla="*/ 15713 h 54964"/>
                <a:gd name="connsiteX20" fmla="*/ 34972 w 89691"/>
                <a:gd name="connsiteY20" fmla="*/ 17242 h 54964"/>
                <a:gd name="connsiteX21" fmla="*/ 35583 w 89691"/>
                <a:gd name="connsiteY21" fmla="*/ 19565 h 54964"/>
                <a:gd name="connsiteX22" fmla="*/ 38334 w 89691"/>
                <a:gd name="connsiteY22" fmla="*/ 22255 h 54964"/>
                <a:gd name="connsiteX23" fmla="*/ 44326 w 89691"/>
                <a:gd name="connsiteY23" fmla="*/ 23661 h 54964"/>
                <a:gd name="connsiteX24" fmla="*/ 49340 w 89691"/>
                <a:gd name="connsiteY24" fmla="*/ 22805 h 54964"/>
                <a:gd name="connsiteX25" fmla="*/ 52396 w 89691"/>
                <a:gd name="connsiteY25" fmla="*/ 20299 h 54964"/>
                <a:gd name="connsiteX26" fmla="*/ 53864 w 89691"/>
                <a:gd name="connsiteY26" fmla="*/ 17302 h 54964"/>
                <a:gd name="connsiteX27" fmla="*/ 54720 w 89691"/>
                <a:gd name="connsiteY27" fmla="*/ 13879 h 54964"/>
                <a:gd name="connsiteX28" fmla="*/ 55331 w 89691"/>
                <a:gd name="connsiteY28" fmla="*/ 11128 h 54964"/>
                <a:gd name="connsiteX29" fmla="*/ 61262 w 89691"/>
                <a:gd name="connsiteY29" fmla="*/ 3425 h 54964"/>
                <a:gd name="connsiteX30" fmla="*/ 72389 w 89691"/>
                <a:gd name="connsiteY30" fmla="*/ 0 h 54964"/>
                <a:gd name="connsiteX31" fmla="*/ 84984 w 89691"/>
                <a:gd name="connsiteY31" fmla="*/ 4341 h 54964"/>
                <a:gd name="connsiteX32" fmla="*/ 89692 w 89691"/>
                <a:gd name="connsiteY32" fmla="*/ 16141 h 54964"/>
                <a:gd name="connsiteX33" fmla="*/ 86268 w 89691"/>
                <a:gd name="connsiteY33" fmla="*/ 24517 h 54964"/>
                <a:gd name="connsiteX34" fmla="*/ 89386 w 89691"/>
                <a:gd name="connsiteY34" fmla="*/ 28430 h 54964"/>
                <a:gd name="connsiteX35" fmla="*/ 86757 w 89691"/>
                <a:gd name="connsiteY35" fmla="*/ 29898 h 54964"/>
                <a:gd name="connsiteX36" fmla="*/ 71105 w 89691"/>
                <a:gd name="connsiteY36" fmla="*/ 29898 h 54964"/>
                <a:gd name="connsiteX37" fmla="*/ 67865 w 89691"/>
                <a:gd name="connsiteY37" fmla="*/ 28919 h 54964"/>
                <a:gd name="connsiteX38" fmla="*/ 68782 w 89691"/>
                <a:gd name="connsiteY38" fmla="*/ 26779 h 54964"/>
                <a:gd name="connsiteX39" fmla="*/ 74162 w 89691"/>
                <a:gd name="connsiteY39" fmla="*/ 26045 h 54964"/>
                <a:gd name="connsiteX40" fmla="*/ 83027 w 89691"/>
                <a:gd name="connsiteY40" fmla="*/ 23173 h 54964"/>
                <a:gd name="connsiteX41" fmla="*/ 86757 w 89691"/>
                <a:gd name="connsiteY41" fmla="*/ 16263 h 54964"/>
                <a:gd name="connsiteX42" fmla="*/ 83700 w 89691"/>
                <a:gd name="connsiteY42" fmla="*/ 8743 h 54964"/>
                <a:gd name="connsiteX43" fmla="*/ 75629 w 89691"/>
                <a:gd name="connsiteY43" fmla="*/ 6115 h 54964"/>
                <a:gd name="connsiteX44" fmla="*/ 69149 w 89691"/>
                <a:gd name="connsiteY44" fmla="*/ 7887 h 54964"/>
                <a:gd name="connsiteX45" fmla="*/ 64991 w 89691"/>
                <a:gd name="connsiteY45" fmla="*/ 12228 h 54964"/>
                <a:gd name="connsiteX46" fmla="*/ 63707 w 89691"/>
                <a:gd name="connsiteY46" fmla="*/ 17242 h 54964"/>
                <a:gd name="connsiteX47" fmla="*/ 61629 w 89691"/>
                <a:gd name="connsiteY47" fmla="*/ 22989 h 54964"/>
                <a:gd name="connsiteX48" fmla="*/ 47689 w 89691"/>
                <a:gd name="connsiteY48" fmla="*/ 29898 h 54964"/>
                <a:gd name="connsiteX49" fmla="*/ 43531 w 89691"/>
                <a:gd name="connsiteY49" fmla="*/ 29470 h 54964"/>
                <a:gd name="connsiteX50" fmla="*/ 38885 w 89691"/>
                <a:gd name="connsiteY50" fmla="*/ 27940 h 54964"/>
                <a:gd name="connsiteX51" fmla="*/ 34605 w 89691"/>
                <a:gd name="connsiteY51" fmla="*/ 24150 h 54964"/>
                <a:gd name="connsiteX52" fmla="*/ 32465 w 89691"/>
                <a:gd name="connsiteY52" fmla="*/ 17609 h 54964"/>
                <a:gd name="connsiteX53" fmla="*/ 32282 w 89691"/>
                <a:gd name="connsiteY53" fmla="*/ 16507 h 54964"/>
                <a:gd name="connsiteX54" fmla="*/ 31426 w 89691"/>
                <a:gd name="connsiteY54" fmla="*/ 15346 h 54964"/>
                <a:gd name="connsiteX55" fmla="*/ 29469 w 89691"/>
                <a:gd name="connsiteY55" fmla="*/ 14002 h 54964"/>
                <a:gd name="connsiteX56" fmla="*/ 25495 w 89691"/>
                <a:gd name="connsiteY56" fmla="*/ 13268 h 54964"/>
                <a:gd name="connsiteX57" fmla="*/ 18892 w 89691"/>
                <a:gd name="connsiteY57" fmla="*/ 12901 h 54964"/>
                <a:gd name="connsiteX58" fmla="*/ 2874 w 89691"/>
                <a:gd name="connsiteY58" fmla="*/ 25924 h 54964"/>
                <a:gd name="connsiteX59" fmla="*/ 5441 w 89691"/>
                <a:gd name="connsiteY59" fmla="*/ 33138 h 54964"/>
                <a:gd name="connsiteX60" fmla="*/ 10883 w 89691"/>
                <a:gd name="connsiteY60" fmla="*/ 36256 h 54964"/>
                <a:gd name="connsiteX61" fmla="*/ 18036 w 89691"/>
                <a:gd name="connsiteY61" fmla="*/ 36806 h 54964"/>
                <a:gd name="connsiteX62" fmla="*/ 88285 w 89691"/>
                <a:gd name="connsiteY62" fmla="*/ 36806 h 54964"/>
                <a:gd name="connsiteX63" fmla="*/ 88041 w 89691"/>
                <a:gd name="connsiteY63" fmla="*/ 39680 h 54964"/>
                <a:gd name="connsiteX64" fmla="*/ 88041 w 89691"/>
                <a:gd name="connsiteY64" fmla="*/ 45916 h 54964"/>
                <a:gd name="connsiteX65" fmla="*/ 88285 w 89691"/>
                <a:gd name="connsiteY65" fmla="*/ 54965 h 5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9691" h="54964">
                  <a:moveTo>
                    <a:pt x="88285" y="54965"/>
                  </a:moveTo>
                  <a:lnTo>
                    <a:pt x="84433" y="54965"/>
                  </a:lnTo>
                  <a:lnTo>
                    <a:pt x="84433" y="53926"/>
                  </a:lnTo>
                  <a:cubicBezTo>
                    <a:pt x="84433" y="50012"/>
                    <a:pt x="84107" y="47587"/>
                    <a:pt x="83455" y="46650"/>
                  </a:cubicBezTo>
                  <a:cubicBezTo>
                    <a:pt x="82762" y="45672"/>
                    <a:pt x="81152" y="45183"/>
                    <a:pt x="78625" y="45183"/>
                  </a:cubicBezTo>
                  <a:lnTo>
                    <a:pt x="38212" y="45183"/>
                  </a:lnTo>
                  <a:lnTo>
                    <a:pt x="38212" y="54965"/>
                  </a:lnTo>
                  <a:lnTo>
                    <a:pt x="34422" y="54965"/>
                  </a:lnTo>
                  <a:lnTo>
                    <a:pt x="34422" y="45183"/>
                  </a:lnTo>
                  <a:lnTo>
                    <a:pt x="18892" y="45183"/>
                  </a:lnTo>
                  <a:cubicBezTo>
                    <a:pt x="15305" y="45183"/>
                    <a:pt x="12228" y="44653"/>
                    <a:pt x="9660" y="43593"/>
                  </a:cubicBezTo>
                  <a:cubicBezTo>
                    <a:pt x="7051" y="42493"/>
                    <a:pt x="5095" y="41005"/>
                    <a:pt x="3791" y="39129"/>
                  </a:cubicBezTo>
                  <a:cubicBezTo>
                    <a:pt x="2446" y="37254"/>
                    <a:pt x="1488" y="35278"/>
                    <a:pt x="917" y="33199"/>
                  </a:cubicBezTo>
                  <a:cubicBezTo>
                    <a:pt x="306" y="31079"/>
                    <a:pt x="0" y="28818"/>
                    <a:pt x="0" y="26412"/>
                  </a:cubicBezTo>
                  <a:cubicBezTo>
                    <a:pt x="0" y="21725"/>
                    <a:pt x="1427" y="17771"/>
                    <a:pt x="4280" y="14551"/>
                  </a:cubicBezTo>
                  <a:cubicBezTo>
                    <a:pt x="7092" y="11331"/>
                    <a:pt x="11882" y="9722"/>
                    <a:pt x="18648" y="9722"/>
                  </a:cubicBezTo>
                  <a:cubicBezTo>
                    <a:pt x="21745" y="9722"/>
                    <a:pt x="24395" y="9966"/>
                    <a:pt x="26596" y="10455"/>
                  </a:cubicBezTo>
                  <a:cubicBezTo>
                    <a:pt x="28756" y="10903"/>
                    <a:pt x="30346" y="11331"/>
                    <a:pt x="31365" y="11740"/>
                  </a:cubicBezTo>
                  <a:cubicBezTo>
                    <a:pt x="32343" y="12147"/>
                    <a:pt x="33138" y="12860"/>
                    <a:pt x="33749" y="13879"/>
                  </a:cubicBezTo>
                  <a:cubicBezTo>
                    <a:pt x="34360" y="14898"/>
                    <a:pt x="34707" y="15509"/>
                    <a:pt x="34788" y="15713"/>
                  </a:cubicBezTo>
                  <a:cubicBezTo>
                    <a:pt x="34829" y="15918"/>
                    <a:pt x="34890" y="16427"/>
                    <a:pt x="34972" y="17242"/>
                  </a:cubicBezTo>
                  <a:cubicBezTo>
                    <a:pt x="35053" y="17976"/>
                    <a:pt x="35257" y="18750"/>
                    <a:pt x="35583" y="19565"/>
                  </a:cubicBezTo>
                  <a:cubicBezTo>
                    <a:pt x="35909" y="20381"/>
                    <a:pt x="36826" y="21278"/>
                    <a:pt x="38334" y="22255"/>
                  </a:cubicBezTo>
                  <a:cubicBezTo>
                    <a:pt x="39843" y="23192"/>
                    <a:pt x="41840" y="23661"/>
                    <a:pt x="44326" y="23661"/>
                  </a:cubicBezTo>
                  <a:cubicBezTo>
                    <a:pt x="46323" y="23661"/>
                    <a:pt x="47994" y="23375"/>
                    <a:pt x="49340" y="22805"/>
                  </a:cubicBezTo>
                  <a:cubicBezTo>
                    <a:pt x="50685" y="22194"/>
                    <a:pt x="51704" y="21359"/>
                    <a:pt x="52396" y="20299"/>
                  </a:cubicBezTo>
                  <a:cubicBezTo>
                    <a:pt x="53049" y="19199"/>
                    <a:pt x="53538" y="18199"/>
                    <a:pt x="53864" y="17302"/>
                  </a:cubicBezTo>
                  <a:cubicBezTo>
                    <a:pt x="54190" y="16365"/>
                    <a:pt x="54475" y="15224"/>
                    <a:pt x="54720" y="13879"/>
                  </a:cubicBezTo>
                  <a:cubicBezTo>
                    <a:pt x="54964" y="12533"/>
                    <a:pt x="55168" y="11617"/>
                    <a:pt x="55331" y="11128"/>
                  </a:cubicBezTo>
                  <a:cubicBezTo>
                    <a:pt x="56350" y="8275"/>
                    <a:pt x="58327" y="5707"/>
                    <a:pt x="61262" y="3425"/>
                  </a:cubicBezTo>
                  <a:cubicBezTo>
                    <a:pt x="64156" y="1142"/>
                    <a:pt x="67865" y="0"/>
                    <a:pt x="72389" y="0"/>
                  </a:cubicBezTo>
                  <a:cubicBezTo>
                    <a:pt x="77647" y="0"/>
                    <a:pt x="81845" y="1447"/>
                    <a:pt x="84984" y="4341"/>
                  </a:cubicBezTo>
                  <a:cubicBezTo>
                    <a:pt x="88122" y="7194"/>
                    <a:pt x="89692" y="11128"/>
                    <a:pt x="89692" y="16141"/>
                  </a:cubicBezTo>
                  <a:cubicBezTo>
                    <a:pt x="89692" y="19402"/>
                    <a:pt x="88550" y="22194"/>
                    <a:pt x="86268" y="24517"/>
                  </a:cubicBezTo>
                  <a:cubicBezTo>
                    <a:pt x="88346" y="26351"/>
                    <a:pt x="89386" y="27656"/>
                    <a:pt x="89386" y="28430"/>
                  </a:cubicBezTo>
                  <a:cubicBezTo>
                    <a:pt x="89386" y="29449"/>
                    <a:pt x="88509" y="29939"/>
                    <a:pt x="86757" y="29898"/>
                  </a:cubicBezTo>
                  <a:lnTo>
                    <a:pt x="71105" y="29898"/>
                  </a:lnTo>
                  <a:cubicBezTo>
                    <a:pt x="69271" y="29898"/>
                    <a:pt x="68191" y="29572"/>
                    <a:pt x="67865" y="28919"/>
                  </a:cubicBezTo>
                  <a:cubicBezTo>
                    <a:pt x="67376" y="27982"/>
                    <a:pt x="67681" y="27268"/>
                    <a:pt x="68782" y="26779"/>
                  </a:cubicBezTo>
                  <a:cubicBezTo>
                    <a:pt x="68945" y="26698"/>
                    <a:pt x="70738" y="26454"/>
                    <a:pt x="74162" y="26045"/>
                  </a:cubicBezTo>
                  <a:cubicBezTo>
                    <a:pt x="77586" y="25598"/>
                    <a:pt x="80541" y="24640"/>
                    <a:pt x="83027" y="23173"/>
                  </a:cubicBezTo>
                  <a:cubicBezTo>
                    <a:pt x="85514" y="21664"/>
                    <a:pt x="86757" y="19361"/>
                    <a:pt x="86757" y="16263"/>
                  </a:cubicBezTo>
                  <a:cubicBezTo>
                    <a:pt x="86757" y="13003"/>
                    <a:pt x="85738" y="10496"/>
                    <a:pt x="83700" y="8743"/>
                  </a:cubicBezTo>
                  <a:cubicBezTo>
                    <a:pt x="81662" y="6990"/>
                    <a:pt x="78972" y="6115"/>
                    <a:pt x="75629" y="6115"/>
                  </a:cubicBezTo>
                  <a:cubicBezTo>
                    <a:pt x="73143" y="6115"/>
                    <a:pt x="70983" y="6706"/>
                    <a:pt x="69149" y="7887"/>
                  </a:cubicBezTo>
                  <a:cubicBezTo>
                    <a:pt x="67315" y="9029"/>
                    <a:pt x="65929" y="10475"/>
                    <a:pt x="64991" y="12228"/>
                  </a:cubicBezTo>
                  <a:cubicBezTo>
                    <a:pt x="64584" y="13044"/>
                    <a:pt x="64156" y="14714"/>
                    <a:pt x="63707" y="17242"/>
                  </a:cubicBezTo>
                  <a:cubicBezTo>
                    <a:pt x="63218" y="19769"/>
                    <a:pt x="62525" y="21685"/>
                    <a:pt x="61629" y="22989"/>
                  </a:cubicBezTo>
                  <a:cubicBezTo>
                    <a:pt x="58531" y="27595"/>
                    <a:pt x="53884" y="29898"/>
                    <a:pt x="47689" y="29898"/>
                  </a:cubicBezTo>
                  <a:cubicBezTo>
                    <a:pt x="46262" y="29898"/>
                    <a:pt x="44876" y="29756"/>
                    <a:pt x="43531" y="29470"/>
                  </a:cubicBezTo>
                  <a:cubicBezTo>
                    <a:pt x="42145" y="29184"/>
                    <a:pt x="40597" y="28675"/>
                    <a:pt x="38885" y="27940"/>
                  </a:cubicBezTo>
                  <a:cubicBezTo>
                    <a:pt x="37173" y="27167"/>
                    <a:pt x="35746" y="25903"/>
                    <a:pt x="34605" y="24150"/>
                  </a:cubicBezTo>
                  <a:cubicBezTo>
                    <a:pt x="33423" y="22398"/>
                    <a:pt x="32710" y="20218"/>
                    <a:pt x="32465" y="17609"/>
                  </a:cubicBezTo>
                  <a:cubicBezTo>
                    <a:pt x="32384" y="17039"/>
                    <a:pt x="32322" y="16671"/>
                    <a:pt x="32282" y="16507"/>
                  </a:cubicBezTo>
                  <a:cubicBezTo>
                    <a:pt x="32200" y="16344"/>
                    <a:pt x="31915" y="15958"/>
                    <a:pt x="31426" y="15346"/>
                  </a:cubicBezTo>
                  <a:cubicBezTo>
                    <a:pt x="30937" y="14695"/>
                    <a:pt x="30284" y="14246"/>
                    <a:pt x="29469" y="14002"/>
                  </a:cubicBezTo>
                  <a:cubicBezTo>
                    <a:pt x="28613" y="13757"/>
                    <a:pt x="27289" y="13512"/>
                    <a:pt x="25495" y="13268"/>
                  </a:cubicBezTo>
                  <a:cubicBezTo>
                    <a:pt x="23702" y="13024"/>
                    <a:pt x="21501" y="12901"/>
                    <a:pt x="18892" y="12901"/>
                  </a:cubicBezTo>
                  <a:cubicBezTo>
                    <a:pt x="8213" y="12901"/>
                    <a:pt x="2874" y="17242"/>
                    <a:pt x="2874" y="25924"/>
                  </a:cubicBezTo>
                  <a:cubicBezTo>
                    <a:pt x="2874" y="29021"/>
                    <a:pt x="3730" y="31427"/>
                    <a:pt x="5441" y="33138"/>
                  </a:cubicBezTo>
                  <a:cubicBezTo>
                    <a:pt x="7153" y="34809"/>
                    <a:pt x="8967" y="35848"/>
                    <a:pt x="10883" y="36256"/>
                  </a:cubicBezTo>
                  <a:cubicBezTo>
                    <a:pt x="12799" y="36622"/>
                    <a:pt x="15183" y="36806"/>
                    <a:pt x="18036" y="36806"/>
                  </a:cubicBezTo>
                  <a:lnTo>
                    <a:pt x="88285" y="36806"/>
                  </a:lnTo>
                  <a:lnTo>
                    <a:pt x="88041" y="39680"/>
                  </a:lnTo>
                  <a:lnTo>
                    <a:pt x="88041" y="45916"/>
                  </a:lnTo>
                  <a:lnTo>
                    <a:pt x="88285" y="54965"/>
                  </a:lnTo>
                  <a:close/>
                </a:path>
              </a:pathLst>
            </a:custGeom>
            <a:solidFill>
              <a:srgbClr val="000000"/>
            </a:solidFill>
            <a:ln w="1302" cap="flat">
              <a:noFill/>
              <a:prstDash val="solid"/>
              <a:miter/>
            </a:ln>
          </p:spPr>
          <p:txBody>
            <a:bodyPr rtlCol="0" anchor="ctr"/>
            <a:lstStyle/>
            <a:p>
              <a:endParaRPr lang="de-DE"/>
            </a:p>
          </p:txBody>
        </p:sp>
        <p:sp>
          <p:nvSpPr>
            <p:cNvPr id="217" name="Freeform 216">
              <a:extLst>
                <a:ext uri="{FF2B5EF4-FFF2-40B4-BE49-F238E27FC236}">
                  <a16:creationId xmlns:a16="http://schemas.microsoft.com/office/drawing/2014/main" id="{B010A33F-25D3-E446-C307-D97E5A1C7B97}"/>
                </a:ext>
              </a:extLst>
            </p:cNvPr>
            <p:cNvSpPr/>
            <p:nvPr/>
          </p:nvSpPr>
          <p:spPr>
            <a:xfrm>
              <a:off x="5919230" y="3276476"/>
              <a:ext cx="57532" cy="48483"/>
            </a:xfrm>
            <a:custGeom>
              <a:avLst/>
              <a:gdLst>
                <a:gd name="connsiteX0" fmla="*/ 28552 w 57532"/>
                <a:gd name="connsiteY0" fmla="*/ 48484 h 48483"/>
                <a:gd name="connsiteX1" fmla="*/ 8376 w 57532"/>
                <a:gd name="connsiteY1" fmla="*/ 40902 h 48483"/>
                <a:gd name="connsiteX2" fmla="*/ 0 w 57532"/>
                <a:gd name="connsiteY2" fmla="*/ 22438 h 48483"/>
                <a:gd name="connsiteX3" fmla="*/ 7153 w 57532"/>
                <a:gd name="connsiteY3" fmla="*/ 5748 h 48483"/>
                <a:gd name="connsiteX4" fmla="*/ 24578 w 57532"/>
                <a:gd name="connsiteY4" fmla="*/ 0 h 48483"/>
                <a:gd name="connsiteX5" fmla="*/ 26840 w 57532"/>
                <a:gd name="connsiteY5" fmla="*/ 489 h 48483"/>
                <a:gd name="connsiteX6" fmla="*/ 27207 w 57532"/>
                <a:gd name="connsiteY6" fmla="*/ 3118 h 48483"/>
                <a:gd name="connsiteX7" fmla="*/ 27207 w 57532"/>
                <a:gd name="connsiteY7" fmla="*/ 38089 h 48483"/>
                <a:gd name="connsiteX8" fmla="*/ 45977 w 57532"/>
                <a:gd name="connsiteY8" fmla="*/ 34299 h 48483"/>
                <a:gd name="connsiteX9" fmla="*/ 54353 w 57532"/>
                <a:gd name="connsiteY9" fmla="*/ 20176 h 48483"/>
                <a:gd name="connsiteX10" fmla="*/ 54108 w 57532"/>
                <a:gd name="connsiteY10" fmla="*/ 17486 h 48483"/>
                <a:gd name="connsiteX11" fmla="*/ 52824 w 57532"/>
                <a:gd name="connsiteY11" fmla="*/ 13023 h 48483"/>
                <a:gd name="connsiteX12" fmla="*/ 48850 w 57532"/>
                <a:gd name="connsiteY12" fmla="*/ 7398 h 48483"/>
                <a:gd name="connsiteX13" fmla="*/ 41452 w 57532"/>
                <a:gd name="connsiteY13" fmla="*/ 3241 h 48483"/>
                <a:gd name="connsiteX14" fmla="*/ 39740 w 57532"/>
                <a:gd name="connsiteY14" fmla="*/ 1651 h 48483"/>
                <a:gd name="connsiteX15" fmla="*/ 41208 w 57532"/>
                <a:gd name="connsiteY15" fmla="*/ 0 h 48483"/>
                <a:gd name="connsiteX16" fmla="*/ 44815 w 57532"/>
                <a:gd name="connsiteY16" fmla="*/ 1223 h 48483"/>
                <a:gd name="connsiteX17" fmla="*/ 50195 w 57532"/>
                <a:gd name="connsiteY17" fmla="*/ 4646 h 48483"/>
                <a:gd name="connsiteX18" fmla="*/ 55331 w 57532"/>
                <a:gd name="connsiteY18" fmla="*/ 11310 h 48483"/>
                <a:gd name="connsiteX19" fmla="*/ 57532 w 57532"/>
                <a:gd name="connsiteY19" fmla="*/ 20910 h 48483"/>
                <a:gd name="connsiteX20" fmla="*/ 49217 w 57532"/>
                <a:gd name="connsiteY20" fmla="*/ 40230 h 48483"/>
                <a:gd name="connsiteX21" fmla="*/ 28552 w 57532"/>
                <a:gd name="connsiteY21" fmla="*/ 48484 h 48483"/>
                <a:gd name="connsiteX22" fmla="*/ 24578 w 57532"/>
                <a:gd name="connsiteY22" fmla="*/ 37968 h 48483"/>
                <a:gd name="connsiteX23" fmla="*/ 24578 w 57532"/>
                <a:gd name="connsiteY23" fmla="*/ 8254 h 48483"/>
                <a:gd name="connsiteX24" fmla="*/ 19014 w 57532"/>
                <a:gd name="connsiteY24" fmla="*/ 8743 h 48483"/>
                <a:gd name="connsiteX25" fmla="*/ 12044 w 57532"/>
                <a:gd name="connsiteY25" fmla="*/ 10516 h 48483"/>
                <a:gd name="connsiteX26" fmla="*/ 5380 w 57532"/>
                <a:gd name="connsiteY26" fmla="*/ 14856 h 48483"/>
                <a:gd name="connsiteX27" fmla="*/ 2812 w 57532"/>
                <a:gd name="connsiteY27" fmla="*/ 22438 h 48483"/>
                <a:gd name="connsiteX28" fmla="*/ 3668 w 57532"/>
                <a:gd name="connsiteY28" fmla="*/ 26656 h 48483"/>
                <a:gd name="connsiteX29" fmla="*/ 6603 w 57532"/>
                <a:gd name="connsiteY29" fmla="*/ 31425 h 48483"/>
                <a:gd name="connsiteX30" fmla="*/ 13389 w 57532"/>
                <a:gd name="connsiteY30" fmla="*/ 35889 h 48483"/>
                <a:gd name="connsiteX31" fmla="*/ 24578 w 57532"/>
                <a:gd name="connsiteY31" fmla="*/ 37968 h 4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532" h="48483">
                  <a:moveTo>
                    <a:pt x="28552" y="48484"/>
                  </a:moveTo>
                  <a:cubicBezTo>
                    <a:pt x="20686" y="48484"/>
                    <a:pt x="13960" y="45957"/>
                    <a:pt x="8376" y="40902"/>
                  </a:cubicBezTo>
                  <a:cubicBezTo>
                    <a:pt x="2792" y="35848"/>
                    <a:pt x="0" y="29693"/>
                    <a:pt x="0" y="22438"/>
                  </a:cubicBezTo>
                  <a:cubicBezTo>
                    <a:pt x="0" y="15102"/>
                    <a:pt x="2384" y="9538"/>
                    <a:pt x="7153" y="5748"/>
                  </a:cubicBezTo>
                  <a:cubicBezTo>
                    <a:pt x="11922" y="1916"/>
                    <a:pt x="17730" y="0"/>
                    <a:pt x="24578" y="0"/>
                  </a:cubicBezTo>
                  <a:cubicBezTo>
                    <a:pt x="25841" y="0"/>
                    <a:pt x="26596" y="163"/>
                    <a:pt x="26840" y="489"/>
                  </a:cubicBezTo>
                  <a:cubicBezTo>
                    <a:pt x="27085" y="816"/>
                    <a:pt x="27207" y="1691"/>
                    <a:pt x="27207" y="3118"/>
                  </a:cubicBezTo>
                  <a:lnTo>
                    <a:pt x="27207" y="38089"/>
                  </a:lnTo>
                  <a:cubicBezTo>
                    <a:pt x="35726" y="38089"/>
                    <a:pt x="41982" y="36826"/>
                    <a:pt x="45977" y="34299"/>
                  </a:cubicBezTo>
                  <a:cubicBezTo>
                    <a:pt x="51561" y="30794"/>
                    <a:pt x="54353" y="26086"/>
                    <a:pt x="54353" y="20176"/>
                  </a:cubicBezTo>
                  <a:cubicBezTo>
                    <a:pt x="54353" y="19361"/>
                    <a:pt x="54271" y="18464"/>
                    <a:pt x="54108" y="17486"/>
                  </a:cubicBezTo>
                  <a:cubicBezTo>
                    <a:pt x="53945" y="16507"/>
                    <a:pt x="53517" y="15020"/>
                    <a:pt x="52824" y="13023"/>
                  </a:cubicBezTo>
                  <a:cubicBezTo>
                    <a:pt x="52091" y="11026"/>
                    <a:pt x="50766" y="9150"/>
                    <a:pt x="48850" y="7398"/>
                  </a:cubicBezTo>
                  <a:cubicBezTo>
                    <a:pt x="46935" y="5645"/>
                    <a:pt x="44469" y="4260"/>
                    <a:pt x="41452" y="3241"/>
                  </a:cubicBezTo>
                  <a:cubicBezTo>
                    <a:pt x="40270" y="2997"/>
                    <a:pt x="39700" y="2467"/>
                    <a:pt x="39740" y="1651"/>
                  </a:cubicBezTo>
                  <a:cubicBezTo>
                    <a:pt x="39740" y="551"/>
                    <a:pt x="40230" y="0"/>
                    <a:pt x="41208" y="0"/>
                  </a:cubicBezTo>
                  <a:cubicBezTo>
                    <a:pt x="41941" y="0"/>
                    <a:pt x="43144" y="407"/>
                    <a:pt x="44815" y="1223"/>
                  </a:cubicBezTo>
                  <a:cubicBezTo>
                    <a:pt x="46446" y="1997"/>
                    <a:pt x="48239" y="3139"/>
                    <a:pt x="50195" y="4646"/>
                  </a:cubicBezTo>
                  <a:cubicBezTo>
                    <a:pt x="52152" y="6155"/>
                    <a:pt x="53864" y="8376"/>
                    <a:pt x="55331" y="11310"/>
                  </a:cubicBezTo>
                  <a:cubicBezTo>
                    <a:pt x="56798" y="14204"/>
                    <a:pt x="57532" y="17404"/>
                    <a:pt x="57532" y="20910"/>
                  </a:cubicBezTo>
                  <a:cubicBezTo>
                    <a:pt x="57532" y="28246"/>
                    <a:pt x="54760" y="34687"/>
                    <a:pt x="49217" y="40230"/>
                  </a:cubicBezTo>
                  <a:cubicBezTo>
                    <a:pt x="43633" y="45732"/>
                    <a:pt x="36745" y="48484"/>
                    <a:pt x="28552" y="48484"/>
                  </a:cubicBezTo>
                  <a:moveTo>
                    <a:pt x="24578" y="37968"/>
                  </a:moveTo>
                  <a:lnTo>
                    <a:pt x="24578" y="8254"/>
                  </a:lnTo>
                  <a:cubicBezTo>
                    <a:pt x="22825" y="8254"/>
                    <a:pt x="20971" y="8417"/>
                    <a:pt x="19014" y="8743"/>
                  </a:cubicBezTo>
                  <a:cubicBezTo>
                    <a:pt x="17058" y="9029"/>
                    <a:pt x="14735" y="9619"/>
                    <a:pt x="12044" y="10516"/>
                  </a:cubicBezTo>
                  <a:cubicBezTo>
                    <a:pt x="9314" y="11372"/>
                    <a:pt x="7092" y="12819"/>
                    <a:pt x="5380" y="14856"/>
                  </a:cubicBezTo>
                  <a:cubicBezTo>
                    <a:pt x="3668" y="16895"/>
                    <a:pt x="2812" y="19422"/>
                    <a:pt x="2812" y="22438"/>
                  </a:cubicBezTo>
                  <a:cubicBezTo>
                    <a:pt x="2812" y="23784"/>
                    <a:pt x="3098" y="25189"/>
                    <a:pt x="3668" y="26656"/>
                  </a:cubicBezTo>
                  <a:cubicBezTo>
                    <a:pt x="4239" y="28083"/>
                    <a:pt x="5217" y="29673"/>
                    <a:pt x="6603" y="31425"/>
                  </a:cubicBezTo>
                  <a:cubicBezTo>
                    <a:pt x="7989" y="33178"/>
                    <a:pt x="10251" y="34666"/>
                    <a:pt x="13389" y="35889"/>
                  </a:cubicBezTo>
                  <a:cubicBezTo>
                    <a:pt x="16528" y="37112"/>
                    <a:pt x="20257" y="37805"/>
                    <a:pt x="24578" y="37968"/>
                  </a:cubicBezTo>
                  <a:close/>
                </a:path>
              </a:pathLst>
            </a:custGeom>
            <a:solidFill>
              <a:srgbClr val="000000"/>
            </a:solidFill>
            <a:ln w="1302" cap="flat">
              <a:noFill/>
              <a:prstDash val="solid"/>
              <a:miter/>
            </a:ln>
          </p:spPr>
          <p:txBody>
            <a:bodyPr rtlCol="0" anchor="ctr"/>
            <a:lstStyle/>
            <a:p>
              <a:endParaRPr lang="de-DE"/>
            </a:p>
          </p:txBody>
        </p:sp>
        <p:sp>
          <p:nvSpPr>
            <p:cNvPr id="218" name="Freeform 217">
              <a:extLst>
                <a:ext uri="{FF2B5EF4-FFF2-40B4-BE49-F238E27FC236}">
                  <a16:creationId xmlns:a16="http://schemas.microsoft.com/office/drawing/2014/main" id="{B3DCC7DB-1E4E-AD5F-38E6-09BC116AF4CE}"/>
                </a:ext>
              </a:extLst>
            </p:cNvPr>
            <p:cNvSpPr/>
            <p:nvPr/>
          </p:nvSpPr>
          <p:spPr>
            <a:xfrm>
              <a:off x="5881446" y="3240877"/>
              <a:ext cx="125214" cy="29042"/>
            </a:xfrm>
            <a:custGeom>
              <a:avLst/>
              <a:gdLst>
                <a:gd name="connsiteX0" fmla="*/ 123991 w 125214"/>
                <a:gd name="connsiteY0" fmla="*/ 29042 h 29042"/>
                <a:gd name="connsiteX1" fmla="*/ 121851 w 125214"/>
                <a:gd name="connsiteY1" fmla="*/ 27452 h 29042"/>
                <a:gd name="connsiteX2" fmla="*/ 62607 w 125214"/>
                <a:gd name="connsiteY2" fmla="*/ 7276 h 29042"/>
                <a:gd name="connsiteX3" fmla="*/ 4158 w 125214"/>
                <a:gd name="connsiteY3" fmla="*/ 26658 h 29042"/>
                <a:gd name="connsiteX4" fmla="*/ 1223 w 125214"/>
                <a:gd name="connsiteY4" fmla="*/ 29042 h 29042"/>
                <a:gd name="connsiteX5" fmla="*/ 0 w 125214"/>
                <a:gd name="connsiteY5" fmla="*/ 27819 h 29042"/>
                <a:gd name="connsiteX6" fmla="*/ 2507 w 125214"/>
                <a:gd name="connsiteY6" fmla="*/ 23968 h 29042"/>
                <a:gd name="connsiteX7" fmla="*/ 10761 w 125214"/>
                <a:gd name="connsiteY7" fmla="*/ 16325 h 29042"/>
                <a:gd name="connsiteX8" fmla="*/ 23539 w 125214"/>
                <a:gd name="connsiteY8" fmla="*/ 8254 h 29042"/>
                <a:gd name="connsiteX9" fmla="*/ 62607 w 125214"/>
                <a:gd name="connsiteY9" fmla="*/ 0 h 29042"/>
                <a:gd name="connsiteX10" fmla="*/ 100819 w 125214"/>
                <a:gd name="connsiteY10" fmla="*/ 7887 h 29042"/>
                <a:gd name="connsiteX11" fmla="*/ 113964 w 125214"/>
                <a:gd name="connsiteY11" fmla="*/ 15958 h 29042"/>
                <a:gd name="connsiteX12" fmla="*/ 122584 w 125214"/>
                <a:gd name="connsiteY12" fmla="*/ 23784 h 29042"/>
                <a:gd name="connsiteX13" fmla="*/ 125214 w 125214"/>
                <a:gd name="connsiteY13" fmla="*/ 27819 h 29042"/>
                <a:gd name="connsiteX14" fmla="*/ 123991 w 125214"/>
                <a:gd name="connsiteY14" fmla="*/ 29042 h 2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214" h="29042">
                  <a:moveTo>
                    <a:pt x="123991" y="29042"/>
                  </a:moveTo>
                  <a:cubicBezTo>
                    <a:pt x="123583" y="29042"/>
                    <a:pt x="122870" y="28512"/>
                    <a:pt x="121851" y="27452"/>
                  </a:cubicBezTo>
                  <a:cubicBezTo>
                    <a:pt x="108156" y="14002"/>
                    <a:pt x="88408" y="7276"/>
                    <a:pt x="62607" y="7276"/>
                  </a:cubicBezTo>
                  <a:cubicBezTo>
                    <a:pt x="36724" y="7276"/>
                    <a:pt x="17241" y="13737"/>
                    <a:pt x="4158" y="26658"/>
                  </a:cubicBezTo>
                  <a:cubicBezTo>
                    <a:pt x="2649" y="28247"/>
                    <a:pt x="1671" y="29042"/>
                    <a:pt x="1223" y="29042"/>
                  </a:cubicBezTo>
                  <a:cubicBezTo>
                    <a:pt x="408" y="29042"/>
                    <a:pt x="0" y="28635"/>
                    <a:pt x="0" y="27819"/>
                  </a:cubicBezTo>
                  <a:cubicBezTo>
                    <a:pt x="0" y="27249"/>
                    <a:pt x="836" y="25965"/>
                    <a:pt x="2507" y="23968"/>
                  </a:cubicBezTo>
                  <a:cubicBezTo>
                    <a:pt x="4178" y="21929"/>
                    <a:pt x="6929" y="19381"/>
                    <a:pt x="10761" y="16325"/>
                  </a:cubicBezTo>
                  <a:cubicBezTo>
                    <a:pt x="14592" y="13228"/>
                    <a:pt x="18851" y="10536"/>
                    <a:pt x="23539" y="8254"/>
                  </a:cubicBezTo>
                  <a:cubicBezTo>
                    <a:pt x="34911" y="2751"/>
                    <a:pt x="47933" y="0"/>
                    <a:pt x="62607" y="0"/>
                  </a:cubicBezTo>
                  <a:cubicBezTo>
                    <a:pt x="76710" y="0"/>
                    <a:pt x="89447" y="2629"/>
                    <a:pt x="100819" y="7887"/>
                  </a:cubicBezTo>
                  <a:cubicBezTo>
                    <a:pt x="105588" y="10129"/>
                    <a:pt x="109969" y="12819"/>
                    <a:pt x="113964" y="15958"/>
                  </a:cubicBezTo>
                  <a:cubicBezTo>
                    <a:pt x="117959" y="19097"/>
                    <a:pt x="120831" y="21705"/>
                    <a:pt x="122584" y="23784"/>
                  </a:cubicBezTo>
                  <a:cubicBezTo>
                    <a:pt x="124337" y="25863"/>
                    <a:pt x="125214" y="27207"/>
                    <a:pt x="125214" y="27819"/>
                  </a:cubicBezTo>
                  <a:cubicBezTo>
                    <a:pt x="125214" y="28635"/>
                    <a:pt x="124807" y="29042"/>
                    <a:pt x="123991" y="29042"/>
                  </a:cubicBezTo>
                  <a:close/>
                </a:path>
              </a:pathLst>
            </a:custGeom>
            <a:solidFill>
              <a:srgbClr val="000000"/>
            </a:solidFill>
            <a:ln w="1302" cap="flat">
              <a:noFill/>
              <a:prstDash val="solid"/>
              <a:miter/>
            </a:ln>
          </p:spPr>
          <p:txBody>
            <a:bodyPr rtlCol="0" anchor="ctr"/>
            <a:lstStyle/>
            <a:p>
              <a:endParaRPr lang="de-DE"/>
            </a:p>
          </p:txBody>
        </p:sp>
      </p:grpSp>
      <p:grpSp>
        <p:nvGrpSpPr>
          <p:cNvPr id="259" name="Group 258">
            <a:extLst>
              <a:ext uri="{FF2B5EF4-FFF2-40B4-BE49-F238E27FC236}">
                <a16:creationId xmlns:a16="http://schemas.microsoft.com/office/drawing/2014/main" id="{1541D872-F3D0-6255-69E2-3868D87BC1CB}"/>
              </a:ext>
            </a:extLst>
          </p:cNvPr>
          <p:cNvGrpSpPr/>
          <p:nvPr/>
        </p:nvGrpSpPr>
        <p:grpSpPr>
          <a:xfrm>
            <a:off x="6464339" y="2843181"/>
            <a:ext cx="2330474" cy="1445866"/>
            <a:chOff x="6464339" y="2843181"/>
            <a:chExt cx="2330474" cy="1445866"/>
          </a:xfrm>
        </p:grpSpPr>
        <p:sp>
          <p:nvSpPr>
            <p:cNvPr id="219" name="Freeform 218">
              <a:extLst>
                <a:ext uri="{FF2B5EF4-FFF2-40B4-BE49-F238E27FC236}">
                  <a16:creationId xmlns:a16="http://schemas.microsoft.com/office/drawing/2014/main" id="{AB9BAF56-5EA5-A79B-A28F-90AD7C3C66DA}"/>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6" y="2186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0" name="Freeform 219">
              <a:extLst>
                <a:ext uri="{FF2B5EF4-FFF2-40B4-BE49-F238E27FC236}">
                  <a16:creationId xmlns:a16="http://schemas.microsoft.com/office/drawing/2014/main" id="{0CB6381B-ABAF-68ED-A315-312A57C81114}"/>
                </a:ext>
              </a:extLst>
            </p:cNvPr>
            <p:cNvSpPr/>
            <p:nvPr/>
          </p:nvSpPr>
          <p:spPr>
            <a:xfrm>
              <a:off x="6464339" y="4267186"/>
              <a:ext cx="194205" cy="21861"/>
            </a:xfrm>
            <a:custGeom>
              <a:avLst/>
              <a:gdLst>
                <a:gd name="connsiteX0" fmla="*/ 0 w 194205"/>
                <a:gd name="connsiteY0" fmla="*/ 0 h 21861"/>
                <a:gd name="connsiteX1" fmla="*/ 0 w 194205"/>
                <a:gd name="connsiteY1" fmla="*/ 21861 h 21861"/>
                <a:gd name="connsiteX2" fmla="*/ 194206 w 194205"/>
                <a:gd name="connsiteY2" fmla="*/ 21861 h 21861"/>
                <a:gd name="connsiteX3" fmla="*/ 194206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6" y="2186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1" name="Freeform 220">
              <a:extLst>
                <a:ext uri="{FF2B5EF4-FFF2-40B4-BE49-F238E27FC236}">
                  <a16:creationId xmlns:a16="http://schemas.microsoft.com/office/drawing/2014/main" id="{B8CBECBA-2CB4-11F3-6AE8-90B5A90064A5}"/>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 name="connsiteX5" fmla="*/ 0 w 194206"/>
                <a:gd name="connsiteY5" fmla="*/ 0 h 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6" h="65596">
                  <a:moveTo>
                    <a:pt x="0" y="0"/>
                  </a:moveTo>
                  <a:lnTo>
                    <a:pt x="0" y="65597"/>
                  </a:lnTo>
                  <a:lnTo>
                    <a:pt x="194207" y="65597"/>
                  </a:lnTo>
                  <a:lnTo>
                    <a:pt x="194207"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2" name="Freeform 221">
              <a:extLst>
                <a:ext uri="{FF2B5EF4-FFF2-40B4-BE49-F238E27FC236}">
                  <a16:creationId xmlns:a16="http://schemas.microsoft.com/office/drawing/2014/main" id="{D2DF8BF0-E8BB-FA8E-DC43-8562CE779BB2}"/>
                </a:ext>
              </a:extLst>
            </p:cNvPr>
            <p:cNvSpPr/>
            <p:nvPr/>
          </p:nvSpPr>
          <p:spPr>
            <a:xfrm>
              <a:off x="6658545" y="4223450"/>
              <a:ext cx="194206" cy="65596"/>
            </a:xfrm>
            <a:custGeom>
              <a:avLst/>
              <a:gdLst>
                <a:gd name="connsiteX0" fmla="*/ 0 w 194206"/>
                <a:gd name="connsiteY0" fmla="*/ 0 h 65596"/>
                <a:gd name="connsiteX1" fmla="*/ 0 w 194206"/>
                <a:gd name="connsiteY1" fmla="*/ 65597 h 65596"/>
                <a:gd name="connsiteX2" fmla="*/ 194207 w 194206"/>
                <a:gd name="connsiteY2" fmla="*/ 65597 h 65596"/>
                <a:gd name="connsiteX3" fmla="*/ 194207 w 194206"/>
                <a:gd name="connsiteY3" fmla="*/ 0 h 65596"/>
                <a:gd name="connsiteX4" fmla="*/ 0 w 194206"/>
                <a:gd name="connsiteY4" fmla="*/ 0 h 6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6" h="65596">
                  <a:moveTo>
                    <a:pt x="0" y="0"/>
                  </a:moveTo>
                  <a:lnTo>
                    <a:pt x="0" y="65597"/>
                  </a:lnTo>
                  <a:lnTo>
                    <a:pt x="194207" y="65597"/>
                  </a:lnTo>
                  <a:lnTo>
                    <a:pt x="194207" y="0"/>
                  </a:lnTo>
                  <a:lnTo>
                    <a:pt x="0" y="0"/>
                  </a:lnTo>
                </a:path>
              </a:pathLst>
            </a:custGeom>
            <a:noFill/>
            <a:ln w="5207" cap="rnd">
              <a:solidFill>
                <a:srgbClr val="000000"/>
              </a:solidFill>
              <a:prstDash val="solid"/>
              <a:round/>
            </a:ln>
          </p:spPr>
          <p:txBody>
            <a:bodyPr rtlCol="0" anchor="ctr"/>
            <a:lstStyle/>
            <a:p>
              <a:endParaRPr lang="de-DE"/>
            </a:p>
          </p:txBody>
        </p:sp>
        <p:sp>
          <p:nvSpPr>
            <p:cNvPr id="223" name="Freeform 222">
              <a:extLst>
                <a:ext uri="{FF2B5EF4-FFF2-40B4-BE49-F238E27FC236}">
                  <a16:creationId xmlns:a16="http://schemas.microsoft.com/office/drawing/2014/main" id="{54BC37E7-9A3E-F857-0991-AED73085765B}"/>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 name="connsiteX5" fmla="*/ 0 w 194205"/>
                <a:gd name="connsiteY5" fmla="*/ 0 h 19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96802">
                  <a:moveTo>
                    <a:pt x="0" y="0"/>
                  </a:moveTo>
                  <a:lnTo>
                    <a:pt x="0" y="196803"/>
                  </a:lnTo>
                  <a:lnTo>
                    <a:pt x="194206" y="196803"/>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4" name="Freeform 223">
              <a:extLst>
                <a:ext uri="{FF2B5EF4-FFF2-40B4-BE49-F238E27FC236}">
                  <a16:creationId xmlns:a16="http://schemas.microsoft.com/office/drawing/2014/main" id="{AEC41A26-15C9-0B06-6F51-9C0DE5376ACE}"/>
                </a:ext>
              </a:extLst>
            </p:cNvPr>
            <p:cNvSpPr/>
            <p:nvPr/>
          </p:nvSpPr>
          <p:spPr>
            <a:xfrm>
              <a:off x="6852751" y="4092244"/>
              <a:ext cx="194205" cy="196802"/>
            </a:xfrm>
            <a:custGeom>
              <a:avLst/>
              <a:gdLst>
                <a:gd name="connsiteX0" fmla="*/ 0 w 194205"/>
                <a:gd name="connsiteY0" fmla="*/ 0 h 196802"/>
                <a:gd name="connsiteX1" fmla="*/ 0 w 194205"/>
                <a:gd name="connsiteY1" fmla="*/ 196803 h 196802"/>
                <a:gd name="connsiteX2" fmla="*/ 194206 w 194205"/>
                <a:gd name="connsiteY2" fmla="*/ 196803 h 196802"/>
                <a:gd name="connsiteX3" fmla="*/ 194206 w 194205"/>
                <a:gd name="connsiteY3" fmla="*/ 0 h 196802"/>
                <a:gd name="connsiteX4" fmla="*/ 0 w 194205"/>
                <a:gd name="connsiteY4" fmla="*/ 0 h 196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96802">
                  <a:moveTo>
                    <a:pt x="0" y="0"/>
                  </a:moveTo>
                  <a:lnTo>
                    <a:pt x="0" y="196803"/>
                  </a:lnTo>
                  <a:lnTo>
                    <a:pt x="194206" y="196803"/>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5" name="Freeform 224">
              <a:extLst>
                <a:ext uri="{FF2B5EF4-FFF2-40B4-BE49-F238E27FC236}">
                  <a16:creationId xmlns:a16="http://schemas.microsoft.com/office/drawing/2014/main" id="{F6C718A3-9ED7-4DEB-D3FD-54233BF64292}"/>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 name="connsiteX5" fmla="*/ 0 w 194199"/>
                <a:gd name="connsiteY5" fmla="*/ 0 h 65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199" h="656023">
                  <a:moveTo>
                    <a:pt x="0" y="0"/>
                  </a:moveTo>
                  <a:lnTo>
                    <a:pt x="0" y="656023"/>
                  </a:lnTo>
                  <a:lnTo>
                    <a:pt x="194199" y="656023"/>
                  </a:lnTo>
                  <a:lnTo>
                    <a:pt x="19419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6" name="Freeform 225">
              <a:extLst>
                <a:ext uri="{FF2B5EF4-FFF2-40B4-BE49-F238E27FC236}">
                  <a16:creationId xmlns:a16="http://schemas.microsoft.com/office/drawing/2014/main" id="{9EC9DAF4-296B-67E2-152E-C94E7C39AD27}"/>
                </a:ext>
              </a:extLst>
            </p:cNvPr>
            <p:cNvSpPr/>
            <p:nvPr/>
          </p:nvSpPr>
          <p:spPr>
            <a:xfrm>
              <a:off x="7046957" y="3633024"/>
              <a:ext cx="194199" cy="656023"/>
            </a:xfrm>
            <a:custGeom>
              <a:avLst/>
              <a:gdLst>
                <a:gd name="connsiteX0" fmla="*/ 0 w 194199"/>
                <a:gd name="connsiteY0" fmla="*/ 0 h 656023"/>
                <a:gd name="connsiteX1" fmla="*/ 0 w 194199"/>
                <a:gd name="connsiteY1" fmla="*/ 656023 h 656023"/>
                <a:gd name="connsiteX2" fmla="*/ 194199 w 194199"/>
                <a:gd name="connsiteY2" fmla="*/ 656023 h 656023"/>
                <a:gd name="connsiteX3" fmla="*/ 194199 w 194199"/>
                <a:gd name="connsiteY3" fmla="*/ 0 h 656023"/>
                <a:gd name="connsiteX4" fmla="*/ 0 w 194199"/>
                <a:gd name="connsiteY4" fmla="*/ 0 h 656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199" h="656023">
                  <a:moveTo>
                    <a:pt x="0" y="0"/>
                  </a:moveTo>
                  <a:lnTo>
                    <a:pt x="0" y="656023"/>
                  </a:lnTo>
                  <a:lnTo>
                    <a:pt x="194199" y="656023"/>
                  </a:lnTo>
                  <a:lnTo>
                    <a:pt x="194199" y="0"/>
                  </a:lnTo>
                  <a:lnTo>
                    <a:pt x="0" y="0"/>
                  </a:lnTo>
                </a:path>
              </a:pathLst>
            </a:custGeom>
            <a:noFill/>
            <a:ln w="5207" cap="rnd">
              <a:solidFill>
                <a:srgbClr val="000000"/>
              </a:solidFill>
              <a:prstDash val="solid"/>
              <a:round/>
            </a:ln>
          </p:spPr>
          <p:txBody>
            <a:bodyPr rtlCol="0" anchor="ctr"/>
            <a:lstStyle/>
            <a:p>
              <a:endParaRPr lang="de-DE"/>
            </a:p>
          </p:txBody>
        </p:sp>
        <p:sp>
          <p:nvSpPr>
            <p:cNvPr id="227" name="Freeform 226">
              <a:extLst>
                <a:ext uri="{FF2B5EF4-FFF2-40B4-BE49-F238E27FC236}">
                  <a16:creationId xmlns:a16="http://schemas.microsoft.com/office/drawing/2014/main" id="{C5666B5E-4968-96D0-7AD3-AF62735BB268}"/>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 name="connsiteX5" fmla="*/ 0 w 194205"/>
                <a:gd name="connsiteY5" fmla="*/ 0 h 115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158976">
                  <a:moveTo>
                    <a:pt x="0" y="0"/>
                  </a:moveTo>
                  <a:lnTo>
                    <a:pt x="0" y="1158977"/>
                  </a:lnTo>
                  <a:lnTo>
                    <a:pt x="194206" y="1158977"/>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28" name="Freeform 227">
              <a:extLst>
                <a:ext uri="{FF2B5EF4-FFF2-40B4-BE49-F238E27FC236}">
                  <a16:creationId xmlns:a16="http://schemas.microsoft.com/office/drawing/2014/main" id="{D8099C4D-9003-9597-3AB3-F801909CD241}"/>
                </a:ext>
              </a:extLst>
            </p:cNvPr>
            <p:cNvSpPr/>
            <p:nvPr/>
          </p:nvSpPr>
          <p:spPr>
            <a:xfrm>
              <a:off x="7241156" y="3130070"/>
              <a:ext cx="194205" cy="1158976"/>
            </a:xfrm>
            <a:custGeom>
              <a:avLst/>
              <a:gdLst>
                <a:gd name="connsiteX0" fmla="*/ 0 w 194205"/>
                <a:gd name="connsiteY0" fmla="*/ 0 h 1158976"/>
                <a:gd name="connsiteX1" fmla="*/ 0 w 194205"/>
                <a:gd name="connsiteY1" fmla="*/ 1158977 h 1158976"/>
                <a:gd name="connsiteX2" fmla="*/ 194206 w 194205"/>
                <a:gd name="connsiteY2" fmla="*/ 1158977 h 1158976"/>
                <a:gd name="connsiteX3" fmla="*/ 194206 w 194205"/>
                <a:gd name="connsiteY3" fmla="*/ 0 h 1158976"/>
                <a:gd name="connsiteX4" fmla="*/ 0 w 194205"/>
                <a:gd name="connsiteY4" fmla="*/ 0 h 115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158976">
                  <a:moveTo>
                    <a:pt x="0" y="0"/>
                  </a:moveTo>
                  <a:lnTo>
                    <a:pt x="0" y="1158977"/>
                  </a:lnTo>
                  <a:lnTo>
                    <a:pt x="194206" y="1158977"/>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29" name="Freeform 228">
              <a:extLst>
                <a:ext uri="{FF2B5EF4-FFF2-40B4-BE49-F238E27FC236}">
                  <a16:creationId xmlns:a16="http://schemas.microsoft.com/office/drawing/2014/main" id="{0FABC247-FA06-9A70-18B4-4F487F131D08}"/>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 name="connsiteX5" fmla="*/ 0 w 194218"/>
                <a:gd name="connsiteY5" fmla="*/ 0 h 144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18" h="1443255">
                  <a:moveTo>
                    <a:pt x="0" y="0"/>
                  </a:moveTo>
                  <a:lnTo>
                    <a:pt x="0" y="1443256"/>
                  </a:lnTo>
                  <a:lnTo>
                    <a:pt x="194219" y="1443256"/>
                  </a:lnTo>
                  <a:lnTo>
                    <a:pt x="194219"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0" name="Freeform 229">
              <a:extLst>
                <a:ext uri="{FF2B5EF4-FFF2-40B4-BE49-F238E27FC236}">
                  <a16:creationId xmlns:a16="http://schemas.microsoft.com/office/drawing/2014/main" id="{D00B0337-AD99-F5B2-A9AC-E0C566DBBF92}"/>
                </a:ext>
              </a:extLst>
            </p:cNvPr>
            <p:cNvSpPr/>
            <p:nvPr/>
          </p:nvSpPr>
          <p:spPr>
            <a:xfrm>
              <a:off x="7435362" y="2845791"/>
              <a:ext cx="194218" cy="1443255"/>
            </a:xfrm>
            <a:custGeom>
              <a:avLst/>
              <a:gdLst>
                <a:gd name="connsiteX0" fmla="*/ 0 w 194218"/>
                <a:gd name="connsiteY0" fmla="*/ 0 h 1443255"/>
                <a:gd name="connsiteX1" fmla="*/ 0 w 194218"/>
                <a:gd name="connsiteY1" fmla="*/ 1443256 h 1443255"/>
                <a:gd name="connsiteX2" fmla="*/ 194219 w 194218"/>
                <a:gd name="connsiteY2" fmla="*/ 1443256 h 1443255"/>
                <a:gd name="connsiteX3" fmla="*/ 194219 w 194218"/>
                <a:gd name="connsiteY3" fmla="*/ 0 h 1443255"/>
                <a:gd name="connsiteX4" fmla="*/ 0 w 194218"/>
                <a:gd name="connsiteY4" fmla="*/ 0 h 1443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18" h="1443255">
                  <a:moveTo>
                    <a:pt x="0" y="0"/>
                  </a:moveTo>
                  <a:lnTo>
                    <a:pt x="0" y="1443256"/>
                  </a:lnTo>
                  <a:lnTo>
                    <a:pt x="194219" y="1443256"/>
                  </a:lnTo>
                  <a:lnTo>
                    <a:pt x="194219" y="0"/>
                  </a:lnTo>
                  <a:lnTo>
                    <a:pt x="0" y="0"/>
                  </a:lnTo>
                </a:path>
              </a:pathLst>
            </a:custGeom>
            <a:noFill/>
            <a:ln w="5207" cap="rnd">
              <a:solidFill>
                <a:srgbClr val="000000"/>
              </a:solidFill>
              <a:prstDash val="solid"/>
              <a:round/>
            </a:ln>
          </p:spPr>
          <p:txBody>
            <a:bodyPr rtlCol="0" anchor="ctr"/>
            <a:lstStyle/>
            <a:p>
              <a:endParaRPr lang="de-DE"/>
            </a:p>
          </p:txBody>
        </p:sp>
        <p:sp>
          <p:nvSpPr>
            <p:cNvPr id="231" name="Freeform 230">
              <a:extLst>
                <a:ext uri="{FF2B5EF4-FFF2-40B4-BE49-F238E27FC236}">
                  <a16:creationId xmlns:a16="http://schemas.microsoft.com/office/drawing/2014/main" id="{1C0244B1-F010-0770-3098-06D86B63F3C8}"/>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 name="connsiteX5" fmla="*/ 0 w 194205"/>
                <a:gd name="connsiteY5" fmla="*/ 0 h 139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399520">
                  <a:moveTo>
                    <a:pt x="0" y="0"/>
                  </a:moveTo>
                  <a:lnTo>
                    <a:pt x="0" y="1399520"/>
                  </a:lnTo>
                  <a:lnTo>
                    <a:pt x="194206" y="1399520"/>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2" name="Freeform 231">
              <a:extLst>
                <a:ext uri="{FF2B5EF4-FFF2-40B4-BE49-F238E27FC236}">
                  <a16:creationId xmlns:a16="http://schemas.microsoft.com/office/drawing/2014/main" id="{0DA4353E-EF64-071F-00B3-C2F412146495}"/>
                </a:ext>
              </a:extLst>
            </p:cNvPr>
            <p:cNvSpPr/>
            <p:nvPr/>
          </p:nvSpPr>
          <p:spPr>
            <a:xfrm>
              <a:off x="7629580" y="2889527"/>
              <a:ext cx="194205" cy="1399520"/>
            </a:xfrm>
            <a:custGeom>
              <a:avLst/>
              <a:gdLst>
                <a:gd name="connsiteX0" fmla="*/ 0 w 194205"/>
                <a:gd name="connsiteY0" fmla="*/ 0 h 1399520"/>
                <a:gd name="connsiteX1" fmla="*/ 0 w 194205"/>
                <a:gd name="connsiteY1" fmla="*/ 1399520 h 1399520"/>
                <a:gd name="connsiteX2" fmla="*/ 194206 w 194205"/>
                <a:gd name="connsiteY2" fmla="*/ 1399520 h 1399520"/>
                <a:gd name="connsiteX3" fmla="*/ 194206 w 194205"/>
                <a:gd name="connsiteY3" fmla="*/ 0 h 1399520"/>
                <a:gd name="connsiteX4" fmla="*/ 0 w 194205"/>
                <a:gd name="connsiteY4" fmla="*/ 0 h 139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399520">
                  <a:moveTo>
                    <a:pt x="0" y="0"/>
                  </a:moveTo>
                  <a:lnTo>
                    <a:pt x="0" y="1399520"/>
                  </a:lnTo>
                  <a:lnTo>
                    <a:pt x="194206" y="1399520"/>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3" name="Freeform 232">
              <a:extLst>
                <a:ext uri="{FF2B5EF4-FFF2-40B4-BE49-F238E27FC236}">
                  <a16:creationId xmlns:a16="http://schemas.microsoft.com/office/drawing/2014/main" id="{66930CB4-4D05-E2B7-9550-FBDF22F6677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 name="connsiteX5" fmla="*/ 0 w 194205"/>
                <a:gd name="connsiteY5" fmla="*/ 0 h 102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27771">
                  <a:moveTo>
                    <a:pt x="0" y="0"/>
                  </a:moveTo>
                  <a:lnTo>
                    <a:pt x="0" y="1027772"/>
                  </a:lnTo>
                  <a:lnTo>
                    <a:pt x="194205" y="1027772"/>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4" name="Freeform 233">
              <a:extLst>
                <a:ext uri="{FF2B5EF4-FFF2-40B4-BE49-F238E27FC236}">
                  <a16:creationId xmlns:a16="http://schemas.microsoft.com/office/drawing/2014/main" id="{A055740F-5EF1-0657-A076-281224134D8C}"/>
                </a:ext>
              </a:extLst>
            </p:cNvPr>
            <p:cNvSpPr/>
            <p:nvPr/>
          </p:nvSpPr>
          <p:spPr>
            <a:xfrm>
              <a:off x="7823786" y="3261275"/>
              <a:ext cx="194205" cy="1027771"/>
            </a:xfrm>
            <a:custGeom>
              <a:avLst/>
              <a:gdLst>
                <a:gd name="connsiteX0" fmla="*/ 0 w 194205"/>
                <a:gd name="connsiteY0" fmla="*/ 0 h 1027771"/>
                <a:gd name="connsiteX1" fmla="*/ 0 w 194205"/>
                <a:gd name="connsiteY1" fmla="*/ 1027772 h 1027771"/>
                <a:gd name="connsiteX2" fmla="*/ 194205 w 194205"/>
                <a:gd name="connsiteY2" fmla="*/ 1027772 h 1027771"/>
                <a:gd name="connsiteX3" fmla="*/ 194205 w 194205"/>
                <a:gd name="connsiteY3" fmla="*/ 0 h 1027771"/>
                <a:gd name="connsiteX4" fmla="*/ 0 w 194205"/>
                <a:gd name="connsiteY4" fmla="*/ 0 h 102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27771">
                  <a:moveTo>
                    <a:pt x="0" y="0"/>
                  </a:moveTo>
                  <a:lnTo>
                    <a:pt x="0" y="1027772"/>
                  </a:lnTo>
                  <a:lnTo>
                    <a:pt x="194205" y="1027772"/>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35" name="Freeform 234">
              <a:extLst>
                <a:ext uri="{FF2B5EF4-FFF2-40B4-BE49-F238E27FC236}">
                  <a16:creationId xmlns:a16="http://schemas.microsoft.com/office/drawing/2014/main" id="{B26F3AA1-2643-09C6-CD8C-891D1B143380}"/>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 name="connsiteX5" fmla="*/ 0 w 194205"/>
                <a:gd name="connsiteY5" fmla="*/ 0 h 37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371744">
                  <a:moveTo>
                    <a:pt x="0" y="0"/>
                  </a:moveTo>
                  <a:lnTo>
                    <a:pt x="0" y="371745"/>
                  </a:lnTo>
                  <a:lnTo>
                    <a:pt x="194206" y="371745"/>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6" name="Freeform 235">
              <a:extLst>
                <a:ext uri="{FF2B5EF4-FFF2-40B4-BE49-F238E27FC236}">
                  <a16:creationId xmlns:a16="http://schemas.microsoft.com/office/drawing/2014/main" id="{06429890-E4B3-40B3-2904-09CC10CEF77E}"/>
                </a:ext>
              </a:extLst>
            </p:cNvPr>
            <p:cNvSpPr/>
            <p:nvPr/>
          </p:nvSpPr>
          <p:spPr>
            <a:xfrm>
              <a:off x="8017991" y="3917302"/>
              <a:ext cx="194205" cy="371744"/>
            </a:xfrm>
            <a:custGeom>
              <a:avLst/>
              <a:gdLst>
                <a:gd name="connsiteX0" fmla="*/ 0 w 194205"/>
                <a:gd name="connsiteY0" fmla="*/ 0 h 371744"/>
                <a:gd name="connsiteX1" fmla="*/ 0 w 194205"/>
                <a:gd name="connsiteY1" fmla="*/ 371745 h 371744"/>
                <a:gd name="connsiteX2" fmla="*/ 194206 w 194205"/>
                <a:gd name="connsiteY2" fmla="*/ 371745 h 371744"/>
                <a:gd name="connsiteX3" fmla="*/ 194206 w 194205"/>
                <a:gd name="connsiteY3" fmla="*/ 0 h 371744"/>
                <a:gd name="connsiteX4" fmla="*/ 0 w 194205"/>
                <a:gd name="connsiteY4" fmla="*/ 0 h 37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371744">
                  <a:moveTo>
                    <a:pt x="0" y="0"/>
                  </a:moveTo>
                  <a:lnTo>
                    <a:pt x="0" y="371745"/>
                  </a:lnTo>
                  <a:lnTo>
                    <a:pt x="194206" y="371745"/>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7" name="Freeform 236">
              <a:extLst>
                <a:ext uri="{FF2B5EF4-FFF2-40B4-BE49-F238E27FC236}">
                  <a16:creationId xmlns:a16="http://schemas.microsoft.com/office/drawing/2014/main" id="{6634E25E-4E80-F9A8-DA3C-99B5568D9B07}"/>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 name="connsiteX5" fmla="*/ 0 w 194205"/>
                <a:gd name="connsiteY5" fmla="*/ 0 h 8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87470">
                  <a:moveTo>
                    <a:pt x="0" y="0"/>
                  </a:moveTo>
                  <a:lnTo>
                    <a:pt x="0" y="87471"/>
                  </a:lnTo>
                  <a:lnTo>
                    <a:pt x="194206" y="87471"/>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38" name="Freeform 237">
              <a:extLst>
                <a:ext uri="{FF2B5EF4-FFF2-40B4-BE49-F238E27FC236}">
                  <a16:creationId xmlns:a16="http://schemas.microsoft.com/office/drawing/2014/main" id="{EE261A64-AFF7-CB7C-BD02-8CFFD585CE83}"/>
                </a:ext>
              </a:extLst>
            </p:cNvPr>
            <p:cNvSpPr/>
            <p:nvPr/>
          </p:nvSpPr>
          <p:spPr>
            <a:xfrm>
              <a:off x="8212197" y="4201576"/>
              <a:ext cx="194205" cy="87470"/>
            </a:xfrm>
            <a:custGeom>
              <a:avLst/>
              <a:gdLst>
                <a:gd name="connsiteX0" fmla="*/ 0 w 194205"/>
                <a:gd name="connsiteY0" fmla="*/ 0 h 87470"/>
                <a:gd name="connsiteX1" fmla="*/ 0 w 194205"/>
                <a:gd name="connsiteY1" fmla="*/ 87471 h 87470"/>
                <a:gd name="connsiteX2" fmla="*/ 194206 w 194205"/>
                <a:gd name="connsiteY2" fmla="*/ 87471 h 87470"/>
                <a:gd name="connsiteX3" fmla="*/ 194206 w 194205"/>
                <a:gd name="connsiteY3" fmla="*/ 0 h 87470"/>
                <a:gd name="connsiteX4" fmla="*/ 0 w 194205"/>
                <a:gd name="connsiteY4" fmla="*/ 0 h 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87470">
                  <a:moveTo>
                    <a:pt x="0" y="0"/>
                  </a:moveTo>
                  <a:lnTo>
                    <a:pt x="0" y="87471"/>
                  </a:lnTo>
                  <a:lnTo>
                    <a:pt x="194206" y="87471"/>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39" name="Freeform 238">
              <a:extLst>
                <a:ext uri="{FF2B5EF4-FFF2-40B4-BE49-F238E27FC236}">
                  <a16:creationId xmlns:a16="http://schemas.microsoft.com/office/drawing/2014/main" id="{78DFAA35-7134-04AA-DF73-741A51C766A9}"/>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 name="connsiteX5" fmla="*/ 0 w 194205"/>
                <a:gd name="connsiteY5" fmla="*/ 0 h 10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109332">
                  <a:moveTo>
                    <a:pt x="0" y="0"/>
                  </a:moveTo>
                  <a:lnTo>
                    <a:pt x="0" y="109332"/>
                  </a:lnTo>
                  <a:lnTo>
                    <a:pt x="194206" y="109332"/>
                  </a:lnTo>
                  <a:lnTo>
                    <a:pt x="194206"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0" name="Freeform 239">
              <a:extLst>
                <a:ext uri="{FF2B5EF4-FFF2-40B4-BE49-F238E27FC236}">
                  <a16:creationId xmlns:a16="http://schemas.microsoft.com/office/drawing/2014/main" id="{C7BAB7DB-FFFE-72C7-1351-843C2B701855}"/>
                </a:ext>
              </a:extLst>
            </p:cNvPr>
            <p:cNvSpPr/>
            <p:nvPr/>
          </p:nvSpPr>
          <p:spPr>
            <a:xfrm>
              <a:off x="8406403" y="4179715"/>
              <a:ext cx="194205" cy="109332"/>
            </a:xfrm>
            <a:custGeom>
              <a:avLst/>
              <a:gdLst>
                <a:gd name="connsiteX0" fmla="*/ 0 w 194205"/>
                <a:gd name="connsiteY0" fmla="*/ 0 h 109332"/>
                <a:gd name="connsiteX1" fmla="*/ 0 w 194205"/>
                <a:gd name="connsiteY1" fmla="*/ 109332 h 109332"/>
                <a:gd name="connsiteX2" fmla="*/ 194206 w 194205"/>
                <a:gd name="connsiteY2" fmla="*/ 109332 h 109332"/>
                <a:gd name="connsiteX3" fmla="*/ 194206 w 194205"/>
                <a:gd name="connsiteY3" fmla="*/ 0 h 109332"/>
                <a:gd name="connsiteX4" fmla="*/ 0 w 194205"/>
                <a:gd name="connsiteY4" fmla="*/ 0 h 10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109332">
                  <a:moveTo>
                    <a:pt x="0" y="0"/>
                  </a:moveTo>
                  <a:lnTo>
                    <a:pt x="0" y="109332"/>
                  </a:lnTo>
                  <a:lnTo>
                    <a:pt x="194206" y="109332"/>
                  </a:lnTo>
                  <a:lnTo>
                    <a:pt x="194206" y="0"/>
                  </a:lnTo>
                  <a:lnTo>
                    <a:pt x="0" y="0"/>
                  </a:lnTo>
                </a:path>
              </a:pathLst>
            </a:custGeom>
            <a:noFill/>
            <a:ln w="5207" cap="rnd">
              <a:solidFill>
                <a:srgbClr val="000000"/>
              </a:solidFill>
              <a:prstDash val="solid"/>
              <a:round/>
            </a:ln>
          </p:spPr>
          <p:txBody>
            <a:bodyPr rtlCol="0" anchor="ctr"/>
            <a:lstStyle/>
            <a:p>
              <a:endParaRPr lang="de-DE"/>
            </a:p>
          </p:txBody>
        </p:sp>
        <p:sp>
          <p:nvSpPr>
            <p:cNvPr id="241" name="Freeform 240">
              <a:extLst>
                <a:ext uri="{FF2B5EF4-FFF2-40B4-BE49-F238E27FC236}">
                  <a16:creationId xmlns:a16="http://schemas.microsoft.com/office/drawing/2014/main" id="{486B6D97-31FF-B46A-15F0-1FAB7CAE452A}"/>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 name="connsiteX5" fmla="*/ 0 w 194205"/>
                <a:gd name="connsiteY5" fmla="*/ 0 h 21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05" h="21861">
                  <a:moveTo>
                    <a:pt x="0" y="0"/>
                  </a:moveTo>
                  <a:lnTo>
                    <a:pt x="0" y="21861"/>
                  </a:lnTo>
                  <a:lnTo>
                    <a:pt x="194205" y="21861"/>
                  </a:lnTo>
                  <a:lnTo>
                    <a:pt x="194205" y="0"/>
                  </a:lnTo>
                  <a:lnTo>
                    <a:pt x="0" y="0"/>
                  </a:lnTo>
                  <a:lnTo>
                    <a:pt x="0" y="0"/>
                  </a:lnTo>
                  <a:close/>
                </a:path>
              </a:pathLst>
            </a:custGeom>
            <a:solidFill>
              <a:srgbClr val="009AF9"/>
            </a:solidFill>
            <a:ln w="1302" cap="flat">
              <a:noFill/>
              <a:prstDash val="solid"/>
              <a:miter/>
            </a:ln>
          </p:spPr>
          <p:txBody>
            <a:bodyPr rtlCol="0" anchor="ctr"/>
            <a:lstStyle/>
            <a:p>
              <a:endParaRPr lang="de-DE"/>
            </a:p>
          </p:txBody>
        </p:sp>
        <p:sp>
          <p:nvSpPr>
            <p:cNvPr id="242" name="Freeform 241">
              <a:extLst>
                <a:ext uri="{FF2B5EF4-FFF2-40B4-BE49-F238E27FC236}">
                  <a16:creationId xmlns:a16="http://schemas.microsoft.com/office/drawing/2014/main" id="{B06DD923-6783-ABFF-AC9A-F062F739A73E}"/>
                </a:ext>
              </a:extLst>
            </p:cNvPr>
            <p:cNvSpPr/>
            <p:nvPr/>
          </p:nvSpPr>
          <p:spPr>
            <a:xfrm>
              <a:off x="8600608" y="4267186"/>
              <a:ext cx="194205" cy="21861"/>
            </a:xfrm>
            <a:custGeom>
              <a:avLst/>
              <a:gdLst>
                <a:gd name="connsiteX0" fmla="*/ 0 w 194205"/>
                <a:gd name="connsiteY0" fmla="*/ 0 h 21861"/>
                <a:gd name="connsiteX1" fmla="*/ 0 w 194205"/>
                <a:gd name="connsiteY1" fmla="*/ 21861 h 21861"/>
                <a:gd name="connsiteX2" fmla="*/ 194205 w 194205"/>
                <a:gd name="connsiteY2" fmla="*/ 21861 h 21861"/>
                <a:gd name="connsiteX3" fmla="*/ 194205 w 194205"/>
                <a:gd name="connsiteY3" fmla="*/ 0 h 21861"/>
                <a:gd name="connsiteX4" fmla="*/ 0 w 194205"/>
                <a:gd name="connsiteY4" fmla="*/ 0 h 21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5" h="21861">
                  <a:moveTo>
                    <a:pt x="0" y="0"/>
                  </a:moveTo>
                  <a:lnTo>
                    <a:pt x="0" y="21861"/>
                  </a:lnTo>
                  <a:lnTo>
                    <a:pt x="194205" y="21861"/>
                  </a:lnTo>
                  <a:lnTo>
                    <a:pt x="194205" y="0"/>
                  </a:lnTo>
                  <a:lnTo>
                    <a:pt x="0" y="0"/>
                  </a:lnTo>
                </a:path>
              </a:pathLst>
            </a:custGeom>
            <a:noFill/>
            <a:ln w="5207" cap="rnd">
              <a:solidFill>
                <a:srgbClr val="000000"/>
              </a:solidFill>
              <a:prstDash val="solid"/>
              <a:round/>
            </a:ln>
          </p:spPr>
          <p:txBody>
            <a:bodyPr rtlCol="0" anchor="ctr"/>
            <a:lstStyle/>
            <a:p>
              <a:endParaRPr lang="de-DE"/>
            </a:p>
          </p:txBody>
        </p:sp>
        <p:sp>
          <p:nvSpPr>
            <p:cNvPr id="243" name="Freeform 242">
              <a:extLst>
                <a:ext uri="{FF2B5EF4-FFF2-40B4-BE49-F238E27FC236}">
                  <a16:creationId xmlns:a16="http://schemas.microsoft.com/office/drawing/2014/main" id="{711B90A3-0225-F77C-9CCB-A271B53C9313}"/>
                </a:ext>
              </a:extLst>
            </p:cNvPr>
            <p:cNvSpPr/>
            <p:nvPr/>
          </p:nvSpPr>
          <p:spPr>
            <a:xfrm>
              <a:off x="655883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4" name="Freeform 243">
              <a:extLst>
                <a:ext uri="{FF2B5EF4-FFF2-40B4-BE49-F238E27FC236}">
                  <a16:creationId xmlns:a16="http://schemas.microsoft.com/office/drawing/2014/main" id="{B144F1DA-2506-C908-3061-2BD2B9BE8854}"/>
                </a:ext>
              </a:extLst>
            </p:cNvPr>
            <p:cNvSpPr/>
            <p:nvPr/>
          </p:nvSpPr>
          <p:spPr>
            <a:xfrm>
              <a:off x="6753037" y="422084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5" name="Freeform 244">
              <a:extLst>
                <a:ext uri="{FF2B5EF4-FFF2-40B4-BE49-F238E27FC236}">
                  <a16:creationId xmlns:a16="http://schemas.microsoft.com/office/drawing/2014/main" id="{0656EE1D-616A-A718-991F-C4A22EB28CD0}"/>
                </a:ext>
              </a:extLst>
            </p:cNvPr>
            <p:cNvSpPr/>
            <p:nvPr/>
          </p:nvSpPr>
          <p:spPr>
            <a:xfrm>
              <a:off x="6947244" y="4089634"/>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6" name="Freeform 245">
              <a:extLst>
                <a:ext uri="{FF2B5EF4-FFF2-40B4-BE49-F238E27FC236}">
                  <a16:creationId xmlns:a16="http://schemas.microsoft.com/office/drawing/2014/main" id="{536CC4D0-E0A4-F566-9DE3-455335D1757B}"/>
                </a:ext>
              </a:extLst>
            </p:cNvPr>
            <p:cNvSpPr/>
            <p:nvPr/>
          </p:nvSpPr>
          <p:spPr>
            <a:xfrm>
              <a:off x="7141449" y="3630413"/>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7" name="Freeform 246">
              <a:extLst>
                <a:ext uri="{FF2B5EF4-FFF2-40B4-BE49-F238E27FC236}">
                  <a16:creationId xmlns:a16="http://schemas.microsoft.com/office/drawing/2014/main" id="{6012974E-E04F-4409-2214-1866592D2490}"/>
                </a:ext>
              </a:extLst>
            </p:cNvPr>
            <p:cNvSpPr/>
            <p:nvPr/>
          </p:nvSpPr>
          <p:spPr>
            <a:xfrm>
              <a:off x="7335649" y="3127460"/>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8" name="Freeform 247">
              <a:extLst>
                <a:ext uri="{FF2B5EF4-FFF2-40B4-BE49-F238E27FC236}">
                  <a16:creationId xmlns:a16="http://schemas.microsoft.com/office/drawing/2014/main" id="{D660E3B3-2E17-9765-0E19-8DCACFC8DAC6}"/>
                </a:ext>
              </a:extLst>
            </p:cNvPr>
            <p:cNvSpPr/>
            <p:nvPr/>
          </p:nvSpPr>
          <p:spPr>
            <a:xfrm>
              <a:off x="7529854" y="2843181"/>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49" name="Freeform 248">
              <a:extLst>
                <a:ext uri="{FF2B5EF4-FFF2-40B4-BE49-F238E27FC236}">
                  <a16:creationId xmlns:a16="http://schemas.microsoft.com/office/drawing/2014/main" id="{46E068FE-23C5-D278-8078-E415F53CEEC6}"/>
                </a:ext>
              </a:extLst>
            </p:cNvPr>
            <p:cNvSpPr/>
            <p:nvPr/>
          </p:nvSpPr>
          <p:spPr>
            <a:xfrm>
              <a:off x="7724073" y="288691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0" name="Freeform 249">
              <a:extLst>
                <a:ext uri="{FF2B5EF4-FFF2-40B4-BE49-F238E27FC236}">
                  <a16:creationId xmlns:a16="http://schemas.microsoft.com/office/drawing/2014/main" id="{BE197A66-660C-3621-6D1C-503AF75C2A2D}"/>
                </a:ext>
              </a:extLst>
            </p:cNvPr>
            <p:cNvSpPr/>
            <p:nvPr/>
          </p:nvSpPr>
          <p:spPr>
            <a:xfrm>
              <a:off x="7918278" y="325866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1" name="Freeform 250">
              <a:extLst>
                <a:ext uri="{FF2B5EF4-FFF2-40B4-BE49-F238E27FC236}">
                  <a16:creationId xmlns:a16="http://schemas.microsoft.com/office/drawing/2014/main" id="{28DDC769-B0ED-BE95-E118-A2A5A6B1A388}"/>
                </a:ext>
              </a:extLst>
            </p:cNvPr>
            <p:cNvSpPr/>
            <p:nvPr/>
          </p:nvSpPr>
          <p:spPr>
            <a:xfrm>
              <a:off x="8112484" y="3914692"/>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2" name="Freeform 251">
              <a:extLst>
                <a:ext uri="{FF2B5EF4-FFF2-40B4-BE49-F238E27FC236}">
                  <a16:creationId xmlns:a16="http://schemas.microsoft.com/office/drawing/2014/main" id="{D555669B-4F66-A54A-93A0-84DF7006D73F}"/>
                </a:ext>
              </a:extLst>
            </p:cNvPr>
            <p:cNvSpPr/>
            <p:nvPr/>
          </p:nvSpPr>
          <p:spPr>
            <a:xfrm>
              <a:off x="8306689" y="4198966"/>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3" name="Freeform 252">
              <a:extLst>
                <a:ext uri="{FF2B5EF4-FFF2-40B4-BE49-F238E27FC236}">
                  <a16:creationId xmlns:a16="http://schemas.microsoft.com/office/drawing/2014/main" id="{CE78A787-7E50-6834-DAD3-0E335A6002E7}"/>
                </a:ext>
              </a:extLst>
            </p:cNvPr>
            <p:cNvSpPr/>
            <p:nvPr/>
          </p:nvSpPr>
          <p:spPr>
            <a:xfrm>
              <a:off x="8500895" y="417710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sp>
          <p:nvSpPr>
            <p:cNvPr id="254" name="Freeform 253">
              <a:extLst>
                <a:ext uri="{FF2B5EF4-FFF2-40B4-BE49-F238E27FC236}">
                  <a16:creationId xmlns:a16="http://schemas.microsoft.com/office/drawing/2014/main" id="{9818D8FC-9180-2AA2-9523-29B9A8B261D4}"/>
                </a:ext>
              </a:extLst>
            </p:cNvPr>
            <p:cNvSpPr/>
            <p:nvPr/>
          </p:nvSpPr>
          <p:spPr>
            <a:xfrm>
              <a:off x="8695101" y="4264575"/>
              <a:ext cx="5220" cy="5220"/>
            </a:xfrm>
            <a:custGeom>
              <a:avLst/>
              <a:gdLst>
                <a:gd name="connsiteX0" fmla="*/ 5221 w 5220"/>
                <a:gd name="connsiteY0" fmla="*/ 2610 h 5220"/>
                <a:gd name="connsiteX1" fmla="*/ 2610 w 5220"/>
                <a:gd name="connsiteY1" fmla="*/ 5221 h 5220"/>
                <a:gd name="connsiteX2" fmla="*/ 0 w 5220"/>
                <a:gd name="connsiteY2" fmla="*/ 2610 h 5220"/>
                <a:gd name="connsiteX3" fmla="*/ 2610 w 5220"/>
                <a:gd name="connsiteY3" fmla="*/ 0 h 5220"/>
                <a:gd name="connsiteX4" fmla="*/ 5221 w 5220"/>
                <a:gd name="connsiteY4" fmla="*/ 2610 h 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0" h="5220">
                  <a:moveTo>
                    <a:pt x="5221" y="2610"/>
                  </a:moveTo>
                  <a:cubicBezTo>
                    <a:pt x="5221" y="4052"/>
                    <a:pt x="4052" y="5221"/>
                    <a:pt x="2610" y="5221"/>
                  </a:cubicBezTo>
                  <a:cubicBezTo>
                    <a:pt x="1169" y="5221"/>
                    <a:pt x="0" y="4052"/>
                    <a:pt x="0" y="2610"/>
                  </a:cubicBezTo>
                  <a:cubicBezTo>
                    <a:pt x="0" y="1169"/>
                    <a:pt x="1169" y="0"/>
                    <a:pt x="2610" y="0"/>
                  </a:cubicBezTo>
                  <a:cubicBezTo>
                    <a:pt x="4052" y="0"/>
                    <a:pt x="5221" y="1169"/>
                    <a:pt x="5221" y="2610"/>
                  </a:cubicBezTo>
                  <a:close/>
                </a:path>
              </a:pathLst>
            </a:custGeom>
            <a:solidFill>
              <a:srgbClr val="009AF9">
                <a:alpha val="0"/>
              </a:srgbClr>
            </a:solidFill>
            <a:ln w="1302" cap="flat">
              <a:noFill/>
              <a:prstDash val="solid"/>
              <a:miter/>
            </a:ln>
          </p:spPr>
          <p:txBody>
            <a:bodyPr rtlCol="0" anchor="ctr"/>
            <a:lstStyle/>
            <a:p>
              <a:endParaRPr lang="de-DE"/>
            </a:p>
          </p:txBody>
        </p:sp>
      </p:grpSp>
      <p:sp>
        <p:nvSpPr>
          <p:cNvPr id="255" name="Freeform 254">
            <a:extLst>
              <a:ext uri="{FF2B5EF4-FFF2-40B4-BE49-F238E27FC236}">
                <a16:creationId xmlns:a16="http://schemas.microsoft.com/office/drawing/2014/main" id="{8AA65854-F79E-7613-A653-8B3E9087C6F8}"/>
              </a:ext>
            </a:extLst>
          </p:cNvPr>
          <p:cNvSpPr/>
          <p:nvPr/>
        </p:nvSpPr>
        <p:spPr>
          <a:xfrm>
            <a:off x="6572310" y="2653414"/>
            <a:ext cx="2059647" cy="1630634"/>
          </a:xfrm>
          <a:custGeom>
            <a:avLst/>
            <a:gdLst>
              <a:gd name="connsiteX0" fmla="*/ 0 w 2059647"/>
              <a:gd name="connsiteY0" fmla="*/ 1630634 h 1630634"/>
              <a:gd name="connsiteX1" fmla="*/ 6889 w 2059647"/>
              <a:gd name="connsiteY1" fmla="*/ 1630243 h 1630634"/>
              <a:gd name="connsiteX2" fmla="*/ 13777 w 2059647"/>
              <a:gd name="connsiteY2" fmla="*/ 1629812 h 1630634"/>
              <a:gd name="connsiteX3" fmla="*/ 20666 w 2059647"/>
              <a:gd name="connsiteY3" fmla="*/ 1629368 h 1630634"/>
              <a:gd name="connsiteX4" fmla="*/ 27554 w 2059647"/>
              <a:gd name="connsiteY4" fmla="*/ 1628885 h 1630634"/>
              <a:gd name="connsiteX5" fmla="*/ 34441 w 2059647"/>
              <a:gd name="connsiteY5" fmla="*/ 1628376 h 1630634"/>
              <a:gd name="connsiteX6" fmla="*/ 41330 w 2059647"/>
              <a:gd name="connsiteY6" fmla="*/ 1627828 h 1630634"/>
              <a:gd name="connsiteX7" fmla="*/ 48219 w 2059647"/>
              <a:gd name="connsiteY7" fmla="*/ 1627241 h 1630634"/>
              <a:gd name="connsiteX8" fmla="*/ 55107 w 2059647"/>
              <a:gd name="connsiteY8" fmla="*/ 1626627 h 1630634"/>
              <a:gd name="connsiteX9" fmla="*/ 61996 w 2059647"/>
              <a:gd name="connsiteY9" fmla="*/ 1625962 h 1630634"/>
              <a:gd name="connsiteX10" fmla="*/ 68884 w 2059647"/>
              <a:gd name="connsiteY10" fmla="*/ 1625244 h 1630634"/>
              <a:gd name="connsiteX11" fmla="*/ 75773 w 2059647"/>
              <a:gd name="connsiteY11" fmla="*/ 1624487 h 1630634"/>
              <a:gd name="connsiteX12" fmla="*/ 82661 w 2059647"/>
              <a:gd name="connsiteY12" fmla="*/ 1623678 h 1630634"/>
              <a:gd name="connsiteX13" fmla="*/ 89550 w 2059647"/>
              <a:gd name="connsiteY13" fmla="*/ 1622829 h 1630634"/>
              <a:gd name="connsiteX14" fmla="*/ 96438 w 2059647"/>
              <a:gd name="connsiteY14" fmla="*/ 1621916 h 1630634"/>
              <a:gd name="connsiteX15" fmla="*/ 103327 w 2059647"/>
              <a:gd name="connsiteY15" fmla="*/ 1620950 h 1630634"/>
              <a:gd name="connsiteX16" fmla="*/ 110216 w 2059647"/>
              <a:gd name="connsiteY16" fmla="*/ 1619919 h 1630634"/>
              <a:gd name="connsiteX17" fmla="*/ 117104 w 2059647"/>
              <a:gd name="connsiteY17" fmla="*/ 1618823 h 1630634"/>
              <a:gd name="connsiteX18" fmla="*/ 123991 w 2059647"/>
              <a:gd name="connsiteY18" fmla="*/ 1617661 h 1630634"/>
              <a:gd name="connsiteX19" fmla="*/ 130880 w 2059647"/>
              <a:gd name="connsiteY19" fmla="*/ 1616421 h 1630634"/>
              <a:gd name="connsiteX20" fmla="*/ 137768 w 2059647"/>
              <a:gd name="connsiteY20" fmla="*/ 1615116 h 1630634"/>
              <a:gd name="connsiteX21" fmla="*/ 144657 w 2059647"/>
              <a:gd name="connsiteY21" fmla="*/ 1613733 h 1630634"/>
              <a:gd name="connsiteX22" fmla="*/ 151546 w 2059647"/>
              <a:gd name="connsiteY22" fmla="*/ 1612258 h 1630634"/>
              <a:gd name="connsiteX23" fmla="*/ 158434 w 2059647"/>
              <a:gd name="connsiteY23" fmla="*/ 1610705 h 1630634"/>
              <a:gd name="connsiteX24" fmla="*/ 165323 w 2059647"/>
              <a:gd name="connsiteY24" fmla="*/ 1609060 h 1630634"/>
              <a:gd name="connsiteX25" fmla="*/ 172211 w 2059647"/>
              <a:gd name="connsiteY25" fmla="*/ 1607324 h 1630634"/>
              <a:gd name="connsiteX26" fmla="*/ 179100 w 2059647"/>
              <a:gd name="connsiteY26" fmla="*/ 1605484 h 1630634"/>
              <a:gd name="connsiteX27" fmla="*/ 185988 w 2059647"/>
              <a:gd name="connsiteY27" fmla="*/ 1603539 h 1630634"/>
              <a:gd name="connsiteX28" fmla="*/ 192877 w 2059647"/>
              <a:gd name="connsiteY28" fmla="*/ 1601490 h 1630634"/>
              <a:gd name="connsiteX29" fmla="*/ 199765 w 2059647"/>
              <a:gd name="connsiteY29" fmla="*/ 1599324 h 1630634"/>
              <a:gd name="connsiteX30" fmla="*/ 206654 w 2059647"/>
              <a:gd name="connsiteY30" fmla="*/ 1597053 h 1630634"/>
              <a:gd name="connsiteX31" fmla="*/ 213541 w 2059647"/>
              <a:gd name="connsiteY31" fmla="*/ 1594638 h 1630634"/>
              <a:gd name="connsiteX32" fmla="*/ 220430 w 2059647"/>
              <a:gd name="connsiteY32" fmla="*/ 1592106 h 1630634"/>
              <a:gd name="connsiteX33" fmla="*/ 227318 w 2059647"/>
              <a:gd name="connsiteY33" fmla="*/ 1589444 h 1630634"/>
              <a:gd name="connsiteX34" fmla="*/ 234207 w 2059647"/>
              <a:gd name="connsiteY34" fmla="*/ 1586638 h 1630634"/>
              <a:gd name="connsiteX35" fmla="*/ 241096 w 2059647"/>
              <a:gd name="connsiteY35" fmla="*/ 1583688 h 1630634"/>
              <a:gd name="connsiteX36" fmla="*/ 247984 w 2059647"/>
              <a:gd name="connsiteY36" fmla="*/ 1580582 h 1630634"/>
              <a:gd name="connsiteX37" fmla="*/ 254873 w 2059647"/>
              <a:gd name="connsiteY37" fmla="*/ 1577332 h 1630634"/>
              <a:gd name="connsiteX38" fmla="*/ 261761 w 2059647"/>
              <a:gd name="connsiteY38" fmla="*/ 1573913 h 1630634"/>
              <a:gd name="connsiteX39" fmla="*/ 268650 w 2059647"/>
              <a:gd name="connsiteY39" fmla="*/ 1570323 h 1630634"/>
              <a:gd name="connsiteX40" fmla="*/ 275538 w 2059647"/>
              <a:gd name="connsiteY40" fmla="*/ 1566552 h 1630634"/>
              <a:gd name="connsiteX41" fmla="*/ 282427 w 2059647"/>
              <a:gd name="connsiteY41" fmla="*/ 1562610 h 1630634"/>
              <a:gd name="connsiteX42" fmla="*/ 289315 w 2059647"/>
              <a:gd name="connsiteY42" fmla="*/ 1558486 h 1630634"/>
              <a:gd name="connsiteX43" fmla="*/ 296204 w 2059647"/>
              <a:gd name="connsiteY43" fmla="*/ 1554153 h 1630634"/>
              <a:gd name="connsiteX44" fmla="*/ 303093 w 2059647"/>
              <a:gd name="connsiteY44" fmla="*/ 1549624 h 1630634"/>
              <a:gd name="connsiteX45" fmla="*/ 309980 w 2059647"/>
              <a:gd name="connsiteY45" fmla="*/ 1544899 h 1630634"/>
              <a:gd name="connsiteX46" fmla="*/ 316868 w 2059647"/>
              <a:gd name="connsiteY46" fmla="*/ 1539953 h 1630634"/>
              <a:gd name="connsiteX47" fmla="*/ 323757 w 2059647"/>
              <a:gd name="connsiteY47" fmla="*/ 1534784 h 1630634"/>
              <a:gd name="connsiteX48" fmla="*/ 330645 w 2059647"/>
              <a:gd name="connsiteY48" fmla="*/ 1529394 h 1630634"/>
              <a:gd name="connsiteX49" fmla="*/ 337534 w 2059647"/>
              <a:gd name="connsiteY49" fmla="*/ 1523769 h 1630634"/>
              <a:gd name="connsiteX50" fmla="*/ 344423 w 2059647"/>
              <a:gd name="connsiteY50" fmla="*/ 1517909 h 1630634"/>
              <a:gd name="connsiteX51" fmla="*/ 351311 w 2059647"/>
              <a:gd name="connsiteY51" fmla="*/ 1511788 h 1630634"/>
              <a:gd name="connsiteX52" fmla="*/ 358200 w 2059647"/>
              <a:gd name="connsiteY52" fmla="*/ 1505432 h 1630634"/>
              <a:gd name="connsiteX53" fmla="*/ 365088 w 2059647"/>
              <a:gd name="connsiteY53" fmla="*/ 1498801 h 1630634"/>
              <a:gd name="connsiteX54" fmla="*/ 371977 w 2059647"/>
              <a:gd name="connsiteY54" fmla="*/ 1491910 h 1630634"/>
              <a:gd name="connsiteX55" fmla="*/ 378865 w 2059647"/>
              <a:gd name="connsiteY55" fmla="*/ 1484745 h 1630634"/>
              <a:gd name="connsiteX56" fmla="*/ 385754 w 2059647"/>
              <a:gd name="connsiteY56" fmla="*/ 1477306 h 1630634"/>
              <a:gd name="connsiteX57" fmla="*/ 392642 w 2059647"/>
              <a:gd name="connsiteY57" fmla="*/ 1469579 h 1630634"/>
              <a:gd name="connsiteX58" fmla="*/ 399530 w 2059647"/>
              <a:gd name="connsiteY58" fmla="*/ 1461553 h 1630634"/>
              <a:gd name="connsiteX59" fmla="*/ 406418 w 2059647"/>
              <a:gd name="connsiteY59" fmla="*/ 1453239 h 1630634"/>
              <a:gd name="connsiteX60" fmla="*/ 413307 w 2059647"/>
              <a:gd name="connsiteY60" fmla="*/ 1444612 h 1630634"/>
              <a:gd name="connsiteX61" fmla="*/ 420195 w 2059647"/>
              <a:gd name="connsiteY61" fmla="*/ 1435685 h 1630634"/>
              <a:gd name="connsiteX62" fmla="*/ 427084 w 2059647"/>
              <a:gd name="connsiteY62" fmla="*/ 1426431 h 1630634"/>
              <a:gd name="connsiteX63" fmla="*/ 433972 w 2059647"/>
              <a:gd name="connsiteY63" fmla="*/ 1416864 h 1630634"/>
              <a:gd name="connsiteX64" fmla="*/ 440861 w 2059647"/>
              <a:gd name="connsiteY64" fmla="*/ 1406971 h 1630634"/>
              <a:gd name="connsiteX65" fmla="*/ 447750 w 2059647"/>
              <a:gd name="connsiteY65" fmla="*/ 1396752 h 1630634"/>
              <a:gd name="connsiteX66" fmla="*/ 454638 w 2059647"/>
              <a:gd name="connsiteY66" fmla="*/ 1386193 h 1630634"/>
              <a:gd name="connsiteX67" fmla="*/ 461527 w 2059647"/>
              <a:gd name="connsiteY67" fmla="*/ 1375296 h 1630634"/>
              <a:gd name="connsiteX68" fmla="*/ 468415 w 2059647"/>
              <a:gd name="connsiteY68" fmla="*/ 1364071 h 1630634"/>
              <a:gd name="connsiteX69" fmla="*/ 475304 w 2059647"/>
              <a:gd name="connsiteY69" fmla="*/ 1352482 h 1630634"/>
              <a:gd name="connsiteX70" fmla="*/ 482192 w 2059647"/>
              <a:gd name="connsiteY70" fmla="*/ 1340553 h 1630634"/>
              <a:gd name="connsiteX71" fmla="*/ 489080 w 2059647"/>
              <a:gd name="connsiteY71" fmla="*/ 1328271 h 1630634"/>
              <a:gd name="connsiteX72" fmla="*/ 495968 w 2059647"/>
              <a:gd name="connsiteY72" fmla="*/ 1315637 h 1630634"/>
              <a:gd name="connsiteX73" fmla="*/ 502857 w 2059647"/>
              <a:gd name="connsiteY73" fmla="*/ 1302638 h 1630634"/>
              <a:gd name="connsiteX74" fmla="*/ 509745 w 2059647"/>
              <a:gd name="connsiteY74" fmla="*/ 1289286 h 1630634"/>
              <a:gd name="connsiteX75" fmla="*/ 516634 w 2059647"/>
              <a:gd name="connsiteY75" fmla="*/ 1275582 h 1630634"/>
              <a:gd name="connsiteX76" fmla="*/ 523522 w 2059647"/>
              <a:gd name="connsiteY76" fmla="*/ 1261513 h 1630634"/>
              <a:gd name="connsiteX77" fmla="*/ 530411 w 2059647"/>
              <a:gd name="connsiteY77" fmla="*/ 1247091 h 1630634"/>
              <a:gd name="connsiteX78" fmla="*/ 537299 w 2059647"/>
              <a:gd name="connsiteY78" fmla="*/ 1232304 h 1630634"/>
              <a:gd name="connsiteX79" fmla="*/ 544188 w 2059647"/>
              <a:gd name="connsiteY79" fmla="*/ 1217164 h 1630634"/>
              <a:gd name="connsiteX80" fmla="*/ 551077 w 2059647"/>
              <a:gd name="connsiteY80" fmla="*/ 1201672 h 1630634"/>
              <a:gd name="connsiteX81" fmla="*/ 557965 w 2059647"/>
              <a:gd name="connsiteY81" fmla="*/ 1185820 h 1630634"/>
              <a:gd name="connsiteX82" fmla="*/ 564854 w 2059647"/>
              <a:gd name="connsiteY82" fmla="*/ 1169623 h 1630634"/>
              <a:gd name="connsiteX83" fmla="*/ 571742 w 2059647"/>
              <a:gd name="connsiteY83" fmla="*/ 1153079 h 1630634"/>
              <a:gd name="connsiteX84" fmla="*/ 578630 w 2059647"/>
              <a:gd name="connsiteY84" fmla="*/ 1136193 h 1630634"/>
              <a:gd name="connsiteX85" fmla="*/ 585518 w 2059647"/>
              <a:gd name="connsiteY85" fmla="*/ 1118970 h 1630634"/>
              <a:gd name="connsiteX86" fmla="*/ 592407 w 2059647"/>
              <a:gd name="connsiteY86" fmla="*/ 1101417 h 1630634"/>
              <a:gd name="connsiteX87" fmla="*/ 599295 w 2059647"/>
              <a:gd name="connsiteY87" fmla="*/ 1083538 h 1630634"/>
              <a:gd name="connsiteX88" fmla="*/ 606186 w 2059647"/>
              <a:gd name="connsiteY88" fmla="*/ 1065342 h 1630634"/>
              <a:gd name="connsiteX89" fmla="*/ 613078 w 2059647"/>
              <a:gd name="connsiteY89" fmla="*/ 1046835 h 1630634"/>
              <a:gd name="connsiteX90" fmla="*/ 619956 w 2059647"/>
              <a:gd name="connsiteY90" fmla="*/ 1028026 h 1630634"/>
              <a:gd name="connsiteX91" fmla="*/ 626847 w 2059647"/>
              <a:gd name="connsiteY91" fmla="*/ 1008924 h 1630634"/>
              <a:gd name="connsiteX92" fmla="*/ 633738 w 2059647"/>
              <a:gd name="connsiteY92" fmla="*/ 989539 h 1630634"/>
              <a:gd name="connsiteX93" fmla="*/ 640629 w 2059647"/>
              <a:gd name="connsiteY93" fmla="*/ 969882 h 1630634"/>
              <a:gd name="connsiteX94" fmla="*/ 647520 w 2059647"/>
              <a:gd name="connsiteY94" fmla="*/ 949964 h 1630634"/>
              <a:gd name="connsiteX95" fmla="*/ 654398 w 2059647"/>
              <a:gd name="connsiteY95" fmla="*/ 929799 h 1630634"/>
              <a:gd name="connsiteX96" fmla="*/ 661290 w 2059647"/>
              <a:gd name="connsiteY96" fmla="*/ 909395 h 1630634"/>
              <a:gd name="connsiteX97" fmla="*/ 668181 w 2059647"/>
              <a:gd name="connsiteY97" fmla="*/ 888770 h 1630634"/>
              <a:gd name="connsiteX98" fmla="*/ 675072 w 2059647"/>
              <a:gd name="connsiteY98" fmla="*/ 867936 h 1630634"/>
              <a:gd name="connsiteX99" fmla="*/ 681963 w 2059647"/>
              <a:gd name="connsiteY99" fmla="*/ 846909 h 1630634"/>
              <a:gd name="connsiteX100" fmla="*/ 688841 w 2059647"/>
              <a:gd name="connsiteY100" fmla="*/ 825703 h 1630634"/>
              <a:gd name="connsiteX101" fmla="*/ 695732 w 2059647"/>
              <a:gd name="connsiteY101" fmla="*/ 804336 h 1630634"/>
              <a:gd name="connsiteX102" fmla="*/ 702624 w 2059647"/>
              <a:gd name="connsiteY102" fmla="*/ 782825 h 1630634"/>
              <a:gd name="connsiteX103" fmla="*/ 709515 w 2059647"/>
              <a:gd name="connsiteY103" fmla="*/ 761188 h 1630634"/>
              <a:gd name="connsiteX104" fmla="*/ 716393 w 2059647"/>
              <a:gd name="connsiteY104" fmla="*/ 739442 h 1630634"/>
              <a:gd name="connsiteX105" fmla="*/ 723284 w 2059647"/>
              <a:gd name="connsiteY105" fmla="*/ 717606 h 1630634"/>
              <a:gd name="connsiteX106" fmla="*/ 730175 w 2059647"/>
              <a:gd name="connsiteY106" fmla="*/ 695700 h 1630634"/>
              <a:gd name="connsiteX107" fmla="*/ 737066 w 2059647"/>
              <a:gd name="connsiteY107" fmla="*/ 673744 h 1630634"/>
              <a:gd name="connsiteX108" fmla="*/ 743958 w 2059647"/>
              <a:gd name="connsiteY108" fmla="*/ 651760 h 1630634"/>
              <a:gd name="connsiteX109" fmla="*/ 750836 w 2059647"/>
              <a:gd name="connsiteY109" fmla="*/ 629767 h 1630634"/>
              <a:gd name="connsiteX110" fmla="*/ 757727 w 2059647"/>
              <a:gd name="connsiteY110" fmla="*/ 607787 h 1630634"/>
              <a:gd name="connsiteX111" fmla="*/ 764618 w 2059647"/>
              <a:gd name="connsiteY111" fmla="*/ 585843 h 1630634"/>
              <a:gd name="connsiteX112" fmla="*/ 771509 w 2059647"/>
              <a:gd name="connsiteY112" fmla="*/ 563959 h 1630634"/>
              <a:gd name="connsiteX113" fmla="*/ 778400 w 2059647"/>
              <a:gd name="connsiteY113" fmla="*/ 542154 h 1630634"/>
              <a:gd name="connsiteX114" fmla="*/ 785278 w 2059647"/>
              <a:gd name="connsiteY114" fmla="*/ 520454 h 1630634"/>
              <a:gd name="connsiteX115" fmla="*/ 792170 w 2059647"/>
              <a:gd name="connsiteY115" fmla="*/ 498884 h 1630634"/>
              <a:gd name="connsiteX116" fmla="*/ 799061 w 2059647"/>
              <a:gd name="connsiteY116" fmla="*/ 477464 h 1630634"/>
              <a:gd name="connsiteX117" fmla="*/ 805952 w 2059647"/>
              <a:gd name="connsiteY117" fmla="*/ 456222 h 1630634"/>
              <a:gd name="connsiteX118" fmla="*/ 812843 w 2059647"/>
              <a:gd name="connsiteY118" fmla="*/ 435180 h 1630634"/>
              <a:gd name="connsiteX119" fmla="*/ 819721 w 2059647"/>
              <a:gd name="connsiteY119" fmla="*/ 414362 h 1630634"/>
              <a:gd name="connsiteX120" fmla="*/ 826612 w 2059647"/>
              <a:gd name="connsiteY120" fmla="*/ 393794 h 1630634"/>
              <a:gd name="connsiteX121" fmla="*/ 833504 w 2059647"/>
              <a:gd name="connsiteY121" fmla="*/ 373500 h 1630634"/>
              <a:gd name="connsiteX122" fmla="*/ 840395 w 2059647"/>
              <a:gd name="connsiteY122" fmla="*/ 353504 h 1630634"/>
              <a:gd name="connsiteX123" fmla="*/ 847286 w 2059647"/>
              <a:gd name="connsiteY123" fmla="*/ 333833 h 1630634"/>
              <a:gd name="connsiteX124" fmla="*/ 854164 w 2059647"/>
              <a:gd name="connsiteY124" fmla="*/ 314508 h 1630634"/>
              <a:gd name="connsiteX125" fmla="*/ 861055 w 2059647"/>
              <a:gd name="connsiteY125" fmla="*/ 295556 h 1630634"/>
              <a:gd name="connsiteX126" fmla="*/ 867946 w 2059647"/>
              <a:gd name="connsiteY126" fmla="*/ 276998 h 1630634"/>
              <a:gd name="connsiteX127" fmla="*/ 874837 w 2059647"/>
              <a:gd name="connsiteY127" fmla="*/ 258861 h 1630634"/>
              <a:gd name="connsiteX128" fmla="*/ 881729 w 2059647"/>
              <a:gd name="connsiteY128" fmla="*/ 241168 h 1630634"/>
              <a:gd name="connsiteX129" fmla="*/ 888607 w 2059647"/>
              <a:gd name="connsiteY129" fmla="*/ 223941 h 1630634"/>
              <a:gd name="connsiteX130" fmla="*/ 895498 w 2059647"/>
              <a:gd name="connsiteY130" fmla="*/ 207202 h 1630634"/>
              <a:gd name="connsiteX131" fmla="*/ 902389 w 2059647"/>
              <a:gd name="connsiteY131" fmla="*/ 190977 h 1630634"/>
              <a:gd name="connsiteX132" fmla="*/ 909280 w 2059647"/>
              <a:gd name="connsiteY132" fmla="*/ 175284 h 1630634"/>
              <a:gd name="connsiteX133" fmla="*/ 916158 w 2059647"/>
              <a:gd name="connsiteY133" fmla="*/ 160147 h 1630634"/>
              <a:gd name="connsiteX134" fmla="*/ 923049 w 2059647"/>
              <a:gd name="connsiteY134" fmla="*/ 145585 h 1630634"/>
              <a:gd name="connsiteX135" fmla="*/ 929941 w 2059647"/>
              <a:gd name="connsiteY135" fmla="*/ 131619 h 1630634"/>
              <a:gd name="connsiteX136" fmla="*/ 936832 w 2059647"/>
              <a:gd name="connsiteY136" fmla="*/ 118267 h 1630634"/>
              <a:gd name="connsiteX137" fmla="*/ 943723 w 2059647"/>
              <a:gd name="connsiteY137" fmla="*/ 105550 h 1630634"/>
              <a:gd name="connsiteX138" fmla="*/ 950601 w 2059647"/>
              <a:gd name="connsiteY138" fmla="*/ 93483 h 1630634"/>
              <a:gd name="connsiteX139" fmla="*/ 957492 w 2059647"/>
              <a:gd name="connsiteY139" fmla="*/ 82085 h 1630634"/>
              <a:gd name="connsiteX140" fmla="*/ 964383 w 2059647"/>
              <a:gd name="connsiteY140" fmla="*/ 71372 h 1630634"/>
              <a:gd name="connsiteX141" fmla="*/ 971275 w 2059647"/>
              <a:gd name="connsiteY141" fmla="*/ 61359 h 1630634"/>
              <a:gd name="connsiteX142" fmla="*/ 978166 w 2059647"/>
              <a:gd name="connsiteY142" fmla="*/ 52060 h 1630634"/>
              <a:gd name="connsiteX143" fmla="*/ 985044 w 2059647"/>
              <a:gd name="connsiteY143" fmla="*/ 43489 h 1630634"/>
              <a:gd name="connsiteX144" fmla="*/ 991935 w 2059647"/>
              <a:gd name="connsiteY144" fmla="*/ 35658 h 1630634"/>
              <a:gd name="connsiteX145" fmla="*/ 998826 w 2059647"/>
              <a:gd name="connsiteY145" fmla="*/ 28579 h 1630634"/>
              <a:gd name="connsiteX146" fmla="*/ 1005717 w 2059647"/>
              <a:gd name="connsiteY146" fmla="*/ 22261 h 1630634"/>
              <a:gd name="connsiteX147" fmla="*/ 1012609 w 2059647"/>
              <a:gd name="connsiteY147" fmla="*/ 16715 h 1630634"/>
              <a:gd name="connsiteX148" fmla="*/ 1019487 w 2059647"/>
              <a:gd name="connsiteY148" fmla="*/ 11947 h 1630634"/>
              <a:gd name="connsiteX149" fmla="*/ 1026378 w 2059647"/>
              <a:gd name="connsiteY149" fmla="*/ 7966 h 1630634"/>
              <a:gd name="connsiteX150" fmla="*/ 1033269 w 2059647"/>
              <a:gd name="connsiteY150" fmla="*/ 4776 h 1630634"/>
              <a:gd name="connsiteX151" fmla="*/ 1040160 w 2059647"/>
              <a:gd name="connsiteY151" fmla="*/ 2383 h 1630634"/>
              <a:gd name="connsiteX152" fmla="*/ 1047051 w 2059647"/>
              <a:gd name="connsiteY152" fmla="*/ 790 h 1630634"/>
              <a:gd name="connsiteX153" fmla="*/ 1053930 w 2059647"/>
              <a:gd name="connsiteY153" fmla="*/ 0 h 1630634"/>
              <a:gd name="connsiteX154" fmla="*/ 1060821 w 2059647"/>
              <a:gd name="connsiteY154" fmla="*/ 13 h 1630634"/>
              <a:gd name="connsiteX155" fmla="*/ 1067712 w 2059647"/>
              <a:gd name="connsiteY155" fmla="*/ 830 h 1630634"/>
              <a:gd name="connsiteX156" fmla="*/ 1074603 w 2059647"/>
              <a:gd name="connsiteY156" fmla="*/ 2449 h 1630634"/>
              <a:gd name="connsiteX157" fmla="*/ 1081481 w 2059647"/>
              <a:gd name="connsiteY157" fmla="*/ 4869 h 1630634"/>
              <a:gd name="connsiteX158" fmla="*/ 1088372 w 2059647"/>
              <a:gd name="connsiteY158" fmla="*/ 8085 h 1630634"/>
              <a:gd name="connsiteX159" fmla="*/ 1095263 w 2059647"/>
              <a:gd name="connsiteY159" fmla="*/ 12092 h 1630634"/>
              <a:gd name="connsiteX160" fmla="*/ 1102155 w 2059647"/>
              <a:gd name="connsiteY160" fmla="*/ 16886 h 1630634"/>
              <a:gd name="connsiteX161" fmla="*/ 1109046 w 2059647"/>
              <a:gd name="connsiteY161" fmla="*/ 22458 h 1630634"/>
              <a:gd name="connsiteX162" fmla="*/ 1115924 w 2059647"/>
              <a:gd name="connsiteY162" fmla="*/ 28801 h 1630634"/>
              <a:gd name="connsiteX163" fmla="*/ 1122815 w 2059647"/>
              <a:gd name="connsiteY163" fmla="*/ 35905 h 1630634"/>
              <a:gd name="connsiteX164" fmla="*/ 1129706 w 2059647"/>
              <a:gd name="connsiteY164" fmla="*/ 43760 h 1630634"/>
              <a:gd name="connsiteX165" fmla="*/ 1136597 w 2059647"/>
              <a:gd name="connsiteY165" fmla="*/ 52356 h 1630634"/>
              <a:gd name="connsiteX166" fmla="*/ 1143489 w 2059647"/>
              <a:gd name="connsiteY166" fmla="*/ 61679 h 1630634"/>
              <a:gd name="connsiteX167" fmla="*/ 1150367 w 2059647"/>
              <a:gd name="connsiteY167" fmla="*/ 71715 h 1630634"/>
              <a:gd name="connsiteX168" fmla="*/ 1157258 w 2059647"/>
              <a:gd name="connsiteY168" fmla="*/ 82451 h 1630634"/>
              <a:gd name="connsiteX169" fmla="*/ 1164149 w 2059647"/>
              <a:gd name="connsiteY169" fmla="*/ 93872 h 1630634"/>
              <a:gd name="connsiteX170" fmla="*/ 1171040 w 2059647"/>
              <a:gd name="connsiteY170" fmla="*/ 105960 h 1630634"/>
              <a:gd name="connsiteX171" fmla="*/ 1177931 w 2059647"/>
              <a:gd name="connsiteY171" fmla="*/ 118698 h 1630634"/>
              <a:gd name="connsiteX172" fmla="*/ 1184809 w 2059647"/>
              <a:gd name="connsiteY172" fmla="*/ 132071 h 1630634"/>
              <a:gd name="connsiteX173" fmla="*/ 1191701 w 2059647"/>
              <a:gd name="connsiteY173" fmla="*/ 146056 h 1630634"/>
              <a:gd name="connsiteX174" fmla="*/ 1198592 w 2059647"/>
              <a:gd name="connsiteY174" fmla="*/ 160639 h 1630634"/>
              <a:gd name="connsiteX175" fmla="*/ 1205483 w 2059647"/>
              <a:gd name="connsiteY175" fmla="*/ 175794 h 1630634"/>
              <a:gd name="connsiteX176" fmla="*/ 1212374 w 2059647"/>
              <a:gd name="connsiteY176" fmla="*/ 191504 h 1630634"/>
              <a:gd name="connsiteX177" fmla="*/ 1219252 w 2059647"/>
              <a:gd name="connsiteY177" fmla="*/ 207748 h 1630634"/>
              <a:gd name="connsiteX178" fmla="*/ 1226143 w 2059647"/>
              <a:gd name="connsiteY178" fmla="*/ 224502 h 1630634"/>
              <a:gd name="connsiteX179" fmla="*/ 1233035 w 2059647"/>
              <a:gd name="connsiteY179" fmla="*/ 241746 h 1630634"/>
              <a:gd name="connsiteX180" fmla="*/ 1239926 w 2059647"/>
              <a:gd name="connsiteY180" fmla="*/ 259454 h 1630634"/>
              <a:gd name="connsiteX181" fmla="*/ 1246817 w 2059647"/>
              <a:gd name="connsiteY181" fmla="*/ 277605 h 1630634"/>
              <a:gd name="connsiteX182" fmla="*/ 1253695 w 2059647"/>
              <a:gd name="connsiteY182" fmla="*/ 296176 h 1630634"/>
              <a:gd name="connsiteX183" fmla="*/ 1260586 w 2059647"/>
              <a:gd name="connsiteY183" fmla="*/ 315141 h 1630634"/>
              <a:gd name="connsiteX184" fmla="*/ 1267477 w 2059647"/>
              <a:gd name="connsiteY184" fmla="*/ 334478 h 1630634"/>
              <a:gd name="connsiteX185" fmla="*/ 1274368 w 2059647"/>
              <a:gd name="connsiteY185" fmla="*/ 354161 h 1630634"/>
              <a:gd name="connsiteX186" fmla="*/ 1281247 w 2059647"/>
              <a:gd name="connsiteY186" fmla="*/ 374166 h 1630634"/>
              <a:gd name="connsiteX187" fmla="*/ 1288138 w 2059647"/>
              <a:gd name="connsiteY187" fmla="*/ 394470 h 1630634"/>
              <a:gd name="connsiteX188" fmla="*/ 1295029 w 2059647"/>
              <a:gd name="connsiteY188" fmla="*/ 415047 h 1630634"/>
              <a:gd name="connsiteX189" fmla="*/ 1301920 w 2059647"/>
              <a:gd name="connsiteY189" fmla="*/ 435872 h 1630634"/>
              <a:gd name="connsiteX190" fmla="*/ 1308811 w 2059647"/>
              <a:gd name="connsiteY190" fmla="*/ 456921 h 1630634"/>
              <a:gd name="connsiteX191" fmla="*/ 1315689 w 2059647"/>
              <a:gd name="connsiteY191" fmla="*/ 478170 h 1630634"/>
              <a:gd name="connsiteX192" fmla="*/ 1322581 w 2059647"/>
              <a:gd name="connsiteY192" fmla="*/ 499594 h 1630634"/>
              <a:gd name="connsiteX193" fmla="*/ 1329472 w 2059647"/>
              <a:gd name="connsiteY193" fmla="*/ 521171 h 1630634"/>
              <a:gd name="connsiteX194" fmla="*/ 1336363 w 2059647"/>
              <a:gd name="connsiteY194" fmla="*/ 542873 h 1630634"/>
              <a:gd name="connsiteX195" fmla="*/ 1343254 w 2059647"/>
              <a:gd name="connsiteY195" fmla="*/ 564680 h 1630634"/>
              <a:gd name="connsiteX196" fmla="*/ 1350132 w 2059647"/>
              <a:gd name="connsiteY196" fmla="*/ 586568 h 1630634"/>
              <a:gd name="connsiteX197" fmla="*/ 1357023 w 2059647"/>
              <a:gd name="connsiteY197" fmla="*/ 608512 h 1630634"/>
              <a:gd name="connsiteX198" fmla="*/ 1363915 w 2059647"/>
              <a:gd name="connsiteY198" fmla="*/ 630492 h 1630634"/>
              <a:gd name="connsiteX199" fmla="*/ 1370806 w 2059647"/>
              <a:gd name="connsiteY199" fmla="*/ 652487 h 1630634"/>
              <a:gd name="connsiteX200" fmla="*/ 1377697 w 2059647"/>
              <a:gd name="connsiteY200" fmla="*/ 674471 h 1630634"/>
              <a:gd name="connsiteX201" fmla="*/ 1384575 w 2059647"/>
              <a:gd name="connsiteY201" fmla="*/ 696424 h 1630634"/>
              <a:gd name="connsiteX202" fmla="*/ 1391466 w 2059647"/>
              <a:gd name="connsiteY202" fmla="*/ 718329 h 1630634"/>
              <a:gd name="connsiteX203" fmla="*/ 1398357 w 2059647"/>
              <a:gd name="connsiteY203" fmla="*/ 740161 h 1630634"/>
              <a:gd name="connsiteX204" fmla="*/ 1405248 w 2059647"/>
              <a:gd name="connsiteY204" fmla="*/ 761905 h 1630634"/>
              <a:gd name="connsiteX205" fmla="*/ 1412140 w 2059647"/>
              <a:gd name="connsiteY205" fmla="*/ 783539 h 1630634"/>
              <a:gd name="connsiteX206" fmla="*/ 1419018 w 2059647"/>
              <a:gd name="connsiteY206" fmla="*/ 805045 h 1630634"/>
              <a:gd name="connsiteX207" fmla="*/ 1425909 w 2059647"/>
              <a:gd name="connsiteY207" fmla="*/ 826406 h 1630634"/>
              <a:gd name="connsiteX208" fmla="*/ 1432800 w 2059647"/>
              <a:gd name="connsiteY208" fmla="*/ 847606 h 1630634"/>
              <a:gd name="connsiteX209" fmla="*/ 1439691 w 2059647"/>
              <a:gd name="connsiteY209" fmla="*/ 868628 h 1630634"/>
              <a:gd name="connsiteX210" fmla="*/ 1446569 w 2059647"/>
              <a:gd name="connsiteY210" fmla="*/ 889455 h 1630634"/>
              <a:gd name="connsiteX211" fmla="*/ 1453460 w 2059647"/>
              <a:gd name="connsiteY211" fmla="*/ 910073 h 1630634"/>
              <a:gd name="connsiteX212" fmla="*/ 1460352 w 2059647"/>
              <a:gd name="connsiteY212" fmla="*/ 930468 h 1630634"/>
              <a:gd name="connsiteX213" fmla="*/ 1467243 w 2059647"/>
              <a:gd name="connsiteY213" fmla="*/ 950627 h 1630634"/>
              <a:gd name="connsiteX214" fmla="*/ 1474134 w 2059647"/>
              <a:gd name="connsiteY214" fmla="*/ 970537 h 1630634"/>
              <a:gd name="connsiteX215" fmla="*/ 1481012 w 2059647"/>
              <a:gd name="connsiteY215" fmla="*/ 990185 h 1630634"/>
              <a:gd name="connsiteX216" fmla="*/ 1487903 w 2059647"/>
              <a:gd name="connsiteY216" fmla="*/ 1009560 h 1630634"/>
              <a:gd name="connsiteX217" fmla="*/ 1494794 w 2059647"/>
              <a:gd name="connsiteY217" fmla="*/ 1028653 h 1630634"/>
              <a:gd name="connsiteX218" fmla="*/ 1501686 w 2059647"/>
              <a:gd name="connsiteY218" fmla="*/ 1047451 h 1630634"/>
              <a:gd name="connsiteX219" fmla="*/ 1508577 w 2059647"/>
              <a:gd name="connsiteY219" fmla="*/ 1065949 h 1630634"/>
              <a:gd name="connsiteX220" fmla="*/ 1515455 w 2059647"/>
              <a:gd name="connsiteY220" fmla="*/ 1084135 h 1630634"/>
              <a:gd name="connsiteX221" fmla="*/ 1522346 w 2059647"/>
              <a:gd name="connsiteY221" fmla="*/ 1102002 h 1630634"/>
              <a:gd name="connsiteX222" fmla="*/ 1529237 w 2059647"/>
              <a:gd name="connsiteY222" fmla="*/ 1119546 h 1630634"/>
              <a:gd name="connsiteX223" fmla="*/ 1536128 w 2059647"/>
              <a:gd name="connsiteY223" fmla="*/ 1136757 h 1630634"/>
              <a:gd name="connsiteX224" fmla="*/ 1543020 w 2059647"/>
              <a:gd name="connsiteY224" fmla="*/ 1153631 h 1630634"/>
              <a:gd name="connsiteX225" fmla="*/ 1549898 w 2059647"/>
              <a:gd name="connsiteY225" fmla="*/ 1170163 h 1630634"/>
              <a:gd name="connsiteX226" fmla="*/ 1556789 w 2059647"/>
              <a:gd name="connsiteY226" fmla="*/ 1186350 h 1630634"/>
              <a:gd name="connsiteX227" fmla="*/ 1563680 w 2059647"/>
              <a:gd name="connsiteY227" fmla="*/ 1202181 h 1630634"/>
              <a:gd name="connsiteX228" fmla="*/ 1570571 w 2059647"/>
              <a:gd name="connsiteY228" fmla="*/ 1217673 h 1630634"/>
              <a:gd name="connsiteX229" fmla="*/ 1577462 w 2059647"/>
              <a:gd name="connsiteY229" fmla="*/ 1232800 h 1630634"/>
              <a:gd name="connsiteX230" fmla="*/ 1584340 w 2059647"/>
              <a:gd name="connsiteY230" fmla="*/ 1247574 h 1630634"/>
              <a:gd name="connsiteX231" fmla="*/ 1591232 w 2059647"/>
              <a:gd name="connsiteY231" fmla="*/ 1261983 h 1630634"/>
              <a:gd name="connsiteX232" fmla="*/ 1598123 w 2059647"/>
              <a:gd name="connsiteY232" fmla="*/ 1276039 h 1630634"/>
              <a:gd name="connsiteX233" fmla="*/ 1605014 w 2059647"/>
              <a:gd name="connsiteY233" fmla="*/ 1289730 h 1630634"/>
              <a:gd name="connsiteX234" fmla="*/ 1611905 w 2059647"/>
              <a:gd name="connsiteY234" fmla="*/ 1303069 h 1630634"/>
              <a:gd name="connsiteX235" fmla="*/ 1618783 w 2059647"/>
              <a:gd name="connsiteY235" fmla="*/ 1316055 h 1630634"/>
              <a:gd name="connsiteX236" fmla="*/ 1625674 w 2059647"/>
              <a:gd name="connsiteY236" fmla="*/ 1328676 h 1630634"/>
              <a:gd name="connsiteX237" fmla="*/ 1632566 w 2059647"/>
              <a:gd name="connsiteY237" fmla="*/ 1340957 h 1630634"/>
              <a:gd name="connsiteX238" fmla="*/ 1639457 w 2059647"/>
              <a:gd name="connsiteY238" fmla="*/ 1352873 h 1630634"/>
              <a:gd name="connsiteX239" fmla="*/ 1646335 w 2059647"/>
              <a:gd name="connsiteY239" fmla="*/ 1364437 h 1630634"/>
              <a:gd name="connsiteX240" fmla="*/ 1653226 w 2059647"/>
              <a:gd name="connsiteY240" fmla="*/ 1375661 h 1630634"/>
              <a:gd name="connsiteX241" fmla="*/ 1660117 w 2059647"/>
              <a:gd name="connsiteY241" fmla="*/ 1386546 h 1630634"/>
              <a:gd name="connsiteX242" fmla="*/ 1667008 w 2059647"/>
              <a:gd name="connsiteY242" fmla="*/ 1397092 h 1630634"/>
              <a:gd name="connsiteX243" fmla="*/ 1673899 w 2059647"/>
              <a:gd name="connsiteY243" fmla="*/ 1407311 h 1630634"/>
              <a:gd name="connsiteX244" fmla="*/ 1680777 w 2059647"/>
              <a:gd name="connsiteY244" fmla="*/ 1417191 h 1630634"/>
              <a:gd name="connsiteX245" fmla="*/ 1687669 w 2059647"/>
              <a:gd name="connsiteY245" fmla="*/ 1426744 h 1630634"/>
              <a:gd name="connsiteX246" fmla="*/ 1694560 w 2059647"/>
              <a:gd name="connsiteY246" fmla="*/ 1435985 h 1630634"/>
              <a:gd name="connsiteX247" fmla="*/ 1701451 w 2059647"/>
              <a:gd name="connsiteY247" fmla="*/ 1444899 h 1630634"/>
              <a:gd name="connsiteX248" fmla="*/ 1708342 w 2059647"/>
              <a:gd name="connsiteY248" fmla="*/ 1453513 h 1630634"/>
              <a:gd name="connsiteX249" fmla="*/ 1715220 w 2059647"/>
              <a:gd name="connsiteY249" fmla="*/ 1461827 h 1630634"/>
              <a:gd name="connsiteX250" fmla="*/ 1722111 w 2059647"/>
              <a:gd name="connsiteY250" fmla="*/ 1469827 h 1630634"/>
              <a:gd name="connsiteX251" fmla="*/ 1729003 w 2059647"/>
              <a:gd name="connsiteY251" fmla="*/ 1477554 h 1630634"/>
              <a:gd name="connsiteX252" fmla="*/ 1735894 w 2059647"/>
              <a:gd name="connsiteY252" fmla="*/ 1484993 h 1630634"/>
              <a:gd name="connsiteX253" fmla="*/ 1742785 w 2059647"/>
              <a:gd name="connsiteY253" fmla="*/ 1492145 h 1630634"/>
              <a:gd name="connsiteX254" fmla="*/ 1749663 w 2059647"/>
              <a:gd name="connsiteY254" fmla="*/ 1499023 h 1630634"/>
              <a:gd name="connsiteX255" fmla="*/ 1756554 w 2059647"/>
              <a:gd name="connsiteY255" fmla="*/ 1505640 h 1630634"/>
              <a:gd name="connsiteX256" fmla="*/ 1763445 w 2059647"/>
              <a:gd name="connsiteY256" fmla="*/ 1511996 h 1630634"/>
              <a:gd name="connsiteX257" fmla="*/ 1770337 w 2059647"/>
              <a:gd name="connsiteY257" fmla="*/ 1518105 h 1630634"/>
              <a:gd name="connsiteX258" fmla="*/ 1777228 w 2059647"/>
              <a:gd name="connsiteY258" fmla="*/ 1523965 h 1630634"/>
              <a:gd name="connsiteX259" fmla="*/ 1784106 w 2059647"/>
              <a:gd name="connsiteY259" fmla="*/ 1529577 h 1630634"/>
              <a:gd name="connsiteX260" fmla="*/ 1790997 w 2059647"/>
              <a:gd name="connsiteY260" fmla="*/ 1534967 h 1630634"/>
              <a:gd name="connsiteX261" fmla="*/ 1797888 w 2059647"/>
              <a:gd name="connsiteY261" fmla="*/ 1540122 h 1630634"/>
              <a:gd name="connsiteX262" fmla="*/ 1804779 w 2059647"/>
              <a:gd name="connsiteY262" fmla="*/ 1545056 h 1630634"/>
              <a:gd name="connsiteX263" fmla="*/ 1811657 w 2059647"/>
              <a:gd name="connsiteY263" fmla="*/ 1549780 h 1630634"/>
              <a:gd name="connsiteX264" fmla="*/ 1818549 w 2059647"/>
              <a:gd name="connsiteY264" fmla="*/ 1554296 h 1630634"/>
              <a:gd name="connsiteX265" fmla="*/ 1825440 w 2059647"/>
              <a:gd name="connsiteY265" fmla="*/ 1558616 h 1630634"/>
              <a:gd name="connsiteX266" fmla="*/ 1832331 w 2059647"/>
              <a:gd name="connsiteY266" fmla="*/ 1562740 h 1630634"/>
              <a:gd name="connsiteX267" fmla="*/ 1839222 w 2059647"/>
              <a:gd name="connsiteY267" fmla="*/ 1566682 h 1630634"/>
              <a:gd name="connsiteX268" fmla="*/ 1846100 w 2059647"/>
              <a:gd name="connsiteY268" fmla="*/ 1570441 h 1630634"/>
              <a:gd name="connsiteX269" fmla="*/ 1852991 w 2059647"/>
              <a:gd name="connsiteY269" fmla="*/ 1574030 h 1630634"/>
              <a:gd name="connsiteX270" fmla="*/ 1859883 w 2059647"/>
              <a:gd name="connsiteY270" fmla="*/ 1577436 h 1630634"/>
              <a:gd name="connsiteX271" fmla="*/ 1866774 w 2059647"/>
              <a:gd name="connsiteY271" fmla="*/ 1580686 h 1630634"/>
              <a:gd name="connsiteX272" fmla="*/ 1873665 w 2059647"/>
              <a:gd name="connsiteY272" fmla="*/ 1583792 h 1630634"/>
              <a:gd name="connsiteX273" fmla="*/ 1880543 w 2059647"/>
              <a:gd name="connsiteY273" fmla="*/ 1586729 h 1630634"/>
              <a:gd name="connsiteX274" fmla="*/ 1887434 w 2059647"/>
              <a:gd name="connsiteY274" fmla="*/ 1589535 h 1630634"/>
              <a:gd name="connsiteX275" fmla="*/ 1894325 w 2059647"/>
              <a:gd name="connsiteY275" fmla="*/ 1592198 h 1630634"/>
              <a:gd name="connsiteX276" fmla="*/ 1901217 w 2059647"/>
              <a:gd name="connsiteY276" fmla="*/ 1594730 h 1630634"/>
              <a:gd name="connsiteX277" fmla="*/ 1908108 w 2059647"/>
              <a:gd name="connsiteY277" fmla="*/ 1597131 h 1630634"/>
              <a:gd name="connsiteX278" fmla="*/ 1914986 w 2059647"/>
              <a:gd name="connsiteY278" fmla="*/ 1599402 h 1630634"/>
              <a:gd name="connsiteX279" fmla="*/ 1921877 w 2059647"/>
              <a:gd name="connsiteY279" fmla="*/ 1601555 h 1630634"/>
              <a:gd name="connsiteX280" fmla="*/ 1928768 w 2059647"/>
              <a:gd name="connsiteY280" fmla="*/ 1603605 h 1630634"/>
              <a:gd name="connsiteX281" fmla="*/ 1935659 w 2059647"/>
              <a:gd name="connsiteY281" fmla="*/ 1605549 h 1630634"/>
              <a:gd name="connsiteX282" fmla="*/ 1942551 w 2059647"/>
              <a:gd name="connsiteY282" fmla="*/ 1607376 h 1630634"/>
              <a:gd name="connsiteX283" fmla="*/ 1949429 w 2059647"/>
              <a:gd name="connsiteY283" fmla="*/ 1609112 h 1630634"/>
              <a:gd name="connsiteX284" fmla="*/ 1956320 w 2059647"/>
              <a:gd name="connsiteY284" fmla="*/ 1610757 h 1630634"/>
              <a:gd name="connsiteX285" fmla="*/ 1963211 w 2059647"/>
              <a:gd name="connsiteY285" fmla="*/ 1612310 h 1630634"/>
              <a:gd name="connsiteX286" fmla="*/ 1970102 w 2059647"/>
              <a:gd name="connsiteY286" fmla="*/ 1613772 h 1630634"/>
              <a:gd name="connsiteX287" fmla="*/ 1976993 w 2059647"/>
              <a:gd name="connsiteY287" fmla="*/ 1615155 h 1630634"/>
              <a:gd name="connsiteX288" fmla="*/ 1983871 w 2059647"/>
              <a:gd name="connsiteY288" fmla="*/ 1616460 h 1630634"/>
              <a:gd name="connsiteX289" fmla="*/ 1990763 w 2059647"/>
              <a:gd name="connsiteY289" fmla="*/ 1617700 h 1630634"/>
              <a:gd name="connsiteX290" fmla="*/ 1997654 w 2059647"/>
              <a:gd name="connsiteY290" fmla="*/ 1618849 h 1630634"/>
              <a:gd name="connsiteX291" fmla="*/ 2004545 w 2059647"/>
              <a:gd name="connsiteY291" fmla="*/ 1619945 h 1630634"/>
              <a:gd name="connsiteX292" fmla="*/ 2011423 w 2059647"/>
              <a:gd name="connsiteY292" fmla="*/ 1620976 h 1630634"/>
              <a:gd name="connsiteX293" fmla="*/ 2018314 w 2059647"/>
              <a:gd name="connsiteY293" fmla="*/ 1621942 h 1630634"/>
              <a:gd name="connsiteX294" fmla="*/ 2025205 w 2059647"/>
              <a:gd name="connsiteY294" fmla="*/ 1622855 h 1630634"/>
              <a:gd name="connsiteX295" fmla="*/ 2032096 w 2059647"/>
              <a:gd name="connsiteY295" fmla="*/ 1623717 h 1630634"/>
              <a:gd name="connsiteX296" fmla="*/ 2038988 w 2059647"/>
              <a:gd name="connsiteY296" fmla="*/ 1624513 h 1630634"/>
              <a:gd name="connsiteX297" fmla="*/ 2045866 w 2059647"/>
              <a:gd name="connsiteY297" fmla="*/ 1625270 h 1630634"/>
              <a:gd name="connsiteX298" fmla="*/ 2052757 w 2059647"/>
              <a:gd name="connsiteY298" fmla="*/ 1625975 h 1630634"/>
              <a:gd name="connsiteX299" fmla="*/ 2059648 w 2059647"/>
              <a:gd name="connsiteY299" fmla="*/ 1626640 h 163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630634">
                <a:moveTo>
                  <a:pt x="0" y="1630634"/>
                </a:moveTo>
                <a:lnTo>
                  <a:pt x="6889" y="1630243"/>
                </a:lnTo>
                <a:lnTo>
                  <a:pt x="13777" y="1629812"/>
                </a:lnTo>
                <a:lnTo>
                  <a:pt x="20666" y="1629368"/>
                </a:lnTo>
                <a:lnTo>
                  <a:pt x="27554" y="1628885"/>
                </a:lnTo>
                <a:lnTo>
                  <a:pt x="34441" y="1628376"/>
                </a:lnTo>
                <a:lnTo>
                  <a:pt x="41330" y="1627828"/>
                </a:lnTo>
                <a:lnTo>
                  <a:pt x="48219" y="1627241"/>
                </a:lnTo>
                <a:lnTo>
                  <a:pt x="55107" y="1626627"/>
                </a:lnTo>
                <a:lnTo>
                  <a:pt x="61996" y="1625962"/>
                </a:lnTo>
                <a:lnTo>
                  <a:pt x="68884" y="1625244"/>
                </a:lnTo>
                <a:lnTo>
                  <a:pt x="75773" y="1624487"/>
                </a:lnTo>
                <a:lnTo>
                  <a:pt x="82661" y="1623678"/>
                </a:lnTo>
                <a:lnTo>
                  <a:pt x="89550" y="1622829"/>
                </a:lnTo>
                <a:lnTo>
                  <a:pt x="96438" y="1621916"/>
                </a:lnTo>
                <a:lnTo>
                  <a:pt x="103327" y="1620950"/>
                </a:lnTo>
                <a:lnTo>
                  <a:pt x="110216" y="1619919"/>
                </a:lnTo>
                <a:lnTo>
                  <a:pt x="117104" y="1618823"/>
                </a:lnTo>
                <a:lnTo>
                  <a:pt x="123991" y="1617661"/>
                </a:lnTo>
                <a:lnTo>
                  <a:pt x="130880" y="1616421"/>
                </a:lnTo>
                <a:lnTo>
                  <a:pt x="137768" y="1615116"/>
                </a:lnTo>
                <a:lnTo>
                  <a:pt x="144657" y="1613733"/>
                </a:lnTo>
                <a:lnTo>
                  <a:pt x="151546" y="1612258"/>
                </a:lnTo>
                <a:lnTo>
                  <a:pt x="158434" y="1610705"/>
                </a:lnTo>
                <a:lnTo>
                  <a:pt x="165323" y="1609060"/>
                </a:lnTo>
                <a:lnTo>
                  <a:pt x="172211" y="1607324"/>
                </a:lnTo>
                <a:lnTo>
                  <a:pt x="179100" y="1605484"/>
                </a:lnTo>
                <a:lnTo>
                  <a:pt x="185988" y="1603539"/>
                </a:lnTo>
                <a:lnTo>
                  <a:pt x="192877" y="1601490"/>
                </a:lnTo>
                <a:lnTo>
                  <a:pt x="199765" y="1599324"/>
                </a:lnTo>
                <a:lnTo>
                  <a:pt x="206654" y="1597053"/>
                </a:lnTo>
                <a:lnTo>
                  <a:pt x="213541" y="1594638"/>
                </a:lnTo>
                <a:lnTo>
                  <a:pt x="220430" y="1592106"/>
                </a:lnTo>
                <a:lnTo>
                  <a:pt x="227318" y="1589444"/>
                </a:lnTo>
                <a:lnTo>
                  <a:pt x="234207" y="1586638"/>
                </a:lnTo>
                <a:lnTo>
                  <a:pt x="241096" y="1583688"/>
                </a:lnTo>
                <a:lnTo>
                  <a:pt x="247984" y="1580582"/>
                </a:lnTo>
                <a:lnTo>
                  <a:pt x="254873" y="1577332"/>
                </a:lnTo>
                <a:lnTo>
                  <a:pt x="261761" y="1573913"/>
                </a:lnTo>
                <a:lnTo>
                  <a:pt x="268650" y="1570323"/>
                </a:lnTo>
                <a:lnTo>
                  <a:pt x="275538" y="1566552"/>
                </a:lnTo>
                <a:lnTo>
                  <a:pt x="282427" y="1562610"/>
                </a:lnTo>
                <a:lnTo>
                  <a:pt x="289315" y="1558486"/>
                </a:lnTo>
                <a:lnTo>
                  <a:pt x="296204" y="1554153"/>
                </a:lnTo>
                <a:lnTo>
                  <a:pt x="303093" y="1549624"/>
                </a:lnTo>
                <a:lnTo>
                  <a:pt x="309980" y="1544899"/>
                </a:lnTo>
                <a:lnTo>
                  <a:pt x="316868" y="1539953"/>
                </a:lnTo>
                <a:lnTo>
                  <a:pt x="323757" y="1534784"/>
                </a:lnTo>
                <a:lnTo>
                  <a:pt x="330645" y="1529394"/>
                </a:lnTo>
                <a:lnTo>
                  <a:pt x="337534" y="1523769"/>
                </a:lnTo>
                <a:lnTo>
                  <a:pt x="344423" y="1517909"/>
                </a:lnTo>
                <a:lnTo>
                  <a:pt x="351311" y="1511788"/>
                </a:lnTo>
                <a:lnTo>
                  <a:pt x="358200" y="1505432"/>
                </a:lnTo>
                <a:lnTo>
                  <a:pt x="365088" y="1498801"/>
                </a:lnTo>
                <a:lnTo>
                  <a:pt x="371977" y="1491910"/>
                </a:lnTo>
                <a:lnTo>
                  <a:pt x="378865" y="1484745"/>
                </a:lnTo>
                <a:lnTo>
                  <a:pt x="385754" y="1477306"/>
                </a:lnTo>
                <a:lnTo>
                  <a:pt x="392642" y="1469579"/>
                </a:lnTo>
                <a:lnTo>
                  <a:pt x="399530" y="1461553"/>
                </a:lnTo>
                <a:lnTo>
                  <a:pt x="406418" y="1453239"/>
                </a:lnTo>
                <a:lnTo>
                  <a:pt x="413307" y="1444612"/>
                </a:lnTo>
                <a:lnTo>
                  <a:pt x="420195" y="1435685"/>
                </a:lnTo>
                <a:lnTo>
                  <a:pt x="427084" y="1426431"/>
                </a:lnTo>
                <a:lnTo>
                  <a:pt x="433972" y="1416864"/>
                </a:lnTo>
                <a:lnTo>
                  <a:pt x="440861" y="1406971"/>
                </a:lnTo>
                <a:lnTo>
                  <a:pt x="447750" y="1396752"/>
                </a:lnTo>
                <a:lnTo>
                  <a:pt x="454638" y="1386193"/>
                </a:lnTo>
                <a:lnTo>
                  <a:pt x="461527" y="1375296"/>
                </a:lnTo>
                <a:lnTo>
                  <a:pt x="468415" y="1364071"/>
                </a:lnTo>
                <a:lnTo>
                  <a:pt x="475304" y="1352482"/>
                </a:lnTo>
                <a:lnTo>
                  <a:pt x="482192" y="1340553"/>
                </a:lnTo>
                <a:lnTo>
                  <a:pt x="489080" y="1328271"/>
                </a:lnTo>
                <a:lnTo>
                  <a:pt x="495968" y="1315637"/>
                </a:lnTo>
                <a:lnTo>
                  <a:pt x="502857" y="1302638"/>
                </a:lnTo>
                <a:lnTo>
                  <a:pt x="509745" y="1289286"/>
                </a:lnTo>
                <a:lnTo>
                  <a:pt x="516634" y="1275582"/>
                </a:lnTo>
                <a:lnTo>
                  <a:pt x="523522" y="1261513"/>
                </a:lnTo>
                <a:lnTo>
                  <a:pt x="530411" y="1247091"/>
                </a:lnTo>
                <a:lnTo>
                  <a:pt x="537299" y="1232304"/>
                </a:lnTo>
                <a:lnTo>
                  <a:pt x="544188" y="1217164"/>
                </a:lnTo>
                <a:lnTo>
                  <a:pt x="551077" y="1201672"/>
                </a:lnTo>
                <a:lnTo>
                  <a:pt x="557965" y="1185820"/>
                </a:lnTo>
                <a:lnTo>
                  <a:pt x="564854" y="1169623"/>
                </a:lnTo>
                <a:lnTo>
                  <a:pt x="571742" y="1153079"/>
                </a:lnTo>
                <a:lnTo>
                  <a:pt x="578630" y="1136193"/>
                </a:lnTo>
                <a:lnTo>
                  <a:pt x="585518" y="1118970"/>
                </a:lnTo>
                <a:lnTo>
                  <a:pt x="592407" y="1101417"/>
                </a:lnTo>
                <a:lnTo>
                  <a:pt x="599295" y="1083538"/>
                </a:lnTo>
                <a:lnTo>
                  <a:pt x="606186" y="1065342"/>
                </a:lnTo>
                <a:lnTo>
                  <a:pt x="613078" y="1046835"/>
                </a:lnTo>
                <a:lnTo>
                  <a:pt x="619956" y="1028026"/>
                </a:lnTo>
                <a:lnTo>
                  <a:pt x="626847" y="1008924"/>
                </a:lnTo>
                <a:lnTo>
                  <a:pt x="633738" y="989539"/>
                </a:lnTo>
                <a:lnTo>
                  <a:pt x="640629" y="969882"/>
                </a:lnTo>
                <a:lnTo>
                  <a:pt x="647520" y="949964"/>
                </a:lnTo>
                <a:lnTo>
                  <a:pt x="654398" y="929799"/>
                </a:lnTo>
                <a:lnTo>
                  <a:pt x="661290" y="909395"/>
                </a:lnTo>
                <a:lnTo>
                  <a:pt x="668181" y="888770"/>
                </a:lnTo>
                <a:lnTo>
                  <a:pt x="675072" y="867936"/>
                </a:lnTo>
                <a:lnTo>
                  <a:pt x="681963" y="846909"/>
                </a:lnTo>
                <a:lnTo>
                  <a:pt x="688841" y="825703"/>
                </a:lnTo>
                <a:lnTo>
                  <a:pt x="695732" y="804336"/>
                </a:lnTo>
                <a:lnTo>
                  <a:pt x="702624" y="782825"/>
                </a:lnTo>
                <a:lnTo>
                  <a:pt x="709515" y="761188"/>
                </a:lnTo>
                <a:lnTo>
                  <a:pt x="716393" y="739442"/>
                </a:lnTo>
                <a:lnTo>
                  <a:pt x="723284" y="717606"/>
                </a:lnTo>
                <a:lnTo>
                  <a:pt x="730175" y="695700"/>
                </a:lnTo>
                <a:lnTo>
                  <a:pt x="737066" y="673744"/>
                </a:lnTo>
                <a:lnTo>
                  <a:pt x="743958" y="651760"/>
                </a:lnTo>
                <a:lnTo>
                  <a:pt x="750836" y="629767"/>
                </a:lnTo>
                <a:lnTo>
                  <a:pt x="757727" y="607787"/>
                </a:lnTo>
                <a:lnTo>
                  <a:pt x="764618" y="585843"/>
                </a:lnTo>
                <a:lnTo>
                  <a:pt x="771509" y="563959"/>
                </a:lnTo>
                <a:lnTo>
                  <a:pt x="778400" y="542154"/>
                </a:lnTo>
                <a:lnTo>
                  <a:pt x="785278" y="520454"/>
                </a:lnTo>
                <a:lnTo>
                  <a:pt x="792170" y="498884"/>
                </a:lnTo>
                <a:lnTo>
                  <a:pt x="799061" y="477464"/>
                </a:lnTo>
                <a:lnTo>
                  <a:pt x="805952" y="456222"/>
                </a:lnTo>
                <a:lnTo>
                  <a:pt x="812843" y="435180"/>
                </a:lnTo>
                <a:lnTo>
                  <a:pt x="819721" y="414362"/>
                </a:lnTo>
                <a:lnTo>
                  <a:pt x="826612" y="393794"/>
                </a:lnTo>
                <a:lnTo>
                  <a:pt x="833504" y="373500"/>
                </a:lnTo>
                <a:lnTo>
                  <a:pt x="840395" y="353504"/>
                </a:lnTo>
                <a:lnTo>
                  <a:pt x="847286" y="333833"/>
                </a:lnTo>
                <a:lnTo>
                  <a:pt x="854164" y="314508"/>
                </a:lnTo>
                <a:lnTo>
                  <a:pt x="861055" y="295556"/>
                </a:lnTo>
                <a:lnTo>
                  <a:pt x="867946" y="276998"/>
                </a:lnTo>
                <a:lnTo>
                  <a:pt x="874837" y="258861"/>
                </a:lnTo>
                <a:lnTo>
                  <a:pt x="881729" y="241168"/>
                </a:lnTo>
                <a:lnTo>
                  <a:pt x="888607" y="223941"/>
                </a:lnTo>
                <a:lnTo>
                  <a:pt x="895498" y="207202"/>
                </a:lnTo>
                <a:lnTo>
                  <a:pt x="902389" y="190977"/>
                </a:lnTo>
                <a:lnTo>
                  <a:pt x="909280" y="175284"/>
                </a:lnTo>
                <a:lnTo>
                  <a:pt x="916158" y="160147"/>
                </a:lnTo>
                <a:lnTo>
                  <a:pt x="923049" y="145585"/>
                </a:lnTo>
                <a:lnTo>
                  <a:pt x="929941" y="131619"/>
                </a:lnTo>
                <a:lnTo>
                  <a:pt x="936832" y="118267"/>
                </a:lnTo>
                <a:lnTo>
                  <a:pt x="943723" y="105550"/>
                </a:lnTo>
                <a:lnTo>
                  <a:pt x="950601" y="93483"/>
                </a:lnTo>
                <a:lnTo>
                  <a:pt x="957492" y="82085"/>
                </a:lnTo>
                <a:lnTo>
                  <a:pt x="964383" y="71372"/>
                </a:lnTo>
                <a:lnTo>
                  <a:pt x="971275" y="61359"/>
                </a:lnTo>
                <a:lnTo>
                  <a:pt x="978166" y="52060"/>
                </a:lnTo>
                <a:lnTo>
                  <a:pt x="985044" y="43489"/>
                </a:lnTo>
                <a:lnTo>
                  <a:pt x="991935" y="35658"/>
                </a:lnTo>
                <a:lnTo>
                  <a:pt x="998826" y="28579"/>
                </a:lnTo>
                <a:lnTo>
                  <a:pt x="1005717" y="22261"/>
                </a:lnTo>
                <a:lnTo>
                  <a:pt x="1012609" y="16715"/>
                </a:lnTo>
                <a:lnTo>
                  <a:pt x="1019487" y="11947"/>
                </a:lnTo>
                <a:lnTo>
                  <a:pt x="1026378" y="7966"/>
                </a:lnTo>
                <a:lnTo>
                  <a:pt x="1033269" y="4776"/>
                </a:lnTo>
                <a:lnTo>
                  <a:pt x="1040160" y="2383"/>
                </a:lnTo>
                <a:lnTo>
                  <a:pt x="1047051" y="790"/>
                </a:lnTo>
                <a:lnTo>
                  <a:pt x="1053930" y="0"/>
                </a:lnTo>
                <a:lnTo>
                  <a:pt x="1060821" y="13"/>
                </a:lnTo>
                <a:lnTo>
                  <a:pt x="1067712" y="830"/>
                </a:lnTo>
                <a:lnTo>
                  <a:pt x="1074603" y="2449"/>
                </a:lnTo>
                <a:lnTo>
                  <a:pt x="1081481" y="4869"/>
                </a:lnTo>
                <a:lnTo>
                  <a:pt x="1088372" y="8085"/>
                </a:lnTo>
                <a:lnTo>
                  <a:pt x="1095263" y="12092"/>
                </a:lnTo>
                <a:lnTo>
                  <a:pt x="1102155" y="16886"/>
                </a:lnTo>
                <a:lnTo>
                  <a:pt x="1109046" y="22458"/>
                </a:lnTo>
                <a:lnTo>
                  <a:pt x="1115924" y="28801"/>
                </a:lnTo>
                <a:lnTo>
                  <a:pt x="1122815" y="35905"/>
                </a:lnTo>
                <a:lnTo>
                  <a:pt x="1129706" y="43760"/>
                </a:lnTo>
                <a:lnTo>
                  <a:pt x="1136597" y="52356"/>
                </a:lnTo>
                <a:lnTo>
                  <a:pt x="1143489" y="61679"/>
                </a:lnTo>
                <a:lnTo>
                  <a:pt x="1150367" y="71715"/>
                </a:lnTo>
                <a:lnTo>
                  <a:pt x="1157258" y="82451"/>
                </a:lnTo>
                <a:lnTo>
                  <a:pt x="1164149" y="93872"/>
                </a:lnTo>
                <a:lnTo>
                  <a:pt x="1171040" y="105960"/>
                </a:lnTo>
                <a:lnTo>
                  <a:pt x="1177931" y="118698"/>
                </a:lnTo>
                <a:lnTo>
                  <a:pt x="1184809" y="132071"/>
                </a:lnTo>
                <a:lnTo>
                  <a:pt x="1191701" y="146056"/>
                </a:lnTo>
                <a:lnTo>
                  <a:pt x="1198592" y="160639"/>
                </a:lnTo>
                <a:lnTo>
                  <a:pt x="1205483" y="175794"/>
                </a:lnTo>
                <a:lnTo>
                  <a:pt x="1212374" y="191504"/>
                </a:lnTo>
                <a:lnTo>
                  <a:pt x="1219252" y="207748"/>
                </a:lnTo>
                <a:lnTo>
                  <a:pt x="1226143" y="224502"/>
                </a:lnTo>
                <a:lnTo>
                  <a:pt x="1233035" y="241746"/>
                </a:lnTo>
                <a:lnTo>
                  <a:pt x="1239926" y="259454"/>
                </a:lnTo>
                <a:lnTo>
                  <a:pt x="1246817" y="277605"/>
                </a:lnTo>
                <a:lnTo>
                  <a:pt x="1253695" y="296176"/>
                </a:lnTo>
                <a:lnTo>
                  <a:pt x="1260586" y="315141"/>
                </a:lnTo>
                <a:lnTo>
                  <a:pt x="1267477" y="334478"/>
                </a:lnTo>
                <a:lnTo>
                  <a:pt x="1274368" y="354161"/>
                </a:lnTo>
                <a:lnTo>
                  <a:pt x="1281247" y="374166"/>
                </a:lnTo>
                <a:lnTo>
                  <a:pt x="1288138" y="394470"/>
                </a:lnTo>
                <a:lnTo>
                  <a:pt x="1295029" y="415047"/>
                </a:lnTo>
                <a:lnTo>
                  <a:pt x="1301920" y="435872"/>
                </a:lnTo>
                <a:lnTo>
                  <a:pt x="1308811" y="456921"/>
                </a:lnTo>
                <a:lnTo>
                  <a:pt x="1315689" y="478170"/>
                </a:lnTo>
                <a:lnTo>
                  <a:pt x="1322581" y="499594"/>
                </a:lnTo>
                <a:lnTo>
                  <a:pt x="1329472" y="521171"/>
                </a:lnTo>
                <a:lnTo>
                  <a:pt x="1336363" y="542873"/>
                </a:lnTo>
                <a:lnTo>
                  <a:pt x="1343254" y="564680"/>
                </a:lnTo>
                <a:lnTo>
                  <a:pt x="1350132" y="586568"/>
                </a:lnTo>
                <a:lnTo>
                  <a:pt x="1357023" y="608512"/>
                </a:lnTo>
                <a:lnTo>
                  <a:pt x="1363915" y="630492"/>
                </a:lnTo>
                <a:lnTo>
                  <a:pt x="1370806" y="652487"/>
                </a:lnTo>
                <a:lnTo>
                  <a:pt x="1377697" y="674471"/>
                </a:lnTo>
                <a:lnTo>
                  <a:pt x="1384575" y="696424"/>
                </a:lnTo>
                <a:lnTo>
                  <a:pt x="1391466" y="718329"/>
                </a:lnTo>
                <a:lnTo>
                  <a:pt x="1398357" y="740161"/>
                </a:lnTo>
                <a:lnTo>
                  <a:pt x="1405248" y="761905"/>
                </a:lnTo>
                <a:lnTo>
                  <a:pt x="1412140" y="783539"/>
                </a:lnTo>
                <a:lnTo>
                  <a:pt x="1419018" y="805045"/>
                </a:lnTo>
                <a:lnTo>
                  <a:pt x="1425909" y="826406"/>
                </a:lnTo>
                <a:lnTo>
                  <a:pt x="1432800" y="847606"/>
                </a:lnTo>
                <a:lnTo>
                  <a:pt x="1439691" y="868628"/>
                </a:lnTo>
                <a:lnTo>
                  <a:pt x="1446569" y="889455"/>
                </a:lnTo>
                <a:lnTo>
                  <a:pt x="1453460" y="910073"/>
                </a:lnTo>
                <a:lnTo>
                  <a:pt x="1460352" y="930468"/>
                </a:lnTo>
                <a:lnTo>
                  <a:pt x="1467243" y="950627"/>
                </a:lnTo>
                <a:lnTo>
                  <a:pt x="1474134" y="970537"/>
                </a:lnTo>
                <a:lnTo>
                  <a:pt x="1481012" y="990185"/>
                </a:lnTo>
                <a:lnTo>
                  <a:pt x="1487903" y="1009560"/>
                </a:lnTo>
                <a:lnTo>
                  <a:pt x="1494794" y="1028653"/>
                </a:lnTo>
                <a:lnTo>
                  <a:pt x="1501686" y="1047451"/>
                </a:lnTo>
                <a:lnTo>
                  <a:pt x="1508577" y="1065949"/>
                </a:lnTo>
                <a:lnTo>
                  <a:pt x="1515455" y="1084135"/>
                </a:lnTo>
                <a:lnTo>
                  <a:pt x="1522346" y="1102002"/>
                </a:lnTo>
                <a:lnTo>
                  <a:pt x="1529237" y="1119546"/>
                </a:lnTo>
                <a:lnTo>
                  <a:pt x="1536128" y="1136757"/>
                </a:lnTo>
                <a:lnTo>
                  <a:pt x="1543020" y="1153631"/>
                </a:lnTo>
                <a:lnTo>
                  <a:pt x="1549898" y="1170163"/>
                </a:lnTo>
                <a:lnTo>
                  <a:pt x="1556789" y="1186350"/>
                </a:lnTo>
                <a:lnTo>
                  <a:pt x="1563680" y="1202181"/>
                </a:lnTo>
                <a:lnTo>
                  <a:pt x="1570571" y="1217673"/>
                </a:lnTo>
                <a:lnTo>
                  <a:pt x="1577462" y="1232800"/>
                </a:lnTo>
                <a:lnTo>
                  <a:pt x="1584340" y="1247574"/>
                </a:lnTo>
                <a:lnTo>
                  <a:pt x="1591232" y="1261983"/>
                </a:lnTo>
                <a:lnTo>
                  <a:pt x="1598123" y="1276039"/>
                </a:lnTo>
                <a:lnTo>
                  <a:pt x="1605014" y="1289730"/>
                </a:lnTo>
                <a:lnTo>
                  <a:pt x="1611905" y="1303069"/>
                </a:lnTo>
                <a:lnTo>
                  <a:pt x="1618783" y="1316055"/>
                </a:lnTo>
                <a:lnTo>
                  <a:pt x="1625674" y="1328676"/>
                </a:lnTo>
                <a:lnTo>
                  <a:pt x="1632566" y="1340957"/>
                </a:lnTo>
                <a:lnTo>
                  <a:pt x="1639457" y="1352873"/>
                </a:lnTo>
                <a:lnTo>
                  <a:pt x="1646335" y="1364437"/>
                </a:lnTo>
                <a:lnTo>
                  <a:pt x="1653226" y="1375661"/>
                </a:lnTo>
                <a:lnTo>
                  <a:pt x="1660117" y="1386546"/>
                </a:lnTo>
                <a:lnTo>
                  <a:pt x="1667008" y="1397092"/>
                </a:lnTo>
                <a:lnTo>
                  <a:pt x="1673899" y="1407311"/>
                </a:lnTo>
                <a:lnTo>
                  <a:pt x="1680777" y="1417191"/>
                </a:lnTo>
                <a:lnTo>
                  <a:pt x="1687669" y="1426744"/>
                </a:lnTo>
                <a:lnTo>
                  <a:pt x="1694560" y="1435985"/>
                </a:lnTo>
                <a:lnTo>
                  <a:pt x="1701451" y="1444899"/>
                </a:lnTo>
                <a:lnTo>
                  <a:pt x="1708342" y="1453513"/>
                </a:lnTo>
                <a:lnTo>
                  <a:pt x="1715220" y="1461827"/>
                </a:lnTo>
                <a:lnTo>
                  <a:pt x="1722111" y="1469827"/>
                </a:lnTo>
                <a:lnTo>
                  <a:pt x="1729003" y="1477554"/>
                </a:lnTo>
                <a:lnTo>
                  <a:pt x="1735894" y="1484993"/>
                </a:lnTo>
                <a:lnTo>
                  <a:pt x="1742785" y="1492145"/>
                </a:lnTo>
                <a:lnTo>
                  <a:pt x="1749663" y="1499023"/>
                </a:lnTo>
                <a:lnTo>
                  <a:pt x="1756554" y="1505640"/>
                </a:lnTo>
                <a:lnTo>
                  <a:pt x="1763445" y="1511996"/>
                </a:lnTo>
                <a:lnTo>
                  <a:pt x="1770337" y="1518105"/>
                </a:lnTo>
                <a:lnTo>
                  <a:pt x="1777228" y="1523965"/>
                </a:lnTo>
                <a:lnTo>
                  <a:pt x="1784106" y="1529577"/>
                </a:lnTo>
                <a:lnTo>
                  <a:pt x="1790997" y="1534967"/>
                </a:lnTo>
                <a:lnTo>
                  <a:pt x="1797888" y="1540122"/>
                </a:lnTo>
                <a:lnTo>
                  <a:pt x="1804779" y="1545056"/>
                </a:lnTo>
                <a:lnTo>
                  <a:pt x="1811657" y="1549780"/>
                </a:lnTo>
                <a:lnTo>
                  <a:pt x="1818549" y="1554296"/>
                </a:lnTo>
                <a:lnTo>
                  <a:pt x="1825440" y="1558616"/>
                </a:lnTo>
                <a:lnTo>
                  <a:pt x="1832331" y="1562740"/>
                </a:lnTo>
                <a:lnTo>
                  <a:pt x="1839222" y="1566682"/>
                </a:lnTo>
                <a:lnTo>
                  <a:pt x="1846100" y="1570441"/>
                </a:lnTo>
                <a:lnTo>
                  <a:pt x="1852991" y="1574030"/>
                </a:lnTo>
                <a:lnTo>
                  <a:pt x="1859883" y="1577436"/>
                </a:lnTo>
                <a:lnTo>
                  <a:pt x="1866774" y="1580686"/>
                </a:lnTo>
                <a:lnTo>
                  <a:pt x="1873665" y="1583792"/>
                </a:lnTo>
                <a:lnTo>
                  <a:pt x="1880543" y="1586729"/>
                </a:lnTo>
                <a:lnTo>
                  <a:pt x="1887434" y="1589535"/>
                </a:lnTo>
                <a:lnTo>
                  <a:pt x="1894325" y="1592198"/>
                </a:lnTo>
                <a:lnTo>
                  <a:pt x="1901217" y="1594730"/>
                </a:lnTo>
                <a:lnTo>
                  <a:pt x="1908108" y="1597131"/>
                </a:lnTo>
                <a:lnTo>
                  <a:pt x="1914986" y="1599402"/>
                </a:lnTo>
                <a:lnTo>
                  <a:pt x="1921877" y="1601555"/>
                </a:lnTo>
                <a:lnTo>
                  <a:pt x="1928768" y="1603605"/>
                </a:lnTo>
                <a:lnTo>
                  <a:pt x="1935659" y="1605549"/>
                </a:lnTo>
                <a:lnTo>
                  <a:pt x="1942551" y="1607376"/>
                </a:lnTo>
                <a:lnTo>
                  <a:pt x="1949429" y="1609112"/>
                </a:lnTo>
                <a:lnTo>
                  <a:pt x="1956320" y="1610757"/>
                </a:lnTo>
                <a:lnTo>
                  <a:pt x="1963211" y="1612310"/>
                </a:lnTo>
                <a:lnTo>
                  <a:pt x="1970102" y="1613772"/>
                </a:lnTo>
                <a:lnTo>
                  <a:pt x="1976993" y="1615155"/>
                </a:lnTo>
                <a:lnTo>
                  <a:pt x="1983871" y="1616460"/>
                </a:lnTo>
                <a:lnTo>
                  <a:pt x="1990763" y="1617700"/>
                </a:lnTo>
                <a:lnTo>
                  <a:pt x="1997654" y="1618849"/>
                </a:lnTo>
                <a:lnTo>
                  <a:pt x="2004545" y="1619945"/>
                </a:lnTo>
                <a:lnTo>
                  <a:pt x="2011423" y="1620976"/>
                </a:lnTo>
                <a:lnTo>
                  <a:pt x="2018314" y="1621942"/>
                </a:lnTo>
                <a:lnTo>
                  <a:pt x="2025205" y="1622855"/>
                </a:lnTo>
                <a:lnTo>
                  <a:pt x="2032096" y="1623717"/>
                </a:lnTo>
                <a:lnTo>
                  <a:pt x="2038988" y="1624513"/>
                </a:lnTo>
                <a:lnTo>
                  <a:pt x="2045866" y="1625270"/>
                </a:lnTo>
                <a:lnTo>
                  <a:pt x="2052757" y="1625975"/>
                </a:lnTo>
                <a:lnTo>
                  <a:pt x="2059648" y="1626640"/>
                </a:lnTo>
              </a:path>
            </a:pathLst>
          </a:custGeom>
          <a:noFill/>
          <a:ln w="19050" cap="rnd">
            <a:solidFill>
              <a:srgbClr val="FF0000"/>
            </a:solidFill>
            <a:prstDash val="solid"/>
            <a:round/>
          </a:ln>
        </p:spPr>
        <p:txBody>
          <a:bodyPr rtlCol="0" anchor="ctr"/>
          <a:lstStyle/>
          <a:p>
            <a:endParaRPr lang="de-DE"/>
          </a:p>
        </p:txBody>
      </p:sp>
      <p:sp>
        <p:nvSpPr>
          <p:cNvPr id="256" name="Freeform 255">
            <a:extLst>
              <a:ext uri="{FF2B5EF4-FFF2-40B4-BE49-F238E27FC236}">
                <a16:creationId xmlns:a16="http://schemas.microsoft.com/office/drawing/2014/main" id="{60DE8DF2-0901-4D47-835D-1D345840E206}"/>
              </a:ext>
            </a:extLst>
          </p:cNvPr>
          <p:cNvSpPr/>
          <p:nvPr/>
        </p:nvSpPr>
        <p:spPr>
          <a:xfrm>
            <a:off x="6572310" y="2835134"/>
            <a:ext cx="2059647" cy="1438917"/>
          </a:xfrm>
          <a:custGeom>
            <a:avLst/>
            <a:gdLst>
              <a:gd name="connsiteX0" fmla="*/ 0 w 2059647"/>
              <a:gd name="connsiteY0" fmla="*/ 1438917 h 1438917"/>
              <a:gd name="connsiteX1" fmla="*/ 6889 w 2059647"/>
              <a:gd name="connsiteY1" fmla="*/ 1437991 h 1438917"/>
              <a:gd name="connsiteX2" fmla="*/ 13777 w 2059647"/>
              <a:gd name="connsiteY2" fmla="*/ 1437025 h 1438917"/>
              <a:gd name="connsiteX3" fmla="*/ 20666 w 2059647"/>
              <a:gd name="connsiteY3" fmla="*/ 1436007 h 1438917"/>
              <a:gd name="connsiteX4" fmla="*/ 27554 w 2059647"/>
              <a:gd name="connsiteY4" fmla="*/ 1434937 h 1438917"/>
              <a:gd name="connsiteX5" fmla="*/ 34441 w 2059647"/>
              <a:gd name="connsiteY5" fmla="*/ 1433801 h 1438917"/>
              <a:gd name="connsiteX6" fmla="*/ 41330 w 2059647"/>
              <a:gd name="connsiteY6" fmla="*/ 1432613 h 1438917"/>
              <a:gd name="connsiteX7" fmla="*/ 48219 w 2059647"/>
              <a:gd name="connsiteY7" fmla="*/ 1431360 h 1438917"/>
              <a:gd name="connsiteX8" fmla="*/ 55107 w 2059647"/>
              <a:gd name="connsiteY8" fmla="*/ 1430042 h 1438917"/>
              <a:gd name="connsiteX9" fmla="*/ 61996 w 2059647"/>
              <a:gd name="connsiteY9" fmla="*/ 1428659 h 1438917"/>
              <a:gd name="connsiteX10" fmla="*/ 68884 w 2059647"/>
              <a:gd name="connsiteY10" fmla="*/ 1427210 h 1438917"/>
              <a:gd name="connsiteX11" fmla="*/ 75773 w 2059647"/>
              <a:gd name="connsiteY11" fmla="*/ 1425683 h 1438917"/>
              <a:gd name="connsiteX12" fmla="*/ 82661 w 2059647"/>
              <a:gd name="connsiteY12" fmla="*/ 1424091 h 1438917"/>
              <a:gd name="connsiteX13" fmla="*/ 89550 w 2059647"/>
              <a:gd name="connsiteY13" fmla="*/ 1422407 h 1438917"/>
              <a:gd name="connsiteX14" fmla="*/ 96438 w 2059647"/>
              <a:gd name="connsiteY14" fmla="*/ 1420645 h 1438917"/>
              <a:gd name="connsiteX15" fmla="*/ 103327 w 2059647"/>
              <a:gd name="connsiteY15" fmla="*/ 1418805 h 1438917"/>
              <a:gd name="connsiteX16" fmla="*/ 110216 w 2059647"/>
              <a:gd name="connsiteY16" fmla="*/ 1416873 h 1438917"/>
              <a:gd name="connsiteX17" fmla="*/ 117104 w 2059647"/>
              <a:gd name="connsiteY17" fmla="*/ 1414850 h 1438917"/>
              <a:gd name="connsiteX18" fmla="*/ 123991 w 2059647"/>
              <a:gd name="connsiteY18" fmla="*/ 1412723 h 1438917"/>
              <a:gd name="connsiteX19" fmla="*/ 130880 w 2059647"/>
              <a:gd name="connsiteY19" fmla="*/ 1410504 h 1438917"/>
              <a:gd name="connsiteX20" fmla="*/ 137768 w 2059647"/>
              <a:gd name="connsiteY20" fmla="*/ 1408194 h 1438917"/>
              <a:gd name="connsiteX21" fmla="*/ 144657 w 2059647"/>
              <a:gd name="connsiteY21" fmla="*/ 1405767 h 1438917"/>
              <a:gd name="connsiteX22" fmla="*/ 151546 w 2059647"/>
              <a:gd name="connsiteY22" fmla="*/ 1403235 h 1438917"/>
              <a:gd name="connsiteX23" fmla="*/ 158434 w 2059647"/>
              <a:gd name="connsiteY23" fmla="*/ 1400598 h 1438917"/>
              <a:gd name="connsiteX24" fmla="*/ 165323 w 2059647"/>
              <a:gd name="connsiteY24" fmla="*/ 1397831 h 1438917"/>
              <a:gd name="connsiteX25" fmla="*/ 172211 w 2059647"/>
              <a:gd name="connsiteY25" fmla="*/ 1394947 h 1438917"/>
              <a:gd name="connsiteX26" fmla="*/ 179100 w 2059647"/>
              <a:gd name="connsiteY26" fmla="*/ 1391945 h 1438917"/>
              <a:gd name="connsiteX27" fmla="*/ 185988 w 2059647"/>
              <a:gd name="connsiteY27" fmla="*/ 1388813 h 1438917"/>
              <a:gd name="connsiteX28" fmla="*/ 192877 w 2059647"/>
              <a:gd name="connsiteY28" fmla="*/ 1385550 h 1438917"/>
              <a:gd name="connsiteX29" fmla="*/ 199765 w 2059647"/>
              <a:gd name="connsiteY29" fmla="*/ 1382143 h 1438917"/>
              <a:gd name="connsiteX30" fmla="*/ 206654 w 2059647"/>
              <a:gd name="connsiteY30" fmla="*/ 1378606 h 1438917"/>
              <a:gd name="connsiteX31" fmla="*/ 213541 w 2059647"/>
              <a:gd name="connsiteY31" fmla="*/ 1374926 h 1438917"/>
              <a:gd name="connsiteX32" fmla="*/ 220430 w 2059647"/>
              <a:gd name="connsiteY32" fmla="*/ 1371089 h 1438917"/>
              <a:gd name="connsiteX33" fmla="*/ 227318 w 2059647"/>
              <a:gd name="connsiteY33" fmla="*/ 1367108 h 1438917"/>
              <a:gd name="connsiteX34" fmla="*/ 234207 w 2059647"/>
              <a:gd name="connsiteY34" fmla="*/ 1362971 h 1438917"/>
              <a:gd name="connsiteX35" fmla="*/ 241096 w 2059647"/>
              <a:gd name="connsiteY35" fmla="*/ 1358677 h 1438917"/>
              <a:gd name="connsiteX36" fmla="*/ 247984 w 2059647"/>
              <a:gd name="connsiteY36" fmla="*/ 1354200 h 1438917"/>
              <a:gd name="connsiteX37" fmla="*/ 254873 w 2059647"/>
              <a:gd name="connsiteY37" fmla="*/ 1349567 h 1438917"/>
              <a:gd name="connsiteX38" fmla="*/ 261761 w 2059647"/>
              <a:gd name="connsiteY38" fmla="*/ 1344764 h 1438917"/>
              <a:gd name="connsiteX39" fmla="*/ 268650 w 2059647"/>
              <a:gd name="connsiteY39" fmla="*/ 1339778 h 1438917"/>
              <a:gd name="connsiteX40" fmla="*/ 275538 w 2059647"/>
              <a:gd name="connsiteY40" fmla="*/ 1334610 h 1438917"/>
              <a:gd name="connsiteX41" fmla="*/ 282427 w 2059647"/>
              <a:gd name="connsiteY41" fmla="*/ 1329259 h 1438917"/>
              <a:gd name="connsiteX42" fmla="*/ 289315 w 2059647"/>
              <a:gd name="connsiteY42" fmla="*/ 1323725 h 1438917"/>
              <a:gd name="connsiteX43" fmla="*/ 296204 w 2059647"/>
              <a:gd name="connsiteY43" fmla="*/ 1317996 h 1438917"/>
              <a:gd name="connsiteX44" fmla="*/ 303093 w 2059647"/>
              <a:gd name="connsiteY44" fmla="*/ 1312057 h 1438917"/>
              <a:gd name="connsiteX45" fmla="*/ 309980 w 2059647"/>
              <a:gd name="connsiteY45" fmla="*/ 1305923 h 1438917"/>
              <a:gd name="connsiteX46" fmla="*/ 316868 w 2059647"/>
              <a:gd name="connsiteY46" fmla="*/ 1299593 h 1438917"/>
              <a:gd name="connsiteX47" fmla="*/ 323757 w 2059647"/>
              <a:gd name="connsiteY47" fmla="*/ 1293041 h 1438917"/>
              <a:gd name="connsiteX48" fmla="*/ 330645 w 2059647"/>
              <a:gd name="connsiteY48" fmla="*/ 1286280 h 1438917"/>
              <a:gd name="connsiteX49" fmla="*/ 337534 w 2059647"/>
              <a:gd name="connsiteY49" fmla="*/ 1279311 h 1438917"/>
              <a:gd name="connsiteX50" fmla="*/ 344423 w 2059647"/>
              <a:gd name="connsiteY50" fmla="*/ 1272120 h 1438917"/>
              <a:gd name="connsiteX51" fmla="*/ 351311 w 2059647"/>
              <a:gd name="connsiteY51" fmla="*/ 1264706 h 1438917"/>
              <a:gd name="connsiteX52" fmla="*/ 358200 w 2059647"/>
              <a:gd name="connsiteY52" fmla="*/ 1257058 h 1438917"/>
              <a:gd name="connsiteX53" fmla="*/ 365088 w 2059647"/>
              <a:gd name="connsiteY53" fmla="*/ 1249188 h 1438917"/>
              <a:gd name="connsiteX54" fmla="*/ 371977 w 2059647"/>
              <a:gd name="connsiteY54" fmla="*/ 1241083 h 1438917"/>
              <a:gd name="connsiteX55" fmla="*/ 378865 w 2059647"/>
              <a:gd name="connsiteY55" fmla="*/ 1232743 h 1438917"/>
              <a:gd name="connsiteX56" fmla="*/ 385754 w 2059647"/>
              <a:gd name="connsiteY56" fmla="*/ 1224156 h 1438917"/>
              <a:gd name="connsiteX57" fmla="*/ 392642 w 2059647"/>
              <a:gd name="connsiteY57" fmla="*/ 1215346 h 1438917"/>
              <a:gd name="connsiteX58" fmla="*/ 399530 w 2059647"/>
              <a:gd name="connsiteY58" fmla="*/ 1206288 h 1438917"/>
              <a:gd name="connsiteX59" fmla="*/ 406418 w 2059647"/>
              <a:gd name="connsiteY59" fmla="*/ 1196982 h 1438917"/>
              <a:gd name="connsiteX60" fmla="*/ 413307 w 2059647"/>
              <a:gd name="connsiteY60" fmla="*/ 1187429 h 1438917"/>
              <a:gd name="connsiteX61" fmla="*/ 420195 w 2059647"/>
              <a:gd name="connsiteY61" fmla="*/ 1177627 h 1438917"/>
              <a:gd name="connsiteX62" fmla="*/ 427084 w 2059647"/>
              <a:gd name="connsiteY62" fmla="*/ 1167591 h 1438917"/>
              <a:gd name="connsiteX63" fmla="*/ 433972 w 2059647"/>
              <a:gd name="connsiteY63" fmla="*/ 1157293 h 1438917"/>
              <a:gd name="connsiteX64" fmla="*/ 440861 w 2059647"/>
              <a:gd name="connsiteY64" fmla="*/ 1146747 h 1438917"/>
              <a:gd name="connsiteX65" fmla="*/ 447750 w 2059647"/>
              <a:gd name="connsiteY65" fmla="*/ 1135941 h 1438917"/>
              <a:gd name="connsiteX66" fmla="*/ 454638 w 2059647"/>
              <a:gd name="connsiteY66" fmla="*/ 1124886 h 1438917"/>
              <a:gd name="connsiteX67" fmla="*/ 461527 w 2059647"/>
              <a:gd name="connsiteY67" fmla="*/ 1113584 h 1438917"/>
              <a:gd name="connsiteX68" fmla="*/ 468415 w 2059647"/>
              <a:gd name="connsiteY68" fmla="*/ 1102033 h 1438917"/>
              <a:gd name="connsiteX69" fmla="*/ 475304 w 2059647"/>
              <a:gd name="connsiteY69" fmla="*/ 1090222 h 1438917"/>
              <a:gd name="connsiteX70" fmla="*/ 482192 w 2059647"/>
              <a:gd name="connsiteY70" fmla="*/ 1078175 h 1438917"/>
              <a:gd name="connsiteX71" fmla="*/ 489080 w 2059647"/>
              <a:gd name="connsiteY71" fmla="*/ 1065868 h 1438917"/>
              <a:gd name="connsiteX72" fmla="*/ 495968 w 2059647"/>
              <a:gd name="connsiteY72" fmla="*/ 1053312 h 1438917"/>
              <a:gd name="connsiteX73" fmla="*/ 502857 w 2059647"/>
              <a:gd name="connsiteY73" fmla="*/ 1040522 h 1438917"/>
              <a:gd name="connsiteX74" fmla="*/ 509745 w 2059647"/>
              <a:gd name="connsiteY74" fmla="*/ 1027470 h 1438917"/>
              <a:gd name="connsiteX75" fmla="*/ 516634 w 2059647"/>
              <a:gd name="connsiteY75" fmla="*/ 1014197 h 1438917"/>
              <a:gd name="connsiteX76" fmla="*/ 523522 w 2059647"/>
              <a:gd name="connsiteY76" fmla="*/ 1000676 h 1438917"/>
              <a:gd name="connsiteX77" fmla="*/ 530411 w 2059647"/>
              <a:gd name="connsiteY77" fmla="*/ 986922 h 1438917"/>
              <a:gd name="connsiteX78" fmla="*/ 537299 w 2059647"/>
              <a:gd name="connsiteY78" fmla="*/ 972939 h 1438917"/>
              <a:gd name="connsiteX79" fmla="*/ 544188 w 2059647"/>
              <a:gd name="connsiteY79" fmla="*/ 958728 h 1438917"/>
              <a:gd name="connsiteX80" fmla="*/ 551077 w 2059647"/>
              <a:gd name="connsiteY80" fmla="*/ 944296 h 1438917"/>
              <a:gd name="connsiteX81" fmla="*/ 557965 w 2059647"/>
              <a:gd name="connsiteY81" fmla="*/ 929646 h 1438917"/>
              <a:gd name="connsiteX82" fmla="*/ 564854 w 2059647"/>
              <a:gd name="connsiteY82" fmla="*/ 914785 h 1438917"/>
              <a:gd name="connsiteX83" fmla="*/ 571742 w 2059647"/>
              <a:gd name="connsiteY83" fmla="*/ 899719 h 1438917"/>
              <a:gd name="connsiteX84" fmla="*/ 578630 w 2059647"/>
              <a:gd name="connsiteY84" fmla="*/ 884451 h 1438917"/>
              <a:gd name="connsiteX85" fmla="*/ 585518 w 2059647"/>
              <a:gd name="connsiteY85" fmla="*/ 868992 h 1438917"/>
              <a:gd name="connsiteX86" fmla="*/ 592407 w 2059647"/>
              <a:gd name="connsiteY86" fmla="*/ 853344 h 1438917"/>
              <a:gd name="connsiteX87" fmla="*/ 599295 w 2059647"/>
              <a:gd name="connsiteY87" fmla="*/ 837518 h 1438917"/>
              <a:gd name="connsiteX88" fmla="*/ 606186 w 2059647"/>
              <a:gd name="connsiteY88" fmla="*/ 821521 h 1438917"/>
              <a:gd name="connsiteX89" fmla="*/ 613078 w 2059647"/>
              <a:gd name="connsiteY89" fmla="*/ 805361 h 1438917"/>
              <a:gd name="connsiteX90" fmla="*/ 619956 w 2059647"/>
              <a:gd name="connsiteY90" fmla="*/ 789045 h 1438917"/>
              <a:gd name="connsiteX91" fmla="*/ 626847 w 2059647"/>
              <a:gd name="connsiteY91" fmla="*/ 772584 h 1438917"/>
              <a:gd name="connsiteX92" fmla="*/ 633738 w 2059647"/>
              <a:gd name="connsiteY92" fmla="*/ 755987 h 1438917"/>
              <a:gd name="connsiteX93" fmla="*/ 640629 w 2059647"/>
              <a:gd name="connsiteY93" fmla="*/ 739262 h 1438917"/>
              <a:gd name="connsiteX94" fmla="*/ 647520 w 2059647"/>
              <a:gd name="connsiteY94" fmla="*/ 722421 h 1438917"/>
              <a:gd name="connsiteX95" fmla="*/ 654398 w 2059647"/>
              <a:gd name="connsiteY95" fmla="*/ 705474 h 1438917"/>
              <a:gd name="connsiteX96" fmla="*/ 661290 w 2059647"/>
              <a:gd name="connsiteY96" fmla="*/ 688431 h 1438917"/>
              <a:gd name="connsiteX97" fmla="*/ 668181 w 2059647"/>
              <a:gd name="connsiteY97" fmla="*/ 671304 h 1438917"/>
              <a:gd name="connsiteX98" fmla="*/ 675072 w 2059647"/>
              <a:gd name="connsiteY98" fmla="*/ 654105 h 1438917"/>
              <a:gd name="connsiteX99" fmla="*/ 681963 w 2059647"/>
              <a:gd name="connsiteY99" fmla="*/ 636846 h 1438917"/>
              <a:gd name="connsiteX100" fmla="*/ 688841 w 2059647"/>
              <a:gd name="connsiteY100" fmla="*/ 619537 h 1438917"/>
              <a:gd name="connsiteX101" fmla="*/ 695732 w 2059647"/>
              <a:gd name="connsiteY101" fmla="*/ 602193 h 1438917"/>
              <a:gd name="connsiteX102" fmla="*/ 702624 w 2059647"/>
              <a:gd name="connsiteY102" fmla="*/ 584825 h 1438917"/>
              <a:gd name="connsiteX103" fmla="*/ 709515 w 2059647"/>
              <a:gd name="connsiteY103" fmla="*/ 567448 h 1438917"/>
              <a:gd name="connsiteX104" fmla="*/ 716393 w 2059647"/>
              <a:gd name="connsiteY104" fmla="*/ 550074 h 1438917"/>
              <a:gd name="connsiteX105" fmla="*/ 723284 w 2059647"/>
              <a:gd name="connsiteY105" fmla="*/ 532718 h 1438917"/>
              <a:gd name="connsiteX106" fmla="*/ 730175 w 2059647"/>
              <a:gd name="connsiteY106" fmla="*/ 515394 h 1438917"/>
              <a:gd name="connsiteX107" fmla="*/ 737066 w 2059647"/>
              <a:gd name="connsiteY107" fmla="*/ 498114 h 1438917"/>
              <a:gd name="connsiteX108" fmla="*/ 743958 w 2059647"/>
              <a:gd name="connsiteY108" fmla="*/ 480894 h 1438917"/>
              <a:gd name="connsiteX109" fmla="*/ 750836 w 2059647"/>
              <a:gd name="connsiteY109" fmla="*/ 463748 h 1438917"/>
              <a:gd name="connsiteX110" fmla="*/ 757727 w 2059647"/>
              <a:gd name="connsiteY110" fmla="*/ 446692 h 1438917"/>
              <a:gd name="connsiteX111" fmla="*/ 764618 w 2059647"/>
              <a:gd name="connsiteY111" fmla="*/ 429740 h 1438917"/>
              <a:gd name="connsiteX112" fmla="*/ 771509 w 2059647"/>
              <a:gd name="connsiteY112" fmla="*/ 412906 h 1438917"/>
              <a:gd name="connsiteX113" fmla="*/ 778400 w 2059647"/>
              <a:gd name="connsiteY113" fmla="*/ 396207 h 1438917"/>
              <a:gd name="connsiteX114" fmla="*/ 785278 w 2059647"/>
              <a:gd name="connsiteY114" fmla="*/ 379658 h 1438917"/>
              <a:gd name="connsiteX115" fmla="*/ 792170 w 2059647"/>
              <a:gd name="connsiteY115" fmla="*/ 363271 h 1438917"/>
              <a:gd name="connsiteX116" fmla="*/ 799061 w 2059647"/>
              <a:gd name="connsiteY116" fmla="*/ 347067 h 1438917"/>
              <a:gd name="connsiteX117" fmla="*/ 805952 w 2059647"/>
              <a:gd name="connsiteY117" fmla="*/ 331057 h 1438917"/>
              <a:gd name="connsiteX118" fmla="*/ 812843 w 2059647"/>
              <a:gd name="connsiteY118" fmla="*/ 315256 h 1438917"/>
              <a:gd name="connsiteX119" fmla="*/ 819721 w 2059647"/>
              <a:gd name="connsiteY119" fmla="*/ 299684 h 1438917"/>
              <a:gd name="connsiteX120" fmla="*/ 826612 w 2059647"/>
              <a:gd name="connsiteY120" fmla="*/ 284351 h 1438917"/>
              <a:gd name="connsiteX121" fmla="*/ 833504 w 2059647"/>
              <a:gd name="connsiteY121" fmla="*/ 269275 h 1438917"/>
              <a:gd name="connsiteX122" fmla="*/ 840395 w 2059647"/>
              <a:gd name="connsiteY122" fmla="*/ 254471 h 1438917"/>
              <a:gd name="connsiteX123" fmla="*/ 847286 w 2059647"/>
              <a:gd name="connsiteY123" fmla="*/ 239954 h 1438917"/>
              <a:gd name="connsiteX124" fmla="*/ 854164 w 2059647"/>
              <a:gd name="connsiteY124" fmla="*/ 225737 h 1438917"/>
              <a:gd name="connsiteX125" fmla="*/ 861055 w 2059647"/>
              <a:gd name="connsiteY125" fmla="*/ 211835 h 1438917"/>
              <a:gd name="connsiteX126" fmla="*/ 867946 w 2059647"/>
              <a:gd name="connsiteY126" fmla="*/ 198266 h 1438917"/>
              <a:gd name="connsiteX127" fmla="*/ 874837 w 2059647"/>
              <a:gd name="connsiteY127" fmla="*/ 185040 h 1438917"/>
              <a:gd name="connsiteX128" fmla="*/ 881729 w 2059647"/>
              <a:gd name="connsiteY128" fmla="*/ 172173 h 1438917"/>
              <a:gd name="connsiteX129" fmla="*/ 888607 w 2059647"/>
              <a:gd name="connsiteY129" fmla="*/ 159678 h 1438917"/>
              <a:gd name="connsiteX130" fmla="*/ 895498 w 2059647"/>
              <a:gd name="connsiteY130" fmla="*/ 147569 h 1438917"/>
              <a:gd name="connsiteX131" fmla="*/ 902389 w 2059647"/>
              <a:gd name="connsiteY131" fmla="*/ 135858 h 1438917"/>
              <a:gd name="connsiteX132" fmla="*/ 909280 w 2059647"/>
              <a:gd name="connsiteY132" fmla="*/ 124558 h 1438917"/>
              <a:gd name="connsiteX133" fmla="*/ 916158 w 2059647"/>
              <a:gd name="connsiteY133" fmla="*/ 113682 h 1438917"/>
              <a:gd name="connsiteX134" fmla="*/ 923049 w 2059647"/>
              <a:gd name="connsiteY134" fmla="*/ 103242 h 1438917"/>
              <a:gd name="connsiteX135" fmla="*/ 929941 w 2059647"/>
              <a:gd name="connsiteY135" fmla="*/ 93249 h 1438917"/>
              <a:gd name="connsiteX136" fmla="*/ 936832 w 2059647"/>
              <a:gd name="connsiteY136" fmla="*/ 83713 h 1438917"/>
              <a:gd name="connsiteX137" fmla="*/ 943723 w 2059647"/>
              <a:gd name="connsiteY137" fmla="*/ 74648 h 1438917"/>
              <a:gd name="connsiteX138" fmla="*/ 950601 w 2059647"/>
              <a:gd name="connsiteY138" fmla="*/ 66060 h 1438917"/>
              <a:gd name="connsiteX139" fmla="*/ 957492 w 2059647"/>
              <a:gd name="connsiteY139" fmla="*/ 57961 h 1438917"/>
              <a:gd name="connsiteX140" fmla="*/ 964383 w 2059647"/>
              <a:gd name="connsiteY140" fmla="*/ 50362 h 1438917"/>
              <a:gd name="connsiteX141" fmla="*/ 971275 w 2059647"/>
              <a:gd name="connsiteY141" fmla="*/ 43268 h 1438917"/>
              <a:gd name="connsiteX142" fmla="*/ 978166 w 2059647"/>
              <a:gd name="connsiteY142" fmla="*/ 36688 h 1438917"/>
              <a:gd name="connsiteX143" fmla="*/ 985044 w 2059647"/>
              <a:gd name="connsiteY143" fmla="*/ 30630 h 1438917"/>
              <a:gd name="connsiteX144" fmla="*/ 991935 w 2059647"/>
              <a:gd name="connsiteY144" fmla="*/ 25103 h 1438917"/>
              <a:gd name="connsiteX145" fmla="*/ 998826 w 2059647"/>
              <a:gd name="connsiteY145" fmla="*/ 20110 h 1438917"/>
              <a:gd name="connsiteX146" fmla="*/ 1005717 w 2059647"/>
              <a:gd name="connsiteY146" fmla="*/ 15658 h 1438917"/>
              <a:gd name="connsiteX147" fmla="*/ 1012609 w 2059647"/>
              <a:gd name="connsiteY147" fmla="*/ 11753 h 1438917"/>
              <a:gd name="connsiteX148" fmla="*/ 1019487 w 2059647"/>
              <a:gd name="connsiteY148" fmla="*/ 8397 h 1438917"/>
              <a:gd name="connsiteX149" fmla="*/ 1026378 w 2059647"/>
              <a:gd name="connsiteY149" fmla="*/ 5598 h 1438917"/>
              <a:gd name="connsiteX150" fmla="*/ 1033269 w 2059647"/>
              <a:gd name="connsiteY150" fmla="*/ 3356 h 1438917"/>
              <a:gd name="connsiteX151" fmla="*/ 1040160 w 2059647"/>
              <a:gd name="connsiteY151" fmla="*/ 1674 h 1438917"/>
              <a:gd name="connsiteX152" fmla="*/ 1047051 w 2059647"/>
              <a:gd name="connsiteY152" fmla="*/ 556 h 1438917"/>
              <a:gd name="connsiteX153" fmla="*/ 1053930 w 2059647"/>
              <a:gd name="connsiteY153" fmla="*/ 0 h 1438917"/>
              <a:gd name="connsiteX154" fmla="*/ 1060821 w 2059647"/>
              <a:gd name="connsiteY154" fmla="*/ 9 h 1438917"/>
              <a:gd name="connsiteX155" fmla="*/ 1067712 w 2059647"/>
              <a:gd name="connsiteY155" fmla="*/ 583 h 1438917"/>
              <a:gd name="connsiteX156" fmla="*/ 1074603 w 2059647"/>
              <a:gd name="connsiteY156" fmla="*/ 1721 h 1438917"/>
              <a:gd name="connsiteX157" fmla="*/ 1081481 w 2059647"/>
              <a:gd name="connsiteY157" fmla="*/ 3421 h 1438917"/>
              <a:gd name="connsiteX158" fmla="*/ 1088372 w 2059647"/>
              <a:gd name="connsiteY158" fmla="*/ 5681 h 1438917"/>
              <a:gd name="connsiteX159" fmla="*/ 1095263 w 2059647"/>
              <a:gd name="connsiteY159" fmla="*/ 8500 h 1438917"/>
              <a:gd name="connsiteX160" fmla="*/ 1102155 w 2059647"/>
              <a:gd name="connsiteY160" fmla="*/ 11873 h 1438917"/>
              <a:gd name="connsiteX161" fmla="*/ 1109046 w 2059647"/>
              <a:gd name="connsiteY161" fmla="*/ 15796 h 1438917"/>
              <a:gd name="connsiteX162" fmla="*/ 1115924 w 2059647"/>
              <a:gd name="connsiteY162" fmla="*/ 20266 h 1438917"/>
              <a:gd name="connsiteX163" fmla="*/ 1122815 w 2059647"/>
              <a:gd name="connsiteY163" fmla="*/ 25277 h 1438917"/>
              <a:gd name="connsiteX164" fmla="*/ 1129706 w 2059647"/>
              <a:gd name="connsiteY164" fmla="*/ 30822 h 1438917"/>
              <a:gd name="connsiteX165" fmla="*/ 1136597 w 2059647"/>
              <a:gd name="connsiteY165" fmla="*/ 36898 h 1438917"/>
              <a:gd name="connsiteX166" fmla="*/ 1143489 w 2059647"/>
              <a:gd name="connsiteY166" fmla="*/ 43494 h 1438917"/>
              <a:gd name="connsiteX167" fmla="*/ 1150367 w 2059647"/>
              <a:gd name="connsiteY167" fmla="*/ 50604 h 1438917"/>
              <a:gd name="connsiteX168" fmla="*/ 1157258 w 2059647"/>
              <a:gd name="connsiteY168" fmla="*/ 58223 h 1438917"/>
              <a:gd name="connsiteX169" fmla="*/ 1164149 w 2059647"/>
              <a:gd name="connsiteY169" fmla="*/ 66337 h 1438917"/>
              <a:gd name="connsiteX170" fmla="*/ 1171040 w 2059647"/>
              <a:gd name="connsiteY170" fmla="*/ 74940 h 1438917"/>
              <a:gd name="connsiteX171" fmla="*/ 1177931 w 2059647"/>
              <a:gd name="connsiteY171" fmla="*/ 84021 h 1438917"/>
              <a:gd name="connsiteX172" fmla="*/ 1184809 w 2059647"/>
              <a:gd name="connsiteY172" fmla="*/ 93571 h 1438917"/>
              <a:gd name="connsiteX173" fmla="*/ 1191701 w 2059647"/>
              <a:gd name="connsiteY173" fmla="*/ 103580 h 1438917"/>
              <a:gd name="connsiteX174" fmla="*/ 1198592 w 2059647"/>
              <a:gd name="connsiteY174" fmla="*/ 114034 h 1438917"/>
              <a:gd name="connsiteX175" fmla="*/ 1205483 w 2059647"/>
              <a:gd name="connsiteY175" fmla="*/ 124925 h 1438917"/>
              <a:gd name="connsiteX176" fmla="*/ 1212374 w 2059647"/>
              <a:gd name="connsiteY176" fmla="*/ 136238 h 1438917"/>
              <a:gd name="connsiteX177" fmla="*/ 1219252 w 2059647"/>
              <a:gd name="connsiteY177" fmla="*/ 147962 h 1438917"/>
              <a:gd name="connsiteX178" fmla="*/ 1226143 w 2059647"/>
              <a:gd name="connsiteY178" fmla="*/ 160085 h 1438917"/>
              <a:gd name="connsiteX179" fmla="*/ 1233035 w 2059647"/>
              <a:gd name="connsiteY179" fmla="*/ 172592 h 1438917"/>
              <a:gd name="connsiteX180" fmla="*/ 1239926 w 2059647"/>
              <a:gd name="connsiteY180" fmla="*/ 185472 h 1438917"/>
              <a:gd name="connsiteX181" fmla="*/ 1246817 w 2059647"/>
              <a:gd name="connsiteY181" fmla="*/ 198708 h 1438917"/>
              <a:gd name="connsiteX182" fmla="*/ 1253695 w 2059647"/>
              <a:gd name="connsiteY182" fmla="*/ 212290 h 1438917"/>
              <a:gd name="connsiteX183" fmla="*/ 1260586 w 2059647"/>
              <a:gd name="connsiteY183" fmla="*/ 226201 h 1438917"/>
              <a:gd name="connsiteX184" fmla="*/ 1267477 w 2059647"/>
              <a:gd name="connsiteY184" fmla="*/ 240429 h 1438917"/>
              <a:gd name="connsiteX185" fmla="*/ 1274368 w 2059647"/>
              <a:gd name="connsiteY185" fmla="*/ 254956 h 1438917"/>
              <a:gd name="connsiteX186" fmla="*/ 1281247 w 2059647"/>
              <a:gd name="connsiteY186" fmla="*/ 269770 h 1438917"/>
              <a:gd name="connsiteX187" fmla="*/ 1288138 w 2059647"/>
              <a:gd name="connsiteY187" fmla="*/ 284853 h 1438917"/>
              <a:gd name="connsiteX188" fmla="*/ 1295029 w 2059647"/>
              <a:gd name="connsiteY188" fmla="*/ 300194 h 1438917"/>
              <a:gd name="connsiteX189" fmla="*/ 1301920 w 2059647"/>
              <a:gd name="connsiteY189" fmla="*/ 315776 h 1438917"/>
              <a:gd name="connsiteX190" fmla="*/ 1308811 w 2059647"/>
              <a:gd name="connsiteY190" fmla="*/ 331583 h 1438917"/>
              <a:gd name="connsiteX191" fmla="*/ 1315689 w 2059647"/>
              <a:gd name="connsiteY191" fmla="*/ 347599 h 1438917"/>
              <a:gd name="connsiteX192" fmla="*/ 1322581 w 2059647"/>
              <a:gd name="connsiteY192" fmla="*/ 363810 h 1438917"/>
              <a:gd name="connsiteX193" fmla="*/ 1329472 w 2059647"/>
              <a:gd name="connsiteY193" fmla="*/ 380202 h 1438917"/>
              <a:gd name="connsiteX194" fmla="*/ 1336363 w 2059647"/>
              <a:gd name="connsiteY194" fmla="*/ 396756 h 1438917"/>
              <a:gd name="connsiteX195" fmla="*/ 1343254 w 2059647"/>
              <a:gd name="connsiteY195" fmla="*/ 413461 h 1438917"/>
              <a:gd name="connsiteX196" fmla="*/ 1350132 w 2059647"/>
              <a:gd name="connsiteY196" fmla="*/ 430298 h 1438917"/>
              <a:gd name="connsiteX197" fmla="*/ 1357023 w 2059647"/>
              <a:gd name="connsiteY197" fmla="*/ 447255 h 1438917"/>
              <a:gd name="connsiteX198" fmla="*/ 1363915 w 2059647"/>
              <a:gd name="connsiteY198" fmla="*/ 464314 h 1438917"/>
              <a:gd name="connsiteX199" fmla="*/ 1370806 w 2059647"/>
              <a:gd name="connsiteY199" fmla="*/ 481463 h 1438917"/>
              <a:gd name="connsiteX200" fmla="*/ 1377697 w 2059647"/>
              <a:gd name="connsiteY200" fmla="*/ 498684 h 1438917"/>
              <a:gd name="connsiteX201" fmla="*/ 1384575 w 2059647"/>
              <a:gd name="connsiteY201" fmla="*/ 515966 h 1438917"/>
              <a:gd name="connsiteX202" fmla="*/ 1391466 w 2059647"/>
              <a:gd name="connsiteY202" fmla="*/ 533291 h 1438917"/>
              <a:gd name="connsiteX203" fmla="*/ 1398357 w 2059647"/>
              <a:gd name="connsiteY203" fmla="*/ 550649 h 1438917"/>
              <a:gd name="connsiteX204" fmla="*/ 1405248 w 2059647"/>
              <a:gd name="connsiteY204" fmla="*/ 568023 h 1438917"/>
              <a:gd name="connsiteX205" fmla="*/ 1412140 w 2059647"/>
              <a:gd name="connsiteY205" fmla="*/ 585399 h 1438917"/>
              <a:gd name="connsiteX206" fmla="*/ 1419018 w 2059647"/>
              <a:gd name="connsiteY206" fmla="*/ 602766 h 1438917"/>
              <a:gd name="connsiteX207" fmla="*/ 1425909 w 2059647"/>
              <a:gd name="connsiteY207" fmla="*/ 620110 h 1438917"/>
              <a:gd name="connsiteX208" fmla="*/ 1432800 w 2059647"/>
              <a:gd name="connsiteY208" fmla="*/ 637416 h 1438917"/>
              <a:gd name="connsiteX209" fmla="*/ 1439691 w 2059647"/>
              <a:gd name="connsiteY209" fmla="*/ 654674 h 1438917"/>
              <a:gd name="connsiteX210" fmla="*/ 1446569 w 2059647"/>
              <a:gd name="connsiteY210" fmla="*/ 671872 h 1438917"/>
              <a:gd name="connsiteX211" fmla="*/ 1453460 w 2059647"/>
              <a:gd name="connsiteY211" fmla="*/ 688995 h 1438917"/>
              <a:gd name="connsiteX212" fmla="*/ 1460352 w 2059647"/>
              <a:gd name="connsiteY212" fmla="*/ 706035 h 1438917"/>
              <a:gd name="connsiteX213" fmla="*/ 1467243 w 2059647"/>
              <a:gd name="connsiteY213" fmla="*/ 722980 h 1438917"/>
              <a:gd name="connsiteX214" fmla="*/ 1474134 w 2059647"/>
              <a:gd name="connsiteY214" fmla="*/ 739816 h 1438917"/>
              <a:gd name="connsiteX215" fmla="*/ 1481012 w 2059647"/>
              <a:gd name="connsiteY215" fmla="*/ 756536 h 1438917"/>
              <a:gd name="connsiteX216" fmla="*/ 1487903 w 2059647"/>
              <a:gd name="connsiteY216" fmla="*/ 773130 h 1438917"/>
              <a:gd name="connsiteX217" fmla="*/ 1494794 w 2059647"/>
              <a:gd name="connsiteY217" fmla="*/ 789587 h 1438917"/>
              <a:gd name="connsiteX218" fmla="*/ 1501686 w 2059647"/>
              <a:gd name="connsiteY218" fmla="*/ 805897 h 1438917"/>
              <a:gd name="connsiteX219" fmla="*/ 1508577 w 2059647"/>
              <a:gd name="connsiteY219" fmla="*/ 822052 h 1438917"/>
              <a:gd name="connsiteX220" fmla="*/ 1515455 w 2059647"/>
              <a:gd name="connsiteY220" fmla="*/ 838044 h 1438917"/>
              <a:gd name="connsiteX221" fmla="*/ 1522346 w 2059647"/>
              <a:gd name="connsiteY221" fmla="*/ 853865 h 1438917"/>
              <a:gd name="connsiteX222" fmla="*/ 1529237 w 2059647"/>
              <a:gd name="connsiteY222" fmla="*/ 869506 h 1438917"/>
              <a:gd name="connsiteX223" fmla="*/ 1536128 w 2059647"/>
              <a:gd name="connsiteY223" fmla="*/ 884959 h 1438917"/>
              <a:gd name="connsiteX224" fmla="*/ 1543020 w 2059647"/>
              <a:gd name="connsiteY224" fmla="*/ 900220 h 1438917"/>
              <a:gd name="connsiteX225" fmla="*/ 1549898 w 2059647"/>
              <a:gd name="connsiteY225" fmla="*/ 915280 h 1438917"/>
              <a:gd name="connsiteX226" fmla="*/ 1556789 w 2059647"/>
              <a:gd name="connsiteY226" fmla="*/ 930134 h 1438917"/>
              <a:gd name="connsiteX227" fmla="*/ 1563680 w 2059647"/>
              <a:gd name="connsiteY227" fmla="*/ 944776 h 1438917"/>
              <a:gd name="connsiteX228" fmla="*/ 1570571 w 2059647"/>
              <a:gd name="connsiteY228" fmla="*/ 959201 h 1438917"/>
              <a:gd name="connsiteX229" fmla="*/ 1577462 w 2059647"/>
              <a:gd name="connsiteY229" fmla="*/ 973405 h 1438917"/>
              <a:gd name="connsiteX230" fmla="*/ 1584340 w 2059647"/>
              <a:gd name="connsiteY230" fmla="*/ 987380 h 1438917"/>
              <a:gd name="connsiteX231" fmla="*/ 1591232 w 2059647"/>
              <a:gd name="connsiteY231" fmla="*/ 1001126 h 1438917"/>
              <a:gd name="connsiteX232" fmla="*/ 1598123 w 2059647"/>
              <a:gd name="connsiteY232" fmla="*/ 1014641 h 1438917"/>
              <a:gd name="connsiteX233" fmla="*/ 1605014 w 2059647"/>
              <a:gd name="connsiteY233" fmla="*/ 1027914 h 1438917"/>
              <a:gd name="connsiteX234" fmla="*/ 1611905 w 2059647"/>
              <a:gd name="connsiteY234" fmla="*/ 1040939 h 1438917"/>
              <a:gd name="connsiteX235" fmla="*/ 1618783 w 2059647"/>
              <a:gd name="connsiteY235" fmla="*/ 1053730 h 1438917"/>
              <a:gd name="connsiteX236" fmla="*/ 1625674 w 2059647"/>
              <a:gd name="connsiteY236" fmla="*/ 1066272 h 1438917"/>
              <a:gd name="connsiteX237" fmla="*/ 1632566 w 2059647"/>
              <a:gd name="connsiteY237" fmla="*/ 1078580 h 1438917"/>
              <a:gd name="connsiteX238" fmla="*/ 1639457 w 2059647"/>
              <a:gd name="connsiteY238" fmla="*/ 1090626 h 1438917"/>
              <a:gd name="connsiteX239" fmla="*/ 1646335 w 2059647"/>
              <a:gd name="connsiteY239" fmla="*/ 1102425 h 1438917"/>
              <a:gd name="connsiteX240" fmla="*/ 1653226 w 2059647"/>
              <a:gd name="connsiteY240" fmla="*/ 1113962 h 1438917"/>
              <a:gd name="connsiteX241" fmla="*/ 1660117 w 2059647"/>
              <a:gd name="connsiteY241" fmla="*/ 1125265 h 1438917"/>
              <a:gd name="connsiteX242" fmla="*/ 1667008 w 2059647"/>
              <a:gd name="connsiteY242" fmla="*/ 1136306 h 1438917"/>
              <a:gd name="connsiteX243" fmla="*/ 1673899 w 2059647"/>
              <a:gd name="connsiteY243" fmla="*/ 1147100 h 1438917"/>
              <a:gd name="connsiteX244" fmla="*/ 1680777 w 2059647"/>
              <a:gd name="connsiteY244" fmla="*/ 1157632 h 1438917"/>
              <a:gd name="connsiteX245" fmla="*/ 1687669 w 2059647"/>
              <a:gd name="connsiteY245" fmla="*/ 1167917 h 1438917"/>
              <a:gd name="connsiteX246" fmla="*/ 1694560 w 2059647"/>
              <a:gd name="connsiteY246" fmla="*/ 1177967 h 1438917"/>
              <a:gd name="connsiteX247" fmla="*/ 1701451 w 2059647"/>
              <a:gd name="connsiteY247" fmla="*/ 1187755 h 1438917"/>
              <a:gd name="connsiteX248" fmla="*/ 1708342 w 2059647"/>
              <a:gd name="connsiteY248" fmla="*/ 1197296 h 1438917"/>
              <a:gd name="connsiteX249" fmla="*/ 1715220 w 2059647"/>
              <a:gd name="connsiteY249" fmla="*/ 1206588 h 1438917"/>
              <a:gd name="connsiteX250" fmla="*/ 1722111 w 2059647"/>
              <a:gd name="connsiteY250" fmla="*/ 1215633 h 1438917"/>
              <a:gd name="connsiteX251" fmla="*/ 1729003 w 2059647"/>
              <a:gd name="connsiteY251" fmla="*/ 1224443 h 1438917"/>
              <a:gd name="connsiteX252" fmla="*/ 1735894 w 2059647"/>
              <a:gd name="connsiteY252" fmla="*/ 1233018 h 1438917"/>
              <a:gd name="connsiteX253" fmla="*/ 1742785 w 2059647"/>
              <a:gd name="connsiteY253" fmla="*/ 1241344 h 1438917"/>
              <a:gd name="connsiteX254" fmla="*/ 1749663 w 2059647"/>
              <a:gd name="connsiteY254" fmla="*/ 1249449 h 1438917"/>
              <a:gd name="connsiteX255" fmla="*/ 1756554 w 2059647"/>
              <a:gd name="connsiteY255" fmla="*/ 1257319 h 1438917"/>
              <a:gd name="connsiteX256" fmla="*/ 1763445 w 2059647"/>
              <a:gd name="connsiteY256" fmla="*/ 1264954 h 1438917"/>
              <a:gd name="connsiteX257" fmla="*/ 1770337 w 2059647"/>
              <a:gd name="connsiteY257" fmla="*/ 1272355 h 1438917"/>
              <a:gd name="connsiteX258" fmla="*/ 1777228 w 2059647"/>
              <a:gd name="connsiteY258" fmla="*/ 1279546 h 1438917"/>
              <a:gd name="connsiteX259" fmla="*/ 1784106 w 2059647"/>
              <a:gd name="connsiteY259" fmla="*/ 1286515 h 1438917"/>
              <a:gd name="connsiteX260" fmla="*/ 1790997 w 2059647"/>
              <a:gd name="connsiteY260" fmla="*/ 1293263 h 1438917"/>
              <a:gd name="connsiteX261" fmla="*/ 1797888 w 2059647"/>
              <a:gd name="connsiteY261" fmla="*/ 1299802 h 1438917"/>
              <a:gd name="connsiteX262" fmla="*/ 1804779 w 2059647"/>
              <a:gd name="connsiteY262" fmla="*/ 1306132 h 1438917"/>
              <a:gd name="connsiteX263" fmla="*/ 1811657 w 2059647"/>
              <a:gd name="connsiteY263" fmla="*/ 1312266 h 1438917"/>
              <a:gd name="connsiteX264" fmla="*/ 1818549 w 2059647"/>
              <a:gd name="connsiteY264" fmla="*/ 1318178 h 1438917"/>
              <a:gd name="connsiteX265" fmla="*/ 1825440 w 2059647"/>
              <a:gd name="connsiteY265" fmla="*/ 1323908 h 1438917"/>
              <a:gd name="connsiteX266" fmla="*/ 1832331 w 2059647"/>
              <a:gd name="connsiteY266" fmla="*/ 1329442 h 1438917"/>
              <a:gd name="connsiteX267" fmla="*/ 1839222 w 2059647"/>
              <a:gd name="connsiteY267" fmla="*/ 1334793 h 1438917"/>
              <a:gd name="connsiteX268" fmla="*/ 1846100 w 2059647"/>
              <a:gd name="connsiteY268" fmla="*/ 1339948 h 1438917"/>
              <a:gd name="connsiteX269" fmla="*/ 1852991 w 2059647"/>
              <a:gd name="connsiteY269" fmla="*/ 1344921 h 1438917"/>
              <a:gd name="connsiteX270" fmla="*/ 1859883 w 2059647"/>
              <a:gd name="connsiteY270" fmla="*/ 1349724 h 1438917"/>
              <a:gd name="connsiteX271" fmla="*/ 1866774 w 2059647"/>
              <a:gd name="connsiteY271" fmla="*/ 1354357 h 1438917"/>
              <a:gd name="connsiteX272" fmla="*/ 1873665 w 2059647"/>
              <a:gd name="connsiteY272" fmla="*/ 1358820 h 1438917"/>
              <a:gd name="connsiteX273" fmla="*/ 1880543 w 2059647"/>
              <a:gd name="connsiteY273" fmla="*/ 1363114 h 1438917"/>
              <a:gd name="connsiteX274" fmla="*/ 1887434 w 2059647"/>
              <a:gd name="connsiteY274" fmla="*/ 1367252 h 1438917"/>
              <a:gd name="connsiteX275" fmla="*/ 1894325 w 2059647"/>
              <a:gd name="connsiteY275" fmla="*/ 1371219 h 1438917"/>
              <a:gd name="connsiteX276" fmla="*/ 1901217 w 2059647"/>
              <a:gd name="connsiteY276" fmla="*/ 1375056 h 1438917"/>
              <a:gd name="connsiteX277" fmla="*/ 1908108 w 2059647"/>
              <a:gd name="connsiteY277" fmla="*/ 1378724 h 1438917"/>
              <a:gd name="connsiteX278" fmla="*/ 1914986 w 2059647"/>
              <a:gd name="connsiteY278" fmla="*/ 1382261 h 1438917"/>
              <a:gd name="connsiteX279" fmla="*/ 1921877 w 2059647"/>
              <a:gd name="connsiteY279" fmla="*/ 1385654 h 1438917"/>
              <a:gd name="connsiteX280" fmla="*/ 1928768 w 2059647"/>
              <a:gd name="connsiteY280" fmla="*/ 1388917 h 1438917"/>
              <a:gd name="connsiteX281" fmla="*/ 1935659 w 2059647"/>
              <a:gd name="connsiteY281" fmla="*/ 1392049 h 1438917"/>
              <a:gd name="connsiteX282" fmla="*/ 1942551 w 2059647"/>
              <a:gd name="connsiteY282" fmla="*/ 1395051 h 1438917"/>
              <a:gd name="connsiteX283" fmla="*/ 1949429 w 2059647"/>
              <a:gd name="connsiteY283" fmla="*/ 1397923 h 1438917"/>
              <a:gd name="connsiteX284" fmla="*/ 1956320 w 2059647"/>
              <a:gd name="connsiteY284" fmla="*/ 1400676 h 1438917"/>
              <a:gd name="connsiteX285" fmla="*/ 1963211 w 2059647"/>
              <a:gd name="connsiteY285" fmla="*/ 1403326 h 1438917"/>
              <a:gd name="connsiteX286" fmla="*/ 1970102 w 2059647"/>
              <a:gd name="connsiteY286" fmla="*/ 1405845 h 1438917"/>
              <a:gd name="connsiteX287" fmla="*/ 1976993 w 2059647"/>
              <a:gd name="connsiteY287" fmla="*/ 1408272 h 1438917"/>
              <a:gd name="connsiteX288" fmla="*/ 1983871 w 2059647"/>
              <a:gd name="connsiteY288" fmla="*/ 1410582 h 1438917"/>
              <a:gd name="connsiteX289" fmla="*/ 1990763 w 2059647"/>
              <a:gd name="connsiteY289" fmla="*/ 1412801 h 1438917"/>
              <a:gd name="connsiteX290" fmla="*/ 1997654 w 2059647"/>
              <a:gd name="connsiteY290" fmla="*/ 1414916 h 1438917"/>
              <a:gd name="connsiteX291" fmla="*/ 2004545 w 2059647"/>
              <a:gd name="connsiteY291" fmla="*/ 1416939 h 1438917"/>
              <a:gd name="connsiteX292" fmla="*/ 2011423 w 2059647"/>
              <a:gd name="connsiteY292" fmla="*/ 1418870 h 1438917"/>
              <a:gd name="connsiteX293" fmla="*/ 2018314 w 2059647"/>
              <a:gd name="connsiteY293" fmla="*/ 1420710 h 1438917"/>
              <a:gd name="connsiteX294" fmla="*/ 2025205 w 2059647"/>
              <a:gd name="connsiteY294" fmla="*/ 1422459 h 1438917"/>
              <a:gd name="connsiteX295" fmla="*/ 2032096 w 2059647"/>
              <a:gd name="connsiteY295" fmla="*/ 1424143 h 1438917"/>
              <a:gd name="connsiteX296" fmla="*/ 2038988 w 2059647"/>
              <a:gd name="connsiteY296" fmla="*/ 1425735 h 1438917"/>
              <a:gd name="connsiteX297" fmla="*/ 2045866 w 2059647"/>
              <a:gd name="connsiteY297" fmla="*/ 1427262 h 1438917"/>
              <a:gd name="connsiteX298" fmla="*/ 2052757 w 2059647"/>
              <a:gd name="connsiteY298" fmla="*/ 1428711 h 1438917"/>
              <a:gd name="connsiteX299" fmla="*/ 2059648 w 2059647"/>
              <a:gd name="connsiteY299" fmla="*/ 1430094 h 143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438917">
                <a:moveTo>
                  <a:pt x="0" y="1438917"/>
                </a:moveTo>
                <a:lnTo>
                  <a:pt x="6889" y="1437991"/>
                </a:lnTo>
                <a:lnTo>
                  <a:pt x="13777" y="1437025"/>
                </a:lnTo>
                <a:lnTo>
                  <a:pt x="20666" y="1436007"/>
                </a:lnTo>
                <a:lnTo>
                  <a:pt x="27554" y="1434937"/>
                </a:lnTo>
                <a:lnTo>
                  <a:pt x="34441" y="1433801"/>
                </a:lnTo>
                <a:lnTo>
                  <a:pt x="41330" y="1432613"/>
                </a:lnTo>
                <a:lnTo>
                  <a:pt x="48219" y="1431360"/>
                </a:lnTo>
                <a:lnTo>
                  <a:pt x="55107" y="1430042"/>
                </a:lnTo>
                <a:lnTo>
                  <a:pt x="61996" y="1428659"/>
                </a:lnTo>
                <a:lnTo>
                  <a:pt x="68884" y="1427210"/>
                </a:lnTo>
                <a:lnTo>
                  <a:pt x="75773" y="1425683"/>
                </a:lnTo>
                <a:lnTo>
                  <a:pt x="82661" y="1424091"/>
                </a:lnTo>
                <a:lnTo>
                  <a:pt x="89550" y="1422407"/>
                </a:lnTo>
                <a:lnTo>
                  <a:pt x="96438" y="1420645"/>
                </a:lnTo>
                <a:lnTo>
                  <a:pt x="103327" y="1418805"/>
                </a:lnTo>
                <a:lnTo>
                  <a:pt x="110216" y="1416873"/>
                </a:lnTo>
                <a:lnTo>
                  <a:pt x="117104" y="1414850"/>
                </a:lnTo>
                <a:lnTo>
                  <a:pt x="123991" y="1412723"/>
                </a:lnTo>
                <a:lnTo>
                  <a:pt x="130880" y="1410504"/>
                </a:lnTo>
                <a:lnTo>
                  <a:pt x="137768" y="1408194"/>
                </a:lnTo>
                <a:lnTo>
                  <a:pt x="144657" y="1405767"/>
                </a:lnTo>
                <a:lnTo>
                  <a:pt x="151546" y="1403235"/>
                </a:lnTo>
                <a:lnTo>
                  <a:pt x="158434" y="1400598"/>
                </a:lnTo>
                <a:lnTo>
                  <a:pt x="165323" y="1397831"/>
                </a:lnTo>
                <a:lnTo>
                  <a:pt x="172211" y="1394947"/>
                </a:lnTo>
                <a:lnTo>
                  <a:pt x="179100" y="1391945"/>
                </a:lnTo>
                <a:lnTo>
                  <a:pt x="185988" y="1388813"/>
                </a:lnTo>
                <a:lnTo>
                  <a:pt x="192877" y="1385550"/>
                </a:lnTo>
                <a:lnTo>
                  <a:pt x="199765" y="1382143"/>
                </a:lnTo>
                <a:lnTo>
                  <a:pt x="206654" y="1378606"/>
                </a:lnTo>
                <a:lnTo>
                  <a:pt x="213541" y="1374926"/>
                </a:lnTo>
                <a:lnTo>
                  <a:pt x="220430" y="1371089"/>
                </a:lnTo>
                <a:lnTo>
                  <a:pt x="227318" y="1367108"/>
                </a:lnTo>
                <a:lnTo>
                  <a:pt x="234207" y="1362971"/>
                </a:lnTo>
                <a:lnTo>
                  <a:pt x="241096" y="1358677"/>
                </a:lnTo>
                <a:lnTo>
                  <a:pt x="247984" y="1354200"/>
                </a:lnTo>
                <a:lnTo>
                  <a:pt x="254873" y="1349567"/>
                </a:lnTo>
                <a:lnTo>
                  <a:pt x="261761" y="1344764"/>
                </a:lnTo>
                <a:lnTo>
                  <a:pt x="268650" y="1339778"/>
                </a:lnTo>
                <a:lnTo>
                  <a:pt x="275538" y="1334610"/>
                </a:lnTo>
                <a:lnTo>
                  <a:pt x="282427" y="1329259"/>
                </a:lnTo>
                <a:lnTo>
                  <a:pt x="289315" y="1323725"/>
                </a:lnTo>
                <a:lnTo>
                  <a:pt x="296204" y="1317996"/>
                </a:lnTo>
                <a:lnTo>
                  <a:pt x="303093" y="1312057"/>
                </a:lnTo>
                <a:lnTo>
                  <a:pt x="309980" y="1305923"/>
                </a:lnTo>
                <a:lnTo>
                  <a:pt x="316868" y="1299593"/>
                </a:lnTo>
                <a:lnTo>
                  <a:pt x="323757" y="1293041"/>
                </a:lnTo>
                <a:lnTo>
                  <a:pt x="330645" y="1286280"/>
                </a:lnTo>
                <a:lnTo>
                  <a:pt x="337534" y="1279311"/>
                </a:lnTo>
                <a:lnTo>
                  <a:pt x="344423" y="1272120"/>
                </a:lnTo>
                <a:lnTo>
                  <a:pt x="351311" y="1264706"/>
                </a:lnTo>
                <a:lnTo>
                  <a:pt x="358200" y="1257058"/>
                </a:lnTo>
                <a:lnTo>
                  <a:pt x="365088" y="1249188"/>
                </a:lnTo>
                <a:lnTo>
                  <a:pt x="371977" y="1241083"/>
                </a:lnTo>
                <a:lnTo>
                  <a:pt x="378865" y="1232743"/>
                </a:lnTo>
                <a:lnTo>
                  <a:pt x="385754" y="1224156"/>
                </a:lnTo>
                <a:lnTo>
                  <a:pt x="392642" y="1215346"/>
                </a:lnTo>
                <a:lnTo>
                  <a:pt x="399530" y="1206288"/>
                </a:lnTo>
                <a:lnTo>
                  <a:pt x="406418" y="1196982"/>
                </a:lnTo>
                <a:lnTo>
                  <a:pt x="413307" y="1187429"/>
                </a:lnTo>
                <a:lnTo>
                  <a:pt x="420195" y="1177627"/>
                </a:lnTo>
                <a:lnTo>
                  <a:pt x="427084" y="1167591"/>
                </a:lnTo>
                <a:lnTo>
                  <a:pt x="433972" y="1157293"/>
                </a:lnTo>
                <a:lnTo>
                  <a:pt x="440861" y="1146747"/>
                </a:lnTo>
                <a:lnTo>
                  <a:pt x="447750" y="1135941"/>
                </a:lnTo>
                <a:lnTo>
                  <a:pt x="454638" y="1124886"/>
                </a:lnTo>
                <a:lnTo>
                  <a:pt x="461527" y="1113584"/>
                </a:lnTo>
                <a:lnTo>
                  <a:pt x="468415" y="1102033"/>
                </a:lnTo>
                <a:lnTo>
                  <a:pt x="475304" y="1090222"/>
                </a:lnTo>
                <a:lnTo>
                  <a:pt x="482192" y="1078175"/>
                </a:lnTo>
                <a:lnTo>
                  <a:pt x="489080" y="1065868"/>
                </a:lnTo>
                <a:lnTo>
                  <a:pt x="495968" y="1053312"/>
                </a:lnTo>
                <a:lnTo>
                  <a:pt x="502857" y="1040522"/>
                </a:lnTo>
                <a:lnTo>
                  <a:pt x="509745" y="1027470"/>
                </a:lnTo>
                <a:lnTo>
                  <a:pt x="516634" y="1014197"/>
                </a:lnTo>
                <a:lnTo>
                  <a:pt x="523522" y="1000676"/>
                </a:lnTo>
                <a:lnTo>
                  <a:pt x="530411" y="986922"/>
                </a:lnTo>
                <a:lnTo>
                  <a:pt x="537299" y="972939"/>
                </a:lnTo>
                <a:lnTo>
                  <a:pt x="544188" y="958728"/>
                </a:lnTo>
                <a:lnTo>
                  <a:pt x="551077" y="944296"/>
                </a:lnTo>
                <a:lnTo>
                  <a:pt x="557965" y="929646"/>
                </a:lnTo>
                <a:lnTo>
                  <a:pt x="564854" y="914785"/>
                </a:lnTo>
                <a:lnTo>
                  <a:pt x="571742" y="899719"/>
                </a:lnTo>
                <a:lnTo>
                  <a:pt x="578630" y="884451"/>
                </a:lnTo>
                <a:lnTo>
                  <a:pt x="585518" y="868992"/>
                </a:lnTo>
                <a:lnTo>
                  <a:pt x="592407" y="853344"/>
                </a:lnTo>
                <a:lnTo>
                  <a:pt x="599295" y="837518"/>
                </a:lnTo>
                <a:lnTo>
                  <a:pt x="606186" y="821521"/>
                </a:lnTo>
                <a:lnTo>
                  <a:pt x="613078" y="805361"/>
                </a:lnTo>
                <a:lnTo>
                  <a:pt x="619956" y="789045"/>
                </a:lnTo>
                <a:lnTo>
                  <a:pt x="626847" y="772584"/>
                </a:lnTo>
                <a:lnTo>
                  <a:pt x="633738" y="755987"/>
                </a:lnTo>
                <a:lnTo>
                  <a:pt x="640629" y="739262"/>
                </a:lnTo>
                <a:lnTo>
                  <a:pt x="647520" y="722421"/>
                </a:lnTo>
                <a:lnTo>
                  <a:pt x="654398" y="705474"/>
                </a:lnTo>
                <a:lnTo>
                  <a:pt x="661290" y="688431"/>
                </a:lnTo>
                <a:lnTo>
                  <a:pt x="668181" y="671304"/>
                </a:lnTo>
                <a:lnTo>
                  <a:pt x="675072" y="654105"/>
                </a:lnTo>
                <a:lnTo>
                  <a:pt x="681963" y="636846"/>
                </a:lnTo>
                <a:lnTo>
                  <a:pt x="688841" y="619537"/>
                </a:lnTo>
                <a:lnTo>
                  <a:pt x="695732" y="602193"/>
                </a:lnTo>
                <a:lnTo>
                  <a:pt x="702624" y="584825"/>
                </a:lnTo>
                <a:lnTo>
                  <a:pt x="709515" y="567448"/>
                </a:lnTo>
                <a:lnTo>
                  <a:pt x="716393" y="550074"/>
                </a:lnTo>
                <a:lnTo>
                  <a:pt x="723284" y="532718"/>
                </a:lnTo>
                <a:lnTo>
                  <a:pt x="730175" y="515394"/>
                </a:lnTo>
                <a:lnTo>
                  <a:pt x="737066" y="498114"/>
                </a:lnTo>
                <a:lnTo>
                  <a:pt x="743958" y="480894"/>
                </a:lnTo>
                <a:lnTo>
                  <a:pt x="750836" y="463748"/>
                </a:lnTo>
                <a:lnTo>
                  <a:pt x="757727" y="446692"/>
                </a:lnTo>
                <a:lnTo>
                  <a:pt x="764618" y="429740"/>
                </a:lnTo>
                <a:lnTo>
                  <a:pt x="771509" y="412906"/>
                </a:lnTo>
                <a:lnTo>
                  <a:pt x="778400" y="396207"/>
                </a:lnTo>
                <a:lnTo>
                  <a:pt x="785278" y="379658"/>
                </a:lnTo>
                <a:lnTo>
                  <a:pt x="792170" y="363271"/>
                </a:lnTo>
                <a:lnTo>
                  <a:pt x="799061" y="347067"/>
                </a:lnTo>
                <a:lnTo>
                  <a:pt x="805952" y="331057"/>
                </a:lnTo>
                <a:lnTo>
                  <a:pt x="812843" y="315256"/>
                </a:lnTo>
                <a:lnTo>
                  <a:pt x="819721" y="299684"/>
                </a:lnTo>
                <a:lnTo>
                  <a:pt x="826612" y="284351"/>
                </a:lnTo>
                <a:lnTo>
                  <a:pt x="833504" y="269275"/>
                </a:lnTo>
                <a:lnTo>
                  <a:pt x="840395" y="254471"/>
                </a:lnTo>
                <a:lnTo>
                  <a:pt x="847286" y="239954"/>
                </a:lnTo>
                <a:lnTo>
                  <a:pt x="854164" y="225737"/>
                </a:lnTo>
                <a:lnTo>
                  <a:pt x="861055" y="211835"/>
                </a:lnTo>
                <a:lnTo>
                  <a:pt x="867946" y="198266"/>
                </a:lnTo>
                <a:lnTo>
                  <a:pt x="874837" y="185040"/>
                </a:lnTo>
                <a:lnTo>
                  <a:pt x="881729" y="172173"/>
                </a:lnTo>
                <a:lnTo>
                  <a:pt x="888607" y="159678"/>
                </a:lnTo>
                <a:lnTo>
                  <a:pt x="895498" y="147569"/>
                </a:lnTo>
                <a:lnTo>
                  <a:pt x="902389" y="135858"/>
                </a:lnTo>
                <a:lnTo>
                  <a:pt x="909280" y="124558"/>
                </a:lnTo>
                <a:lnTo>
                  <a:pt x="916158" y="113682"/>
                </a:lnTo>
                <a:lnTo>
                  <a:pt x="923049" y="103242"/>
                </a:lnTo>
                <a:lnTo>
                  <a:pt x="929941" y="93249"/>
                </a:lnTo>
                <a:lnTo>
                  <a:pt x="936832" y="83713"/>
                </a:lnTo>
                <a:lnTo>
                  <a:pt x="943723" y="74648"/>
                </a:lnTo>
                <a:lnTo>
                  <a:pt x="950601" y="66060"/>
                </a:lnTo>
                <a:lnTo>
                  <a:pt x="957492" y="57961"/>
                </a:lnTo>
                <a:lnTo>
                  <a:pt x="964383" y="50362"/>
                </a:lnTo>
                <a:lnTo>
                  <a:pt x="971275" y="43268"/>
                </a:lnTo>
                <a:lnTo>
                  <a:pt x="978166" y="36688"/>
                </a:lnTo>
                <a:lnTo>
                  <a:pt x="985044" y="30630"/>
                </a:lnTo>
                <a:lnTo>
                  <a:pt x="991935" y="25103"/>
                </a:lnTo>
                <a:lnTo>
                  <a:pt x="998826" y="20110"/>
                </a:lnTo>
                <a:lnTo>
                  <a:pt x="1005717" y="15658"/>
                </a:lnTo>
                <a:lnTo>
                  <a:pt x="1012609" y="11753"/>
                </a:lnTo>
                <a:lnTo>
                  <a:pt x="1019487" y="8397"/>
                </a:lnTo>
                <a:lnTo>
                  <a:pt x="1026378" y="5598"/>
                </a:lnTo>
                <a:lnTo>
                  <a:pt x="1033269" y="3356"/>
                </a:lnTo>
                <a:lnTo>
                  <a:pt x="1040160" y="1674"/>
                </a:lnTo>
                <a:lnTo>
                  <a:pt x="1047051" y="556"/>
                </a:lnTo>
                <a:lnTo>
                  <a:pt x="1053930" y="0"/>
                </a:lnTo>
                <a:lnTo>
                  <a:pt x="1060821" y="9"/>
                </a:lnTo>
                <a:lnTo>
                  <a:pt x="1067712" y="583"/>
                </a:lnTo>
                <a:lnTo>
                  <a:pt x="1074603" y="1721"/>
                </a:lnTo>
                <a:lnTo>
                  <a:pt x="1081481" y="3421"/>
                </a:lnTo>
                <a:lnTo>
                  <a:pt x="1088372" y="5681"/>
                </a:lnTo>
                <a:lnTo>
                  <a:pt x="1095263" y="8500"/>
                </a:lnTo>
                <a:lnTo>
                  <a:pt x="1102155" y="11873"/>
                </a:lnTo>
                <a:lnTo>
                  <a:pt x="1109046" y="15796"/>
                </a:lnTo>
                <a:lnTo>
                  <a:pt x="1115924" y="20266"/>
                </a:lnTo>
                <a:lnTo>
                  <a:pt x="1122815" y="25277"/>
                </a:lnTo>
                <a:lnTo>
                  <a:pt x="1129706" y="30822"/>
                </a:lnTo>
                <a:lnTo>
                  <a:pt x="1136597" y="36898"/>
                </a:lnTo>
                <a:lnTo>
                  <a:pt x="1143489" y="43494"/>
                </a:lnTo>
                <a:lnTo>
                  <a:pt x="1150367" y="50604"/>
                </a:lnTo>
                <a:lnTo>
                  <a:pt x="1157258" y="58223"/>
                </a:lnTo>
                <a:lnTo>
                  <a:pt x="1164149" y="66337"/>
                </a:lnTo>
                <a:lnTo>
                  <a:pt x="1171040" y="74940"/>
                </a:lnTo>
                <a:lnTo>
                  <a:pt x="1177931" y="84021"/>
                </a:lnTo>
                <a:lnTo>
                  <a:pt x="1184809" y="93571"/>
                </a:lnTo>
                <a:lnTo>
                  <a:pt x="1191701" y="103580"/>
                </a:lnTo>
                <a:lnTo>
                  <a:pt x="1198592" y="114034"/>
                </a:lnTo>
                <a:lnTo>
                  <a:pt x="1205483" y="124925"/>
                </a:lnTo>
                <a:lnTo>
                  <a:pt x="1212374" y="136238"/>
                </a:lnTo>
                <a:lnTo>
                  <a:pt x="1219252" y="147962"/>
                </a:lnTo>
                <a:lnTo>
                  <a:pt x="1226143" y="160085"/>
                </a:lnTo>
                <a:lnTo>
                  <a:pt x="1233035" y="172592"/>
                </a:lnTo>
                <a:lnTo>
                  <a:pt x="1239926" y="185472"/>
                </a:lnTo>
                <a:lnTo>
                  <a:pt x="1246817" y="198708"/>
                </a:lnTo>
                <a:lnTo>
                  <a:pt x="1253695" y="212290"/>
                </a:lnTo>
                <a:lnTo>
                  <a:pt x="1260586" y="226201"/>
                </a:lnTo>
                <a:lnTo>
                  <a:pt x="1267477" y="240429"/>
                </a:lnTo>
                <a:lnTo>
                  <a:pt x="1274368" y="254956"/>
                </a:lnTo>
                <a:lnTo>
                  <a:pt x="1281247" y="269770"/>
                </a:lnTo>
                <a:lnTo>
                  <a:pt x="1288138" y="284853"/>
                </a:lnTo>
                <a:lnTo>
                  <a:pt x="1295029" y="300194"/>
                </a:lnTo>
                <a:lnTo>
                  <a:pt x="1301920" y="315776"/>
                </a:lnTo>
                <a:lnTo>
                  <a:pt x="1308811" y="331583"/>
                </a:lnTo>
                <a:lnTo>
                  <a:pt x="1315689" y="347599"/>
                </a:lnTo>
                <a:lnTo>
                  <a:pt x="1322581" y="363810"/>
                </a:lnTo>
                <a:lnTo>
                  <a:pt x="1329472" y="380202"/>
                </a:lnTo>
                <a:lnTo>
                  <a:pt x="1336363" y="396756"/>
                </a:lnTo>
                <a:lnTo>
                  <a:pt x="1343254" y="413461"/>
                </a:lnTo>
                <a:lnTo>
                  <a:pt x="1350132" y="430298"/>
                </a:lnTo>
                <a:lnTo>
                  <a:pt x="1357023" y="447255"/>
                </a:lnTo>
                <a:lnTo>
                  <a:pt x="1363915" y="464314"/>
                </a:lnTo>
                <a:lnTo>
                  <a:pt x="1370806" y="481463"/>
                </a:lnTo>
                <a:lnTo>
                  <a:pt x="1377697" y="498684"/>
                </a:lnTo>
                <a:lnTo>
                  <a:pt x="1384575" y="515966"/>
                </a:lnTo>
                <a:lnTo>
                  <a:pt x="1391466" y="533291"/>
                </a:lnTo>
                <a:lnTo>
                  <a:pt x="1398357" y="550649"/>
                </a:lnTo>
                <a:lnTo>
                  <a:pt x="1405248" y="568023"/>
                </a:lnTo>
                <a:lnTo>
                  <a:pt x="1412140" y="585399"/>
                </a:lnTo>
                <a:lnTo>
                  <a:pt x="1419018" y="602766"/>
                </a:lnTo>
                <a:lnTo>
                  <a:pt x="1425909" y="620110"/>
                </a:lnTo>
                <a:lnTo>
                  <a:pt x="1432800" y="637416"/>
                </a:lnTo>
                <a:lnTo>
                  <a:pt x="1439691" y="654674"/>
                </a:lnTo>
                <a:lnTo>
                  <a:pt x="1446569" y="671872"/>
                </a:lnTo>
                <a:lnTo>
                  <a:pt x="1453460" y="688995"/>
                </a:lnTo>
                <a:lnTo>
                  <a:pt x="1460352" y="706035"/>
                </a:lnTo>
                <a:lnTo>
                  <a:pt x="1467243" y="722980"/>
                </a:lnTo>
                <a:lnTo>
                  <a:pt x="1474134" y="739816"/>
                </a:lnTo>
                <a:lnTo>
                  <a:pt x="1481012" y="756536"/>
                </a:lnTo>
                <a:lnTo>
                  <a:pt x="1487903" y="773130"/>
                </a:lnTo>
                <a:lnTo>
                  <a:pt x="1494794" y="789587"/>
                </a:lnTo>
                <a:lnTo>
                  <a:pt x="1501686" y="805897"/>
                </a:lnTo>
                <a:lnTo>
                  <a:pt x="1508577" y="822052"/>
                </a:lnTo>
                <a:lnTo>
                  <a:pt x="1515455" y="838044"/>
                </a:lnTo>
                <a:lnTo>
                  <a:pt x="1522346" y="853865"/>
                </a:lnTo>
                <a:lnTo>
                  <a:pt x="1529237" y="869506"/>
                </a:lnTo>
                <a:lnTo>
                  <a:pt x="1536128" y="884959"/>
                </a:lnTo>
                <a:lnTo>
                  <a:pt x="1543020" y="900220"/>
                </a:lnTo>
                <a:lnTo>
                  <a:pt x="1549898" y="915280"/>
                </a:lnTo>
                <a:lnTo>
                  <a:pt x="1556789" y="930134"/>
                </a:lnTo>
                <a:lnTo>
                  <a:pt x="1563680" y="944776"/>
                </a:lnTo>
                <a:lnTo>
                  <a:pt x="1570571" y="959201"/>
                </a:lnTo>
                <a:lnTo>
                  <a:pt x="1577462" y="973405"/>
                </a:lnTo>
                <a:lnTo>
                  <a:pt x="1584340" y="987380"/>
                </a:lnTo>
                <a:lnTo>
                  <a:pt x="1591232" y="1001126"/>
                </a:lnTo>
                <a:lnTo>
                  <a:pt x="1598123" y="1014641"/>
                </a:lnTo>
                <a:lnTo>
                  <a:pt x="1605014" y="1027914"/>
                </a:lnTo>
                <a:lnTo>
                  <a:pt x="1611905" y="1040939"/>
                </a:lnTo>
                <a:lnTo>
                  <a:pt x="1618783" y="1053730"/>
                </a:lnTo>
                <a:lnTo>
                  <a:pt x="1625674" y="1066272"/>
                </a:lnTo>
                <a:lnTo>
                  <a:pt x="1632566" y="1078580"/>
                </a:lnTo>
                <a:lnTo>
                  <a:pt x="1639457" y="1090626"/>
                </a:lnTo>
                <a:lnTo>
                  <a:pt x="1646335" y="1102425"/>
                </a:lnTo>
                <a:lnTo>
                  <a:pt x="1653226" y="1113962"/>
                </a:lnTo>
                <a:lnTo>
                  <a:pt x="1660117" y="1125265"/>
                </a:lnTo>
                <a:lnTo>
                  <a:pt x="1667008" y="1136306"/>
                </a:lnTo>
                <a:lnTo>
                  <a:pt x="1673899" y="1147100"/>
                </a:lnTo>
                <a:lnTo>
                  <a:pt x="1680777" y="1157632"/>
                </a:lnTo>
                <a:lnTo>
                  <a:pt x="1687669" y="1167917"/>
                </a:lnTo>
                <a:lnTo>
                  <a:pt x="1694560" y="1177967"/>
                </a:lnTo>
                <a:lnTo>
                  <a:pt x="1701451" y="1187755"/>
                </a:lnTo>
                <a:lnTo>
                  <a:pt x="1708342" y="1197296"/>
                </a:lnTo>
                <a:lnTo>
                  <a:pt x="1715220" y="1206588"/>
                </a:lnTo>
                <a:lnTo>
                  <a:pt x="1722111" y="1215633"/>
                </a:lnTo>
                <a:lnTo>
                  <a:pt x="1729003" y="1224443"/>
                </a:lnTo>
                <a:lnTo>
                  <a:pt x="1735894" y="1233018"/>
                </a:lnTo>
                <a:lnTo>
                  <a:pt x="1742785" y="1241344"/>
                </a:lnTo>
                <a:lnTo>
                  <a:pt x="1749663" y="1249449"/>
                </a:lnTo>
                <a:lnTo>
                  <a:pt x="1756554" y="1257319"/>
                </a:lnTo>
                <a:lnTo>
                  <a:pt x="1763445" y="1264954"/>
                </a:lnTo>
                <a:lnTo>
                  <a:pt x="1770337" y="1272355"/>
                </a:lnTo>
                <a:lnTo>
                  <a:pt x="1777228" y="1279546"/>
                </a:lnTo>
                <a:lnTo>
                  <a:pt x="1784106" y="1286515"/>
                </a:lnTo>
                <a:lnTo>
                  <a:pt x="1790997" y="1293263"/>
                </a:lnTo>
                <a:lnTo>
                  <a:pt x="1797888" y="1299802"/>
                </a:lnTo>
                <a:lnTo>
                  <a:pt x="1804779" y="1306132"/>
                </a:lnTo>
                <a:lnTo>
                  <a:pt x="1811657" y="1312266"/>
                </a:lnTo>
                <a:lnTo>
                  <a:pt x="1818549" y="1318178"/>
                </a:lnTo>
                <a:lnTo>
                  <a:pt x="1825440" y="1323908"/>
                </a:lnTo>
                <a:lnTo>
                  <a:pt x="1832331" y="1329442"/>
                </a:lnTo>
                <a:lnTo>
                  <a:pt x="1839222" y="1334793"/>
                </a:lnTo>
                <a:lnTo>
                  <a:pt x="1846100" y="1339948"/>
                </a:lnTo>
                <a:lnTo>
                  <a:pt x="1852991" y="1344921"/>
                </a:lnTo>
                <a:lnTo>
                  <a:pt x="1859883" y="1349724"/>
                </a:lnTo>
                <a:lnTo>
                  <a:pt x="1866774" y="1354357"/>
                </a:lnTo>
                <a:lnTo>
                  <a:pt x="1873665" y="1358820"/>
                </a:lnTo>
                <a:lnTo>
                  <a:pt x="1880543" y="1363114"/>
                </a:lnTo>
                <a:lnTo>
                  <a:pt x="1887434" y="1367252"/>
                </a:lnTo>
                <a:lnTo>
                  <a:pt x="1894325" y="1371219"/>
                </a:lnTo>
                <a:lnTo>
                  <a:pt x="1901217" y="1375056"/>
                </a:lnTo>
                <a:lnTo>
                  <a:pt x="1908108" y="1378724"/>
                </a:lnTo>
                <a:lnTo>
                  <a:pt x="1914986" y="1382261"/>
                </a:lnTo>
                <a:lnTo>
                  <a:pt x="1921877" y="1385654"/>
                </a:lnTo>
                <a:lnTo>
                  <a:pt x="1928768" y="1388917"/>
                </a:lnTo>
                <a:lnTo>
                  <a:pt x="1935659" y="1392049"/>
                </a:lnTo>
                <a:lnTo>
                  <a:pt x="1942551" y="1395051"/>
                </a:lnTo>
                <a:lnTo>
                  <a:pt x="1949429" y="1397923"/>
                </a:lnTo>
                <a:lnTo>
                  <a:pt x="1956320" y="1400676"/>
                </a:lnTo>
                <a:lnTo>
                  <a:pt x="1963211" y="1403326"/>
                </a:lnTo>
                <a:lnTo>
                  <a:pt x="1970102" y="1405845"/>
                </a:lnTo>
                <a:lnTo>
                  <a:pt x="1976993" y="1408272"/>
                </a:lnTo>
                <a:lnTo>
                  <a:pt x="1983871" y="1410582"/>
                </a:lnTo>
                <a:lnTo>
                  <a:pt x="1990763" y="1412801"/>
                </a:lnTo>
                <a:lnTo>
                  <a:pt x="1997654" y="1414916"/>
                </a:lnTo>
                <a:lnTo>
                  <a:pt x="2004545" y="1416939"/>
                </a:lnTo>
                <a:lnTo>
                  <a:pt x="2011423" y="1418870"/>
                </a:lnTo>
                <a:lnTo>
                  <a:pt x="2018314" y="1420710"/>
                </a:lnTo>
                <a:lnTo>
                  <a:pt x="2025205" y="1422459"/>
                </a:lnTo>
                <a:lnTo>
                  <a:pt x="2032096" y="1424143"/>
                </a:lnTo>
                <a:lnTo>
                  <a:pt x="2038988" y="1425735"/>
                </a:lnTo>
                <a:lnTo>
                  <a:pt x="2045866" y="1427262"/>
                </a:lnTo>
                <a:lnTo>
                  <a:pt x="2052757" y="1428711"/>
                </a:lnTo>
                <a:lnTo>
                  <a:pt x="2059648" y="1430094"/>
                </a:lnTo>
              </a:path>
            </a:pathLst>
          </a:custGeom>
          <a:noFill/>
          <a:ln w="19050" cap="rnd">
            <a:solidFill>
              <a:srgbClr val="0000FF"/>
            </a:solidFill>
            <a:prstDash val="solid"/>
            <a:round/>
          </a:ln>
        </p:spPr>
        <p:txBody>
          <a:bodyPr rtlCol="0" anchor="ctr"/>
          <a:lstStyle/>
          <a:p>
            <a:endParaRPr lang="de-DE"/>
          </a:p>
        </p:txBody>
      </p:sp>
      <p:sp>
        <p:nvSpPr>
          <p:cNvPr id="257" name="Freeform 256">
            <a:extLst>
              <a:ext uri="{FF2B5EF4-FFF2-40B4-BE49-F238E27FC236}">
                <a16:creationId xmlns:a16="http://schemas.microsoft.com/office/drawing/2014/main" id="{3408217A-DA3A-4E45-18E3-8E69907693EC}"/>
              </a:ext>
            </a:extLst>
          </p:cNvPr>
          <p:cNvSpPr/>
          <p:nvPr/>
        </p:nvSpPr>
        <p:spPr>
          <a:xfrm>
            <a:off x="6572310" y="2766861"/>
            <a:ext cx="2059647" cy="1509447"/>
          </a:xfrm>
          <a:custGeom>
            <a:avLst/>
            <a:gdLst>
              <a:gd name="connsiteX0" fmla="*/ 0 w 2059647"/>
              <a:gd name="connsiteY0" fmla="*/ 1508742 h 1509447"/>
              <a:gd name="connsiteX1" fmla="*/ 6889 w 2059647"/>
              <a:gd name="connsiteY1" fmla="*/ 1507868 h 1509447"/>
              <a:gd name="connsiteX2" fmla="*/ 13777 w 2059647"/>
              <a:gd name="connsiteY2" fmla="*/ 1506941 h 1509447"/>
              <a:gd name="connsiteX3" fmla="*/ 20666 w 2059647"/>
              <a:gd name="connsiteY3" fmla="*/ 1505949 h 1509447"/>
              <a:gd name="connsiteX4" fmla="*/ 27554 w 2059647"/>
              <a:gd name="connsiteY4" fmla="*/ 1504918 h 1509447"/>
              <a:gd name="connsiteX5" fmla="*/ 34441 w 2059647"/>
              <a:gd name="connsiteY5" fmla="*/ 1503822 h 1509447"/>
              <a:gd name="connsiteX6" fmla="*/ 41330 w 2059647"/>
              <a:gd name="connsiteY6" fmla="*/ 1502660 h 1509447"/>
              <a:gd name="connsiteX7" fmla="*/ 48219 w 2059647"/>
              <a:gd name="connsiteY7" fmla="*/ 1501447 h 1509447"/>
              <a:gd name="connsiteX8" fmla="*/ 55107 w 2059647"/>
              <a:gd name="connsiteY8" fmla="*/ 1500155 h 1509447"/>
              <a:gd name="connsiteX9" fmla="*/ 61996 w 2059647"/>
              <a:gd name="connsiteY9" fmla="*/ 1498797 h 1509447"/>
              <a:gd name="connsiteX10" fmla="*/ 68884 w 2059647"/>
              <a:gd name="connsiteY10" fmla="*/ 1497362 h 1509447"/>
              <a:gd name="connsiteX11" fmla="*/ 75773 w 2059647"/>
              <a:gd name="connsiteY11" fmla="*/ 1495861 h 1509447"/>
              <a:gd name="connsiteX12" fmla="*/ 82661 w 2059647"/>
              <a:gd name="connsiteY12" fmla="*/ 1494268 h 1509447"/>
              <a:gd name="connsiteX13" fmla="*/ 89550 w 2059647"/>
              <a:gd name="connsiteY13" fmla="*/ 1492598 h 1509447"/>
              <a:gd name="connsiteX14" fmla="*/ 96438 w 2059647"/>
              <a:gd name="connsiteY14" fmla="*/ 1490836 h 1509447"/>
              <a:gd name="connsiteX15" fmla="*/ 103327 w 2059647"/>
              <a:gd name="connsiteY15" fmla="*/ 1488996 h 1509447"/>
              <a:gd name="connsiteX16" fmla="*/ 110216 w 2059647"/>
              <a:gd name="connsiteY16" fmla="*/ 1487051 h 1509447"/>
              <a:gd name="connsiteX17" fmla="*/ 117104 w 2059647"/>
              <a:gd name="connsiteY17" fmla="*/ 1485015 h 1509447"/>
              <a:gd name="connsiteX18" fmla="*/ 123991 w 2059647"/>
              <a:gd name="connsiteY18" fmla="*/ 1482861 h 1509447"/>
              <a:gd name="connsiteX19" fmla="*/ 130880 w 2059647"/>
              <a:gd name="connsiteY19" fmla="*/ 1480617 h 1509447"/>
              <a:gd name="connsiteX20" fmla="*/ 137768 w 2059647"/>
              <a:gd name="connsiteY20" fmla="*/ 1478267 h 1509447"/>
              <a:gd name="connsiteX21" fmla="*/ 144657 w 2059647"/>
              <a:gd name="connsiteY21" fmla="*/ 1475788 h 1509447"/>
              <a:gd name="connsiteX22" fmla="*/ 151546 w 2059647"/>
              <a:gd name="connsiteY22" fmla="*/ 1473203 h 1509447"/>
              <a:gd name="connsiteX23" fmla="*/ 158434 w 2059647"/>
              <a:gd name="connsiteY23" fmla="*/ 1470489 h 1509447"/>
              <a:gd name="connsiteX24" fmla="*/ 165323 w 2059647"/>
              <a:gd name="connsiteY24" fmla="*/ 1467657 h 1509447"/>
              <a:gd name="connsiteX25" fmla="*/ 172211 w 2059647"/>
              <a:gd name="connsiteY25" fmla="*/ 1464681 h 1509447"/>
              <a:gd name="connsiteX26" fmla="*/ 179100 w 2059647"/>
              <a:gd name="connsiteY26" fmla="*/ 1461575 h 1509447"/>
              <a:gd name="connsiteX27" fmla="*/ 185988 w 2059647"/>
              <a:gd name="connsiteY27" fmla="*/ 1458338 h 1509447"/>
              <a:gd name="connsiteX28" fmla="*/ 192877 w 2059647"/>
              <a:gd name="connsiteY28" fmla="*/ 1454944 h 1509447"/>
              <a:gd name="connsiteX29" fmla="*/ 199765 w 2059647"/>
              <a:gd name="connsiteY29" fmla="*/ 1451407 h 1509447"/>
              <a:gd name="connsiteX30" fmla="*/ 206654 w 2059647"/>
              <a:gd name="connsiteY30" fmla="*/ 1447701 h 1509447"/>
              <a:gd name="connsiteX31" fmla="*/ 213541 w 2059647"/>
              <a:gd name="connsiteY31" fmla="*/ 1443851 h 1509447"/>
              <a:gd name="connsiteX32" fmla="*/ 220430 w 2059647"/>
              <a:gd name="connsiteY32" fmla="*/ 1439831 h 1509447"/>
              <a:gd name="connsiteX33" fmla="*/ 227318 w 2059647"/>
              <a:gd name="connsiteY33" fmla="*/ 1435641 h 1509447"/>
              <a:gd name="connsiteX34" fmla="*/ 234207 w 2059647"/>
              <a:gd name="connsiteY34" fmla="*/ 1431282 h 1509447"/>
              <a:gd name="connsiteX35" fmla="*/ 241096 w 2059647"/>
              <a:gd name="connsiteY35" fmla="*/ 1426740 h 1509447"/>
              <a:gd name="connsiteX36" fmla="*/ 247984 w 2059647"/>
              <a:gd name="connsiteY36" fmla="*/ 1422003 h 1509447"/>
              <a:gd name="connsiteX37" fmla="*/ 254873 w 2059647"/>
              <a:gd name="connsiteY37" fmla="*/ 1417095 h 1509447"/>
              <a:gd name="connsiteX38" fmla="*/ 261761 w 2059647"/>
              <a:gd name="connsiteY38" fmla="*/ 1411979 h 1509447"/>
              <a:gd name="connsiteX39" fmla="*/ 268650 w 2059647"/>
              <a:gd name="connsiteY39" fmla="*/ 1406667 h 1509447"/>
              <a:gd name="connsiteX40" fmla="*/ 275538 w 2059647"/>
              <a:gd name="connsiteY40" fmla="*/ 1401159 h 1509447"/>
              <a:gd name="connsiteX41" fmla="*/ 282427 w 2059647"/>
              <a:gd name="connsiteY41" fmla="*/ 1395430 h 1509447"/>
              <a:gd name="connsiteX42" fmla="*/ 289315 w 2059647"/>
              <a:gd name="connsiteY42" fmla="*/ 1389491 h 1509447"/>
              <a:gd name="connsiteX43" fmla="*/ 296204 w 2059647"/>
              <a:gd name="connsiteY43" fmla="*/ 1383331 h 1509447"/>
              <a:gd name="connsiteX44" fmla="*/ 303093 w 2059647"/>
              <a:gd name="connsiteY44" fmla="*/ 1376949 h 1509447"/>
              <a:gd name="connsiteX45" fmla="*/ 309980 w 2059647"/>
              <a:gd name="connsiteY45" fmla="*/ 1370345 h 1509447"/>
              <a:gd name="connsiteX46" fmla="*/ 316868 w 2059647"/>
              <a:gd name="connsiteY46" fmla="*/ 1363493 h 1509447"/>
              <a:gd name="connsiteX47" fmla="*/ 323757 w 2059647"/>
              <a:gd name="connsiteY47" fmla="*/ 1356419 h 1509447"/>
              <a:gd name="connsiteX48" fmla="*/ 330645 w 2059647"/>
              <a:gd name="connsiteY48" fmla="*/ 1349097 h 1509447"/>
              <a:gd name="connsiteX49" fmla="*/ 337534 w 2059647"/>
              <a:gd name="connsiteY49" fmla="*/ 1341527 h 1509447"/>
              <a:gd name="connsiteX50" fmla="*/ 344423 w 2059647"/>
              <a:gd name="connsiteY50" fmla="*/ 1333696 h 1509447"/>
              <a:gd name="connsiteX51" fmla="*/ 351311 w 2059647"/>
              <a:gd name="connsiteY51" fmla="*/ 1325631 h 1509447"/>
              <a:gd name="connsiteX52" fmla="*/ 358200 w 2059647"/>
              <a:gd name="connsiteY52" fmla="*/ 1317291 h 1509447"/>
              <a:gd name="connsiteX53" fmla="*/ 365088 w 2059647"/>
              <a:gd name="connsiteY53" fmla="*/ 1308690 h 1509447"/>
              <a:gd name="connsiteX54" fmla="*/ 371977 w 2059647"/>
              <a:gd name="connsiteY54" fmla="*/ 1299828 h 1509447"/>
              <a:gd name="connsiteX55" fmla="*/ 378865 w 2059647"/>
              <a:gd name="connsiteY55" fmla="*/ 1290692 h 1509447"/>
              <a:gd name="connsiteX56" fmla="*/ 385754 w 2059647"/>
              <a:gd name="connsiteY56" fmla="*/ 1281295 h 1509447"/>
              <a:gd name="connsiteX57" fmla="*/ 392642 w 2059647"/>
              <a:gd name="connsiteY57" fmla="*/ 1271611 h 1509447"/>
              <a:gd name="connsiteX58" fmla="*/ 399530 w 2059647"/>
              <a:gd name="connsiteY58" fmla="*/ 1261652 h 1509447"/>
              <a:gd name="connsiteX59" fmla="*/ 406418 w 2059647"/>
              <a:gd name="connsiteY59" fmla="*/ 1251407 h 1509447"/>
              <a:gd name="connsiteX60" fmla="*/ 413307 w 2059647"/>
              <a:gd name="connsiteY60" fmla="*/ 1240888 h 1509447"/>
              <a:gd name="connsiteX61" fmla="*/ 420195 w 2059647"/>
              <a:gd name="connsiteY61" fmla="*/ 1230081 h 1509447"/>
              <a:gd name="connsiteX62" fmla="*/ 427084 w 2059647"/>
              <a:gd name="connsiteY62" fmla="*/ 1218987 h 1509447"/>
              <a:gd name="connsiteX63" fmla="*/ 433972 w 2059647"/>
              <a:gd name="connsiteY63" fmla="*/ 1207606 h 1509447"/>
              <a:gd name="connsiteX64" fmla="*/ 440861 w 2059647"/>
              <a:gd name="connsiteY64" fmla="*/ 1195938 h 1509447"/>
              <a:gd name="connsiteX65" fmla="*/ 447750 w 2059647"/>
              <a:gd name="connsiteY65" fmla="*/ 1183983 h 1509447"/>
              <a:gd name="connsiteX66" fmla="*/ 454638 w 2059647"/>
              <a:gd name="connsiteY66" fmla="*/ 1171741 h 1509447"/>
              <a:gd name="connsiteX67" fmla="*/ 461527 w 2059647"/>
              <a:gd name="connsiteY67" fmla="*/ 1159198 h 1509447"/>
              <a:gd name="connsiteX68" fmla="*/ 468415 w 2059647"/>
              <a:gd name="connsiteY68" fmla="*/ 1146382 h 1509447"/>
              <a:gd name="connsiteX69" fmla="*/ 475304 w 2059647"/>
              <a:gd name="connsiteY69" fmla="*/ 1133265 h 1509447"/>
              <a:gd name="connsiteX70" fmla="*/ 482192 w 2059647"/>
              <a:gd name="connsiteY70" fmla="*/ 1119875 h 1509447"/>
              <a:gd name="connsiteX71" fmla="*/ 489080 w 2059647"/>
              <a:gd name="connsiteY71" fmla="*/ 1106184 h 1509447"/>
              <a:gd name="connsiteX72" fmla="*/ 495968 w 2059647"/>
              <a:gd name="connsiteY72" fmla="*/ 1092218 h 1509447"/>
              <a:gd name="connsiteX73" fmla="*/ 502857 w 2059647"/>
              <a:gd name="connsiteY73" fmla="*/ 1077981 h 1509447"/>
              <a:gd name="connsiteX74" fmla="*/ 509745 w 2059647"/>
              <a:gd name="connsiteY74" fmla="*/ 1063461 h 1509447"/>
              <a:gd name="connsiteX75" fmla="*/ 516634 w 2059647"/>
              <a:gd name="connsiteY75" fmla="*/ 1048667 h 1509447"/>
              <a:gd name="connsiteX76" fmla="*/ 523522 w 2059647"/>
              <a:gd name="connsiteY76" fmla="*/ 1033604 h 1509447"/>
              <a:gd name="connsiteX77" fmla="*/ 530411 w 2059647"/>
              <a:gd name="connsiteY77" fmla="*/ 1018278 h 1509447"/>
              <a:gd name="connsiteX78" fmla="*/ 537299 w 2059647"/>
              <a:gd name="connsiteY78" fmla="*/ 1002691 h 1509447"/>
              <a:gd name="connsiteX79" fmla="*/ 544188 w 2059647"/>
              <a:gd name="connsiteY79" fmla="*/ 986850 h 1509447"/>
              <a:gd name="connsiteX80" fmla="*/ 551077 w 2059647"/>
              <a:gd name="connsiteY80" fmla="*/ 970760 h 1509447"/>
              <a:gd name="connsiteX81" fmla="*/ 557965 w 2059647"/>
              <a:gd name="connsiteY81" fmla="*/ 954429 h 1509447"/>
              <a:gd name="connsiteX82" fmla="*/ 564854 w 2059647"/>
              <a:gd name="connsiteY82" fmla="*/ 937863 h 1509447"/>
              <a:gd name="connsiteX83" fmla="*/ 571742 w 2059647"/>
              <a:gd name="connsiteY83" fmla="*/ 921070 h 1509447"/>
              <a:gd name="connsiteX84" fmla="*/ 578630 w 2059647"/>
              <a:gd name="connsiteY84" fmla="*/ 904057 h 1509447"/>
              <a:gd name="connsiteX85" fmla="*/ 585518 w 2059647"/>
              <a:gd name="connsiteY85" fmla="*/ 886832 h 1509447"/>
              <a:gd name="connsiteX86" fmla="*/ 592407 w 2059647"/>
              <a:gd name="connsiteY86" fmla="*/ 869407 h 1509447"/>
              <a:gd name="connsiteX87" fmla="*/ 599295 w 2059647"/>
              <a:gd name="connsiteY87" fmla="*/ 851787 h 1509447"/>
              <a:gd name="connsiteX88" fmla="*/ 606186 w 2059647"/>
              <a:gd name="connsiteY88" fmla="*/ 833986 h 1509447"/>
              <a:gd name="connsiteX89" fmla="*/ 613078 w 2059647"/>
              <a:gd name="connsiteY89" fmla="*/ 816012 h 1509447"/>
              <a:gd name="connsiteX90" fmla="*/ 619956 w 2059647"/>
              <a:gd name="connsiteY90" fmla="*/ 797878 h 1509447"/>
              <a:gd name="connsiteX91" fmla="*/ 626847 w 2059647"/>
              <a:gd name="connsiteY91" fmla="*/ 779594 h 1509447"/>
              <a:gd name="connsiteX92" fmla="*/ 633738 w 2059647"/>
              <a:gd name="connsiteY92" fmla="*/ 761172 h 1509447"/>
              <a:gd name="connsiteX93" fmla="*/ 640629 w 2059647"/>
              <a:gd name="connsiteY93" fmla="*/ 742625 h 1509447"/>
              <a:gd name="connsiteX94" fmla="*/ 647520 w 2059647"/>
              <a:gd name="connsiteY94" fmla="*/ 723967 h 1509447"/>
              <a:gd name="connsiteX95" fmla="*/ 654398 w 2059647"/>
              <a:gd name="connsiteY95" fmla="*/ 705209 h 1509447"/>
              <a:gd name="connsiteX96" fmla="*/ 661290 w 2059647"/>
              <a:gd name="connsiteY96" fmla="*/ 686365 h 1509447"/>
              <a:gd name="connsiteX97" fmla="*/ 668181 w 2059647"/>
              <a:gd name="connsiteY97" fmla="*/ 667452 h 1509447"/>
              <a:gd name="connsiteX98" fmla="*/ 675072 w 2059647"/>
              <a:gd name="connsiteY98" fmla="*/ 648482 h 1509447"/>
              <a:gd name="connsiteX99" fmla="*/ 681963 w 2059647"/>
              <a:gd name="connsiteY99" fmla="*/ 629471 h 1509447"/>
              <a:gd name="connsiteX100" fmla="*/ 688841 w 2059647"/>
              <a:gd name="connsiteY100" fmla="*/ 610436 h 1509447"/>
              <a:gd name="connsiteX101" fmla="*/ 695732 w 2059647"/>
              <a:gd name="connsiteY101" fmla="*/ 591390 h 1509447"/>
              <a:gd name="connsiteX102" fmla="*/ 702624 w 2059647"/>
              <a:gd name="connsiteY102" fmla="*/ 572350 h 1509447"/>
              <a:gd name="connsiteX103" fmla="*/ 709515 w 2059647"/>
              <a:gd name="connsiteY103" fmla="*/ 553333 h 1509447"/>
              <a:gd name="connsiteX104" fmla="*/ 716393 w 2059647"/>
              <a:gd name="connsiteY104" fmla="*/ 534356 h 1509447"/>
              <a:gd name="connsiteX105" fmla="*/ 723284 w 2059647"/>
              <a:gd name="connsiteY105" fmla="*/ 515437 h 1509447"/>
              <a:gd name="connsiteX106" fmla="*/ 730175 w 2059647"/>
              <a:gd name="connsiteY106" fmla="*/ 496592 h 1509447"/>
              <a:gd name="connsiteX107" fmla="*/ 737066 w 2059647"/>
              <a:gd name="connsiteY107" fmla="*/ 477837 h 1509447"/>
              <a:gd name="connsiteX108" fmla="*/ 743958 w 2059647"/>
              <a:gd name="connsiteY108" fmla="*/ 459193 h 1509447"/>
              <a:gd name="connsiteX109" fmla="*/ 750836 w 2059647"/>
              <a:gd name="connsiteY109" fmla="*/ 440677 h 1509447"/>
              <a:gd name="connsiteX110" fmla="*/ 757727 w 2059647"/>
              <a:gd name="connsiteY110" fmla="*/ 422306 h 1509447"/>
              <a:gd name="connsiteX111" fmla="*/ 764618 w 2059647"/>
              <a:gd name="connsiteY111" fmla="*/ 404099 h 1509447"/>
              <a:gd name="connsiteX112" fmla="*/ 771509 w 2059647"/>
              <a:gd name="connsiteY112" fmla="*/ 386074 h 1509447"/>
              <a:gd name="connsiteX113" fmla="*/ 778400 w 2059647"/>
              <a:gd name="connsiteY113" fmla="*/ 368249 h 1509447"/>
              <a:gd name="connsiteX114" fmla="*/ 785278 w 2059647"/>
              <a:gd name="connsiteY114" fmla="*/ 350644 h 1509447"/>
              <a:gd name="connsiteX115" fmla="*/ 792170 w 2059647"/>
              <a:gd name="connsiteY115" fmla="*/ 333277 h 1509447"/>
              <a:gd name="connsiteX116" fmla="*/ 799061 w 2059647"/>
              <a:gd name="connsiteY116" fmla="*/ 316165 h 1509447"/>
              <a:gd name="connsiteX117" fmla="*/ 805952 w 2059647"/>
              <a:gd name="connsiteY117" fmla="*/ 299327 h 1509447"/>
              <a:gd name="connsiteX118" fmla="*/ 812843 w 2059647"/>
              <a:gd name="connsiteY118" fmla="*/ 282782 h 1509447"/>
              <a:gd name="connsiteX119" fmla="*/ 819721 w 2059647"/>
              <a:gd name="connsiteY119" fmla="*/ 266547 h 1509447"/>
              <a:gd name="connsiteX120" fmla="*/ 826612 w 2059647"/>
              <a:gd name="connsiteY120" fmla="*/ 250641 h 1509447"/>
              <a:gd name="connsiteX121" fmla="*/ 833504 w 2059647"/>
              <a:gd name="connsiteY121" fmla="*/ 235083 h 1509447"/>
              <a:gd name="connsiteX122" fmla="*/ 840395 w 2059647"/>
              <a:gd name="connsiteY122" fmla="*/ 219887 h 1509447"/>
              <a:gd name="connsiteX123" fmla="*/ 847286 w 2059647"/>
              <a:gd name="connsiteY123" fmla="*/ 205074 h 1509447"/>
              <a:gd name="connsiteX124" fmla="*/ 854164 w 2059647"/>
              <a:gd name="connsiteY124" fmla="*/ 190657 h 1509447"/>
              <a:gd name="connsiteX125" fmla="*/ 861055 w 2059647"/>
              <a:gd name="connsiteY125" fmla="*/ 176657 h 1509447"/>
              <a:gd name="connsiteX126" fmla="*/ 867946 w 2059647"/>
              <a:gd name="connsiteY126" fmla="*/ 163087 h 1509447"/>
              <a:gd name="connsiteX127" fmla="*/ 874837 w 2059647"/>
              <a:gd name="connsiteY127" fmla="*/ 149965 h 1509447"/>
              <a:gd name="connsiteX128" fmla="*/ 881729 w 2059647"/>
              <a:gd name="connsiteY128" fmla="*/ 137305 h 1509447"/>
              <a:gd name="connsiteX129" fmla="*/ 888607 w 2059647"/>
              <a:gd name="connsiteY129" fmla="*/ 125124 h 1509447"/>
              <a:gd name="connsiteX130" fmla="*/ 895498 w 2059647"/>
              <a:gd name="connsiteY130" fmla="*/ 113435 h 1509447"/>
              <a:gd name="connsiteX131" fmla="*/ 902389 w 2059647"/>
              <a:gd name="connsiteY131" fmla="*/ 102253 h 1509447"/>
              <a:gd name="connsiteX132" fmla="*/ 909280 w 2059647"/>
              <a:gd name="connsiteY132" fmla="*/ 91591 h 1509447"/>
              <a:gd name="connsiteX133" fmla="*/ 916158 w 2059647"/>
              <a:gd name="connsiteY133" fmla="*/ 81462 h 1509447"/>
              <a:gd name="connsiteX134" fmla="*/ 923049 w 2059647"/>
              <a:gd name="connsiteY134" fmla="*/ 71880 h 1509447"/>
              <a:gd name="connsiteX135" fmla="*/ 929941 w 2059647"/>
              <a:gd name="connsiteY135" fmla="*/ 62853 h 1509447"/>
              <a:gd name="connsiteX136" fmla="*/ 936832 w 2059647"/>
              <a:gd name="connsiteY136" fmla="*/ 54397 h 1509447"/>
              <a:gd name="connsiteX137" fmla="*/ 943723 w 2059647"/>
              <a:gd name="connsiteY137" fmla="*/ 46519 h 1509447"/>
              <a:gd name="connsiteX138" fmla="*/ 950601 w 2059647"/>
              <a:gd name="connsiteY138" fmla="*/ 39230 h 1509447"/>
              <a:gd name="connsiteX139" fmla="*/ 957492 w 2059647"/>
              <a:gd name="connsiteY139" fmla="*/ 32539 h 1509447"/>
              <a:gd name="connsiteX140" fmla="*/ 964383 w 2059647"/>
              <a:gd name="connsiteY140" fmla="*/ 26455 h 1509447"/>
              <a:gd name="connsiteX141" fmla="*/ 971275 w 2059647"/>
              <a:gd name="connsiteY141" fmla="*/ 20985 h 1509447"/>
              <a:gd name="connsiteX142" fmla="*/ 978166 w 2059647"/>
              <a:gd name="connsiteY142" fmla="*/ 16135 h 1509447"/>
              <a:gd name="connsiteX143" fmla="*/ 985044 w 2059647"/>
              <a:gd name="connsiteY143" fmla="*/ 11915 h 1509447"/>
              <a:gd name="connsiteX144" fmla="*/ 991935 w 2059647"/>
              <a:gd name="connsiteY144" fmla="*/ 8326 h 1509447"/>
              <a:gd name="connsiteX145" fmla="*/ 998826 w 2059647"/>
              <a:gd name="connsiteY145" fmla="*/ 5373 h 1509447"/>
              <a:gd name="connsiteX146" fmla="*/ 1005717 w 2059647"/>
              <a:gd name="connsiteY146" fmla="*/ 3062 h 1509447"/>
              <a:gd name="connsiteX147" fmla="*/ 1012609 w 2059647"/>
              <a:gd name="connsiteY147" fmla="*/ 1395 h 1509447"/>
              <a:gd name="connsiteX148" fmla="*/ 1019487 w 2059647"/>
              <a:gd name="connsiteY148" fmla="*/ 375 h 1509447"/>
              <a:gd name="connsiteX149" fmla="*/ 1026378 w 2059647"/>
              <a:gd name="connsiteY149" fmla="*/ 0 h 1509447"/>
              <a:gd name="connsiteX150" fmla="*/ 1033269 w 2059647"/>
              <a:gd name="connsiteY150" fmla="*/ 274 h 1509447"/>
              <a:gd name="connsiteX151" fmla="*/ 1040160 w 2059647"/>
              <a:gd name="connsiteY151" fmla="*/ 1195 h 1509447"/>
              <a:gd name="connsiteX152" fmla="*/ 1047051 w 2059647"/>
              <a:gd name="connsiteY152" fmla="*/ 2763 h 1509447"/>
              <a:gd name="connsiteX153" fmla="*/ 1053930 w 2059647"/>
              <a:gd name="connsiteY153" fmla="*/ 4975 h 1509447"/>
              <a:gd name="connsiteX154" fmla="*/ 1060821 w 2059647"/>
              <a:gd name="connsiteY154" fmla="*/ 7828 h 1509447"/>
              <a:gd name="connsiteX155" fmla="*/ 1067712 w 2059647"/>
              <a:gd name="connsiteY155" fmla="*/ 11318 h 1509447"/>
              <a:gd name="connsiteX156" fmla="*/ 1074603 w 2059647"/>
              <a:gd name="connsiteY156" fmla="*/ 15442 h 1509447"/>
              <a:gd name="connsiteX157" fmla="*/ 1081481 w 2059647"/>
              <a:gd name="connsiteY157" fmla="*/ 20196 h 1509447"/>
              <a:gd name="connsiteX158" fmla="*/ 1088372 w 2059647"/>
              <a:gd name="connsiteY158" fmla="*/ 25570 h 1509447"/>
              <a:gd name="connsiteX159" fmla="*/ 1095263 w 2059647"/>
              <a:gd name="connsiteY159" fmla="*/ 31560 h 1509447"/>
              <a:gd name="connsiteX160" fmla="*/ 1102155 w 2059647"/>
              <a:gd name="connsiteY160" fmla="*/ 38157 h 1509447"/>
              <a:gd name="connsiteX161" fmla="*/ 1109046 w 2059647"/>
              <a:gd name="connsiteY161" fmla="*/ 45355 h 1509447"/>
              <a:gd name="connsiteX162" fmla="*/ 1115924 w 2059647"/>
              <a:gd name="connsiteY162" fmla="*/ 53142 h 1509447"/>
              <a:gd name="connsiteX163" fmla="*/ 1122815 w 2059647"/>
              <a:gd name="connsiteY163" fmla="*/ 61510 h 1509447"/>
              <a:gd name="connsiteX164" fmla="*/ 1129706 w 2059647"/>
              <a:gd name="connsiteY164" fmla="*/ 70449 h 1509447"/>
              <a:gd name="connsiteX165" fmla="*/ 1136597 w 2059647"/>
              <a:gd name="connsiteY165" fmla="*/ 79947 h 1509447"/>
              <a:gd name="connsiteX166" fmla="*/ 1143489 w 2059647"/>
              <a:gd name="connsiteY166" fmla="*/ 89992 h 1509447"/>
              <a:gd name="connsiteX167" fmla="*/ 1150367 w 2059647"/>
              <a:gd name="connsiteY167" fmla="*/ 100572 h 1509447"/>
              <a:gd name="connsiteX168" fmla="*/ 1157258 w 2059647"/>
              <a:gd name="connsiteY168" fmla="*/ 111675 h 1509447"/>
              <a:gd name="connsiteX169" fmla="*/ 1164149 w 2059647"/>
              <a:gd name="connsiteY169" fmla="*/ 123287 h 1509447"/>
              <a:gd name="connsiteX170" fmla="*/ 1171040 w 2059647"/>
              <a:gd name="connsiteY170" fmla="*/ 135393 h 1509447"/>
              <a:gd name="connsiteX171" fmla="*/ 1177931 w 2059647"/>
              <a:gd name="connsiteY171" fmla="*/ 147980 h 1509447"/>
              <a:gd name="connsiteX172" fmla="*/ 1184809 w 2059647"/>
              <a:gd name="connsiteY172" fmla="*/ 161031 h 1509447"/>
              <a:gd name="connsiteX173" fmla="*/ 1191701 w 2059647"/>
              <a:gd name="connsiteY173" fmla="*/ 174533 h 1509447"/>
              <a:gd name="connsiteX174" fmla="*/ 1198592 w 2059647"/>
              <a:gd name="connsiteY174" fmla="*/ 188468 h 1509447"/>
              <a:gd name="connsiteX175" fmla="*/ 1205483 w 2059647"/>
              <a:gd name="connsiteY175" fmla="*/ 202821 h 1509447"/>
              <a:gd name="connsiteX176" fmla="*/ 1212374 w 2059647"/>
              <a:gd name="connsiteY176" fmla="*/ 217574 h 1509447"/>
              <a:gd name="connsiteX177" fmla="*/ 1219252 w 2059647"/>
              <a:gd name="connsiteY177" fmla="*/ 232711 h 1509447"/>
              <a:gd name="connsiteX178" fmla="*/ 1226143 w 2059647"/>
              <a:gd name="connsiteY178" fmla="*/ 248216 h 1509447"/>
              <a:gd name="connsiteX179" fmla="*/ 1233035 w 2059647"/>
              <a:gd name="connsiteY179" fmla="*/ 264070 h 1509447"/>
              <a:gd name="connsiteX180" fmla="*/ 1239926 w 2059647"/>
              <a:gd name="connsiteY180" fmla="*/ 280254 h 1509447"/>
              <a:gd name="connsiteX181" fmla="*/ 1246817 w 2059647"/>
              <a:gd name="connsiteY181" fmla="*/ 296752 h 1509447"/>
              <a:gd name="connsiteX182" fmla="*/ 1253695 w 2059647"/>
              <a:gd name="connsiteY182" fmla="*/ 313547 h 1509447"/>
              <a:gd name="connsiteX183" fmla="*/ 1260586 w 2059647"/>
              <a:gd name="connsiteY183" fmla="*/ 330617 h 1509447"/>
              <a:gd name="connsiteX184" fmla="*/ 1267477 w 2059647"/>
              <a:gd name="connsiteY184" fmla="*/ 347946 h 1509447"/>
              <a:gd name="connsiteX185" fmla="*/ 1274368 w 2059647"/>
              <a:gd name="connsiteY185" fmla="*/ 365516 h 1509447"/>
              <a:gd name="connsiteX186" fmla="*/ 1281247 w 2059647"/>
              <a:gd name="connsiteY186" fmla="*/ 383308 h 1509447"/>
              <a:gd name="connsiteX187" fmla="*/ 1288138 w 2059647"/>
              <a:gd name="connsiteY187" fmla="*/ 401303 h 1509447"/>
              <a:gd name="connsiteX188" fmla="*/ 1295029 w 2059647"/>
              <a:gd name="connsiteY188" fmla="*/ 419483 h 1509447"/>
              <a:gd name="connsiteX189" fmla="*/ 1301920 w 2059647"/>
              <a:gd name="connsiteY189" fmla="*/ 437830 h 1509447"/>
              <a:gd name="connsiteX190" fmla="*/ 1308811 w 2059647"/>
              <a:gd name="connsiteY190" fmla="*/ 456326 h 1509447"/>
              <a:gd name="connsiteX191" fmla="*/ 1315689 w 2059647"/>
              <a:gd name="connsiteY191" fmla="*/ 474951 h 1509447"/>
              <a:gd name="connsiteX192" fmla="*/ 1322581 w 2059647"/>
              <a:gd name="connsiteY192" fmla="*/ 493689 h 1509447"/>
              <a:gd name="connsiteX193" fmla="*/ 1329472 w 2059647"/>
              <a:gd name="connsiteY193" fmla="*/ 512521 h 1509447"/>
              <a:gd name="connsiteX194" fmla="*/ 1336363 w 2059647"/>
              <a:gd name="connsiteY194" fmla="*/ 531432 h 1509447"/>
              <a:gd name="connsiteX195" fmla="*/ 1343254 w 2059647"/>
              <a:gd name="connsiteY195" fmla="*/ 550401 h 1509447"/>
              <a:gd name="connsiteX196" fmla="*/ 1350132 w 2059647"/>
              <a:gd name="connsiteY196" fmla="*/ 569411 h 1509447"/>
              <a:gd name="connsiteX197" fmla="*/ 1357023 w 2059647"/>
              <a:gd name="connsiteY197" fmla="*/ 588448 h 1509447"/>
              <a:gd name="connsiteX198" fmla="*/ 1363915 w 2059647"/>
              <a:gd name="connsiteY198" fmla="*/ 607494 h 1509447"/>
              <a:gd name="connsiteX199" fmla="*/ 1370806 w 2059647"/>
              <a:gd name="connsiteY199" fmla="*/ 626534 h 1509447"/>
              <a:gd name="connsiteX200" fmla="*/ 1377697 w 2059647"/>
              <a:gd name="connsiteY200" fmla="*/ 645550 h 1509447"/>
              <a:gd name="connsiteX201" fmla="*/ 1384575 w 2059647"/>
              <a:gd name="connsiteY201" fmla="*/ 664526 h 1509447"/>
              <a:gd name="connsiteX202" fmla="*/ 1391466 w 2059647"/>
              <a:gd name="connsiteY202" fmla="*/ 683450 h 1509447"/>
              <a:gd name="connsiteX203" fmla="*/ 1398357 w 2059647"/>
              <a:gd name="connsiteY203" fmla="*/ 702304 h 1509447"/>
              <a:gd name="connsiteX204" fmla="*/ 1405248 w 2059647"/>
              <a:gd name="connsiteY204" fmla="*/ 721076 h 1509447"/>
              <a:gd name="connsiteX205" fmla="*/ 1412140 w 2059647"/>
              <a:gd name="connsiteY205" fmla="*/ 739751 h 1509447"/>
              <a:gd name="connsiteX206" fmla="*/ 1419018 w 2059647"/>
              <a:gd name="connsiteY206" fmla="*/ 758317 h 1509447"/>
              <a:gd name="connsiteX207" fmla="*/ 1425909 w 2059647"/>
              <a:gd name="connsiteY207" fmla="*/ 776758 h 1509447"/>
              <a:gd name="connsiteX208" fmla="*/ 1432800 w 2059647"/>
              <a:gd name="connsiteY208" fmla="*/ 795064 h 1509447"/>
              <a:gd name="connsiteX209" fmla="*/ 1439691 w 2059647"/>
              <a:gd name="connsiteY209" fmla="*/ 813223 h 1509447"/>
              <a:gd name="connsiteX210" fmla="*/ 1446569 w 2059647"/>
              <a:gd name="connsiteY210" fmla="*/ 831222 h 1509447"/>
              <a:gd name="connsiteX211" fmla="*/ 1453460 w 2059647"/>
              <a:gd name="connsiteY211" fmla="*/ 849050 h 1509447"/>
              <a:gd name="connsiteX212" fmla="*/ 1460352 w 2059647"/>
              <a:gd name="connsiteY212" fmla="*/ 866699 h 1509447"/>
              <a:gd name="connsiteX213" fmla="*/ 1467243 w 2059647"/>
              <a:gd name="connsiteY213" fmla="*/ 884155 h 1509447"/>
              <a:gd name="connsiteX214" fmla="*/ 1474134 w 2059647"/>
              <a:gd name="connsiteY214" fmla="*/ 901410 h 1509447"/>
              <a:gd name="connsiteX215" fmla="*/ 1481012 w 2059647"/>
              <a:gd name="connsiteY215" fmla="*/ 918457 h 1509447"/>
              <a:gd name="connsiteX216" fmla="*/ 1487903 w 2059647"/>
              <a:gd name="connsiteY216" fmla="*/ 935285 h 1509447"/>
              <a:gd name="connsiteX217" fmla="*/ 1494794 w 2059647"/>
              <a:gd name="connsiteY217" fmla="*/ 951887 h 1509447"/>
              <a:gd name="connsiteX218" fmla="*/ 1501686 w 2059647"/>
              <a:gd name="connsiteY218" fmla="*/ 968254 h 1509447"/>
              <a:gd name="connsiteX219" fmla="*/ 1508577 w 2059647"/>
              <a:gd name="connsiteY219" fmla="*/ 984381 h 1509447"/>
              <a:gd name="connsiteX220" fmla="*/ 1515455 w 2059647"/>
              <a:gd name="connsiteY220" fmla="*/ 1000261 h 1509447"/>
              <a:gd name="connsiteX221" fmla="*/ 1522346 w 2059647"/>
              <a:gd name="connsiteY221" fmla="*/ 1015887 h 1509447"/>
              <a:gd name="connsiteX222" fmla="*/ 1529237 w 2059647"/>
              <a:gd name="connsiteY222" fmla="*/ 1031255 h 1509447"/>
              <a:gd name="connsiteX223" fmla="*/ 1536128 w 2059647"/>
              <a:gd name="connsiteY223" fmla="*/ 1046358 h 1509447"/>
              <a:gd name="connsiteX224" fmla="*/ 1543020 w 2059647"/>
              <a:gd name="connsiteY224" fmla="*/ 1061194 h 1509447"/>
              <a:gd name="connsiteX225" fmla="*/ 1549898 w 2059647"/>
              <a:gd name="connsiteY225" fmla="*/ 1075757 h 1509447"/>
              <a:gd name="connsiteX226" fmla="*/ 1556789 w 2059647"/>
              <a:gd name="connsiteY226" fmla="*/ 1090039 h 1509447"/>
              <a:gd name="connsiteX227" fmla="*/ 1563680 w 2059647"/>
              <a:gd name="connsiteY227" fmla="*/ 1104056 h 1509447"/>
              <a:gd name="connsiteX228" fmla="*/ 1570571 w 2059647"/>
              <a:gd name="connsiteY228" fmla="*/ 1117773 h 1509447"/>
              <a:gd name="connsiteX229" fmla="*/ 1577462 w 2059647"/>
              <a:gd name="connsiteY229" fmla="*/ 1131216 h 1509447"/>
              <a:gd name="connsiteX230" fmla="*/ 1584340 w 2059647"/>
              <a:gd name="connsiteY230" fmla="*/ 1144372 h 1509447"/>
              <a:gd name="connsiteX231" fmla="*/ 1591232 w 2059647"/>
              <a:gd name="connsiteY231" fmla="*/ 1157241 h 1509447"/>
              <a:gd name="connsiteX232" fmla="*/ 1598123 w 2059647"/>
              <a:gd name="connsiteY232" fmla="*/ 1169822 h 1509447"/>
              <a:gd name="connsiteX233" fmla="*/ 1605014 w 2059647"/>
              <a:gd name="connsiteY233" fmla="*/ 1182117 h 1509447"/>
              <a:gd name="connsiteX234" fmla="*/ 1611905 w 2059647"/>
              <a:gd name="connsiteY234" fmla="*/ 1194111 h 1509447"/>
              <a:gd name="connsiteX235" fmla="*/ 1618783 w 2059647"/>
              <a:gd name="connsiteY235" fmla="*/ 1205831 h 1509447"/>
              <a:gd name="connsiteX236" fmla="*/ 1625674 w 2059647"/>
              <a:gd name="connsiteY236" fmla="*/ 1217251 h 1509447"/>
              <a:gd name="connsiteX237" fmla="*/ 1632566 w 2059647"/>
              <a:gd name="connsiteY237" fmla="*/ 1228384 h 1509447"/>
              <a:gd name="connsiteX238" fmla="*/ 1639457 w 2059647"/>
              <a:gd name="connsiteY238" fmla="*/ 1239243 h 1509447"/>
              <a:gd name="connsiteX239" fmla="*/ 1646335 w 2059647"/>
              <a:gd name="connsiteY239" fmla="*/ 1249802 h 1509447"/>
              <a:gd name="connsiteX240" fmla="*/ 1653226 w 2059647"/>
              <a:gd name="connsiteY240" fmla="*/ 1260086 h 1509447"/>
              <a:gd name="connsiteX241" fmla="*/ 1660117 w 2059647"/>
              <a:gd name="connsiteY241" fmla="*/ 1270097 h 1509447"/>
              <a:gd name="connsiteX242" fmla="*/ 1667008 w 2059647"/>
              <a:gd name="connsiteY242" fmla="*/ 1279820 h 1509447"/>
              <a:gd name="connsiteX243" fmla="*/ 1673899 w 2059647"/>
              <a:gd name="connsiteY243" fmla="*/ 1289269 h 1509447"/>
              <a:gd name="connsiteX244" fmla="*/ 1680777 w 2059647"/>
              <a:gd name="connsiteY244" fmla="*/ 1298431 h 1509447"/>
              <a:gd name="connsiteX245" fmla="*/ 1687669 w 2059647"/>
              <a:gd name="connsiteY245" fmla="*/ 1307345 h 1509447"/>
              <a:gd name="connsiteX246" fmla="*/ 1694560 w 2059647"/>
              <a:gd name="connsiteY246" fmla="*/ 1315986 h 1509447"/>
              <a:gd name="connsiteX247" fmla="*/ 1701451 w 2059647"/>
              <a:gd name="connsiteY247" fmla="*/ 1324352 h 1509447"/>
              <a:gd name="connsiteX248" fmla="*/ 1708342 w 2059647"/>
              <a:gd name="connsiteY248" fmla="*/ 1332470 h 1509447"/>
              <a:gd name="connsiteX249" fmla="*/ 1715220 w 2059647"/>
              <a:gd name="connsiteY249" fmla="*/ 1340327 h 1509447"/>
              <a:gd name="connsiteX250" fmla="*/ 1722111 w 2059647"/>
              <a:gd name="connsiteY250" fmla="*/ 1347936 h 1509447"/>
              <a:gd name="connsiteX251" fmla="*/ 1729003 w 2059647"/>
              <a:gd name="connsiteY251" fmla="*/ 1355296 h 1509447"/>
              <a:gd name="connsiteX252" fmla="*/ 1735894 w 2059647"/>
              <a:gd name="connsiteY252" fmla="*/ 1362423 h 1509447"/>
              <a:gd name="connsiteX253" fmla="*/ 1742785 w 2059647"/>
              <a:gd name="connsiteY253" fmla="*/ 1369301 h 1509447"/>
              <a:gd name="connsiteX254" fmla="*/ 1749663 w 2059647"/>
              <a:gd name="connsiteY254" fmla="*/ 1375944 h 1509447"/>
              <a:gd name="connsiteX255" fmla="*/ 1756554 w 2059647"/>
              <a:gd name="connsiteY255" fmla="*/ 1382365 h 1509447"/>
              <a:gd name="connsiteX256" fmla="*/ 1763445 w 2059647"/>
              <a:gd name="connsiteY256" fmla="*/ 1388552 h 1509447"/>
              <a:gd name="connsiteX257" fmla="*/ 1770337 w 2059647"/>
              <a:gd name="connsiteY257" fmla="*/ 1394529 h 1509447"/>
              <a:gd name="connsiteX258" fmla="*/ 1777228 w 2059647"/>
              <a:gd name="connsiteY258" fmla="*/ 1400285 h 1509447"/>
              <a:gd name="connsiteX259" fmla="*/ 1784106 w 2059647"/>
              <a:gd name="connsiteY259" fmla="*/ 1405832 h 1509447"/>
              <a:gd name="connsiteX260" fmla="*/ 1790997 w 2059647"/>
              <a:gd name="connsiteY260" fmla="*/ 1411170 h 1509447"/>
              <a:gd name="connsiteX261" fmla="*/ 1797888 w 2059647"/>
              <a:gd name="connsiteY261" fmla="*/ 1416312 h 1509447"/>
              <a:gd name="connsiteX262" fmla="*/ 1804779 w 2059647"/>
              <a:gd name="connsiteY262" fmla="*/ 1421259 h 1509447"/>
              <a:gd name="connsiteX263" fmla="*/ 1811657 w 2059647"/>
              <a:gd name="connsiteY263" fmla="*/ 1426022 h 1509447"/>
              <a:gd name="connsiteX264" fmla="*/ 1818549 w 2059647"/>
              <a:gd name="connsiteY264" fmla="*/ 1430590 h 1509447"/>
              <a:gd name="connsiteX265" fmla="*/ 1825440 w 2059647"/>
              <a:gd name="connsiteY265" fmla="*/ 1434976 h 1509447"/>
              <a:gd name="connsiteX266" fmla="*/ 1832331 w 2059647"/>
              <a:gd name="connsiteY266" fmla="*/ 1439191 h 1509447"/>
              <a:gd name="connsiteX267" fmla="*/ 1839222 w 2059647"/>
              <a:gd name="connsiteY267" fmla="*/ 1443237 h 1509447"/>
              <a:gd name="connsiteX268" fmla="*/ 1846100 w 2059647"/>
              <a:gd name="connsiteY268" fmla="*/ 1447127 h 1509447"/>
              <a:gd name="connsiteX269" fmla="*/ 1852991 w 2059647"/>
              <a:gd name="connsiteY269" fmla="*/ 1450846 h 1509447"/>
              <a:gd name="connsiteX270" fmla="*/ 1859883 w 2059647"/>
              <a:gd name="connsiteY270" fmla="*/ 1454409 h 1509447"/>
              <a:gd name="connsiteX271" fmla="*/ 1866774 w 2059647"/>
              <a:gd name="connsiteY271" fmla="*/ 1457816 h 1509447"/>
              <a:gd name="connsiteX272" fmla="*/ 1873665 w 2059647"/>
              <a:gd name="connsiteY272" fmla="*/ 1461092 h 1509447"/>
              <a:gd name="connsiteX273" fmla="*/ 1880543 w 2059647"/>
              <a:gd name="connsiteY273" fmla="*/ 1464211 h 1509447"/>
              <a:gd name="connsiteX274" fmla="*/ 1887434 w 2059647"/>
              <a:gd name="connsiteY274" fmla="*/ 1467200 h 1509447"/>
              <a:gd name="connsiteX275" fmla="*/ 1894325 w 2059647"/>
              <a:gd name="connsiteY275" fmla="*/ 1470058 h 1509447"/>
              <a:gd name="connsiteX276" fmla="*/ 1901217 w 2059647"/>
              <a:gd name="connsiteY276" fmla="*/ 1472799 h 1509447"/>
              <a:gd name="connsiteX277" fmla="*/ 1908108 w 2059647"/>
              <a:gd name="connsiteY277" fmla="*/ 1475396 h 1509447"/>
              <a:gd name="connsiteX278" fmla="*/ 1914986 w 2059647"/>
              <a:gd name="connsiteY278" fmla="*/ 1477889 h 1509447"/>
              <a:gd name="connsiteX279" fmla="*/ 1921877 w 2059647"/>
              <a:gd name="connsiteY279" fmla="*/ 1480264 h 1509447"/>
              <a:gd name="connsiteX280" fmla="*/ 1928768 w 2059647"/>
              <a:gd name="connsiteY280" fmla="*/ 1482522 h 1509447"/>
              <a:gd name="connsiteX281" fmla="*/ 1935659 w 2059647"/>
              <a:gd name="connsiteY281" fmla="*/ 1484689 h 1509447"/>
              <a:gd name="connsiteX282" fmla="*/ 1942551 w 2059647"/>
              <a:gd name="connsiteY282" fmla="*/ 1486738 h 1509447"/>
              <a:gd name="connsiteX283" fmla="*/ 1949429 w 2059647"/>
              <a:gd name="connsiteY283" fmla="*/ 1488695 h 1509447"/>
              <a:gd name="connsiteX284" fmla="*/ 1956320 w 2059647"/>
              <a:gd name="connsiteY284" fmla="*/ 1490562 h 1509447"/>
              <a:gd name="connsiteX285" fmla="*/ 1963211 w 2059647"/>
              <a:gd name="connsiteY285" fmla="*/ 1492337 h 1509447"/>
              <a:gd name="connsiteX286" fmla="*/ 1970102 w 2059647"/>
              <a:gd name="connsiteY286" fmla="*/ 1494020 h 1509447"/>
              <a:gd name="connsiteX287" fmla="*/ 1976993 w 2059647"/>
              <a:gd name="connsiteY287" fmla="*/ 1495613 h 1509447"/>
              <a:gd name="connsiteX288" fmla="*/ 1983871 w 2059647"/>
              <a:gd name="connsiteY288" fmla="*/ 1497140 h 1509447"/>
              <a:gd name="connsiteX289" fmla="*/ 1990763 w 2059647"/>
              <a:gd name="connsiteY289" fmla="*/ 1498575 h 1509447"/>
              <a:gd name="connsiteX290" fmla="*/ 1997654 w 2059647"/>
              <a:gd name="connsiteY290" fmla="*/ 1499946 h 1509447"/>
              <a:gd name="connsiteX291" fmla="*/ 2004545 w 2059647"/>
              <a:gd name="connsiteY291" fmla="*/ 1501251 h 1509447"/>
              <a:gd name="connsiteX292" fmla="*/ 2011423 w 2059647"/>
              <a:gd name="connsiteY292" fmla="*/ 1502478 h 1509447"/>
              <a:gd name="connsiteX293" fmla="*/ 2018314 w 2059647"/>
              <a:gd name="connsiteY293" fmla="*/ 1503652 h 1509447"/>
              <a:gd name="connsiteX294" fmla="*/ 2025205 w 2059647"/>
              <a:gd name="connsiteY294" fmla="*/ 1504749 h 1509447"/>
              <a:gd name="connsiteX295" fmla="*/ 2032096 w 2059647"/>
              <a:gd name="connsiteY295" fmla="*/ 1505793 h 1509447"/>
              <a:gd name="connsiteX296" fmla="*/ 2038988 w 2059647"/>
              <a:gd name="connsiteY296" fmla="*/ 1506785 h 1509447"/>
              <a:gd name="connsiteX297" fmla="*/ 2045866 w 2059647"/>
              <a:gd name="connsiteY297" fmla="*/ 1507724 h 1509447"/>
              <a:gd name="connsiteX298" fmla="*/ 2052757 w 2059647"/>
              <a:gd name="connsiteY298" fmla="*/ 1508612 h 1509447"/>
              <a:gd name="connsiteX299" fmla="*/ 2059648 w 2059647"/>
              <a:gd name="connsiteY299" fmla="*/ 1509447 h 150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2059647" h="1509447">
                <a:moveTo>
                  <a:pt x="0" y="1508742"/>
                </a:moveTo>
                <a:lnTo>
                  <a:pt x="6889" y="1507868"/>
                </a:lnTo>
                <a:lnTo>
                  <a:pt x="13777" y="1506941"/>
                </a:lnTo>
                <a:lnTo>
                  <a:pt x="20666" y="1505949"/>
                </a:lnTo>
                <a:lnTo>
                  <a:pt x="27554" y="1504918"/>
                </a:lnTo>
                <a:lnTo>
                  <a:pt x="34441" y="1503822"/>
                </a:lnTo>
                <a:lnTo>
                  <a:pt x="41330" y="1502660"/>
                </a:lnTo>
                <a:lnTo>
                  <a:pt x="48219" y="1501447"/>
                </a:lnTo>
                <a:lnTo>
                  <a:pt x="55107" y="1500155"/>
                </a:lnTo>
                <a:lnTo>
                  <a:pt x="61996" y="1498797"/>
                </a:lnTo>
                <a:lnTo>
                  <a:pt x="68884" y="1497362"/>
                </a:lnTo>
                <a:lnTo>
                  <a:pt x="75773" y="1495861"/>
                </a:lnTo>
                <a:lnTo>
                  <a:pt x="82661" y="1494268"/>
                </a:lnTo>
                <a:lnTo>
                  <a:pt x="89550" y="1492598"/>
                </a:lnTo>
                <a:lnTo>
                  <a:pt x="96438" y="1490836"/>
                </a:lnTo>
                <a:lnTo>
                  <a:pt x="103327" y="1488996"/>
                </a:lnTo>
                <a:lnTo>
                  <a:pt x="110216" y="1487051"/>
                </a:lnTo>
                <a:lnTo>
                  <a:pt x="117104" y="1485015"/>
                </a:lnTo>
                <a:lnTo>
                  <a:pt x="123991" y="1482861"/>
                </a:lnTo>
                <a:lnTo>
                  <a:pt x="130880" y="1480617"/>
                </a:lnTo>
                <a:lnTo>
                  <a:pt x="137768" y="1478267"/>
                </a:lnTo>
                <a:lnTo>
                  <a:pt x="144657" y="1475788"/>
                </a:lnTo>
                <a:lnTo>
                  <a:pt x="151546" y="1473203"/>
                </a:lnTo>
                <a:lnTo>
                  <a:pt x="158434" y="1470489"/>
                </a:lnTo>
                <a:lnTo>
                  <a:pt x="165323" y="1467657"/>
                </a:lnTo>
                <a:lnTo>
                  <a:pt x="172211" y="1464681"/>
                </a:lnTo>
                <a:lnTo>
                  <a:pt x="179100" y="1461575"/>
                </a:lnTo>
                <a:lnTo>
                  <a:pt x="185988" y="1458338"/>
                </a:lnTo>
                <a:lnTo>
                  <a:pt x="192877" y="1454944"/>
                </a:lnTo>
                <a:lnTo>
                  <a:pt x="199765" y="1451407"/>
                </a:lnTo>
                <a:lnTo>
                  <a:pt x="206654" y="1447701"/>
                </a:lnTo>
                <a:lnTo>
                  <a:pt x="213541" y="1443851"/>
                </a:lnTo>
                <a:lnTo>
                  <a:pt x="220430" y="1439831"/>
                </a:lnTo>
                <a:lnTo>
                  <a:pt x="227318" y="1435641"/>
                </a:lnTo>
                <a:lnTo>
                  <a:pt x="234207" y="1431282"/>
                </a:lnTo>
                <a:lnTo>
                  <a:pt x="241096" y="1426740"/>
                </a:lnTo>
                <a:lnTo>
                  <a:pt x="247984" y="1422003"/>
                </a:lnTo>
                <a:lnTo>
                  <a:pt x="254873" y="1417095"/>
                </a:lnTo>
                <a:lnTo>
                  <a:pt x="261761" y="1411979"/>
                </a:lnTo>
                <a:lnTo>
                  <a:pt x="268650" y="1406667"/>
                </a:lnTo>
                <a:lnTo>
                  <a:pt x="275538" y="1401159"/>
                </a:lnTo>
                <a:lnTo>
                  <a:pt x="282427" y="1395430"/>
                </a:lnTo>
                <a:lnTo>
                  <a:pt x="289315" y="1389491"/>
                </a:lnTo>
                <a:lnTo>
                  <a:pt x="296204" y="1383331"/>
                </a:lnTo>
                <a:lnTo>
                  <a:pt x="303093" y="1376949"/>
                </a:lnTo>
                <a:lnTo>
                  <a:pt x="309980" y="1370345"/>
                </a:lnTo>
                <a:lnTo>
                  <a:pt x="316868" y="1363493"/>
                </a:lnTo>
                <a:lnTo>
                  <a:pt x="323757" y="1356419"/>
                </a:lnTo>
                <a:lnTo>
                  <a:pt x="330645" y="1349097"/>
                </a:lnTo>
                <a:lnTo>
                  <a:pt x="337534" y="1341527"/>
                </a:lnTo>
                <a:lnTo>
                  <a:pt x="344423" y="1333696"/>
                </a:lnTo>
                <a:lnTo>
                  <a:pt x="351311" y="1325631"/>
                </a:lnTo>
                <a:lnTo>
                  <a:pt x="358200" y="1317291"/>
                </a:lnTo>
                <a:lnTo>
                  <a:pt x="365088" y="1308690"/>
                </a:lnTo>
                <a:lnTo>
                  <a:pt x="371977" y="1299828"/>
                </a:lnTo>
                <a:lnTo>
                  <a:pt x="378865" y="1290692"/>
                </a:lnTo>
                <a:lnTo>
                  <a:pt x="385754" y="1281295"/>
                </a:lnTo>
                <a:lnTo>
                  <a:pt x="392642" y="1271611"/>
                </a:lnTo>
                <a:lnTo>
                  <a:pt x="399530" y="1261652"/>
                </a:lnTo>
                <a:lnTo>
                  <a:pt x="406418" y="1251407"/>
                </a:lnTo>
                <a:lnTo>
                  <a:pt x="413307" y="1240888"/>
                </a:lnTo>
                <a:lnTo>
                  <a:pt x="420195" y="1230081"/>
                </a:lnTo>
                <a:lnTo>
                  <a:pt x="427084" y="1218987"/>
                </a:lnTo>
                <a:lnTo>
                  <a:pt x="433972" y="1207606"/>
                </a:lnTo>
                <a:lnTo>
                  <a:pt x="440861" y="1195938"/>
                </a:lnTo>
                <a:lnTo>
                  <a:pt x="447750" y="1183983"/>
                </a:lnTo>
                <a:lnTo>
                  <a:pt x="454638" y="1171741"/>
                </a:lnTo>
                <a:lnTo>
                  <a:pt x="461527" y="1159198"/>
                </a:lnTo>
                <a:lnTo>
                  <a:pt x="468415" y="1146382"/>
                </a:lnTo>
                <a:lnTo>
                  <a:pt x="475304" y="1133265"/>
                </a:lnTo>
                <a:lnTo>
                  <a:pt x="482192" y="1119875"/>
                </a:lnTo>
                <a:lnTo>
                  <a:pt x="489080" y="1106184"/>
                </a:lnTo>
                <a:lnTo>
                  <a:pt x="495968" y="1092218"/>
                </a:lnTo>
                <a:lnTo>
                  <a:pt x="502857" y="1077981"/>
                </a:lnTo>
                <a:lnTo>
                  <a:pt x="509745" y="1063461"/>
                </a:lnTo>
                <a:lnTo>
                  <a:pt x="516634" y="1048667"/>
                </a:lnTo>
                <a:lnTo>
                  <a:pt x="523522" y="1033604"/>
                </a:lnTo>
                <a:lnTo>
                  <a:pt x="530411" y="1018278"/>
                </a:lnTo>
                <a:lnTo>
                  <a:pt x="537299" y="1002691"/>
                </a:lnTo>
                <a:lnTo>
                  <a:pt x="544188" y="986850"/>
                </a:lnTo>
                <a:lnTo>
                  <a:pt x="551077" y="970760"/>
                </a:lnTo>
                <a:lnTo>
                  <a:pt x="557965" y="954429"/>
                </a:lnTo>
                <a:lnTo>
                  <a:pt x="564854" y="937863"/>
                </a:lnTo>
                <a:lnTo>
                  <a:pt x="571742" y="921070"/>
                </a:lnTo>
                <a:lnTo>
                  <a:pt x="578630" y="904057"/>
                </a:lnTo>
                <a:lnTo>
                  <a:pt x="585518" y="886832"/>
                </a:lnTo>
                <a:lnTo>
                  <a:pt x="592407" y="869407"/>
                </a:lnTo>
                <a:lnTo>
                  <a:pt x="599295" y="851787"/>
                </a:lnTo>
                <a:lnTo>
                  <a:pt x="606186" y="833986"/>
                </a:lnTo>
                <a:lnTo>
                  <a:pt x="613078" y="816012"/>
                </a:lnTo>
                <a:lnTo>
                  <a:pt x="619956" y="797878"/>
                </a:lnTo>
                <a:lnTo>
                  <a:pt x="626847" y="779594"/>
                </a:lnTo>
                <a:lnTo>
                  <a:pt x="633738" y="761172"/>
                </a:lnTo>
                <a:lnTo>
                  <a:pt x="640629" y="742625"/>
                </a:lnTo>
                <a:lnTo>
                  <a:pt x="647520" y="723967"/>
                </a:lnTo>
                <a:lnTo>
                  <a:pt x="654398" y="705209"/>
                </a:lnTo>
                <a:lnTo>
                  <a:pt x="661290" y="686365"/>
                </a:lnTo>
                <a:lnTo>
                  <a:pt x="668181" y="667452"/>
                </a:lnTo>
                <a:lnTo>
                  <a:pt x="675072" y="648482"/>
                </a:lnTo>
                <a:lnTo>
                  <a:pt x="681963" y="629471"/>
                </a:lnTo>
                <a:lnTo>
                  <a:pt x="688841" y="610436"/>
                </a:lnTo>
                <a:lnTo>
                  <a:pt x="695732" y="591390"/>
                </a:lnTo>
                <a:lnTo>
                  <a:pt x="702624" y="572350"/>
                </a:lnTo>
                <a:lnTo>
                  <a:pt x="709515" y="553333"/>
                </a:lnTo>
                <a:lnTo>
                  <a:pt x="716393" y="534356"/>
                </a:lnTo>
                <a:lnTo>
                  <a:pt x="723284" y="515437"/>
                </a:lnTo>
                <a:lnTo>
                  <a:pt x="730175" y="496592"/>
                </a:lnTo>
                <a:lnTo>
                  <a:pt x="737066" y="477837"/>
                </a:lnTo>
                <a:lnTo>
                  <a:pt x="743958" y="459193"/>
                </a:lnTo>
                <a:lnTo>
                  <a:pt x="750836" y="440677"/>
                </a:lnTo>
                <a:lnTo>
                  <a:pt x="757727" y="422306"/>
                </a:lnTo>
                <a:lnTo>
                  <a:pt x="764618" y="404099"/>
                </a:lnTo>
                <a:lnTo>
                  <a:pt x="771509" y="386074"/>
                </a:lnTo>
                <a:lnTo>
                  <a:pt x="778400" y="368249"/>
                </a:lnTo>
                <a:lnTo>
                  <a:pt x="785278" y="350644"/>
                </a:lnTo>
                <a:lnTo>
                  <a:pt x="792170" y="333277"/>
                </a:lnTo>
                <a:lnTo>
                  <a:pt x="799061" y="316165"/>
                </a:lnTo>
                <a:lnTo>
                  <a:pt x="805952" y="299327"/>
                </a:lnTo>
                <a:lnTo>
                  <a:pt x="812843" y="282782"/>
                </a:lnTo>
                <a:lnTo>
                  <a:pt x="819721" y="266547"/>
                </a:lnTo>
                <a:lnTo>
                  <a:pt x="826612" y="250641"/>
                </a:lnTo>
                <a:lnTo>
                  <a:pt x="833504" y="235083"/>
                </a:lnTo>
                <a:lnTo>
                  <a:pt x="840395" y="219887"/>
                </a:lnTo>
                <a:lnTo>
                  <a:pt x="847286" y="205074"/>
                </a:lnTo>
                <a:lnTo>
                  <a:pt x="854164" y="190657"/>
                </a:lnTo>
                <a:lnTo>
                  <a:pt x="861055" y="176657"/>
                </a:lnTo>
                <a:lnTo>
                  <a:pt x="867946" y="163087"/>
                </a:lnTo>
                <a:lnTo>
                  <a:pt x="874837" y="149965"/>
                </a:lnTo>
                <a:lnTo>
                  <a:pt x="881729" y="137305"/>
                </a:lnTo>
                <a:lnTo>
                  <a:pt x="888607" y="125124"/>
                </a:lnTo>
                <a:lnTo>
                  <a:pt x="895498" y="113435"/>
                </a:lnTo>
                <a:lnTo>
                  <a:pt x="902389" y="102253"/>
                </a:lnTo>
                <a:lnTo>
                  <a:pt x="909280" y="91591"/>
                </a:lnTo>
                <a:lnTo>
                  <a:pt x="916158" y="81462"/>
                </a:lnTo>
                <a:lnTo>
                  <a:pt x="923049" y="71880"/>
                </a:lnTo>
                <a:lnTo>
                  <a:pt x="929941" y="62853"/>
                </a:lnTo>
                <a:lnTo>
                  <a:pt x="936832" y="54397"/>
                </a:lnTo>
                <a:lnTo>
                  <a:pt x="943723" y="46519"/>
                </a:lnTo>
                <a:lnTo>
                  <a:pt x="950601" y="39230"/>
                </a:lnTo>
                <a:lnTo>
                  <a:pt x="957492" y="32539"/>
                </a:lnTo>
                <a:lnTo>
                  <a:pt x="964383" y="26455"/>
                </a:lnTo>
                <a:lnTo>
                  <a:pt x="971275" y="20985"/>
                </a:lnTo>
                <a:lnTo>
                  <a:pt x="978166" y="16135"/>
                </a:lnTo>
                <a:lnTo>
                  <a:pt x="985044" y="11915"/>
                </a:lnTo>
                <a:lnTo>
                  <a:pt x="991935" y="8326"/>
                </a:lnTo>
                <a:lnTo>
                  <a:pt x="998826" y="5373"/>
                </a:lnTo>
                <a:lnTo>
                  <a:pt x="1005717" y="3062"/>
                </a:lnTo>
                <a:lnTo>
                  <a:pt x="1012609" y="1395"/>
                </a:lnTo>
                <a:lnTo>
                  <a:pt x="1019487" y="375"/>
                </a:lnTo>
                <a:lnTo>
                  <a:pt x="1026378" y="0"/>
                </a:lnTo>
                <a:lnTo>
                  <a:pt x="1033269" y="274"/>
                </a:lnTo>
                <a:lnTo>
                  <a:pt x="1040160" y="1195"/>
                </a:lnTo>
                <a:lnTo>
                  <a:pt x="1047051" y="2763"/>
                </a:lnTo>
                <a:lnTo>
                  <a:pt x="1053930" y="4975"/>
                </a:lnTo>
                <a:lnTo>
                  <a:pt x="1060821" y="7828"/>
                </a:lnTo>
                <a:lnTo>
                  <a:pt x="1067712" y="11318"/>
                </a:lnTo>
                <a:lnTo>
                  <a:pt x="1074603" y="15442"/>
                </a:lnTo>
                <a:lnTo>
                  <a:pt x="1081481" y="20196"/>
                </a:lnTo>
                <a:lnTo>
                  <a:pt x="1088372" y="25570"/>
                </a:lnTo>
                <a:lnTo>
                  <a:pt x="1095263" y="31560"/>
                </a:lnTo>
                <a:lnTo>
                  <a:pt x="1102155" y="38157"/>
                </a:lnTo>
                <a:lnTo>
                  <a:pt x="1109046" y="45355"/>
                </a:lnTo>
                <a:lnTo>
                  <a:pt x="1115924" y="53142"/>
                </a:lnTo>
                <a:lnTo>
                  <a:pt x="1122815" y="61510"/>
                </a:lnTo>
                <a:lnTo>
                  <a:pt x="1129706" y="70449"/>
                </a:lnTo>
                <a:lnTo>
                  <a:pt x="1136597" y="79947"/>
                </a:lnTo>
                <a:lnTo>
                  <a:pt x="1143489" y="89992"/>
                </a:lnTo>
                <a:lnTo>
                  <a:pt x="1150367" y="100572"/>
                </a:lnTo>
                <a:lnTo>
                  <a:pt x="1157258" y="111675"/>
                </a:lnTo>
                <a:lnTo>
                  <a:pt x="1164149" y="123287"/>
                </a:lnTo>
                <a:lnTo>
                  <a:pt x="1171040" y="135393"/>
                </a:lnTo>
                <a:lnTo>
                  <a:pt x="1177931" y="147980"/>
                </a:lnTo>
                <a:lnTo>
                  <a:pt x="1184809" y="161031"/>
                </a:lnTo>
                <a:lnTo>
                  <a:pt x="1191701" y="174533"/>
                </a:lnTo>
                <a:lnTo>
                  <a:pt x="1198592" y="188468"/>
                </a:lnTo>
                <a:lnTo>
                  <a:pt x="1205483" y="202821"/>
                </a:lnTo>
                <a:lnTo>
                  <a:pt x="1212374" y="217574"/>
                </a:lnTo>
                <a:lnTo>
                  <a:pt x="1219252" y="232711"/>
                </a:lnTo>
                <a:lnTo>
                  <a:pt x="1226143" y="248216"/>
                </a:lnTo>
                <a:lnTo>
                  <a:pt x="1233035" y="264070"/>
                </a:lnTo>
                <a:lnTo>
                  <a:pt x="1239926" y="280254"/>
                </a:lnTo>
                <a:lnTo>
                  <a:pt x="1246817" y="296752"/>
                </a:lnTo>
                <a:lnTo>
                  <a:pt x="1253695" y="313547"/>
                </a:lnTo>
                <a:lnTo>
                  <a:pt x="1260586" y="330617"/>
                </a:lnTo>
                <a:lnTo>
                  <a:pt x="1267477" y="347946"/>
                </a:lnTo>
                <a:lnTo>
                  <a:pt x="1274368" y="365516"/>
                </a:lnTo>
                <a:lnTo>
                  <a:pt x="1281247" y="383308"/>
                </a:lnTo>
                <a:lnTo>
                  <a:pt x="1288138" y="401303"/>
                </a:lnTo>
                <a:lnTo>
                  <a:pt x="1295029" y="419483"/>
                </a:lnTo>
                <a:lnTo>
                  <a:pt x="1301920" y="437830"/>
                </a:lnTo>
                <a:lnTo>
                  <a:pt x="1308811" y="456326"/>
                </a:lnTo>
                <a:lnTo>
                  <a:pt x="1315689" y="474951"/>
                </a:lnTo>
                <a:lnTo>
                  <a:pt x="1322581" y="493689"/>
                </a:lnTo>
                <a:lnTo>
                  <a:pt x="1329472" y="512521"/>
                </a:lnTo>
                <a:lnTo>
                  <a:pt x="1336363" y="531432"/>
                </a:lnTo>
                <a:lnTo>
                  <a:pt x="1343254" y="550401"/>
                </a:lnTo>
                <a:lnTo>
                  <a:pt x="1350132" y="569411"/>
                </a:lnTo>
                <a:lnTo>
                  <a:pt x="1357023" y="588448"/>
                </a:lnTo>
                <a:lnTo>
                  <a:pt x="1363915" y="607494"/>
                </a:lnTo>
                <a:lnTo>
                  <a:pt x="1370806" y="626534"/>
                </a:lnTo>
                <a:lnTo>
                  <a:pt x="1377697" y="645550"/>
                </a:lnTo>
                <a:lnTo>
                  <a:pt x="1384575" y="664526"/>
                </a:lnTo>
                <a:lnTo>
                  <a:pt x="1391466" y="683450"/>
                </a:lnTo>
                <a:lnTo>
                  <a:pt x="1398357" y="702304"/>
                </a:lnTo>
                <a:lnTo>
                  <a:pt x="1405248" y="721076"/>
                </a:lnTo>
                <a:lnTo>
                  <a:pt x="1412140" y="739751"/>
                </a:lnTo>
                <a:lnTo>
                  <a:pt x="1419018" y="758317"/>
                </a:lnTo>
                <a:lnTo>
                  <a:pt x="1425909" y="776758"/>
                </a:lnTo>
                <a:lnTo>
                  <a:pt x="1432800" y="795064"/>
                </a:lnTo>
                <a:lnTo>
                  <a:pt x="1439691" y="813223"/>
                </a:lnTo>
                <a:lnTo>
                  <a:pt x="1446569" y="831222"/>
                </a:lnTo>
                <a:lnTo>
                  <a:pt x="1453460" y="849050"/>
                </a:lnTo>
                <a:lnTo>
                  <a:pt x="1460352" y="866699"/>
                </a:lnTo>
                <a:lnTo>
                  <a:pt x="1467243" y="884155"/>
                </a:lnTo>
                <a:lnTo>
                  <a:pt x="1474134" y="901410"/>
                </a:lnTo>
                <a:lnTo>
                  <a:pt x="1481012" y="918457"/>
                </a:lnTo>
                <a:lnTo>
                  <a:pt x="1487903" y="935285"/>
                </a:lnTo>
                <a:lnTo>
                  <a:pt x="1494794" y="951887"/>
                </a:lnTo>
                <a:lnTo>
                  <a:pt x="1501686" y="968254"/>
                </a:lnTo>
                <a:lnTo>
                  <a:pt x="1508577" y="984381"/>
                </a:lnTo>
                <a:lnTo>
                  <a:pt x="1515455" y="1000261"/>
                </a:lnTo>
                <a:lnTo>
                  <a:pt x="1522346" y="1015887"/>
                </a:lnTo>
                <a:lnTo>
                  <a:pt x="1529237" y="1031255"/>
                </a:lnTo>
                <a:lnTo>
                  <a:pt x="1536128" y="1046358"/>
                </a:lnTo>
                <a:lnTo>
                  <a:pt x="1543020" y="1061194"/>
                </a:lnTo>
                <a:lnTo>
                  <a:pt x="1549898" y="1075757"/>
                </a:lnTo>
                <a:lnTo>
                  <a:pt x="1556789" y="1090039"/>
                </a:lnTo>
                <a:lnTo>
                  <a:pt x="1563680" y="1104056"/>
                </a:lnTo>
                <a:lnTo>
                  <a:pt x="1570571" y="1117773"/>
                </a:lnTo>
                <a:lnTo>
                  <a:pt x="1577462" y="1131216"/>
                </a:lnTo>
                <a:lnTo>
                  <a:pt x="1584340" y="1144372"/>
                </a:lnTo>
                <a:lnTo>
                  <a:pt x="1591232" y="1157241"/>
                </a:lnTo>
                <a:lnTo>
                  <a:pt x="1598123" y="1169822"/>
                </a:lnTo>
                <a:lnTo>
                  <a:pt x="1605014" y="1182117"/>
                </a:lnTo>
                <a:lnTo>
                  <a:pt x="1611905" y="1194111"/>
                </a:lnTo>
                <a:lnTo>
                  <a:pt x="1618783" y="1205831"/>
                </a:lnTo>
                <a:lnTo>
                  <a:pt x="1625674" y="1217251"/>
                </a:lnTo>
                <a:lnTo>
                  <a:pt x="1632566" y="1228384"/>
                </a:lnTo>
                <a:lnTo>
                  <a:pt x="1639457" y="1239243"/>
                </a:lnTo>
                <a:lnTo>
                  <a:pt x="1646335" y="1249802"/>
                </a:lnTo>
                <a:lnTo>
                  <a:pt x="1653226" y="1260086"/>
                </a:lnTo>
                <a:lnTo>
                  <a:pt x="1660117" y="1270097"/>
                </a:lnTo>
                <a:lnTo>
                  <a:pt x="1667008" y="1279820"/>
                </a:lnTo>
                <a:lnTo>
                  <a:pt x="1673899" y="1289269"/>
                </a:lnTo>
                <a:lnTo>
                  <a:pt x="1680777" y="1298431"/>
                </a:lnTo>
                <a:lnTo>
                  <a:pt x="1687669" y="1307345"/>
                </a:lnTo>
                <a:lnTo>
                  <a:pt x="1694560" y="1315986"/>
                </a:lnTo>
                <a:lnTo>
                  <a:pt x="1701451" y="1324352"/>
                </a:lnTo>
                <a:lnTo>
                  <a:pt x="1708342" y="1332470"/>
                </a:lnTo>
                <a:lnTo>
                  <a:pt x="1715220" y="1340327"/>
                </a:lnTo>
                <a:lnTo>
                  <a:pt x="1722111" y="1347936"/>
                </a:lnTo>
                <a:lnTo>
                  <a:pt x="1729003" y="1355296"/>
                </a:lnTo>
                <a:lnTo>
                  <a:pt x="1735894" y="1362423"/>
                </a:lnTo>
                <a:lnTo>
                  <a:pt x="1742785" y="1369301"/>
                </a:lnTo>
                <a:lnTo>
                  <a:pt x="1749663" y="1375944"/>
                </a:lnTo>
                <a:lnTo>
                  <a:pt x="1756554" y="1382365"/>
                </a:lnTo>
                <a:lnTo>
                  <a:pt x="1763445" y="1388552"/>
                </a:lnTo>
                <a:lnTo>
                  <a:pt x="1770337" y="1394529"/>
                </a:lnTo>
                <a:lnTo>
                  <a:pt x="1777228" y="1400285"/>
                </a:lnTo>
                <a:lnTo>
                  <a:pt x="1784106" y="1405832"/>
                </a:lnTo>
                <a:lnTo>
                  <a:pt x="1790997" y="1411170"/>
                </a:lnTo>
                <a:lnTo>
                  <a:pt x="1797888" y="1416312"/>
                </a:lnTo>
                <a:lnTo>
                  <a:pt x="1804779" y="1421259"/>
                </a:lnTo>
                <a:lnTo>
                  <a:pt x="1811657" y="1426022"/>
                </a:lnTo>
                <a:lnTo>
                  <a:pt x="1818549" y="1430590"/>
                </a:lnTo>
                <a:lnTo>
                  <a:pt x="1825440" y="1434976"/>
                </a:lnTo>
                <a:lnTo>
                  <a:pt x="1832331" y="1439191"/>
                </a:lnTo>
                <a:lnTo>
                  <a:pt x="1839222" y="1443237"/>
                </a:lnTo>
                <a:lnTo>
                  <a:pt x="1846100" y="1447127"/>
                </a:lnTo>
                <a:lnTo>
                  <a:pt x="1852991" y="1450846"/>
                </a:lnTo>
                <a:lnTo>
                  <a:pt x="1859883" y="1454409"/>
                </a:lnTo>
                <a:lnTo>
                  <a:pt x="1866774" y="1457816"/>
                </a:lnTo>
                <a:lnTo>
                  <a:pt x="1873665" y="1461092"/>
                </a:lnTo>
                <a:lnTo>
                  <a:pt x="1880543" y="1464211"/>
                </a:lnTo>
                <a:lnTo>
                  <a:pt x="1887434" y="1467200"/>
                </a:lnTo>
                <a:lnTo>
                  <a:pt x="1894325" y="1470058"/>
                </a:lnTo>
                <a:lnTo>
                  <a:pt x="1901217" y="1472799"/>
                </a:lnTo>
                <a:lnTo>
                  <a:pt x="1908108" y="1475396"/>
                </a:lnTo>
                <a:lnTo>
                  <a:pt x="1914986" y="1477889"/>
                </a:lnTo>
                <a:lnTo>
                  <a:pt x="1921877" y="1480264"/>
                </a:lnTo>
                <a:lnTo>
                  <a:pt x="1928768" y="1482522"/>
                </a:lnTo>
                <a:lnTo>
                  <a:pt x="1935659" y="1484689"/>
                </a:lnTo>
                <a:lnTo>
                  <a:pt x="1942551" y="1486738"/>
                </a:lnTo>
                <a:lnTo>
                  <a:pt x="1949429" y="1488695"/>
                </a:lnTo>
                <a:lnTo>
                  <a:pt x="1956320" y="1490562"/>
                </a:lnTo>
                <a:lnTo>
                  <a:pt x="1963211" y="1492337"/>
                </a:lnTo>
                <a:lnTo>
                  <a:pt x="1970102" y="1494020"/>
                </a:lnTo>
                <a:lnTo>
                  <a:pt x="1976993" y="1495613"/>
                </a:lnTo>
                <a:lnTo>
                  <a:pt x="1983871" y="1497140"/>
                </a:lnTo>
                <a:lnTo>
                  <a:pt x="1990763" y="1498575"/>
                </a:lnTo>
                <a:lnTo>
                  <a:pt x="1997654" y="1499946"/>
                </a:lnTo>
                <a:lnTo>
                  <a:pt x="2004545" y="1501251"/>
                </a:lnTo>
                <a:lnTo>
                  <a:pt x="2011423" y="1502478"/>
                </a:lnTo>
                <a:lnTo>
                  <a:pt x="2018314" y="1503652"/>
                </a:lnTo>
                <a:lnTo>
                  <a:pt x="2025205" y="1504749"/>
                </a:lnTo>
                <a:lnTo>
                  <a:pt x="2032096" y="1505793"/>
                </a:lnTo>
                <a:lnTo>
                  <a:pt x="2038988" y="1506785"/>
                </a:lnTo>
                <a:lnTo>
                  <a:pt x="2045866" y="1507724"/>
                </a:lnTo>
                <a:lnTo>
                  <a:pt x="2052757" y="1508612"/>
                </a:lnTo>
                <a:lnTo>
                  <a:pt x="2059648" y="1509447"/>
                </a:lnTo>
              </a:path>
            </a:pathLst>
          </a:custGeom>
          <a:noFill/>
          <a:ln w="19050" cap="rnd">
            <a:solidFill>
              <a:srgbClr val="008000"/>
            </a:solidFill>
            <a:prstDash val="solid"/>
            <a:round/>
          </a:ln>
        </p:spPr>
        <p:txBody>
          <a:bodyPr rtlCol="0" anchor="ctr"/>
          <a:lstStyle/>
          <a:p>
            <a:endParaRPr lang="de-DE"/>
          </a:p>
        </p:txBody>
      </p:sp>
    </p:spTree>
    <p:extLst>
      <p:ext uri="{BB962C8B-B14F-4D97-AF65-F5344CB8AC3E}">
        <p14:creationId xmlns:p14="http://schemas.microsoft.com/office/powerpoint/2010/main" val="980358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dissolve">
                                      <p:cBhvr>
                                        <p:cTn id="20" dur="500"/>
                                        <p:tgtEl>
                                          <p:spTgt spid="260"/>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wipe(down)">
                                      <p:cBhvr>
                                        <p:cTn id="24" dur="500"/>
                                        <p:tgtEl>
                                          <p:spTgt spid="25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5"/>
                                        </p:tgtEl>
                                        <p:attrNameLst>
                                          <p:attrName>style.visibility</p:attrName>
                                        </p:attrNameLst>
                                      </p:cBhvr>
                                      <p:to>
                                        <p:strVal val="visible"/>
                                      </p:to>
                                    </p:set>
                                    <p:animEffect transition="in" filter="wipe(left)">
                                      <p:cBhvr>
                                        <p:cTn id="42" dur="500"/>
                                        <p:tgtEl>
                                          <p:spTgt spid="2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dissolve">
                                      <p:cBhvr>
                                        <p:cTn id="47" dur="500"/>
                                        <p:tgtEl>
                                          <p:spTgt spid="2">
                                            <p:txEl>
                                              <p:pRg st="5" end="5"/>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6"/>
                                        </p:tgtEl>
                                        <p:attrNameLst>
                                          <p:attrName>style.visibility</p:attrName>
                                        </p:attrNameLst>
                                      </p:cBhvr>
                                      <p:to>
                                        <p:strVal val="visible"/>
                                      </p:to>
                                    </p:set>
                                    <p:animEffect transition="in" filter="wipe(left)">
                                      <p:cBhvr>
                                        <p:cTn id="50" dur="500"/>
                                        <p:tgtEl>
                                          <p:spTgt spid="25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dissolve">
                                      <p:cBhvr>
                                        <p:cTn id="55" dur="500"/>
                                        <p:tgtEl>
                                          <p:spTgt spid="2">
                                            <p:txEl>
                                              <p:pRg st="6" end="6"/>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7"/>
                                        </p:tgtEl>
                                        <p:attrNameLst>
                                          <p:attrName>style.visibility</p:attrName>
                                        </p:attrNameLst>
                                      </p:cBhvr>
                                      <p:to>
                                        <p:strVal val="visible"/>
                                      </p:to>
                                    </p:set>
                                    <p:animEffect transition="in" filter="wipe(left)">
                                      <p:cBhvr>
                                        <p:cTn id="58"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animBg="1"/>
      <p:bldP spid="256" grpId="0" animBg="1"/>
      <p:bldP spid="2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6952C-6B1B-29E7-612F-1087365910C4}"/>
              </a:ext>
            </a:extLst>
          </p:cNvPr>
          <p:cNvSpPr>
            <a:spLocks noGrp="1"/>
          </p:cNvSpPr>
          <p:nvPr>
            <p:ph type="body" sz="quarter" idx="13"/>
          </p:nvPr>
        </p:nvSpPr>
        <p:spPr>
          <a:xfrm>
            <a:off x="358776" y="3673187"/>
            <a:ext cx="6877051" cy="1130587"/>
          </a:xfrm>
        </p:spPr>
        <p:txBody>
          <a:bodyPr/>
          <a:lstStyle/>
          <a:p>
            <a:r>
              <a:rPr lang="de-DE" sz="1200" dirty="0"/>
              <a:t>Das </a:t>
            </a:r>
            <a:r>
              <a:rPr lang="de-DE" sz="1200" b="1" dirty="0"/>
              <a:t>stochastische Modell </a:t>
            </a:r>
            <a:r>
              <a:rPr lang="de-DE" sz="1200" dirty="0"/>
              <a:t>beschreibt das Zufallsexperiment der Stichprobenwahl.</a:t>
            </a:r>
          </a:p>
          <a:p>
            <a:r>
              <a:rPr lang="de-DE" sz="1200" dirty="0"/>
              <a:t>Wir nutzen dieses, um von Stichprobenmerkmalen auf die Populationsmerkmale zu schließen mit Hilfe von </a:t>
            </a:r>
            <a:r>
              <a:rPr lang="de-DE" sz="1200" b="1" dirty="0"/>
              <a:t>Schätzern</a:t>
            </a:r>
            <a:r>
              <a:rPr lang="de-DE" sz="1200" dirty="0"/>
              <a:t>!</a:t>
            </a:r>
          </a:p>
          <a:p>
            <a:r>
              <a:rPr lang="de-DE" sz="1200" dirty="0"/>
              <a:t>Beim Aufstellen eines Modells trifft man Annahmen – stimmen diese nicht, sind die Ergebnisse hinfällig.</a:t>
            </a:r>
          </a:p>
        </p:txBody>
      </p:sp>
      <p:sp>
        <p:nvSpPr>
          <p:cNvPr id="3" name="Title 2">
            <a:extLst>
              <a:ext uri="{FF2B5EF4-FFF2-40B4-BE49-F238E27FC236}">
                <a16:creationId xmlns:a16="http://schemas.microsoft.com/office/drawing/2014/main" id="{DDB9E8B8-E3D7-B9C8-6E1D-51A9E85389EB}"/>
              </a:ext>
            </a:extLst>
          </p:cNvPr>
          <p:cNvSpPr>
            <a:spLocks noGrp="1"/>
          </p:cNvSpPr>
          <p:nvPr>
            <p:ph type="title"/>
          </p:nvPr>
        </p:nvSpPr>
        <p:spPr/>
        <p:txBody>
          <a:bodyPr/>
          <a:lstStyle/>
          <a:p>
            <a:r>
              <a:rPr lang="de-DE" dirty="0"/>
              <a:t>Stichprobe und Modell</a:t>
            </a:r>
            <a:endParaRPr lang="en-DE" dirty="0"/>
          </a:p>
        </p:txBody>
      </p:sp>
      <p:sp>
        <p:nvSpPr>
          <p:cNvPr id="4" name="Ellipse 6">
            <a:extLst>
              <a:ext uri="{FF2B5EF4-FFF2-40B4-BE49-F238E27FC236}">
                <a16:creationId xmlns:a16="http://schemas.microsoft.com/office/drawing/2014/main" id="{C32EFB19-F83B-9032-44AF-19745C540F82}"/>
              </a:ext>
            </a:extLst>
          </p:cNvPr>
          <p:cNvSpPr/>
          <p:nvPr/>
        </p:nvSpPr>
        <p:spPr bwMode="gray">
          <a:xfrm>
            <a:off x="467544" y="1347614"/>
            <a:ext cx="1977882" cy="1977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5" name="Ellipse 7">
            <a:extLst>
              <a:ext uri="{FF2B5EF4-FFF2-40B4-BE49-F238E27FC236}">
                <a16:creationId xmlns:a16="http://schemas.microsoft.com/office/drawing/2014/main" id="{D838858F-1397-975D-4184-BE8936B86E44}"/>
              </a:ext>
            </a:extLst>
          </p:cNvPr>
          <p:cNvSpPr/>
          <p:nvPr/>
        </p:nvSpPr>
        <p:spPr bwMode="gray">
          <a:xfrm>
            <a:off x="1202817" y="168801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6" name="Ellipse 8">
            <a:extLst>
              <a:ext uri="{FF2B5EF4-FFF2-40B4-BE49-F238E27FC236}">
                <a16:creationId xmlns:a16="http://schemas.microsoft.com/office/drawing/2014/main" id="{FF461EA8-259D-38FC-8BF8-8B22E8D84E45}"/>
              </a:ext>
            </a:extLst>
          </p:cNvPr>
          <p:cNvSpPr/>
          <p:nvPr/>
        </p:nvSpPr>
        <p:spPr bwMode="gray">
          <a:xfrm>
            <a:off x="1668508" y="2106523"/>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7" name="Ellipse 9">
            <a:extLst>
              <a:ext uri="{FF2B5EF4-FFF2-40B4-BE49-F238E27FC236}">
                <a16:creationId xmlns:a16="http://schemas.microsoft.com/office/drawing/2014/main" id="{7D2F4035-4F08-D314-59F2-B37F9B637640}"/>
              </a:ext>
            </a:extLst>
          </p:cNvPr>
          <p:cNvSpPr/>
          <p:nvPr/>
        </p:nvSpPr>
        <p:spPr bwMode="gray">
          <a:xfrm>
            <a:off x="1066110" y="2180586"/>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8" name="Ellipse 10">
            <a:extLst>
              <a:ext uri="{FF2B5EF4-FFF2-40B4-BE49-F238E27FC236}">
                <a16:creationId xmlns:a16="http://schemas.microsoft.com/office/drawing/2014/main" id="{7FE22110-1D16-690B-7005-15E1559FC7C7}"/>
              </a:ext>
            </a:extLst>
          </p:cNvPr>
          <p:cNvSpPr/>
          <p:nvPr/>
        </p:nvSpPr>
        <p:spPr bwMode="gray">
          <a:xfrm>
            <a:off x="2103929" y="2037472"/>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9" name="Ellipse 11">
            <a:extLst>
              <a:ext uri="{FF2B5EF4-FFF2-40B4-BE49-F238E27FC236}">
                <a16:creationId xmlns:a16="http://schemas.microsoft.com/office/drawing/2014/main" id="{0CFCD2B4-EF3F-AF6B-4BD2-7753A75EE073}"/>
              </a:ext>
            </a:extLst>
          </p:cNvPr>
          <p:cNvSpPr/>
          <p:nvPr/>
        </p:nvSpPr>
        <p:spPr bwMode="gray">
          <a:xfrm>
            <a:off x="1452174" y="2729634"/>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0" name="Ellipse 12">
            <a:extLst>
              <a:ext uri="{FF2B5EF4-FFF2-40B4-BE49-F238E27FC236}">
                <a16:creationId xmlns:a16="http://schemas.microsoft.com/office/drawing/2014/main" id="{B49DC0BD-9723-FC35-DE2E-7E3E9696EF93}"/>
              </a:ext>
            </a:extLst>
          </p:cNvPr>
          <p:cNvSpPr/>
          <p:nvPr/>
        </p:nvSpPr>
        <p:spPr bwMode="gray">
          <a:xfrm>
            <a:off x="760804" y="2261987"/>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1" name="Ellipse 13">
            <a:extLst>
              <a:ext uri="{FF2B5EF4-FFF2-40B4-BE49-F238E27FC236}">
                <a16:creationId xmlns:a16="http://schemas.microsoft.com/office/drawing/2014/main" id="{92E1E2C9-E0A6-DCF7-C062-E0BDBF91BD41}"/>
              </a:ext>
            </a:extLst>
          </p:cNvPr>
          <p:cNvSpPr/>
          <p:nvPr/>
        </p:nvSpPr>
        <p:spPr bwMode="gray">
          <a:xfrm>
            <a:off x="1922955" y="273708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2" name="Ellipse 14">
            <a:extLst>
              <a:ext uri="{FF2B5EF4-FFF2-40B4-BE49-F238E27FC236}">
                <a16:creationId xmlns:a16="http://schemas.microsoft.com/office/drawing/2014/main" id="{5FC9F9B1-07DF-EE11-7EE6-0570FBC45B0D}"/>
              </a:ext>
            </a:extLst>
          </p:cNvPr>
          <p:cNvSpPr/>
          <p:nvPr/>
        </p:nvSpPr>
        <p:spPr bwMode="gray">
          <a:xfrm>
            <a:off x="843619" y="166010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3" name="Ellipse 15">
            <a:extLst>
              <a:ext uri="{FF2B5EF4-FFF2-40B4-BE49-F238E27FC236}">
                <a16:creationId xmlns:a16="http://schemas.microsoft.com/office/drawing/2014/main" id="{B4ABC925-E0E9-4846-D697-4043C2084D21}"/>
              </a:ext>
            </a:extLst>
          </p:cNvPr>
          <p:cNvSpPr/>
          <p:nvPr/>
        </p:nvSpPr>
        <p:spPr bwMode="gray">
          <a:xfrm>
            <a:off x="862958" y="28068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Ellipse 16">
            <a:extLst>
              <a:ext uri="{FF2B5EF4-FFF2-40B4-BE49-F238E27FC236}">
                <a16:creationId xmlns:a16="http://schemas.microsoft.com/office/drawing/2014/main" id="{3063532F-8B11-2C30-F2DC-FAD612ECD789}"/>
              </a:ext>
            </a:extLst>
          </p:cNvPr>
          <p:cNvSpPr/>
          <p:nvPr/>
        </p:nvSpPr>
        <p:spPr bwMode="gray">
          <a:xfrm>
            <a:off x="1352899" y="304849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5" name="Ellipse 17">
            <a:extLst>
              <a:ext uri="{FF2B5EF4-FFF2-40B4-BE49-F238E27FC236}">
                <a16:creationId xmlns:a16="http://schemas.microsoft.com/office/drawing/2014/main" id="{3EE850A2-7071-2445-449D-62E5DF232F3F}"/>
              </a:ext>
            </a:extLst>
          </p:cNvPr>
          <p:cNvSpPr/>
          <p:nvPr/>
        </p:nvSpPr>
        <p:spPr bwMode="gray">
          <a:xfrm>
            <a:off x="1718603" y="1547908"/>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6" name="Ellipse 18">
            <a:extLst>
              <a:ext uri="{FF2B5EF4-FFF2-40B4-BE49-F238E27FC236}">
                <a16:creationId xmlns:a16="http://schemas.microsoft.com/office/drawing/2014/main" id="{EE134964-FE36-D8CE-6071-8316FCE048DC}"/>
              </a:ext>
            </a:extLst>
          </p:cNvPr>
          <p:cNvSpPr/>
          <p:nvPr/>
        </p:nvSpPr>
        <p:spPr bwMode="gray">
          <a:xfrm>
            <a:off x="1380306" y="235510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7" name="Ellipse 19">
            <a:extLst>
              <a:ext uri="{FF2B5EF4-FFF2-40B4-BE49-F238E27FC236}">
                <a16:creationId xmlns:a16="http://schemas.microsoft.com/office/drawing/2014/main" id="{D626553E-740E-1D2C-25EE-94996450D349}"/>
              </a:ext>
            </a:extLst>
          </p:cNvPr>
          <p:cNvSpPr/>
          <p:nvPr/>
        </p:nvSpPr>
        <p:spPr bwMode="gray">
          <a:xfrm>
            <a:off x="1394213" y="149479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8" name="Ellipse 20">
            <a:extLst>
              <a:ext uri="{FF2B5EF4-FFF2-40B4-BE49-F238E27FC236}">
                <a16:creationId xmlns:a16="http://schemas.microsoft.com/office/drawing/2014/main" id="{1C16760A-261E-0469-D747-176526F92555}"/>
              </a:ext>
            </a:extLst>
          </p:cNvPr>
          <p:cNvSpPr/>
          <p:nvPr/>
        </p:nvSpPr>
        <p:spPr bwMode="gray">
          <a:xfrm>
            <a:off x="1729722" y="243650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9" name="Ellipse 21">
            <a:extLst>
              <a:ext uri="{FF2B5EF4-FFF2-40B4-BE49-F238E27FC236}">
                <a16:creationId xmlns:a16="http://schemas.microsoft.com/office/drawing/2014/main" id="{3A44A38C-D762-31AF-01BD-78561E4235BF}"/>
              </a:ext>
            </a:extLst>
          </p:cNvPr>
          <p:cNvSpPr/>
          <p:nvPr/>
        </p:nvSpPr>
        <p:spPr bwMode="gray">
          <a:xfrm>
            <a:off x="1866282" y="1834619"/>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0" name="Ellipse 22">
            <a:extLst>
              <a:ext uri="{FF2B5EF4-FFF2-40B4-BE49-F238E27FC236}">
                <a16:creationId xmlns:a16="http://schemas.microsoft.com/office/drawing/2014/main" id="{A22CE3B9-59DC-305B-8F0B-92C9BFEB2ADA}"/>
              </a:ext>
            </a:extLst>
          </p:cNvPr>
          <p:cNvSpPr/>
          <p:nvPr/>
        </p:nvSpPr>
        <p:spPr bwMode="gray">
          <a:xfrm>
            <a:off x="1062148" y="305585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1" name="Ellipse 23">
            <a:extLst>
              <a:ext uri="{FF2B5EF4-FFF2-40B4-BE49-F238E27FC236}">
                <a16:creationId xmlns:a16="http://schemas.microsoft.com/office/drawing/2014/main" id="{8F58F9DF-9310-A49B-4A96-18A32F627F90}"/>
              </a:ext>
            </a:extLst>
          </p:cNvPr>
          <p:cNvSpPr/>
          <p:nvPr/>
        </p:nvSpPr>
        <p:spPr bwMode="gray">
          <a:xfrm>
            <a:off x="581057" y="1973293"/>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2" name="Ellipse 24">
            <a:extLst>
              <a:ext uri="{FF2B5EF4-FFF2-40B4-BE49-F238E27FC236}">
                <a16:creationId xmlns:a16="http://schemas.microsoft.com/office/drawing/2014/main" id="{2F3B40DC-7D4A-F2B9-FE75-9CB17F9496CE}"/>
              </a:ext>
            </a:extLst>
          </p:cNvPr>
          <p:cNvSpPr/>
          <p:nvPr/>
        </p:nvSpPr>
        <p:spPr bwMode="gray">
          <a:xfrm>
            <a:off x="1025689" y="1928526"/>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3" name="Ellipse 25">
            <a:extLst>
              <a:ext uri="{FF2B5EF4-FFF2-40B4-BE49-F238E27FC236}">
                <a16:creationId xmlns:a16="http://schemas.microsoft.com/office/drawing/2014/main" id="{E44BEBE4-A3CC-7F6E-EAAE-0EE1DB3CA945}"/>
              </a:ext>
            </a:extLst>
          </p:cNvPr>
          <p:cNvSpPr/>
          <p:nvPr/>
        </p:nvSpPr>
        <p:spPr bwMode="gray">
          <a:xfrm>
            <a:off x="631169" y="2555115"/>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4" name="Ellipse 26">
            <a:extLst>
              <a:ext uri="{FF2B5EF4-FFF2-40B4-BE49-F238E27FC236}">
                <a16:creationId xmlns:a16="http://schemas.microsoft.com/office/drawing/2014/main" id="{AF8B95E8-266C-3012-BCD6-F39E8C436AF8}"/>
              </a:ext>
            </a:extLst>
          </p:cNvPr>
          <p:cNvSpPr/>
          <p:nvPr/>
        </p:nvSpPr>
        <p:spPr bwMode="gray">
          <a:xfrm>
            <a:off x="1691763" y="3003512"/>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5" name="Ellipse 27">
            <a:extLst>
              <a:ext uri="{FF2B5EF4-FFF2-40B4-BE49-F238E27FC236}">
                <a16:creationId xmlns:a16="http://schemas.microsoft.com/office/drawing/2014/main" id="{4AFFFC98-450E-6FC5-6046-CEF93C1F8317}"/>
              </a:ext>
            </a:extLst>
          </p:cNvPr>
          <p:cNvSpPr/>
          <p:nvPr/>
        </p:nvSpPr>
        <p:spPr bwMode="gray">
          <a:xfrm>
            <a:off x="1106636" y="1460649"/>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6" name="Ellipse 28">
            <a:extLst>
              <a:ext uri="{FF2B5EF4-FFF2-40B4-BE49-F238E27FC236}">
                <a16:creationId xmlns:a16="http://schemas.microsoft.com/office/drawing/2014/main" id="{D47485A6-5E6E-B3B8-1069-2FCD3D44EBBC}"/>
              </a:ext>
            </a:extLst>
          </p:cNvPr>
          <p:cNvSpPr/>
          <p:nvPr/>
        </p:nvSpPr>
        <p:spPr bwMode="gray">
          <a:xfrm>
            <a:off x="1128208" y="2567414"/>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7" name="Ellipse 29">
            <a:extLst>
              <a:ext uri="{FF2B5EF4-FFF2-40B4-BE49-F238E27FC236}">
                <a16:creationId xmlns:a16="http://schemas.microsoft.com/office/drawing/2014/main" id="{B77705AE-8F88-7B00-78A3-FE7530D32755}"/>
              </a:ext>
            </a:extLst>
          </p:cNvPr>
          <p:cNvSpPr/>
          <p:nvPr/>
        </p:nvSpPr>
        <p:spPr bwMode="gray">
          <a:xfrm>
            <a:off x="1430691" y="1886033"/>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8" name="Ellipse 30">
            <a:extLst>
              <a:ext uri="{FF2B5EF4-FFF2-40B4-BE49-F238E27FC236}">
                <a16:creationId xmlns:a16="http://schemas.microsoft.com/office/drawing/2014/main" id="{E897638C-E1A0-2C84-D0DA-5E3535A527A6}"/>
              </a:ext>
            </a:extLst>
          </p:cNvPr>
          <p:cNvSpPr/>
          <p:nvPr/>
        </p:nvSpPr>
        <p:spPr bwMode="gray">
          <a:xfrm>
            <a:off x="2122287" y="2480155"/>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29" name="Ellipse 31">
            <a:extLst>
              <a:ext uri="{FF2B5EF4-FFF2-40B4-BE49-F238E27FC236}">
                <a16:creationId xmlns:a16="http://schemas.microsoft.com/office/drawing/2014/main" id="{666E224D-0792-B8AB-2333-2341EB389549}"/>
              </a:ext>
            </a:extLst>
          </p:cNvPr>
          <p:cNvSpPr/>
          <p:nvPr/>
        </p:nvSpPr>
        <p:spPr bwMode="gray">
          <a:xfrm>
            <a:off x="4203989" y="2482085"/>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0" name="Ellipse 32">
            <a:extLst>
              <a:ext uri="{FF2B5EF4-FFF2-40B4-BE49-F238E27FC236}">
                <a16:creationId xmlns:a16="http://schemas.microsoft.com/office/drawing/2014/main" id="{16DCAC1D-5FB0-58B3-228E-AFC409248B0D}"/>
              </a:ext>
            </a:extLst>
          </p:cNvPr>
          <p:cNvSpPr/>
          <p:nvPr/>
        </p:nvSpPr>
        <p:spPr bwMode="gray">
          <a:xfrm>
            <a:off x="4203989" y="2156311"/>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1" name="Ellipse 33">
            <a:extLst>
              <a:ext uri="{FF2B5EF4-FFF2-40B4-BE49-F238E27FC236}">
                <a16:creationId xmlns:a16="http://schemas.microsoft.com/office/drawing/2014/main" id="{D500165A-A81E-6083-DAAC-23B2CDF5A80E}"/>
              </a:ext>
            </a:extLst>
          </p:cNvPr>
          <p:cNvSpPr/>
          <p:nvPr/>
        </p:nvSpPr>
        <p:spPr bwMode="gray">
          <a:xfrm>
            <a:off x="3796070" y="2230280"/>
            <a:ext cx="174519" cy="1745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2" name="Ellipse 34">
            <a:extLst>
              <a:ext uri="{FF2B5EF4-FFF2-40B4-BE49-F238E27FC236}">
                <a16:creationId xmlns:a16="http://schemas.microsoft.com/office/drawing/2014/main" id="{AC3116F9-9202-6C84-CC3C-4FA030695799}"/>
              </a:ext>
            </a:extLst>
          </p:cNvPr>
          <p:cNvSpPr/>
          <p:nvPr/>
        </p:nvSpPr>
        <p:spPr bwMode="gray">
          <a:xfrm>
            <a:off x="3935858" y="203081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3" name="Ellipse 35">
            <a:extLst>
              <a:ext uri="{FF2B5EF4-FFF2-40B4-BE49-F238E27FC236}">
                <a16:creationId xmlns:a16="http://schemas.microsoft.com/office/drawing/2014/main" id="{DEE61C77-7D50-9139-7716-5A42D019263B}"/>
              </a:ext>
            </a:extLst>
          </p:cNvPr>
          <p:cNvSpPr/>
          <p:nvPr/>
        </p:nvSpPr>
        <p:spPr bwMode="gray">
          <a:xfrm>
            <a:off x="3952897" y="2465238"/>
            <a:ext cx="174519" cy="1745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4" name="Ellipse 36">
            <a:extLst>
              <a:ext uri="{FF2B5EF4-FFF2-40B4-BE49-F238E27FC236}">
                <a16:creationId xmlns:a16="http://schemas.microsoft.com/office/drawing/2014/main" id="{165A85FA-3874-B8D4-F36B-C32882C05A6D}"/>
              </a:ext>
            </a:extLst>
          </p:cNvPr>
          <p:cNvSpPr/>
          <p:nvPr/>
        </p:nvSpPr>
        <p:spPr bwMode="gray">
          <a:xfrm>
            <a:off x="4023117" y="2246560"/>
            <a:ext cx="174519" cy="1745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5" name="Ellipse 37">
            <a:extLst>
              <a:ext uri="{FF2B5EF4-FFF2-40B4-BE49-F238E27FC236}">
                <a16:creationId xmlns:a16="http://schemas.microsoft.com/office/drawing/2014/main" id="{9612D658-CB17-C422-B694-E3CABFEE6A9A}"/>
              </a:ext>
            </a:extLst>
          </p:cNvPr>
          <p:cNvSpPr/>
          <p:nvPr/>
        </p:nvSpPr>
        <p:spPr bwMode="gray">
          <a:xfrm>
            <a:off x="3735010" y="1990193"/>
            <a:ext cx="763439" cy="76343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6" name="Pfeil: nach rechts 38">
            <a:extLst>
              <a:ext uri="{FF2B5EF4-FFF2-40B4-BE49-F238E27FC236}">
                <a16:creationId xmlns:a16="http://schemas.microsoft.com/office/drawing/2014/main" id="{56901D0D-FFC2-10AB-EBA0-DA6F719BA127}"/>
              </a:ext>
            </a:extLst>
          </p:cNvPr>
          <p:cNvSpPr/>
          <p:nvPr/>
        </p:nvSpPr>
        <p:spPr bwMode="gray">
          <a:xfrm flipH="1">
            <a:off x="2560320" y="2396328"/>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7" name="Pfeil: nach rechts 39">
            <a:extLst>
              <a:ext uri="{FF2B5EF4-FFF2-40B4-BE49-F238E27FC236}">
                <a16:creationId xmlns:a16="http://schemas.microsoft.com/office/drawing/2014/main" id="{580F75A4-E66B-8A36-436C-75271E0D189D}"/>
              </a:ext>
            </a:extLst>
          </p:cNvPr>
          <p:cNvSpPr/>
          <p:nvPr/>
        </p:nvSpPr>
        <p:spPr bwMode="gray">
          <a:xfrm>
            <a:off x="2558788" y="2128453"/>
            <a:ext cx="1107226" cy="2362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38" name="Textfeld 40">
            <a:extLst>
              <a:ext uri="{FF2B5EF4-FFF2-40B4-BE49-F238E27FC236}">
                <a16:creationId xmlns:a16="http://schemas.microsoft.com/office/drawing/2014/main" id="{1B84A215-32C2-F660-3DE6-E9699E697B39}"/>
              </a:ext>
            </a:extLst>
          </p:cNvPr>
          <p:cNvSpPr txBox="1"/>
          <p:nvPr/>
        </p:nvSpPr>
        <p:spPr bwMode="gray">
          <a:xfrm>
            <a:off x="2547002" y="1815855"/>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Sampling</a:t>
            </a:r>
            <a:br>
              <a:rPr lang="de-DE" sz="1000" dirty="0">
                <a:latin typeface="Neo Sans Pro" panose="020B0504030504040204" pitchFamily="34" charset="0"/>
              </a:rPr>
            </a:br>
            <a:r>
              <a:rPr lang="de-DE" sz="1000" dirty="0">
                <a:latin typeface="Neo Sans Pro" panose="020B0504030504040204" pitchFamily="34" charset="0"/>
              </a:rPr>
              <a:t>(Zufallsexperiment)</a:t>
            </a:r>
          </a:p>
        </p:txBody>
      </p:sp>
      <p:sp>
        <p:nvSpPr>
          <p:cNvPr id="39" name="Textfeld 41">
            <a:extLst>
              <a:ext uri="{FF2B5EF4-FFF2-40B4-BE49-F238E27FC236}">
                <a16:creationId xmlns:a16="http://schemas.microsoft.com/office/drawing/2014/main" id="{CB24D784-3EF3-8D8F-CD0D-C847CB994603}"/>
              </a:ext>
            </a:extLst>
          </p:cNvPr>
          <p:cNvSpPr txBox="1"/>
          <p:nvPr/>
        </p:nvSpPr>
        <p:spPr bwMode="gray">
          <a:xfrm>
            <a:off x="2566453" y="2641671"/>
            <a:ext cx="1107226" cy="306843"/>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dirty="0">
                <a:latin typeface="Neo Sans Pro" panose="020B0504030504040204" pitchFamily="34" charset="0"/>
              </a:rPr>
              <a:t>Inferenz</a:t>
            </a:r>
          </a:p>
        </p:txBody>
      </p:sp>
      <p:sp>
        <p:nvSpPr>
          <p:cNvPr id="40" name="Textfeld 42">
            <a:extLst>
              <a:ext uri="{FF2B5EF4-FFF2-40B4-BE49-F238E27FC236}">
                <a16:creationId xmlns:a16="http://schemas.microsoft.com/office/drawing/2014/main" id="{25FADA62-EA3E-C907-3FDC-21C5A1E42506}"/>
              </a:ext>
            </a:extLst>
          </p:cNvPr>
          <p:cNvSpPr txBox="1"/>
          <p:nvPr/>
        </p:nvSpPr>
        <p:spPr bwMode="gray">
          <a:xfrm>
            <a:off x="913952" y="3378646"/>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Population</a:t>
            </a:r>
          </a:p>
        </p:txBody>
      </p:sp>
      <p:sp>
        <p:nvSpPr>
          <p:cNvPr id="41" name="Textfeld 43">
            <a:extLst>
              <a:ext uri="{FF2B5EF4-FFF2-40B4-BE49-F238E27FC236}">
                <a16:creationId xmlns:a16="http://schemas.microsoft.com/office/drawing/2014/main" id="{EA6AB4DC-203A-5625-4DEF-323CB0966133}"/>
              </a:ext>
            </a:extLst>
          </p:cNvPr>
          <p:cNvSpPr txBox="1"/>
          <p:nvPr/>
        </p:nvSpPr>
        <p:spPr bwMode="gray">
          <a:xfrm>
            <a:off x="3573803" y="2822367"/>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Stichprobe</a:t>
            </a:r>
          </a:p>
        </p:txBody>
      </p:sp>
      <p:cxnSp>
        <p:nvCxnSpPr>
          <p:cNvPr id="42" name="Gerade Verbindung mit Pfeil 44">
            <a:extLst>
              <a:ext uri="{FF2B5EF4-FFF2-40B4-BE49-F238E27FC236}">
                <a16:creationId xmlns:a16="http://schemas.microsoft.com/office/drawing/2014/main" id="{4B7E637D-0E08-752A-65E3-8BAB54F0FF66}"/>
              </a:ext>
            </a:extLst>
          </p:cNvPr>
          <p:cNvCxnSpPr>
            <a:cxnSpLocks/>
          </p:cNvCxnSpPr>
          <p:nvPr/>
        </p:nvCxnSpPr>
        <p:spPr bwMode="gray">
          <a:xfrm>
            <a:off x="5074575" y="3147814"/>
            <a:ext cx="18722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5">
            <a:extLst>
              <a:ext uri="{FF2B5EF4-FFF2-40B4-BE49-F238E27FC236}">
                <a16:creationId xmlns:a16="http://schemas.microsoft.com/office/drawing/2014/main" id="{958A7E69-EF26-9503-5E72-F904E9A8A87D}"/>
              </a:ext>
            </a:extLst>
          </p:cNvPr>
          <p:cNvCxnSpPr/>
          <p:nvPr/>
        </p:nvCxnSpPr>
        <p:spPr bwMode="gray">
          <a:xfrm flipV="1">
            <a:off x="5218591" y="1419622"/>
            <a:ext cx="0" cy="1872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feld 47">
                <a:extLst>
                  <a:ext uri="{FF2B5EF4-FFF2-40B4-BE49-F238E27FC236}">
                    <a16:creationId xmlns:a16="http://schemas.microsoft.com/office/drawing/2014/main" id="{70810ABF-F2C6-1A0B-1598-650F39FFA1B3}"/>
                  </a:ext>
                </a:extLst>
              </p:cNvPr>
              <p:cNvSpPr txBox="1"/>
              <p:nvPr/>
            </p:nvSpPr>
            <p:spPr bwMode="gray">
              <a:xfrm>
                <a:off x="5037617" y="3185300"/>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m:t>
                      </m:r>
                    </m:oMath>
                  </m:oMathPara>
                </a14:m>
                <a:endParaRPr lang="de-DE" sz="1000" dirty="0" err="1"/>
              </a:p>
            </p:txBody>
          </p:sp>
        </mc:Choice>
        <mc:Fallback xmlns="">
          <p:sp>
            <p:nvSpPr>
              <p:cNvPr id="44" name="Textfeld 47">
                <a:extLst>
                  <a:ext uri="{FF2B5EF4-FFF2-40B4-BE49-F238E27FC236}">
                    <a16:creationId xmlns:a16="http://schemas.microsoft.com/office/drawing/2014/main" id="{70810ABF-F2C6-1A0B-1598-650F39FFA1B3}"/>
                  </a:ext>
                </a:extLst>
              </p:cNvPr>
              <p:cNvSpPr txBox="1">
                <a:spLocks noRot="1" noChangeAspect="1" noMove="1" noResize="1" noEditPoints="1" noAdjustHandles="1" noChangeArrowheads="1" noChangeShapeType="1" noTextEdit="1"/>
              </p:cNvSpPr>
              <p:nvPr/>
            </p:nvSpPr>
            <p:spPr bwMode="gray">
              <a:xfrm>
                <a:off x="5037617" y="3185300"/>
                <a:ext cx="144014" cy="144016"/>
              </a:xfrm>
              <a:prstGeom prst="rect">
                <a:avLst/>
              </a:prstGeom>
              <a:blipFill>
                <a:blip r:embed="rId2"/>
                <a:stretch>
                  <a:fillRect b="-8333"/>
                </a:stretch>
              </a:blipFill>
            </p:spPr>
            <p:txBody>
              <a:bodyPr/>
              <a:lstStyle/>
              <a:p>
                <a:r>
                  <a:rPr lang="en-DE">
                    <a:noFill/>
                  </a:rPr>
                  <a:t> </a:t>
                </a:r>
              </a:p>
            </p:txBody>
          </p:sp>
        </mc:Fallback>
      </mc:AlternateContent>
      <p:cxnSp>
        <p:nvCxnSpPr>
          <p:cNvPr id="45" name="Gerader Verbinder 53">
            <a:extLst>
              <a:ext uri="{FF2B5EF4-FFF2-40B4-BE49-F238E27FC236}">
                <a16:creationId xmlns:a16="http://schemas.microsoft.com/office/drawing/2014/main" id="{EEDCA283-D037-9BB0-4613-47CFCEC99874}"/>
              </a:ext>
            </a:extLst>
          </p:cNvPr>
          <p:cNvCxnSpPr>
            <a:cxnSpLocks/>
          </p:cNvCxnSpPr>
          <p:nvPr/>
        </p:nvCxnSpPr>
        <p:spPr bwMode="gray">
          <a:xfrm rot="5400000">
            <a:off x="5217635" y="275177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feld 54">
                <a:extLst>
                  <a:ext uri="{FF2B5EF4-FFF2-40B4-BE49-F238E27FC236}">
                    <a16:creationId xmlns:a16="http://schemas.microsoft.com/office/drawing/2014/main" id="{3028ABDD-889D-AA58-63FC-F1A2718B5D21}"/>
                  </a:ext>
                </a:extLst>
              </p:cNvPr>
              <p:cNvSpPr txBox="1"/>
              <p:nvPr/>
            </p:nvSpPr>
            <p:spPr bwMode="gray">
              <a:xfrm>
                <a:off x="4933497" y="1626220"/>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1</m:t>
                      </m:r>
                    </m:oMath>
                  </m:oMathPara>
                </a14:m>
                <a:endParaRPr lang="de-DE" sz="1000" dirty="0" err="1"/>
              </a:p>
            </p:txBody>
          </p:sp>
        </mc:Choice>
        <mc:Fallback xmlns="">
          <p:sp>
            <p:nvSpPr>
              <p:cNvPr id="46" name="Textfeld 54">
                <a:extLst>
                  <a:ext uri="{FF2B5EF4-FFF2-40B4-BE49-F238E27FC236}">
                    <a16:creationId xmlns:a16="http://schemas.microsoft.com/office/drawing/2014/main" id="{3028ABDD-889D-AA58-63FC-F1A2718B5D21}"/>
                  </a:ext>
                </a:extLst>
              </p:cNvPr>
              <p:cNvSpPr txBox="1">
                <a:spLocks noRot="1" noChangeAspect="1" noMove="1" noResize="1" noEditPoints="1" noAdjustHandles="1" noChangeArrowheads="1" noChangeShapeType="1" noTextEdit="1"/>
              </p:cNvSpPr>
              <p:nvPr/>
            </p:nvSpPr>
            <p:spPr bwMode="gray">
              <a:xfrm>
                <a:off x="4933497" y="1626220"/>
                <a:ext cx="238124" cy="162870"/>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7" name="Textfeld 55">
                <a:extLst>
                  <a:ext uri="{FF2B5EF4-FFF2-40B4-BE49-F238E27FC236}">
                    <a16:creationId xmlns:a16="http://schemas.microsoft.com/office/drawing/2014/main" id="{1FF0B11E-87F8-FF69-0970-896B44734CA7}"/>
                  </a:ext>
                </a:extLst>
              </p:cNvPr>
              <p:cNvSpPr txBox="1"/>
              <p:nvPr/>
            </p:nvSpPr>
            <p:spPr bwMode="gray">
              <a:xfrm>
                <a:off x="6910820" y="3179922"/>
                <a:ext cx="144014"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m:rPr>
                          <m:sty m:val="p"/>
                        </m:rPr>
                        <a:rPr lang="de-DE" sz="1000" b="0" i="0" smtClean="0">
                          <a:latin typeface="Cambria Math" panose="02040503050406030204" pitchFamily="18" charset="0"/>
                        </a:rPr>
                        <m:t>Ω</m:t>
                      </m:r>
                    </m:oMath>
                  </m:oMathPara>
                </a14:m>
                <a:endParaRPr lang="de-DE" sz="1000" dirty="0" err="1"/>
              </a:p>
            </p:txBody>
          </p:sp>
        </mc:Choice>
        <mc:Fallback xmlns="">
          <p:sp>
            <p:nvSpPr>
              <p:cNvPr id="47" name="Textfeld 55">
                <a:extLst>
                  <a:ext uri="{FF2B5EF4-FFF2-40B4-BE49-F238E27FC236}">
                    <a16:creationId xmlns:a16="http://schemas.microsoft.com/office/drawing/2014/main" id="{1FF0B11E-87F8-FF69-0970-896B44734CA7}"/>
                  </a:ext>
                </a:extLst>
              </p:cNvPr>
              <p:cNvSpPr txBox="1">
                <a:spLocks noRot="1" noChangeAspect="1" noMove="1" noResize="1" noEditPoints="1" noAdjustHandles="1" noChangeArrowheads="1" noChangeShapeType="1" noTextEdit="1"/>
              </p:cNvSpPr>
              <p:nvPr/>
            </p:nvSpPr>
            <p:spPr bwMode="gray">
              <a:xfrm>
                <a:off x="6910820" y="3179922"/>
                <a:ext cx="144014" cy="144016"/>
              </a:xfrm>
              <a:prstGeom prst="rect">
                <a:avLst/>
              </a:prstGeom>
              <a:blipFill>
                <a:blip r:embed="rId4"/>
                <a:stretch>
                  <a:fillRect l="-16667" r="-8333" b="-16667"/>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48" name="Textfeld 56">
                <a:extLst>
                  <a:ext uri="{FF2B5EF4-FFF2-40B4-BE49-F238E27FC236}">
                    <a16:creationId xmlns:a16="http://schemas.microsoft.com/office/drawing/2014/main" id="{BB08B3B9-72C7-6F20-54C9-BB76D5084017}"/>
                  </a:ext>
                </a:extLst>
              </p:cNvPr>
              <p:cNvSpPr txBox="1"/>
              <p:nvPr/>
            </p:nvSpPr>
            <p:spPr bwMode="gray">
              <a:xfrm>
                <a:off x="4983892" y="1347614"/>
                <a:ext cx="196648" cy="144016"/>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𝑓</m:t>
                      </m:r>
                    </m:oMath>
                  </m:oMathPara>
                </a14:m>
                <a:endParaRPr lang="de-DE" sz="1000" dirty="0" err="1"/>
              </a:p>
            </p:txBody>
          </p:sp>
        </mc:Choice>
        <mc:Fallback xmlns="">
          <p:sp>
            <p:nvSpPr>
              <p:cNvPr id="48" name="Textfeld 56">
                <a:extLst>
                  <a:ext uri="{FF2B5EF4-FFF2-40B4-BE49-F238E27FC236}">
                    <a16:creationId xmlns:a16="http://schemas.microsoft.com/office/drawing/2014/main" id="{BB08B3B9-72C7-6F20-54C9-BB76D5084017}"/>
                  </a:ext>
                </a:extLst>
              </p:cNvPr>
              <p:cNvSpPr txBox="1">
                <a:spLocks noRot="1" noChangeAspect="1" noMove="1" noResize="1" noEditPoints="1" noAdjustHandles="1" noChangeArrowheads="1" noChangeShapeType="1" noTextEdit="1"/>
              </p:cNvSpPr>
              <p:nvPr/>
            </p:nvSpPr>
            <p:spPr bwMode="gray">
              <a:xfrm>
                <a:off x="4983892" y="1347614"/>
                <a:ext cx="196648" cy="144016"/>
              </a:xfrm>
              <a:prstGeom prst="rect">
                <a:avLst/>
              </a:prstGeom>
              <a:blipFill>
                <a:blip r:embed="rId5"/>
                <a:stretch>
                  <a:fillRect t="-8333" b="-33333"/>
                </a:stretch>
              </a:blipFill>
            </p:spPr>
            <p:txBody>
              <a:bodyPr/>
              <a:lstStyle/>
              <a:p>
                <a:r>
                  <a:rPr lang="en-DE">
                    <a:noFill/>
                  </a:rPr>
                  <a:t> </a:t>
                </a:r>
              </a:p>
            </p:txBody>
          </p:sp>
        </mc:Fallback>
      </mc:AlternateContent>
      <p:cxnSp>
        <p:nvCxnSpPr>
          <p:cNvPr id="49" name="Gerader Verbinder 57">
            <a:extLst>
              <a:ext uri="{FF2B5EF4-FFF2-40B4-BE49-F238E27FC236}">
                <a16:creationId xmlns:a16="http://schemas.microsoft.com/office/drawing/2014/main" id="{94A5C493-3BD0-7653-E826-F2C3AEA9F799}"/>
              </a:ext>
            </a:extLst>
          </p:cNvPr>
          <p:cNvCxnSpPr>
            <a:cxnSpLocks/>
          </p:cNvCxnSpPr>
          <p:nvPr/>
        </p:nvCxnSpPr>
        <p:spPr bwMode="gray">
          <a:xfrm rot="5400000">
            <a:off x="5218591" y="239173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58">
            <a:extLst>
              <a:ext uri="{FF2B5EF4-FFF2-40B4-BE49-F238E27FC236}">
                <a16:creationId xmlns:a16="http://schemas.microsoft.com/office/drawing/2014/main" id="{C3915642-67CD-2D29-7246-1E19A81D2B13}"/>
              </a:ext>
            </a:extLst>
          </p:cNvPr>
          <p:cNvCxnSpPr>
            <a:cxnSpLocks/>
          </p:cNvCxnSpPr>
          <p:nvPr/>
        </p:nvCxnSpPr>
        <p:spPr bwMode="gray">
          <a:xfrm rot="5400000">
            <a:off x="5219547" y="203169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9">
            <a:extLst>
              <a:ext uri="{FF2B5EF4-FFF2-40B4-BE49-F238E27FC236}">
                <a16:creationId xmlns:a16="http://schemas.microsoft.com/office/drawing/2014/main" id="{5B9C3568-7977-E8D2-D3DF-E5D43E879787}"/>
              </a:ext>
            </a:extLst>
          </p:cNvPr>
          <p:cNvCxnSpPr>
            <a:cxnSpLocks/>
          </p:cNvCxnSpPr>
          <p:nvPr/>
        </p:nvCxnSpPr>
        <p:spPr bwMode="gray">
          <a:xfrm rot="5400000">
            <a:off x="5220503" y="167165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feld 60">
                <a:extLst>
                  <a:ext uri="{FF2B5EF4-FFF2-40B4-BE49-F238E27FC236}">
                    <a16:creationId xmlns:a16="http://schemas.microsoft.com/office/drawing/2014/main" id="{3020328F-C749-3708-D077-520A59CF0E8E}"/>
                  </a:ext>
                </a:extLst>
              </p:cNvPr>
              <p:cNvSpPr txBox="1"/>
              <p:nvPr/>
            </p:nvSpPr>
            <p:spPr bwMode="gray">
              <a:xfrm>
                <a:off x="4933497" y="1987955"/>
                <a:ext cx="238124"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0.75</m:t>
                      </m:r>
                    </m:oMath>
                  </m:oMathPara>
                </a14:m>
                <a:endParaRPr lang="de-DE" sz="1000" dirty="0" err="1"/>
              </a:p>
            </p:txBody>
          </p:sp>
        </mc:Choice>
        <mc:Fallback xmlns="">
          <p:sp>
            <p:nvSpPr>
              <p:cNvPr id="52" name="Textfeld 60">
                <a:extLst>
                  <a:ext uri="{FF2B5EF4-FFF2-40B4-BE49-F238E27FC236}">
                    <a16:creationId xmlns:a16="http://schemas.microsoft.com/office/drawing/2014/main" id="{3020328F-C749-3708-D077-520A59CF0E8E}"/>
                  </a:ext>
                </a:extLst>
              </p:cNvPr>
              <p:cNvSpPr txBox="1">
                <a:spLocks noRot="1" noChangeAspect="1" noMove="1" noResize="1" noEditPoints="1" noAdjustHandles="1" noChangeArrowheads="1" noChangeShapeType="1" noTextEdit="1"/>
              </p:cNvSpPr>
              <p:nvPr/>
            </p:nvSpPr>
            <p:spPr bwMode="gray">
              <a:xfrm>
                <a:off x="4933497" y="1987955"/>
                <a:ext cx="238124" cy="162870"/>
              </a:xfrm>
              <a:prstGeom prst="rect">
                <a:avLst/>
              </a:prstGeom>
              <a:blipFill>
                <a:blip r:embed="rId6"/>
                <a:stretch>
                  <a:fillRect l="-20000" r="-1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3" name="Textfeld 61">
                <a:extLst>
                  <a:ext uri="{FF2B5EF4-FFF2-40B4-BE49-F238E27FC236}">
                    <a16:creationId xmlns:a16="http://schemas.microsoft.com/office/drawing/2014/main" id="{34B9E19F-BB6A-EFCB-CB77-404D416C9E55}"/>
                  </a:ext>
                </a:extLst>
              </p:cNvPr>
              <p:cNvSpPr txBox="1"/>
              <p:nvPr/>
            </p:nvSpPr>
            <p:spPr bwMode="gray">
              <a:xfrm>
                <a:off x="4933497" y="2343675"/>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0.5</m:t>
                      </m:r>
                    </m:oMath>
                  </m:oMathPara>
                </a14:m>
                <a:endParaRPr lang="de-DE" sz="1000" dirty="0" err="1"/>
              </a:p>
            </p:txBody>
          </p:sp>
        </mc:Choice>
        <mc:Fallback xmlns="">
          <p:sp>
            <p:nvSpPr>
              <p:cNvPr id="53" name="Textfeld 61">
                <a:extLst>
                  <a:ext uri="{FF2B5EF4-FFF2-40B4-BE49-F238E27FC236}">
                    <a16:creationId xmlns:a16="http://schemas.microsoft.com/office/drawing/2014/main" id="{34B9E19F-BB6A-EFCB-CB77-404D416C9E55}"/>
                  </a:ext>
                </a:extLst>
              </p:cNvPr>
              <p:cNvSpPr txBox="1">
                <a:spLocks noRot="1" noChangeAspect="1" noMove="1" noResize="1" noEditPoints="1" noAdjustHandles="1" noChangeArrowheads="1" noChangeShapeType="1" noTextEdit="1"/>
              </p:cNvSpPr>
              <p:nvPr/>
            </p:nvSpPr>
            <p:spPr bwMode="gray">
              <a:xfrm>
                <a:off x="4933497" y="2343675"/>
                <a:ext cx="243196" cy="162870"/>
              </a:xfrm>
              <a:prstGeom prst="rect">
                <a:avLst/>
              </a:prstGeom>
              <a:blipFill>
                <a:blip r:embed="rId7"/>
                <a:stretch>
                  <a:fillRect l="-5000" r="-5000"/>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54" name="Textfeld 62">
                <a:extLst>
                  <a:ext uri="{FF2B5EF4-FFF2-40B4-BE49-F238E27FC236}">
                    <a16:creationId xmlns:a16="http://schemas.microsoft.com/office/drawing/2014/main" id="{759E9A89-FAAE-F797-EFEA-7AAAFFCF8B9E}"/>
                  </a:ext>
                </a:extLst>
              </p:cNvPr>
              <p:cNvSpPr txBox="1"/>
              <p:nvPr/>
            </p:nvSpPr>
            <p:spPr bwMode="gray">
              <a:xfrm>
                <a:off x="4932040" y="2706340"/>
                <a:ext cx="243196" cy="162870"/>
              </a:xfrm>
              <a:prstGeom prst="rect">
                <a:avLst/>
              </a:prstGeom>
              <a:noFill/>
            </p:spPr>
            <p:txBody>
              <a:bodyPr wrap="square" lIns="0" tIns="0" rIns="0" bIns="0" rtlCol="0" anchor="t">
                <a:noAutofit/>
              </a:bodyPr>
              <a:lstStyle/>
              <a:p>
                <a:pPr>
                  <a:spcBef>
                    <a:spcPts val="300"/>
                  </a:spcBef>
                  <a:spcAft>
                    <a:spcPts val="300"/>
                  </a:spcAft>
                  <a:buClr>
                    <a:schemeClr val="accent1"/>
                  </a:buClr>
                  <a:buSzPct val="90000"/>
                </a:pPr>
                <a14:m>
                  <m:oMathPara xmlns:m="http://schemas.openxmlformats.org/officeDocument/2006/math">
                    <m:oMathParaPr>
                      <m:jc m:val="center"/>
                    </m:oMathParaPr>
                    <m:oMath xmlns:m="http://schemas.openxmlformats.org/officeDocument/2006/math">
                      <m:r>
                        <a:rPr lang="de-DE" sz="1000" b="0" i="1" smtClean="0">
                          <a:latin typeface="Cambria Math" panose="02040503050406030204" pitchFamily="18" charset="0"/>
                        </a:rPr>
                        <m:t>0.25</m:t>
                      </m:r>
                    </m:oMath>
                  </m:oMathPara>
                </a14:m>
                <a:endParaRPr lang="de-DE" sz="1000" dirty="0" err="1"/>
              </a:p>
            </p:txBody>
          </p:sp>
        </mc:Choice>
        <mc:Fallback xmlns="">
          <p:sp>
            <p:nvSpPr>
              <p:cNvPr id="54" name="Textfeld 62">
                <a:extLst>
                  <a:ext uri="{FF2B5EF4-FFF2-40B4-BE49-F238E27FC236}">
                    <a16:creationId xmlns:a16="http://schemas.microsoft.com/office/drawing/2014/main" id="{759E9A89-FAAE-F797-EFEA-7AAAFFCF8B9E}"/>
                  </a:ext>
                </a:extLst>
              </p:cNvPr>
              <p:cNvSpPr txBox="1">
                <a:spLocks noRot="1" noChangeAspect="1" noMove="1" noResize="1" noEditPoints="1" noAdjustHandles="1" noChangeArrowheads="1" noChangeShapeType="1" noTextEdit="1"/>
              </p:cNvSpPr>
              <p:nvPr/>
            </p:nvSpPr>
            <p:spPr bwMode="gray">
              <a:xfrm>
                <a:off x="4932040" y="2706340"/>
                <a:ext cx="243196" cy="162870"/>
              </a:xfrm>
              <a:prstGeom prst="rect">
                <a:avLst/>
              </a:prstGeom>
              <a:blipFill>
                <a:blip r:embed="rId8"/>
                <a:stretch>
                  <a:fillRect l="-20000" r="-15000"/>
                </a:stretch>
              </a:blipFill>
            </p:spPr>
            <p:txBody>
              <a:bodyPr/>
              <a:lstStyle/>
              <a:p>
                <a:r>
                  <a:rPr lang="en-DE">
                    <a:noFill/>
                  </a:rPr>
                  <a:t> </a:t>
                </a:r>
              </a:p>
            </p:txBody>
          </p:sp>
        </mc:Fallback>
      </mc:AlternateContent>
      <p:cxnSp>
        <p:nvCxnSpPr>
          <p:cNvPr id="55" name="Gerader Verbinder 66">
            <a:extLst>
              <a:ext uri="{FF2B5EF4-FFF2-40B4-BE49-F238E27FC236}">
                <a16:creationId xmlns:a16="http://schemas.microsoft.com/office/drawing/2014/main" id="{62E9778B-54DB-2D1B-ADE2-6D9D25254C41}"/>
              </a:ext>
            </a:extLst>
          </p:cNvPr>
          <p:cNvCxnSpPr/>
          <p:nvPr/>
        </p:nvCxnSpPr>
        <p:spPr bwMode="gray">
          <a:xfrm>
            <a:off x="6775255" y="3111810"/>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67">
            <a:extLst>
              <a:ext uri="{FF2B5EF4-FFF2-40B4-BE49-F238E27FC236}">
                <a16:creationId xmlns:a16="http://schemas.microsoft.com/office/drawing/2014/main" id="{7615F1C8-2DA5-7E1F-E8D8-BCE41B4C1B38}"/>
              </a:ext>
            </a:extLst>
          </p:cNvPr>
          <p:cNvCxnSpPr>
            <a:cxnSpLocks/>
          </p:cNvCxnSpPr>
          <p:nvPr/>
        </p:nvCxnSpPr>
        <p:spPr bwMode="gray">
          <a:xfrm flipH="1">
            <a:off x="5074575" y="3147814"/>
            <a:ext cx="14401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Freihandform: Form 68">
            <a:extLst>
              <a:ext uri="{FF2B5EF4-FFF2-40B4-BE49-F238E27FC236}">
                <a16:creationId xmlns:a16="http://schemas.microsoft.com/office/drawing/2014/main" id="{FC4CB2D5-4179-3367-3A14-24BAE9F4E4A0}"/>
              </a:ext>
            </a:extLst>
          </p:cNvPr>
          <p:cNvSpPr/>
          <p:nvPr/>
        </p:nvSpPr>
        <p:spPr bwMode="gray">
          <a:xfrm>
            <a:off x="5218091" y="2358059"/>
            <a:ext cx="1556385" cy="789334"/>
          </a:xfrm>
          <a:custGeom>
            <a:avLst/>
            <a:gdLst>
              <a:gd name="connsiteX0" fmla="*/ 0 w 1556385"/>
              <a:gd name="connsiteY0" fmla="*/ 843424 h 843424"/>
              <a:gd name="connsiteX1" fmla="*/ 19240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843424 h 843424"/>
              <a:gd name="connsiteX1" fmla="*/ 177165 w 1556385"/>
              <a:gd name="connsiteY1" fmla="*/ 56659 h 843424"/>
              <a:gd name="connsiteX2" fmla="*/ 276225 w 1556385"/>
              <a:gd name="connsiteY2" fmla="*/ 115714 h 843424"/>
              <a:gd name="connsiteX3" fmla="*/ 600075 w 1556385"/>
              <a:gd name="connsiteY3" fmla="*/ 544339 h 843424"/>
              <a:gd name="connsiteX4" fmla="*/ 923925 w 1556385"/>
              <a:gd name="connsiteY4" fmla="*/ 734839 h 843424"/>
              <a:gd name="connsiteX5" fmla="*/ 1240155 w 1556385"/>
              <a:gd name="connsiteY5" fmla="*/ 811039 h 843424"/>
              <a:gd name="connsiteX6" fmla="*/ 1556385 w 1556385"/>
              <a:gd name="connsiteY6" fmla="*/ 839614 h 843424"/>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8417 h 788417"/>
              <a:gd name="connsiteX1" fmla="*/ 177165 w 1556385"/>
              <a:gd name="connsiteY1" fmla="*/ 1652 h 788417"/>
              <a:gd name="connsiteX2" fmla="*/ 276225 w 1556385"/>
              <a:gd name="connsiteY2" fmla="*/ 60707 h 788417"/>
              <a:gd name="connsiteX3" fmla="*/ 600075 w 1556385"/>
              <a:gd name="connsiteY3" fmla="*/ 489332 h 788417"/>
              <a:gd name="connsiteX4" fmla="*/ 923925 w 1556385"/>
              <a:gd name="connsiteY4" fmla="*/ 679832 h 788417"/>
              <a:gd name="connsiteX5" fmla="*/ 1240155 w 1556385"/>
              <a:gd name="connsiteY5" fmla="*/ 756032 h 788417"/>
              <a:gd name="connsiteX6" fmla="*/ 1556385 w 1556385"/>
              <a:gd name="connsiteY6" fmla="*/ 784607 h 788417"/>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875 h 786875"/>
              <a:gd name="connsiteX1" fmla="*/ 177165 w 1556385"/>
              <a:gd name="connsiteY1" fmla="*/ 110 h 786875"/>
              <a:gd name="connsiteX2" fmla="*/ 276225 w 1556385"/>
              <a:gd name="connsiteY2" fmla="*/ 59165 h 786875"/>
              <a:gd name="connsiteX3" fmla="*/ 600075 w 1556385"/>
              <a:gd name="connsiteY3" fmla="*/ 487790 h 786875"/>
              <a:gd name="connsiteX4" fmla="*/ 923925 w 1556385"/>
              <a:gd name="connsiteY4" fmla="*/ 678290 h 786875"/>
              <a:gd name="connsiteX5" fmla="*/ 1240155 w 1556385"/>
              <a:gd name="connsiteY5" fmla="*/ 754490 h 786875"/>
              <a:gd name="connsiteX6" fmla="*/ 1556385 w 1556385"/>
              <a:gd name="connsiteY6" fmla="*/ 783065 h 786875"/>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76 h 786776"/>
              <a:gd name="connsiteX1" fmla="*/ 177165 w 1556385"/>
              <a:gd name="connsiteY1" fmla="*/ 11 h 786776"/>
              <a:gd name="connsiteX2" fmla="*/ 276225 w 1556385"/>
              <a:gd name="connsiteY2" fmla="*/ 59066 h 786776"/>
              <a:gd name="connsiteX3" fmla="*/ 600075 w 1556385"/>
              <a:gd name="connsiteY3" fmla="*/ 487691 h 786776"/>
              <a:gd name="connsiteX4" fmla="*/ 923925 w 1556385"/>
              <a:gd name="connsiteY4" fmla="*/ 678191 h 786776"/>
              <a:gd name="connsiteX5" fmla="*/ 1240155 w 1556385"/>
              <a:gd name="connsiteY5" fmla="*/ 754391 h 786776"/>
              <a:gd name="connsiteX6" fmla="*/ 1556385 w 1556385"/>
              <a:gd name="connsiteY6" fmla="*/ 782966 h 78677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6766 h 786766"/>
              <a:gd name="connsiteX1" fmla="*/ 177165 w 1556385"/>
              <a:gd name="connsiteY1" fmla="*/ 1 h 786766"/>
              <a:gd name="connsiteX2" fmla="*/ 276225 w 1556385"/>
              <a:gd name="connsiteY2" fmla="*/ 59056 h 786766"/>
              <a:gd name="connsiteX3" fmla="*/ 600075 w 1556385"/>
              <a:gd name="connsiteY3" fmla="*/ 487681 h 786766"/>
              <a:gd name="connsiteX4" fmla="*/ 923925 w 1556385"/>
              <a:gd name="connsiteY4" fmla="*/ 678181 h 786766"/>
              <a:gd name="connsiteX5" fmla="*/ 1240155 w 1556385"/>
              <a:gd name="connsiteY5" fmla="*/ 754381 h 786766"/>
              <a:gd name="connsiteX6" fmla="*/ 1556385 w 1556385"/>
              <a:gd name="connsiteY6" fmla="*/ 782956 h 786766"/>
              <a:gd name="connsiteX0" fmla="*/ 0 w 1556385"/>
              <a:gd name="connsiteY0" fmla="*/ 787510 h 787510"/>
              <a:gd name="connsiteX1" fmla="*/ 177165 w 1556385"/>
              <a:gd name="connsiteY1" fmla="*/ 745 h 787510"/>
              <a:gd name="connsiteX2" fmla="*/ 276225 w 1556385"/>
              <a:gd name="connsiteY2" fmla="*/ 59800 h 787510"/>
              <a:gd name="connsiteX3" fmla="*/ 600075 w 1556385"/>
              <a:gd name="connsiteY3" fmla="*/ 488425 h 787510"/>
              <a:gd name="connsiteX4" fmla="*/ 923925 w 1556385"/>
              <a:gd name="connsiteY4" fmla="*/ 678925 h 787510"/>
              <a:gd name="connsiteX5" fmla="*/ 1240155 w 1556385"/>
              <a:gd name="connsiteY5" fmla="*/ 755125 h 787510"/>
              <a:gd name="connsiteX6" fmla="*/ 1556385 w 1556385"/>
              <a:gd name="connsiteY6" fmla="*/ 783700 h 787510"/>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9884 h 789884"/>
              <a:gd name="connsiteX1" fmla="*/ 177165 w 1556385"/>
              <a:gd name="connsiteY1" fmla="*/ 3119 h 789884"/>
              <a:gd name="connsiteX2" fmla="*/ 276225 w 1556385"/>
              <a:gd name="connsiteY2" fmla="*/ 62174 h 789884"/>
              <a:gd name="connsiteX3" fmla="*/ 600075 w 1556385"/>
              <a:gd name="connsiteY3" fmla="*/ 490799 h 789884"/>
              <a:gd name="connsiteX4" fmla="*/ 923925 w 1556385"/>
              <a:gd name="connsiteY4" fmla="*/ 681299 h 789884"/>
              <a:gd name="connsiteX5" fmla="*/ 1240155 w 1556385"/>
              <a:gd name="connsiteY5" fmla="*/ 757499 h 789884"/>
              <a:gd name="connsiteX6" fmla="*/ 1556385 w 1556385"/>
              <a:gd name="connsiteY6" fmla="*/ 786074 h 789884"/>
              <a:gd name="connsiteX0" fmla="*/ 0 w 1556385"/>
              <a:gd name="connsiteY0" fmla="*/ 786944 h 786944"/>
              <a:gd name="connsiteX1" fmla="*/ 177165 w 1556385"/>
              <a:gd name="connsiteY1" fmla="*/ 179 h 786944"/>
              <a:gd name="connsiteX2" fmla="*/ 276225 w 1556385"/>
              <a:gd name="connsiteY2" fmla="*/ 59234 h 786944"/>
              <a:gd name="connsiteX3" fmla="*/ 600075 w 1556385"/>
              <a:gd name="connsiteY3" fmla="*/ 487859 h 786944"/>
              <a:gd name="connsiteX4" fmla="*/ 923925 w 1556385"/>
              <a:gd name="connsiteY4" fmla="*/ 678359 h 786944"/>
              <a:gd name="connsiteX5" fmla="*/ 1240155 w 1556385"/>
              <a:gd name="connsiteY5" fmla="*/ 754559 h 786944"/>
              <a:gd name="connsiteX6" fmla="*/ 1556385 w 1556385"/>
              <a:gd name="connsiteY6" fmla="*/ 783134 h 786944"/>
              <a:gd name="connsiteX0" fmla="*/ 0 w 1556385"/>
              <a:gd name="connsiteY0" fmla="*/ 789334 h 789334"/>
              <a:gd name="connsiteX1" fmla="*/ 177165 w 1556385"/>
              <a:gd name="connsiteY1" fmla="*/ 2569 h 789334"/>
              <a:gd name="connsiteX2" fmla="*/ 276225 w 1556385"/>
              <a:gd name="connsiteY2" fmla="*/ 61624 h 789334"/>
              <a:gd name="connsiteX3" fmla="*/ 600075 w 1556385"/>
              <a:gd name="connsiteY3" fmla="*/ 490249 h 789334"/>
              <a:gd name="connsiteX4" fmla="*/ 923925 w 1556385"/>
              <a:gd name="connsiteY4" fmla="*/ 680749 h 789334"/>
              <a:gd name="connsiteX5" fmla="*/ 1240155 w 1556385"/>
              <a:gd name="connsiteY5" fmla="*/ 756949 h 789334"/>
              <a:gd name="connsiteX6" fmla="*/ 1556385 w 1556385"/>
              <a:gd name="connsiteY6" fmla="*/ 785524 h 7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85" h="789334">
                <a:moveTo>
                  <a:pt x="0" y="789334"/>
                </a:moveTo>
                <a:cubicBezTo>
                  <a:pt x="21749" y="504219"/>
                  <a:pt x="127318" y="17174"/>
                  <a:pt x="177165" y="2569"/>
                </a:cubicBezTo>
                <a:cubicBezTo>
                  <a:pt x="227012" y="-12036"/>
                  <a:pt x="253365" y="39399"/>
                  <a:pt x="276225" y="61624"/>
                </a:cubicBezTo>
                <a:cubicBezTo>
                  <a:pt x="299085" y="83849"/>
                  <a:pt x="492125" y="387062"/>
                  <a:pt x="600075" y="490249"/>
                </a:cubicBezTo>
                <a:cubicBezTo>
                  <a:pt x="708025" y="593436"/>
                  <a:pt x="817245" y="636299"/>
                  <a:pt x="923925" y="680749"/>
                </a:cubicBezTo>
                <a:cubicBezTo>
                  <a:pt x="1030605" y="725199"/>
                  <a:pt x="1138555" y="743297"/>
                  <a:pt x="1240155" y="756949"/>
                </a:cubicBezTo>
                <a:cubicBezTo>
                  <a:pt x="1345565" y="774411"/>
                  <a:pt x="1450975" y="779967"/>
                  <a:pt x="1556385" y="785524"/>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72">
            <a:extLst>
              <a:ext uri="{FF2B5EF4-FFF2-40B4-BE49-F238E27FC236}">
                <a16:creationId xmlns:a16="http://schemas.microsoft.com/office/drawing/2014/main" id="{391062FC-4183-41FA-70A9-B75B463CA9F8}"/>
              </a:ext>
            </a:extLst>
          </p:cNvPr>
          <p:cNvCxnSpPr>
            <a:cxnSpLocks/>
          </p:cNvCxnSpPr>
          <p:nvPr/>
        </p:nvCxnSpPr>
        <p:spPr bwMode="gray">
          <a:xfrm>
            <a:off x="3138694" y="1561901"/>
            <a:ext cx="0" cy="252217"/>
          </a:xfrm>
          <a:prstGeom prst="straightConnector1">
            <a:avLst/>
          </a:prstGeom>
          <a:ln w="1905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59" name="Gerade Verbindung mit Pfeil 73">
            <a:extLst>
              <a:ext uri="{FF2B5EF4-FFF2-40B4-BE49-F238E27FC236}">
                <a16:creationId xmlns:a16="http://schemas.microsoft.com/office/drawing/2014/main" id="{A06894D9-AFB7-DB57-28B2-D0629385B20D}"/>
              </a:ext>
            </a:extLst>
          </p:cNvPr>
          <p:cNvCxnSpPr>
            <a:cxnSpLocks/>
          </p:cNvCxnSpPr>
          <p:nvPr/>
        </p:nvCxnSpPr>
        <p:spPr bwMode="gray">
          <a:xfrm flipH="1" flipV="1">
            <a:off x="3131840" y="2823081"/>
            <a:ext cx="0" cy="2522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Gerader Verbinder 77">
            <a:extLst>
              <a:ext uri="{FF2B5EF4-FFF2-40B4-BE49-F238E27FC236}">
                <a16:creationId xmlns:a16="http://schemas.microsoft.com/office/drawing/2014/main" id="{4820EBB3-5D67-25E8-000B-14533FA3EDE6}"/>
              </a:ext>
            </a:extLst>
          </p:cNvPr>
          <p:cNvCxnSpPr>
            <a:cxnSpLocks/>
          </p:cNvCxnSpPr>
          <p:nvPr/>
        </p:nvCxnSpPr>
        <p:spPr bwMode="gray">
          <a:xfrm>
            <a:off x="3131840" y="1565550"/>
            <a:ext cx="1800200" cy="0"/>
          </a:xfrm>
          <a:prstGeom prst="line">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r Verbinder 79">
            <a:extLst>
              <a:ext uri="{FF2B5EF4-FFF2-40B4-BE49-F238E27FC236}">
                <a16:creationId xmlns:a16="http://schemas.microsoft.com/office/drawing/2014/main" id="{C6D62E95-92F2-6C0D-8484-343C91F5A70F}"/>
              </a:ext>
            </a:extLst>
          </p:cNvPr>
          <p:cNvCxnSpPr>
            <a:cxnSpLocks/>
          </p:cNvCxnSpPr>
          <p:nvPr/>
        </p:nvCxnSpPr>
        <p:spPr bwMode="gray">
          <a:xfrm>
            <a:off x="3123017" y="3075298"/>
            <a:ext cx="18002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2" name="Textfeld 80">
            <a:extLst>
              <a:ext uri="{FF2B5EF4-FFF2-40B4-BE49-F238E27FC236}">
                <a16:creationId xmlns:a16="http://schemas.microsoft.com/office/drawing/2014/main" id="{4F5E0A51-D992-F78D-4BB3-47391808E757}"/>
              </a:ext>
            </a:extLst>
          </p:cNvPr>
          <p:cNvSpPr txBox="1"/>
          <p:nvPr/>
        </p:nvSpPr>
        <p:spPr bwMode="gray">
          <a:xfrm>
            <a:off x="5508104" y="3291830"/>
            <a:ext cx="1107226" cy="163572"/>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de-DE" sz="1000" b="1" dirty="0">
                <a:latin typeface="Neo Sans Pro" panose="020B0504030504040204" pitchFamily="34" charset="0"/>
              </a:rPr>
              <a:t>Modell</a:t>
            </a:r>
          </a:p>
        </p:txBody>
      </p:sp>
    </p:spTree>
    <p:extLst>
      <p:ext uri="{BB962C8B-B14F-4D97-AF65-F5344CB8AC3E}">
        <p14:creationId xmlns:p14="http://schemas.microsoft.com/office/powerpoint/2010/main" val="1165534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par>
                                <p:cTn id="8" presetID="9"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left)">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
                                            <p:txEl>
                                              <p:pRg st="0" end="0"/>
                                            </p:txEl>
                                          </p:spTgt>
                                        </p:tgtEl>
                                        <p:attrNameLst>
                                          <p:attrName>style.visibility</p:attrName>
                                        </p:attrNameLst>
                                      </p:cBhvr>
                                      <p:to>
                                        <p:strVal val="visible"/>
                                      </p:to>
                                    </p:set>
                                    <p:animEffect transition="in" filter="dissolve">
                                      <p:cBhvr>
                                        <p:cTn id="61" dur="500"/>
                                        <p:tgtEl>
                                          <p:spTgt spid="2">
                                            <p:txEl>
                                              <p:pRg st="0" end="0"/>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down)">
                                      <p:cBhvr>
                                        <p:cTn id="64" dur="500"/>
                                        <p:tgtEl>
                                          <p:spTgt spid="58"/>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left)">
                                      <p:cBhvr>
                                        <p:cTn id="68" dur="500"/>
                                        <p:tgtEl>
                                          <p:spTgt spid="6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2">
                                            <p:txEl>
                                              <p:pRg st="1" end="1"/>
                                            </p:txEl>
                                          </p:spTgt>
                                        </p:tgtEl>
                                        <p:attrNameLst>
                                          <p:attrName>style.visibility</p:attrName>
                                        </p:attrNameLst>
                                      </p:cBhvr>
                                      <p:to>
                                        <p:strVal val="visible"/>
                                      </p:to>
                                    </p:set>
                                    <p:animEffect transition="in" filter="dissolve">
                                      <p:cBhvr>
                                        <p:cTn id="73" dur="500"/>
                                        <p:tgtEl>
                                          <p:spTgt spid="2">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right)">
                                      <p:cBhvr>
                                        <p:cTn id="78" dur="500"/>
                                        <p:tgtEl>
                                          <p:spTgt spid="61"/>
                                        </p:tgtEl>
                                      </p:cBhvr>
                                    </p:animEffec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
                                            <p:txEl>
                                              <p:pRg st="2" end="2"/>
                                            </p:txEl>
                                          </p:spTgt>
                                        </p:tgtEl>
                                        <p:attrNameLst>
                                          <p:attrName>style.visibility</p:attrName>
                                        </p:attrNameLst>
                                      </p:cBhvr>
                                      <p:to>
                                        <p:strVal val="visible"/>
                                      </p:to>
                                    </p:set>
                                    <p:animEffect transition="in" filter="dissolve">
                                      <p:cBhvr>
                                        <p:cTn id="8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P spid="52" grpId="0"/>
      <p:bldP spid="53" grpId="0"/>
      <p:bldP spid="54" grpId="0"/>
      <p:bldP spid="57" grpId="0" animBg="1"/>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8DEAE341-9266-5324-E21F-E68426EA3DE1}"/>
                  </a:ext>
                </a:extLst>
              </p:cNvPr>
              <p:cNvSpPr>
                <a:spLocks noGrp="1"/>
              </p:cNvSpPr>
              <p:nvPr>
                <p:ph type="body" sz="quarter" idx="13"/>
              </p:nvPr>
            </p:nvSpPr>
            <p:spPr>
              <a:xfrm>
                <a:off x="358774" y="1239838"/>
                <a:ext cx="7525594" cy="3563937"/>
              </a:xfrm>
            </p:spPr>
            <p:txBody>
              <a:bodyPr/>
              <a:lstStyle/>
              <a:p>
                <a:r>
                  <a:rPr lang="de-DE" b="1" dirty="0">
                    <a:solidFill>
                      <a:schemeClr val="accent1"/>
                    </a:solidFill>
                  </a:rPr>
                  <a:t>Definition (Parametrisches Modell)</a:t>
                </a:r>
                <a:r>
                  <a:rPr lang="de-DE" dirty="0"/>
                  <a:t>. Ein parametrisches Modell ist ein Tripel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bestehend aus einer Ergebnismenge </a:t>
                </a:r>
                <a14:m>
                  <m:oMath xmlns:m="http://schemas.openxmlformats.org/officeDocument/2006/math">
                    <m:r>
                      <m:rPr>
                        <m:sty m:val="p"/>
                      </m:rPr>
                      <a:rPr lang="en-US" b="0" i="0" smtClean="0">
                        <a:latin typeface="Cambria Math" panose="02040503050406030204" pitchFamily="18" charset="0"/>
                      </a:rPr>
                      <m:t>Ω</m:t>
                    </m:r>
                  </m:oMath>
                </a14:m>
                <a:r>
                  <a:rPr lang="de-DE" dirty="0"/>
                  <a:t>, einem Ereignissystem </a:t>
                </a:r>
                <a14:m>
                  <m:oMath xmlns:m="http://schemas.openxmlformats.org/officeDocument/2006/math">
                    <m:r>
                      <a:rPr lang="en-US" i="1" dirty="0">
                        <a:latin typeface="Cambria Math" panose="02040503050406030204" pitchFamily="18" charset="0"/>
                        <a:ea typeface="Cambria Math" panose="02040503050406030204" pitchFamily="18" charset="0"/>
                      </a:rPr>
                      <m:t>ℱ</m:t>
                    </m:r>
                  </m:oMath>
                </a14:m>
                <a:r>
                  <a:rPr lang="de-DE" dirty="0"/>
                  <a:t> und einer Menge </a:t>
                </a:r>
                <a14:m>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i="1" dirty="0">
                            <a:latin typeface="Cambria Math" panose="02040503050406030204" pitchFamily="18" charset="0"/>
                            <a:ea typeface="Cambria Math" panose="02040503050406030204" pitchFamily="18" charset="0"/>
                          </a:rPr>
                          <m:t> | </m:t>
                        </m:r>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oMath>
                </a14:m>
                <a:r>
                  <a:rPr lang="de-DE" dirty="0"/>
                  <a:t> von Wahrscheinlichkeitsverteilungen auf </a:t>
                </a: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Ω</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ℱ</m:t>
                        </m:r>
                      </m:e>
                    </m:d>
                  </m:oMath>
                </a14:m>
                <a:r>
                  <a:rPr lang="de-DE" dirty="0"/>
                  <a:t>, die mit einer Indexmenge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m:rPr>
                            <m:sty m:val="p"/>
                          </m:rPr>
                          <a:rPr lang="en-US" b="0" i="0" dirty="0" smtClean="0">
                            <a:latin typeface="Cambria Math" panose="02040503050406030204" pitchFamily="18" charset="0"/>
                            <a:ea typeface="Cambria Math" panose="02040503050406030204" pitchFamily="18" charset="0"/>
                          </a:rPr>
                          <m:t>Θ</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ℝ</m:t>
                        </m:r>
                      </m:e>
                      <m:sup>
                        <m:r>
                          <a:rPr lang="en-US" i="1" dirty="0">
                            <a:latin typeface="Cambria Math" panose="02040503050406030204" pitchFamily="18" charset="0"/>
                            <a:ea typeface="Cambria Math" panose="02040503050406030204" pitchFamily="18" charset="0"/>
                          </a:rPr>
                          <m:t>𝑑</m:t>
                        </m:r>
                      </m:sup>
                    </m:sSup>
                  </m:oMath>
                </a14:m>
                <a:r>
                  <a:rPr lang="de-DE" dirty="0"/>
                  <a:t> für ein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r>
                  <a:rPr lang="de-DE" dirty="0"/>
                  <a:t> indiziert ist. Man spricht von einem </a:t>
                </a:r>
                <a14:m>
                  <m:oMath xmlns:m="http://schemas.openxmlformats.org/officeDocument/2006/math">
                    <m:r>
                      <a:rPr lang="en-US" b="0" i="1" smtClean="0">
                        <a:latin typeface="Cambria Math" panose="02040503050406030204" pitchFamily="18" charset="0"/>
                      </a:rPr>
                      <m:t>𝑑</m:t>
                    </m:r>
                  </m:oMath>
                </a14:m>
                <a:r>
                  <a:rPr lang="de-DE" dirty="0"/>
                  <a:t>-</a:t>
                </a:r>
                <a:r>
                  <a:rPr lang="de-DE" dirty="0" err="1"/>
                  <a:t>parametrigen</a:t>
                </a:r>
                <a:r>
                  <a:rPr lang="de-DE" dirty="0"/>
                  <a:t> Modell.</a:t>
                </a:r>
              </a:p>
              <a:p>
                <a:pPr lvl="1"/>
                <a:r>
                  <a:rPr lang="de-DE" sz="1200" b="1" dirty="0">
                    <a:solidFill>
                      <a:schemeClr val="accent4"/>
                    </a:solidFill>
                  </a:rPr>
                  <a:t>Beispiel (Parametrisches Modell)</a:t>
                </a:r>
                <a:r>
                  <a:rPr lang="de-DE" sz="1200" dirty="0"/>
                  <a:t>. Wenn wir wissen, dass alle </a:t>
                </a:r>
                <a14:m>
                  <m:oMath xmlns:m="http://schemas.openxmlformats.org/officeDocument/2006/math">
                    <m:r>
                      <a:rPr lang="en-US" sz="1200" b="0" i="1" smtClean="0">
                        <a:latin typeface="Cambria Math" panose="02040503050406030204" pitchFamily="18" charset="0"/>
                      </a:rPr>
                      <m:t>𝑛</m:t>
                    </m:r>
                  </m:oMath>
                </a14:m>
                <a:r>
                  <a:rPr lang="de-DE" sz="1200" dirty="0"/>
                  <a:t> unabhängigen Beobachtungen normalverteilt mit unbekanntem Erwartungswert und Varianz von 4 sind, dann ist</a:t>
                </a:r>
              </a:p>
              <a:p>
                <a:pPr marL="268287" lvl="1" indent="0">
                  <a:buNone/>
                </a:pPr>
                <a14:m>
                  <m:oMathPara xmlns:m="http://schemas.openxmlformats.org/officeDocument/2006/math">
                    <m:oMathParaPr>
                      <m:jc m:val="centerGroup"/>
                    </m:oMathParaPr>
                    <m:oMath xmlns:m="http://schemas.openxmlformats.org/officeDocument/2006/math">
                      <m:d>
                        <m:dPr>
                          <m:ctrlPr>
                            <a:rPr lang="en-US" sz="1200" i="1">
                              <a:latin typeface="Cambria Math" panose="02040503050406030204" pitchFamily="18" charset="0"/>
                            </a:rPr>
                          </m:ctrlPr>
                        </m:dPr>
                        <m:e>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i="1">
                                  <a:latin typeface="Cambria Math" panose="02040503050406030204" pitchFamily="18" charset="0"/>
                                  <a:ea typeface="Cambria Math" panose="02040503050406030204" pitchFamily="18" charset="0"/>
                                </a:rPr>
                                <m:t>𝑛</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ℬ</m:t>
                          </m:r>
                          <m:d>
                            <m:dPr>
                              <m:ctrlPr>
                                <a:rPr lang="en-US" sz="1200" i="1">
                                  <a:latin typeface="Cambria Math" panose="02040503050406030204" pitchFamily="18" charset="0"/>
                                  <a:ea typeface="Cambria Math" panose="02040503050406030204" pitchFamily="18" charset="0"/>
                                </a:rPr>
                              </m:ctrlPr>
                            </m:dPr>
                            <m:e>
                              <m:sSup>
                                <m:sSupPr>
                                  <m:ctrlPr>
                                    <a:rPr lang="en-US" sz="1200" i="1">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i="1">
                                      <a:latin typeface="Cambria Math" panose="02040503050406030204" pitchFamily="18" charset="0"/>
                                      <a:ea typeface="Cambria Math" panose="02040503050406030204" pitchFamily="18" charset="0"/>
                                    </a:rPr>
                                    <m:t>𝑛</m:t>
                                  </m:r>
                                </m:sup>
                              </m:sSup>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𝑛</m:t>
                                      </m:r>
                                    </m:sub>
                                  </m:sSub>
                                </m:e>
                              </m:d>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nary>
                                    <m:naryPr>
                                      <m:chr m:val="∏"/>
                                      <m:ctrlPr>
                                        <a:rPr lang="en-US" sz="1200" i="1">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𝑛</m:t>
                                      </m:r>
                                    </m:sup>
                                    <m:e>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𝑖</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,4</m:t>
                                          </m:r>
                                        </m:e>
                                      </m:d>
                                    </m:e>
                                  </m:nary>
                                </m:e>
                              </m:d>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𝜇</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ℝ</m:t>
                              </m:r>
                            </m:e>
                          </m:d>
                        </m:e>
                      </m:d>
                    </m:oMath>
                  </m:oMathPara>
                </a14:m>
                <a:endParaRPr lang="de-DE" dirty="0"/>
              </a:p>
              <a:p>
                <a:pPr marL="538162" lvl="2" indent="0">
                  <a:buNone/>
                </a:pPr>
                <a:r>
                  <a:rPr lang="de-DE" sz="1200" dirty="0"/>
                  <a:t>ein-</a:t>
                </a:r>
                <a:r>
                  <a:rPr lang="de-DE" sz="1200" dirty="0" err="1"/>
                  <a:t>parametriges</a:t>
                </a:r>
                <a:r>
                  <a:rPr lang="de-DE" sz="1200" dirty="0"/>
                  <a:t> Modell.</a:t>
                </a:r>
              </a:p>
              <a:p>
                <a:r>
                  <a:rPr lang="de-DE" b="1" dirty="0">
                    <a:solidFill>
                      <a:schemeClr val="accent1"/>
                    </a:solidFill>
                  </a:rPr>
                  <a:t>Definition (Schätzer)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heißt eine beliebige Zufallsvariable </a:t>
                </a:r>
                <a14:m>
                  <m:oMath xmlns:m="http://schemas.openxmlformats.org/officeDocument/2006/math">
                    <m:r>
                      <a:rPr lang="en-US" b="0" i="1" smtClean="0">
                        <a:latin typeface="Cambria Math" panose="02040503050406030204" pitchFamily="18" charset="0"/>
                      </a:rPr>
                      <m:t>𝑇</m:t>
                    </m:r>
                  </m:oMath>
                </a14:m>
                <a:r>
                  <a:rPr lang="de-DE" dirty="0"/>
                  <a:t> von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Ω</m:t>
                    </m:r>
                  </m:oMath>
                </a14:m>
                <a:r>
                  <a:rPr lang="en-US" dirty="0"/>
                  <a:t> nach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Θ</m:t>
                    </m:r>
                  </m:oMath>
                </a14:m>
                <a:r>
                  <a:rPr lang="de-DE" dirty="0"/>
                  <a:t> ein Schätzer.</a:t>
                </a:r>
              </a:p>
              <a:p>
                <a:pPr lvl="1"/>
                <a:r>
                  <a:rPr lang="de-DE" sz="1200" b="1" dirty="0">
                    <a:solidFill>
                      <a:schemeClr val="accent4"/>
                    </a:solidFill>
                  </a:rPr>
                  <a:t>Beispiel (Schätzer)</a:t>
                </a:r>
                <a:r>
                  <a:rPr lang="de-DE" sz="1200" dirty="0"/>
                  <a:t>. Für das oben genannte Modell sind dies zwei mögliche Schätzer</a:t>
                </a:r>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1</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𝑛</m:t>
                          </m:r>
                        </m:den>
                      </m:f>
                      <m:nary>
                        <m:naryPr>
                          <m:chr m:val="∑"/>
                          <m:limLoc m:val="subSup"/>
                          <m:ctrlPr>
                            <a:rPr lang="en-US" sz="1200" b="0" i="1" smtClean="0">
                              <a:latin typeface="Cambria Math" panose="02040503050406030204" pitchFamily="18" charset="0"/>
                            </a:rPr>
                          </m:ctrlPr>
                        </m:naryPr>
                        <m:sub>
                          <m:r>
                            <m:rPr>
                              <m:brk m:alnAt="25"/>
                            </m:rPr>
                            <a:rPr lang="en-US" sz="1200" b="0" i="1" smtClean="0">
                              <a:latin typeface="Cambria Math" panose="02040503050406030204" pitchFamily="18" charset="0"/>
                            </a:rPr>
                            <m:t>𝑖</m:t>
                          </m:r>
                          <m:r>
                            <a:rPr lang="en-US" sz="1200" b="0" i="1" smtClean="0">
                              <a:latin typeface="Cambria Math" panose="02040503050406030204" pitchFamily="18" charset="0"/>
                            </a:rPr>
                            <m:t>=1</m:t>
                          </m:r>
                        </m:sub>
                        <m:sup>
                          <m:r>
                            <a:rPr lang="en-US" sz="1200" b="0" i="1" smtClean="0">
                              <a:latin typeface="Cambria Math" panose="02040503050406030204" pitchFamily="18" charset="0"/>
                            </a:rPr>
                            <m:t>𝑛</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𝑖</m:t>
                              </m:r>
                            </m:sub>
                          </m:sSub>
                        </m:e>
                      </m:nary>
                    </m:oMath>
                  </m:oMathPara>
                </a14:m>
                <a:endParaRPr lang="de-DE" dirty="0"/>
              </a:p>
              <a:p>
                <a:pPr marL="538162" lvl="2" indent="0">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2</m:t>
                          </m:r>
                        </m:sub>
                      </m:sSub>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𝑛</m:t>
                              </m:r>
                            </m:sub>
                          </m:sSub>
                        </m:e>
                      </m:d>
                      <m:r>
                        <a:rPr lang="en-US" sz="1200" b="0" i="1" smtClean="0">
                          <a:latin typeface="Cambria Math" panose="02040503050406030204" pitchFamily="18" charset="0"/>
                        </a:rPr>
                        <m:t>=500</m:t>
                      </m:r>
                    </m:oMath>
                  </m:oMathPara>
                </a14:m>
                <a:endParaRPr lang="de-DE" sz="1200" dirty="0"/>
              </a:p>
              <a:p>
                <a:pPr marL="538162" lvl="2" indent="0">
                  <a:buNone/>
                </a:pPr>
                <a:endParaRPr lang="de-DE" dirty="0"/>
              </a:p>
            </p:txBody>
          </p:sp>
        </mc:Choice>
        <mc:Fallback>
          <p:sp>
            <p:nvSpPr>
              <p:cNvPr id="2" name="Text Placeholder 1">
                <a:extLst>
                  <a:ext uri="{FF2B5EF4-FFF2-40B4-BE49-F238E27FC236}">
                    <a16:creationId xmlns:a16="http://schemas.microsoft.com/office/drawing/2014/main" id="{8DEAE341-9266-5324-E21F-E68426EA3DE1}"/>
                  </a:ext>
                </a:extLst>
              </p:cNvPr>
              <p:cNvSpPr>
                <a:spLocks noGrp="1" noRot="1" noChangeAspect="1" noMove="1" noResize="1" noEditPoints="1" noAdjustHandles="1" noChangeArrowheads="1" noChangeShapeType="1" noTextEdit="1"/>
              </p:cNvSpPr>
              <p:nvPr>
                <p:ph type="body" sz="quarter" idx="13"/>
              </p:nvPr>
            </p:nvSpPr>
            <p:spPr>
              <a:xfrm>
                <a:off x="358774" y="1239838"/>
                <a:ext cx="7525594" cy="3563937"/>
              </a:xfrm>
              <a:blipFill>
                <a:blip r:embed="rId2"/>
                <a:stretch>
                  <a:fillRect t="-355" r="-506" b="-26950"/>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C354FCF9-3CBB-A5C7-C9D1-0E4D6DF266BE}"/>
              </a:ext>
            </a:extLst>
          </p:cNvPr>
          <p:cNvSpPr>
            <a:spLocks noGrp="1"/>
          </p:cNvSpPr>
          <p:nvPr>
            <p:ph type="title"/>
          </p:nvPr>
        </p:nvSpPr>
        <p:spPr>
          <a:xfrm>
            <a:off x="358776" y="108001"/>
            <a:ext cx="6877051" cy="927588"/>
          </a:xfrm>
        </p:spPr>
        <p:txBody>
          <a:bodyPr/>
          <a:lstStyle/>
          <a:p>
            <a:r>
              <a:rPr lang="de-DE" dirty="0"/>
              <a:t>Parametrisches Modell &amp; Schätzer</a:t>
            </a:r>
          </a:p>
        </p:txBody>
      </p:sp>
      <p:cxnSp>
        <p:nvCxnSpPr>
          <p:cNvPr id="4" name="Straight Arrow Connector 3">
            <a:extLst>
              <a:ext uri="{FF2B5EF4-FFF2-40B4-BE49-F238E27FC236}">
                <a16:creationId xmlns:a16="http://schemas.microsoft.com/office/drawing/2014/main" id="{DF00B6C8-C554-DBD1-17EB-33F506F81005}"/>
              </a:ext>
            </a:extLst>
          </p:cNvPr>
          <p:cNvCxnSpPr>
            <a:cxnSpLocks/>
          </p:cNvCxnSpPr>
          <p:nvPr/>
        </p:nvCxnSpPr>
        <p:spPr bwMode="gray">
          <a:xfrm flipH="1">
            <a:off x="4788024" y="4483450"/>
            <a:ext cx="1440160" cy="130021"/>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705A2B4-D90F-4A12-0D68-D947FF344753}"/>
              </a:ext>
            </a:extLst>
          </p:cNvPr>
          <p:cNvSpPr txBox="1"/>
          <p:nvPr/>
        </p:nvSpPr>
        <p:spPr bwMode="gray">
          <a:xfrm>
            <a:off x="6217027" y="4279201"/>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Benutzt die Daten</a:t>
            </a:r>
          </a:p>
        </p:txBody>
      </p:sp>
      <p:cxnSp>
        <p:nvCxnSpPr>
          <p:cNvPr id="8" name="Straight Arrow Connector 7">
            <a:extLst>
              <a:ext uri="{FF2B5EF4-FFF2-40B4-BE49-F238E27FC236}">
                <a16:creationId xmlns:a16="http://schemas.microsoft.com/office/drawing/2014/main" id="{B1B08DE8-8419-9CBD-4427-4542D83C9CF1}"/>
              </a:ext>
            </a:extLst>
          </p:cNvPr>
          <p:cNvCxnSpPr>
            <a:cxnSpLocks/>
            <a:stCxn id="9" idx="1"/>
          </p:cNvCxnSpPr>
          <p:nvPr/>
        </p:nvCxnSpPr>
        <p:spPr bwMode="gray">
          <a:xfrm flipH="1">
            <a:off x="4572000" y="4898927"/>
            <a:ext cx="1645027" cy="0"/>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7DB2F6-B05C-00BC-0300-E1C3B8F32A60}"/>
              </a:ext>
            </a:extLst>
          </p:cNvPr>
          <p:cNvSpPr txBox="1"/>
          <p:nvPr/>
        </p:nvSpPr>
        <p:spPr bwMode="gray">
          <a:xfrm>
            <a:off x="6217027" y="4731792"/>
            <a:ext cx="1296144"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Ignoriert die Daten</a:t>
            </a:r>
          </a:p>
        </p:txBody>
      </p:sp>
      <p:sp>
        <p:nvSpPr>
          <p:cNvPr id="6" name="Rounded Rectangle 5">
            <a:extLst>
              <a:ext uri="{FF2B5EF4-FFF2-40B4-BE49-F238E27FC236}">
                <a16:creationId xmlns:a16="http://schemas.microsoft.com/office/drawing/2014/main" id="{8C3FD2F0-0AB8-FD54-FBDE-980177D4A058}"/>
              </a:ext>
            </a:extLst>
          </p:cNvPr>
          <p:cNvSpPr/>
          <p:nvPr/>
        </p:nvSpPr>
        <p:spPr bwMode="gray">
          <a:xfrm>
            <a:off x="3176092" y="2820283"/>
            <a:ext cx="1899964" cy="543555"/>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4D90E968-CD06-462D-6A54-B9E981911F6B}"/>
              </a:ext>
            </a:extLst>
          </p:cNvPr>
          <p:cNvCxnSpPr>
            <a:cxnSpLocks/>
          </p:cNvCxnSpPr>
          <p:nvPr/>
        </p:nvCxnSpPr>
        <p:spPr bwMode="gray">
          <a:xfrm flipH="1" flipV="1">
            <a:off x="5031804" y="3363838"/>
            <a:ext cx="376569" cy="9409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E063408-EE69-1178-357A-ACCDF923FF4C}"/>
              </a:ext>
            </a:extLst>
          </p:cNvPr>
          <p:cNvSpPr txBox="1"/>
          <p:nvPr/>
        </p:nvSpPr>
        <p:spPr bwMode="gray">
          <a:xfrm>
            <a:off x="5366668" y="329080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Tree>
    <p:extLst>
      <p:ext uri="{BB962C8B-B14F-4D97-AF65-F5344CB8AC3E}">
        <p14:creationId xmlns:p14="http://schemas.microsoft.com/office/powerpoint/2010/main" val="3553278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par>
                                <p:cTn id="27" presetID="2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dissolv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dissolve">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dissolve">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dissolve">
                                      <p:cBhvr>
                                        <p:cTn id="54" dur="500"/>
                                        <p:tgtEl>
                                          <p:spTgt spid="5"/>
                                        </p:tgtEl>
                                      </p:cBhvr>
                                    </p:animEffect>
                                  </p:childTnLst>
                                </p:cTn>
                              </p:par>
                              <p:par>
                                <p:cTn id="55" presetID="22" presetClass="entr" presetSubtype="2"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right)">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par>
                                <p:cTn id="63" presetID="22" presetClass="entr" presetSubtype="2"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right)">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6"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3B46A4F5-08D5-13C6-702E-FB263996F11D}"/>
                  </a:ext>
                </a:extLst>
              </p:cNvPr>
              <p:cNvSpPr>
                <a:spLocks noGrp="1"/>
              </p:cNvSpPr>
              <p:nvPr>
                <p:ph type="body" sz="quarter" idx="13"/>
              </p:nvPr>
            </p:nvSpPr>
            <p:spPr/>
            <p:txBody>
              <a:bodyPr/>
              <a:lstStyle/>
              <a:p>
                <a:r>
                  <a:rPr lang="de-DE" b="1" dirty="0">
                    <a:solidFill>
                      <a:schemeClr val="accent4"/>
                    </a:solidFill>
                  </a:rPr>
                  <a:t>Beispiel (Club)</a:t>
                </a:r>
                <a:r>
                  <a:rPr lang="de-DE" dirty="0"/>
                  <a:t>. Wir beobachten 200 Wartende vor einem Club, bei dem die Türsteherin mit einer unbekannten Wahrscheinlichkeit einen Gast einlässt. Welches parametrische Modell bietet sich an, um die unbekannte Wahrscheinlichkeit zu schätzen und welchen Schätzer soll man wählen?</a:t>
                </a:r>
              </a:p>
              <a:p>
                <a:r>
                  <a:rPr lang="de-DE" b="1" dirty="0"/>
                  <a:t>Lösung</a:t>
                </a:r>
                <a:r>
                  <a:rPr lang="de-DE" dirty="0"/>
                  <a:t>. Sei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eine Bernoulli-verteilte Zufallsvariable,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a:latin typeface="Cambria Math" panose="02040503050406030204" pitchFamily="18" charset="0"/>
                      </a:rPr>
                      <m:t>Bern</m:t>
                    </m:r>
                    <m:d>
                      <m:dPr>
                        <m:ctrlPr>
                          <a:rPr lang="en-US" i="1">
                            <a:latin typeface="Cambria Math" panose="02040503050406030204" pitchFamily="18" charset="0"/>
                          </a:rPr>
                        </m:ctrlPr>
                      </m:dPr>
                      <m:e>
                        <m:r>
                          <a:rPr lang="en-US" i="1">
                            <a:latin typeface="Cambria Math" panose="02040503050406030204" pitchFamily="18" charset="0"/>
                          </a:rPr>
                          <m:t>𝑝</m:t>
                        </m:r>
                      </m:e>
                    </m:d>
                  </m:oMath>
                </a14:m>
                <a:r>
                  <a:rPr lang="de-DE" dirty="0"/>
                  <a:t> mit der Bedeutung</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m:rPr>
                                        <m:sty m:val="p"/>
                                      </m:rPr>
                                      <a:rPr lang="en-US" b="0" i="0" smtClean="0">
                                        <a:latin typeface="Cambria Math" panose="02040503050406030204" pitchFamily="18" charset="0"/>
                                      </a:rPr>
                                      <m:t>Gast</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m:rPr>
                                        <m:sty m:val="p"/>
                                      </m:rPr>
                                      <a:rPr lang="en-US" b="0" i="0" smtClean="0">
                                        <a:latin typeface="Cambria Math" panose="02040503050406030204" pitchFamily="18" charset="0"/>
                                      </a:rPr>
                                      <m:t>wird</m:t>
                                    </m:r>
                                    <m:r>
                                      <a:rPr lang="en-US" b="0" i="0" smtClean="0">
                                        <a:latin typeface="Cambria Math" panose="02040503050406030204" pitchFamily="18" charset="0"/>
                                      </a:rPr>
                                      <m:t> </m:t>
                                    </m:r>
                                    <m:r>
                                      <m:rPr>
                                        <m:sty m:val="p"/>
                                      </m:rPr>
                                      <a:rPr lang="en-US" b="0" i="0" smtClean="0">
                                        <a:latin typeface="Cambria Math" panose="02040503050406030204" pitchFamily="18" charset="0"/>
                                      </a:rPr>
                                      <m:t>nicht</m:t>
                                    </m:r>
                                    <m:r>
                                      <a:rPr lang="en-US" b="0" i="0" smtClean="0">
                                        <a:latin typeface="Cambria Math" panose="02040503050406030204" pitchFamily="18" charset="0"/>
                                      </a:rPr>
                                      <m:t> </m:t>
                                    </m:r>
                                    <m:r>
                                      <m:rPr>
                                        <m:sty m:val="p"/>
                                      </m:rPr>
                                      <a:rPr lang="en-US" b="0" i="0" smtClean="0">
                                        <a:latin typeface="Cambria Math" panose="02040503050406030204" pitchFamily="18" charset="0"/>
                                      </a:rPr>
                                      <m:t>reingelassen</m:t>
                                    </m:r>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m:rPr>
                                        <m:sty m:val="p"/>
                                      </m:rPr>
                                      <a:rPr lang="en-US">
                                        <a:latin typeface="Cambria Math" panose="02040503050406030204" pitchFamily="18" charset="0"/>
                                      </a:rPr>
                                      <m:t>Gast</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 </m:t>
                                    </m:r>
                                    <m:r>
                                      <m:rPr>
                                        <m:sty m:val="p"/>
                                      </m:rPr>
                                      <a:rPr lang="en-US">
                                        <a:latin typeface="Cambria Math" panose="02040503050406030204" pitchFamily="18" charset="0"/>
                                      </a:rPr>
                                      <m:t>wird</m:t>
                                    </m:r>
                                    <m:r>
                                      <a:rPr lang="en-US">
                                        <a:latin typeface="Cambria Math" panose="02040503050406030204" pitchFamily="18" charset="0"/>
                                      </a:rPr>
                                      <m:t> </m:t>
                                    </m:r>
                                    <m:r>
                                      <m:rPr>
                                        <m:sty m:val="p"/>
                                      </m:rPr>
                                      <a:rPr lang="en-US">
                                        <a:latin typeface="Cambria Math" panose="02040503050406030204" pitchFamily="18" charset="0"/>
                                      </a:rPr>
                                      <m:t>reingelassen</m:t>
                                    </m:r>
                                    <m:r>
                                      <a:rPr lang="en-US" b="0" i="0" smtClean="0">
                                        <a:latin typeface="Cambria Math" panose="02040503050406030204" pitchFamily="18" charset="0"/>
                                      </a:rPr>
                                      <m:t>          </m:t>
                                    </m:r>
                                  </m:e>
                                </m:mr>
                              </m:m>
                            </m:e>
                          </m:eqArr>
                        </m:e>
                      </m:d>
                    </m:oMath>
                  </m:oMathPara>
                </a14:m>
                <a:endParaRPr lang="de-DE" dirty="0"/>
              </a:p>
              <a:p>
                <a:pPr marL="268287" lvl="1" indent="0">
                  <a:buNone/>
                </a:pPr>
                <a:r>
                  <a:rPr lang="de-DE" dirty="0"/>
                  <a:t>Alle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de-DE" dirty="0"/>
                  <a:t> sind paarweise unabhängig. Dann ist die Stichprobe eine Realisierung 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200</m:t>
                        </m:r>
                      </m:sub>
                    </m:sSub>
                  </m:oMath>
                </a14:m>
                <a:r>
                  <a:rPr lang="de-DE" dirty="0"/>
                  <a:t> und das ein-parametrische Modell ist</a:t>
                </a:r>
              </a:p>
              <a:p>
                <a:pPr marL="268287"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200</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𝒫</m:t>
                          </m:r>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200</m:t>
                                  </m:r>
                                </m:sup>
                              </m:sSup>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200</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nary>
                                    <m:naryPr>
                                      <m:chr m:val="∏"/>
                                      <m:limLoc m:val="subSup"/>
                                      <m:ctrlPr>
                                        <a:rPr lang="en-US" i="1">
                                          <a:latin typeface="Cambria Math" panose="02040503050406030204" pitchFamily="18" charset="0"/>
                                          <a:ea typeface="Cambria Math" panose="02040503050406030204" pitchFamily="18" charset="0"/>
                                        </a:rPr>
                                      </m:ctrlPr>
                                    </m:naryPr>
                                    <m:sub>
                                      <m:r>
                                        <m:rPr>
                                          <m:brk m:alnAt="25"/>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200</m:t>
                                      </m:r>
                                    </m:sup>
                                    <m:e>
                                      <m:r>
                                        <m:rPr>
                                          <m:sty m:val="p"/>
                                        </m:rPr>
                                        <a:rPr lang="en-US">
                                          <a:latin typeface="Cambria Math" panose="02040503050406030204" pitchFamily="18" charset="0"/>
                                          <a:ea typeface="Cambria Math" panose="02040503050406030204" pitchFamily="18" charset="0"/>
                                        </a:rPr>
                                        <m:t>Bern</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e>
                                      </m:d>
                                    </m:e>
                                  </m:nary>
                                  <m:r>
                                    <a:rPr lang="en-US" i="1">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d>
                        </m:e>
                      </m:d>
                    </m:oMath>
                  </m:oMathPara>
                </a14:m>
                <a:endParaRPr lang="de-DE" dirty="0"/>
              </a:p>
              <a:p>
                <a:pPr marL="268287" lvl="1" indent="0">
                  <a:buNone/>
                </a:pPr>
                <a:r>
                  <a:rPr lang="de-DE" dirty="0"/>
                  <a:t>Ein möglicher Schätzer für </a:t>
                </a:r>
                <a14:m>
                  <m:oMath xmlns:m="http://schemas.openxmlformats.org/officeDocument/2006/math">
                    <m:r>
                      <a:rPr lang="en-US" b="0" i="1" smtClean="0">
                        <a:latin typeface="Cambria Math" panose="02040503050406030204" pitchFamily="18" charset="0"/>
                      </a:rPr>
                      <m:t>𝑝</m:t>
                    </m:r>
                  </m:oMath>
                </a14:m>
                <a:r>
                  <a:rPr lang="de-DE" dirty="0"/>
                  <a:t> ist die Zufallsvariable</a:t>
                </a:r>
              </a:p>
              <a:p>
                <a:pPr marL="268287" lvl="1"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200</m:t>
                              </m:r>
                            </m:sub>
                          </m:sSub>
                        </m:e>
                      </m:d>
                      <m:r>
                        <a:rPr lang="en-US" b="0" i="1" dirty="0" smtClean="0">
                          <a:solidFill>
                            <a:schemeClr val="tx1"/>
                          </a:solidFill>
                          <a:latin typeface="Cambria Math" panose="02040503050406030204" pitchFamily="18" charset="0"/>
                        </a:rPr>
                        <m:t>=</m:t>
                      </m:r>
                      <m:f>
                        <m:fPr>
                          <m:ctrlPr>
                            <a:rPr lang="en-US" b="0" i="1" dirty="0" smtClean="0">
                              <a:solidFill>
                                <a:schemeClr val="tx1"/>
                              </a:solidFill>
                              <a:latin typeface="Cambria Math" panose="02040503050406030204" pitchFamily="18" charset="0"/>
                            </a:rPr>
                          </m:ctrlPr>
                        </m:fPr>
                        <m:num>
                          <m:r>
                            <a:rPr lang="en-US" b="0" i="1" dirty="0" smtClean="0">
                              <a:solidFill>
                                <a:schemeClr val="tx1"/>
                              </a:solidFill>
                              <a:latin typeface="Cambria Math" panose="02040503050406030204" pitchFamily="18" charset="0"/>
                            </a:rPr>
                            <m:t>1</m:t>
                          </m:r>
                        </m:num>
                        <m:den>
                          <m:r>
                            <a:rPr lang="en-US" b="0" i="1" dirty="0" smtClean="0">
                              <a:solidFill>
                                <a:schemeClr val="tx1"/>
                              </a:solidFill>
                              <a:latin typeface="Cambria Math" panose="02040503050406030204" pitchFamily="18" charset="0"/>
                            </a:rPr>
                            <m:t>200</m:t>
                          </m:r>
                        </m:den>
                      </m:f>
                      <m:nary>
                        <m:naryPr>
                          <m:chr m:val="∑"/>
                          <m:ctrlPr>
                            <a:rPr lang="en-US" b="0"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200</m:t>
                          </m:r>
                        </m:sup>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𝑖</m:t>
                              </m:r>
                            </m:sub>
                          </m:sSub>
                        </m:e>
                      </m:nary>
                    </m:oMath>
                  </m:oMathPara>
                </a14:m>
                <a:endParaRPr lang="de-DE" dirty="0"/>
              </a:p>
            </p:txBody>
          </p:sp>
        </mc:Choice>
        <mc:Fallback xmlns="">
          <p:sp>
            <p:nvSpPr>
              <p:cNvPr id="2" name="Text Placeholder 1">
                <a:extLst>
                  <a:ext uri="{FF2B5EF4-FFF2-40B4-BE49-F238E27FC236}">
                    <a16:creationId xmlns:a16="http://schemas.microsoft.com/office/drawing/2014/main" id="{3B46A4F5-08D5-13C6-702E-FB263996F1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7943"/>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43C7DAF3-575A-822B-E793-ADB150D61405}"/>
              </a:ext>
            </a:extLst>
          </p:cNvPr>
          <p:cNvSpPr>
            <a:spLocks noGrp="1"/>
          </p:cNvSpPr>
          <p:nvPr>
            <p:ph type="title"/>
          </p:nvPr>
        </p:nvSpPr>
        <p:spPr/>
        <p:txBody>
          <a:bodyPr/>
          <a:lstStyle/>
          <a:p>
            <a:r>
              <a:rPr lang="de-DE" dirty="0"/>
              <a:t>Beispiel: Parametrisches Modell &amp; Schätzer </a:t>
            </a:r>
          </a:p>
        </p:txBody>
      </p:sp>
      <p:pic>
        <p:nvPicPr>
          <p:cNvPr id="1026" name="Picture 2" descr="Hopefuls queue to enter Berghain ... many will be refused entry.">
            <a:extLst>
              <a:ext uri="{FF2B5EF4-FFF2-40B4-BE49-F238E27FC236}">
                <a16:creationId xmlns:a16="http://schemas.microsoft.com/office/drawing/2014/main" id="{08F28B7A-C69B-3056-A3CF-CB79AA17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101" y="1347614"/>
            <a:ext cx="1673390" cy="94195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extLst>
              <a:ext uri="{FF2B5EF4-FFF2-40B4-BE49-F238E27FC236}">
                <a16:creationId xmlns:a16="http://schemas.microsoft.com/office/drawing/2014/main" id="{5251F8C5-7A1C-1CFE-D3B0-A5316D29B2E5}"/>
              </a:ext>
            </a:extLst>
          </p:cNvPr>
          <p:cNvSpPr/>
          <p:nvPr/>
        </p:nvSpPr>
        <p:spPr bwMode="gray">
          <a:xfrm>
            <a:off x="2771801" y="3615630"/>
            <a:ext cx="2592288"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7" name="Straight Arrow Connector 6">
            <a:extLst>
              <a:ext uri="{FF2B5EF4-FFF2-40B4-BE49-F238E27FC236}">
                <a16:creationId xmlns:a16="http://schemas.microsoft.com/office/drawing/2014/main" id="{D029A313-4D76-03C0-DDB7-DF5493FDCAD8}"/>
              </a:ext>
            </a:extLst>
          </p:cNvPr>
          <p:cNvCxnSpPr>
            <a:cxnSpLocks/>
          </p:cNvCxnSpPr>
          <p:nvPr/>
        </p:nvCxnSpPr>
        <p:spPr bwMode="gray">
          <a:xfrm flipH="1" flipV="1">
            <a:off x="5292080" y="4227934"/>
            <a:ext cx="307611" cy="57859"/>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311A-0449-AC68-8541-437E778439E8}"/>
              </a:ext>
            </a:extLst>
          </p:cNvPr>
          <p:cNvSpPr txBox="1"/>
          <p:nvPr/>
        </p:nvSpPr>
        <p:spPr bwMode="gray">
          <a:xfrm>
            <a:off x="5557986" y="4118658"/>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Produktverteilung wegen angenommener Unabhängigkeit</a:t>
            </a:r>
          </a:p>
        </p:txBody>
      </p:sp>
      <p:sp>
        <p:nvSpPr>
          <p:cNvPr id="10" name="Rounded Rectangle 9">
            <a:extLst>
              <a:ext uri="{FF2B5EF4-FFF2-40B4-BE49-F238E27FC236}">
                <a16:creationId xmlns:a16="http://schemas.microsoft.com/office/drawing/2014/main" id="{9A95E232-537D-D2FB-87EF-6F11D28F101C}"/>
              </a:ext>
            </a:extLst>
          </p:cNvPr>
          <p:cNvSpPr/>
          <p:nvPr/>
        </p:nvSpPr>
        <p:spPr bwMode="gray">
          <a:xfrm>
            <a:off x="3913959" y="4457096"/>
            <a:ext cx="883675" cy="612304"/>
          </a:xfrm>
          <a:prstGeom prst="roundRect">
            <a:avLst/>
          </a:prstGeom>
          <a:solidFill>
            <a:srgbClr val="B1063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cxnSp>
        <p:nvCxnSpPr>
          <p:cNvPr id="11" name="Straight Arrow Connector 10">
            <a:extLst>
              <a:ext uri="{FF2B5EF4-FFF2-40B4-BE49-F238E27FC236}">
                <a16:creationId xmlns:a16="http://schemas.microsoft.com/office/drawing/2014/main" id="{DAE673D0-39E4-CCDE-42EB-BEE42765F4DA}"/>
              </a:ext>
            </a:extLst>
          </p:cNvPr>
          <p:cNvCxnSpPr>
            <a:cxnSpLocks/>
            <a:stCxn id="12" idx="1"/>
          </p:cNvCxnSpPr>
          <p:nvPr/>
        </p:nvCxnSpPr>
        <p:spPr bwMode="gray">
          <a:xfrm flipH="1" flipV="1">
            <a:off x="4797634" y="4763682"/>
            <a:ext cx="831890" cy="28335"/>
          </a:xfrm>
          <a:prstGeom prst="straightConnector1">
            <a:avLst/>
          </a:prstGeom>
          <a:ln>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D5C553-9E13-944C-7430-90C8B0527A7F}"/>
              </a:ext>
            </a:extLst>
          </p:cNvPr>
          <p:cNvSpPr txBox="1"/>
          <p:nvPr/>
        </p:nvSpPr>
        <p:spPr bwMode="gray">
          <a:xfrm>
            <a:off x="5629524" y="4624882"/>
            <a:ext cx="2182836" cy="334270"/>
          </a:xfrm>
          <a:prstGeom prst="rect">
            <a:avLst/>
          </a:prstGeom>
          <a:noFill/>
        </p:spPr>
        <p:txBody>
          <a:bodyPr wrap="squar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Empirischer Anteil von Gästen, die in den Club eingelassen wurden</a:t>
            </a:r>
          </a:p>
        </p:txBody>
      </p:sp>
    </p:spTree>
    <p:extLst>
      <p:ext uri="{BB962C8B-B14F-4D97-AF65-F5344CB8AC3E}">
        <p14:creationId xmlns:p14="http://schemas.microsoft.com/office/powerpoint/2010/main" val="1898282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ssolve">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500"/>
                                        <p:tgtEl>
                                          <p:spTgt spid="8"/>
                                        </p:tgtEl>
                                      </p:cBhvr>
                                    </p:animEffect>
                                  </p:childTnLst>
                                </p:cTn>
                              </p:par>
                              <p:par>
                                <p:cTn id="35" presetID="22" presetClass="entr" presetSubtype="2"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dissolve">
                                      <p:cBhvr>
                                        <p:cTn id="42" dur="500"/>
                                        <p:tgtEl>
                                          <p:spTgt spid="2">
                                            <p:txEl>
                                              <p:pRg st="5" end="5"/>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dissolve">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22" presetClass="entr" presetSubtype="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de-DE" dirty="0"/>
              <a:t>Parametrische Schätzer</a:t>
            </a:r>
          </a:p>
          <a:p>
            <a:r>
              <a:rPr lang="de-DE" b="1" dirty="0"/>
              <a:t>Eigenschaften von Schätzern</a:t>
            </a:r>
            <a:endParaRPr lang="de-DE" dirty="0"/>
          </a:p>
          <a:p>
            <a:r>
              <a:rPr lang="de-DE" dirty="0"/>
              <a:t>Verteilung von Schätzern</a:t>
            </a:r>
          </a:p>
          <a:p>
            <a:r>
              <a:rPr lang="de-DE" dirty="0">
                <a:solidFill>
                  <a:schemeClr val="accent5"/>
                </a:solidFill>
              </a:rPr>
              <a:t>Maximum </a:t>
            </a:r>
            <a:r>
              <a:rPr lang="en-US" dirty="0">
                <a:solidFill>
                  <a:schemeClr val="accent5"/>
                </a:solidFill>
              </a:rPr>
              <a:t>Likelihood</a:t>
            </a:r>
            <a:r>
              <a:rPr lang="de-DE" dirty="0">
                <a:solidFill>
                  <a:schemeClr val="accent5"/>
                </a:solidFill>
              </a:rPr>
              <a:t> Prinzip</a:t>
            </a:r>
          </a:p>
          <a:p>
            <a:r>
              <a:rPr lang="en-AU" i="1" dirty="0">
                <a:solidFill>
                  <a:schemeClr val="accent5"/>
                </a:solidFill>
              </a:rPr>
              <a:t>Method of Moments</a:t>
            </a:r>
          </a:p>
          <a:p>
            <a:endParaRPr lang="de-DE" dirty="0"/>
          </a:p>
          <a:p>
            <a:endParaRPr lang="de-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14484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32E12F6-FFB6-BAEE-2DF9-6078A0842A37}"/>
                  </a:ext>
                </a:extLst>
              </p:cNvPr>
              <p:cNvSpPr>
                <a:spLocks noGrp="1"/>
              </p:cNvSpPr>
              <p:nvPr>
                <p:ph type="body" sz="quarter" idx="13"/>
              </p:nvPr>
            </p:nvSpPr>
            <p:spPr>
              <a:xfrm>
                <a:off x="358776" y="1239837"/>
                <a:ext cx="7237560" cy="3563938"/>
              </a:xfrm>
            </p:spPr>
            <p:txBody>
              <a:bodyPr/>
              <a:lstStyle/>
              <a:p>
                <a:r>
                  <a:rPr lang="de-DE" b="1" dirty="0"/>
                  <a:t>Beobachtung</a:t>
                </a:r>
                <a:r>
                  <a:rPr lang="de-DE" dirty="0"/>
                  <a:t>: Wenn ein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eine Zufallsvariable ist, dann hat er auch eine Verteilung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𝑇</m:t>
                        </m:r>
                      </m:sub>
                    </m:sSub>
                  </m:oMath>
                </a14:m>
                <a:r>
                  <a:rPr lang="de-DE" dirty="0"/>
                  <a:t>.</a:t>
                </a:r>
              </a:p>
              <a:p>
                <a:r>
                  <a:rPr lang="de-DE" b="1" dirty="0"/>
                  <a:t>Frage</a:t>
                </a:r>
                <a:r>
                  <a:rPr lang="de-DE" dirty="0"/>
                  <a:t>: Wie wähle ich unter verschiedenen Schätzern aus?</a:t>
                </a:r>
              </a:p>
              <a:p>
                <a:r>
                  <a:rPr lang="de-DE" b="1" dirty="0"/>
                  <a:t>Idee</a:t>
                </a:r>
                <a:r>
                  <a:rPr lang="de-DE" dirty="0"/>
                  <a:t>:</a:t>
                </a:r>
              </a:p>
              <a:p>
                <a:pPr marL="611187" lvl="1" indent="-342900">
                  <a:buFont typeface="+mj-lt"/>
                  <a:buAutoNum type="arabicPeriod"/>
                </a:pPr>
                <a:r>
                  <a:rPr lang="de-DE" sz="1200" dirty="0"/>
                  <a:t>Schätzer sind „im Mittel“ korrekt (Erwartungstreue)</a:t>
                </a:r>
              </a:p>
              <a:p>
                <a:pPr marL="611187" lvl="1" indent="-342900">
                  <a:buFont typeface="+mj-lt"/>
                  <a:buAutoNum type="arabicPeriod"/>
                </a:pPr>
                <a:r>
                  <a:rPr lang="de-DE" sz="1200" dirty="0"/>
                  <a:t>Schätzer machen im Erwartungswert über alle Stichproben den kleinsten Fehler (Effizienz)</a:t>
                </a:r>
              </a:p>
              <a:p>
                <a:endParaRPr lang="de-DE" b="1" dirty="0">
                  <a:solidFill>
                    <a:schemeClr val="accent1"/>
                  </a:solidFill>
                </a:endParaRPr>
              </a:p>
              <a:p>
                <a:r>
                  <a:rPr lang="de-DE" b="1" dirty="0">
                    <a:solidFill>
                      <a:schemeClr val="accent1"/>
                    </a:solidFill>
                  </a:rPr>
                  <a:t>Definition (Mittlerer Quadratischer Schätzfehler)</a:t>
                </a:r>
                <a:r>
                  <a:rPr lang="de-DE" dirty="0"/>
                  <a:t>. Für ein parametrisches Modell </a:t>
                </a:r>
                <a14:m>
                  <m:oMath xmlns:m="http://schemas.openxmlformats.org/officeDocument/2006/math">
                    <m:d>
                      <m:dPr>
                        <m:ctrlPr>
                          <a:rPr lang="de-DE" i="1" dirty="0" smtClean="0">
                            <a:latin typeface="Cambria Math" panose="02040503050406030204" pitchFamily="18" charset="0"/>
                          </a:rPr>
                        </m:ctrlPr>
                      </m:dPr>
                      <m:e>
                        <m:r>
                          <m:rPr>
                            <m:sty m:val="p"/>
                          </m:rPr>
                          <a:rPr lang="en-US" b="0" i="0" dirty="0" smtClean="0">
                            <a:latin typeface="Cambria Math" panose="02040503050406030204" pitchFamily="18" charset="0"/>
                          </a:rPr>
                          <m:t>Ω</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ℱ</m:t>
                        </m:r>
                        <m:r>
                          <a:rPr lang="en-US" b="0" i="1" dirty="0" smtClean="0">
                            <a:latin typeface="Cambria Math" panose="02040503050406030204" pitchFamily="18" charset="0"/>
                            <a:ea typeface="Cambria Math" panose="02040503050406030204" pitchFamily="18" charset="0"/>
                          </a:rPr>
                          <m:t>,</m:t>
                        </m:r>
                        <m:d>
                          <m:dPr>
                            <m:begChr m:val="{"/>
                            <m:endChr m:val="}"/>
                            <m:ctrlPr>
                              <a:rPr lang="en-US" b="0"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𝑃</m:t>
                                </m:r>
                              </m:e>
                              <m:sub>
                                <m:r>
                                  <a:rPr lang="en-US" i="1" dirty="0">
                                    <a:latin typeface="Cambria Math" panose="02040503050406030204" pitchFamily="18" charset="0"/>
                                    <a:ea typeface="Cambria Math" panose="02040503050406030204" pitchFamily="18" charset="0"/>
                                  </a:rPr>
                                  <m:t>𝜃</m:t>
                                </m:r>
                              </m:sub>
                            </m:sSub>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Θ</m:t>
                            </m:r>
                          </m:e>
                        </m:d>
                      </m:e>
                    </m:d>
                  </m:oMath>
                </a14:m>
                <a:r>
                  <a:rPr lang="de-DE" dirty="0"/>
                  <a:t> und einen Schätzer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r>
                      <m:rPr>
                        <m:sty m:val="p"/>
                      </m:rPr>
                      <a:rPr lang="en-US" b="0" i="0" smtClean="0">
                        <a:latin typeface="Cambria Math" panose="02040503050406030204" pitchFamily="18" charset="0"/>
                      </a:rPr>
                      <m:t>Θ</m:t>
                    </m:r>
                  </m:oMath>
                </a14:m>
                <a:r>
                  <a:rPr lang="de-DE" dirty="0"/>
                  <a:t> ist der mittlere quadratische Fehler (</a:t>
                </a:r>
                <a:r>
                  <a:rPr lang="de-DE" i="1" dirty="0"/>
                  <a:t>MSE</a:t>
                </a:r>
                <a:r>
                  <a:rPr lang="de-DE" dirty="0"/>
                  <a:t>) definiert als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MSE</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𝜃</m:t>
                              </m:r>
                            </m:sub>
                          </m:sSub>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𝜃</m:t>
                                  </m:r>
                                </m:e>
                              </m:d>
                            </m:e>
                            <m:sup>
                              <m:r>
                                <a:rPr lang="en-US" b="0" i="1" smtClean="0">
                                  <a:latin typeface="Cambria Math" panose="02040503050406030204" pitchFamily="18" charset="0"/>
                                </a:rPr>
                                <m:t>2</m:t>
                              </m:r>
                            </m:sup>
                          </m:sSup>
                        </m:e>
                      </m:d>
                    </m:oMath>
                  </m:oMathPara>
                </a14:m>
                <a:endParaRPr lang="de-DE" dirty="0"/>
              </a:p>
              <a:p>
                <a:r>
                  <a:rPr lang="de-DE" b="1" dirty="0">
                    <a:solidFill>
                      <a:schemeClr val="accent2"/>
                    </a:solidFill>
                  </a:rPr>
                  <a:t>Bemerkungen (Mittlerer Quadratischer Schätzfehler)</a:t>
                </a:r>
                <a:endParaRPr lang="de-DE" dirty="0"/>
              </a:p>
              <a:p>
                <a:pPr lvl="1"/>
                <a:r>
                  <a:rPr lang="de-DE" sz="1200" dirty="0"/>
                  <a:t>Der MSE bewertet die Qualität einer Schätzfunktion </a:t>
                </a:r>
                <a:r>
                  <a:rPr lang="de-DE" sz="1200" b="1" dirty="0"/>
                  <a:t>im Mittel</a:t>
                </a:r>
                <a:r>
                  <a:rPr lang="de-DE" sz="1200" dirty="0"/>
                  <a:t> über viele Stichproben!</a:t>
                </a:r>
              </a:p>
              <a:p>
                <a:pPr lvl="1"/>
                <a:r>
                  <a:rPr lang="de-DE" sz="1200" dirty="0"/>
                  <a:t>Der MSE ist eine Güteeigenschaft des Schätzprozesses, nicht einer einzelnen Schätzung!</a:t>
                </a:r>
                <a:endParaRPr lang="de-DE" dirty="0"/>
              </a:p>
              <a:p>
                <a:pPr marL="611187" lvl="1" indent="-342900">
                  <a:buFont typeface="+mj-lt"/>
                  <a:buAutoNum type="arabicPeriod"/>
                </a:pPr>
                <a:endParaRPr lang="de-DE" dirty="0"/>
              </a:p>
              <a:p>
                <a:pPr marL="611187" lvl="1" indent="-342900">
                  <a:buFont typeface="+mj-lt"/>
                  <a:buAutoNum type="arabicPeriod"/>
                </a:pPr>
                <a:endParaRPr lang="de-DE" dirty="0"/>
              </a:p>
              <a:p>
                <a:pPr marL="611187" lvl="1" indent="-342900">
                  <a:buFont typeface="+mj-lt"/>
                  <a:buAutoNum type="arabicPeriod"/>
                </a:pPr>
                <a:endParaRPr lang="de-DE" dirty="0"/>
              </a:p>
            </p:txBody>
          </p:sp>
        </mc:Choice>
        <mc:Fallback xmlns="">
          <p:sp>
            <p:nvSpPr>
              <p:cNvPr id="2" name="Text Placeholder 1">
                <a:extLst>
                  <a:ext uri="{FF2B5EF4-FFF2-40B4-BE49-F238E27FC236}">
                    <a16:creationId xmlns:a16="http://schemas.microsoft.com/office/drawing/2014/main" id="{C32E12F6-FFB6-BAEE-2DF9-6078A0842A37}"/>
                  </a:ext>
                </a:extLst>
              </p:cNvPr>
              <p:cNvSpPr>
                <a:spLocks noGrp="1" noRot="1" noChangeAspect="1" noMove="1" noResize="1" noEditPoints="1" noAdjustHandles="1" noChangeArrowheads="1" noChangeShapeType="1" noTextEdit="1"/>
              </p:cNvSpPr>
              <p:nvPr>
                <p:ph type="body" sz="quarter" idx="13"/>
              </p:nvPr>
            </p:nvSpPr>
            <p:spPr>
              <a:xfrm>
                <a:off x="358776" y="1239837"/>
                <a:ext cx="7237560" cy="3563938"/>
              </a:xfrm>
              <a:blipFill>
                <a:blip r:embed="rId2"/>
                <a:stretch>
                  <a:fillRect t="-355" b="-5319"/>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774A8AA1-A5D3-BC46-B197-FF07E58CF5C2}"/>
              </a:ext>
            </a:extLst>
          </p:cNvPr>
          <p:cNvSpPr>
            <a:spLocks noGrp="1"/>
          </p:cNvSpPr>
          <p:nvPr>
            <p:ph type="title"/>
          </p:nvPr>
        </p:nvSpPr>
        <p:spPr/>
        <p:txBody>
          <a:bodyPr/>
          <a:lstStyle/>
          <a:p>
            <a:r>
              <a:rPr lang="de-DE" dirty="0"/>
              <a:t>Eigenschaften von Schätzern</a:t>
            </a:r>
          </a:p>
        </p:txBody>
      </p:sp>
    </p:spTree>
    <p:extLst>
      <p:ext uri="{BB962C8B-B14F-4D97-AF65-F5344CB8AC3E}">
        <p14:creationId xmlns:p14="http://schemas.microsoft.com/office/powerpoint/2010/main" val="379521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dissolve">
                                      <p:cBhvr>
                                        <p:cTn id="28" dur="500"/>
                                        <p:tgtEl>
                                          <p:spTgt spid="2">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dissolv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dissolve">
                                      <p:cBhvr>
                                        <p:cTn id="36" dur="500"/>
                                        <p:tgtEl>
                                          <p:spTgt spid="2">
                                            <p:txEl>
                                              <p:pRg st="8" end="8"/>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dissolve">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dissolv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23852</TotalTime>
  <Words>1639</Words>
  <Application>Microsoft Macintosh PowerPoint</Application>
  <PresentationFormat>On-screen Show (16:9)</PresentationFormat>
  <Paragraphs>193</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Courier New</vt:lpstr>
      <vt:lpstr>Neo Sans Pro</vt:lpstr>
      <vt:lpstr>Open Sans</vt:lpstr>
      <vt:lpstr>Verdana</vt:lpstr>
      <vt:lpstr>TEMPLATE DEF Faculty v2022</vt:lpstr>
      <vt:lpstr>Mathe III</vt:lpstr>
      <vt:lpstr>Überblick</vt:lpstr>
      <vt:lpstr>Überblick</vt:lpstr>
      <vt:lpstr>Motivation: Parameterschätzung</vt:lpstr>
      <vt:lpstr>Stichprobe und Modell</vt:lpstr>
      <vt:lpstr>Parametrisches Modell &amp; Schätzer</vt:lpstr>
      <vt:lpstr>Beispiel: Parametrisches Modell &amp; Schätzer </vt:lpstr>
      <vt:lpstr>Überblick</vt:lpstr>
      <vt:lpstr>Eigenschaften von Schätzern</vt:lpstr>
      <vt:lpstr>Beispiele von Mittleren Quadratischen Schätzfehlern</vt:lpstr>
      <vt:lpstr>Verzerrungs-Varianz Zerlegung (bias-variance decomposition)</vt:lpstr>
      <vt:lpstr>Erwartungstreue</vt:lpstr>
      <vt:lpstr>Erwartungstreue der korrigierten empirischen Varianz</vt:lpstr>
      <vt:lpstr>Überblick</vt:lpstr>
      <vt:lpstr>Verteilung des empirischen Mittelwerts</vt:lpstr>
      <vt:lpstr>Verteilung von X ̅_n und V ̂[X_1,…,X_n ] bei Normalverteilung</vt:lpstr>
      <vt:lpstr>Verteilung von X ̅_n und V ̂[X_1,…,X_n ] bei Normalverteilung</vt:lpstr>
      <vt:lpstr>Verteilung von X ̅_n und V ̂[X_1,…,X_n ] bei Normalverteilung</vt:lpstr>
      <vt:lpstr>Verteilung des empirischen normierten Mittelwertschätzers</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Ralf Herbrich</cp:lastModifiedBy>
  <cp:revision>302</cp:revision>
  <cp:lastPrinted>2014-05-07T12:19:03Z</cp:lastPrinted>
  <dcterms:created xsi:type="dcterms:W3CDTF">2022-08-10T08:10:37Z</dcterms:created>
  <dcterms:modified xsi:type="dcterms:W3CDTF">2023-12-11T07:20:08Z</dcterms:modified>
</cp:coreProperties>
</file>