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1" r:id="rId2"/>
    <p:sldId id="303" r:id="rId3"/>
    <p:sldId id="305" r:id="rId4"/>
    <p:sldId id="306" r:id="rId5"/>
    <p:sldId id="307" r:id="rId6"/>
    <p:sldId id="308" r:id="rId7"/>
    <p:sldId id="309" r:id="rId8"/>
    <p:sldId id="310" r:id="rId9"/>
    <p:sldId id="312" r:id="rId10"/>
    <p:sldId id="311" r:id="rId11"/>
    <p:sldId id="313" r:id="rId12"/>
    <p:sldId id="314" r:id="rId13"/>
    <p:sldId id="315" r:id="rId14"/>
    <p:sldId id="320" r:id="rId15"/>
    <p:sldId id="316" r:id="rId16"/>
    <p:sldId id="317" r:id="rId17"/>
    <p:sldId id="318" r:id="rId18"/>
    <p:sldId id="319" r:id="rId19"/>
    <p:sldId id="304" r:id="rId20"/>
  </p:sldIdLst>
  <p:sldSz cx="9144000" cy="5143500" type="screen16x9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A5A5A5"/>
    <a:srgbClr val="323232"/>
    <a:srgbClr val="FFFFFF"/>
    <a:srgbClr val="B4B4B4"/>
    <a:srgbClr val="C00000"/>
    <a:srgbClr val="B1063A"/>
    <a:srgbClr val="000000"/>
    <a:srgbClr val="FFFF00"/>
    <a:srgbClr val="FB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51"/>
    <p:restoredTop sz="94065"/>
  </p:normalViewPr>
  <p:slideViewPr>
    <p:cSldViewPr snapToObjects="1" showGuides="1">
      <p:cViewPr varScale="1">
        <p:scale>
          <a:sx n="114" d="100"/>
          <a:sy n="114" d="100"/>
        </p:scale>
        <p:origin x="184" y="912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10/28/23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10/28/23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6514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4285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071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noProof="0"/>
              <a:t>Insert picture by </a:t>
            </a:r>
            <a:br>
              <a:rPr lang="de-DE" noProof="0"/>
            </a:br>
            <a:r>
              <a:rPr lang="de-DE" noProof="0"/>
              <a:t>clicking the icon</a:t>
            </a:r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Presentation title</a:t>
            </a:r>
            <a:br>
              <a:rPr lang="de-DE" noProof="0"/>
            </a:br>
            <a:r>
              <a:rPr lang="de-DE" noProof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Speaker</a:t>
            </a:r>
            <a:br>
              <a:rPr lang="de-DE" noProof="0"/>
            </a:br>
            <a:r>
              <a:rPr lang="de-DE" noProof="0"/>
              <a:t>Job Description</a:t>
            </a:r>
            <a:br>
              <a:rPr lang="de-DE" noProof="0"/>
            </a:br>
            <a:r>
              <a:rPr lang="de-DE" noProof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Maximum 2 Zeilen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Beispiel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Überblick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</a:t>
            </a:r>
            <a:r>
              <a:rPr lang="de-DE" noProof="0" dirty="0" err="1"/>
              <a:t>picture</a:t>
            </a:r>
            <a:r>
              <a:rPr lang="en-US" noProof="0" dirty="0"/>
              <a:t>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Maximal zwei Zeilen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Mathe III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noProof="0" dirty="0"/>
              <a:t>Unit 3a – </a:t>
            </a:r>
            <a:br>
              <a:rPr lang="de-DE" sz="800" noProof="0" dirty="0"/>
            </a:br>
            <a:r>
              <a:rPr lang="de-DE" sz="800" noProof="0" dirty="0"/>
              <a:t>Eindimensionale Zufallsvariablen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/19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9" r:id="rId2"/>
    <p:sldLayoutId id="2147483662" r:id="rId3"/>
    <p:sldLayoutId id="2147483650" r:id="rId4"/>
    <p:sldLayoutId id="2147483664" r:id="rId5"/>
    <p:sldLayoutId id="2147483652" r:id="rId6"/>
    <p:sldLayoutId id="2147483657" r:id="rId7"/>
    <p:sldLayoutId id="2147483665" r:id="rId8"/>
    <p:sldLayoutId id="2147483663" r:id="rId9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3.jpe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ak Ridge Institute for Science and Education Logo">
            <a:extLst>
              <a:ext uri="{FF2B5EF4-FFF2-40B4-BE49-F238E27FC236}">
                <a16:creationId xmlns:a16="http://schemas.microsoft.com/office/drawing/2014/main" id="{8FDC0507-546E-9FC9-3CB2-AFC6E2B17D6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Mathe III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de-DE" dirty="0"/>
              <a:t>Eindimensionale Zufallsvariablen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Zufallsvariable</a:t>
            </a:r>
          </a:p>
          <a:p>
            <a:pPr marL="342900" indent="-342900"/>
            <a:r>
              <a:rPr lang="de-DE" altLang="en-DE" b="1" dirty="0"/>
              <a:t>Dichte und Zähldichte</a:t>
            </a:r>
          </a:p>
          <a:p>
            <a:pPr marL="342900" indent="-342900"/>
            <a:r>
              <a:rPr lang="de-DE" altLang="en-DE" dirty="0"/>
              <a:t>Verteilungsfunktion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Transformation und Simulation von Zufallsvariablen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Erwartungswert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Varianz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03831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9F293D6-9BB3-33BC-43A7-DF5AC68DA5E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21536" cy="3563938"/>
              </a:xfrm>
            </p:spPr>
            <p:txBody>
              <a:bodyPr/>
              <a:lstStyle/>
              <a:p>
                <a:r>
                  <a:rPr lang="de-DE" dirty="0"/>
                  <a:t>Folgt hier aus der Additivität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dirty="0"/>
                  <a:t>, dass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0=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de-DE" dirty="0"/>
              </a:p>
              <a:p>
                <a:pPr lvl="1"/>
                <a:r>
                  <a:rPr lang="de-DE" sz="1200" dirty="0"/>
                  <a:t>Nein, da die Additivität nur eine Aussage über die </a:t>
                </a:r>
                <a:r>
                  <a:rPr lang="de-DE" sz="1200" b="1" dirty="0"/>
                  <a:t>abzählbare</a:t>
                </a:r>
                <a:r>
                  <a:rPr lang="de-DE" sz="1200" dirty="0"/>
                  <a:t> Vereinigung trifft 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de-DE" sz="1200" dirty="0"/>
                  <a:t>-Additivität)</a:t>
                </a:r>
              </a:p>
              <a:p>
                <a:r>
                  <a:rPr lang="de-DE" dirty="0"/>
                  <a:t>Aber welche Ergebnisse sind dann messbar?</a:t>
                </a:r>
              </a:p>
              <a:p>
                <a:pPr lvl="1"/>
                <a:r>
                  <a:rPr lang="de-DE" sz="1200" dirty="0"/>
                  <a:t>Da die Wahrscheinlichkeit von Einzelergebnissen stets 0 ist, ist die Betrachtung der vollständigen Potenzmenge als Ereignissystem nicht möglich. </a:t>
                </a:r>
              </a:p>
              <a:p>
                <a:pPr lvl="1"/>
                <a:r>
                  <a:rPr lang="de-DE" sz="1200" dirty="0"/>
                  <a:t>Stattdessen wird als Ereignissystem in der Regel die sogenannte </a:t>
                </a:r>
                <a:r>
                  <a:rPr lang="de-DE" sz="1200" b="1" dirty="0" err="1"/>
                  <a:t>Borelalgebra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de-DE" sz="1200" dirty="0"/>
                  <a:t> genutzt.</a:t>
                </a:r>
              </a:p>
              <a:p>
                <a:pPr lvl="1"/>
                <a:r>
                  <a:rPr lang="de-DE" sz="1200" dirty="0"/>
                  <a:t>Ereignissystem, welches durch die folgende Ergebnismenge gegeben ist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sz="1200" dirty="0"/>
              </a:p>
              <a:p>
                <a:pPr lvl="1"/>
                <a:r>
                  <a:rPr lang="de-DE" sz="1200" dirty="0"/>
                  <a:t>Für uns reicht es zu wissen, dass wir bei stetigen Zufallsversuchen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de-DE" sz="1200" dirty="0"/>
                  <a:t> verwenden, und dass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de-DE" sz="1200" dirty="0"/>
                  <a:t> „praktisch alle“ Teilmengen von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sz="1200" dirty="0"/>
                  <a:t> enthält.</a:t>
                </a:r>
              </a:p>
              <a:p>
                <a:pPr lvl="1"/>
                <a:endParaRPr lang="de-DE" sz="1200" dirty="0"/>
              </a:p>
              <a:p>
                <a:pPr marL="0" indent="0">
                  <a:buNone/>
                </a:pPr>
                <a:endParaRPr lang="de-DE" sz="12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9F293D6-9BB3-33BC-43A7-DF5AC68DA5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21536" cy="3563938"/>
              </a:xfrm>
              <a:blipFill>
                <a:blip r:embed="rId2"/>
                <a:stretch>
                  <a:fillRect t="-120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73DD994-8D09-B28F-65E2-780A846E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Paradox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CC15D92F-B2A7-4B88-CAE6-D5694E5BE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203598"/>
            <a:ext cx="762397" cy="102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3B2949-193A-8051-0A00-C735E16AEFF2}"/>
              </a:ext>
            </a:extLst>
          </p:cNvPr>
          <p:cNvSpPr txBox="1"/>
          <p:nvPr/>
        </p:nvSpPr>
        <p:spPr bwMode="gray">
          <a:xfrm>
            <a:off x="7799752" y="2283718"/>
            <a:ext cx="931628" cy="288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800" b="1" dirty="0">
                <a:solidFill>
                  <a:srgbClr val="000000"/>
                </a:solidFill>
                <a:latin typeface="Arial" panose="020B0604020202020204" pitchFamily="34" charset="0"/>
              </a:rPr>
              <a:t>Émile </a:t>
            </a:r>
            <a:r>
              <a:rPr lang="en-GB" sz="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Borel</a:t>
            </a:r>
            <a:br>
              <a:rPr lang="en-GB" sz="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GB" sz="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(1871 – 1956)</a:t>
            </a:r>
            <a:endParaRPr lang="en-US" sz="800" dirty="0" err="1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169A77-73AA-989B-A4B8-E02A6779EBA7}"/>
              </a:ext>
            </a:extLst>
          </p:cNvPr>
          <p:cNvSpPr/>
          <p:nvPr/>
        </p:nvSpPr>
        <p:spPr bwMode="gray">
          <a:xfrm>
            <a:off x="2123728" y="1707654"/>
            <a:ext cx="432048" cy="213085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E9948E8-AFA6-7E86-5800-F5476874613B}"/>
              </a:ext>
            </a:extLst>
          </p:cNvPr>
          <p:cNvSpPr/>
          <p:nvPr/>
        </p:nvSpPr>
        <p:spPr bwMode="gray">
          <a:xfrm>
            <a:off x="5148064" y="1707653"/>
            <a:ext cx="432048" cy="213085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654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3DA8804-AEF8-C88A-8294-BBE1AAF5356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(Zähldichte)</a:t>
                </a:r>
                <a:r>
                  <a:rPr lang="de-DE" dirty="0"/>
                  <a:t>. Für eine diskrete Ergebnismenge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dirty="0"/>
                  <a:t> bezeichnen wir eine Funktion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dirty="0"/>
                  <a:t> (d.h.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ist normiert) als Zähldichte von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dirty="0"/>
                  <a:t>. Die Zähldichte wird auch Gewichtung genannt.</a:t>
                </a:r>
              </a:p>
              <a:p>
                <a:pPr lvl="1"/>
                <a:r>
                  <a:rPr lang="de-DE" sz="1200" b="1" dirty="0">
                    <a:solidFill>
                      <a:schemeClr val="accent4"/>
                    </a:solidFill>
                  </a:rPr>
                  <a:t>Beispiel (Zähldichte)</a:t>
                </a:r>
                <a:r>
                  <a:rPr lang="de-DE" sz="1200" dirty="0"/>
                  <a:t>. Für einen fairen Würfel mit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={ 1, 2, 3, 4, 5, 6 }</m:t>
                    </m:r>
                  </m:oMath>
                </a14:m>
                <a:r>
                  <a:rPr lang="de-DE" sz="1200" dirty="0"/>
                  <a:t> ist die Funktion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↦</m:t>
                    </m:r>
                    <m:f>
                      <m:f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de-DE" sz="1200" dirty="0"/>
                  <a:t> eine Zähldichte.</a:t>
                </a:r>
              </a:p>
              <a:p>
                <a:pPr lvl="1"/>
                <a:endParaRPr lang="de-DE" sz="1200" dirty="0"/>
              </a:p>
              <a:p>
                <a:pPr lvl="1"/>
                <a:r>
                  <a:rPr lang="de-DE" sz="1200" b="1" dirty="0">
                    <a:solidFill>
                      <a:schemeClr val="accent4"/>
                    </a:solidFill>
                  </a:rPr>
                  <a:t>Beispiel (Zähldichte)</a:t>
                </a:r>
                <a:r>
                  <a:rPr lang="de-DE" sz="1200" dirty="0"/>
                  <a:t>. Für eine Münze mit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Kopf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Zahl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sz="1200" dirty="0"/>
                  <a:t> ist die Funktion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↦</m:t>
                    </m:r>
                    <m:f>
                      <m:f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de-DE" sz="1200" dirty="0"/>
                  <a:t> keine Zähldichte. Warum?</a:t>
                </a:r>
              </a:p>
              <a:p>
                <a:pPr lvl="2"/>
                <a:r>
                  <a:rPr lang="de-DE" sz="1200" dirty="0"/>
                  <a:t>Da sie nicht normiert ist.</a:t>
                </a:r>
              </a:p>
              <a:p>
                <a:pPr lvl="2"/>
                <a:endParaRPr lang="de-DE" sz="1200" dirty="0"/>
              </a:p>
              <a:p>
                <a:pPr lvl="1"/>
                <a:r>
                  <a:rPr lang="de-DE" sz="1200" b="1" dirty="0">
                    <a:solidFill>
                      <a:schemeClr val="accent4"/>
                    </a:solidFill>
                  </a:rPr>
                  <a:t>Beispiel (Zähldichte)</a:t>
                </a:r>
                <a:r>
                  <a:rPr lang="de-DE" sz="1200" dirty="0"/>
                  <a:t>. Für eine Münze mit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Kopf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Zahl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sz="1200" dirty="0"/>
                  <a:t> ist die Funktion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de-DE" sz="1200" dirty="0"/>
                  <a:t> mit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Kopf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Zahl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de-DE" sz="1200" dirty="0"/>
                  <a:t> keine Zähldichte. Warum?</a:t>
                </a:r>
              </a:p>
              <a:p>
                <a:pPr lvl="2"/>
                <a:r>
                  <a:rPr lang="de-DE" sz="1200" dirty="0"/>
                  <a:t>Da sie zwar normiert ist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Kopf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Zahl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sz="1200" dirty="0"/>
                  <a:t>, allerdings Werte außerhalb des Wertebereiches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de-DE" sz="1200" dirty="0"/>
                  <a:t> annimmt.</a:t>
                </a:r>
              </a:p>
              <a:p>
                <a:endParaRPr lang="de-DE" dirty="0"/>
              </a:p>
              <a:p>
                <a:endParaRPr lang="de-DE" b="1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3DA8804-AEF8-C88A-8294-BBE1AAF535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1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4BFA14D-56C2-C53A-6E0C-DB3BAA06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Zähldichte (Diskrete Zufallsvariablen)</a:t>
            </a:r>
          </a:p>
        </p:txBody>
      </p:sp>
    </p:spTree>
    <p:extLst>
      <p:ext uri="{BB962C8B-B14F-4D97-AF65-F5344CB8AC3E}">
        <p14:creationId xmlns:p14="http://schemas.microsoft.com/office/powerpoint/2010/main" val="30764680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8636D08-43F8-E7CA-CD7B-1B92271983F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(Dichte)</a:t>
                </a:r>
                <a:r>
                  <a:rPr lang="de-DE" dirty="0"/>
                  <a:t>. Für eine stetige Ergebnismenge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dirty="0"/>
                  <a:t> bezeichnen wir eine Funktion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dirty="0"/>
                  <a:t> (d.h.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dirty="0"/>
                  <a:t> ist normiert) als Dichte von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dirty="0"/>
                  <a:t>. Eine Dichte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dirty="0"/>
                  <a:t> eines stetigen Ergebnisraumes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induziert genau eine Wahrscheinlichkeitsverteilung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dirty="0"/>
                  <a:t> mit </a:t>
                </a: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ℬ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de-DE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  <a:p>
                <a:pPr lvl="1"/>
                <a:r>
                  <a:rPr lang="de-DE" sz="1200" b="1" dirty="0">
                    <a:solidFill>
                      <a:schemeClr val="accent4"/>
                    </a:solidFill>
                  </a:rPr>
                  <a:t>Beispiel (Dichte)</a:t>
                </a:r>
                <a:r>
                  <a:rPr lang="de-DE" sz="1200" dirty="0"/>
                  <a:t>. Betrachte den Ausrichtungswinkel eines Glücksrades mit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=[0, 2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200" dirty="0"/>
                  <a:t> und die Funktion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↦</m:t>
                    </m:r>
                    <m:f>
                      <m:f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de-DE" sz="1200" dirty="0"/>
                  <a:t>. Ist dies eine Dichte?</a:t>
                </a:r>
              </a:p>
              <a:p>
                <a:pPr marL="536575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200" dirty="0"/>
              </a:p>
              <a:p>
                <a:pPr lvl="1"/>
                <a:r>
                  <a:rPr lang="de-DE" sz="1200" b="1" dirty="0">
                    <a:solidFill>
                      <a:schemeClr val="accent4"/>
                    </a:solidFill>
                  </a:rPr>
                  <a:t>Beispiel (Dichte)</a:t>
                </a:r>
                <a:r>
                  <a:rPr lang="de-DE" sz="1200" dirty="0"/>
                  <a:t>. Betrachte nun das Ereignis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sz="1200" dirty="0"/>
                  <a:t>, dass das Glücksrad im dritten Viertel stoppt, gegeben die Dichte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sz="1200" dirty="0"/>
                  <a:t>. Wie groß ist die Wahrscheinlichkeit?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8636D08-43F8-E7CA-CD7B-1B9227198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5319" b="-283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A82A4BE-666D-DF50-BE41-63A095F4B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Dichte (Reelle Zufallsvariablen)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55E8254-8920-731B-CAA3-E1F749257C68}"/>
              </a:ext>
            </a:extLst>
          </p:cNvPr>
          <p:cNvGrpSpPr/>
          <p:nvPr/>
        </p:nvGrpSpPr>
        <p:grpSpPr>
          <a:xfrm>
            <a:off x="7171627" y="1429249"/>
            <a:ext cx="1686834" cy="1093186"/>
            <a:chOff x="7171627" y="1429249"/>
            <a:chExt cx="1686834" cy="109318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FAF33BF-1D16-DA65-8D0E-9D78EECD0F3B}"/>
                </a:ext>
              </a:extLst>
            </p:cNvPr>
            <p:cNvSpPr/>
            <p:nvPr/>
          </p:nvSpPr>
          <p:spPr>
            <a:xfrm>
              <a:off x="7533615" y="1429249"/>
              <a:ext cx="720" cy="956565"/>
            </a:xfrm>
            <a:custGeom>
              <a:avLst/>
              <a:gdLst>
                <a:gd name="connsiteX0" fmla="*/ 0 w 720"/>
                <a:gd name="connsiteY0" fmla="*/ 956566 h 956565"/>
                <a:gd name="connsiteX1" fmla="*/ 0 w 720"/>
                <a:gd name="connsiteY1" fmla="*/ 0 h 95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956565">
                  <a:moveTo>
                    <a:pt x="0" y="956566"/>
                  </a:moveTo>
                  <a:lnTo>
                    <a:pt x="0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0A912DC-554E-D401-51DF-081DBF8BA6FF}"/>
                </a:ext>
              </a:extLst>
            </p:cNvPr>
            <p:cNvSpPr/>
            <p:nvPr/>
          </p:nvSpPr>
          <p:spPr>
            <a:xfrm>
              <a:off x="7843626" y="1429249"/>
              <a:ext cx="720" cy="956565"/>
            </a:xfrm>
            <a:custGeom>
              <a:avLst/>
              <a:gdLst>
                <a:gd name="connsiteX0" fmla="*/ 0 w 720"/>
                <a:gd name="connsiteY0" fmla="*/ 956566 h 956565"/>
                <a:gd name="connsiteX1" fmla="*/ 0 w 720"/>
                <a:gd name="connsiteY1" fmla="*/ 0 h 95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956565">
                  <a:moveTo>
                    <a:pt x="0" y="956566"/>
                  </a:moveTo>
                  <a:lnTo>
                    <a:pt x="0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FBEE26C-369A-B4B5-DAD6-AFB457735E84}"/>
                </a:ext>
              </a:extLst>
            </p:cNvPr>
            <p:cNvSpPr/>
            <p:nvPr/>
          </p:nvSpPr>
          <p:spPr>
            <a:xfrm>
              <a:off x="8153634" y="1429249"/>
              <a:ext cx="720" cy="956565"/>
            </a:xfrm>
            <a:custGeom>
              <a:avLst/>
              <a:gdLst>
                <a:gd name="connsiteX0" fmla="*/ 0 w 720"/>
                <a:gd name="connsiteY0" fmla="*/ 956566 h 956565"/>
                <a:gd name="connsiteX1" fmla="*/ 0 w 720"/>
                <a:gd name="connsiteY1" fmla="*/ 0 h 95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956565">
                  <a:moveTo>
                    <a:pt x="0" y="956566"/>
                  </a:moveTo>
                  <a:lnTo>
                    <a:pt x="0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F34AF5A-793A-48C6-6E8F-9F6EF7081811}"/>
                </a:ext>
              </a:extLst>
            </p:cNvPr>
            <p:cNvSpPr/>
            <p:nvPr/>
          </p:nvSpPr>
          <p:spPr>
            <a:xfrm>
              <a:off x="8463649" y="1429249"/>
              <a:ext cx="720" cy="956565"/>
            </a:xfrm>
            <a:custGeom>
              <a:avLst/>
              <a:gdLst>
                <a:gd name="connsiteX0" fmla="*/ 0 w 720"/>
                <a:gd name="connsiteY0" fmla="*/ 956566 h 956565"/>
                <a:gd name="connsiteX1" fmla="*/ 0 w 720"/>
                <a:gd name="connsiteY1" fmla="*/ 0 h 95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956565">
                  <a:moveTo>
                    <a:pt x="0" y="956566"/>
                  </a:moveTo>
                  <a:lnTo>
                    <a:pt x="0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06814CB-0923-2C97-4796-BA9C3344E665}"/>
                </a:ext>
              </a:extLst>
            </p:cNvPr>
            <p:cNvSpPr/>
            <p:nvPr/>
          </p:nvSpPr>
          <p:spPr>
            <a:xfrm>
              <a:off x="8773658" y="1429249"/>
              <a:ext cx="720" cy="956565"/>
            </a:xfrm>
            <a:custGeom>
              <a:avLst/>
              <a:gdLst>
                <a:gd name="connsiteX0" fmla="*/ 0 w 720"/>
                <a:gd name="connsiteY0" fmla="*/ 956566 h 956565"/>
                <a:gd name="connsiteX1" fmla="*/ 0 w 720"/>
                <a:gd name="connsiteY1" fmla="*/ 0 h 95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956565">
                  <a:moveTo>
                    <a:pt x="0" y="956566"/>
                  </a:moveTo>
                  <a:lnTo>
                    <a:pt x="0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AAC4F96-2F27-E6A0-4C4D-A58AF9D84BCF}"/>
                </a:ext>
              </a:extLst>
            </p:cNvPr>
            <p:cNvSpPr/>
            <p:nvPr/>
          </p:nvSpPr>
          <p:spPr>
            <a:xfrm>
              <a:off x="7413149" y="2385815"/>
              <a:ext cx="1445312" cy="720"/>
            </a:xfrm>
            <a:custGeom>
              <a:avLst/>
              <a:gdLst>
                <a:gd name="connsiteX0" fmla="*/ 0 w 1445312"/>
                <a:gd name="connsiteY0" fmla="*/ 0 h 720"/>
                <a:gd name="connsiteX1" fmla="*/ 1445313 w 1445312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45312" h="720">
                  <a:moveTo>
                    <a:pt x="0" y="0"/>
                  </a:moveTo>
                  <a:lnTo>
                    <a:pt x="1445313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210FA8F-FB14-80CA-AAEB-90C7AAC77E7C}"/>
                </a:ext>
              </a:extLst>
            </p:cNvPr>
            <p:cNvSpPr/>
            <p:nvPr/>
          </p:nvSpPr>
          <p:spPr>
            <a:xfrm>
              <a:off x="7533615" y="2372205"/>
              <a:ext cx="720" cy="13609"/>
            </a:xfrm>
            <a:custGeom>
              <a:avLst/>
              <a:gdLst>
                <a:gd name="connsiteX0" fmla="*/ 0 w 720"/>
                <a:gd name="connsiteY0" fmla="*/ 13610 h 13609"/>
                <a:gd name="connsiteX1" fmla="*/ 0 w 720"/>
                <a:gd name="connsiteY1" fmla="*/ 0 h 1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13609">
                  <a:moveTo>
                    <a:pt x="0" y="13610"/>
                  </a:moveTo>
                  <a:lnTo>
                    <a:pt x="0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667F9C9-53FA-151B-639A-D3CC522E2336}"/>
                </a:ext>
              </a:extLst>
            </p:cNvPr>
            <p:cNvSpPr/>
            <p:nvPr/>
          </p:nvSpPr>
          <p:spPr>
            <a:xfrm>
              <a:off x="7843626" y="2372205"/>
              <a:ext cx="720" cy="13609"/>
            </a:xfrm>
            <a:custGeom>
              <a:avLst/>
              <a:gdLst>
                <a:gd name="connsiteX0" fmla="*/ 0 w 720"/>
                <a:gd name="connsiteY0" fmla="*/ 13610 h 13609"/>
                <a:gd name="connsiteX1" fmla="*/ 0 w 720"/>
                <a:gd name="connsiteY1" fmla="*/ 0 h 1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13609">
                  <a:moveTo>
                    <a:pt x="0" y="13610"/>
                  </a:moveTo>
                  <a:lnTo>
                    <a:pt x="0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0DDD930-DA13-BBED-3F80-C6B1470D1FB9}"/>
                </a:ext>
              </a:extLst>
            </p:cNvPr>
            <p:cNvSpPr/>
            <p:nvPr/>
          </p:nvSpPr>
          <p:spPr>
            <a:xfrm>
              <a:off x="8153634" y="2372205"/>
              <a:ext cx="720" cy="13609"/>
            </a:xfrm>
            <a:custGeom>
              <a:avLst/>
              <a:gdLst>
                <a:gd name="connsiteX0" fmla="*/ 0 w 720"/>
                <a:gd name="connsiteY0" fmla="*/ 13610 h 13609"/>
                <a:gd name="connsiteX1" fmla="*/ 0 w 720"/>
                <a:gd name="connsiteY1" fmla="*/ 0 h 1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13609">
                  <a:moveTo>
                    <a:pt x="0" y="13610"/>
                  </a:moveTo>
                  <a:lnTo>
                    <a:pt x="0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2A34A53-33CF-37B6-78C1-5836991032EB}"/>
                </a:ext>
              </a:extLst>
            </p:cNvPr>
            <p:cNvSpPr/>
            <p:nvPr/>
          </p:nvSpPr>
          <p:spPr>
            <a:xfrm>
              <a:off x="8463649" y="2372205"/>
              <a:ext cx="720" cy="13609"/>
            </a:xfrm>
            <a:custGeom>
              <a:avLst/>
              <a:gdLst>
                <a:gd name="connsiteX0" fmla="*/ 0 w 720"/>
                <a:gd name="connsiteY0" fmla="*/ 13610 h 13609"/>
                <a:gd name="connsiteX1" fmla="*/ 0 w 720"/>
                <a:gd name="connsiteY1" fmla="*/ 0 h 1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13609">
                  <a:moveTo>
                    <a:pt x="0" y="13610"/>
                  </a:moveTo>
                  <a:lnTo>
                    <a:pt x="0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A90A02A-2691-6866-5C23-2CA4DBCE2E4E}"/>
                </a:ext>
              </a:extLst>
            </p:cNvPr>
            <p:cNvSpPr/>
            <p:nvPr/>
          </p:nvSpPr>
          <p:spPr>
            <a:xfrm>
              <a:off x="8773658" y="2372205"/>
              <a:ext cx="720" cy="13609"/>
            </a:xfrm>
            <a:custGeom>
              <a:avLst/>
              <a:gdLst>
                <a:gd name="connsiteX0" fmla="*/ 0 w 720"/>
                <a:gd name="connsiteY0" fmla="*/ 13610 h 13609"/>
                <a:gd name="connsiteX1" fmla="*/ 0 w 720"/>
                <a:gd name="connsiteY1" fmla="*/ 0 h 1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13609">
                  <a:moveTo>
                    <a:pt x="0" y="13610"/>
                  </a:moveTo>
                  <a:lnTo>
                    <a:pt x="0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BE0BD49-99FD-A5CB-AEB0-C05CAC4C1FA4}"/>
                </a:ext>
              </a:extLst>
            </p:cNvPr>
            <p:cNvSpPr/>
            <p:nvPr/>
          </p:nvSpPr>
          <p:spPr>
            <a:xfrm>
              <a:off x="7466860" y="2432872"/>
              <a:ext cx="37395" cy="4961"/>
            </a:xfrm>
            <a:custGeom>
              <a:avLst/>
              <a:gdLst>
                <a:gd name="connsiteX0" fmla="*/ 0 w 37395"/>
                <a:gd name="connsiteY0" fmla="*/ 0 h 4961"/>
                <a:gd name="connsiteX1" fmla="*/ 37396 w 37395"/>
                <a:gd name="connsiteY1" fmla="*/ 0 h 4961"/>
                <a:gd name="connsiteX2" fmla="*/ 37396 w 37395"/>
                <a:gd name="connsiteY2" fmla="*/ 4961 h 4961"/>
                <a:gd name="connsiteX3" fmla="*/ 0 w 37395"/>
                <a:gd name="connsiteY3" fmla="*/ 4961 h 4961"/>
                <a:gd name="connsiteX4" fmla="*/ 0 w 37395"/>
                <a:gd name="connsiteY4" fmla="*/ 0 h 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5" h="4961">
                  <a:moveTo>
                    <a:pt x="0" y="0"/>
                  </a:moveTo>
                  <a:lnTo>
                    <a:pt x="37396" y="0"/>
                  </a:lnTo>
                  <a:lnTo>
                    <a:pt x="37396" y="4961"/>
                  </a:lnTo>
                  <a:lnTo>
                    <a:pt x="0" y="4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9575D81-CBAE-7A60-6B37-7F65DDAD409F}"/>
                </a:ext>
              </a:extLst>
            </p:cNvPr>
            <p:cNvSpPr/>
            <p:nvPr/>
          </p:nvSpPr>
          <p:spPr>
            <a:xfrm>
              <a:off x="7514960" y="2409743"/>
              <a:ext cx="27653" cy="44335"/>
            </a:xfrm>
            <a:custGeom>
              <a:avLst/>
              <a:gdLst>
                <a:gd name="connsiteX0" fmla="*/ 7088 w 27653"/>
                <a:gd name="connsiteY0" fmla="*/ 39374 h 44335"/>
                <a:gd name="connsiteX1" fmla="*/ 27653 w 27653"/>
                <a:gd name="connsiteY1" fmla="*/ 39374 h 44335"/>
                <a:gd name="connsiteX2" fmla="*/ 27653 w 27653"/>
                <a:gd name="connsiteY2" fmla="*/ 44335 h 44335"/>
                <a:gd name="connsiteX3" fmla="*/ 0 w 27653"/>
                <a:gd name="connsiteY3" fmla="*/ 44335 h 44335"/>
                <a:gd name="connsiteX4" fmla="*/ 0 w 27653"/>
                <a:gd name="connsiteY4" fmla="*/ 39374 h 44335"/>
                <a:gd name="connsiteX5" fmla="*/ 9131 w 27653"/>
                <a:gd name="connsiteY5" fmla="*/ 30071 h 44335"/>
                <a:gd name="connsiteX6" fmla="*/ 16423 w 27653"/>
                <a:gd name="connsiteY6" fmla="*/ 22517 h 44335"/>
                <a:gd name="connsiteX7" fmla="*/ 20361 w 27653"/>
                <a:gd name="connsiteY7" fmla="*/ 17152 h 44335"/>
                <a:gd name="connsiteX8" fmla="*/ 21498 w 27653"/>
                <a:gd name="connsiteY8" fmla="*/ 12803 h 44335"/>
                <a:gd name="connsiteX9" fmla="*/ 19048 w 27653"/>
                <a:gd name="connsiteY9" fmla="*/ 7143 h 44335"/>
                <a:gd name="connsiteX10" fmla="*/ 12718 w 27653"/>
                <a:gd name="connsiteY10" fmla="*/ 4954 h 44335"/>
                <a:gd name="connsiteX11" fmla="*/ 6855 w 27653"/>
                <a:gd name="connsiteY11" fmla="*/ 5919 h 44335"/>
                <a:gd name="connsiteX12" fmla="*/ 292 w 27653"/>
                <a:gd name="connsiteY12" fmla="*/ 8835 h 44335"/>
                <a:gd name="connsiteX13" fmla="*/ 292 w 27653"/>
                <a:gd name="connsiteY13" fmla="*/ 2888 h 44335"/>
                <a:gd name="connsiteX14" fmla="*/ 6942 w 27653"/>
                <a:gd name="connsiteY14" fmla="*/ 727 h 44335"/>
                <a:gd name="connsiteX15" fmla="*/ 12601 w 27653"/>
                <a:gd name="connsiteY15" fmla="*/ 0 h 44335"/>
                <a:gd name="connsiteX16" fmla="*/ 23395 w 27653"/>
                <a:gd name="connsiteY16" fmla="*/ 3384 h 44335"/>
                <a:gd name="connsiteX17" fmla="*/ 27420 w 27653"/>
                <a:gd name="connsiteY17" fmla="*/ 12421 h 44335"/>
                <a:gd name="connsiteX18" fmla="*/ 26399 w 27653"/>
                <a:gd name="connsiteY18" fmla="*/ 17527 h 44335"/>
                <a:gd name="connsiteX19" fmla="*/ 22752 w 27653"/>
                <a:gd name="connsiteY19" fmla="*/ 23187 h 44335"/>
                <a:gd name="connsiteX20" fmla="*/ 18114 w 27653"/>
                <a:gd name="connsiteY20" fmla="*/ 28090 h 44335"/>
                <a:gd name="connsiteX21" fmla="*/ 7088 w 27653"/>
                <a:gd name="connsiteY21" fmla="*/ 39374 h 4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653" h="44335">
                  <a:moveTo>
                    <a:pt x="7088" y="39374"/>
                  </a:moveTo>
                  <a:lnTo>
                    <a:pt x="27653" y="39374"/>
                  </a:lnTo>
                  <a:lnTo>
                    <a:pt x="27653" y="44335"/>
                  </a:lnTo>
                  <a:lnTo>
                    <a:pt x="0" y="44335"/>
                  </a:lnTo>
                  <a:lnTo>
                    <a:pt x="0" y="39374"/>
                  </a:lnTo>
                  <a:cubicBezTo>
                    <a:pt x="2237" y="37062"/>
                    <a:pt x="5280" y="33959"/>
                    <a:pt x="9131" y="30071"/>
                  </a:cubicBezTo>
                  <a:cubicBezTo>
                    <a:pt x="13000" y="26160"/>
                    <a:pt x="15431" y="23647"/>
                    <a:pt x="16423" y="22517"/>
                  </a:cubicBezTo>
                  <a:cubicBezTo>
                    <a:pt x="18309" y="20393"/>
                    <a:pt x="19621" y="18607"/>
                    <a:pt x="20361" y="17152"/>
                  </a:cubicBezTo>
                  <a:cubicBezTo>
                    <a:pt x="21119" y="15676"/>
                    <a:pt x="21498" y="14222"/>
                    <a:pt x="21498" y="12803"/>
                  </a:cubicBezTo>
                  <a:cubicBezTo>
                    <a:pt x="21498" y="10492"/>
                    <a:pt x="20681" y="8605"/>
                    <a:pt x="19048" y="7143"/>
                  </a:cubicBezTo>
                  <a:cubicBezTo>
                    <a:pt x="17434" y="5681"/>
                    <a:pt x="15324" y="4954"/>
                    <a:pt x="12718" y="4954"/>
                  </a:cubicBezTo>
                  <a:cubicBezTo>
                    <a:pt x="10871" y="4954"/>
                    <a:pt x="8917" y="5278"/>
                    <a:pt x="6855" y="5919"/>
                  </a:cubicBezTo>
                  <a:cubicBezTo>
                    <a:pt x="4814" y="6560"/>
                    <a:pt x="2625" y="7532"/>
                    <a:pt x="292" y="8835"/>
                  </a:cubicBezTo>
                  <a:lnTo>
                    <a:pt x="292" y="2888"/>
                  </a:lnTo>
                  <a:cubicBezTo>
                    <a:pt x="2664" y="1930"/>
                    <a:pt x="4881" y="1210"/>
                    <a:pt x="6942" y="727"/>
                  </a:cubicBezTo>
                  <a:cubicBezTo>
                    <a:pt x="9004" y="245"/>
                    <a:pt x="10890" y="0"/>
                    <a:pt x="12601" y="0"/>
                  </a:cubicBezTo>
                  <a:cubicBezTo>
                    <a:pt x="17113" y="0"/>
                    <a:pt x="20711" y="1130"/>
                    <a:pt x="23395" y="3384"/>
                  </a:cubicBezTo>
                  <a:cubicBezTo>
                    <a:pt x="26078" y="5638"/>
                    <a:pt x="27420" y="8648"/>
                    <a:pt x="27420" y="12421"/>
                  </a:cubicBezTo>
                  <a:cubicBezTo>
                    <a:pt x="27420" y="14214"/>
                    <a:pt x="27079" y="15914"/>
                    <a:pt x="26399" y="17527"/>
                  </a:cubicBezTo>
                  <a:cubicBezTo>
                    <a:pt x="25738" y="19118"/>
                    <a:pt x="24522" y="21005"/>
                    <a:pt x="22752" y="23187"/>
                  </a:cubicBezTo>
                  <a:cubicBezTo>
                    <a:pt x="22266" y="23755"/>
                    <a:pt x="20720" y="25390"/>
                    <a:pt x="18114" y="28090"/>
                  </a:cubicBezTo>
                  <a:cubicBezTo>
                    <a:pt x="15508" y="30776"/>
                    <a:pt x="11833" y="34535"/>
                    <a:pt x="7088" y="39374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9C430C9-A27F-E47C-877F-AD9498C31BF6}"/>
                </a:ext>
              </a:extLst>
            </p:cNvPr>
            <p:cNvSpPr/>
            <p:nvPr/>
          </p:nvSpPr>
          <p:spPr>
            <a:xfrm>
              <a:off x="7554982" y="2446669"/>
              <a:ext cx="6154" cy="7409"/>
            </a:xfrm>
            <a:custGeom>
              <a:avLst/>
              <a:gdLst>
                <a:gd name="connsiteX0" fmla="*/ 0 w 6154"/>
                <a:gd name="connsiteY0" fmla="*/ 0 h 7409"/>
                <a:gd name="connsiteX1" fmla="*/ 6155 w 6154"/>
                <a:gd name="connsiteY1" fmla="*/ 0 h 7409"/>
                <a:gd name="connsiteX2" fmla="*/ 6155 w 6154"/>
                <a:gd name="connsiteY2" fmla="*/ 7410 h 7409"/>
                <a:gd name="connsiteX3" fmla="*/ 0 w 6154"/>
                <a:gd name="connsiteY3" fmla="*/ 7410 h 7409"/>
                <a:gd name="connsiteX4" fmla="*/ 0 w 6154"/>
                <a:gd name="connsiteY4" fmla="*/ 0 h 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4" h="7409">
                  <a:moveTo>
                    <a:pt x="0" y="0"/>
                  </a:moveTo>
                  <a:lnTo>
                    <a:pt x="6155" y="0"/>
                  </a:lnTo>
                  <a:lnTo>
                    <a:pt x="6155" y="7410"/>
                  </a:lnTo>
                  <a:lnTo>
                    <a:pt x="0" y="7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E98AF1C-0A4D-4E76-3221-C7A6D42836AC}"/>
                </a:ext>
              </a:extLst>
            </p:cNvPr>
            <p:cNvSpPr/>
            <p:nvPr/>
          </p:nvSpPr>
          <p:spPr>
            <a:xfrm>
              <a:off x="7572192" y="2410528"/>
              <a:ext cx="28178" cy="44392"/>
            </a:xfrm>
            <a:custGeom>
              <a:avLst/>
              <a:gdLst>
                <a:gd name="connsiteX0" fmla="*/ 1838 w 28178"/>
                <a:gd name="connsiteY0" fmla="*/ 0 h 44392"/>
                <a:gd name="connsiteX1" fmla="*/ 24969 w 28178"/>
                <a:gd name="connsiteY1" fmla="*/ 0 h 44392"/>
                <a:gd name="connsiteX2" fmla="*/ 24969 w 28178"/>
                <a:gd name="connsiteY2" fmla="*/ 4961 h 44392"/>
                <a:gd name="connsiteX3" fmla="*/ 7234 w 28178"/>
                <a:gd name="connsiteY3" fmla="*/ 4961 h 44392"/>
                <a:gd name="connsiteX4" fmla="*/ 7234 w 28178"/>
                <a:gd name="connsiteY4" fmla="*/ 15633 h 44392"/>
                <a:gd name="connsiteX5" fmla="*/ 9801 w 28178"/>
                <a:gd name="connsiteY5" fmla="*/ 14992 h 44392"/>
                <a:gd name="connsiteX6" fmla="*/ 12368 w 28178"/>
                <a:gd name="connsiteY6" fmla="*/ 14762 h 44392"/>
                <a:gd name="connsiteX7" fmla="*/ 23919 w 28178"/>
                <a:gd name="connsiteY7" fmla="*/ 18758 h 44392"/>
                <a:gd name="connsiteX8" fmla="*/ 28178 w 28178"/>
                <a:gd name="connsiteY8" fmla="*/ 29581 h 44392"/>
                <a:gd name="connsiteX9" fmla="*/ 23802 w 28178"/>
                <a:gd name="connsiteY9" fmla="*/ 40519 h 44392"/>
                <a:gd name="connsiteX10" fmla="*/ 11464 w 28178"/>
                <a:gd name="connsiteY10" fmla="*/ 44393 h 44392"/>
                <a:gd name="connsiteX11" fmla="*/ 5863 w 28178"/>
                <a:gd name="connsiteY11" fmla="*/ 43932 h 44392"/>
                <a:gd name="connsiteX12" fmla="*/ 0 w 28178"/>
                <a:gd name="connsiteY12" fmla="*/ 42528 h 44392"/>
                <a:gd name="connsiteX13" fmla="*/ 0 w 28178"/>
                <a:gd name="connsiteY13" fmla="*/ 36609 h 44392"/>
                <a:gd name="connsiteX14" fmla="*/ 5426 w 28178"/>
                <a:gd name="connsiteY14" fmla="*/ 38740 h 44392"/>
                <a:gd name="connsiteX15" fmla="*/ 11347 w 28178"/>
                <a:gd name="connsiteY15" fmla="*/ 39439 h 44392"/>
                <a:gd name="connsiteX16" fmla="*/ 19340 w 28178"/>
                <a:gd name="connsiteY16" fmla="*/ 36782 h 44392"/>
                <a:gd name="connsiteX17" fmla="*/ 22286 w 28178"/>
                <a:gd name="connsiteY17" fmla="*/ 29581 h 44392"/>
                <a:gd name="connsiteX18" fmla="*/ 19340 w 28178"/>
                <a:gd name="connsiteY18" fmla="*/ 22373 h 44392"/>
                <a:gd name="connsiteX19" fmla="*/ 11347 w 28178"/>
                <a:gd name="connsiteY19" fmla="*/ 19716 h 44392"/>
                <a:gd name="connsiteX20" fmla="*/ 6622 w 28178"/>
                <a:gd name="connsiteY20" fmla="*/ 20241 h 44392"/>
                <a:gd name="connsiteX21" fmla="*/ 1838 w 28178"/>
                <a:gd name="connsiteY21" fmla="*/ 21876 h 44392"/>
                <a:gd name="connsiteX22" fmla="*/ 1838 w 28178"/>
                <a:gd name="connsiteY22" fmla="*/ 0 h 4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178" h="44392">
                  <a:moveTo>
                    <a:pt x="1838" y="0"/>
                  </a:moveTo>
                  <a:lnTo>
                    <a:pt x="24969" y="0"/>
                  </a:lnTo>
                  <a:lnTo>
                    <a:pt x="24969" y="4961"/>
                  </a:lnTo>
                  <a:lnTo>
                    <a:pt x="7234" y="4961"/>
                  </a:lnTo>
                  <a:lnTo>
                    <a:pt x="7234" y="15633"/>
                  </a:lnTo>
                  <a:cubicBezTo>
                    <a:pt x="8090" y="15345"/>
                    <a:pt x="8946" y="15129"/>
                    <a:pt x="9801" y="14992"/>
                  </a:cubicBezTo>
                  <a:cubicBezTo>
                    <a:pt x="10657" y="14841"/>
                    <a:pt x="11513" y="14762"/>
                    <a:pt x="12368" y="14762"/>
                  </a:cubicBezTo>
                  <a:cubicBezTo>
                    <a:pt x="17229" y="14762"/>
                    <a:pt x="21080" y="16094"/>
                    <a:pt x="23919" y="18758"/>
                  </a:cubicBezTo>
                  <a:cubicBezTo>
                    <a:pt x="26758" y="21422"/>
                    <a:pt x="28178" y="25030"/>
                    <a:pt x="28178" y="29581"/>
                  </a:cubicBezTo>
                  <a:cubicBezTo>
                    <a:pt x="28178" y="34269"/>
                    <a:pt x="26719" y="37912"/>
                    <a:pt x="23802" y="40519"/>
                  </a:cubicBezTo>
                  <a:cubicBezTo>
                    <a:pt x="20885" y="43104"/>
                    <a:pt x="16773" y="44393"/>
                    <a:pt x="11464" y="44393"/>
                  </a:cubicBezTo>
                  <a:cubicBezTo>
                    <a:pt x="9635" y="44393"/>
                    <a:pt x="7769" y="44242"/>
                    <a:pt x="5863" y="43932"/>
                  </a:cubicBezTo>
                  <a:cubicBezTo>
                    <a:pt x="3977" y="43623"/>
                    <a:pt x="2023" y="43154"/>
                    <a:pt x="0" y="42528"/>
                  </a:cubicBezTo>
                  <a:lnTo>
                    <a:pt x="0" y="36609"/>
                  </a:lnTo>
                  <a:cubicBezTo>
                    <a:pt x="1750" y="37559"/>
                    <a:pt x="3559" y="38272"/>
                    <a:pt x="5426" y="38740"/>
                  </a:cubicBezTo>
                  <a:cubicBezTo>
                    <a:pt x="7293" y="39208"/>
                    <a:pt x="9267" y="39439"/>
                    <a:pt x="11347" y="39439"/>
                  </a:cubicBezTo>
                  <a:cubicBezTo>
                    <a:pt x="14711" y="39439"/>
                    <a:pt x="17376" y="38553"/>
                    <a:pt x="19340" y="36782"/>
                  </a:cubicBezTo>
                  <a:cubicBezTo>
                    <a:pt x="21304" y="35017"/>
                    <a:pt x="22286" y="32612"/>
                    <a:pt x="22286" y="29581"/>
                  </a:cubicBezTo>
                  <a:cubicBezTo>
                    <a:pt x="22286" y="26549"/>
                    <a:pt x="21304" y="24144"/>
                    <a:pt x="19340" y="22373"/>
                  </a:cubicBezTo>
                  <a:cubicBezTo>
                    <a:pt x="17376" y="20601"/>
                    <a:pt x="14711" y="19716"/>
                    <a:pt x="11347" y="19716"/>
                  </a:cubicBezTo>
                  <a:cubicBezTo>
                    <a:pt x="9772" y="19716"/>
                    <a:pt x="8197" y="19889"/>
                    <a:pt x="6622" y="20241"/>
                  </a:cubicBezTo>
                  <a:cubicBezTo>
                    <a:pt x="5066" y="20594"/>
                    <a:pt x="3471" y="21134"/>
                    <a:pt x="1838" y="21876"/>
                  </a:cubicBezTo>
                  <a:lnTo>
                    <a:pt x="1838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D7FD8F0-AD53-8A61-D4E1-C0C818EC23E8}"/>
                </a:ext>
              </a:extLst>
            </p:cNvPr>
            <p:cNvSpPr/>
            <p:nvPr/>
          </p:nvSpPr>
          <p:spPr>
            <a:xfrm>
              <a:off x="7800075" y="2409743"/>
              <a:ext cx="30102" cy="45177"/>
            </a:xfrm>
            <a:custGeom>
              <a:avLst/>
              <a:gdLst>
                <a:gd name="connsiteX0" fmla="*/ 15052 w 30102"/>
                <a:gd name="connsiteY0" fmla="*/ 4666 h 45177"/>
                <a:gd name="connsiteX1" fmla="*/ 8197 w 30102"/>
                <a:gd name="connsiteY1" fmla="*/ 9159 h 45177"/>
                <a:gd name="connsiteX2" fmla="*/ 5921 w 30102"/>
                <a:gd name="connsiteY2" fmla="*/ 22603 h 45177"/>
                <a:gd name="connsiteX3" fmla="*/ 8197 w 30102"/>
                <a:gd name="connsiteY3" fmla="*/ 36054 h 45177"/>
                <a:gd name="connsiteX4" fmla="*/ 15052 w 30102"/>
                <a:gd name="connsiteY4" fmla="*/ 40512 h 45177"/>
                <a:gd name="connsiteX5" fmla="*/ 21906 w 30102"/>
                <a:gd name="connsiteY5" fmla="*/ 36054 h 45177"/>
                <a:gd name="connsiteX6" fmla="*/ 24211 w 30102"/>
                <a:gd name="connsiteY6" fmla="*/ 22603 h 45177"/>
                <a:gd name="connsiteX7" fmla="*/ 21906 w 30102"/>
                <a:gd name="connsiteY7" fmla="*/ 9159 h 45177"/>
                <a:gd name="connsiteX8" fmla="*/ 15052 w 30102"/>
                <a:gd name="connsiteY8" fmla="*/ 4666 h 45177"/>
                <a:gd name="connsiteX9" fmla="*/ 15052 w 30102"/>
                <a:gd name="connsiteY9" fmla="*/ 0 h 45177"/>
                <a:gd name="connsiteX10" fmla="*/ 26224 w 30102"/>
                <a:gd name="connsiteY10" fmla="*/ 5804 h 45177"/>
                <a:gd name="connsiteX11" fmla="*/ 30103 w 30102"/>
                <a:gd name="connsiteY11" fmla="*/ 22603 h 45177"/>
                <a:gd name="connsiteX12" fmla="*/ 26224 w 30102"/>
                <a:gd name="connsiteY12" fmla="*/ 39403 h 45177"/>
                <a:gd name="connsiteX13" fmla="*/ 15052 w 30102"/>
                <a:gd name="connsiteY13" fmla="*/ 45178 h 45177"/>
                <a:gd name="connsiteX14" fmla="*/ 3850 w 30102"/>
                <a:gd name="connsiteY14" fmla="*/ 39403 h 45177"/>
                <a:gd name="connsiteX15" fmla="*/ 0 w 30102"/>
                <a:gd name="connsiteY15" fmla="*/ 22603 h 45177"/>
                <a:gd name="connsiteX16" fmla="*/ 3850 w 30102"/>
                <a:gd name="connsiteY16" fmla="*/ 5804 h 45177"/>
                <a:gd name="connsiteX17" fmla="*/ 15052 w 30102"/>
                <a:gd name="connsiteY17" fmla="*/ 0 h 45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77">
                  <a:moveTo>
                    <a:pt x="15052" y="4666"/>
                  </a:moveTo>
                  <a:cubicBezTo>
                    <a:pt x="12018" y="4666"/>
                    <a:pt x="9733" y="6164"/>
                    <a:pt x="8197" y="9159"/>
                  </a:cubicBezTo>
                  <a:cubicBezTo>
                    <a:pt x="6679" y="12133"/>
                    <a:pt x="5921" y="16612"/>
                    <a:pt x="5921" y="22603"/>
                  </a:cubicBezTo>
                  <a:cubicBezTo>
                    <a:pt x="5921" y="28573"/>
                    <a:pt x="6679" y="33059"/>
                    <a:pt x="8197" y="36054"/>
                  </a:cubicBezTo>
                  <a:cubicBezTo>
                    <a:pt x="9733" y="39028"/>
                    <a:pt x="12018" y="40512"/>
                    <a:pt x="15052" y="40512"/>
                  </a:cubicBezTo>
                  <a:cubicBezTo>
                    <a:pt x="18105" y="40512"/>
                    <a:pt x="20390" y="39028"/>
                    <a:pt x="21906" y="36054"/>
                  </a:cubicBezTo>
                  <a:cubicBezTo>
                    <a:pt x="23443" y="33059"/>
                    <a:pt x="24211" y="28573"/>
                    <a:pt x="24211" y="22603"/>
                  </a:cubicBezTo>
                  <a:cubicBezTo>
                    <a:pt x="24211" y="16612"/>
                    <a:pt x="23443" y="12133"/>
                    <a:pt x="21906" y="9159"/>
                  </a:cubicBezTo>
                  <a:cubicBezTo>
                    <a:pt x="20390" y="6164"/>
                    <a:pt x="18105" y="4666"/>
                    <a:pt x="15052" y="4666"/>
                  </a:cubicBezTo>
                  <a:moveTo>
                    <a:pt x="15052" y="0"/>
                  </a:moveTo>
                  <a:cubicBezTo>
                    <a:pt x="19933" y="0"/>
                    <a:pt x="23657" y="1937"/>
                    <a:pt x="26224" y="5804"/>
                  </a:cubicBezTo>
                  <a:cubicBezTo>
                    <a:pt x="28810" y="9656"/>
                    <a:pt x="30103" y="15251"/>
                    <a:pt x="30103" y="22603"/>
                  </a:cubicBezTo>
                  <a:cubicBezTo>
                    <a:pt x="30103" y="29934"/>
                    <a:pt x="28810" y="35536"/>
                    <a:pt x="26224" y="39403"/>
                  </a:cubicBezTo>
                  <a:cubicBezTo>
                    <a:pt x="23657" y="43255"/>
                    <a:pt x="19933" y="45178"/>
                    <a:pt x="15052" y="45178"/>
                  </a:cubicBezTo>
                  <a:cubicBezTo>
                    <a:pt x="10170" y="45178"/>
                    <a:pt x="6437" y="43255"/>
                    <a:pt x="3850" y="39403"/>
                  </a:cubicBezTo>
                  <a:cubicBezTo>
                    <a:pt x="1283" y="35536"/>
                    <a:pt x="0" y="29934"/>
                    <a:pt x="0" y="22603"/>
                  </a:cubicBezTo>
                  <a:cubicBezTo>
                    <a:pt x="0" y="15251"/>
                    <a:pt x="1283" y="9656"/>
                    <a:pt x="3850" y="5804"/>
                  </a:cubicBezTo>
                  <a:cubicBezTo>
                    <a:pt x="6437" y="1937"/>
                    <a:pt x="10170" y="0"/>
                    <a:pt x="15052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7D01F286-2A48-CA64-FF5C-F47C19C8AC52}"/>
                </a:ext>
              </a:extLst>
            </p:cNvPr>
            <p:cNvSpPr/>
            <p:nvPr/>
          </p:nvSpPr>
          <p:spPr>
            <a:xfrm>
              <a:off x="7840534" y="2446669"/>
              <a:ext cx="6155" cy="7409"/>
            </a:xfrm>
            <a:custGeom>
              <a:avLst/>
              <a:gdLst>
                <a:gd name="connsiteX0" fmla="*/ 0 w 6155"/>
                <a:gd name="connsiteY0" fmla="*/ 0 h 7409"/>
                <a:gd name="connsiteX1" fmla="*/ 6155 w 6155"/>
                <a:gd name="connsiteY1" fmla="*/ 0 h 7409"/>
                <a:gd name="connsiteX2" fmla="*/ 6155 w 6155"/>
                <a:gd name="connsiteY2" fmla="*/ 7410 h 7409"/>
                <a:gd name="connsiteX3" fmla="*/ 0 w 6155"/>
                <a:gd name="connsiteY3" fmla="*/ 7410 h 7409"/>
                <a:gd name="connsiteX4" fmla="*/ 0 w 6155"/>
                <a:gd name="connsiteY4" fmla="*/ 0 h 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5" h="7409">
                  <a:moveTo>
                    <a:pt x="0" y="0"/>
                  </a:moveTo>
                  <a:lnTo>
                    <a:pt x="6155" y="0"/>
                  </a:lnTo>
                  <a:lnTo>
                    <a:pt x="6155" y="7410"/>
                  </a:lnTo>
                  <a:lnTo>
                    <a:pt x="0" y="7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7D85B65-EE59-D797-E1B2-AD3A3D531FE2}"/>
                </a:ext>
              </a:extLst>
            </p:cNvPr>
            <p:cNvSpPr/>
            <p:nvPr/>
          </p:nvSpPr>
          <p:spPr>
            <a:xfrm>
              <a:off x="7857073" y="2409743"/>
              <a:ext cx="30102" cy="45177"/>
            </a:xfrm>
            <a:custGeom>
              <a:avLst/>
              <a:gdLst>
                <a:gd name="connsiteX0" fmla="*/ 15051 w 30102"/>
                <a:gd name="connsiteY0" fmla="*/ 4666 h 45177"/>
                <a:gd name="connsiteX1" fmla="*/ 8197 w 30102"/>
                <a:gd name="connsiteY1" fmla="*/ 9159 h 45177"/>
                <a:gd name="connsiteX2" fmla="*/ 5921 w 30102"/>
                <a:gd name="connsiteY2" fmla="*/ 22603 h 45177"/>
                <a:gd name="connsiteX3" fmla="*/ 8197 w 30102"/>
                <a:gd name="connsiteY3" fmla="*/ 36054 h 45177"/>
                <a:gd name="connsiteX4" fmla="*/ 15051 w 30102"/>
                <a:gd name="connsiteY4" fmla="*/ 40512 h 45177"/>
                <a:gd name="connsiteX5" fmla="*/ 21906 w 30102"/>
                <a:gd name="connsiteY5" fmla="*/ 36054 h 45177"/>
                <a:gd name="connsiteX6" fmla="*/ 24211 w 30102"/>
                <a:gd name="connsiteY6" fmla="*/ 22603 h 45177"/>
                <a:gd name="connsiteX7" fmla="*/ 21906 w 30102"/>
                <a:gd name="connsiteY7" fmla="*/ 9159 h 45177"/>
                <a:gd name="connsiteX8" fmla="*/ 15051 w 30102"/>
                <a:gd name="connsiteY8" fmla="*/ 4666 h 45177"/>
                <a:gd name="connsiteX9" fmla="*/ 15051 w 30102"/>
                <a:gd name="connsiteY9" fmla="*/ 0 h 45177"/>
                <a:gd name="connsiteX10" fmla="*/ 26223 w 30102"/>
                <a:gd name="connsiteY10" fmla="*/ 5804 h 45177"/>
                <a:gd name="connsiteX11" fmla="*/ 30102 w 30102"/>
                <a:gd name="connsiteY11" fmla="*/ 22603 h 45177"/>
                <a:gd name="connsiteX12" fmla="*/ 26223 w 30102"/>
                <a:gd name="connsiteY12" fmla="*/ 39403 h 45177"/>
                <a:gd name="connsiteX13" fmla="*/ 15051 w 30102"/>
                <a:gd name="connsiteY13" fmla="*/ 45178 h 45177"/>
                <a:gd name="connsiteX14" fmla="*/ 3850 w 30102"/>
                <a:gd name="connsiteY14" fmla="*/ 39403 h 45177"/>
                <a:gd name="connsiteX15" fmla="*/ 0 w 30102"/>
                <a:gd name="connsiteY15" fmla="*/ 22603 h 45177"/>
                <a:gd name="connsiteX16" fmla="*/ 3850 w 30102"/>
                <a:gd name="connsiteY16" fmla="*/ 5804 h 45177"/>
                <a:gd name="connsiteX17" fmla="*/ 15051 w 30102"/>
                <a:gd name="connsiteY17" fmla="*/ 0 h 45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77">
                  <a:moveTo>
                    <a:pt x="15051" y="4666"/>
                  </a:moveTo>
                  <a:cubicBezTo>
                    <a:pt x="12017" y="4666"/>
                    <a:pt x="9733" y="6164"/>
                    <a:pt x="8197" y="9159"/>
                  </a:cubicBezTo>
                  <a:cubicBezTo>
                    <a:pt x="6679" y="12133"/>
                    <a:pt x="5921" y="16612"/>
                    <a:pt x="5921" y="22603"/>
                  </a:cubicBezTo>
                  <a:cubicBezTo>
                    <a:pt x="5921" y="28573"/>
                    <a:pt x="6679" y="33059"/>
                    <a:pt x="8197" y="36054"/>
                  </a:cubicBezTo>
                  <a:cubicBezTo>
                    <a:pt x="9733" y="39028"/>
                    <a:pt x="12017" y="40512"/>
                    <a:pt x="15051" y="40512"/>
                  </a:cubicBezTo>
                  <a:cubicBezTo>
                    <a:pt x="18104" y="40512"/>
                    <a:pt x="20389" y="39028"/>
                    <a:pt x="21906" y="36054"/>
                  </a:cubicBezTo>
                  <a:cubicBezTo>
                    <a:pt x="23442" y="33059"/>
                    <a:pt x="24211" y="28573"/>
                    <a:pt x="24211" y="22603"/>
                  </a:cubicBezTo>
                  <a:cubicBezTo>
                    <a:pt x="24211" y="16612"/>
                    <a:pt x="23442" y="12133"/>
                    <a:pt x="21906" y="9159"/>
                  </a:cubicBezTo>
                  <a:cubicBezTo>
                    <a:pt x="20389" y="6164"/>
                    <a:pt x="18104" y="4666"/>
                    <a:pt x="15051" y="4666"/>
                  </a:cubicBezTo>
                  <a:moveTo>
                    <a:pt x="15051" y="0"/>
                  </a:moveTo>
                  <a:cubicBezTo>
                    <a:pt x="19933" y="0"/>
                    <a:pt x="23656" y="1937"/>
                    <a:pt x="26223" y="5804"/>
                  </a:cubicBezTo>
                  <a:cubicBezTo>
                    <a:pt x="28806" y="9656"/>
                    <a:pt x="30102" y="15251"/>
                    <a:pt x="30102" y="22603"/>
                  </a:cubicBezTo>
                  <a:cubicBezTo>
                    <a:pt x="30102" y="29934"/>
                    <a:pt x="28806" y="35536"/>
                    <a:pt x="26223" y="39403"/>
                  </a:cubicBezTo>
                  <a:cubicBezTo>
                    <a:pt x="23656" y="43255"/>
                    <a:pt x="19933" y="45178"/>
                    <a:pt x="15051" y="45178"/>
                  </a:cubicBezTo>
                  <a:cubicBezTo>
                    <a:pt x="10170" y="45178"/>
                    <a:pt x="6437" y="43255"/>
                    <a:pt x="3850" y="39403"/>
                  </a:cubicBezTo>
                  <a:cubicBezTo>
                    <a:pt x="1283" y="35536"/>
                    <a:pt x="0" y="29934"/>
                    <a:pt x="0" y="22603"/>
                  </a:cubicBezTo>
                  <a:cubicBezTo>
                    <a:pt x="0" y="15251"/>
                    <a:pt x="1283" y="9656"/>
                    <a:pt x="3850" y="5804"/>
                  </a:cubicBezTo>
                  <a:cubicBezTo>
                    <a:pt x="6437" y="1937"/>
                    <a:pt x="10170" y="0"/>
                    <a:pt x="15051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400A1E8A-892F-A183-07C7-1F0FC5AD2B3B}"/>
                </a:ext>
              </a:extLst>
            </p:cNvPr>
            <p:cNvSpPr/>
            <p:nvPr/>
          </p:nvSpPr>
          <p:spPr>
            <a:xfrm>
              <a:off x="8110933" y="2409743"/>
              <a:ext cx="27651" cy="44335"/>
            </a:xfrm>
            <a:custGeom>
              <a:avLst/>
              <a:gdLst>
                <a:gd name="connsiteX0" fmla="*/ 7086 w 27651"/>
                <a:gd name="connsiteY0" fmla="*/ 39374 h 44335"/>
                <a:gd name="connsiteX1" fmla="*/ 27651 w 27651"/>
                <a:gd name="connsiteY1" fmla="*/ 39374 h 44335"/>
                <a:gd name="connsiteX2" fmla="*/ 27651 w 27651"/>
                <a:gd name="connsiteY2" fmla="*/ 44335 h 44335"/>
                <a:gd name="connsiteX3" fmla="*/ 0 w 27651"/>
                <a:gd name="connsiteY3" fmla="*/ 44335 h 44335"/>
                <a:gd name="connsiteX4" fmla="*/ 0 w 27651"/>
                <a:gd name="connsiteY4" fmla="*/ 39374 h 44335"/>
                <a:gd name="connsiteX5" fmla="*/ 9131 w 27651"/>
                <a:gd name="connsiteY5" fmla="*/ 30071 h 44335"/>
                <a:gd name="connsiteX6" fmla="*/ 16425 w 27651"/>
                <a:gd name="connsiteY6" fmla="*/ 22517 h 44335"/>
                <a:gd name="connsiteX7" fmla="*/ 20357 w 27651"/>
                <a:gd name="connsiteY7" fmla="*/ 17152 h 44335"/>
                <a:gd name="connsiteX8" fmla="*/ 21494 w 27651"/>
                <a:gd name="connsiteY8" fmla="*/ 12803 h 44335"/>
                <a:gd name="connsiteX9" fmla="*/ 19046 w 27651"/>
                <a:gd name="connsiteY9" fmla="*/ 7143 h 44335"/>
                <a:gd name="connsiteX10" fmla="*/ 12717 w 27651"/>
                <a:gd name="connsiteY10" fmla="*/ 4954 h 44335"/>
                <a:gd name="connsiteX11" fmla="*/ 6855 w 27651"/>
                <a:gd name="connsiteY11" fmla="*/ 5919 h 44335"/>
                <a:gd name="connsiteX12" fmla="*/ 288 w 27651"/>
                <a:gd name="connsiteY12" fmla="*/ 8835 h 44335"/>
                <a:gd name="connsiteX13" fmla="*/ 288 w 27651"/>
                <a:gd name="connsiteY13" fmla="*/ 2888 h 44335"/>
                <a:gd name="connsiteX14" fmla="*/ 6942 w 27651"/>
                <a:gd name="connsiteY14" fmla="*/ 727 h 44335"/>
                <a:gd name="connsiteX15" fmla="*/ 12601 w 27651"/>
                <a:gd name="connsiteY15" fmla="*/ 0 h 44335"/>
                <a:gd name="connsiteX16" fmla="*/ 23395 w 27651"/>
                <a:gd name="connsiteY16" fmla="*/ 3384 h 44335"/>
                <a:gd name="connsiteX17" fmla="*/ 27421 w 27651"/>
                <a:gd name="connsiteY17" fmla="*/ 12421 h 44335"/>
                <a:gd name="connsiteX18" fmla="*/ 26398 w 27651"/>
                <a:gd name="connsiteY18" fmla="*/ 17527 h 44335"/>
                <a:gd name="connsiteX19" fmla="*/ 22754 w 27651"/>
                <a:gd name="connsiteY19" fmla="*/ 23187 h 44335"/>
                <a:gd name="connsiteX20" fmla="*/ 18117 w 27651"/>
                <a:gd name="connsiteY20" fmla="*/ 28090 h 44335"/>
                <a:gd name="connsiteX21" fmla="*/ 7086 w 27651"/>
                <a:gd name="connsiteY21" fmla="*/ 39374 h 4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651" h="44335">
                  <a:moveTo>
                    <a:pt x="7086" y="39374"/>
                  </a:moveTo>
                  <a:lnTo>
                    <a:pt x="27651" y="39374"/>
                  </a:lnTo>
                  <a:lnTo>
                    <a:pt x="27651" y="44335"/>
                  </a:lnTo>
                  <a:lnTo>
                    <a:pt x="0" y="44335"/>
                  </a:lnTo>
                  <a:lnTo>
                    <a:pt x="0" y="39374"/>
                  </a:lnTo>
                  <a:cubicBezTo>
                    <a:pt x="2239" y="37062"/>
                    <a:pt x="5278" y="33959"/>
                    <a:pt x="9131" y="30071"/>
                  </a:cubicBezTo>
                  <a:cubicBezTo>
                    <a:pt x="12997" y="26160"/>
                    <a:pt x="15431" y="23647"/>
                    <a:pt x="16425" y="22517"/>
                  </a:cubicBezTo>
                  <a:cubicBezTo>
                    <a:pt x="18312" y="20393"/>
                    <a:pt x="19622" y="18607"/>
                    <a:pt x="20357" y="17152"/>
                  </a:cubicBezTo>
                  <a:cubicBezTo>
                    <a:pt x="21113" y="15676"/>
                    <a:pt x="21494" y="14222"/>
                    <a:pt x="21494" y="12803"/>
                  </a:cubicBezTo>
                  <a:cubicBezTo>
                    <a:pt x="21494" y="10492"/>
                    <a:pt x="20681" y="8605"/>
                    <a:pt x="19046" y="7143"/>
                  </a:cubicBezTo>
                  <a:cubicBezTo>
                    <a:pt x="17433" y="5681"/>
                    <a:pt x="15323" y="4954"/>
                    <a:pt x="12717" y="4954"/>
                  </a:cubicBezTo>
                  <a:cubicBezTo>
                    <a:pt x="10866" y="4954"/>
                    <a:pt x="8915" y="5278"/>
                    <a:pt x="6855" y="5919"/>
                  </a:cubicBezTo>
                  <a:cubicBezTo>
                    <a:pt x="4817" y="6560"/>
                    <a:pt x="2628" y="7532"/>
                    <a:pt x="288" y="8835"/>
                  </a:cubicBezTo>
                  <a:lnTo>
                    <a:pt x="288" y="2888"/>
                  </a:lnTo>
                  <a:cubicBezTo>
                    <a:pt x="2664" y="1930"/>
                    <a:pt x="4882" y="1210"/>
                    <a:pt x="6942" y="727"/>
                  </a:cubicBezTo>
                  <a:cubicBezTo>
                    <a:pt x="9001" y="245"/>
                    <a:pt x="10888" y="0"/>
                    <a:pt x="12601" y="0"/>
                  </a:cubicBezTo>
                  <a:cubicBezTo>
                    <a:pt x="17116" y="0"/>
                    <a:pt x="20709" y="1130"/>
                    <a:pt x="23395" y="3384"/>
                  </a:cubicBezTo>
                  <a:cubicBezTo>
                    <a:pt x="26081" y="5638"/>
                    <a:pt x="27421" y="8648"/>
                    <a:pt x="27421" y="12421"/>
                  </a:cubicBezTo>
                  <a:cubicBezTo>
                    <a:pt x="27421" y="14214"/>
                    <a:pt x="27082" y="15914"/>
                    <a:pt x="26398" y="17527"/>
                  </a:cubicBezTo>
                  <a:cubicBezTo>
                    <a:pt x="25736" y="19118"/>
                    <a:pt x="24519" y="21005"/>
                    <a:pt x="22754" y="23187"/>
                  </a:cubicBezTo>
                  <a:cubicBezTo>
                    <a:pt x="22265" y="23755"/>
                    <a:pt x="20717" y="25390"/>
                    <a:pt x="18117" y="28090"/>
                  </a:cubicBezTo>
                  <a:cubicBezTo>
                    <a:pt x="15511" y="30776"/>
                    <a:pt x="11831" y="34535"/>
                    <a:pt x="7086" y="39374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F8D2ADE2-7155-697E-CABF-ECCB31173F1D}"/>
                </a:ext>
              </a:extLst>
            </p:cNvPr>
            <p:cNvSpPr/>
            <p:nvPr/>
          </p:nvSpPr>
          <p:spPr>
            <a:xfrm>
              <a:off x="8150955" y="2446669"/>
              <a:ext cx="6149" cy="7409"/>
            </a:xfrm>
            <a:custGeom>
              <a:avLst/>
              <a:gdLst>
                <a:gd name="connsiteX0" fmla="*/ 0 w 6149"/>
                <a:gd name="connsiteY0" fmla="*/ 0 h 7409"/>
                <a:gd name="connsiteX1" fmla="*/ 6150 w 6149"/>
                <a:gd name="connsiteY1" fmla="*/ 0 h 7409"/>
                <a:gd name="connsiteX2" fmla="*/ 6150 w 6149"/>
                <a:gd name="connsiteY2" fmla="*/ 7410 h 7409"/>
                <a:gd name="connsiteX3" fmla="*/ 0 w 6149"/>
                <a:gd name="connsiteY3" fmla="*/ 7410 h 7409"/>
                <a:gd name="connsiteX4" fmla="*/ 0 w 6149"/>
                <a:gd name="connsiteY4" fmla="*/ 0 h 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9" h="7409">
                  <a:moveTo>
                    <a:pt x="0" y="0"/>
                  </a:moveTo>
                  <a:lnTo>
                    <a:pt x="6150" y="0"/>
                  </a:lnTo>
                  <a:lnTo>
                    <a:pt x="6150" y="7410"/>
                  </a:lnTo>
                  <a:lnTo>
                    <a:pt x="0" y="7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F5C8FBF-CED7-2E65-1091-C68D0AA2144A}"/>
                </a:ext>
              </a:extLst>
            </p:cNvPr>
            <p:cNvSpPr/>
            <p:nvPr/>
          </p:nvSpPr>
          <p:spPr>
            <a:xfrm>
              <a:off x="8168165" y="2410528"/>
              <a:ext cx="28176" cy="44392"/>
            </a:xfrm>
            <a:custGeom>
              <a:avLst/>
              <a:gdLst>
                <a:gd name="connsiteX0" fmla="*/ 1836 w 28176"/>
                <a:gd name="connsiteY0" fmla="*/ 0 h 44392"/>
                <a:gd name="connsiteX1" fmla="*/ 24965 w 28176"/>
                <a:gd name="connsiteY1" fmla="*/ 0 h 44392"/>
                <a:gd name="connsiteX2" fmla="*/ 24965 w 28176"/>
                <a:gd name="connsiteY2" fmla="*/ 4961 h 44392"/>
                <a:gd name="connsiteX3" fmla="*/ 7230 w 28176"/>
                <a:gd name="connsiteY3" fmla="*/ 4961 h 44392"/>
                <a:gd name="connsiteX4" fmla="*/ 7230 w 28176"/>
                <a:gd name="connsiteY4" fmla="*/ 15633 h 44392"/>
                <a:gd name="connsiteX5" fmla="*/ 9800 w 28176"/>
                <a:gd name="connsiteY5" fmla="*/ 14992 h 44392"/>
                <a:gd name="connsiteX6" fmla="*/ 12364 w 28176"/>
                <a:gd name="connsiteY6" fmla="*/ 14762 h 44392"/>
                <a:gd name="connsiteX7" fmla="*/ 23921 w 28176"/>
                <a:gd name="connsiteY7" fmla="*/ 18758 h 44392"/>
                <a:gd name="connsiteX8" fmla="*/ 28177 w 28176"/>
                <a:gd name="connsiteY8" fmla="*/ 29581 h 44392"/>
                <a:gd name="connsiteX9" fmla="*/ 23799 w 28176"/>
                <a:gd name="connsiteY9" fmla="*/ 40519 h 44392"/>
                <a:gd name="connsiteX10" fmla="*/ 11464 w 28176"/>
                <a:gd name="connsiteY10" fmla="*/ 44393 h 44392"/>
                <a:gd name="connsiteX11" fmla="*/ 5861 w 28176"/>
                <a:gd name="connsiteY11" fmla="*/ 43932 h 44392"/>
                <a:gd name="connsiteX12" fmla="*/ 0 w 28176"/>
                <a:gd name="connsiteY12" fmla="*/ 42528 h 44392"/>
                <a:gd name="connsiteX13" fmla="*/ 0 w 28176"/>
                <a:gd name="connsiteY13" fmla="*/ 36609 h 44392"/>
                <a:gd name="connsiteX14" fmla="*/ 5422 w 28176"/>
                <a:gd name="connsiteY14" fmla="*/ 38740 h 44392"/>
                <a:gd name="connsiteX15" fmla="*/ 11348 w 28176"/>
                <a:gd name="connsiteY15" fmla="*/ 39439 h 44392"/>
                <a:gd name="connsiteX16" fmla="*/ 19341 w 28176"/>
                <a:gd name="connsiteY16" fmla="*/ 36782 h 44392"/>
                <a:gd name="connsiteX17" fmla="*/ 22286 w 28176"/>
                <a:gd name="connsiteY17" fmla="*/ 29581 h 44392"/>
                <a:gd name="connsiteX18" fmla="*/ 19341 w 28176"/>
                <a:gd name="connsiteY18" fmla="*/ 22373 h 44392"/>
                <a:gd name="connsiteX19" fmla="*/ 11348 w 28176"/>
                <a:gd name="connsiteY19" fmla="*/ 19716 h 44392"/>
                <a:gd name="connsiteX20" fmla="*/ 6618 w 28176"/>
                <a:gd name="connsiteY20" fmla="*/ 20241 h 44392"/>
                <a:gd name="connsiteX21" fmla="*/ 1836 w 28176"/>
                <a:gd name="connsiteY21" fmla="*/ 21876 h 44392"/>
                <a:gd name="connsiteX22" fmla="*/ 1836 w 28176"/>
                <a:gd name="connsiteY22" fmla="*/ 0 h 4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176" h="44392">
                  <a:moveTo>
                    <a:pt x="1836" y="0"/>
                  </a:moveTo>
                  <a:lnTo>
                    <a:pt x="24965" y="0"/>
                  </a:lnTo>
                  <a:lnTo>
                    <a:pt x="24965" y="4961"/>
                  </a:lnTo>
                  <a:lnTo>
                    <a:pt x="7230" y="4961"/>
                  </a:lnTo>
                  <a:lnTo>
                    <a:pt x="7230" y="15633"/>
                  </a:lnTo>
                  <a:cubicBezTo>
                    <a:pt x="8086" y="15345"/>
                    <a:pt x="8943" y="15129"/>
                    <a:pt x="9800" y="14992"/>
                  </a:cubicBezTo>
                  <a:cubicBezTo>
                    <a:pt x="10657" y="14841"/>
                    <a:pt x="11507" y="14762"/>
                    <a:pt x="12364" y="14762"/>
                  </a:cubicBezTo>
                  <a:cubicBezTo>
                    <a:pt x="17224" y="14762"/>
                    <a:pt x="21077" y="16094"/>
                    <a:pt x="23921" y="18758"/>
                  </a:cubicBezTo>
                  <a:cubicBezTo>
                    <a:pt x="26758" y="21422"/>
                    <a:pt x="28177" y="25030"/>
                    <a:pt x="28177" y="29581"/>
                  </a:cubicBezTo>
                  <a:cubicBezTo>
                    <a:pt x="28177" y="34269"/>
                    <a:pt x="26715" y="37912"/>
                    <a:pt x="23799" y="40519"/>
                  </a:cubicBezTo>
                  <a:cubicBezTo>
                    <a:pt x="20882" y="43104"/>
                    <a:pt x="16771" y="44393"/>
                    <a:pt x="11464" y="44393"/>
                  </a:cubicBezTo>
                  <a:cubicBezTo>
                    <a:pt x="9635" y="44393"/>
                    <a:pt x="7770" y="44242"/>
                    <a:pt x="5861" y="43932"/>
                  </a:cubicBezTo>
                  <a:cubicBezTo>
                    <a:pt x="3975" y="43623"/>
                    <a:pt x="2023" y="43154"/>
                    <a:pt x="0" y="42528"/>
                  </a:cubicBezTo>
                  <a:lnTo>
                    <a:pt x="0" y="36609"/>
                  </a:lnTo>
                  <a:cubicBezTo>
                    <a:pt x="1750" y="37559"/>
                    <a:pt x="3557" y="38272"/>
                    <a:pt x="5422" y="38740"/>
                  </a:cubicBezTo>
                  <a:cubicBezTo>
                    <a:pt x="7287" y="39208"/>
                    <a:pt x="9267" y="39439"/>
                    <a:pt x="11348" y="39439"/>
                  </a:cubicBezTo>
                  <a:cubicBezTo>
                    <a:pt x="14711" y="39439"/>
                    <a:pt x="17376" y="38553"/>
                    <a:pt x="19341" y="36782"/>
                  </a:cubicBezTo>
                  <a:cubicBezTo>
                    <a:pt x="21307" y="35017"/>
                    <a:pt x="22286" y="32612"/>
                    <a:pt x="22286" y="29581"/>
                  </a:cubicBezTo>
                  <a:cubicBezTo>
                    <a:pt x="22286" y="26549"/>
                    <a:pt x="21307" y="24144"/>
                    <a:pt x="19341" y="22373"/>
                  </a:cubicBezTo>
                  <a:cubicBezTo>
                    <a:pt x="17376" y="20601"/>
                    <a:pt x="14711" y="19716"/>
                    <a:pt x="11348" y="19716"/>
                  </a:cubicBezTo>
                  <a:cubicBezTo>
                    <a:pt x="9771" y="19716"/>
                    <a:pt x="8195" y="19889"/>
                    <a:pt x="6618" y="20241"/>
                  </a:cubicBezTo>
                  <a:cubicBezTo>
                    <a:pt x="5062" y="20594"/>
                    <a:pt x="3471" y="21134"/>
                    <a:pt x="1836" y="21876"/>
                  </a:cubicBezTo>
                  <a:lnTo>
                    <a:pt x="1836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04765344-1F93-0BA7-3FEE-29C08C8EDED3}"/>
                </a:ext>
              </a:extLst>
            </p:cNvPr>
            <p:cNvSpPr/>
            <p:nvPr/>
          </p:nvSpPr>
          <p:spPr>
            <a:xfrm>
              <a:off x="8420430" y="2410528"/>
              <a:ext cx="28183" cy="44392"/>
            </a:xfrm>
            <a:custGeom>
              <a:avLst/>
              <a:gdLst>
                <a:gd name="connsiteX0" fmla="*/ 1843 w 28183"/>
                <a:gd name="connsiteY0" fmla="*/ 0 h 44392"/>
                <a:gd name="connsiteX1" fmla="*/ 24972 w 28183"/>
                <a:gd name="connsiteY1" fmla="*/ 0 h 44392"/>
                <a:gd name="connsiteX2" fmla="*/ 24972 w 28183"/>
                <a:gd name="connsiteY2" fmla="*/ 4961 h 44392"/>
                <a:gd name="connsiteX3" fmla="*/ 7237 w 28183"/>
                <a:gd name="connsiteY3" fmla="*/ 4961 h 44392"/>
                <a:gd name="connsiteX4" fmla="*/ 7237 w 28183"/>
                <a:gd name="connsiteY4" fmla="*/ 15633 h 44392"/>
                <a:gd name="connsiteX5" fmla="*/ 9800 w 28183"/>
                <a:gd name="connsiteY5" fmla="*/ 14992 h 44392"/>
                <a:gd name="connsiteX6" fmla="*/ 12371 w 28183"/>
                <a:gd name="connsiteY6" fmla="*/ 14762 h 44392"/>
                <a:gd name="connsiteX7" fmla="*/ 23921 w 28183"/>
                <a:gd name="connsiteY7" fmla="*/ 18758 h 44392"/>
                <a:gd name="connsiteX8" fmla="*/ 28184 w 28183"/>
                <a:gd name="connsiteY8" fmla="*/ 29581 h 44392"/>
                <a:gd name="connsiteX9" fmla="*/ 23806 w 28183"/>
                <a:gd name="connsiteY9" fmla="*/ 40519 h 44392"/>
                <a:gd name="connsiteX10" fmla="*/ 11464 w 28183"/>
                <a:gd name="connsiteY10" fmla="*/ 44393 h 44392"/>
                <a:gd name="connsiteX11" fmla="*/ 5869 w 28183"/>
                <a:gd name="connsiteY11" fmla="*/ 43932 h 44392"/>
                <a:gd name="connsiteX12" fmla="*/ 0 w 28183"/>
                <a:gd name="connsiteY12" fmla="*/ 42528 h 44392"/>
                <a:gd name="connsiteX13" fmla="*/ 0 w 28183"/>
                <a:gd name="connsiteY13" fmla="*/ 36609 h 44392"/>
                <a:gd name="connsiteX14" fmla="*/ 5429 w 28183"/>
                <a:gd name="connsiteY14" fmla="*/ 38740 h 44392"/>
                <a:gd name="connsiteX15" fmla="*/ 11348 w 28183"/>
                <a:gd name="connsiteY15" fmla="*/ 39439 h 44392"/>
                <a:gd name="connsiteX16" fmla="*/ 19341 w 28183"/>
                <a:gd name="connsiteY16" fmla="*/ 36782 h 44392"/>
                <a:gd name="connsiteX17" fmla="*/ 22287 w 28183"/>
                <a:gd name="connsiteY17" fmla="*/ 29581 h 44392"/>
                <a:gd name="connsiteX18" fmla="*/ 19341 w 28183"/>
                <a:gd name="connsiteY18" fmla="*/ 22373 h 44392"/>
                <a:gd name="connsiteX19" fmla="*/ 11348 w 28183"/>
                <a:gd name="connsiteY19" fmla="*/ 19716 h 44392"/>
                <a:gd name="connsiteX20" fmla="*/ 6625 w 28183"/>
                <a:gd name="connsiteY20" fmla="*/ 20241 h 44392"/>
                <a:gd name="connsiteX21" fmla="*/ 1843 w 28183"/>
                <a:gd name="connsiteY21" fmla="*/ 21876 h 44392"/>
                <a:gd name="connsiteX22" fmla="*/ 1843 w 28183"/>
                <a:gd name="connsiteY22" fmla="*/ 0 h 4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183" h="44392">
                  <a:moveTo>
                    <a:pt x="1843" y="0"/>
                  </a:moveTo>
                  <a:lnTo>
                    <a:pt x="24972" y="0"/>
                  </a:lnTo>
                  <a:lnTo>
                    <a:pt x="24972" y="4961"/>
                  </a:lnTo>
                  <a:lnTo>
                    <a:pt x="7237" y="4961"/>
                  </a:lnTo>
                  <a:lnTo>
                    <a:pt x="7237" y="15633"/>
                  </a:lnTo>
                  <a:cubicBezTo>
                    <a:pt x="8094" y="15345"/>
                    <a:pt x="8943" y="15129"/>
                    <a:pt x="9800" y="14992"/>
                  </a:cubicBezTo>
                  <a:cubicBezTo>
                    <a:pt x="10657" y="14841"/>
                    <a:pt x="11514" y="14762"/>
                    <a:pt x="12371" y="14762"/>
                  </a:cubicBezTo>
                  <a:cubicBezTo>
                    <a:pt x="17232" y="14762"/>
                    <a:pt x="21084" y="16094"/>
                    <a:pt x="23921" y="18758"/>
                  </a:cubicBezTo>
                  <a:cubicBezTo>
                    <a:pt x="26765" y="21422"/>
                    <a:pt x="28184" y="25030"/>
                    <a:pt x="28184" y="29581"/>
                  </a:cubicBezTo>
                  <a:cubicBezTo>
                    <a:pt x="28184" y="34269"/>
                    <a:pt x="26722" y="37912"/>
                    <a:pt x="23806" y="40519"/>
                  </a:cubicBezTo>
                  <a:cubicBezTo>
                    <a:pt x="20890" y="43104"/>
                    <a:pt x="16771" y="44393"/>
                    <a:pt x="11464" y="44393"/>
                  </a:cubicBezTo>
                  <a:cubicBezTo>
                    <a:pt x="9642" y="44393"/>
                    <a:pt x="7777" y="44242"/>
                    <a:pt x="5869" y="43932"/>
                  </a:cubicBezTo>
                  <a:cubicBezTo>
                    <a:pt x="3982" y="43623"/>
                    <a:pt x="2023" y="43154"/>
                    <a:pt x="0" y="42528"/>
                  </a:cubicBezTo>
                  <a:lnTo>
                    <a:pt x="0" y="36609"/>
                  </a:lnTo>
                  <a:cubicBezTo>
                    <a:pt x="1750" y="37559"/>
                    <a:pt x="3564" y="38272"/>
                    <a:pt x="5429" y="38740"/>
                  </a:cubicBezTo>
                  <a:cubicBezTo>
                    <a:pt x="7294" y="39208"/>
                    <a:pt x="9267" y="39439"/>
                    <a:pt x="11348" y="39439"/>
                  </a:cubicBezTo>
                  <a:cubicBezTo>
                    <a:pt x="14711" y="39439"/>
                    <a:pt x="17376" y="38553"/>
                    <a:pt x="19341" y="36782"/>
                  </a:cubicBezTo>
                  <a:cubicBezTo>
                    <a:pt x="21307" y="35017"/>
                    <a:pt x="22287" y="32612"/>
                    <a:pt x="22287" y="29581"/>
                  </a:cubicBezTo>
                  <a:cubicBezTo>
                    <a:pt x="22287" y="26549"/>
                    <a:pt x="21307" y="24144"/>
                    <a:pt x="19341" y="22373"/>
                  </a:cubicBezTo>
                  <a:cubicBezTo>
                    <a:pt x="17376" y="20601"/>
                    <a:pt x="14711" y="19716"/>
                    <a:pt x="11348" y="19716"/>
                  </a:cubicBezTo>
                  <a:cubicBezTo>
                    <a:pt x="9772" y="19716"/>
                    <a:pt x="8202" y="19889"/>
                    <a:pt x="6625" y="20241"/>
                  </a:cubicBezTo>
                  <a:cubicBezTo>
                    <a:pt x="5069" y="20594"/>
                    <a:pt x="3478" y="21134"/>
                    <a:pt x="1843" y="21876"/>
                  </a:cubicBezTo>
                  <a:lnTo>
                    <a:pt x="1843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B3CFB363-82E0-5B38-1474-C022BD5C4EF7}"/>
                </a:ext>
              </a:extLst>
            </p:cNvPr>
            <p:cNvSpPr/>
            <p:nvPr/>
          </p:nvSpPr>
          <p:spPr>
            <a:xfrm>
              <a:off x="8460222" y="2446669"/>
              <a:ext cx="6156" cy="7409"/>
            </a:xfrm>
            <a:custGeom>
              <a:avLst/>
              <a:gdLst>
                <a:gd name="connsiteX0" fmla="*/ 0 w 6156"/>
                <a:gd name="connsiteY0" fmla="*/ 0 h 7409"/>
                <a:gd name="connsiteX1" fmla="*/ 6157 w 6156"/>
                <a:gd name="connsiteY1" fmla="*/ 0 h 7409"/>
                <a:gd name="connsiteX2" fmla="*/ 6157 w 6156"/>
                <a:gd name="connsiteY2" fmla="*/ 7410 h 7409"/>
                <a:gd name="connsiteX3" fmla="*/ 0 w 6156"/>
                <a:gd name="connsiteY3" fmla="*/ 7410 h 7409"/>
                <a:gd name="connsiteX4" fmla="*/ 0 w 6156"/>
                <a:gd name="connsiteY4" fmla="*/ 0 h 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6" h="7409">
                  <a:moveTo>
                    <a:pt x="0" y="0"/>
                  </a:moveTo>
                  <a:lnTo>
                    <a:pt x="6157" y="0"/>
                  </a:lnTo>
                  <a:lnTo>
                    <a:pt x="6157" y="7410"/>
                  </a:lnTo>
                  <a:lnTo>
                    <a:pt x="0" y="7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DF0790DE-3446-FFF0-C8E1-7FB6D2A2EA6B}"/>
                </a:ext>
              </a:extLst>
            </p:cNvPr>
            <p:cNvSpPr/>
            <p:nvPr/>
          </p:nvSpPr>
          <p:spPr>
            <a:xfrm>
              <a:off x="8476762" y="2409743"/>
              <a:ext cx="30099" cy="45177"/>
            </a:xfrm>
            <a:custGeom>
              <a:avLst/>
              <a:gdLst>
                <a:gd name="connsiteX0" fmla="*/ 15050 w 30099"/>
                <a:gd name="connsiteY0" fmla="*/ 4666 h 45177"/>
                <a:gd name="connsiteX1" fmla="*/ 8195 w 30099"/>
                <a:gd name="connsiteY1" fmla="*/ 9159 h 45177"/>
                <a:gd name="connsiteX2" fmla="*/ 5919 w 30099"/>
                <a:gd name="connsiteY2" fmla="*/ 22603 h 45177"/>
                <a:gd name="connsiteX3" fmla="*/ 8195 w 30099"/>
                <a:gd name="connsiteY3" fmla="*/ 36054 h 45177"/>
                <a:gd name="connsiteX4" fmla="*/ 15050 w 30099"/>
                <a:gd name="connsiteY4" fmla="*/ 40512 h 45177"/>
                <a:gd name="connsiteX5" fmla="*/ 21905 w 30099"/>
                <a:gd name="connsiteY5" fmla="*/ 36054 h 45177"/>
                <a:gd name="connsiteX6" fmla="*/ 24209 w 30099"/>
                <a:gd name="connsiteY6" fmla="*/ 22603 h 45177"/>
                <a:gd name="connsiteX7" fmla="*/ 21905 w 30099"/>
                <a:gd name="connsiteY7" fmla="*/ 9159 h 45177"/>
                <a:gd name="connsiteX8" fmla="*/ 15050 w 30099"/>
                <a:gd name="connsiteY8" fmla="*/ 4666 h 45177"/>
                <a:gd name="connsiteX9" fmla="*/ 15050 w 30099"/>
                <a:gd name="connsiteY9" fmla="*/ 0 h 45177"/>
                <a:gd name="connsiteX10" fmla="*/ 26218 w 30099"/>
                <a:gd name="connsiteY10" fmla="*/ 5804 h 45177"/>
                <a:gd name="connsiteX11" fmla="*/ 30099 w 30099"/>
                <a:gd name="connsiteY11" fmla="*/ 22603 h 45177"/>
                <a:gd name="connsiteX12" fmla="*/ 26218 w 30099"/>
                <a:gd name="connsiteY12" fmla="*/ 39403 h 45177"/>
                <a:gd name="connsiteX13" fmla="*/ 15050 w 30099"/>
                <a:gd name="connsiteY13" fmla="*/ 45178 h 45177"/>
                <a:gd name="connsiteX14" fmla="*/ 3845 w 30099"/>
                <a:gd name="connsiteY14" fmla="*/ 39403 h 45177"/>
                <a:gd name="connsiteX15" fmla="*/ 0 w 30099"/>
                <a:gd name="connsiteY15" fmla="*/ 22603 h 45177"/>
                <a:gd name="connsiteX16" fmla="*/ 3845 w 30099"/>
                <a:gd name="connsiteY16" fmla="*/ 5804 h 45177"/>
                <a:gd name="connsiteX17" fmla="*/ 15050 w 30099"/>
                <a:gd name="connsiteY17" fmla="*/ 0 h 45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099" h="45177">
                  <a:moveTo>
                    <a:pt x="15050" y="4666"/>
                  </a:moveTo>
                  <a:cubicBezTo>
                    <a:pt x="12018" y="4666"/>
                    <a:pt x="9728" y="6164"/>
                    <a:pt x="8195" y="9159"/>
                  </a:cubicBezTo>
                  <a:cubicBezTo>
                    <a:pt x="6675" y="12133"/>
                    <a:pt x="5919" y="16612"/>
                    <a:pt x="5919" y="22603"/>
                  </a:cubicBezTo>
                  <a:cubicBezTo>
                    <a:pt x="5919" y="28573"/>
                    <a:pt x="6675" y="33059"/>
                    <a:pt x="8195" y="36054"/>
                  </a:cubicBezTo>
                  <a:cubicBezTo>
                    <a:pt x="9728" y="39028"/>
                    <a:pt x="12018" y="40512"/>
                    <a:pt x="15050" y="40512"/>
                  </a:cubicBezTo>
                  <a:cubicBezTo>
                    <a:pt x="18103" y="40512"/>
                    <a:pt x="20385" y="39028"/>
                    <a:pt x="21905" y="36054"/>
                  </a:cubicBezTo>
                  <a:cubicBezTo>
                    <a:pt x="23439" y="33059"/>
                    <a:pt x="24209" y="28573"/>
                    <a:pt x="24209" y="22603"/>
                  </a:cubicBezTo>
                  <a:cubicBezTo>
                    <a:pt x="24209" y="16612"/>
                    <a:pt x="23439" y="12133"/>
                    <a:pt x="21905" y="9159"/>
                  </a:cubicBezTo>
                  <a:cubicBezTo>
                    <a:pt x="20385" y="6164"/>
                    <a:pt x="18103" y="4666"/>
                    <a:pt x="15050" y="4666"/>
                  </a:cubicBezTo>
                  <a:moveTo>
                    <a:pt x="15050" y="0"/>
                  </a:moveTo>
                  <a:cubicBezTo>
                    <a:pt x="19932" y="0"/>
                    <a:pt x="23655" y="1937"/>
                    <a:pt x="26218" y="5804"/>
                  </a:cubicBezTo>
                  <a:cubicBezTo>
                    <a:pt x="28803" y="9656"/>
                    <a:pt x="30099" y="15251"/>
                    <a:pt x="30099" y="22603"/>
                  </a:cubicBezTo>
                  <a:cubicBezTo>
                    <a:pt x="30099" y="29934"/>
                    <a:pt x="28803" y="35536"/>
                    <a:pt x="26218" y="39403"/>
                  </a:cubicBezTo>
                  <a:cubicBezTo>
                    <a:pt x="23655" y="43255"/>
                    <a:pt x="19932" y="45178"/>
                    <a:pt x="15050" y="45178"/>
                  </a:cubicBezTo>
                  <a:cubicBezTo>
                    <a:pt x="10168" y="45178"/>
                    <a:pt x="6430" y="43255"/>
                    <a:pt x="3845" y="39403"/>
                  </a:cubicBezTo>
                  <a:cubicBezTo>
                    <a:pt x="1282" y="35536"/>
                    <a:pt x="0" y="29934"/>
                    <a:pt x="0" y="22603"/>
                  </a:cubicBezTo>
                  <a:cubicBezTo>
                    <a:pt x="0" y="15251"/>
                    <a:pt x="1282" y="9656"/>
                    <a:pt x="3845" y="5804"/>
                  </a:cubicBezTo>
                  <a:cubicBezTo>
                    <a:pt x="6430" y="1937"/>
                    <a:pt x="10168" y="0"/>
                    <a:pt x="15050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44576CF-03A3-73B2-551F-7F4BABD42EA2}"/>
                </a:ext>
              </a:extLst>
            </p:cNvPr>
            <p:cNvSpPr/>
            <p:nvPr/>
          </p:nvSpPr>
          <p:spPr>
            <a:xfrm>
              <a:off x="8731217" y="2410528"/>
              <a:ext cx="28003" cy="43550"/>
            </a:xfrm>
            <a:custGeom>
              <a:avLst/>
              <a:gdLst>
                <a:gd name="connsiteX0" fmla="*/ 0 w 28003"/>
                <a:gd name="connsiteY0" fmla="*/ 0 h 43550"/>
                <a:gd name="connsiteX1" fmla="*/ 28004 w 28003"/>
                <a:gd name="connsiteY1" fmla="*/ 0 h 43550"/>
                <a:gd name="connsiteX2" fmla="*/ 28004 w 28003"/>
                <a:gd name="connsiteY2" fmla="*/ 2506 h 43550"/>
                <a:gd name="connsiteX3" fmla="*/ 12191 w 28003"/>
                <a:gd name="connsiteY3" fmla="*/ 43550 h 43550"/>
                <a:gd name="connsiteX4" fmla="*/ 6041 w 28003"/>
                <a:gd name="connsiteY4" fmla="*/ 43550 h 43550"/>
                <a:gd name="connsiteX5" fmla="*/ 20918 w 28003"/>
                <a:gd name="connsiteY5" fmla="*/ 4961 h 43550"/>
                <a:gd name="connsiteX6" fmla="*/ 0 w 28003"/>
                <a:gd name="connsiteY6" fmla="*/ 4961 h 43550"/>
                <a:gd name="connsiteX7" fmla="*/ 0 w 28003"/>
                <a:gd name="connsiteY7" fmla="*/ 0 h 4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03" h="43550">
                  <a:moveTo>
                    <a:pt x="0" y="0"/>
                  </a:moveTo>
                  <a:lnTo>
                    <a:pt x="28004" y="0"/>
                  </a:lnTo>
                  <a:lnTo>
                    <a:pt x="28004" y="2506"/>
                  </a:lnTo>
                  <a:lnTo>
                    <a:pt x="12191" y="43550"/>
                  </a:lnTo>
                  <a:lnTo>
                    <a:pt x="6041" y="43550"/>
                  </a:lnTo>
                  <a:lnTo>
                    <a:pt x="20918" y="4961"/>
                  </a:lnTo>
                  <a:lnTo>
                    <a:pt x="0" y="4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4E0A9C71-D74E-A3B4-543E-EEAF813F461C}"/>
                </a:ext>
              </a:extLst>
            </p:cNvPr>
            <p:cNvSpPr/>
            <p:nvPr/>
          </p:nvSpPr>
          <p:spPr>
            <a:xfrm>
              <a:off x="8770713" y="2446669"/>
              <a:ext cx="6156" cy="7409"/>
            </a:xfrm>
            <a:custGeom>
              <a:avLst/>
              <a:gdLst>
                <a:gd name="connsiteX0" fmla="*/ 0 w 6156"/>
                <a:gd name="connsiteY0" fmla="*/ 0 h 7409"/>
                <a:gd name="connsiteX1" fmla="*/ 6157 w 6156"/>
                <a:gd name="connsiteY1" fmla="*/ 0 h 7409"/>
                <a:gd name="connsiteX2" fmla="*/ 6157 w 6156"/>
                <a:gd name="connsiteY2" fmla="*/ 7410 h 7409"/>
                <a:gd name="connsiteX3" fmla="*/ 0 w 6156"/>
                <a:gd name="connsiteY3" fmla="*/ 7410 h 7409"/>
                <a:gd name="connsiteX4" fmla="*/ 0 w 6156"/>
                <a:gd name="connsiteY4" fmla="*/ 0 h 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6" h="7409">
                  <a:moveTo>
                    <a:pt x="0" y="0"/>
                  </a:moveTo>
                  <a:lnTo>
                    <a:pt x="6157" y="0"/>
                  </a:lnTo>
                  <a:lnTo>
                    <a:pt x="6157" y="7410"/>
                  </a:lnTo>
                  <a:lnTo>
                    <a:pt x="0" y="7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0B91EF0-9C43-3F73-5521-A35FA592ED4B}"/>
                </a:ext>
              </a:extLst>
            </p:cNvPr>
            <p:cNvSpPr/>
            <p:nvPr/>
          </p:nvSpPr>
          <p:spPr>
            <a:xfrm>
              <a:off x="8787923" y="2410528"/>
              <a:ext cx="28176" cy="44392"/>
            </a:xfrm>
            <a:custGeom>
              <a:avLst/>
              <a:gdLst>
                <a:gd name="connsiteX0" fmla="*/ 1836 w 28176"/>
                <a:gd name="connsiteY0" fmla="*/ 0 h 44392"/>
                <a:gd name="connsiteX1" fmla="*/ 24972 w 28176"/>
                <a:gd name="connsiteY1" fmla="*/ 0 h 44392"/>
                <a:gd name="connsiteX2" fmla="*/ 24972 w 28176"/>
                <a:gd name="connsiteY2" fmla="*/ 4961 h 44392"/>
                <a:gd name="connsiteX3" fmla="*/ 7237 w 28176"/>
                <a:gd name="connsiteY3" fmla="*/ 4961 h 44392"/>
                <a:gd name="connsiteX4" fmla="*/ 7237 w 28176"/>
                <a:gd name="connsiteY4" fmla="*/ 15633 h 44392"/>
                <a:gd name="connsiteX5" fmla="*/ 9800 w 28176"/>
                <a:gd name="connsiteY5" fmla="*/ 14992 h 44392"/>
                <a:gd name="connsiteX6" fmla="*/ 12371 w 28176"/>
                <a:gd name="connsiteY6" fmla="*/ 14762 h 44392"/>
                <a:gd name="connsiteX7" fmla="*/ 23921 w 28176"/>
                <a:gd name="connsiteY7" fmla="*/ 18758 h 44392"/>
                <a:gd name="connsiteX8" fmla="*/ 28177 w 28176"/>
                <a:gd name="connsiteY8" fmla="*/ 29581 h 44392"/>
                <a:gd name="connsiteX9" fmla="*/ 23806 w 28176"/>
                <a:gd name="connsiteY9" fmla="*/ 40519 h 44392"/>
                <a:gd name="connsiteX10" fmla="*/ 11464 w 28176"/>
                <a:gd name="connsiteY10" fmla="*/ 44393 h 44392"/>
                <a:gd name="connsiteX11" fmla="*/ 5861 w 28176"/>
                <a:gd name="connsiteY11" fmla="*/ 43932 h 44392"/>
                <a:gd name="connsiteX12" fmla="*/ 0 w 28176"/>
                <a:gd name="connsiteY12" fmla="*/ 42528 h 44392"/>
                <a:gd name="connsiteX13" fmla="*/ 0 w 28176"/>
                <a:gd name="connsiteY13" fmla="*/ 36609 h 44392"/>
                <a:gd name="connsiteX14" fmla="*/ 5422 w 28176"/>
                <a:gd name="connsiteY14" fmla="*/ 38740 h 44392"/>
                <a:gd name="connsiteX15" fmla="*/ 11348 w 28176"/>
                <a:gd name="connsiteY15" fmla="*/ 39439 h 44392"/>
                <a:gd name="connsiteX16" fmla="*/ 19341 w 28176"/>
                <a:gd name="connsiteY16" fmla="*/ 36782 h 44392"/>
                <a:gd name="connsiteX17" fmla="*/ 22286 w 28176"/>
                <a:gd name="connsiteY17" fmla="*/ 29581 h 44392"/>
                <a:gd name="connsiteX18" fmla="*/ 19341 w 28176"/>
                <a:gd name="connsiteY18" fmla="*/ 22373 h 44392"/>
                <a:gd name="connsiteX19" fmla="*/ 11348 w 28176"/>
                <a:gd name="connsiteY19" fmla="*/ 19716 h 44392"/>
                <a:gd name="connsiteX20" fmla="*/ 6625 w 28176"/>
                <a:gd name="connsiteY20" fmla="*/ 20241 h 44392"/>
                <a:gd name="connsiteX21" fmla="*/ 1836 w 28176"/>
                <a:gd name="connsiteY21" fmla="*/ 21876 h 44392"/>
                <a:gd name="connsiteX22" fmla="*/ 1836 w 28176"/>
                <a:gd name="connsiteY22" fmla="*/ 0 h 4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176" h="44392">
                  <a:moveTo>
                    <a:pt x="1836" y="0"/>
                  </a:moveTo>
                  <a:lnTo>
                    <a:pt x="24972" y="0"/>
                  </a:lnTo>
                  <a:lnTo>
                    <a:pt x="24972" y="4961"/>
                  </a:lnTo>
                  <a:lnTo>
                    <a:pt x="7237" y="4961"/>
                  </a:lnTo>
                  <a:lnTo>
                    <a:pt x="7237" y="15633"/>
                  </a:lnTo>
                  <a:cubicBezTo>
                    <a:pt x="8094" y="15345"/>
                    <a:pt x="8943" y="15129"/>
                    <a:pt x="9800" y="14992"/>
                  </a:cubicBezTo>
                  <a:cubicBezTo>
                    <a:pt x="10657" y="14841"/>
                    <a:pt x="11514" y="14762"/>
                    <a:pt x="12371" y="14762"/>
                  </a:cubicBezTo>
                  <a:cubicBezTo>
                    <a:pt x="17231" y="14762"/>
                    <a:pt x="21077" y="16094"/>
                    <a:pt x="23921" y="18758"/>
                  </a:cubicBezTo>
                  <a:cubicBezTo>
                    <a:pt x="26758" y="21422"/>
                    <a:pt x="28177" y="25030"/>
                    <a:pt x="28177" y="29581"/>
                  </a:cubicBezTo>
                  <a:cubicBezTo>
                    <a:pt x="28177" y="34269"/>
                    <a:pt x="26722" y="37912"/>
                    <a:pt x="23806" y="40519"/>
                  </a:cubicBezTo>
                  <a:cubicBezTo>
                    <a:pt x="20890" y="43104"/>
                    <a:pt x="16771" y="44393"/>
                    <a:pt x="11464" y="44393"/>
                  </a:cubicBezTo>
                  <a:cubicBezTo>
                    <a:pt x="9635" y="44393"/>
                    <a:pt x="7770" y="44242"/>
                    <a:pt x="5861" y="43932"/>
                  </a:cubicBezTo>
                  <a:cubicBezTo>
                    <a:pt x="3975" y="43623"/>
                    <a:pt x="2023" y="43154"/>
                    <a:pt x="0" y="42528"/>
                  </a:cubicBezTo>
                  <a:lnTo>
                    <a:pt x="0" y="36609"/>
                  </a:lnTo>
                  <a:cubicBezTo>
                    <a:pt x="1750" y="37559"/>
                    <a:pt x="3557" y="38272"/>
                    <a:pt x="5422" y="38740"/>
                  </a:cubicBezTo>
                  <a:cubicBezTo>
                    <a:pt x="7287" y="39208"/>
                    <a:pt x="9267" y="39439"/>
                    <a:pt x="11348" y="39439"/>
                  </a:cubicBezTo>
                  <a:cubicBezTo>
                    <a:pt x="14711" y="39439"/>
                    <a:pt x="17375" y="38553"/>
                    <a:pt x="19341" y="36782"/>
                  </a:cubicBezTo>
                  <a:cubicBezTo>
                    <a:pt x="21307" y="35017"/>
                    <a:pt x="22286" y="32612"/>
                    <a:pt x="22286" y="29581"/>
                  </a:cubicBezTo>
                  <a:cubicBezTo>
                    <a:pt x="22286" y="26549"/>
                    <a:pt x="21307" y="24144"/>
                    <a:pt x="19341" y="22373"/>
                  </a:cubicBezTo>
                  <a:cubicBezTo>
                    <a:pt x="17375" y="20601"/>
                    <a:pt x="14711" y="19716"/>
                    <a:pt x="11348" y="19716"/>
                  </a:cubicBezTo>
                  <a:cubicBezTo>
                    <a:pt x="9772" y="19716"/>
                    <a:pt x="8202" y="19889"/>
                    <a:pt x="6625" y="20241"/>
                  </a:cubicBezTo>
                  <a:cubicBezTo>
                    <a:pt x="5062" y="20594"/>
                    <a:pt x="3471" y="21134"/>
                    <a:pt x="1836" y="21876"/>
                  </a:cubicBezTo>
                  <a:lnTo>
                    <a:pt x="1836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4328D16-69AB-4749-5E1C-CFA422D2CAD8}"/>
                </a:ext>
              </a:extLst>
            </p:cNvPr>
            <p:cNvSpPr/>
            <p:nvPr/>
          </p:nvSpPr>
          <p:spPr>
            <a:xfrm>
              <a:off x="8114541" y="2491134"/>
              <a:ext cx="40814" cy="31301"/>
            </a:xfrm>
            <a:custGeom>
              <a:avLst/>
              <a:gdLst>
                <a:gd name="connsiteX0" fmla="*/ 40814 w 40814"/>
                <a:gd name="connsiteY0" fmla="*/ 4825 h 31301"/>
                <a:gd name="connsiteX1" fmla="*/ 39230 w 40814"/>
                <a:gd name="connsiteY1" fmla="*/ 14034 h 31301"/>
                <a:gd name="connsiteX2" fmla="*/ 37711 w 40814"/>
                <a:gd name="connsiteY2" fmla="*/ 19060 h 31301"/>
                <a:gd name="connsiteX3" fmla="*/ 35622 w 40814"/>
                <a:gd name="connsiteY3" fmla="*/ 23712 h 31301"/>
                <a:gd name="connsiteX4" fmla="*/ 32922 w 40814"/>
                <a:gd name="connsiteY4" fmla="*/ 27658 h 31301"/>
                <a:gd name="connsiteX5" fmla="*/ 29581 w 40814"/>
                <a:gd name="connsiteY5" fmla="*/ 30287 h 31301"/>
                <a:gd name="connsiteX6" fmla="*/ 25599 w 40814"/>
                <a:gd name="connsiteY6" fmla="*/ 31302 h 31301"/>
                <a:gd name="connsiteX7" fmla="*/ 20342 w 40814"/>
                <a:gd name="connsiteY7" fmla="*/ 29343 h 31301"/>
                <a:gd name="connsiteX8" fmla="*/ 17808 w 40814"/>
                <a:gd name="connsiteY8" fmla="*/ 23950 h 31301"/>
                <a:gd name="connsiteX9" fmla="*/ 7251 w 40814"/>
                <a:gd name="connsiteY9" fmla="*/ 31302 h 31301"/>
                <a:gd name="connsiteX10" fmla="*/ 1757 w 40814"/>
                <a:gd name="connsiteY10" fmla="*/ 28638 h 31301"/>
                <a:gd name="connsiteX11" fmla="*/ 0 w 40814"/>
                <a:gd name="connsiteY11" fmla="*/ 21415 h 31301"/>
                <a:gd name="connsiteX12" fmla="*/ 1015 w 40814"/>
                <a:gd name="connsiteY12" fmla="*/ 13660 h 31301"/>
                <a:gd name="connsiteX13" fmla="*/ 6675 w 40814"/>
                <a:gd name="connsiteY13" fmla="*/ 943 h 31301"/>
                <a:gd name="connsiteX14" fmla="*/ 7928 w 40814"/>
                <a:gd name="connsiteY14" fmla="*/ 338 h 31301"/>
                <a:gd name="connsiteX15" fmla="*/ 8569 w 40814"/>
                <a:gd name="connsiteY15" fmla="*/ 468 h 31301"/>
                <a:gd name="connsiteX16" fmla="*/ 9174 w 40814"/>
                <a:gd name="connsiteY16" fmla="*/ 1447 h 31301"/>
                <a:gd name="connsiteX17" fmla="*/ 8835 w 40814"/>
                <a:gd name="connsiteY17" fmla="*/ 2326 h 31301"/>
                <a:gd name="connsiteX18" fmla="*/ 4925 w 40814"/>
                <a:gd name="connsiteY18" fmla="*/ 8396 h 31301"/>
                <a:gd name="connsiteX19" fmla="*/ 2664 w 40814"/>
                <a:gd name="connsiteY19" fmla="*/ 14034 h 31301"/>
                <a:gd name="connsiteX20" fmla="*/ 2124 w 40814"/>
                <a:gd name="connsiteY20" fmla="*/ 18520 h 31301"/>
                <a:gd name="connsiteX21" fmla="*/ 3608 w 40814"/>
                <a:gd name="connsiteY21" fmla="*/ 24151 h 31301"/>
                <a:gd name="connsiteX22" fmla="*/ 8130 w 40814"/>
                <a:gd name="connsiteY22" fmla="*/ 26312 h 31301"/>
                <a:gd name="connsiteX23" fmla="*/ 13321 w 40814"/>
                <a:gd name="connsiteY23" fmla="*/ 24591 h 31301"/>
                <a:gd name="connsiteX24" fmla="*/ 17541 w 40814"/>
                <a:gd name="connsiteY24" fmla="*/ 19903 h 31301"/>
                <a:gd name="connsiteX25" fmla="*/ 18420 w 40814"/>
                <a:gd name="connsiteY25" fmla="*/ 13660 h 31301"/>
                <a:gd name="connsiteX26" fmla="*/ 20781 w 40814"/>
                <a:gd name="connsiteY26" fmla="*/ 10420 h 31301"/>
                <a:gd name="connsiteX27" fmla="*/ 22092 w 40814"/>
                <a:gd name="connsiteY27" fmla="*/ 12213 h 31301"/>
                <a:gd name="connsiteX28" fmla="*/ 21826 w 40814"/>
                <a:gd name="connsiteY28" fmla="*/ 14034 h 31301"/>
                <a:gd name="connsiteX29" fmla="*/ 19730 w 40814"/>
                <a:gd name="connsiteY29" fmla="*/ 20105 h 31301"/>
                <a:gd name="connsiteX30" fmla="*/ 21962 w 40814"/>
                <a:gd name="connsiteY30" fmla="*/ 24619 h 31301"/>
                <a:gd name="connsiteX31" fmla="*/ 26513 w 40814"/>
                <a:gd name="connsiteY31" fmla="*/ 26312 h 31301"/>
                <a:gd name="connsiteX32" fmla="*/ 31403 w 40814"/>
                <a:gd name="connsiteY32" fmla="*/ 24418 h 31301"/>
                <a:gd name="connsiteX33" fmla="*/ 35219 w 40814"/>
                <a:gd name="connsiteY33" fmla="*/ 19766 h 31301"/>
                <a:gd name="connsiteX34" fmla="*/ 37574 w 40814"/>
                <a:gd name="connsiteY34" fmla="*/ 13660 h 31301"/>
                <a:gd name="connsiteX35" fmla="*/ 37847 w 40814"/>
                <a:gd name="connsiteY35" fmla="*/ 11132 h 31301"/>
                <a:gd name="connsiteX36" fmla="*/ 35219 w 40814"/>
                <a:gd name="connsiteY36" fmla="*/ 5026 h 31301"/>
                <a:gd name="connsiteX37" fmla="*/ 34477 w 40814"/>
                <a:gd name="connsiteY37" fmla="*/ 3305 h 31301"/>
                <a:gd name="connsiteX38" fmla="*/ 35421 w 40814"/>
                <a:gd name="connsiteY38" fmla="*/ 1109 h 31301"/>
                <a:gd name="connsiteX39" fmla="*/ 37847 w 40814"/>
                <a:gd name="connsiteY39" fmla="*/ 0 h 31301"/>
                <a:gd name="connsiteX40" fmla="*/ 39432 w 40814"/>
                <a:gd name="connsiteY40" fmla="*/ 605 h 31301"/>
                <a:gd name="connsiteX41" fmla="*/ 40814 w 40814"/>
                <a:gd name="connsiteY41" fmla="*/ 4825 h 3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0814" h="31301">
                  <a:moveTo>
                    <a:pt x="40814" y="4825"/>
                  </a:moveTo>
                  <a:cubicBezTo>
                    <a:pt x="40814" y="6913"/>
                    <a:pt x="40288" y="9980"/>
                    <a:pt x="39230" y="14034"/>
                  </a:cubicBezTo>
                  <a:cubicBezTo>
                    <a:pt x="38805" y="15784"/>
                    <a:pt x="38294" y="17462"/>
                    <a:pt x="37711" y="19060"/>
                  </a:cubicBezTo>
                  <a:cubicBezTo>
                    <a:pt x="37149" y="20630"/>
                    <a:pt x="36450" y="22178"/>
                    <a:pt x="35622" y="23712"/>
                  </a:cubicBezTo>
                  <a:cubicBezTo>
                    <a:pt x="34787" y="25246"/>
                    <a:pt x="33887" y="26557"/>
                    <a:pt x="32922" y="27658"/>
                  </a:cubicBezTo>
                  <a:cubicBezTo>
                    <a:pt x="31957" y="28738"/>
                    <a:pt x="30841" y="29617"/>
                    <a:pt x="29581" y="30287"/>
                  </a:cubicBezTo>
                  <a:cubicBezTo>
                    <a:pt x="28321" y="30963"/>
                    <a:pt x="26996" y="31302"/>
                    <a:pt x="25599" y="31302"/>
                  </a:cubicBezTo>
                  <a:cubicBezTo>
                    <a:pt x="23395" y="31302"/>
                    <a:pt x="21646" y="30647"/>
                    <a:pt x="20342" y="29343"/>
                  </a:cubicBezTo>
                  <a:cubicBezTo>
                    <a:pt x="19060" y="28018"/>
                    <a:pt x="18218" y="26218"/>
                    <a:pt x="17808" y="23950"/>
                  </a:cubicBezTo>
                  <a:cubicBezTo>
                    <a:pt x="14798" y="28854"/>
                    <a:pt x="11276" y="31302"/>
                    <a:pt x="7251" y="31302"/>
                  </a:cubicBezTo>
                  <a:cubicBezTo>
                    <a:pt x="4753" y="31302"/>
                    <a:pt x="2923" y="30416"/>
                    <a:pt x="1757" y="28638"/>
                  </a:cubicBezTo>
                  <a:cubicBezTo>
                    <a:pt x="583" y="26837"/>
                    <a:pt x="0" y="24432"/>
                    <a:pt x="0" y="21415"/>
                  </a:cubicBezTo>
                  <a:cubicBezTo>
                    <a:pt x="0" y="18873"/>
                    <a:pt x="338" y="16288"/>
                    <a:pt x="1015" y="13660"/>
                  </a:cubicBezTo>
                  <a:cubicBezTo>
                    <a:pt x="2297" y="8670"/>
                    <a:pt x="4184" y="4428"/>
                    <a:pt x="6675" y="943"/>
                  </a:cubicBezTo>
                  <a:cubicBezTo>
                    <a:pt x="7014" y="540"/>
                    <a:pt x="7431" y="338"/>
                    <a:pt x="7928" y="338"/>
                  </a:cubicBezTo>
                  <a:cubicBezTo>
                    <a:pt x="8223" y="338"/>
                    <a:pt x="8432" y="382"/>
                    <a:pt x="8569" y="468"/>
                  </a:cubicBezTo>
                  <a:cubicBezTo>
                    <a:pt x="8972" y="720"/>
                    <a:pt x="9174" y="1044"/>
                    <a:pt x="9174" y="1447"/>
                  </a:cubicBezTo>
                  <a:cubicBezTo>
                    <a:pt x="9174" y="1743"/>
                    <a:pt x="9059" y="2031"/>
                    <a:pt x="8835" y="2326"/>
                  </a:cubicBezTo>
                  <a:cubicBezTo>
                    <a:pt x="7258" y="4508"/>
                    <a:pt x="5955" y="6531"/>
                    <a:pt x="4925" y="8396"/>
                  </a:cubicBezTo>
                  <a:cubicBezTo>
                    <a:pt x="3888" y="10261"/>
                    <a:pt x="3132" y="12141"/>
                    <a:pt x="2664" y="14034"/>
                  </a:cubicBezTo>
                  <a:cubicBezTo>
                    <a:pt x="2304" y="15655"/>
                    <a:pt x="2124" y="17145"/>
                    <a:pt x="2124" y="18520"/>
                  </a:cubicBezTo>
                  <a:cubicBezTo>
                    <a:pt x="2124" y="20832"/>
                    <a:pt x="2621" y="22711"/>
                    <a:pt x="3608" y="24151"/>
                  </a:cubicBezTo>
                  <a:cubicBezTo>
                    <a:pt x="4623" y="25592"/>
                    <a:pt x="6128" y="26312"/>
                    <a:pt x="8130" y="26312"/>
                  </a:cubicBezTo>
                  <a:cubicBezTo>
                    <a:pt x="9973" y="26312"/>
                    <a:pt x="11701" y="25736"/>
                    <a:pt x="13321" y="24591"/>
                  </a:cubicBezTo>
                  <a:cubicBezTo>
                    <a:pt x="14942" y="23417"/>
                    <a:pt x="16353" y="21854"/>
                    <a:pt x="17541" y="19903"/>
                  </a:cubicBezTo>
                  <a:cubicBezTo>
                    <a:pt x="17606" y="17764"/>
                    <a:pt x="17901" y="15683"/>
                    <a:pt x="18420" y="13660"/>
                  </a:cubicBezTo>
                  <a:cubicBezTo>
                    <a:pt x="18888" y="11500"/>
                    <a:pt x="19680" y="10420"/>
                    <a:pt x="20781" y="10420"/>
                  </a:cubicBezTo>
                  <a:cubicBezTo>
                    <a:pt x="21653" y="10420"/>
                    <a:pt x="22092" y="11017"/>
                    <a:pt x="22092" y="12213"/>
                  </a:cubicBezTo>
                  <a:cubicBezTo>
                    <a:pt x="22092" y="12616"/>
                    <a:pt x="22006" y="13221"/>
                    <a:pt x="21826" y="14034"/>
                  </a:cubicBezTo>
                  <a:cubicBezTo>
                    <a:pt x="21329" y="16173"/>
                    <a:pt x="20630" y="18196"/>
                    <a:pt x="19730" y="20105"/>
                  </a:cubicBezTo>
                  <a:cubicBezTo>
                    <a:pt x="20047" y="21970"/>
                    <a:pt x="20789" y="23475"/>
                    <a:pt x="21962" y="24619"/>
                  </a:cubicBezTo>
                  <a:cubicBezTo>
                    <a:pt x="23129" y="25750"/>
                    <a:pt x="24648" y="26312"/>
                    <a:pt x="26513" y="26312"/>
                  </a:cubicBezTo>
                  <a:cubicBezTo>
                    <a:pt x="28249" y="26312"/>
                    <a:pt x="29876" y="25678"/>
                    <a:pt x="31403" y="24418"/>
                  </a:cubicBezTo>
                  <a:cubicBezTo>
                    <a:pt x="32951" y="23158"/>
                    <a:pt x="34225" y="21610"/>
                    <a:pt x="35219" y="19766"/>
                  </a:cubicBezTo>
                  <a:cubicBezTo>
                    <a:pt x="36227" y="17901"/>
                    <a:pt x="37012" y="15863"/>
                    <a:pt x="37574" y="13660"/>
                  </a:cubicBezTo>
                  <a:cubicBezTo>
                    <a:pt x="37754" y="12918"/>
                    <a:pt x="37847" y="12076"/>
                    <a:pt x="37847" y="11132"/>
                  </a:cubicBezTo>
                  <a:cubicBezTo>
                    <a:pt x="37847" y="8612"/>
                    <a:pt x="36969" y="6574"/>
                    <a:pt x="35219" y="5026"/>
                  </a:cubicBezTo>
                  <a:cubicBezTo>
                    <a:pt x="34722" y="4529"/>
                    <a:pt x="34477" y="3960"/>
                    <a:pt x="34477" y="3305"/>
                  </a:cubicBezTo>
                  <a:cubicBezTo>
                    <a:pt x="34477" y="2542"/>
                    <a:pt x="34794" y="1807"/>
                    <a:pt x="35421" y="1109"/>
                  </a:cubicBezTo>
                  <a:cubicBezTo>
                    <a:pt x="36162" y="367"/>
                    <a:pt x="36969" y="0"/>
                    <a:pt x="37847" y="0"/>
                  </a:cubicBezTo>
                  <a:cubicBezTo>
                    <a:pt x="38503" y="0"/>
                    <a:pt x="39028" y="202"/>
                    <a:pt x="39432" y="605"/>
                  </a:cubicBezTo>
                  <a:cubicBezTo>
                    <a:pt x="40353" y="1419"/>
                    <a:pt x="40814" y="2823"/>
                    <a:pt x="40814" y="4825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15E0995-4376-E82A-D252-F8509093A4F5}"/>
                </a:ext>
              </a:extLst>
            </p:cNvPr>
            <p:cNvSpPr/>
            <p:nvPr/>
          </p:nvSpPr>
          <p:spPr>
            <a:xfrm>
              <a:off x="7413149" y="2358740"/>
              <a:ext cx="1445312" cy="720"/>
            </a:xfrm>
            <a:custGeom>
              <a:avLst/>
              <a:gdLst>
                <a:gd name="connsiteX0" fmla="*/ 0 w 1445312"/>
                <a:gd name="connsiteY0" fmla="*/ 0 h 720"/>
                <a:gd name="connsiteX1" fmla="*/ 1445313 w 1445312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45312" h="720">
                  <a:moveTo>
                    <a:pt x="0" y="0"/>
                  </a:moveTo>
                  <a:lnTo>
                    <a:pt x="1445313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816D8C1-2B06-36AD-89CF-92CF5EF969DB}"/>
                </a:ext>
              </a:extLst>
            </p:cNvPr>
            <p:cNvSpPr/>
            <p:nvPr/>
          </p:nvSpPr>
          <p:spPr>
            <a:xfrm>
              <a:off x="7413149" y="2075238"/>
              <a:ext cx="1445312" cy="720"/>
            </a:xfrm>
            <a:custGeom>
              <a:avLst/>
              <a:gdLst>
                <a:gd name="connsiteX0" fmla="*/ 0 w 1445312"/>
                <a:gd name="connsiteY0" fmla="*/ 0 h 720"/>
                <a:gd name="connsiteX1" fmla="*/ 1445313 w 1445312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45312" h="720">
                  <a:moveTo>
                    <a:pt x="0" y="0"/>
                  </a:moveTo>
                  <a:lnTo>
                    <a:pt x="1445313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F454D0-D777-D73C-7A11-1C33DE30643D}"/>
                </a:ext>
              </a:extLst>
            </p:cNvPr>
            <p:cNvSpPr/>
            <p:nvPr/>
          </p:nvSpPr>
          <p:spPr>
            <a:xfrm>
              <a:off x="7413149" y="1791734"/>
              <a:ext cx="1445312" cy="720"/>
            </a:xfrm>
            <a:custGeom>
              <a:avLst/>
              <a:gdLst>
                <a:gd name="connsiteX0" fmla="*/ 0 w 1445312"/>
                <a:gd name="connsiteY0" fmla="*/ 0 h 720"/>
                <a:gd name="connsiteX1" fmla="*/ 1445313 w 1445312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45312" h="720">
                  <a:moveTo>
                    <a:pt x="0" y="0"/>
                  </a:moveTo>
                  <a:lnTo>
                    <a:pt x="1445313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901D31C5-0483-6C12-F5A6-301E5C736E02}"/>
                </a:ext>
              </a:extLst>
            </p:cNvPr>
            <p:cNvSpPr/>
            <p:nvPr/>
          </p:nvSpPr>
          <p:spPr>
            <a:xfrm>
              <a:off x="7413149" y="1508231"/>
              <a:ext cx="1445312" cy="720"/>
            </a:xfrm>
            <a:custGeom>
              <a:avLst/>
              <a:gdLst>
                <a:gd name="connsiteX0" fmla="*/ 0 w 1445312"/>
                <a:gd name="connsiteY0" fmla="*/ 0 h 720"/>
                <a:gd name="connsiteX1" fmla="*/ 1445313 w 1445312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45312" h="720">
                  <a:moveTo>
                    <a:pt x="0" y="0"/>
                  </a:moveTo>
                  <a:lnTo>
                    <a:pt x="1445313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D1C5D3D1-4759-B37C-2A60-D9A4864DC22C}"/>
                </a:ext>
              </a:extLst>
            </p:cNvPr>
            <p:cNvSpPr/>
            <p:nvPr/>
          </p:nvSpPr>
          <p:spPr>
            <a:xfrm>
              <a:off x="7413149" y="1429249"/>
              <a:ext cx="720" cy="956565"/>
            </a:xfrm>
            <a:custGeom>
              <a:avLst/>
              <a:gdLst>
                <a:gd name="connsiteX0" fmla="*/ 0 w 720"/>
                <a:gd name="connsiteY0" fmla="*/ 956566 h 956565"/>
                <a:gd name="connsiteX1" fmla="*/ 0 w 720"/>
                <a:gd name="connsiteY1" fmla="*/ 0 h 95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956565">
                  <a:moveTo>
                    <a:pt x="0" y="956566"/>
                  </a:moveTo>
                  <a:lnTo>
                    <a:pt x="0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602B7BDE-D74C-9CF0-10DD-4C70B5F95009}"/>
                </a:ext>
              </a:extLst>
            </p:cNvPr>
            <p:cNvSpPr/>
            <p:nvPr/>
          </p:nvSpPr>
          <p:spPr>
            <a:xfrm>
              <a:off x="7413149" y="2358740"/>
              <a:ext cx="13608" cy="720"/>
            </a:xfrm>
            <a:custGeom>
              <a:avLst/>
              <a:gdLst>
                <a:gd name="connsiteX0" fmla="*/ 0 w 13608"/>
                <a:gd name="connsiteY0" fmla="*/ 0 h 720"/>
                <a:gd name="connsiteX1" fmla="*/ 13608 w 13608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08" h="720">
                  <a:moveTo>
                    <a:pt x="0" y="0"/>
                  </a:moveTo>
                  <a:lnTo>
                    <a:pt x="13608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6A406FE5-26F6-4E40-0411-D17657A1357A}"/>
                </a:ext>
              </a:extLst>
            </p:cNvPr>
            <p:cNvSpPr/>
            <p:nvPr/>
          </p:nvSpPr>
          <p:spPr>
            <a:xfrm>
              <a:off x="7413149" y="2075238"/>
              <a:ext cx="13608" cy="720"/>
            </a:xfrm>
            <a:custGeom>
              <a:avLst/>
              <a:gdLst>
                <a:gd name="connsiteX0" fmla="*/ 0 w 13608"/>
                <a:gd name="connsiteY0" fmla="*/ 0 h 720"/>
                <a:gd name="connsiteX1" fmla="*/ 13608 w 13608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08" h="720">
                  <a:moveTo>
                    <a:pt x="0" y="0"/>
                  </a:moveTo>
                  <a:lnTo>
                    <a:pt x="13608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9679669D-325D-0289-624F-AF145CE86712}"/>
                </a:ext>
              </a:extLst>
            </p:cNvPr>
            <p:cNvSpPr/>
            <p:nvPr/>
          </p:nvSpPr>
          <p:spPr>
            <a:xfrm>
              <a:off x="7413149" y="1791734"/>
              <a:ext cx="13608" cy="720"/>
            </a:xfrm>
            <a:custGeom>
              <a:avLst/>
              <a:gdLst>
                <a:gd name="connsiteX0" fmla="*/ 0 w 13608"/>
                <a:gd name="connsiteY0" fmla="*/ 0 h 720"/>
                <a:gd name="connsiteX1" fmla="*/ 13608 w 13608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08" h="720">
                  <a:moveTo>
                    <a:pt x="0" y="0"/>
                  </a:moveTo>
                  <a:lnTo>
                    <a:pt x="13608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677764A-3C07-AC0F-E550-9D3829B5265E}"/>
                </a:ext>
              </a:extLst>
            </p:cNvPr>
            <p:cNvSpPr/>
            <p:nvPr/>
          </p:nvSpPr>
          <p:spPr>
            <a:xfrm>
              <a:off x="7413149" y="1508231"/>
              <a:ext cx="13608" cy="720"/>
            </a:xfrm>
            <a:custGeom>
              <a:avLst/>
              <a:gdLst>
                <a:gd name="connsiteX0" fmla="*/ 0 w 13608"/>
                <a:gd name="connsiteY0" fmla="*/ 0 h 720"/>
                <a:gd name="connsiteX1" fmla="*/ 13608 w 13608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08" h="720">
                  <a:moveTo>
                    <a:pt x="0" y="0"/>
                  </a:moveTo>
                  <a:lnTo>
                    <a:pt x="13608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C8435844-C0C5-B0CA-0D7D-CDAFCCA1D26C}"/>
                </a:ext>
              </a:extLst>
            </p:cNvPr>
            <p:cNvSpPr/>
            <p:nvPr/>
          </p:nvSpPr>
          <p:spPr>
            <a:xfrm>
              <a:off x="7262118" y="2336180"/>
              <a:ext cx="30102" cy="45185"/>
            </a:xfrm>
            <a:custGeom>
              <a:avLst/>
              <a:gdLst>
                <a:gd name="connsiteX0" fmla="*/ 15052 w 30102"/>
                <a:gd name="connsiteY0" fmla="*/ 4666 h 45185"/>
                <a:gd name="connsiteX1" fmla="*/ 8197 w 30102"/>
                <a:gd name="connsiteY1" fmla="*/ 9159 h 45185"/>
                <a:gd name="connsiteX2" fmla="*/ 5921 w 30102"/>
                <a:gd name="connsiteY2" fmla="*/ 22603 h 45185"/>
                <a:gd name="connsiteX3" fmla="*/ 8197 w 30102"/>
                <a:gd name="connsiteY3" fmla="*/ 36054 h 45185"/>
                <a:gd name="connsiteX4" fmla="*/ 15052 w 30102"/>
                <a:gd name="connsiteY4" fmla="*/ 40519 h 45185"/>
                <a:gd name="connsiteX5" fmla="*/ 21906 w 30102"/>
                <a:gd name="connsiteY5" fmla="*/ 36054 h 45185"/>
                <a:gd name="connsiteX6" fmla="*/ 24211 w 30102"/>
                <a:gd name="connsiteY6" fmla="*/ 22603 h 45185"/>
                <a:gd name="connsiteX7" fmla="*/ 21906 w 30102"/>
                <a:gd name="connsiteY7" fmla="*/ 9159 h 45185"/>
                <a:gd name="connsiteX8" fmla="*/ 15052 w 30102"/>
                <a:gd name="connsiteY8" fmla="*/ 4666 h 45185"/>
                <a:gd name="connsiteX9" fmla="*/ 15052 w 30102"/>
                <a:gd name="connsiteY9" fmla="*/ 0 h 45185"/>
                <a:gd name="connsiteX10" fmla="*/ 26224 w 30102"/>
                <a:gd name="connsiteY10" fmla="*/ 5804 h 45185"/>
                <a:gd name="connsiteX11" fmla="*/ 30103 w 30102"/>
                <a:gd name="connsiteY11" fmla="*/ 22603 h 45185"/>
                <a:gd name="connsiteX12" fmla="*/ 26224 w 30102"/>
                <a:gd name="connsiteY12" fmla="*/ 39410 h 45185"/>
                <a:gd name="connsiteX13" fmla="*/ 15052 w 30102"/>
                <a:gd name="connsiteY13" fmla="*/ 45185 h 45185"/>
                <a:gd name="connsiteX14" fmla="*/ 3850 w 30102"/>
                <a:gd name="connsiteY14" fmla="*/ 39410 h 45185"/>
                <a:gd name="connsiteX15" fmla="*/ 0 w 30102"/>
                <a:gd name="connsiteY15" fmla="*/ 22603 h 45185"/>
                <a:gd name="connsiteX16" fmla="*/ 3850 w 30102"/>
                <a:gd name="connsiteY16" fmla="*/ 5804 h 45185"/>
                <a:gd name="connsiteX17" fmla="*/ 15052 w 30102"/>
                <a:gd name="connsiteY17" fmla="*/ 0 h 45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5">
                  <a:moveTo>
                    <a:pt x="15052" y="4666"/>
                  </a:moveTo>
                  <a:cubicBezTo>
                    <a:pt x="12018" y="4666"/>
                    <a:pt x="9733" y="6164"/>
                    <a:pt x="8197" y="9159"/>
                  </a:cubicBezTo>
                  <a:cubicBezTo>
                    <a:pt x="6679" y="12133"/>
                    <a:pt x="5921" y="16620"/>
                    <a:pt x="5921" y="22603"/>
                  </a:cubicBezTo>
                  <a:cubicBezTo>
                    <a:pt x="5921" y="28573"/>
                    <a:pt x="6679" y="33059"/>
                    <a:pt x="8197" y="36054"/>
                  </a:cubicBezTo>
                  <a:cubicBezTo>
                    <a:pt x="9733" y="39028"/>
                    <a:pt x="12018" y="40519"/>
                    <a:pt x="15052" y="40519"/>
                  </a:cubicBezTo>
                  <a:cubicBezTo>
                    <a:pt x="18105" y="40519"/>
                    <a:pt x="20390" y="39028"/>
                    <a:pt x="21906" y="36054"/>
                  </a:cubicBezTo>
                  <a:cubicBezTo>
                    <a:pt x="23443" y="33059"/>
                    <a:pt x="24211" y="28573"/>
                    <a:pt x="24211" y="22603"/>
                  </a:cubicBezTo>
                  <a:cubicBezTo>
                    <a:pt x="24211" y="16620"/>
                    <a:pt x="23443" y="12133"/>
                    <a:pt x="21906" y="9159"/>
                  </a:cubicBezTo>
                  <a:cubicBezTo>
                    <a:pt x="20390" y="6164"/>
                    <a:pt x="18105" y="4666"/>
                    <a:pt x="15052" y="4666"/>
                  </a:cubicBezTo>
                  <a:moveTo>
                    <a:pt x="15052" y="0"/>
                  </a:moveTo>
                  <a:cubicBezTo>
                    <a:pt x="19933" y="0"/>
                    <a:pt x="23657" y="1937"/>
                    <a:pt x="26224" y="5804"/>
                  </a:cubicBezTo>
                  <a:cubicBezTo>
                    <a:pt x="28810" y="9656"/>
                    <a:pt x="30103" y="15251"/>
                    <a:pt x="30103" y="22603"/>
                  </a:cubicBezTo>
                  <a:cubicBezTo>
                    <a:pt x="30103" y="29941"/>
                    <a:pt x="28810" y="35543"/>
                    <a:pt x="26224" y="39410"/>
                  </a:cubicBezTo>
                  <a:cubicBezTo>
                    <a:pt x="23657" y="43262"/>
                    <a:pt x="19933" y="45185"/>
                    <a:pt x="15052" y="45185"/>
                  </a:cubicBezTo>
                  <a:cubicBezTo>
                    <a:pt x="10170" y="45185"/>
                    <a:pt x="6437" y="43262"/>
                    <a:pt x="3850" y="39410"/>
                  </a:cubicBezTo>
                  <a:cubicBezTo>
                    <a:pt x="1283" y="35543"/>
                    <a:pt x="0" y="29941"/>
                    <a:pt x="0" y="22603"/>
                  </a:cubicBezTo>
                  <a:cubicBezTo>
                    <a:pt x="0" y="15251"/>
                    <a:pt x="1283" y="9656"/>
                    <a:pt x="3850" y="5804"/>
                  </a:cubicBezTo>
                  <a:cubicBezTo>
                    <a:pt x="6437" y="1937"/>
                    <a:pt x="10170" y="0"/>
                    <a:pt x="15052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8178C383-5877-6C04-2A84-7F1E40FCA916}"/>
                </a:ext>
              </a:extLst>
            </p:cNvPr>
            <p:cNvSpPr/>
            <p:nvPr/>
          </p:nvSpPr>
          <p:spPr>
            <a:xfrm>
              <a:off x="7302576" y="2373105"/>
              <a:ext cx="6155" cy="7409"/>
            </a:xfrm>
            <a:custGeom>
              <a:avLst/>
              <a:gdLst>
                <a:gd name="connsiteX0" fmla="*/ 0 w 6155"/>
                <a:gd name="connsiteY0" fmla="*/ 0 h 7409"/>
                <a:gd name="connsiteX1" fmla="*/ 6155 w 6155"/>
                <a:gd name="connsiteY1" fmla="*/ 0 h 7409"/>
                <a:gd name="connsiteX2" fmla="*/ 6155 w 6155"/>
                <a:gd name="connsiteY2" fmla="*/ 7410 h 7409"/>
                <a:gd name="connsiteX3" fmla="*/ 0 w 6155"/>
                <a:gd name="connsiteY3" fmla="*/ 7410 h 7409"/>
                <a:gd name="connsiteX4" fmla="*/ 0 w 6155"/>
                <a:gd name="connsiteY4" fmla="*/ 0 h 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5" h="7409">
                  <a:moveTo>
                    <a:pt x="0" y="0"/>
                  </a:moveTo>
                  <a:lnTo>
                    <a:pt x="6155" y="0"/>
                  </a:lnTo>
                  <a:lnTo>
                    <a:pt x="6155" y="7410"/>
                  </a:lnTo>
                  <a:lnTo>
                    <a:pt x="0" y="7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3ACEAF5-5CA6-DC61-07BE-E1DC8487560C}"/>
                </a:ext>
              </a:extLst>
            </p:cNvPr>
            <p:cNvSpPr/>
            <p:nvPr/>
          </p:nvSpPr>
          <p:spPr>
            <a:xfrm>
              <a:off x="7319115" y="2336180"/>
              <a:ext cx="30102" cy="45185"/>
            </a:xfrm>
            <a:custGeom>
              <a:avLst/>
              <a:gdLst>
                <a:gd name="connsiteX0" fmla="*/ 15051 w 30102"/>
                <a:gd name="connsiteY0" fmla="*/ 4666 h 45185"/>
                <a:gd name="connsiteX1" fmla="*/ 8197 w 30102"/>
                <a:gd name="connsiteY1" fmla="*/ 9159 h 45185"/>
                <a:gd name="connsiteX2" fmla="*/ 5921 w 30102"/>
                <a:gd name="connsiteY2" fmla="*/ 22603 h 45185"/>
                <a:gd name="connsiteX3" fmla="*/ 8197 w 30102"/>
                <a:gd name="connsiteY3" fmla="*/ 36054 h 45185"/>
                <a:gd name="connsiteX4" fmla="*/ 15051 w 30102"/>
                <a:gd name="connsiteY4" fmla="*/ 40519 h 45185"/>
                <a:gd name="connsiteX5" fmla="*/ 21906 w 30102"/>
                <a:gd name="connsiteY5" fmla="*/ 36054 h 45185"/>
                <a:gd name="connsiteX6" fmla="*/ 24211 w 30102"/>
                <a:gd name="connsiteY6" fmla="*/ 22603 h 45185"/>
                <a:gd name="connsiteX7" fmla="*/ 21906 w 30102"/>
                <a:gd name="connsiteY7" fmla="*/ 9159 h 45185"/>
                <a:gd name="connsiteX8" fmla="*/ 15051 w 30102"/>
                <a:gd name="connsiteY8" fmla="*/ 4666 h 45185"/>
                <a:gd name="connsiteX9" fmla="*/ 15051 w 30102"/>
                <a:gd name="connsiteY9" fmla="*/ 0 h 45185"/>
                <a:gd name="connsiteX10" fmla="*/ 26223 w 30102"/>
                <a:gd name="connsiteY10" fmla="*/ 5804 h 45185"/>
                <a:gd name="connsiteX11" fmla="*/ 30103 w 30102"/>
                <a:gd name="connsiteY11" fmla="*/ 22603 h 45185"/>
                <a:gd name="connsiteX12" fmla="*/ 26223 w 30102"/>
                <a:gd name="connsiteY12" fmla="*/ 39410 h 45185"/>
                <a:gd name="connsiteX13" fmla="*/ 15051 w 30102"/>
                <a:gd name="connsiteY13" fmla="*/ 45185 h 45185"/>
                <a:gd name="connsiteX14" fmla="*/ 3850 w 30102"/>
                <a:gd name="connsiteY14" fmla="*/ 39410 h 45185"/>
                <a:gd name="connsiteX15" fmla="*/ 0 w 30102"/>
                <a:gd name="connsiteY15" fmla="*/ 22603 h 45185"/>
                <a:gd name="connsiteX16" fmla="*/ 3850 w 30102"/>
                <a:gd name="connsiteY16" fmla="*/ 5804 h 45185"/>
                <a:gd name="connsiteX17" fmla="*/ 15051 w 30102"/>
                <a:gd name="connsiteY17" fmla="*/ 0 h 45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5">
                  <a:moveTo>
                    <a:pt x="15051" y="4666"/>
                  </a:moveTo>
                  <a:cubicBezTo>
                    <a:pt x="12017" y="4666"/>
                    <a:pt x="9733" y="6164"/>
                    <a:pt x="8197" y="9159"/>
                  </a:cubicBezTo>
                  <a:cubicBezTo>
                    <a:pt x="6679" y="12133"/>
                    <a:pt x="5921" y="16620"/>
                    <a:pt x="5921" y="22603"/>
                  </a:cubicBezTo>
                  <a:cubicBezTo>
                    <a:pt x="5921" y="28573"/>
                    <a:pt x="6679" y="33059"/>
                    <a:pt x="8197" y="36054"/>
                  </a:cubicBezTo>
                  <a:cubicBezTo>
                    <a:pt x="9733" y="39028"/>
                    <a:pt x="12017" y="40519"/>
                    <a:pt x="15051" y="40519"/>
                  </a:cubicBezTo>
                  <a:cubicBezTo>
                    <a:pt x="18104" y="40519"/>
                    <a:pt x="20389" y="39028"/>
                    <a:pt x="21906" y="36054"/>
                  </a:cubicBezTo>
                  <a:cubicBezTo>
                    <a:pt x="23442" y="33059"/>
                    <a:pt x="24211" y="28573"/>
                    <a:pt x="24211" y="22603"/>
                  </a:cubicBezTo>
                  <a:cubicBezTo>
                    <a:pt x="24211" y="16620"/>
                    <a:pt x="23442" y="12133"/>
                    <a:pt x="21906" y="9159"/>
                  </a:cubicBezTo>
                  <a:cubicBezTo>
                    <a:pt x="20389" y="6164"/>
                    <a:pt x="18104" y="4666"/>
                    <a:pt x="15051" y="4666"/>
                  </a:cubicBezTo>
                  <a:moveTo>
                    <a:pt x="15051" y="0"/>
                  </a:moveTo>
                  <a:cubicBezTo>
                    <a:pt x="19933" y="0"/>
                    <a:pt x="23656" y="1937"/>
                    <a:pt x="26223" y="5804"/>
                  </a:cubicBezTo>
                  <a:cubicBezTo>
                    <a:pt x="28810" y="9656"/>
                    <a:pt x="30103" y="15251"/>
                    <a:pt x="30103" y="22603"/>
                  </a:cubicBezTo>
                  <a:cubicBezTo>
                    <a:pt x="30103" y="29941"/>
                    <a:pt x="28810" y="35543"/>
                    <a:pt x="26223" y="39410"/>
                  </a:cubicBezTo>
                  <a:cubicBezTo>
                    <a:pt x="23656" y="43262"/>
                    <a:pt x="19933" y="45185"/>
                    <a:pt x="15051" y="45185"/>
                  </a:cubicBezTo>
                  <a:cubicBezTo>
                    <a:pt x="10170" y="45185"/>
                    <a:pt x="6437" y="43262"/>
                    <a:pt x="3850" y="39410"/>
                  </a:cubicBezTo>
                  <a:cubicBezTo>
                    <a:pt x="1283" y="35543"/>
                    <a:pt x="0" y="29941"/>
                    <a:pt x="0" y="22603"/>
                  </a:cubicBezTo>
                  <a:cubicBezTo>
                    <a:pt x="0" y="15251"/>
                    <a:pt x="1283" y="9656"/>
                    <a:pt x="3850" y="5804"/>
                  </a:cubicBezTo>
                  <a:cubicBezTo>
                    <a:pt x="6437" y="1937"/>
                    <a:pt x="10170" y="0"/>
                    <a:pt x="15051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C010471F-67EA-4768-9F6E-540E074DDBEE}"/>
                </a:ext>
              </a:extLst>
            </p:cNvPr>
            <p:cNvSpPr/>
            <p:nvPr/>
          </p:nvSpPr>
          <p:spPr>
            <a:xfrm>
              <a:off x="7357123" y="2336180"/>
              <a:ext cx="30102" cy="45185"/>
            </a:xfrm>
            <a:custGeom>
              <a:avLst/>
              <a:gdLst>
                <a:gd name="connsiteX0" fmla="*/ 15052 w 30102"/>
                <a:gd name="connsiteY0" fmla="*/ 4666 h 45185"/>
                <a:gd name="connsiteX1" fmla="*/ 8197 w 30102"/>
                <a:gd name="connsiteY1" fmla="*/ 9159 h 45185"/>
                <a:gd name="connsiteX2" fmla="*/ 5921 w 30102"/>
                <a:gd name="connsiteY2" fmla="*/ 22603 h 45185"/>
                <a:gd name="connsiteX3" fmla="*/ 8197 w 30102"/>
                <a:gd name="connsiteY3" fmla="*/ 36054 h 45185"/>
                <a:gd name="connsiteX4" fmla="*/ 15052 w 30102"/>
                <a:gd name="connsiteY4" fmla="*/ 40519 h 45185"/>
                <a:gd name="connsiteX5" fmla="*/ 21906 w 30102"/>
                <a:gd name="connsiteY5" fmla="*/ 36054 h 45185"/>
                <a:gd name="connsiteX6" fmla="*/ 24211 w 30102"/>
                <a:gd name="connsiteY6" fmla="*/ 22603 h 45185"/>
                <a:gd name="connsiteX7" fmla="*/ 21906 w 30102"/>
                <a:gd name="connsiteY7" fmla="*/ 9159 h 45185"/>
                <a:gd name="connsiteX8" fmla="*/ 15052 w 30102"/>
                <a:gd name="connsiteY8" fmla="*/ 4666 h 45185"/>
                <a:gd name="connsiteX9" fmla="*/ 15052 w 30102"/>
                <a:gd name="connsiteY9" fmla="*/ 0 h 45185"/>
                <a:gd name="connsiteX10" fmla="*/ 26224 w 30102"/>
                <a:gd name="connsiteY10" fmla="*/ 5804 h 45185"/>
                <a:gd name="connsiteX11" fmla="*/ 30103 w 30102"/>
                <a:gd name="connsiteY11" fmla="*/ 22603 h 45185"/>
                <a:gd name="connsiteX12" fmla="*/ 26224 w 30102"/>
                <a:gd name="connsiteY12" fmla="*/ 39410 h 45185"/>
                <a:gd name="connsiteX13" fmla="*/ 15052 w 30102"/>
                <a:gd name="connsiteY13" fmla="*/ 45185 h 45185"/>
                <a:gd name="connsiteX14" fmla="*/ 3850 w 30102"/>
                <a:gd name="connsiteY14" fmla="*/ 39410 h 45185"/>
                <a:gd name="connsiteX15" fmla="*/ 0 w 30102"/>
                <a:gd name="connsiteY15" fmla="*/ 22603 h 45185"/>
                <a:gd name="connsiteX16" fmla="*/ 3850 w 30102"/>
                <a:gd name="connsiteY16" fmla="*/ 5804 h 45185"/>
                <a:gd name="connsiteX17" fmla="*/ 15052 w 30102"/>
                <a:gd name="connsiteY17" fmla="*/ 0 h 45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5">
                  <a:moveTo>
                    <a:pt x="15052" y="4666"/>
                  </a:moveTo>
                  <a:cubicBezTo>
                    <a:pt x="12018" y="4666"/>
                    <a:pt x="9733" y="6164"/>
                    <a:pt x="8197" y="9159"/>
                  </a:cubicBezTo>
                  <a:cubicBezTo>
                    <a:pt x="6679" y="12133"/>
                    <a:pt x="5921" y="16620"/>
                    <a:pt x="5921" y="22603"/>
                  </a:cubicBezTo>
                  <a:cubicBezTo>
                    <a:pt x="5921" y="28573"/>
                    <a:pt x="6679" y="33059"/>
                    <a:pt x="8197" y="36054"/>
                  </a:cubicBezTo>
                  <a:cubicBezTo>
                    <a:pt x="9733" y="39028"/>
                    <a:pt x="12018" y="40519"/>
                    <a:pt x="15052" y="40519"/>
                  </a:cubicBezTo>
                  <a:cubicBezTo>
                    <a:pt x="18105" y="40519"/>
                    <a:pt x="20390" y="39028"/>
                    <a:pt x="21906" y="36054"/>
                  </a:cubicBezTo>
                  <a:cubicBezTo>
                    <a:pt x="23443" y="33059"/>
                    <a:pt x="24211" y="28573"/>
                    <a:pt x="24211" y="22603"/>
                  </a:cubicBezTo>
                  <a:cubicBezTo>
                    <a:pt x="24211" y="16620"/>
                    <a:pt x="23443" y="12133"/>
                    <a:pt x="21906" y="9159"/>
                  </a:cubicBezTo>
                  <a:cubicBezTo>
                    <a:pt x="20390" y="6164"/>
                    <a:pt x="18105" y="4666"/>
                    <a:pt x="15052" y="4666"/>
                  </a:cubicBezTo>
                  <a:moveTo>
                    <a:pt x="15052" y="0"/>
                  </a:moveTo>
                  <a:cubicBezTo>
                    <a:pt x="19933" y="0"/>
                    <a:pt x="23657" y="1937"/>
                    <a:pt x="26224" y="5804"/>
                  </a:cubicBezTo>
                  <a:cubicBezTo>
                    <a:pt x="28810" y="9656"/>
                    <a:pt x="30103" y="15251"/>
                    <a:pt x="30103" y="22603"/>
                  </a:cubicBezTo>
                  <a:cubicBezTo>
                    <a:pt x="30103" y="29941"/>
                    <a:pt x="28810" y="35543"/>
                    <a:pt x="26224" y="39410"/>
                  </a:cubicBezTo>
                  <a:cubicBezTo>
                    <a:pt x="23657" y="43262"/>
                    <a:pt x="19933" y="45185"/>
                    <a:pt x="15052" y="45185"/>
                  </a:cubicBezTo>
                  <a:cubicBezTo>
                    <a:pt x="10170" y="45185"/>
                    <a:pt x="6437" y="43262"/>
                    <a:pt x="3850" y="39410"/>
                  </a:cubicBezTo>
                  <a:cubicBezTo>
                    <a:pt x="1283" y="35543"/>
                    <a:pt x="0" y="29941"/>
                    <a:pt x="0" y="22603"/>
                  </a:cubicBezTo>
                  <a:cubicBezTo>
                    <a:pt x="0" y="15251"/>
                    <a:pt x="1283" y="9656"/>
                    <a:pt x="3850" y="5804"/>
                  </a:cubicBezTo>
                  <a:cubicBezTo>
                    <a:pt x="6437" y="1937"/>
                    <a:pt x="10170" y="0"/>
                    <a:pt x="15052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0DC2587D-924C-05C9-A325-0B821A1FE82D}"/>
                </a:ext>
              </a:extLst>
            </p:cNvPr>
            <p:cNvSpPr/>
            <p:nvPr/>
          </p:nvSpPr>
          <p:spPr>
            <a:xfrm>
              <a:off x="7263372" y="2052676"/>
              <a:ext cx="30102" cy="45184"/>
            </a:xfrm>
            <a:custGeom>
              <a:avLst/>
              <a:gdLst>
                <a:gd name="connsiteX0" fmla="*/ 15052 w 30102"/>
                <a:gd name="connsiteY0" fmla="*/ 4667 h 45184"/>
                <a:gd name="connsiteX1" fmla="*/ 8197 w 30102"/>
                <a:gd name="connsiteY1" fmla="*/ 9159 h 45184"/>
                <a:gd name="connsiteX2" fmla="*/ 5921 w 30102"/>
                <a:gd name="connsiteY2" fmla="*/ 22607 h 45184"/>
                <a:gd name="connsiteX3" fmla="*/ 8197 w 30102"/>
                <a:gd name="connsiteY3" fmla="*/ 36054 h 45184"/>
                <a:gd name="connsiteX4" fmla="*/ 15052 w 30102"/>
                <a:gd name="connsiteY4" fmla="*/ 40517 h 45184"/>
                <a:gd name="connsiteX5" fmla="*/ 21906 w 30102"/>
                <a:gd name="connsiteY5" fmla="*/ 36054 h 45184"/>
                <a:gd name="connsiteX6" fmla="*/ 24211 w 30102"/>
                <a:gd name="connsiteY6" fmla="*/ 22607 h 45184"/>
                <a:gd name="connsiteX7" fmla="*/ 21906 w 30102"/>
                <a:gd name="connsiteY7" fmla="*/ 9159 h 45184"/>
                <a:gd name="connsiteX8" fmla="*/ 15052 w 30102"/>
                <a:gd name="connsiteY8" fmla="*/ 4667 h 45184"/>
                <a:gd name="connsiteX9" fmla="*/ 15052 w 30102"/>
                <a:gd name="connsiteY9" fmla="*/ 0 h 45184"/>
                <a:gd name="connsiteX10" fmla="*/ 26224 w 30102"/>
                <a:gd name="connsiteY10" fmla="*/ 5805 h 45184"/>
                <a:gd name="connsiteX11" fmla="*/ 30103 w 30102"/>
                <a:gd name="connsiteY11" fmla="*/ 22607 h 45184"/>
                <a:gd name="connsiteX12" fmla="*/ 26224 w 30102"/>
                <a:gd name="connsiteY12" fmla="*/ 39409 h 45184"/>
                <a:gd name="connsiteX13" fmla="*/ 15052 w 30102"/>
                <a:gd name="connsiteY13" fmla="*/ 45184 h 45184"/>
                <a:gd name="connsiteX14" fmla="*/ 3850 w 30102"/>
                <a:gd name="connsiteY14" fmla="*/ 39409 h 45184"/>
                <a:gd name="connsiteX15" fmla="*/ 0 w 30102"/>
                <a:gd name="connsiteY15" fmla="*/ 22607 h 45184"/>
                <a:gd name="connsiteX16" fmla="*/ 3850 w 30102"/>
                <a:gd name="connsiteY16" fmla="*/ 5805 h 45184"/>
                <a:gd name="connsiteX17" fmla="*/ 15052 w 30102"/>
                <a:gd name="connsiteY17" fmla="*/ 0 h 4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4">
                  <a:moveTo>
                    <a:pt x="15052" y="4667"/>
                  </a:moveTo>
                  <a:cubicBezTo>
                    <a:pt x="12018" y="4667"/>
                    <a:pt x="9733" y="6165"/>
                    <a:pt x="8197" y="9159"/>
                  </a:cubicBezTo>
                  <a:cubicBezTo>
                    <a:pt x="6679" y="12135"/>
                    <a:pt x="5921" y="16617"/>
                    <a:pt x="5921" y="22607"/>
                  </a:cubicBezTo>
                  <a:cubicBezTo>
                    <a:pt x="5921" y="28577"/>
                    <a:pt x="6679" y="33059"/>
                    <a:pt x="8197" y="36054"/>
                  </a:cubicBezTo>
                  <a:cubicBezTo>
                    <a:pt x="9733" y="39029"/>
                    <a:pt x="12018" y="40517"/>
                    <a:pt x="15052" y="40517"/>
                  </a:cubicBezTo>
                  <a:cubicBezTo>
                    <a:pt x="18105" y="40517"/>
                    <a:pt x="20390" y="39029"/>
                    <a:pt x="21906" y="36054"/>
                  </a:cubicBezTo>
                  <a:cubicBezTo>
                    <a:pt x="23443" y="33059"/>
                    <a:pt x="24211" y="28577"/>
                    <a:pt x="24211" y="22607"/>
                  </a:cubicBezTo>
                  <a:cubicBezTo>
                    <a:pt x="24211" y="16617"/>
                    <a:pt x="23443" y="12135"/>
                    <a:pt x="21906" y="9159"/>
                  </a:cubicBezTo>
                  <a:cubicBezTo>
                    <a:pt x="20390" y="6165"/>
                    <a:pt x="18105" y="4667"/>
                    <a:pt x="15052" y="4667"/>
                  </a:cubicBezTo>
                  <a:moveTo>
                    <a:pt x="15052" y="0"/>
                  </a:moveTo>
                  <a:cubicBezTo>
                    <a:pt x="19933" y="0"/>
                    <a:pt x="23657" y="1935"/>
                    <a:pt x="26224" y="5805"/>
                  </a:cubicBezTo>
                  <a:cubicBezTo>
                    <a:pt x="28810" y="9655"/>
                    <a:pt x="30103" y="15256"/>
                    <a:pt x="30103" y="22607"/>
                  </a:cubicBezTo>
                  <a:cubicBezTo>
                    <a:pt x="30103" y="29938"/>
                    <a:pt x="28810" y="35538"/>
                    <a:pt x="26224" y="39409"/>
                  </a:cubicBezTo>
                  <a:cubicBezTo>
                    <a:pt x="23657" y="43259"/>
                    <a:pt x="19933" y="45184"/>
                    <a:pt x="15052" y="45184"/>
                  </a:cubicBezTo>
                  <a:cubicBezTo>
                    <a:pt x="10170" y="45184"/>
                    <a:pt x="6437" y="43259"/>
                    <a:pt x="3850" y="39409"/>
                  </a:cubicBezTo>
                  <a:cubicBezTo>
                    <a:pt x="1283" y="35538"/>
                    <a:pt x="0" y="29938"/>
                    <a:pt x="0" y="22607"/>
                  </a:cubicBezTo>
                  <a:cubicBezTo>
                    <a:pt x="0" y="15256"/>
                    <a:pt x="1283" y="9655"/>
                    <a:pt x="3850" y="5805"/>
                  </a:cubicBezTo>
                  <a:cubicBezTo>
                    <a:pt x="6437" y="1935"/>
                    <a:pt x="10170" y="0"/>
                    <a:pt x="15052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28C97FEA-7C2C-EAE4-3818-DEFCE028D3C0}"/>
                </a:ext>
              </a:extLst>
            </p:cNvPr>
            <p:cNvSpPr/>
            <p:nvPr/>
          </p:nvSpPr>
          <p:spPr>
            <a:xfrm>
              <a:off x="7303830" y="2089604"/>
              <a:ext cx="6154" cy="7409"/>
            </a:xfrm>
            <a:custGeom>
              <a:avLst/>
              <a:gdLst>
                <a:gd name="connsiteX0" fmla="*/ 0 w 6154"/>
                <a:gd name="connsiteY0" fmla="*/ 0 h 7409"/>
                <a:gd name="connsiteX1" fmla="*/ 6155 w 6154"/>
                <a:gd name="connsiteY1" fmla="*/ 0 h 7409"/>
                <a:gd name="connsiteX2" fmla="*/ 6155 w 6154"/>
                <a:gd name="connsiteY2" fmla="*/ 7410 h 7409"/>
                <a:gd name="connsiteX3" fmla="*/ 0 w 6154"/>
                <a:gd name="connsiteY3" fmla="*/ 7410 h 7409"/>
                <a:gd name="connsiteX4" fmla="*/ 0 w 6154"/>
                <a:gd name="connsiteY4" fmla="*/ 0 h 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4" h="7409">
                  <a:moveTo>
                    <a:pt x="0" y="0"/>
                  </a:moveTo>
                  <a:lnTo>
                    <a:pt x="6155" y="0"/>
                  </a:lnTo>
                  <a:lnTo>
                    <a:pt x="6155" y="7410"/>
                  </a:lnTo>
                  <a:lnTo>
                    <a:pt x="0" y="7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2ED5DA02-79DF-5592-1FC7-B4C2B95B4041}"/>
                </a:ext>
              </a:extLst>
            </p:cNvPr>
            <p:cNvSpPr/>
            <p:nvPr/>
          </p:nvSpPr>
          <p:spPr>
            <a:xfrm>
              <a:off x="7320370" y="2052676"/>
              <a:ext cx="30102" cy="45184"/>
            </a:xfrm>
            <a:custGeom>
              <a:avLst/>
              <a:gdLst>
                <a:gd name="connsiteX0" fmla="*/ 15051 w 30102"/>
                <a:gd name="connsiteY0" fmla="*/ 4667 h 45184"/>
                <a:gd name="connsiteX1" fmla="*/ 8197 w 30102"/>
                <a:gd name="connsiteY1" fmla="*/ 9159 h 45184"/>
                <a:gd name="connsiteX2" fmla="*/ 5921 w 30102"/>
                <a:gd name="connsiteY2" fmla="*/ 22607 h 45184"/>
                <a:gd name="connsiteX3" fmla="*/ 8197 w 30102"/>
                <a:gd name="connsiteY3" fmla="*/ 36054 h 45184"/>
                <a:gd name="connsiteX4" fmla="*/ 15051 w 30102"/>
                <a:gd name="connsiteY4" fmla="*/ 40517 h 45184"/>
                <a:gd name="connsiteX5" fmla="*/ 21906 w 30102"/>
                <a:gd name="connsiteY5" fmla="*/ 36054 h 45184"/>
                <a:gd name="connsiteX6" fmla="*/ 24211 w 30102"/>
                <a:gd name="connsiteY6" fmla="*/ 22607 h 45184"/>
                <a:gd name="connsiteX7" fmla="*/ 21906 w 30102"/>
                <a:gd name="connsiteY7" fmla="*/ 9159 h 45184"/>
                <a:gd name="connsiteX8" fmla="*/ 15051 w 30102"/>
                <a:gd name="connsiteY8" fmla="*/ 4667 h 45184"/>
                <a:gd name="connsiteX9" fmla="*/ 15051 w 30102"/>
                <a:gd name="connsiteY9" fmla="*/ 0 h 45184"/>
                <a:gd name="connsiteX10" fmla="*/ 26223 w 30102"/>
                <a:gd name="connsiteY10" fmla="*/ 5805 h 45184"/>
                <a:gd name="connsiteX11" fmla="*/ 30103 w 30102"/>
                <a:gd name="connsiteY11" fmla="*/ 22607 h 45184"/>
                <a:gd name="connsiteX12" fmla="*/ 26223 w 30102"/>
                <a:gd name="connsiteY12" fmla="*/ 39409 h 45184"/>
                <a:gd name="connsiteX13" fmla="*/ 15051 w 30102"/>
                <a:gd name="connsiteY13" fmla="*/ 45184 h 45184"/>
                <a:gd name="connsiteX14" fmla="*/ 3850 w 30102"/>
                <a:gd name="connsiteY14" fmla="*/ 39409 h 45184"/>
                <a:gd name="connsiteX15" fmla="*/ 0 w 30102"/>
                <a:gd name="connsiteY15" fmla="*/ 22607 h 45184"/>
                <a:gd name="connsiteX16" fmla="*/ 3850 w 30102"/>
                <a:gd name="connsiteY16" fmla="*/ 5805 h 45184"/>
                <a:gd name="connsiteX17" fmla="*/ 15051 w 30102"/>
                <a:gd name="connsiteY17" fmla="*/ 0 h 4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4">
                  <a:moveTo>
                    <a:pt x="15051" y="4667"/>
                  </a:moveTo>
                  <a:cubicBezTo>
                    <a:pt x="12017" y="4667"/>
                    <a:pt x="9733" y="6165"/>
                    <a:pt x="8197" y="9159"/>
                  </a:cubicBezTo>
                  <a:cubicBezTo>
                    <a:pt x="6679" y="12135"/>
                    <a:pt x="5921" y="16617"/>
                    <a:pt x="5921" y="22607"/>
                  </a:cubicBezTo>
                  <a:cubicBezTo>
                    <a:pt x="5921" y="28577"/>
                    <a:pt x="6679" y="33059"/>
                    <a:pt x="8197" y="36054"/>
                  </a:cubicBezTo>
                  <a:cubicBezTo>
                    <a:pt x="9733" y="39029"/>
                    <a:pt x="12017" y="40517"/>
                    <a:pt x="15051" y="40517"/>
                  </a:cubicBezTo>
                  <a:cubicBezTo>
                    <a:pt x="18104" y="40517"/>
                    <a:pt x="20389" y="39029"/>
                    <a:pt x="21906" y="36054"/>
                  </a:cubicBezTo>
                  <a:cubicBezTo>
                    <a:pt x="23442" y="33059"/>
                    <a:pt x="24211" y="28577"/>
                    <a:pt x="24211" y="22607"/>
                  </a:cubicBezTo>
                  <a:cubicBezTo>
                    <a:pt x="24211" y="16617"/>
                    <a:pt x="23442" y="12135"/>
                    <a:pt x="21906" y="9159"/>
                  </a:cubicBezTo>
                  <a:cubicBezTo>
                    <a:pt x="20389" y="6165"/>
                    <a:pt x="18104" y="4667"/>
                    <a:pt x="15051" y="4667"/>
                  </a:cubicBezTo>
                  <a:moveTo>
                    <a:pt x="15051" y="0"/>
                  </a:moveTo>
                  <a:cubicBezTo>
                    <a:pt x="19933" y="0"/>
                    <a:pt x="23656" y="1935"/>
                    <a:pt x="26223" y="5805"/>
                  </a:cubicBezTo>
                  <a:cubicBezTo>
                    <a:pt x="28810" y="9655"/>
                    <a:pt x="30103" y="15256"/>
                    <a:pt x="30103" y="22607"/>
                  </a:cubicBezTo>
                  <a:cubicBezTo>
                    <a:pt x="30103" y="29938"/>
                    <a:pt x="28810" y="35538"/>
                    <a:pt x="26223" y="39409"/>
                  </a:cubicBezTo>
                  <a:cubicBezTo>
                    <a:pt x="23656" y="43259"/>
                    <a:pt x="19933" y="45184"/>
                    <a:pt x="15051" y="45184"/>
                  </a:cubicBezTo>
                  <a:cubicBezTo>
                    <a:pt x="10170" y="45184"/>
                    <a:pt x="6437" y="43259"/>
                    <a:pt x="3850" y="39409"/>
                  </a:cubicBezTo>
                  <a:cubicBezTo>
                    <a:pt x="1283" y="35538"/>
                    <a:pt x="0" y="29938"/>
                    <a:pt x="0" y="22607"/>
                  </a:cubicBezTo>
                  <a:cubicBezTo>
                    <a:pt x="0" y="15256"/>
                    <a:pt x="1283" y="9655"/>
                    <a:pt x="3850" y="5805"/>
                  </a:cubicBezTo>
                  <a:cubicBezTo>
                    <a:pt x="6437" y="1935"/>
                    <a:pt x="10170" y="0"/>
                    <a:pt x="15051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D1A48D80-F1E5-9D90-2716-3D2FFE81803C}"/>
                </a:ext>
              </a:extLst>
            </p:cNvPr>
            <p:cNvSpPr/>
            <p:nvPr/>
          </p:nvSpPr>
          <p:spPr>
            <a:xfrm>
              <a:off x="7359049" y="2053463"/>
              <a:ext cx="28177" cy="44396"/>
            </a:xfrm>
            <a:custGeom>
              <a:avLst/>
              <a:gdLst>
                <a:gd name="connsiteX0" fmla="*/ 1838 w 28177"/>
                <a:gd name="connsiteY0" fmla="*/ 0 h 44396"/>
                <a:gd name="connsiteX1" fmla="*/ 24969 w 28177"/>
                <a:gd name="connsiteY1" fmla="*/ 0 h 44396"/>
                <a:gd name="connsiteX2" fmla="*/ 24969 w 28177"/>
                <a:gd name="connsiteY2" fmla="*/ 4958 h 44396"/>
                <a:gd name="connsiteX3" fmla="*/ 7234 w 28177"/>
                <a:gd name="connsiteY3" fmla="*/ 4958 h 44396"/>
                <a:gd name="connsiteX4" fmla="*/ 7234 w 28177"/>
                <a:gd name="connsiteY4" fmla="*/ 15635 h 44396"/>
                <a:gd name="connsiteX5" fmla="*/ 9801 w 28177"/>
                <a:gd name="connsiteY5" fmla="*/ 14993 h 44396"/>
                <a:gd name="connsiteX6" fmla="*/ 12368 w 28177"/>
                <a:gd name="connsiteY6" fmla="*/ 14759 h 44396"/>
                <a:gd name="connsiteX7" fmla="*/ 23919 w 28177"/>
                <a:gd name="connsiteY7" fmla="*/ 18756 h 44396"/>
                <a:gd name="connsiteX8" fmla="*/ 28177 w 28177"/>
                <a:gd name="connsiteY8" fmla="*/ 29578 h 44396"/>
                <a:gd name="connsiteX9" fmla="*/ 23802 w 28177"/>
                <a:gd name="connsiteY9" fmla="*/ 40517 h 44396"/>
                <a:gd name="connsiteX10" fmla="*/ 11464 w 28177"/>
                <a:gd name="connsiteY10" fmla="*/ 44397 h 44396"/>
                <a:gd name="connsiteX11" fmla="*/ 5863 w 28177"/>
                <a:gd name="connsiteY11" fmla="*/ 43929 h 44396"/>
                <a:gd name="connsiteX12" fmla="*/ 0 w 28177"/>
                <a:gd name="connsiteY12" fmla="*/ 42529 h 44396"/>
                <a:gd name="connsiteX13" fmla="*/ 0 w 28177"/>
                <a:gd name="connsiteY13" fmla="*/ 36608 h 44396"/>
                <a:gd name="connsiteX14" fmla="*/ 5425 w 28177"/>
                <a:gd name="connsiteY14" fmla="*/ 38737 h 44396"/>
                <a:gd name="connsiteX15" fmla="*/ 11347 w 28177"/>
                <a:gd name="connsiteY15" fmla="*/ 39437 h 44396"/>
                <a:gd name="connsiteX16" fmla="*/ 19339 w 28177"/>
                <a:gd name="connsiteY16" fmla="*/ 36783 h 44396"/>
                <a:gd name="connsiteX17" fmla="*/ 22286 w 28177"/>
                <a:gd name="connsiteY17" fmla="*/ 29578 h 44396"/>
                <a:gd name="connsiteX18" fmla="*/ 19339 w 28177"/>
                <a:gd name="connsiteY18" fmla="*/ 22373 h 44396"/>
                <a:gd name="connsiteX19" fmla="*/ 11347 w 28177"/>
                <a:gd name="connsiteY19" fmla="*/ 19719 h 44396"/>
                <a:gd name="connsiteX20" fmla="*/ 6621 w 28177"/>
                <a:gd name="connsiteY20" fmla="*/ 20244 h 44396"/>
                <a:gd name="connsiteX21" fmla="*/ 1838 w 28177"/>
                <a:gd name="connsiteY21" fmla="*/ 21877 h 44396"/>
                <a:gd name="connsiteX22" fmla="*/ 1838 w 28177"/>
                <a:gd name="connsiteY22" fmla="*/ 0 h 44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177" h="44396">
                  <a:moveTo>
                    <a:pt x="1838" y="0"/>
                  </a:moveTo>
                  <a:lnTo>
                    <a:pt x="24969" y="0"/>
                  </a:lnTo>
                  <a:lnTo>
                    <a:pt x="24969" y="4958"/>
                  </a:lnTo>
                  <a:lnTo>
                    <a:pt x="7234" y="4958"/>
                  </a:lnTo>
                  <a:lnTo>
                    <a:pt x="7234" y="15635"/>
                  </a:lnTo>
                  <a:cubicBezTo>
                    <a:pt x="8089" y="15343"/>
                    <a:pt x="8945" y="15129"/>
                    <a:pt x="9801" y="14993"/>
                  </a:cubicBezTo>
                  <a:cubicBezTo>
                    <a:pt x="10656" y="14837"/>
                    <a:pt x="11512" y="14759"/>
                    <a:pt x="12368" y="14759"/>
                  </a:cubicBezTo>
                  <a:cubicBezTo>
                    <a:pt x="17229" y="14759"/>
                    <a:pt x="21080" y="16092"/>
                    <a:pt x="23919" y="18756"/>
                  </a:cubicBezTo>
                  <a:cubicBezTo>
                    <a:pt x="26758" y="21420"/>
                    <a:pt x="28177" y="25028"/>
                    <a:pt x="28177" y="29578"/>
                  </a:cubicBezTo>
                  <a:cubicBezTo>
                    <a:pt x="28177" y="34265"/>
                    <a:pt x="26719" y="37911"/>
                    <a:pt x="23802" y="40517"/>
                  </a:cubicBezTo>
                  <a:cubicBezTo>
                    <a:pt x="20885" y="43103"/>
                    <a:pt x="16773" y="44397"/>
                    <a:pt x="11464" y="44397"/>
                  </a:cubicBezTo>
                  <a:cubicBezTo>
                    <a:pt x="9635" y="44397"/>
                    <a:pt x="7769" y="44241"/>
                    <a:pt x="5863" y="43929"/>
                  </a:cubicBezTo>
                  <a:cubicBezTo>
                    <a:pt x="3977" y="43618"/>
                    <a:pt x="2023" y="43152"/>
                    <a:pt x="0" y="42529"/>
                  </a:cubicBezTo>
                  <a:lnTo>
                    <a:pt x="0" y="36608"/>
                  </a:lnTo>
                  <a:cubicBezTo>
                    <a:pt x="1751" y="37561"/>
                    <a:pt x="3559" y="38271"/>
                    <a:pt x="5425" y="38737"/>
                  </a:cubicBezTo>
                  <a:cubicBezTo>
                    <a:pt x="7292" y="39204"/>
                    <a:pt x="9266" y="39437"/>
                    <a:pt x="11347" y="39437"/>
                  </a:cubicBezTo>
                  <a:cubicBezTo>
                    <a:pt x="14711" y="39437"/>
                    <a:pt x="17376" y="38552"/>
                    <a:pt x="19339" y="36783"/>
                  </a:cubicBezTo>
                  <a:cubicBezTo>
                    <a:pt x="21304" y="35013"/>
                    <a:pt x="22286" y="32612"/>
                    <a:pt x="22286" y="29578"/>
                  </a:cubicBezTo>
                  <a:cubicBezTo>
                    <a:pt x="22286" y="26544"/>
                    <a:pt x="21304" y="24142"/>
                    <a:pt x="19339" y="22373"/>
                  </a:cubicBezTo>
                  <a:cubicBezTo>
                    <a:pt x="17376" y="20604"/>
                    <a:pt x="14711" y="19719"/>
                    <a:pt x="11347" y="19719"/>
                  </a:cubicBezTo>
                  <a:cubicBezTo>
                    <a:pt x="9771" y="19719"/>
                    <a:pt x="8196" y="19894"/>
                    <a:pt x="6621" y="20244"/>
                  </a:cubicBezTo>
                  <a:cubicBezTo>
                    <a:pt x="5066" y="20594"/>
                    <a:pt x="3472" y="21138"/>
                    <a:pt x="1838" y="21877"/>
                  </a:cubicBezTo>
                  <a:lnTo>
                    <a:pt x="1838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0F86030B-CCEE-EC61-C961-74FA996671B8}"/>
                </a:ext>
              </a:extLst>
            </p:cNvPr>
            <p:cNvSpPr/>
            <p:nvPr/>
          </p:nvSpPr>
          <p:spPr>
            <a:xfrm>
              <a:off x="7262118" y="1769172"/>
              <a:ext cx="30102" cy="45183"/>
            </a:xfrm>
            <a:custGeom>
              <a:avLst/>
              <a:gdLst>
                <a:gd name="connsiteX0" fmla="*/ 15052 w 30102"/>
                <a:gd name="connsiteY0" fmla="*/ 4667 h 45183"/>
                <a:gd name="connsiteX1" fmla="*/ 8197 w 30102"/>
                <a:gd name="connsiteY1" fmla="*/ 9159 h 45183"/>
                <a:gd name="connsiteX2" fmla="*/ 5921 w 30102"/>
                <a:gd name="connsiteY2" fmla="*/ 22606 h 45183"/>
                <a:gd name="connsiteX3" fmla="*/ 8197 w 30102"/>
                <a:gd name="connsiteY3" fmla="*/ 36054 h 45183"/>
                <a:gd name="connsiteX4" fmla="*/ 15052 w 30102"/>
                <a:gd name="connsiteY4" fmla="*/ 40517 h 45183"/>
                <a:gd name="connsiteX5" fmla="*/ 21906 w 30102"/>
                <a:gd name="connsiteY5" fmla="*/ 36054 h 45183"/>
                <a:gd name="connsiteX6" fmla="*/ 24211 w 30102"/>
                <a:gd name="connsiteY6" fmla="*/ 22606 h 45183"/>
                <a:gd name="connsiteX7" fmla="*/ 21906 w 30102"/>
                <a:gd name="connsiteY7" fmla="*/ 9159 h 45183"/>
                <a:gd name="connsiteX8" fmla="*/ 15052 w 30102"/>
                <a:gd name="connsiteY8" fmla="*/ 4667 h 45183"/>
                <a:gd name="connsiteX9" fmla="*/ 15052 w 30102"/>
                <a:gd name="connsiteY9" fmla="*/ 0 h 45183"/>
                <a:gd name="connsiteX10" fmla="*/ 26224 w 30102"/>
                <a:gd name="connsiteY10" fmla="*/ 5805 h 45183"/>
                <a:gd name="connsiteX11" fmla="*/ 30103 w 30102"/>
                <a:gd name="connsiteY11" fmla="*/ 22606 h 45183"/>
                <a:gd name="connsiteX12" fmla="*/ 26224 w 30102"/>
                <a:gd name="connsiteY12" fmla="*/ 39408 h 45183"/>
                <a:gd name="connsiteX13" fmla="*/ 15052 w 30102"/>
                <a:gd name="connsiteY13" fmla="*/ 45184 h 45183"/>
                <a:gd name="connsiteX14" fmla="*/ 3850 w 30102"/>
                <a:gd name="connsiteY14" fmla="*/ 39408 h 45183"/>
                <a:gd name="connsiteX15" fmla="*/ 0 w 30102"/>
                <a:gd name="connsiteY15" fmla="*/ 22606 h 45183"/>
                <a:gd name="connsiteX16" fmla="*/ 3850 w 30102"/>
                <a:gd name="connsiteY16" fmla="*/ 5805 h 45183"/>
                <a:gd name="connsiteX17" fmla="*/ 15052 w 30102"/>
                <a:gd name="connsiteY17" fmla="*/ 0 h 4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3">
                  <a:moveTo>
                    <a:pt x="15052" y="4667"/>
                  </a:moveTo>
                  <a:cubicBezTo>
                    <a:pt x="12018" y="4667"/>
                    <a:pt x="9733" y="6164"/>
                    <a:pt x="8197" y="9159"/>
                  </a:cubicBezTo>
                  <a:cubicBezTo>
                    <a:pt x="6679" y="12134"/>
                    <a:pt x="5921" y="16617"/>
                    <a:pt x="5921" y="22606"/>
                  </a:cubicBezTo>
                  <a:cubicBezTo>
                    <a:pt x="5921" y="28576"/>
                    <a:pt x="6679" y="33059"/>
                    <a:pt x="8197" y="36054"/>
                  </a:cubicBezTo>
                  <a:cubicBezTo>
                    <a:pt x="9733" y="39029"/>
                    <a:pt x="12018" y="40517"/>
                    <a:pt x="15052" y="40517"/>
                  </a:cubicBezTo>
                  <a:cubicBezTo>
                    <a:pt x="18105" y="40517"/>
                    <a:pt x="20390" y="39029"/>
                    <a:pt x="21906" y="36054"/>
                  </a:cubicBezTo>
                  <a:cubicBezTo>
                    <a:pt x="23443" y="33059"/>
                    <a:pt x="24211" y="28576"/>
                    <a:pt x="24211" y="22606"/>
                  </a:cubicBezTo>
                  <a:cubicBezTo>
                    <a:pt x="24211" y="16617"/>
                    <a:pt x="23443" y="12134"/>
                    <a:pt x="21906" y="9159"/>
                  </a:cubicBezTo>
                  <a:cubicBezTo>
                    <a:pt x="20390" y="6164"/>
                    <a:pt x="18105" y="4667"/>
                    <a:pt x="15052" y="4667"/>
                  </a:cubicBezTo>
                  <a:moveTo>
                    <a:pt x="15052" y="0"/>
                  </a:moveTo>
                  <a:cubicBezTo>
                    <a:pt x="19933" y="0"/>
                    <a:pt x="23657" y="1935"/>
                    <a:pt x="26224" y="5805"/>
                  </a:cubicBezTo>
                  <a:cubicBezTo>
                    <a:pt x="28810" y="9655"/>
                    <a:pt x="30103" y="15256"/>
                    <a:pt x="30103" y="22606"/>
                  </a:cubicBezTo>
                  <a:cubicBezTo>
                    <a:pt x="30103" y="29937"/>
                    <a:pt x="28810" y="35538"/>
                    <a:pt x="26224" y="39408"/>
                  </a:cubicBezTo>
                  <a:cubicBezTo>
                    <a:pt x="23657" y="43258"/>
                    <a:pt x="19933" y="45184"/>
                    <a:pt x="15052" y="45184"/>
                  </a:cubicBezTo>
                  <a:cubicBezTo>
                    <a:pt x="10170" y="45184"/>
                    <a:pt x="6437" y="43258"/>
                    <a:pt x="3850" y="39408"/>
                  </a:cubicBezTo>
                  <a:cubicBezTo>
                    <a:pt x="1283" y="35538"/>
                    <a:pt x="0" y="29937"/>
                    <a:pt x="0" y="22606"/>
                  </a:cubicBezTo>
                  <a:cubicBezTo>
                    <a:pt x="0" y="15256"/>
                    <a:pt x="1283" y="9655"/>
                    <a:pt x="3850" y="5805"/>
                  </a:cubicBezTo>
                  <a:cubicBezTo>
                    <a:pt x="6437" y="1935"/>
                    <a:pt x="10170" y="0"/>
                    <a:pt x="15052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F917E9D2-94B5-539B-8997-1C0C2D4EC24C}"/>
                </a:ext>
              </a:extLst>
            </p:cNvPr>
            <p:cNvSpPr/>
            <p:nvPr/>
          </p:nvSpPr>
          <p:spPr>
            <a:xfrm>
              <a:off x="7302576" y="1806101"/>
              <a:ext cx="6155" cy="7408"/>
            </a:xfrm>
            <a:custGeom>
              <a:avLst/>
              <a:gdLst>
                <a:gd name="connsiteX0" fmla="*/ 0 w 6155"/>
                <a:gd name="connsiteY0" fmla="*/ 0 h 7408"/>
                <a:gd name="connsiteX1" fmla="*/ 6155 w 6155"/>
                <a:gd name="connsiteY1" fmla="*/ 0 h 7408"/>
                <a:gd name="connsiteX2" fmla="*/ 6155 w 6155"/>
                <a:gd name="connsiteY2" fmla="*/ 7409 h 7408"/>
                <a:gd name="connsiteX3" fmla="*/ 0 w 6155"/>
                <a:gd name="connsiteY3" fmla="*/ 7409 h 7408"/>
                <a:gd name="connsiteX4" fmla="*/ 0 w 6155"/>
                <a:gd name="connsiteY4" fmla="*/ 0 h 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5" h="7408">
                  <a:moveTo>
                    <a:pt x="0" y="0"/>
                  </a:moveTo>
                  <a:lnTo>
                    <a:pt x="6155" y="0"/>
                  </a:lnTo>
                  <a:lnTo>
                    <a:pt x="6155" y="7409"/>
                  </a:lnTo>
                  <a:lnTo>
                    <a:pt x="0" y="74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096AB5EA-5F53-E6E8-B1A0-7B45A2AC1562}"/>
                </a:ext>
              </a:extLst>
            </p:cNvPr>
            <p:cNvSpPr/>
            <p:nvPr/>
          </p:nvSpPr>
          <p:spPr>
            <a:xfrm>
              <a:off x="7321741" y="1769959"/>
              <a:ext cx="25931" cy="43550"/>
            </a:xfrm>
            <a:custGeom>
              <a:avLst/>
              <a:gdLst>
                <a:gd name="connsiteX0" fmla="*/ 845 w 25931"/>
                <a:gd name="connsiteY0" fmla="*/ 38592 h 43550"/>
                <a:gd name="connsiteX1" fmla="*/ 10471 w 25931"/>
                <a:gd name="connsiteY1" fmla="*/ 38592 h 43550"/>
                <a:gd name="connsiteX2" fmla="*/ 10471 w 25931"/>
                <a:gd name="connsiteY2" fmla="*/ 5367 h 43550"/>
                <a:gd name="connsiteX3" fmla="*/ 0 w 25931"/>
                <a:gd name="connsiteY3" fmla="*/ 7468 h 43550"/>
                <a:gd name="connsiteX4" fmla="*/ 0 w 25931"/>
                <a:gd name="connsiteY4" fmla="*/ 2100 h 43550"/>
                <a:gd name="connsiteX5" fmla="*/ 10413 w 25931"/>
                <a:gd name="connsiteY5" fmla="*/ 0 h 43550"/>
                <a:gd name="connsiteX6" fmla="*/ 16305 w 25931"/>
                <a:gd name="connsiteY6" fmla="*/ 0 h 43550"/>
                <a:gd name="connsiteX7" fmla="*/ 16305 w 25931"/>
                <a:gd name="connsiteY7" fmla="*/ 38592 h 43550"/>
                <a:gd name="connsiteX8" fmla="*/ 25932 w 25931"/>
                <a:gd name="connsiteY8" fmla="*/ 38592 h 43550"/>
                <a:gd name="connsiteX9" fmla="*/ 25932 w 25931"/>
                <a:gd name="connsiteY9" fmla="*/ 43550 h 43550"/>
                <a:gd name="connsiteX10" fmla="*/ 845 w 25931"/>
                <a:gd name="connsiteY10" fmla="*/ 43550 h 43550"/>
                <a:gd name="connsiteX11" fmla="*/ 845 w 25931"/>
                <a:gd name="connsiteY11" fmla="*/ 38592 h 4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931" h="43550">
                  <a:moveTo>
                    <a:pt x="845" y="38592"/>
                  </a:moveTo>
                  <a:lnTo>
                    <a:pt x="10471" y="38592"/>
                  </a:lnTo>
                  <a:lnTo>
                    <a:pt x="10471" y="5367"/>
                  </a:lnTo>
                  <a:lnTo>
                    <a:pt x="0" y="7468"/>
                  </a:lnTo>
                  <a:lnTo>
                    <a:pt x="0" y="2100"/>
                  </a:lnTo>
                  <a:lnTo>
                    <a:pt x="10413" y="0"/>
                  </a:lnTo>
                  <a:lnTo>
                    <a:pt x="16305" y="0"/>
                  </a:lnTo>
                  <a:lnTo>
                    <a:pt x="16305" y="38592"/>
                  </a:lnTo>
                  <a:lnTo>
                    <a:pt x="25932" y="38592"/>
                  </a:lnTo>
                  <a:lnTo>
                    <a:pt x="25932" y="43550"/>
                  </a:lnTo>
                  <a:lnTo>
                    <a:pt x="845" y="43550"/>
                  </a:lnTo>
                  <a:lnTo>
                    <a:pt x="845" y="38592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3A71D1B0-60B8-FEC2-1053-029C76342F7E}"/>
                </a:ext>
              </a:extLst>
            </p:cNvPr>
            <p:cNvSpPr/>
            <p:nvPr/>
          </p:nvSpPr>
          <p:spPr>
            <a:xfrm>
              <a:off x="7357123" y="1769172"/>
              <a:ext cx="30102" cy="45183"/>
            </a:xfrm>
            <a:custGeom>
              <a:avLst/>
              <a:gdLst>
                <a:gd name="connsiteX0" fmla="*/ 15052 w 30102"/>
                <a:gd name="connsiteY0" fmla="*/ 4667 h 45183"/>
                <a:gd name="connsiteX1" fmla="*/ 8197 w 30102"/>
                <a:gd name="connsiteY1" fmla="*/ 9159 h 45183"/>
                <a:gd name="connsiteX2" fmla="*/ 5921 w 30102"/>
                <a:gd name="connsiteY2" fmla="*/ 22606 h 45183"/>
                <a:gd name="connsiteX3" fmla="*/ 8197 w 30102"/>
                <a:gd name="connsiteY3" fmla="*/ 36054 h 45183"/>
                <a:gd name="connsiteX4" fmla="*/ 15052 w 30102"/>
                <a:gd name="connsiteY4" fmla="*/ 40517 h 45183"/>
                <a:gd name="connsiteX5" fmla="*/ 21906 w 30102"/>
                <a:gd name="connsiteY5" fmla="*/ 36054 h 45183"/>
                <a:gd name="connsiteX6" fmla="*/ 24211 w 30102"/>
                <a:gd name="connsiteY6" fmla="*/ 22606 h 45183"/>
                <a:gd name="connsiteX7" fmla="*/ 21906 w 30102"/>
                <a:gd name="connsiteY7" fmla="*/ 9159 h 45183"/>
                <a:gd name="connsiteX8" fmla="*/ 15052 w 30102"/>
                <a:gd name="connsiteY8" fmla="*/ 4667 h 45183"/>
                <a:gd name="connsiteX9" fmla="*/ 15052 w 30102"/>
                <a:gd name="connsiteY9" fmla="*/ 0 h 45183"/>
                <a:gd name="connsiteX10" fmla="*/ 26224 w 30102"/>
                <a:gd name="connsiteY10" fmla="*/ 5805 h 45183"/>
                <a:gd name="connsiteX11" fmla="*/ 30103 w 30102"/>
                <a:gd name="connsiteY11" fmla="*/ 22606 h 45183"/>
                <a:gd name="connsiteX12" fmla="*/ 26224 w 30102"/>
                <a:gd name="connsiteY12" fmla="*/ 39408 h 45183"/>
                <a:gd name="connsiteX13" fmla="*/ 15052 w 30102"/>
                <a:gd name="connsiteY13" fmla="*/ 45184 h 45183"/>
                <a:gd name="connsiteX14" fmla="*/ 3850 w 30102"/>
                <a:gd name="connsiteY14" fmla="*/ 39408 h 45183"/>
                <a:gd name="connsiteX15" fmla="*/ 0 w 30102"/>
                <a:gd name="connsiteY15" fmla="*/ 22606 h 45183"/>
                <a:gd name="connsiteX16" fmla="*/ 3850 w 30102"/>
                <a:gd name="connsiteY16" fmla="*/ 5805 h 45183"/>
                <a:gd name="connsiteX17" fmla="*/ 15052 w 30102"/>
                <a:gd name="connsiteY17" fmla="*/ 0 h 4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3">
                  <a:moveTo>
                    <a:pt x="15052" y="4667"/>
                  </a:moveTo>
                  <a:cubicBezTo>
                    <a:pt x="12018" y="4667"/>
                    <a:pt x="9733" y="6164"/>
                    <a:pt x="8197" y="9159"/>
                  </a:cubicBezTo>
                  <a:cubicBezTo>
                    <a:pt x="6679" y="12134"/>
                    <a:pt x="5921" y="16617"/>
                    <a:pt x="5921" y="22606"/>
                  </a:cubicBezTo>
                  <a:cubicBezTo>
                    <a:pt x="5921" y="28576"/>
                    <a:pt x="6679" y="33059"/>
                    <a:pt x="8197" y="36054"/>
                  </a:cubicBezTo>
                  <a:cubicBezTo>
                    <a:pt x="9733" y="39029"/>
                    <a:pt x="12018" y="40517"/>
                    <a:pt x="15052" y="40517"/>
                  </a:cubicBezTo>
                  <a:cubicBezTo>
                    <a:pt x="18105" y="40517"/>
                    <a:pt x="20390" y="39029"/>
                    <a:pt x="21906" y="36054"/>
                  </a:cubicBezTo>
                  <a:cubicBezTo>
                    <a:pt x="23443" y="33059"/>
                    <a:pt x="24211" y="28576"/>
                    <a:pt x="24211" y="22606"/>
                  </a:cubicBezTo>
                  <a:cubicBezTo>
                    <a:pt x="24211" y="16617"/>
                    <a:pt x="23443" y="12134"/>
                    <a:pt x="21906" y="9159"/>
                  </a:cubicBezTo>
                  <a:cubicBezTo>
                    <a:pt x="20390" y="6164"/>
                    <a:pt x="18105" y="4667"/>
                    <a:pt x="15052" y="4667"/>
                  </a:cubicBezTo>
                  <a:moveTo>
                    <a:pt x="15052" y="0"/>
                  </a:moveTo>
                  <a:cubicBezTo>
                    <a:pt x="19933" y="0"/>
                    <a:pt x="23657" y="1935"/>
                    <a:pt x="26224" y="5805"/>
                  </a:cubicBezTo>
                  <a:cubicBezTo>
                    <a:pt x="28810" y="9655"/>
                    <a:pt x="30103" y="15256"/>
                    <a:pt x="30103" y="22606"/>
                  </a:cubicBezTo>
                  <a:cubicBezTo>
                    <a:pt x="30103" y="29937"/>
                    <a:pt x="28810" y="35538"/>
                    <a:pt x="26224" y="39408"/>
                  </a:cubicBezTo>
                  <a:cubicBezTo>
                    <a:pt x="23657" y="43258"/>
                    <a:pt x="19933" y="45184"/>
                    <a:pt x="15052" y="45184"/>
                  </a:cubicBezTo>
                  <a:cubicBezTo>
                    <a:pt x="10170" y="45184"/>
                    <a:pt x="6437" y="43258"/>
                    <a:pt x="3850" y="39408"/>
                  </a:cubicBezTo>
                  <a:cubicBezTo>
                    <a:pt x="1283" y="35538"/>
                    <a:pt x="0" y="29937"/>
                    <a:pt x="0" y="22606"/>
                  </a:cubicBezTo>
                  <a:cubicBezTo>
                    <a:pt x="0" y="15256"/>
                    <a:pt x="1283" y="9655"/>
                    <a:pt x="3850" y="5805"/>
                  </a:cubicBezTo>
                  <a:cubicBezTo>
                    <a:pt x="6437" y="1935"/>
                    <a:pt x="10170" y="0"/>
                    <a:pt x="15052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39DAD367-BB42-3892-AA00-11F9AEFF8FA9}"/>
                </a:ext>
              </a:extLst>
            </p:cNvPr>
            <p:cNvSpPr/>
            <p:nvPr/>
          </p:nvSpPr>
          <p:spPr>
            <a:xfrm>
              <a:off x="7263372" y="1485668"/>
              <a:ext cx="30102" cy="45184"/>
            </a:xfrm>
            <a:custGeom>
              <a:avLst/>
              <a:gdLst>
                <a:gd name="connsiteX0" fmla="*/ 15052 w 30102"/>
                <a:gd name="connsiteY0" fmla="*/ 4668 h 45184"/>
                <a:gd name="connsiteX1" fmla="*/ 8197 w 30102"/>
                <a:gd name="connsiteY1" fmla="*/ 9159 h 45184"/>
                <a:gd name="connsiteX2" fmla="*/ 5921 w 30102"/>
                <a:gd name="connsiteY2" fmla="*/ 22607 h 45184"/>
                <a:gd name="connsiteX3" fmla="*/ 8197 w 30102"/>
                <a:gd name="connsiteY3" fmla="*/ 36054 h 45184"/>
                <a:gd name="connsiteX4" fmla="*/ 15052 w 30102"/>
                <a:gd name="connsiteY4" fmla="*/ 40517 h 45184"/>
                <a:gd name="connsiteX5" fmla="*/ 21906 w 30102"/>
                <a:gd name="connsiteY5" fmla="*/ 36054 h 45184"/>
                <a:gd name="connsiteX6" fmla="*/ 24211 w 30102"/>
                <a:gd name="connsiteY6" fmla="*/ 22607 h 45184"/>
                <a:gd name="connsiteX7" fmla="*/ 21906 w 30102"/>
                <a:gd name="connsiteY7" fmla="*/ 9159 h 45184"/>
                <a:gd name="connsiteX8" fmla="*/ 15052 w 30102"/>
                <a:gd name="connsiteY8" fmla="*/ 4668 h 45184"/>
                <a:gd name="connsiteX9" fmla="*/ 15052 w 30102"/>
                <a:gd name="connsiteY9" fmla="*/ 0 h 45184"/>
                <a:gd name="connsiteX10" fmla="*/ 26224 w 30102"/>
                <a:gd name="connsiteY10" fmla="*/ 5805 h 45184"/>
                <a:gd name="connsiteX11" fmla="*/ 30103 w 30102"/>
                <a:gd name="connsiteY11" fmla="*/ 22607 h 45184"/>
                <a:gd name="connsiteX12" fmla="*/ 26224 w 30102"/>
                <a:gd name="connsiteY12" fmla="*/ 39409 h 45184"/>
                <a:gd name="connsiteX13" fmla="*/ 15052 w 30102"/>
                <a:gd name="connsiteY13" fmla="*/ 45184 h 45184"/>
                <a:gd name="connsiteX14" fmla="*/ 3850 w 30102"/>
                <a:gd name="connsiteY14" fmla="*/ 39409 h 45184"/>
                <a:gd name="connsiteX15" fmla="*/ 0 w 30102"/>
                <a:gd name="connsiteY15" fmla="*/ 22607 h 45184"/>
                <a:gd name="connsiteX16" fmla="*/ 3850 w 30102"/>
                <a:gd name="connsiteY16" fmla="*/ 5805 h 45184"/>
                <a:gd name="connsiteX17" fmla="*/ 15052 w 30102"/>
                <a:gd name="connsiteY17" fmla="*/ 0 h 4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4">
                  <a:moveTo>
                    <a:pt x="15052" y="4668"/>
                  </a:moveTo>
                  <a:cubicBezTo>
                    <a:pt x="12018" y="4668"/>
                    <a:pt x="9733" y="6165"/>
                    <a:pt x="8197" y="9159"/>
                  </a:cubicBezTo>
                  <a:cubicBezTo>
                    <a:pt x="6679" y="12135"/>
                    <a:pt x="5921" y="16617"/>
                    <a:pt x="5921" y="22607"/>
                  </a:cubicBezTo>
                  <a:cubicBezTo>
                    <a:pt x="5921" y="28577"/>
                    <a:pt x="6679" y="33059"/>
                    <a:pt x="8197" y="36054"/>
                  </a:cubicBezTo>
                  <a:cubicBezTo>
                    <a:pt x="9733" y="39029"/>
                    <a:pt x="12018" y="40517"/>
                    <a:pt x="15052" y="40517"/>
                  </a:cubicBezTo>
                  <a:cubicBezTo>
                    <a:pt x="18105" y="40517"/>
                    <a:pt x="20390" y="39029"/>
                    <a:pt x="21906" y="36054"/>
                  </a:cubicBezTo>
                  <a:cubicBezTo>
                    <a:pt x="23443" y="33059"/>
                    <a:pt x="24211" y="28577"/>
                    <a:pt x="24211" y="22607"/>
                  </a:cubicBezTo>
                  <a:cubicBezTo>
                    <a:pt x="24211" y="16617"/>
                    <a:pt x="23443" y="12135"/>
                    <a:pt x="21906" y="9159"/>
                  </a:cubicBezTo>
                  <a:cubicBezTo>
                    <a:pt x="20390" y="6165"/>
                    <a:pt x="18105" y="4668"/>
                    <a:pt x="15052" y="4668"/>
                  </a:cubicBezTo>
                  <a:moveTo>
                    <a:pt x="15052" y="0"/>
                  </a:moveTo>
                  <a:cubicBezTo>
                    <a:pt x="19933" y="0"/>
                    <a:pt x="23657" y="1935"/>
                    <a:pt x="26224" y="5805"/>
                  </a:cubicBezTo>
                  <a:cubicBezTo>
                    <a:pt x="28810" y="9655"/>
                    <a:pt x="30103" y="15256"/>
                    <a:pt x="30103" y="22607"/>
                  </a:cubicBezTo>
                  <a:cubicBezTo>
                    <a:pt x="30103" y="29938"/>
                    <a:pt x="28810" y="35539"/>
                    <a:pt x="26224" y="39409"/>
                  </a:cubicBezTo>
                  <a:cubicBezTo>
                    <a:pt x="23657" y="43259"/>
                    <a:pt x="19933" y="45184"/>
                    <a:pt x="15052" y="45184"/>
                  </a:cubicBezTo>
                  <a:cubicBezTo>
                    <a:pt x="10170" y="45184"/>
                    <a:pt x="6437" y="43259"/>
                    <a:pt x="3850" y="39409"/>
                  </a:cubicBezTo>
                  <a:cubicBezTo>
                    <a:pt x="1283" y="35539"/>
                    <a:pt x="0" y="29938"/>
                    <a:pt x="0" y="22607"/>
                  </a:cubicBezTo>
                  <a:cubicBezTo>
                    <a:pt x="0" y="15256"/>
                    <a:pt x="1283" y="9655"/>
                    <a:pt x="3850" y="5805"/>
                  </a:cubicBezTo>
                  <a:cubicBezTo>
                    <a:pt x="6437" y="1935"/>
                    <a:pt x="10170" y="0"/>
                    <a:pt x="15052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FC534AC6-A715-203C-F0F5-BF37209DAAFA}"/>
                </a:ext>
              </a:extLst>
            </p:cNvPr>
            <p:cNvSpPr/>
            <p:nvPr/>
          </p:nvSpPr>
          <p:spPr>
            <a:xfrm>
              <a:off x="7303830" y="1522597"/>
              <a:ext cx="6154" cy="7408"/>
            </a:xfrm>
            <a:custGeom>
              <a:avLst/>
              <a:gdLst>
                <a:gd name="connsiteX0" fmla="*/ 0 w 6154"/>
                <a:gd name="connsiteY0" fmla="*/ 0 h 7408"/>
                <a:gd name="connsiteX1" fmla="*/ 6155 w 6154"/>
                <a:gd name="connsiteY1" fmla="*/ 0 h 7408"/>
                <a:gd name="connsiteX2" fmla="*/ 6155 w 6154"/>
                <a:gd name="connsiteY2" fmla="*/ 7409 h 7408"/>
                <a:gd name="connsiteX3" fmla="*/ 0 w 6154"/>
                <a:gd name="connsiteY3" fmla="*/ 7409 h 7408"/>
                <a:gd name="connsiteX4" fmla="*/ 0 w 6154"/>
                <a:gd name="connsiteY4" fmla="*/ 0 h 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4" h="7408">
                  <a:moveTo>
                    <a:pt x="0" y="0"/>
                  </a:moveTo>
                  <a:lnTo>
                    <a:pt x="6155" y="0"/>
                  </a:lnTo>
                  <a:lnTo>
                    <a:pt x="6155" y="7409"/>
                  </a:lnTo>
                  <a:lnTo>
                    <a:pt x="0" y="74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00FB3559-913E-CF2F-DFC4-5DE6DD344D42}"/>
                </a:ext>
              </a:extLst>
            </p:cNvPr>
            <p:cNvSpPr/>
            <p:nvPr/>
          </p:nvSpPr>
          <p:spPr>
            <a:xfrm>
              <a:off x="7322995" y="1486456"/>
              <a:ext cx="25931" cy="43550"/>
            </a:xfrm>
            <a:custGeom>
              <a:avLst/>
              <a:gdLst>
                <a:gd name="connsiteX0" fmla="*/ 845 w 25931"/>
                <a:gd name="connsiteY0" fmla="*/ 38591 h 43550"/>
                <a:gd name="connsiteX1" fmla="*/ 10471 w 25931"/>
                <a:gd name="connsiteY1" fmla="*/ 38591 h 43550"/>
                <a:gd name="connsiteX2" fmla="*/ 10471 w 25931"/>
                <a:gd name="connsiteY2" fmla="*/ 5367 h 43550"/>
                <a:gd name="connsiteX3" fmla="*/ 0 w 25931"/>
                <a:gd name="connsiteY3" fmla="*/ 7467 h 43550"/>
                <a:gd name="connsiteX4" fmla="*/ 0 w 25931"/>
                <a:gd name="connsiteY4" fmla="*/ 2100 h 43550"/>
                <a:gd name="connsiteX5" fmla="*/ 10413 w 25931"/>
                <a:gd name="connsiteY5" fmla="*/ 0 h 43550"/>
                <a:gd name="connsiteX6" fmla="*/ 16305 w 25931"/>
                <a:gd name="connsiteY6" fmla="*/ 0 h 43550"/>
                <a:gd name="connsiteX7" fmla="*/ 16305 w 25931"/>
                <a:gd name="connsiteY7" fmla="*/ 38591 h 43550"/>
                <a:gd name="connsiteX8" fmla="*/ 25932 w 25931"/>
                <a:gd name="connsiteY8" fmla="*/ 38591 h 43550"/>
                <a:gd name="connsiteX9" fmla="*/ 25932 w 25931"/>
                <a:gd name="connsiteY9" fmla="*/ 43550 h 43550"/>
                <a:gd name="connsiteX10" fmla="*/ 845 w 25931"/>
                <a:gd name="connsiteY10" fmla="*/ 43550 h 43550"/>
                <a:gd name="connsiteX11" fmla="*/ 845 w 25931"/>
                <a:gd name="connsiteY11" fmla="*/ 38591 h 4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931" h="43550">
                  <a:moveTo>
                    <a:pt x="845" y="38591"/>
                  </a:moveTo>
                  <a:lnTo>
                    <a:pt x="10471" y="38591"/>
                  </a:lnTo>
                  <a:lnTo>
                    <a:pt x="10471" y="5367"/>
                  </a:lnTo>
                  <a:lnTo>
                    <a:pt x="0" y="7467"/>
                  </a:lnTo>
                  <a:lnTo>
                    <a:pt x="0" y="2100"/>
                  </a:lnTo>
                  <a:lnTo>
                    <a:pt x="10413" y="0"/>
                  </a:lnTo>
                  <a:lnTo>
                    <a:pt x="16305" y="0"/>
                  </a:lnTo>
                  <a:lnTo>
                    <a:pt x="16305" y="38591"/>
                  </a:lnTo>
                  <a:lnTo>
                    <a:pt x="25932" y="38591"/>
                  </a:lnTo>
                  <a:lnTo>
                    <a:pt x="25932" y="43550"/>
                  </a:lnTo>
                  <a:lnTo>
                    <a:pt x="845" y="43550"/>
                  </a:lnTo>
                  <a:lnTo>
                    <a:pt x="845" y="38591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EB24D5F2-F34C-DFB6-4D70-570EB2A20F3A}"/>
                </a:ext>
              </a:extLst>
            </p:cNvPr>
            <p:cNvSpPr/>
            <p:nvPr/>
          </p:nvSpPr>
          <p:spPr>
            <a:xfrm>
              <a:off x="7359049" y="1486456"/>
              <a:ext cx="28177" cy="44396"/>
            </a:xfrm>
            <a:custGeom>
              <a:avLst/>
              <a:gdLst>
                <a:gd name="connsiteX0" fmla="*/ 1838 w 28177"/>
                <a:gd name="connsiteY0" fmla="*/ 0 h 44396"/>
                <a:gd name="connsiteX1" fmla="*/ 24969 w 28177"/>
                <a:gd name="connsiteY1" fmla="*/ 0 h 44396"/>
                <a:gd name="connsiteX2" fmla="*/ 24969 w 28177"/>
                <a:gd name="connsiteY2" fmla="*/ 4958 h 44396"/>
                <a:gd name="connsiteX3" fmla="*/ 7234 w 28177"/>
                <a:gd name="connsiteY3" fmla="*/ 4958 h 44396"/>
                <a:gd name="connsiteX4" fmla="*/ 7234 w 28177"/>
                <a:gd name="connsiteY4" fmla="*/ 15635 h 44396"/>
                <a:gd name="connsiteX5" fmla="*/ 9801 w 28177"/>
                <a:gd name="connsiteY5" fmla="*/ 14994 h 44396"/>
                <a:gd name="connsiteX6" fmla="*/ 12368 w 28177"/>
                <a:gd name="connsiteY6" fmla="*/ 14759 h 44396"/>
                <a:gd name="connsiteX7" fmla="*/ 23919 w 28177"/>
                <a:gd name="connsiteY7" fmla="*/ 18756 h 44396"/>
                <a:gd name="connsiteX8" fmla="*/ 28177 w 28177"/>
                <a:gd name="connsiteY8" fmla="*/ 29578 h 44396"/>
                <a:gd name="connsiteX9" fmla="*/ 23802 w 28177"/>
                <a:gd name="connsiteY9" fmla="*/ 40517 h 44396"/>
                <a:gd name="connsiteX10" fmla="*/ 11464 w 28177"/>
                <a:gd name="connsiteY10" fmla="*/ 44397 h 44396"/>
                <a:gd name="connsiteX11" fmla="*/ 5863 w 28177"/>
                <a:gd name="connsiteY11" fmla="*/ 43929 h 44396"/>
                <a:gd name="connsiteX12" fmla="*/ 0 w 28177"/>
                <a:gd name="connsiteY12" fmla="*/ 42529 h 44396"/>
                <a:gd name="connsiteX13" fmla="*/ 0 w 28177"/>
                <a:gd name="connsiteY13" fmla="*/ 36608 h 44396"/>
                <a:gd name="connsiteX14" fmla="*/ 5425 w 28177"/>
                <a:gd name="connsiteY14" fmla="*/ 38737 h 44396"/>
                <a:gd name="connsiteX15" fmla="*/ 11347 w 28177"/>
                <a:gd name="connsiteY15" fmla="*/ 39437 h 44396"/>
                <a:gd name="connsiteX16" fmla="*/ 19339 w 28177"/>
                <a:gd name="connsiteY16" fmla="*/ 36783 h 44396"/>
                <a:gd name="connsiteX17" fmla="*/ 22286 w 28177"/>
                <a:gd name="connsiteY17" fmla="*/ 29578 h 44396"/>
                <a:gd name="connsiteX18" fmla="*/ 19339 w 28177"/>
                <a:gd name="connsiteY18" fmla="*/ 22373 h 44396"/>
                <a:gd name="connsiteX19" fmla="*/ 11347 w 28177"/>
                <a:gd name="connsiteY19" fmla="*/ 19719 h 44396"/>
                <a:gd name="connsiteX20" fmla="*/ 6621 w 28177"/>
                <a:gd name="connsiteY20" fmla="*/ 20244 h 44396"/>
                <a:gd name="connsiteX21" fmla="*/ 1838 w 28177"/>
                <a:gd name="connsiteY21" fmla="*/ 21877 h 44396"/>
                <a:gd name="connsiteX22" fmla="*/ 1838 w 28177"/>
                <a:gd name="connsiteY22" fmla="*/ 0 h 44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177" h="44396">
                  <a:moveTo>
                    <a:pt x="1838" y="0"/>
                  </a:moveTo>
                  <a:lnTo>
                    <a:pt x="24969" y="0"/>
                  </a:lnTo>
                  <a:lnTo>
                    <a:pt x="24969" y="4958"/>
                  </a:lnTo>
                  <a:lnTo>
                    <a:pt x="7234" y="4958"/>
                  </a:lnTo>
                  <a:lnTo>
                    <a:pt x="7234" y="15635"/>
                  </a:lnTo>
                  <a:cubicBezTo>
                    <a:pt x="8089" y="15343"/>
                    <a:pt x="8945" y="15130"/>
                    <a:pt x="9801" y="14994"/>
                  </a:cubicBezTo>
                  <a:cubicBezTo>
                    <a:pt x="10656" y="14837"/>
                    <a:pt x="11512" y="14759"/>
                    <a:pt x="12368" y="14759"/>
                  </a:cubicBezTo>
                  <a:cubicBezTo>
                    <a:pt x="17229" y="14759"/>
                    <a:pt x="21080" y="16092"/>
                    <a:pt x="23919" y="18756"/>
                  </a:cubicBezTo>
                  <a:cubicBezTo>
                    <a:pt x="26758" y="21420"/>
                    <a:pt x="28177" y="25028"/>
                    <a:pt x="28177" y="29578"/>
                  </a:cubicBezTo>
                  <a:cubicBezTo>
                    <a:pt x="28177" y="34265"/>
                    <a:pt x="26719" y="37911"/>
                    <a:pt x="23802" y="40517"/>
                  </a:cubicBezTo>
                  <a:cubicBezTo>
                    <a:pt x="20885" y="43103"/>
                    <a:pt x="16773" y="44397"/>
                    <a:pt x="11464" y="44397"/>
                  </a:cubicBezTo>
                  <a:cubicBezTo>
                    <a:pt x="9635" y="44397"/>
                    <a:pt x="7769" y="44241"/>
                    <a:pt x="5863" y="43929"/>
                  </a:cubicBezTo>
                  <a:cubicBezTo>
                    <a:pt x="3977" y="43618"/>
                    <a:pt x="2023" y="43152"/>
                    <a:pt x="0" y="42529"/>
                  </a:cubicBezTo>
                  <a:lnTo>
                    <a:pt x="0" y="36608"/>
                  </a:lnTo>
                  <a:cubicBezTo>
                    <a:pt x="1751" y="37561"/>
                    <a:pt x="3559" y="38271"/>
                    <a:pt x="5425" y="38737"/>
                  </a:cubicBezTo>
                  <a:cubicBezTo>
                    <a:pt x="7292" y="39204"/>
                    <a:pt x="9266" y="39437"/>
                    <a:pt x="11347" y="39437"/>
                  </a:cubicBezTo>
                  <a:cubicBezTo>
                    <a:pt x="14711" y="39437"/>
                    <a:pt x="17376" y="38552"/>
                    <a:pt x="19339" y="36783"/>
                  </a:cubicBezTo>
                  <a:cubicBezTo>
                    <a:pt x="21304" y="35013"/>
                    <a:pt x="22286" y="32612"/>
                    <a:pt x="22286" y="29578"/>
                  </a:cubicBezTo>
                  <a:cubicBezTo>
                    <a:pt x="22286" y="26544"/>
                    <a:pt x="21304" y="24143"/>
                    <a:pt x="19339" y="22373"/>
                  </a:cubicBezTo>
                  <a:cubicBezTo>
                    <a:pt x="17376" y="20604"/>
                    <a:pt x="14711" y="19719"/>
                    <a:pt x="11347" y="19719"/>
                  </a:cubicBezTo>
                  <a:cubicBezTo>
                    <a:pt x="9771" y="19719"/>
                    <a:pt x="8196" y="19894"/>
                    <a:pt x="6621" y="20244"/>
                  </a:cubicBezTo>
                  <a:cubicBezTo>
                    <a:pt x="5066" y="20594"/>
                    <a:pt x="3472" y="21138"/>
                    <a:pt x="1838" y="21877"/>
                  </a:cubicBezTo>
                  <a:lnTo>
                    <a:pt x="1838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C7CA4AAA-1DEB-9939-357D-47152D4CC111}"/>
                </a:ext>
              </a:extLst>
            </p:cNvPr>
            <p:cNvSpPr/>
            <p:nvPr/>
          </p:nvSpPr>
          <p:spPr>
            <a:xfrm>
              <a:off x="7192912" y="1941134"/>
              <a:ext cx="43918" cy="36093"/>
            </a:xfrm>
            <a:custGeom>
              <a:avLst/>
              <a:gdLst>
                <a:gd name="connsiteX0" fmla="*/ 11030 w 43918"/>
                <a:gd name="connsiteY0" fmla="*/ 0 h 36093"/>
                <a:gd name="connsiteX1" fmla="*/ 20712 w 43918"/>
                <a:gd name="connsiteY1" fmla="*/ 2497 h 36093"/>
                <a:gd name="connsiteX2" fmla="*/ 28402 w 43918"/>
                <a:gd name="connsiteY2" fmla="*/ 8838 h 36093"/>
                <a:gd name="connsiteX3" fmla="*/ 31303 w 43918"/>
                <a:gd name="connsiteY3" fmla="*/ 16664 h 36093"/>
                <a:gd name="connsiteX4" fmla="*/ 30022 w 43918"/>
                <a:gd name="connsiteY4" fmla="*/ 20610 h 36093"/>
                <a:gd name="connsiteX5" fmla="*/ 26851 w 43918"/>
                <a:gd name="connsiteY5" fmla="*/ 23005 h 36093"/>
                <a:gd name="connsiteX6" fmla="*/ 34643 w 43918"/>
                <a:gd name="connsiteY6" fmla="*/ 25029 h 36093"/>
                <a:gd name="connsiteX7" fmla="*/ 40681 w 43918"/>
                <a:gd name="connsiteY7" fmla="*/ 26413 h 36093"/>
                <a:gd name="connsiteX8" fmla="*/ 41119 w 43918"/>
                <a:gd name="connsiteY8" fmla="*/ 26345 h 36093"/>
                <a:gd name="connsiteX9" fmla="*/ 41423 w 43918"/>
                <a:gd name="connsiteY9" fmla="*/ 25974 h 36093"/>
                <a:gd name="connsiteX10" fmla="*/ 41693 w 43918"/>
                <a:gd name="connsiteY10" fmla="*/ 24928 h 36093"/>
                <a:gd name="connsiteX11" fmla="*/ 41794 w 43918"/>
                <a:gd name="connsiteY11" fmla="*/ 22938 h 36093"/>
                <a:gd name="connsiteX12" fmla="*/ 41794 w 43918"/>
                <a:gd name="connsiteY12" fmla="*/ 22061 h 36093"/>
                <a:gd name="connsiteX13" fmla="*/ 41996 w 43918"/>
                <a:gd name="connsiteY13" fmla="*/ 21555 h 36093"/>
                <a:gd name="connsiteX14" fmla="*/ 42536 w 43918"/>
                <a:gd name="connsiteY14" fmla="*/ 21285 h 36093"/>
                <a:gd name="connsiteX15" fmla="*/ 43919 w 43918"/>
                <a:gd name="connsiteY15" fmla="*/ 22533 h 36093"/>
                <a:gd name="connsiteX16" fmla="*/ 43818 w 43918"/>
                <a:gd name="connsiteY16" fmla="*/ 25940 h 36093"/>
                <a:gd name="connsiteX17" fmla="*/ 43717 w 43918"/>
                <a:gd name="connsiteY17" fmla="*/ 29381 h 36093"/>
                <a:gd name="connsiteX18" fmla="*/ 43818 w 43918"/>
                <a:gd name="connsiteY18" fmla="*/ 32316 h 36093"/>
                <a:gd name="connsiteX19" fmla="*/ 43919 w 43918"/>
                <a:gd name="connsiteY19" fmla="*/ 35182 h 36093"/>
                <a:gd name="connsiteX20" fmla="*/ 43110 w 43918"/>
                <a:gd name="connsiteY20" fmla="*/ 36093 h 36093"/>
                <a:gd name="connsiteX21" fmla="*/ 42334 w 43918"/>
                <a:gd name="connsiteY21" fmla="*/ 35959 h 36093"/>
                <a:gd name="connsiteX22" fmla="*/ 41929 w 43918"/>
                <a:gd name="connsiteY22" fmla="*/ 35587 h 36093"/>
                <a:gd name="connsiteX23" fmla="*/ 41794 w 43918"/>
                <a:gd name="connsiteY23" fmla="*/ 35082 h 36093"/>
                <a:gd name="connsiteX24" fmla="*/ 41794 w 43918"/>
                <a:gd name="connsiteY24" fmla="*/ 34475 h 36093"/>
                <a:gd name="connsiteX25" fmla="*/ 41524 w 43918"/>
                <a:gd name="connsiteY25" fmla="*/ 32248 h 36093"/>
                <a:gd name="connsiteX26" fmla="*/ 40782 w 43918"/>
                <a:gd name="connsiteY26" fmla="*/ 31337 h 36093"/>
                <a:gd name="connsiteX27" fmla="*/ 38961 w 43918"/>
                <a:gd name="connsiteY27" fmla="*/ 30764 h 36093"/>
                <a:gd name="connsiteX28" fmla="*/ 8197 w 43918"/>
                <a:gd name="connsiteY28" fmla="*/ 23005 h 36093"/>
                <a:gd name="connsiteX29" fmla="*/ 4689 w 43918"/>
                <a:gd name="connsiteY29" fmla="*/ 22533 h 36093"/>
                <a:gd name="connsiteX30" fmla="*/ 2193 w 43918"/>
                <a:gd name="connsiteY30" fmla="*/ 23107 h 36093"/>
                <a:gd name="connsiteX31" fmla="*/ 1518 w 43918"/>
                <a:gd name="connsiteY31" fmla="*/ 24692 h 36093"/>
                <a:gd name="connsiteX32" fmla="*/ 3609 w 43918"/>
                <a:gd name="connsiteY32" fmla="*/ 27593 h 36093"/>
                <a:gd name="connsiteX33" fmla="*/ 9749 w 43918"/>
                <a:gd name="connsiteY33" fmla="*/ 29718 h 36093"/>
                <a:gd name="connsiteX34" fmla="*/ 11098 w 43918"/>
                <a:gd name="connsiteY34" fmla="*/ 30224 h 36093"/>
                <a:gd name="connsiteX35" fmla="*/ 11334 w 43918"/>
                <a:gd name="connsiteY35" fmla="*/ 30899 h 36093"/>
                <a:gd name="connsiteX36" fmla="*/ 10626 w 43918"/>
                <a:gd name="connsiteY36" fmla="*/ 31742 h 36093"/>
                <a:gd name="connsiteX37" fmla="*/ 9378 w 43918"/>
                <a:gd name="connsiteY37" fmla="*/ 31472 h 36093"/>
                <a:gd name="connsiteX38" fmla="*/ 6645 w 43918"/>
                <a:gd name="connsiteY38" fmla="*/ 30696 h 36093"/>
                <a:gd name="connsiteX39" fmla="*/ 3947 w 43918"/>
                <a:gd name="connsiteY39" fmla="*/ 29583 h 36093"/>
                <a:gd name="connsiteX40" fmla="*/ 2766 w 43918"/>
                <a:gd name="connsiteY40" fmla="*/ 28942 h 36093"/>
                <a:gd name="connsiteX41" fmla="*/ 1552 w 43918"/>
                <a:gd name="connsiteY41" fmla="*/ 28031 h 36093"/>
                <a:gd name="connsiteX42" fmla="*/ 405 w 43918"/>
                <a:gd name="connsiteY42" fmla="*/ 26479 h 36093"/>
                <a:gd name="connsiteX43" fmla="*/ 0 w 43918"/>
                <a:gd name="connsiteY43" fmla="*/ 24456 h 36093"/>
                <a:gd name="connsiteX44" fmla="*/ 1282 w 43918"/>
                <a:gd name="connsiteY44" fmla="*/ 20509 h 36093"/>
                <a:gd name="connsiteX45" fmla="*/ 5161 w 43918"/>
                <a:gd name="connsiteY45" fmla="*/ 18249 h 36093"/>
                <a:gd name="connsiteX46" fmla="*/ 1451 w 43918"/>
                <a:gd name="connsiteY46" fmla="*/ 13965 h 36093"/>
                <a:gd name="connsiteX47" fmla="*/ 0 w 43918"/>
                <a:gd name="connsiteY47" fmla="*/ 9209 h 36093"/>
                <a:gd name="connsiteX48" fmla="*/ 3103 w 43918"/>
                <a:gd name="connsiteY48" fmla="*/ 2631 h 36093"/>
                <a:gd name="connsiteX49" fmla="*/ 11030 w 43918"/>
                <a:gd name="connsiteY49" fmla="*/ 0 h 36093"/>
                <a:gd name="connsiteX50" fmla="*/ 7995 w 43918"/>
                <a:gd name="connsiteY50" fmla="*/ 4992 h 36093"/>
                <a:gd name="connsiteX51" fmla="*/ 3238 w 43918"/>
                <a:gd name="connsiteY51" fmla="*/ 6173 h 36093"/>
                <a:gd name="connsiteX52" fmla="*/ 1518 w 43918"/>
                <a:gd name="connsiteY52" fmla="*/ 9411 h 36093"/>
                <a:gd name="connsiteX53" fmla="*/ 4149 w 43918"/>
                <a:gd name="connsiteY53" fmla="*/ 15011 h 36093"/>
                <a:gd name="connsiteX54" fmla="*/ 8973 w 43918"/>
                <a:gd name="connsiteY54" fmla="*/ 18587 h 36093"/>
                <a:gd name="connsiteX55" fmla="*/ 22499 w 43918"/>
                <a:gd name="connsiteY55" fmla="*/ 21993 h 36093"/>
                <a:gd name="connsiteX56" fmla="*/ 23612 w 43918"/>
                <a:gd name="connsiteY56" fmla="*/ 22196 h 36093"/>
                <a:gd name="connsiteX57" fmla="*/ 24422 w 43918"/>
                <a:gd name="connsiteY57" fmla="*/ 22095 h 36093"/>
                <a:gd name="connsiteX58" fmla="*/ 25940 w 43918"/>
                <a:gd name="connsiteY58" fmla="*/ 21589 h 36093"/>
                <a:gd name="connsiteX59" fmla="*/ 27728 w 43918"/>
                <a:gd name="connsiteY59" fmla="*/ 20644 h 36093"/>
                <a:gd name="connsiteX60" fmla="*/ 29145 w 43918"/>
                <a:gd name="connsiteY60" fmla="*/ 19059 h 36093"/>
                <a:gd name="connsiteX61" fmla="*/ 29752 w 43918"/>
                <a:gd name="connsiteY61" fmla="*/ 16731 h 36093"/>
                <a:gd name="connsiteX62" fmla="*/ 27930 w 43918"/>
                <a:gd name="connsiteY62" fmla="*/ 12447 h 36093"/>
                <a:gd name="connsiteX63" fmla="*/ 22668 w 43918"/>
                <a:gd name="connsiteY63" fmla="*/ 8501 h 36093"/>
                <a:gd name="connsiteX64" fmla="*/ 15652 w 43918"/>
                <a:gd name="connsiteY64" fmla="*/ 6240 h 36093"/>
                <a:gd name="connsiteX65" fmla="*/ 7995 w 43918"/>
                <a:gd name="connsiteY65" fmla="*/ 4992 h 36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3918" h="36093">
                  <a:moveTo>
                    <a:pt x="11030" y="0"/>
                  </a:moveTo>
                  <a:cubicBezTo>
                    <a:pt x="14314" y="0"/>
                    <a:pt x="17541" y="832"/>
                    <a:pt x="20712" y="2497"/>
                  </a:cubicBezTo>
                  <a:cubicBezTo>
                    <a:pt x="23882" y="4138"/>
                    <a:pt x="26446" y="6252"/>
                    <a:pt x="28402" y="8838"/>
                  </a:cubicBezTo>
                  <a:cubicBezTo>
                    <a:pt x="30336" y="11424"/>
                    <a:pt x="31303" y="14033"/>
                    <a:pt x="31303" y="16664"/>
                  </a:cubicBezTo>
                  <a:cubicBezTo>
                    <a:pt x="31303" y="18238"/>
                    <a:pt x="30876" y="19554"/>
                    <a:pt x="30022" y="20610"/>
                  </a:cubicBezTo>
                  <a:cubicBezTo>
                    <a:pt x="29145" y="21645"/>
                    <a:pt x="28088" y="22443"/>
                    <a:pt x="26851" y="23005"/>
                  </a:cubicBezTo>
                  <a:cubicBezTo>
                    <a:pt x="28380" y="23432"/>
                    <a:pt x="30977" y="24107"/>
                    <a:pt x="34643" y="25029"/>
                  </a:cubicBezTo>
                  <a:cubicBezTo>
                    <a:pt x="38308" y="25952"/>
                    <a:pt x="40321" y="26413"/>
                    <a:pt x="40681" y="26413"/>
                  </a:cubicBezTo>
                  <a:cubicBezTo>
                    <a:pt x="40883" y="26413"/>
                    <a:pt x="41029" y="26390"/>
                    <a:pt x="41119" y="26345"/>
                  </a:cubicBezTo>
                  <a:cubicBezTo>
                    <a:pt x="41209" y="26299"/>
                    <a:pt x="41311" y="26176"/>
                    <a:pt x="41423" y="25974"/>
                  </a:cubicBezTo>
                  <a:cubicBezTo>
                    <a:pt x="41558" y="25772"/>
                    <a:pt x="41648" y="25423"/>
                    <a:pt x="41693" y="24928"/>
                  </a:cubicBezTo>
                  <a:cubicBezTo>
                    <a:pt x="41760" y="24434"/>
                    <a:pt x="41794" y="23770"/>
                    <a:pt x="41794" y="22938"/>
                  </a:cubicBezTo>
                  <a:cubicBezTo>
                    <a:pt x="41794" y="22511"/>
                    <a:pt x="41794" y="22219"/>
                    <a:pt x="41794" y="22061"/>
                  </a:cubicBezTo>
                  <a:cubicBezTo>
                    <a:pt x="41817" y="21881"/>
                    <a:pt x="41884" y="21713"/>
                    <a:pt x="41996" y="21555"/>
                  </a:cubicBezTo>
                  <a:cubicBezTo>
                    <a:pt x="42109" y="21375"/>
                    <a:pt x="42289" y="21285"/>
                    <a:pt x="42536" y="21285"/>
                  </a:cubicBezTo>
                  <a:cubicBezTo>
                    <a:pt x="43458" y="21285"/>
                    <a:pt x="43919" y="21701"/>
                    <a:pt x="43919" y="22533"/>
                  </a:cubicBezTo>
                  <a:cubicBezTo>
                    <a:pt x="43919" y="23275"/>
                    <a:pt x="43885" y="24411"/>
                    <a:pt x="43818" y="25940"/>
                  </a:cubicBezTo>
                  <a:cubicBezTo>
                    <a:pt x="43750" y="27469"/>
                    <a:pt x="43717" y="28616"/>
                    <a:pt x="43717" y="29381"/>
                  </a:cubicBezTo>
                  <a:cubicBezTo>
                    <a:pt x="43717" y="30033"/>
                    <a:pt x="43750" y="31012"/>
                    <a:pt x="43818" y="32316"/>
                  </a:cubicBezTo>
                  <a:cubicBezTo>
                    <a:pt x="43885" y="33620"/>
                    <a:pt x="43919" y="34575"/>
                    <a:pt x="43919" y="35182"/>
                  </a:cubicBezTo>
                  <a:cubicBezTo>
                    <a:pt x="43919" y="35789"/>
                    <a:pt x="43649" y="36093"/>
                    <a:pt x="43110" y="36093"/>
                  </a:cubicBezTo>
                  <a:cubicBezTo>
                    <a:pt x="42795" y="36093"/>
                    <a:pt x="42536" y="36049"/>
                    <a:pt x="42334" y="35959"/>
                  </a:cubicBezTo>
                  <a:cubicBezTo>
                    <a:pt x="42154" y="35891"/>
                    <a:pt x="42019" y="35767"/>
                    <a:pt x="41929" y="35587"/>
                  </a:cubicBezTo>
                  <a:cubicBezTo>
                    <a:pt x="41861" y="35408"/>
                    <a:pt x="41817" y="35239"/>
                    <a:pt x="41794" y="35082"/>
                  </a:cubicBezTo>
                  <a:cubicBezTo>
                    <a:pt x="41794" y="34947"/>
                    <a:pt x="41794" y="34745"/>
                    <a:pt x="41794" y="34475"/>
                  </a:cubicBezTo>
                  <a:cubicBezTo>
                    <a:pt x="41794" y="33440"/>
                    <a:pt x="41704" y="32698"/>
                    <a:pt x="41524" y="32248"/>
                  </a:cubicBezTo>
                  <a:cubicBezTo>
                    <a:pt x="41367" y="31798"/>
                    <a:pt x="41119" y="31495"/>
                    <a:pt x="40782" y="31337"/>
                  </a:cubicBezTo>
                  <a:cubicBezTo>
                    <a:pt x="40467" y="31157"/>
                    <a:pt x="39860" y="30966"/>
                    <a:pt x="38961" y="30764"/>
                  </a:cubicBezTo>
                  <a:lnTo>
                    <a:pt x="8197" y="23005"/>
                  </a:lnTo>
                  <a:cubicBezTo>
                    <a:pt x="6825" y="22690"/>
                    <a:pt x="5656" y="22533"/>
                    <a:pt x="4689" y="22533"/>
                  </a:cubicBezTo>
                  <a:cubicBezTo>
                    <a:pt x="3474" y="22533"/>
                    <a:pt x="2642" y="22724"/>
                    <a:pt x="2193" y="23107"/>
                  </a:cubicBezTo>
                  <a:cubicBezTo>
                    <a:pt x="1743" y="23489"/>
                    <a:pt x="1518" y="24018"/>
                    <a:pt x="1518" y="24692"/>
                  </a:cubicBezTo>
                  <a:cubicBezTo>
                    <a:pt x="1518" y="25862"/>
                    <a:pt x="2215" y="26829"/>
                    <a:pt x="3609" y="27593"/>
                  </a:cubicBezTo>
                  <a:cubicBezTo>
                    <a:pt x="5004" y="28357"/>
                    <a:pt x="7050" y="29066"/>
                    <a:pt x="9749" y="29718"/>
                  </a:cubicBezTo>
                  <a:cubicBezTo>
                    <a:pt x="10491" y="29920"/>
                    <a:pt x="10940" y="30089"/>
                    <a:pt x="11098" y="30224"/>
                  </a:cubicBezTo>
                  <a:cubicBezTo>
                    <a:pt x="11255" y="30336"/>
                    <a:pt x="11334" y="30561"/>
                    <a:pt x="11334" y="30899"/>
                  </a:cubicBezTo>
                  <a:cubicBezTo>
                    <a:pt x="11312" y="31461"/>
                    <a:pt x="11075" y="31742"/>
                    <a:pt x="10626" y="31742"/>
                  </a:cubicBezTo>
                  <a:cubicBezTo>
                    <a:pt x="10513" y="31742"/>
                    <a:pt x="10097" y="31652"/>
                    <a:pt x="9378" y="31472"/>
                  </a:cubicBezTo>
                  <a:cubicBezTo>
                    <a:pt x="8635" y="31292"/>
                    <a:pt x="7725" y="31034"/>
                    <a:pt x="6645" y="30696"/>
                  </a:cubicBezTo>
                  <a:cubicBezTo>
                    <a:pt x="5543" y="30336"/>
                    <a:pt x="4644" y="29965"/>
                    <a:pt x="3947" y="29583"/>
                  </a:cubicBezTo>
                  <a:cubicBezTo>
                    <a:pt x="3474" y="29358"/>
                    <a:pt x="3081" y="29145"/>
                    <a:pt x="2766" y="28942"/>
                  </a:cubicBezTo>
                  <a:cubicBezTo>
                    <a:pt x="2451" y="28740"/>
                    <a:pt x="2046" y="28436"/>
                    <a:pt x="1552" y="28031"/>
                  </a:cubicBezTo>
                  <a:cubicBezTo>
                    <a:pt x="1057" y="27604"/>
                    <a:pt x="675" y="27087"/>
                    <a:pt x="405" y="26479"/>
                  </a:cubicBezTo>
                  <a:cubicBezTo>
                    <a:pt x="135" y="25872"/>
                    <a:pt x="0" y="25198"/>
                    <a:pt x="0" y="24456"/>
                  </a:cubicBezTo>
                  <a:cubicBezTo>
                    <a:pt x="0" y="23017"/>
                    <a:pt x="427" y="21701"/>
                    <a:pt x="1282" y="20509"/>
                  </a:cubicBezTo>
                  <a:cubicBezTo>
                    <a:pt x="2136" y="19318"/>
                    <a:pt x="3429" y="18564"/>
                    <a:pt x="5161" y="18249"/>
                  </a:cubicBezTo>
                  <a:cubicBezTo>
                    <a:pt x="3654" y="16967"/>
                    <a:pt x="2418" y="15539"/>
                    <a:pt x="1451" y="13965"/>
                  </a:cubicBezTo>
                  <a:cubicBezTo>
                    <a:pt x="484" y="12391"/>
                    <a:pt x="0" y="10806"/>
                    <a:pt x="0" y="9209"/>
                  </a:cubicBezTo>
                  <a:cubicBezTo>
                    <a:pt x="0" y="6556"/>
                    <a:pt x="1034" y="4363"/>
                    <a:pt x="3103" y="2631"/>
                  </a:cubicBezTo>
                  <a:cubicBezTo>
                    <a:pt x="5150" y="877"/>
                    <a:pt x="7792" y="0"/>
                    <a:pt x="11030" y="0"/>
                  </a:cubicBezTo>
                  <a:moveTo>
                    <a:pt x="7995" y="4992"/>
                  </a:moveTo>
                  <a:cubicBezTo>
                    <a:pt x="5948" y="4992"/>
                    <a:pt x="4363" y="5386"/>
                    <a:pt x="3238" y="6173"/>
                  </a:cubicBezTo>
                  <a:cubicBezTo>
                    <a:pt x="2091" y="6937"/>
                    <a:pt x="1518" y="8017"/>
                    <a:pt x="1518" y="9411"/>
                  </a:cubicBezTo>
                  <a:cubicBezTo>
                    <a:pt x="1518" y="11143"/>
                    <a:pt x="2395" y="13010"/>
                    <a:pt x="4149" y="15011"/>
                  </a:cubicBezTo>
                  <a:cubicBezTo>
                    <a:pt x="5813" y="16990"/>
                    <a:pt x="7421" y="18181"/>
                    <a:pt x="8973" y="18587"/>
                  </a:cubicBezTo>
                  <a:lnTo>
                    <a:pt x="22499" y="21993"/>
                  </a:lnTo>
                  <a:lnTo>
                    <a:pt x="23612" y="22196"/>
                  </a:lnTo>
                  <a:cubicBezTo>
                    <a:pt x="23747" y="22196"/>
                    <a:pt x="24017" y="22162"/>
                    <a:pt x="24422" y="22095"/>
                  </a:cubicBezTo>
                  <a:cubicBezTo>
                    <a:pt x="24804" y="22005"/>
                    <a:pt x="25310" y="21836"/>
                    <a:pt x="25940" y="21589"/>
                  </a:cubicBezTo>
                  <a:cubicBezTo>
                    <a:pt x="26570" y="21319"/>
                    <a:pt x="27166" y="21004"/>
                    <a:pt x="27728" y="20644"/>
                  </a:cubicBezTo>
                  <a:cubicBezTo>
                    <a:pt x="28267" y="20262"/>
                    <a:pt x="28740" y="19734"/>
                    <a:pt x="29145" y="19059"/>
                  </a:cubicBezTo>
                  <a:cubicBezTo>
                    <a:pt x="29549" y="18361"/>
                    <a:pt x="29752" y="17586"/>
                    <a:pt x="29752" y="16731"/>
                  </a:cubicBezTo>
                  <a:cubicBezTo>
                    <a:pt x="29752" y="15359"/>
                    <a:pt x="29145" y="13931"/>
                    <a:pt x="27930" y="12447"/>
                  </a:cubicBezTo>
                  <a:cubicBezTo>
                    <a:pt x="26716" y="10940"/>
                    <a:pt x="24962" y="9625"/>
                    <a:pt x="22668" y="8501"/>
                  </a:cubicBezTo>
                  <a:cubicBezTo>
                    <a:pt x="21184" y="7803"/>
                    <a:pt x="18845" y="7050"/>
                    <a:pt x="15652" y="6240"/>
                  </a:cubicBezTo>
                  <a:cubicBezTo>
                    <a:pt x="12436" y="5409"/>
                    <a:pt x="9884" y="4992"/>
                    <a:pt x="7995" y="4992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86E290D-82ED-5A39-D154-E3F4669D9562}"/>
                </a:ext>
              </a:extLst>
            </p:cNvPr>
            <p:cNvSpPr/>
            <p:nvPr/>
          </p:nvSpPr>
          <p:spPr>
            <a:xfrm>
              <a:off x="7171627" y="1917393"/>
              <a:ext cx="69083" cy="16022"/>
            </a:xfrm>
            <a:custGeom>
              <a:avLst/>
              <a:gdLst>
                <a:gd name="connsiteX0" fmla="*/ 34542 w 69083"/>
                <a:gd name="connsiteY0" fmla="*/ 16023 h 16022"/>
                <a:gd name="connsiteX1" fmla="*/ 13459 w 69083"/>
                <a:gd name="connsiteY1" fmla="*/ 11671 h 16022"/>
                <a:gd name="connsiteX2" fmla="*/ 6207 w 69083"/>
                <a:gd name="connsiteY2" fmla="*/ 7218 h 16022"/>
                <a:gd name="connsiteX3" fmla="*/ 1451 w 69083"/>
                <a:gd name="connsiteY3" fmla="*/ 2900 h 16022"/>
                <a:gd name="connsiteX4" fmla="*/ 0 w 69083"/>
                <a:gd name="connsiteY4" fmla="*/ 708 h 16022"/>
                <a:gd name="connsiteX5" fmla="*/ 675 w 69083"/>
                <a:gd name="connsiteY5" fmla="*/ 0 h 16022"/>
                <a:gd name="connsiteX6" fmla="*/ 1855 w 69083"/>
                <a:gd name="connsiteY6" fmla="*/ 910 h 16022"/>
                <a:gd name="connsiteX7" fmla="*/ 34542 w 69083"/>
                <a:gd name="connsiteY7" fmla="*/ 12008 h 16022"/>
                <a:gd name="connsiteX8" fmla="*/ 66857 w 69083"/>
                <a:gd name="connsiteY8" fmla="*/ 1180 h 16022"/>
                <a:gd name="connsiteX9" fmla="*/ 68409 w 69083"/>
                <a:gd name="connsiteY9" fmla="*/ 0 h 16022"/>
                <a:gd name="connsiteX10" fmla="*/ 69084 w 69083"/>
                <a:gd name="connsiteY10" fmla="*/ 708 h 16022"/>
                <a:gd name="connsiteX11" fmla="*/ 67700 w 69083"/>
                <a:gd name="connsiteY11" fmla="*/ 2834 h 16022"/>
                <a:gd name="connsiteX12" fmla="*/ 63146 w 69083"/>
                <a:gd name="connsiteY12" fmla="*/ 7050 h 16022"/>
                <a:gd name="connsiteX13" fmla="*/ 56096 w 69083"/>
                <a:gd name="connsiteY13" fmla="*/ 11469 h 16022"/>
                <a:gd name="connsiteX14" fmla="*/ 34542 w 69083"/>
                <a:gd name="connsiteY14" fmla="*/ 16023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083" h="16022">
                  <a:moveTo>
                    <a:pt x="34542" y="16023"/>
                  </a:moveTo>
                  <a:cubicBezTo>
                    <a:pt x="26761" y="16023"/>
                    <a:pt x="19733" y="14572"/>
                    <a:pt x="13459" y="11671"/>
                  </a:cubicBezTo>
                  <a:cubicBezTo>
                    <a:pt x="10828" y="10435"/>
                    <a:pt x="8411" y="8950"/>
                    <a:pt x="6207" y="7218"/>
                  </a:cubicBezTo>
                  <a:cubicBezTo>
                    <a:pt x="4003" y="5486"/>
                    <a:pt x="2418" y="4048"/>
                    <a:pt x="1451" y="2900"/>
                  </a:cubicBezTo>
                  <a:cubicBezTo>
                    <a:pt x="484" y="1753"/>
                    <a:pt x="0" y="1023"/>
                    <a:pt x="0" y="708"/>
                  </a:cubicBezTo>
                  <a:cubicBezTo>
                    <a:pt x="0" y="259"/>
                    <a:pt x="225" y="22"/>
                    <a:pt x="675" y="0"/>
                  </a:cubicBezTo>
                  <a:cubicBezTo>
                    <a:pt x="900" y="0"/>
                    <a:pt x="1293" y="303"/>
                    <a:pt x="1855" y="910"/>
                  </a:cubicBezTo>
                  <a:cubicBezTo>
                    <a:pt x="9411" y="8331"/>
                    <a:pt x="20307" y="12030"/>
                    <a:pt x="34542" y="12008"/>
                  </a:cubicBezTo>
                  <a:cubicBezTo>
                    <a:pt x="48822" y="12008"/>
                    <a:pt x="59593" y="8399"/>
                    <a:pt x="66857" y="1180"/>
                  </a:cubicBezTo>
                  <a:cubicBezTo>
                    <a:pt x="67644" y="393"/>
                    <a:pt x="68161" y="0"/>
                    <a:pt x="68409" y="0"/>
                  </a:cubicBezTo>
                  <a:cubicBezTo>
                    <a:pt x="68859" y="0"/>
                    <a:pt x="69084" y="236"/>
                    <a:pt x="69084" y="708"/>
                  </a:cubicBezTo>
                  <a:cubicBezTo>
                    <a:pt x="69084" y="1023"/>
                    <a:pt x="68623" y="1731"/>
                    <a:pt x="67700" y="2834"/>
                  </a:cubicBezTo>
                  <a:cubicBezTo>
                    <a:pt x="66778" y="3935"/>
                    <a:pt x="65260" y="5341"/>
                    <a:pt x="63146" y="7050"/>
                  </a:cubicBezTo>
                  <a:cubicBezTo>
                    <a:pt x="61033" y="8758"/>
                    <a:pt x="58683" y="10232"/>
                    <a:pt x="56096" y="11469"/>
                  </a:cubicBezTo>
                  <a:cubicBezTo>
                    <a:pt x="49822" y="14505"/>
                    <a:pt x="42637" y="16023"/>
                    <a:pt x="34542" y="16023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2855DD2-11F3-439C-10C6-F93916B6F4E9}"/>
                </a:ext>
              </a:extLst>
            </p:cNvPr>
            <p:cNvSpPr/>
            <p:nvPr/>
          </p:nvSpPr>
          <p:spPr>
            <a:xfrm>
              <a:off x="7192912" y="1872711"/>
              <a:ext cx="31303" cy="40815"/>
            </a:xfrm>
            <a:custGeom>
              <a:avLst/>
              <a:gdLst>
                <a:gd name="connsiteX0" fmla="*/ 4824 w 31303"/>
                <a:gd name="connsiteY0" fmla="*/ 0 h 40815"/>
                <a:gd name="connsiteX1" fmla="*/ 14033 w 31303"/>
                <a:gd name="connsiteY1" fmla="*/ 1585 h 40815"/>
                <a:gd name="connsiteX2" fmla="*/ 19059 w 31303"/>
                <a:gd name="connsiteY2" fmla="*/ 3103 h 40815"/>
                <a:gd name="connsiteX3" fmla="*/ 23714 w 31303"/>
                <a:gd name="connsiteY3" fmla="*/ 5195 h 40815"/>
                <a:gd name="connsiteX4" fmla="*/ 27660 w 31303"/>
                <a:gd name="connsiteY4" fmla="*/ 7893 h 40815"/>
                <a:gd name="connsiteX5" fmla="*/ 30291 w 31303"/>
                <a:gd name="connsiteY5" fmla="*/ 11233 h 40815"/>
                <a:gd name="connsiteX6" fmla="*/ 31303 w 31303"/>
                <a:gd name="connsiteY6" fmla="*/ 15213 h 40815"/>
                <a:gd name="connsiteX7" fmla="*/ 29347 w 31303"/>
                <a:gd name="connsiteY7" fmla="*/ 20475 h 40815"/>
                <a:gd name="connsiteX8" fmla="*/ 23950 w 31303"/>
                <a:gd name="connsiteY8" fmla="*/ 23005 h 40815"/>
                <a:gd name="connsiteX9" fmla="*/ 31303 w 31303"/>
                <a:gd name="connsiteY9" fmla="*/ 33563 h 40815"/>
                <a:gd name="connsiteX10" fmla="*/ 28639 w 31303"/>
                <a:gd name="connsiteY10" fmla="*/ 39061 h 40815"/>
                <a:gd name="connsiteX11" fmla="*/ 21420 w 31303"/>
                <a:gd name="connsiteY11" fmla="*/ 40816 h 40815"/>
                <a:gd name="connsiteX12" fmla="*/ 13661 w 31303"/>
                <a:gd name="connsiteY12" fmla="*/ 39804 h 40815"/>
                <a:gd name="connsiteX13" fmla="*/ 945 w 31303"/>
                <a:gd name="connsiteY13" fmla="*/ 34137 h 40815"/>
                <a:gd name="connsiteX14" fmla="*/ 337 w 31303"/>
                <a:gd name="connsiteY14" fmla="*/ 32888 h 40815"/>
                <a:gd name="connsiteX15" fmla="*/ 472 w 31303"/>
                <a:gd name="connsiteY15" fmla="*/ 32247 h 40815"/>
                <a:gd name="connsiteX16" fmla="*/ 1451 w 31303"/>
                <a:gd name="connsiteY16" fmla="*/ 31640 h 40815"/>
                <a:gd name="connsiteX17" fmla="*/ 2328 w 31303"/>
                <a:gd name="connsiteY17" fmla="*/ 31978 h 40815"/>
                <a:gd name="connsiteX18" fmla="*/ 8399 w 31303"/>
                <a:gd name="connsiteY18" fmla="*/ 35891 h 40815"/>
                <a:gd name="connsiteX19" fmla="*/ 14033 w 31303"/>
                <a:gd name="connsiteY19" fmla="*/ 38151 h 40815"/>
                <a:gd name="connsiteX20" fmla="*/ 18519 w 31303"/>
                <a:gd name="connsiteY20" fmla="*/ 38691 h 40815"/>
                <a:gd name="connsiteX21" fmla="*/ 24152 w 31303"/>
                <a:gd name="connsiteY21" fmla="*/ 37206 h 40815"/>
                <a:gd name="connsiteX22" fmla="*/ 26311 w 31303"/>
                <a:gd name="connsiteY22" fmla="*/ 32686 h 40815"/>
                <a:gd name="connsiteX23" fmla="*/ 24591 w 31303"/>
                <a:gd name="connsiteY23" fmla="*/ 27491 h 40815"/>
                <a:gd name="connsiteX24" fmla="*/ 19902 w 31303"/>
                <a:gd name="connsiteY24" fmla="*/ 23275 h 40815"/>
                <a:gd name="connsiteX25" fmla="*/ 13661 w 31303"/>
                <a:gd name="connsiteY25" fmla="*/ 22398 h 40815"/>
                <a:gd name="connsiteX26" fmla="*/ 10423 w 31303"/>
                <a:gd name="connsiteY26" fmla="*/ 20036 h 40815"/>
                <a:gd name="connsiteX27" fmla="*/ 12211 w 31303"/>
                <a:gd name="connsiteY27" fmla="*/ 18721 h 40815"/>
                <a:gd name="connsiteX28" fmla="*/ 14033 w 31303"/>
                <a:gd name="connsiteY28" fmla="*/ 18991 h 40815"/>
                <a:gd name="connsiteX29" fmla="*/ 20104 w 31303"/>
                <a:gd name="connsiteY29" fmla="*/ 21083 h 40815"/>
                <a:gd name="connsiteX30" fmla="*/ 24624 w 31303"/>
                <a:gd name="connsiteY30" fmla="*/ 18856 h 40815"/>
                <a:gd name="connsiteX31" fmla="*/ 26311 w 31303"/>
                <a:gd name="connsiteY31" fmla="*/ 14302 h 40815"/>
                <a:gd name="connsiteX32" fmla="*/ 24422 w 31303"/>
                <a:gd name="connsiteY32" fmla="*/ 9411 h 40815"/>
                <a:gd name="connsiteX33" fmla="*/ 19767 w 31303"/>
                <a:gd name="connsiteY33" fmla="*/ 5599 h 40815"/>
                <a:gd name="connsiteX34" fmla="*/ 13661 w 31303"/>
                <a:gd name="connsiteY34" fmla="*/ 3238 h 40815"/>
                <a:gd name="connsiteX35" fmla="*/ 11132 w 31303"/>
                <a:gd name="connsiteY35" fmla="*/ 2968 h 40815"/>
                <a:gd name="connsiteX36" fmla="*/ 5026 w 31303"/>
                <a:gd name="connsiteY36" fmla="*/ 5599 h 40815"/>
                <a:gd name="connsiteX37" fmla="*/ 3306 w 31303"/>
                <a:gd name="connsiteY37" fmla="*/ 6341 h 40815"/>
                <a:gd name="connsiteX38" fmla="*/ 1113 w 31303"/>
                <a:gd name="connsiteY38" fmla="*/ 5397 h 40815"/>
                <a:gd name="connsiteX39" fmla="*/ 0 w 31303"/>
                <a:gd name="connsiteY39" fmla="*/ 2968 h 40815"/>
                <a:gd name="connsiteX40" fmla="*/ 607 w 31303"/>
                <a:gd name="connsiteY40" fmla="*/ 1383 h 40815"/>
                <a:gd name="connsiteX41" fmla="*/ 4824 w 31303"/>
                <a:gd name="connsiteY41" fmla="*/ 0 h 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1303" h="40815">
                  <a:moveTo>
                    <a:pt x="4824" y="0"/>
                  </a:moveTo>
                  <a:cubicBezTo>
                    <a:pt x="6915" y="0"/>
                    <a:pt x="9985" y="529"/>
                    <a:pt x="14033" y="1585"/>
                  </a:cubicBezTo>
                  <a:cubicBezTo>
                    <a:pt x="15787" y="2012"/>
                    <a:pt x="17462" y="2518"/>
                    <a:pt x="19059" y="3103"/>
                  </a:cubicBezTo>
                  <a:cubicBezTo>
                    <a:pt x="20633" y="3665"/>
                    <a:pt x="22184" y="4362"/>
                    <a:pt x="23714" y="5195"/>
                  </a:cubicBezTo>
                  <a:cubicBezTo>
                    <a:pt x="25243" y="6026"/>
                    <a:pt x="26558" y="6926"/>
                    <a:pt x="27660" y="7893"/>
                  </a:cubicBezTo>
                  <a:cubicBezTo>
                    <a:pt x="28740" y="8860"/>
                    <a:pt x="29617" y="9973"/>
                    <a:pt x="30291" y="11233"/>
                  </a:cubicBezTo>
                  <a:cubicBezTo>
                    <a:pt x="30966" y="12492"/>
                    <a:pt x="31303" y="13818"/>
                    <a:pt x="31303" y="15213"/>
                  </a:cubicBezTo>
                  <a:cubicBezTo>
                    <a:pt x="31303" y="17417"/>
                    <a:pt x="30651" y="19171"/>
                    <a:pt x="29347" y="20475"/>
                  </a:cubicBezTo>
                  <a:cubicBezTo>
                    <a:pt x="28020" y="21757"/>
                    <a:pt x="26221" y="22600"/>
                    <a:pt x="23950" y="23005"/>
                  </a:cubicBezTo>
                  <a:cubicBezTo>
                    <a:pt x="28852" y="26019"/>
                    <a:pt x="31303" y="29538"/>
                    <a:pt x="31303" y="33563"/>
                  </a:cubicBezTo>
                  <a:cubicBezTo>
                    <a:pt x="31303" y="36059"/>
                    <a:pt x="30415" y="37892"/>
                    <a:pt x="28639" y="39061"/>
                  </a:cubicBezTo>
                  <a:cubicBezTo>
                    <a:pt x="26840" y="40231"/>
                    <a:pt x="24433" y="40816"/>
                    <a:pt x="21420" y="40816"/>
                  </a:cubicBezTo>
                  <a:cubicBezTo>
                    <a:pt x="18879" y="40816"/>
                    <a:pt x="16293" y="40479"/>
                    <a:pt x="13661" y="39804"/>
                  </a:cubicBezTo>
                  <a:cubicBezTo>
                    <a:pt x="8669" y="38521"/>
                    <a:pt x="4430" y="36633"/>
                    <a:pt x="945" y="34137"/>
                  </a:cubicBezTo>
                  <a:cubicBezTo>
                    <a:pt x="540" y="33799"/>
                    <a:pt x="337" y="33383"/>
                    <a:pt x="337" y="32888"/>
                  </a:cubicBezTo>
                  <a:cubicBezTo>
                    <a:pt x="337" y="32596"/>
                    <a:pt x="382" y="32382"/>
                    <a:pt x="472" y="32247"/>
                  </a:cubicBezTo>
                  <a:cubicBezTo>
                    <a:pt x="720" y="31843"/>
                    <a:pt x="1046" y="31640"/>
                    <a:pt x="1451" y="31640"/>
                  </a:cubicBezTo>
                  <a:cubicBezTo>
                    <a:pt x="1743" y="31640"/>
                    <a:pt x="2035" y="31753"/>
                    <a:pt x="2328" y="31978"/>
                  </a:cubicBezTo>
                  <a:cubicBezTo>
                    <a:pt x="4509" y="33552"/>
                    <a:pt x="6533" y="34856"/>
                    <a:pt x="8399" y="35891"/>
                  </a:cubicBezTo>
                  <a:cubicBezTo>
                    <a:pt x="10266" y="36925"/>
                    <a:pt x="12144" y="37678"/>
                    <a:pt x="14033" y="38151"/>
                  </a:cubicBezTo>
                  <a:cubicBezTo>
                    <a:pt x="15652" y="38511"/>
                    <a:pt x="17147" y="38691"/>
                    <a:pt x="18519" y="38691"/>
                  </a:cubicBezTo>
                  <a:cubicBezTo>
                    <a:pt x="20835" y="38691"/>
                    <a:pt x="22713" y="38196"/>
                    <a:pt x="24152" y="37206"/>
                  </a:cubicBezTo>
                  <a:cubicBezTo>
                    <a:pt x="25591" y="36194"/>
                    <a:pt x="26311" y="34687"/>
                    <a:pt x="26311" y="32686"/>
                  </a:cubicBezTo>
                  <a:cubicBezTo>
                    <a:pt x="26311" y="30842"/>
                    <a:pt x="25738" y="29111"/>
                    <a:pt x="24591" y="27491"/>
                  </a:cubicBezTo>
                  <a:cubicBezTo>
                    <a:pt x="23421" y="25872"/>
                    <a:pt x="21858" y="24467"/>
                    <a:pt x="19902" y="23275"/>
                  </a:cubicBezTo>
                  <a:cubicBezTo>
                    <a:pt x="17766" y="23207"/>
                    <a:pt x="15685" y="22915"/>
                    <a:pt x="13661" y="22398"/>
                  </a:cubicBezTo>
                  <a:cubicBezTo>
                    <a:pt x="11503" y="21926"/>
                    <a:pt x="10423" y="21139"/>
                    <a:pt x="10423" y="20036"/>
                  </a:cubicBezTo>
                  <a:cubicBezTo>
                    <a:pt x="10423" y="19159"/>
                    <a:pt x="11019" y="18721"/>
                    <a:pt x="12211" y="18721"/>
                  </a:cubicBezTo>
                  <a:cubicBezTo>
                    <a:pt x="12616" y="18721"/>
                    <a:pt x="13223" y="18811"/>
                    <a:pt x="14033" y="18991"/>
                  </a:cubicBezTo>
                  <a:cubicBezTo>
                    <a:pt x="16169" y="19485"/>
                    <a:pt x="18193" y="20183"/>
                    <a:pt x="20104" y="21083"/>
                  </a:cubicBezTo>
                  <a:cubicBezTo>
                    <a:pt x="21971" y="20768"/>
                    <a:pt x="23478" y="20025"/>
                    <a:pt x="24624" y="18856"/>
                  </a:cubicBezTo>
                  <a:cubicBezTo>
                    <a:pt x="25749" y="17687"/>
                    <a:pt x="26311" y="16169"/>
                    <a:pt x="26311" y="14302"/>
                  </a:cubicBezTo>
                  <a:cubicBezTo>
                    <a:pt x="26311" y="12570"/>
                    <a:pt x="25681" y="10940"/>
                    <a:pt x="24422" y="9411"/>
                  </a:cubicBezTo>
                  <a:cubicBezTo>
                    <a:pt x="23163" y="7859"/>
                    <a:pt x="21611" y="6589"/>
                    <a:pt x="19767" y="5599"/>
                  </a:cubicBezTo>
                  <a:cubicBezTo>
                    <a:pt x="17901" y="4588"/>
                    <a:pt x="15865" y="3801"/>
                    <a:pt x="13661" y="3238"/>
                  </a:cubicBezTo>
                  <a:cubicBezTo>
                    <a:pt x="12919" y="3058"/>
                    <a:pt x="12076" y="2968"/>
                    <a:pt x="11132" y="2968"/>
                  </a:cubicBezTo>
                  <a:cubicBezTo>
                    <a:pt x="8613" y="2968"/>
                    <a:pt x="6578" y="3845"/>
                    <a:pt x="5026" y="5599"/>
                  </a:cubicBezTo>
                  <a:cubicBezTo>
                    <a:pt x="4531" y="6094"/>
                    <a:pt x="3958" y="6341"/>
                    <a:pt x="3306" y="6341"/>
                  </a:cubicBezTo>
                  <a:cubicBezTo>
                    <a:pt x="2541" y="6341"/>
                    <a:pt x="1810" y="6026"/>
                    <a:pt x="1113" y="5397"/>
                  </a:cubicBezTo>
                  <a:cubicBezTo>
                    <a:pt x="371" y="4655"/>
                    <a:pt x="0" y="3845"/>
                    <a:pt x="0" y="2968"/>
                  </a:cubicBezTo>
                  <a:cubicBezTo>
                    <a:pt x="0" y="2316"/>
                    <a:pt x="202" y="1787"/>
                    <a:pt x="607" y="1383"/>
                  </a:cubicBezTo>
                  <a:cubicBezTo>
                    <a:pt x="1417" y="461"/>
                    <a:pt x="2822" y="0"/>
                    <a:pt x="4824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747D9E2-363A-12A0-BC93-2BDCD4101C72}"/>
                </a:ext>
              </a:extLst>
            </p:cNvPr>
            <p:cNvSpPr/>
            <p:nvPr/>
          </p:nvSpPr>
          <p:spPr>
            <a:xfrm>
              <a:off x="7171627" y="1848340"/>
              <a:ext cx="69083" cy="16022"/>
            </a:xfrm>
            <a:custGeom>
              <a:avLst/>
              <a:gdLst>
                <a:gd name="connsiteX0" fmla="*/ 68409 w 69083"/>
                <a:gd name="connsiteY0" fmla="*/ 16022 h 16022"/>
                <a:gd name="connsiteX1" fmla="*/ 67228 w 69083"/>
                <a:gd name="connsiteY1" fmla="*/ 15145 h 16022"/>
                <a:gd name="connsiteX2" fmla="*/ 34542 w 69083"/>
                <a:gd name="connsiteY2" fmla="*/ 4014 h 16022"/>
                <a:gd name="connsiteX3" fmla="*/ 2294 w 69083"/>
                <a:gd name="connsiteY3" fmla="*/ 14707 h 16022"/>
                <a:gd name="connsiteX4" fmla="*/ 675 w 69083"/>
                <a:gd name="connsiteY4" fmla="*/ 16022 h 16022"/>
                <a:gd name="connsiteX5" fmla="*/ 0 w 69083"/>
                <a:gd name="connsiteY5" fmla="*/ 15348 h 16022"/>
                <a:gd name="connsiteX6" fmla="*/ 1383 w 69083"/>
                <a:gd name="connsiteY6" fmla="*/ 13223 h 16022"/>
                <a:gd name="connsiteX7" fmla="*/ 5937 w 69083"/>
                <a:gd name="connsiteY7" fmla="*/ 9006 h 16022"/>
                <a:gd name="connsiteX8" fmla="*/ 12987 w 69083"/>
                <a:gd name="connsiteY8" fmla="*/ 4554 h 16022"/>
                <a:gd name="connsiteX9" fmla="*/ 34542 w 69083"/>
                <a:gd name="connsiteY9" fmla="*/ 0 h 16022"/>
                <a:gd name="connsiteX10" fmla="*/ 55624 w 69083"/>
                <a:gd name="connsiteY10" fmla="*/ 4351 h 16022"/>
                <a:gd name="connsiteX11" fmla="*/ 62877 w 69083"/>
                <a:gd name="connsiteY11" fmla="*/ 8804 h 16022"/>
                <a:gd name="connsiteX12" fmla="*/ 67633 w 69083"/>
                <a:gd name="connsiteY12" fmla="*/ 13121 h 16022"/>
                <a:gd name="connsiteX13" fmla="*/ 69084 w 69083"/>
                <a:gd name="connsiteY13" fmla="*/ 15348 h 16022"/>
                <a:gd name="connsiteX14" fmla="*/ 68409 w 69083"/>
                <a:gd name="connsiteY14" fmla="*/ 16022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083" h="16022">
                  <a:moveTo>
                    <a:pt x="68409" y="16022"/>
                  </a:moveTo>
                  <a:cubicBezTo>
                    <a:pt x="68183" y="16022"/>
                    <a:pt x="67790" y="15730"/>
                    <a:pt x="67228" y="15145"/>
                  </a:cubicBezTo>
                  <a:cubicBezTo>
                    <a:pt x="59672" y="7724"/>
                    <a:pt x="48777" y="4014"/>
                    <a:pt x="34542" y="4014"/>
                  </a:cubicBezTo>
                  <a:cubicBezTo>
                    <a:pt x="20262" y="4014"/>
                    <a:pt x="9512" y="7578"/>
                    <a:pt x="2294" y="14707"/>
                  </a:cubicBezTo>
                  <a:cubicBezTo>
                    <a:pt x="1462" y="15584"/>
                    <a:pt x="922" y="16022"/>
                    <a:pt x="675" y="16022"/>
                  </a:cubicBezTo>
                  <a:cubicBezTo>
                    <a:pt x="225" y="16022"/>
                    <a:pt x="0" y="15798"/>
                    <a:pt x="0" y="15348"/>
                  </a:cubicBezTo>
                  <a:cubicBezTo>
                    <a:pt x="0" y="15033"/>
                    <a:pt x="461" y="14325"/>
                    <a:pt x="1383" y="13223"/>
                  </a:cubicBezTo>
                  <a:cubicBezTo>
                    <a:pt x="2305" y="12099"/>
                    <a:pt x="3823" y="10693"/>
                    <a:pt x="5937" y="9006"/>
                  </a:cubicBezTo>
                  <a:cubicBezTo>
                    <a:pt x="8051" y="7297"/>
                    <a:pt x="10401" y="5813"/>
                    <a:pt x="12987" y="4554"/>
                  </a:cubicBezTo>
                  <a:cubicBezTo>
                    <a:pt x="19261" y="1518"/>
                    <a:pt x="26446" y="0"/>
                    <a:pt x="34542" y="0"/>
                  </a:cubicBezTo>
                  <a:cubicBezTo>
                    <a:pt x="42322" y="0"/>
                    <a:pt x="49350" y="1450"/>
                    <a:pt x="55624" y="4351"/>
                  </a:cubicBezTo>
                  <a:cubicBezTo>
                    <a:pt x="58255" y="5588"/>
                    <a:pt x="60673" y="7072"/>
                    <a:pt x="62877" y="8804"/>
                  </a:cubicBezTo>
                  <a:cubicBezTo>
                    <a:pt x="65081" y="10535"/>
                    <a:pt x="66666" y="11974"/>
                    <a:pt x="67633" y="13121"/>
                  </a:cubicBezTo>
                  <a:cubicBezTo>
                    <a:pt x="68600" y="14268"/>
                    <a:pt x="69084" y="15010"/>
                    <a:pt x="69084" y="15348"/>
                  </a:cubicBezTo>
                  <a:cubicBezTo>
                    <a:pt x="69084" y="15798"/>
                    <a:pt x="68859" y="16022"/>
                    <a:pt x="68409" y="16022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66" name="Freeform 65">
            <a:extLst>
              <a:ext uri="{FF2B5EF4-FFF2-40B4-BE49-F238E27FC236}">
                <a16:creationId xmlns:a16="http://schemas.microsoft.com/office/drawing/2014/main" id="{F4B1E176-A6CE-8F66-6446-AA78DA624710}"/>
              </a:ext>
            </a:extLst>
          </p:cNvPr>
          <p:cNvSpPr/>
          <p:nvPr/>
        </p:nvSpPr>
        <p:spPr>
          <a:xfrm>
            <a:off x="7454055" y="1456322"/>
            <a:ext cx="1363499" cy="902418"/>
          </a:xfrm>
          <a:custGeom>
            <a:avLst/>
            <a:gdLst>
              <a:gd name="connsiteX0" fmla="*/ 0 w 1363499"/>
              <a:gd name="connsiteY0" fmla="*/ 902418 h 902418"/>
              <a:gd name="connsiteX1" fmla="*/ 1365 w 1363499"/>
              <a:gd name="connsiteY1" fmla="*/ 902418 h 902418"/>
              <a:gd name="connsiteX2" fmla="*/ 2730 w 1363499"/>
              <a:gd name="connsiteY2" fmla="*/ 902418 h 902418"/>
              <a:gd name="connsiteX3" fmla="*/ 4094 w 1363499"/>
              <a:gd name="connsiteY3" fmla="*/ 902418 h 902418"/>
              <a:gd name="connsiteX4" fmla="*/ 5459 w 1363499"/>
              <a:gd name="connsiteY4" fmla="*/ 902418 h 902418"/>
              <a:gd name="connsiteX5" fmla="*/ 6824 w 1363499"/>
              <a:gd name="connsiteY5" fmla="*/ 902418 h 902418"/>
              <a:gd name="connsiteX6" fmla="*/ 8189 w 1363499"/>
              <a:gd name="connsiteY6" fmla="*/ 902418 h 902418"/>
              <a:gd name="connsiteX7" fmla="*/ 9554 w 1363499"/>
              <a:gd name="connsiteY7" fmla="*/ 902418 h 902418"/>
              <a:gd name="connsiteX8" fmla="*/ 10919 w 1363499"/>
              <a:gd name="connsiteY8" fmla="*/ 902418 h 902418"/>
              <a:gd name="connsiteX9" fmla="*/ 12284 w 1363499"/>
              <a:gd name="connsiteY9" fmla="*/ 902418 h 902418"/>
              <a:gd name="connsiteX10" fmla="*/ 13648 w 1363499"/>
              <a:gd name="connsiteY10" fmla="*/ 902418 h 902418"/>
              <a:gd name="connsiteX11" fmla="*/ 15013 w 1363499"/>
              <a:gd name="connsiteY11" fmla="*/ 902418 h 902418"/>
              <a:gd name="connsiteX12" fmla="*/ 16378 w 1363499"/>
              <a:gd name="connsiteY12" fmla="*/ 902418 h 902418"/>
              <a:gd name="connsiteX13" fmla="*/ 17743 w 1363499"/>
              <a:gd name="connsiteY13" fmla="*/ 902418 h 902418"/>
              <a:gd name="connsiteX14" fmla="*/ 19108 w 1363499"/>
              <a:gd name="connsiteY14" fmla="*/ 902418 h 902418"/>
              <a:gd name="connsiteX15" fmla="*/ 20473 w 1363499"/>
              <a:gd name="connsiteY15" fmla="*/ 902418 h 902418"/>
              <a:gd name="connsiteX16" fmla="*/ 21838 w 1363499"/>
              <a:gd name="connsiteY16" fmla="*/ 902418 h 902418"/>
              <a:gd name="connsiteX17" fmla="*/ 23202 w 1363499"/>
              <a:gd name="connsiteY17" fmla="*/ 902418 h 902418"/>
              <a:gd name="connsiteX18" fmla="*/ 24567 w 1363499"/>
              <a:gd name="connsiteY18" fmla="*/ 902418 h 902418"/>
              <a:gd name="connsiteX19" fmla="*/ 25932 w 1363499"/>
              <a:gd name="connsiteY19" fmla="*/ 902418 h 902418"/>
              <a:gd name="connsiteX20" fmla="*/ 27297 w 1363499"/>
              <a:gd name="connsiteY20" fmla="*/ 902418 h 902418"/>
              <a:gd name="connsiteX21" fmla="*/ 28662 w 1363499"/>
              <a:gd name="connsiteY21" fmla="*/ 902418 h 902418"/>
              <a:gd name="connsiteX22" fmla="*/ 30027 w 1363499"/>
              <a:gd name="connsiteY22" fmla="*/ 902418 h 902418"/>
              <a:gd name="connsiteX23" fmla="*/ 31392 w 1363499"/>
              <a:gd name="connsiteY23" fmla="*/ 902418 h 902418"/>
              <a:gd name="connsiteX24" fmla="*/ 32756 w 1363499"/>
              <a:gd name="connsiteY24" fmla="*/ 902418 h 902418"/>
              <a:gd name="connsiteX25" fmla="*/ 34122 w 1363499"/>
              <a:gd name="connsiteY25" fmla="*/ 902418 h 902418"/>
              <a:gd name="connsiteX26" fmla="*/ 35486 w 1363499"/>
              <a:gd name="connsiteY26" fmla="*/ 902418 h 902418"/>
              <a:gd name="connsiteX27" fmla="*/ 36851 w 1363499"/>
              <a:gd name="connsiteY27" fmla="*/ 902418 h 902418"/>
              <a:gd name="connsiteX28" fmla="*/ 38216 w 1363499"/>
              <a:gd name="connsiteY28" fmla="*/ 902418 h 902418"/>
              <a:gd name="connsiteX29" fmla="*/ 39581 w 1363499"/>
              <a:gd name="connsiteY29" fmla="*/ 902418 h 902418"/>
              <a:gd name="connsiteX30" fmla="*/ 40946 w 1363499"/>
              <a:gd name="connsiteY30" fmla="*/ 902418 h 902418"/>
              <a:gd name="connsiteX31" fmla="*/ 42310 w 1363499"/>
              <a:gd name="connsiteY31" fmla="*/ 902418 h 902418"/>
              <a:gd name="connsiteX32" fmla="*/ 43676 w 1363499"/>
              <a:gd name="connsiteY32" fmla="*/ 902418 h 902418"/>
              <a:gd name="connsiteX33" fmla="*/ 45040 w 1363499"/>
              <a:gd name="connsiteY33" fmla="*/ 902418 h 902418"/>
              <a:gd name="connsiteX34" fmla="*/ 46405 w 1363499"/>
              <a:gd name="connsiteY34" fmla="*/ 902418 h 902418"/>
              <a:gd name="connsiteX35" fmla="*/ 47770 w 1363499"/>
              <a:gd name="connsiteY35" fmla="*/ 902418 h 902418"/>
              <a:gd name="connsiteX36" fmla="*/ 49135 w 1363499"/>
              <a:gd name="connsiteY36" fmla="*/ 902418 h 902418"/>
              <a:gd name="connsiteX37" fmla="*/ 50500 w 1363499"/>
              <a:gd name="connsiteY37" fmla="*/ 902418 h 902418"/>
              <a:gd name="connsiteX38" fmla="*/ 51864 w 1363499"/>
              <a:gd name="connsiteY38" fmla="*/ 902418 h 902418"/>
              <a:gd name="connsiteX39" fmla="*/ 53230 w 1363499"/>
              <a:gd name="connsiteY39" fmla="*/ 902418 h 902418"/>
              <a:gd name="connsiteX40" fmla="*/ 54594 w 1363499"/>
              <a:gd name="connsiteY40" fmla="*/ 902418 h 902418"/>
              <a:gd name="connsiteX41" fmla="*/ 55959 w 1363499"/>
              <a:gd name="connsiteY41" fmla="*/ 902418 h 902418"/>
              <a:gd name="connsiteX42" fmla="*/ 57324 w 1363499"/>
              <a:gd name="connsiteY42" fmla="*/ 902418 h 902418"/>
              <a:gd name="connsiteX43" fmla="*/ 58689 w 1363499"/>
              <a:gd name="connsiteY43" fmla="*/ 902418 h 902418"/>
              <a:gd name="connsiteX44" fmla="*/ 60054 w 1363499"/>
              <a:gd name="connsiteY44" fmla="*/ 902418 h 902418"/>
              <a:gd name="connsiteX45" fmla="*/ 61418 w 1363499"/>
              <a:gd name="connsiteY45" fmla="*/ 902418 h 902418"/>
              <a:gd name="connsiteX46" fmla="*/ 62784 w 1363499"/>
              <a:gd name="connsiteY46" fmla="*/ 902418 h 902418"/>
              <a:gd name="connsiteX47" fmla="*/ 64148 w 1363499"/>
              <a:gd name="connsiteY47" fmla="*/ 902418 h 902418"/>
              <a:gd name="connsiteX48" fmla="*/ 65514 w 1363499"/>
              <a:gd name="connsiteY48" fmla="*/ 902418 h 902418"/>
              <a:gd name="connsiteX49" fmla="*/ 66878 w 1363499"/>
              <a:gd name="connsiteY49" fmla="*/ 902418 h 902418"/>
              <a:gd name="connsiteX50" fmla="*/ 68243 w 1363499"/>
              <a:gd name="connsiteY50" fmla="*/ 902418 h 902418"/>
              <a:gd name="connsiteX51" fmla="*/ 69608 w 1363499"/>
              <a:gd name="connsiteY51" fmla="*/ 902418 h 902418"/>
              <a:gd name="connsiteX52" fmla="*/ 70972 w 1363499"/>
              <a:gd name="connsiteY52" fmla="*/ 902418 h 902418"/>
              <a:gd name="connsiteX53" fmla="*/ 72338 w 1363499"/>
              <a:gd name="connsiteY53" fmla="*/ 902418 h 902418"/>
              <a:gd name="connsiteX54" fmla="*/ 73702 w 1363499"/>
              <a:gd name="connsiteY54" fmla="*/ 902418 h 902418"/>
              <a:gd name="connsiteX55" fmla="*/ 75068 w 1363499"/>
              <a:gd name="connsiteY55" fmla="*/ 902418 h 902418"/>
              <a:gd name="connsiteX56" fmla="*/ 76432 w 1363499"/>
              <a:gd name="connsiteY56" fmla="*/ 902418 h 902418"/>
              <a:gd name="connsiteX57" fmla="*/ 77797 w 1363499"/>
              <a:gd name="connsiteY57" fmla="*/ 902418 h 902418"/>
              <a:gd name="connsiteX58" fmla="*/ 79162 w 1363499"/>
              <a:gd name="connsiteY58" fmla="*/ 902418 h 902418"/>
              <a:gd name="connsiteX59" fmla="*/ 80526 w 1363499"/>
              <a:gd name="connsiteY59" fmla="*/ 902418 h 902418"/>
              <a:gd name="connsiteX60" fmla="*/ 81892 w 1363499"/>
              <a:gd name="connsiteY60" fmla="*/ 902418 h 902418"/>
              <a:gd name="connsiteX61" fmla="*/ 83256 w 1363499"/>
              <a:gd name="connsiteY61" fmla="*/ 902418 h 902418"/>
              <a:gd name="connsiteX62" fmla="*/ 84622 w 1363499"/>
              <a:gd name="connsiteY62" fmla="*/ 902418 h 902418"/>
              <a:gd name="connsiteX63" fmla="*/ 85986 w 1363499"/>
              <a:gd name="connsiteY63" fmla="*/ 902418 h 902418"/>
              <a:gd name="connsiteX64" fmla="*/ 87351 w 1363499"/>
              <a:gd name="connsiteY64" fmla="*/ 902418 h 902418"/>
              <a:gd name="connsiteX65" fmla="*/ 88716 w 1363499"/>
              <a:gd name="connsiteY65" fmla="*/ 902418 h 902418"/>
              <a:gd name="connsiteX66" fmla="*/ 90081 w 1363499"/>
              <a:gd name="connsiteY66" fmla="*/ 902418 h 902418"/>
              <a:gd name="connsiteX67" fmla="*/ 91446 w 1363499"/>
              <a:gd name="connsiteY67" fmla="*/ 902418 h 902418"/>
              <a:gd name="connsiteX68" fmla="*/ 92810 w 1363499"/>
              <a:gd name="connsiteY68" fmla="*/ 902418 h 902418"/>
              <a:gd name="connsiteX69" fmla="*/ 94176 w 1363499"/>
              <a:gd name="connsiteY69" fmla="*/ 902418 h 902418"/>
              <a:gd name="connsiteX70" fmla="*/ 95540 w 1363499"/>
              <a:gd name="connsiteY70" fmla="*/ 902418 h 902418"/>
              <a:gd name="connsiteX71" fmla="*/ 96905 w 1363499"/>
              <a:gd name="connsiteY71" fmla="*/ 902418 h 902418"/>
              <a:gd name="connsiteX72" fmla="*/ 98270 w 1363499"/>
              <a:gd name="connsiteY72" fmla="*/ 902418 h 902418"/>
              <a:gd name="connsiteX73" fmla="*/ 99635 w 1363499"/>
              <a:gd name="connsiteY73" fmla="*/ 902418 h 902418"/>
              <a:gd name="connsiteX74" fmla="*/ 101000 w 1363499"/>
              <a:gd name="connsiteY74" fmla="*/ 902418 h 902418"/>
              <a:gd name="connsiteX75" fmla="*/ 102364 w 1363499"/>
              <a:gd name="connsiteY75" fmla="*/ 902418 h 902418"/>
              <a:gd name="connsiteX76" fmla="*/ 103730 w 1363499"/>
              <a:gd name="connsiteY76" fmla="*/ 902418 h 902418"/>
              <a:gd name="connsiteX77" fmla="*/ 105094 w 1363499"/>
              <a:gd name="connsiteY77" fmla="*/ 902418 h 902418"/>
              <a:gd name="connsiteX78" fmla="*/ 106459 w 1363499"/>
              <a:gd name="connsiteY78" fmla="*/ 902418 h 902418"/>
              <a:gd name="connsiteX79" fmla="*/ 107824 w 1363499"/>
              <a:gd name="connsiteY79" fmla="*/ 902418 h 902418"/>
              <a:gd name="connsiteX80" fmla="*/ 109189 w 1363499"/>
              <a:gd name="connsiteY80" fmla="*/ 902418 h 902418"/>
              <a:gd name="connsiteX81" fmla="*/ 110554 w 1363499"/>
              <a:gd name="connsiteY81" fmla="*/ 902418 h 902418"/>
              <a:gd name="connsiteX82" fmla="*/ 111918 w 1363499"/>
              <a:gd name="connsiteY82" fmla="*/ 902418 h 902418"/>
              <a:gd name="connsiteX83" fmla="*/ 113284 w 1363499"/>
              <a:gd name="connsiteY83" fmla="*/ 902418 h 902418"/>
              <a:gd name="connsiteX84" fmla="*/ 114648 w 1363499"/>
              <a:gd name="connsiteY84" fmla="*/ 902418 h 902418"/>
              <a:gd name="connsiteX85" fmla="*/ 116013 w 1363499"/>
              <a:gd name="connsiteY85" fmla="*/ 902418 h 902418"/>
              <a:gd name="connsiteX86" fmla="*/ 117378 w 1363499"/>
              <a:gd name="connsiteY86" fmla="*/ 902418 h 902418"/>
              <a:gd name="connsiteX87" fmla="*/ 118743 w 1363499"/>
              <a:gd name="connsiteY87" fmla="*/ 902418 h 902418"/>
              <a:gd name="connsiteX88" fmla="*/ 120108 w 1363499"/>
              <a:gd name="connsiteY88" fmla="*/ 902418 h 902418"/>
              <a:gd name="connsiteX89" fmla="*/ 121472 w 1363499"/>
              <a:gd name="connsiteY89" fmla="*/ 902418 h 902418"/>
              <a:gd name="connsiteX90" fmla="*/ 122838 w 1363499"/>
              <a:gd name="connsiteY90" fmla="*/ 902418 h 902418"/>
              <a:gd name="connsiteX91" fmla="*/ 124202 w 1363499"/>
              <a:gd name="connsiteY91" fmla="*/ 902418 h 902418"/>
              <a:gd name="connsiteX92" fmla="*/ 125567 w 1363499"/>
              <a:gd name="connsiteY92" fmla="*/ 902418 h 902418"/>
              <a:gd name="connsiteX93" fmla="*/ 126932 w 1363499"/>
              <a:gd name="connsiteY93" fmla="*/ 902418 h 902418"/>
              <a:gd name="connsiteX94" fmla="*/ 128297 w 1363499"/>
              <a:gd name="connsiteY94" fmla="*/ 902418 h 902418"/>
              <a:gd name="connsiteX95" fmla="*/ 129662 w 1363499"/>
              <a:gd name="connsiteY95" fmla="*/ 902418 h 902418"/>
              <a:gd name="connsiteX96" fmla="*/ 131026 w 1363499"/>
              <a:gd name="connsiteY96" fmla="*/ 902418 h 902418"/>
              <a:gd name="connsiteX97" fmla="*/ 132392 w 1363499"/>
              <a:gd name="connsiteY97" fmla="*/ 902418 h 902418"/>
              <a:gd name="connsiteX98" fmla="*/ 133756 w 1363499"/>
              <a:gd name="connsiteY98" fmla="*/ 902418 h 902418"/>
              <a:gd name="connsiteX99" fmla="*/ 135121 w 1363499"/>
              <a:gd name="connsiteY99" fmla="*/ 902418 h 902418"/>
              <a:gd name="connsiteX100" fmla="*/ 136486 w 1363499"/>
              <a:gd name="connsiteY100" fmla="*/ 902418 h 902418"/>
              <a:gd name="connsiteX101" fmla="*/ 137851 w 1363499"/>
              <a:gd name="connsiteY101" fmla="*/ 902418 h 902418"/>
              <a:gd name="connsiteX102" fmla="*/ 139216 w 1363499"/>
              <a:gd name="connsiteY102" fmla="*/ 902418 h 902418"/>
              <a:gd name="connsiteX103" fmla="*/ 140580 w 1363499"/>
              <a:gd name="connsiteY103" fmla="*/ 902418 h 902418"/>
              <a:gd name="connsiteX104" fmla="*/ 141946 w 1363499"/>
              <a:gd name="connsiteY104" fmla="*/ 902418 h 902418"/>
              <a:gd name="connsiteX105" fmla="*/ 143310 w 1363499"/>
              <a:gd name="connsiteY105" fmla="*/ 902418 h 902418"/>
              <a:gd name="connsiteX106" fmla="*/ 144676 w 1363499"/>
              <a:gd name="connsiteY106" fmla="*/ 902418 h 902418"/>
              <a:gd name="connsiteX107" fmla="*/ 146040 w 1363499"/>
              <a:gd name="connsiteY107" fmla="*/ 902418 h 902418"/>
              <a:gd name="connsiteX108" fmla="*/ 147405 w 1363499"/>
              <a:gd name="connsiteY108" fmla="*/ 902418 h 902418"/>
              <a:gd name="connsiteX109" fmla="*/ 148770 w 1363499"/>
              <a:gd name="connsiteY109" fmla="*/ 902418 h 902418"/>
              <a:gd name="connsiteX110" fmla="*/ 150135 w 1363499"/>
              <a:gd name="connsiteY110" fmla="*/ 902418 h 902418"/>
              <a:gd name="connsiteX111" fmla="*/ 151500 w 1363499"/>
              <a:gd name="connsiteY111" fmla="*/ 902418 h 902418"/>
              <a:gd name="connsiteX112" fmla="*/ 152864 w 1363499"/>
              <a:gd name="connsiteY112" fmla="*/ 902418 h 902418"/>
              <a:gd name="connsiteX113" fmla="*/ 154230 w 1363499"/>
              <a:gd name="connsiteY113" fmla="*/ 902418 h 902418"/>
              <a:gd name="connsiteX114" fmla="*/ 155594 w 1363499"/>
              <a:gd name="connsiteY114" fmla="*/ 902418 h 902418"/>
              <a:gd name="connsiteX115" fmla="*/ 156959 w 1363499"/>
              <a:gd name="connsiteY115" fmla="*/ 902418 h 902418"/>
              <a:gd name="connsiteX116" fmla="*/ 158324 w 1363499"/>
              <a:gd name="connsiteY116" fmla="*/ 902418 h 902418"/>
              <a:gd name="connsiteX117" fmla="*/ 159689 w 1363499"/>
              <a:gd name="connsiteY117" fmla="*/ 902418 h 902418"/>
              <a:gd name="connsiteX118" fmla="*/ 161054 w 1363499"/>
              <a:gd name="connsiteY118" fmla="*/ 902418 h 902418"/>
              <a:gd name="connsiteX119" fmla="*/ 162418 w 1363499"/>
              <a:gd name="connsiteY119" fmla="*/ 902418 h 902418"/>
              <a:gd name="connsiteX120" fmla="*/ 163784 w 1363499"/>
              <a:gd name="connsiteY120" fmla="*/ 902418 h 902418"/>
              <a:gd name="connsiteX121" fmla="*/ 165148 w 1363499"/>
              <a:gd name="connsiteY121" fmla="*/ 902418 h 902418"/>
              <a:gd name="connsiteX122" fmla="*/ 166513 w 1363499"/>
              <a:gd name="connsiteY122" fmla="*/ 902418 h 902418"/>
              <a:gd name="connsiteX123" fmla="*/ 167878 w 1363499"/>
              <a:gd name="connsiteY123" fmla="*/ 902418 h 902418"/>
              <a:gd name="connsiteX124" fmla="*/ 169243 w 1363499"/>
              <a:gd name="connsiteY124" fmla="*/ 902418 h 902418"/>
              <a:gd name="connsiteX125" fmla="*/ 170608 w 1363499"/>
              <a:gd name="connsiteY125" fmla="*/ 902418 h 902418"/>
              <a:gd name="connsiteX126" fmla="*/ 171973 w 1363499"/>
              <a:gd name="connsiteY126" fmla="*/ 902418 h 902418"/>
              <a:gd name="connsiteX127" fmla="*/ 173338 w 1363499"/>
              <a:gd name="connsiteY127" fmla="*/ 902418 h 902418"/>
              <a:gd name="connsiteX128" fmla="*/ 174702 w 1363499"/>
              <a:gd name="connsiteY128" fmla="*/ 902418 h 902418"/>
              <a:gd name="connsiteX129" fmla="*/ 176067 w 1363499"/>
              <a:gd name="connsiteY129" fmla="*/ 902418 h 902418"/>
              <a:gd name="connsiteX130" fmla="*/ 177432 w 1363499"/>
              <a:gd name="connsiteY130" fmla="*/ 902418 h 902418"/>
              <a:gd name="connsiteX131" fmla="*/ 178797 w 1363499"/>
              <a:gd name="connsiteY131" fmla="*/ 902418 h 902418"/>
              <a:gd name="connsiteX132" fmla="*/ 180162 w 1363499"/>
              <a:gd name="connsiteY132" fmla="*/ 902418 h 902418"/>
              <a:gd name="connsiteX133" fmla="*/ 181527 w 1363499"/>
              <a:gd name="connsiteY133" fmla="*/ 902418 h 902418"/>
              <a:gd name="connsiteX134" fmla="*/ 182892 w 1363499"/>
              <a:gd name="connsiteY134" fmla="*/ 902418 h 902418"/>
              <a:gd name="connsiteX135" fmla="*/ 184256 w 1363499"/>
              <a:gd name="connsiteY135" fmla="*/ 902418 h 902418"/>
              <a:gd name="connsiteX136" fmla="*/ 185621 w 1363499"/>
              <a:gd name="connsiteY136" fmla="*/ 902418 h 902418"/>
              <a:gd name="connsiteX137" fmla="*/ 186986 w 1363499"/>
              <a:gd name="connsiteY137" fmla="*/ 902418 h 902418"/>
              <a:gd name="connsiteX138" fmla="*/ 188351 w 1363499"/>
              <a:gd name="connsiteY138" fmla="*/ 902418 h 902418"/>
              <a:gd name="connsiteX139" fmla="*/ 189716 w 1363499"/>
              <a:gd name="connsiteY139" fmla="*/ 902418 h 902418"/>
              <a:gd name="connsiteX140" fmla="*/ 191081 w 1363499"/>
              <a:gd name="connsiteY140" fmla="*/ 902418 h 902418"/>
              <a:gd name="connsiteX141" fmla="*/ 192446 w 1363499"/>
              <a:gd name="connsiteY141" fmla="*/ 902418 h 902418"/>
              <a:gd name="connsiteX142" fmla="*/ 193810 w 1363499"/>
              <a:gd name="connsiteY142" fmla="*/ 902418 h 902418"/>
              <a:gd name="connsiteX143" fmla="*/ 195175 w 1363499"/>
              <a:gd name="connsiteY143" fmla="*/ 902418 h 902418"/>
              <a:gd name="connsiteX144" fmla="*/ 196540 w 1363499"/>
              <a:gd name="connsiteY144" fmla="*/ 902418 h 902418"/>
              <a:gd name="connsiteX145" fmla="*/ 197905 w 1363499"/>
              <a:gd name="connsiteY145" fmla="*/ 902418 h 902418"/>
              <a:gd name="connsiteX146" fmla="*/ 199270 w 1363499"/>
              <a:gd name="connsiteY146" fmla="*/ 902418 h 902418"/>
              <a:gd name="connsiteX147" fmla="*/ 200635 w 1363499"/>
              <a:gd name="connsiteY147" fmla="*/ 902418 h 902418"/>
              <a:gd name="connsiteX148" fmla="*/ 202000 w 1363499"/>
              <a:gd name="connsiteY148" fmla="*/ 902418 h 902418"/>
              <a:gd name="connsiteX149" fmla="*/ 203365 w 1363499"/>
              <a:gd name="connsiteY149" fmla="*/ 902418 h 902418"/>
              <a:gd name="connsiteX150" fmla="*/ 204729 w 1363499"/>
              <a:gd name="connsiteY150" fmla="*/ 902418 h 902418"/>
              <a:gd name="connsiteX151" fmla="*/ 206094 w 1363499"/>
              <a:gd name="connsiteY151" fmla="*/ 902418 h 902418"/>
              <a:gd name="connsiteX152" fmla="*/ 207459 w 1363499"/>
              <a:gd name="connsiteY152" fmla="*/ 902418 h 902418"/>
              <a:gd name="connsiteX153" fmla="*/ 208824 w 1363499"/>
              <a:gd name="connsiteY153" fmla="*/ 902418 h 902418"/>
              <a:gd name="connsiteX154" fmla="*/ 210189 w 1363499"/>
              <a:gd name="connsiteY154" fmla="*/ 902418 h 902418"/>
              <a:gd name="connsiteX155" fmla="*/ 211554 w 1363499"/>
              <a:gd name="connsiteY155" fmla="*/ 902418 h 902418"/>
              <a:gd name="connsiteX156" fmla="*/ 212919 w 1363499"/>
              <a:gd name="connsiteY156" fmla="*/ 902418 h 902418"/>
              <a:gd name="connsiteX157" fmla="*/ 214283 w 1363499"/>
              <a:gd name="connsiteY157" fmla="*/ 902418 h 902418"/>
              <a:gd name="connsiteX158" fmla="*/ 215648 w 1363499"/>
              <a:gd name="connsiteY158" fmla="*/ 902418 h 902418"/>
              <a:gd name="connsiteX159" fmla="*/ 217013 w 1363499"/>
              <a:gd name="connsiteY159" fmla="*/ 902418 h 902418"/>
              <a:gd name="connsiteX160" fmla="*/ 218378 w 1363499"/>
              <a:gd name="connsiteY160" fmla="*/ 902418 h 902418"/>
              <a:gd name="connsiteX161" fmla="*/ 219743 w 1363499"/>
              <a:gd name="connsiteY161" fmla="*/ 902418 h 902418"/>
              <a:gd name="connsiteX162" fmla="*/ 221108 w 1363499"/>
              <a:gd name="connsiteY162" fmla="*/ 902418 h 902418"/>
              <a:gd name="connsiteX163" fmla="*/ 222473 w 1363499"/>
              <a:gd name="connsiteY163" fmla="*/ 902418 h 902418"/>
              <a:gd name="connsiteX164" fmla="*/ 223837 w 1363499"/>
              <a:gd name="connsiteY164" fmla="*/ 902418 h 902418"/>
              <a:gd name="connsiteX165" fmla="*/ 225202 w 1363499"/>
              <a:gd name="connsiteY165" fmla="*/ 902418 h 902418"/>
              <a:gd name="connsiteX166" fmla="*/ 226567 w 1363499"/>
              <a:gd name="connsiteY166" fmla="*/ 902418 h 902418"/>
              <a:gd name="connsiteX167" fmla="*/ 227932 w 1363499"/>
              <a:gd name="connsiteY167" fmla="*/ 902418 h 902418"/>
              <a:gd name="connsiteX168" fmla="*/ 229297 w 1363499"/>
              <a:gd name="connsiteY168" fmla="*/ 902418 h 902418"/>
              <a:gd name="connsiteX169" fmla="*/ 230662 w 1363499"/>
              <a:gd name="connsiteY169" fmla="*/ 902418 h 902418"/>
              <a:gd name="connsiteX170" fmla="*/ 232027 w 1363499"/>
              <a:gd name="connsiteY170" fmla="*/ 902418 h 902418"/>
              <a:gd name="connsiteX171" fmla="*/ 233391 w 1363499"/>
              <a:gd name="connsiteY171" fmla="*/ 902418 h 902418"/>
              <a:gd name="connsiteX172" fmla="*/ 234757 w 1363499"/>
              <a:gd name="connsiteY172" fmla="*/ 902418 h 902418"/>
              <a:gd name="connsiteX173" fmla="*/ 236121 w 1363499"/>
              <a:gd name="connsiteY173" fmla="*/ 902418 h 902418"/>
              <a:gd name="connsiteX174" fmla="*/ 237486 w 1363499"/>
              <a:gd name="connsiteY174" fmla="*/ 902418 h 902418"/>
              <a:gd name="connsiteX175" fmla="*/ 238851 w 1363499"/>
              <a:gd name="connsiteY175" fmla="*/ 902418 h 902418"/>
              <a:gd name="connsiteX176" fmla="*/ 240216 w 1363499"/>
              <a:gd name="connsiteY176" fmla="*/ 902418 h 902418"/>
              <a:gd name="connsiteX177" fmla="*/ 241581 w 1363499"/>
              <a:gd name="connsiteY177" fmla="*/ 902418 h 902418"/>
              <a:gd name="connsiteX178" fmla="*/ 242945 w 1363499"/>
              <a:gd name="connsiteY178" fmla="*/ 902418 h 902418"/>
              <a:gd name="connsiteX179" fmla="*/ 244311 w 1363499"/>
              <a:gd name="connsiteY179" fmla="*/ 902418 h 902418"/>
              <a:gd name="connsiteX180" fmla="*/ 245675 w 1363499"/>
              <a:gd name="connsiteY180" fmla="*/ 902418 h 902418"/>
              <a:gd name="connsiteX181" fmla="*/ 247040 w 1363499"/>
              <a:gd name="connsiteY181" fmla="*/ 902418 h 902418"/>
              <a:gd name="connsiteX182" fmla="*/ 248405 w 1363499"/>
              <a:gd name="connsiteY182" fmla="*/ 902418 h 902418"/>
              <a:gd name="connsiteX183" fmla="*/ 249770 w 1363499"/>
              <a:gd name="connsiteY183" fmla="*/ 902418 h 902418"/>
              <a:gd name="connsiteX184" fmla="*/ 251135 w 1363499"/>
              <a:gd name="connsiteY184" fmla="*/ 902418 h 902418"/>
              <a:gd name="connsiteX185" fmla="*/ 252500 w 1363499"/>
              <a:gd name="connsiteY185" fmla="*/ 902418 h 902418"/>
              <a:gd name="connsiteX186" fmla="*/ 253865 w 1363499"/>
              <a:gd name="connsiteY186" fmla="*/ 902418 h 902418"/>
              <a:gd name="connsiteX187" fmla="*/ 255229 w 1363499"/>
              <a:gd name="connsiteY187" fmla="*/ 902418 h 902418"/>
              <a:gd name="connsiteX188" fmla="*/ 256595 w 1363499"/>
              <a:gd name="connsiteY188" fmla="*/ 902418 h 902418"/>
              <a:gd name="connsiteX189" fmla="*/ 257959 w 1363499"/>
              <a:gd name="connsiteY189" fmla="*/ 902418 h 902418"/>
              <a:gd name="connsiteX190" fmla="*/ 259324 w 1363499"/>
              <a:gd name="connsiteY190" fmla="*/ 902418 h 902418"/>
              <a:gd name="connsiteX191" fmla="*/ 260689 w 1363499"/>
              <a:gd name="connsiteY191" fmla="*/ 902418 h 902418"/>
              <a:gd name="connsiteX192" fmla="*/ 262054 w 1363499"/>
              <a:gd name="connsiteY192" fmla="*/ 902418 h 902418"/>
              <a:gd name="connsiteX193" fmla="*/ 263419 w 1363499"/>
              <a:gd name="connsiteY193" fmla="*/ 902418 h 902418"/>
              <a:gd name="connsiteX194" fmla="*/ 264783 w 1363499"/>
              <a:gd name="connsiteY194" fmla="*/ 902418 h 902418"/>
              <a:gd name="connsiteX195" fmla="*/ 266149 w 1363499"/>
              <a:gd name="connsiteY195" fmla="*/ 902418 h 902418"/>
              <a:gd name="connsiteX196" fmla="*/ 267513 w 1363499"/>
              <a:gd name="connsiteY196" fmla="*/ 902418 h 902418"/>
              <a:gd name="connsiteX197" fmla="*/ 268878 w 1363499"/>
              <a:gd name="connsiteY197" fmla="*/ 902418 h 902418"/>
              <a:gd name="connsiteX198" fmla="*/ 270243 w 1363499"/>
              <a:gd name="connsiteY198" fmla="*/ 902418 h 902418"/>
              <a:gd name="connsiteX199" fmla="*/ 271608 w 1363499"/>
              <a:gd name="connsiteY199" fmla="*/ 902418 h 902418"/>
              <a:gd name="connsiteX200" fmla="*/ 272973 w 1363499"/>
              <a:gd name="connsiteY200" fmla="*/ 902418 h 902418"/>
              <a:gd name="connsiteX201" fmla="*/ 274337 w 1363499"/>
              <a:gd name="connsiteY201" fmla="*/ 902418 h 902418"/>
              <a:gd name="connsiteX202" fmla="*/ 275703 w 1363499"/>
              <a:gd name="connsiteY202" fmla="*/ 902418 h 902418"/>
              <a:gd name="connsiteX203" fmla="*/ 277067 w 1363499"/>
              <a:gd name="connsiteY203" fmla="*/ 902418 h 902418"/>
              <a:gd name="connsiteX204" fmla="*/ 278432 w 1363499"/>
              <a:gd name="connsiteY204" fmla="*/ 902418 h 902418"/>
              <a:gd name="connsiteX205" fmla="*/ 279797 w 1363499"/>
              <a:gd name="connsiteY205" fmla="*/ 902418 h 902418"/>
              <a:gd name="connsiteX206" fmla="*/ 281162 w 1363499"/>
              <a:gd name="connsiteY206" fmla="*/ 902418 h 902418"/>
              <a:gd name="connsiteX207" fmla="*/ 282527 w 1363499"/>
              <a:gd name="connsiteY207" fmla="*/ 902418 h 902418"/>
              <a:gd name="connsiteX208" fmla="*/ 283891 w 1363499"/>
              <a:gd name="connsiteY208" fmla="*/ 902418 h 902418"/>
              <a:gd name="connsiteX209" fmla="*/ 285257 w 1363499"/>
              <a:gd name="connsiteY209" fmla="*/ 902418 h 902418"/>
              <a:gd name="connsiteX210" fmla="*/ 286621 w 1363499"/>
              <a:gd name="connsiteY210" fmla="*/ 902418 h 902418"/>
              <a:gd name="connsiteX211" fmla="*/ 287986 w 1363499"/>
              <a:gd name="connsiteY211" fmla="*/ 902418 h 902418"/>
              <a:gd name="connsiteX212" fmla="*/ 289351 w 1363499"/>
              <a:gd name="connsiteY212" fmla="*/ 902418 h 902418"/>
              <a:gd name="connsiteX213" fmla="*/ 290716 w 1363499"/>
              <a:gd name="connsiteY213" fmla="*/ 902418 h 902418"/>
              <a:gd name="connsiteX214" fmla="*/ 292081 w 1363499"/>
              <a:gd name="connsiteY214" fmla="*/ 902418 h 902418"/>
              <a:gd name="connsiteX215" fmla="*/ 293445 w 1363499"/>
              <a:gd name="connsiteY215" fmla="*/ 902418 h 902418"/>
              <a:gd name="connsiteX216" fmla="*/ 294811 w 1363499"/>
              <a:gd name="connsiteY216" fmla="*/ 902418 h 902418"/>
              <a:gd name="connsiteX217" fmla="*/ 296175 w 1363499"/>
              <a:gd name="connsiteY217" fmla="*/ 902418 h 902418"/>
              <a:gd name="connsiteX218" fmla="*/ 297540 w 1363499"/>
              <a:gd name="connsiteY218" fmla="*/ 902418 h 902418"/>
              <a:gd name="connsiteX219" fmla="*/ 298905 w 1363499"/>
              <a:gd name="connsiteY219" fmla="*/ 902418 h 902418"/>
              <a:gd name="connsiteX220" fmla="*/ 300270 w 1363499"/>
              <a:gd name="connsiteY220" fmla="*/ 902418 h 902418"/>
              <a:gd name="connsiteX221" fmla="*/ 301635 w 1363499"/>
              <a:gd name="connsiteY221" fmla="*/ 902418 h 902418"/>
              <a:gd name="connsiteX222" fmla="*/ 302999 w 1363499"/>
              <a:gd name="connsiteY222" fmla="*/ 902418 h 902418"/>
              <a:gd name="connsiteX223" fmla="*/ 304365 w 1363499"/>
              <a:gd name="connsiteY223" fmla="*/ 902418 h 902418"/>
              <a:gd name="connsiteX224" fmla="*/ 305729 w 1363499"/>
              <a:gd name="connsiteY224" fmla="*/ 902418 h 902418"/>
              <a:gd name="connsiteX225" fmla="*/ 307095 w 1363499"/>
              <a:gd name="connsiteY225" fmla="*/ 902418 h 902418"/>
              <a:gd name="connsiteX226" fmla="*/ 308459 w 1363499"/>
              <a:gd name="connsiteY226" fmla="*/ 902418 h 902418"/>
              <a:gd name="connsiteX227" fmla="*/ 309824 w 1363499"/>
              <a:gd name="connsiteY227" fmla="*/ 902418 h 902418"/>
              <a:gd name="connsiteX228" fmla="*/ 311189 w 1363499"/>
              <a:gd name="connsiteY228" fmla="*/ 902418 h 902418"/>
              <a:gd name="connsiteX229" fmla="*/ 312553 w 1363499"/>
              <a:gd name="connsiteY229" fmla="*/ 902418 h 902418"/>
              <a:gd name="connsiteX230" fmla="*/ 313919 w 1363499"/>
              <a:gd name="connsiteY230" fmla="*/ 902418 h 902418"/>
              <a:gd name="connsiteX231" fmla="*/ 315283 w 1363499"/>
              <a:gd name="connsiteY231" fmla="*/ 902418 h 902418"/>
              <a:gd name="connsiteX232" fmla="*/ 316649 w 1363499"/>
              <a:gd name="connsiteY232" fmla="*/ 902418 h 902418"/>
              <a:gd name="connsiteX233" fmla="*/ 318013 w 1363499"/>
              <a:gd name="connsiteY233" fmla="*/ 902418 h 902418"/>
              <a:gd name="connsiteX234" fmla="*/ 319378 w 1363499"/>
              <a:gd name="connsiteY234" fmla="*/ 902418 h 902418"/>
              <a:gd name="connsiteX235" fmla="*/ 320743 w 1363499"/>
              <a:gd name="connsiteY235" fmla="*/ 902418 h 902418"/>
              <a:gd name="connsiteX236" fmla="*/ 322107 w 1363499"/>
              <a:gd name="connsiteY236" fmla="*/ 902418 h 902418"/>
              <a:gd name="connsiteX237" fmla="*/ 323473 w 1363499"/>
              <a:gd name="connsiteY237" fmla="*/ 902418 h 902418"/>
              <a:gd name="connsiteX238" fmla="*/ 324837 w 1363499"/>
              <a:gd name="connsiteY238" fmla="*/ 902418 h 902418"/>
              <a:gd name="connsiteX239" fmla="*/ 326203 w 1363499"/>
              <a:gd name="connsiteY239" fmla="*/ 902418 h 902418"/>
              <a:gd name="connsiteX240" fmla="*/ 327567 w 1363499"/>
              <a:gd name="connsiteY240" fmla="*/ 902418 h 902418"/>
              <a:gd name="connsiteX241" fmla="*/ 328932 w 1363499"/>
              <a:gd name="connsiteY241" fmla="*/ 902418 h 902418"/>
              <a:gd name="connsiteX242" fmla="*/ 330297 w 1363499"/>
              <a:gd name="connsiteY242" fmla="*/ 902418 h 902418"/>
              <a:gd name="connsiteX243" fmla="*/ 331661 w 1363499"/>
              <a:gd name="connsiteY243" fmla="*/ 902418 h 902418"/>
              <a:gd name="connsiteX244" fmla="*/ 333027 w 1363499"/>
              <a:gd name="connsiteY244" fmla="*/ 902418 h 902418"/>
              <a:gd name="connsiteX245" fmla="*/ 334391 w 1363499"/>
              <a:gd name="connsiteY245" fmla="*/ 902418 h 902418"/>
              <a:gd name="connsiteX246" fmla="*/ 335757 w 1363499"/>
              <a:gd name="connsiteY246" fmla="*/ 902418 h 902418"/>
              <a:gd name="connsiteX247" fmla="*/ 337121 w 1363499"/>
              <a:gd name="connsiteY247" fmla="*/ 902418 h 902418"/>
              <a:gd name="connsiteX248" fmla="*/ 338486 w 1363499"/>
              <a:gd name="connsiteY248" fmla="*/ 902418 h 902418"/>
              <a:gd name="connsiteX249" fmla="*/ 339851 w 1363499"/>
              <a:gd name="connsiteY249" fmla="*/ 902418 h 902418"/>
              <a:gd name="connsiteX250" fmla="*/ 341216 w 1363499"/>
              <a:gd name="connsiteY250" fmla="*/ 902418 h 902418"/>
              <a:gd name="connsiteX251" fmla="*/ 342581 w 1363499"/>
              <a:gd name="connsiteY251" fmla="*/ 902418 h 902418"/>
              <a:gd name="connsiteX252" fmla="*/ 343945 w 1363499"/>
              <a:gd name="connsiteY252" fmla="*/ 902418 h 902418"/>
              <a:gd name="connsiteX253" fmla="*/ 345311 w 1363499"/>
              <a:gd name="connsiteY253" fmla="*/ 902418 h 902418"/>
              <a:gd name="connsiteX254" fmla="*/ 346675 w 1363499"/>
              <a:gd name="connsiteY254" fmla="*/ 902418 h 902418"/>
              <a:gd name="connsiteX255" fmla="*/ 348040 w 1363499"/>
              <a:gd name="connsiteY255" fmla="*/ 902418 h 902418"/>
              <a:gd name="connsiteX256" fmla="*/ 349405 w 1363499"/>
              <a:gd name="connsiteY256" fmla="*/ 902418 h 902418"/>
              <a:gd name="connsiteX257" fmla="*/ 350770 w 1363499"/>
              <a:gd name="connsiteY257" fmla="*/ 902418 h 902418"/>
              <a:gd name="connsiteX258" fmla="*/ 352135 w 1363499"/>
              <a:gd name="connsiteY258" fmla="*/ 902418 h 902418"/>
              <a:gd name="connsiteX259" fmla="*/ 353499 w 1363499"/>
              <a:gd name="connsiteY259" fmla="*/ 902418 h 902418"/>
              <a:gd name="connsiteX260" fmla="*/ 354865 w 1363499"/>
              <a:gd name="connsiteY260" fmla="*/ 902418 h 902418"/>
              <a:gd name="connsiteX261" fmla="*/ 356229 w 1363499"/>
              <a:gd name="connsiteY261" fmla="*/ 902418 h 902418"/>
              <a:gd name="connsiteX262" fmla="*/ 357594 w 1363499"/>
              <a:gd name="connsiteY262" fmla="*/ 902418 h 902418"/>
              <a:gd name="connsiteX263" fmla="*/ 358959 w 1363499"/>
              <a:gd name="connsiteY263" fmla="*/ 902418 h 902418"/>
              <a:gd name="connsiteX264" fmla="*/ 360324 w 1363499"/>
              <a:gd name="connsiteY264" fmla="*/ 902418 h 902418"/>
              <a:gd name="connsiteX265" fmla="*/ 361689 w 1363499"/>
              <a:gd name="connsiteY265" fmla="*/ 902418 h 902418"/>
              <a:gd name="connsiteX266" fmla="*/ 363053 w 1363499"/>
              <a:gd name="connsiteY266" fmla="*/ 902418 h 902418"/>
              <a:gd name="connsiteX267" fmla="*/ 364419 w 1363499"/>
              <a:gd name="connsiteY267" fmla="*/ 902418 h 902418"/>
              <a:gd name="connsiteX268" fmla="*/ 365783 w 1363499"/>
              <a:gd name="connsiteY268" fmla="*/ 902418 h 902418"/>
              <a:gd name="connsiteX269" fmla="*/ 367148 w 1363499"/>
              <a:gd name="connsiteY269" fmla="*/ 902418 h 902418"/>
              <a:gd name="connsiteX270" fmla="*/ 368513 w 1363499"/>
              <a:gd name="connsiteY270" fmla="*/ 902418 h 902418"/>
              <a:gd name="connsiteX271" fmla="*/ 369878 w 1363499"/>
              <a:gd name="connsiteY271" fmla="*/ 902418 h 902418"/>
              <a:gd name="connsiteX272" fmla="*/ 371243 w 1363499"/>
              <a:gd name="connsiteY272" fmla="*/ 902418 h 902418"/>
              <a:gd name="connsiteX273" fmla="*/ 372608 w 1363499"/>
              <a:gd name="connsiteY273" fmla="*/ 902418 h 902418"/>
              <a:gd name="connsiteX274" fmla="*/ 373973 w 1363499"/>
              <a:gd name="connsiteY274" fmla="*/ 902418 h 902418"/>
              <a:gd name="connsiteX275" fmla="*/ 375337 w 1363499"/>
              <a:gd name="connsiteY275" fmla="*/ 902418 h 902418"/>
              <a:gd name="connsiteX276" fmla="*/ 376702 w 1363499"/>
              <a:gd name="connsiteY276" fmla="*/ 902418 h 902418"/>
              <a:gd name="connsiteX277" fmla="*/ 378067 w 1363499"/>
              <a:gd name="connsiteY277" fmla="*/ 902418 h 902418"/>
              <a:gd name="connsiteX278" fmla="*/ 379432 w 1363499"/>
              <a:gd name="connsiteY278" fmla="*/ 902418 h 902418"/>
              <a:gd name="connsiteX279" fmla="*/ 380797 w 1363499"/>
              <a:gd name="connsiteY279" fmla="*/ 902418 h 902418"/>
              <a:gd name="connsiteX280" fmla="*/ 382162 w 1363499"/>
              <a:gd name="connsiteY280" fmla="*/ 902418 h 902418"/>
              <a:gd name="connsiteX281" fmla="*/ 383527 w 1363499"/>
              <a:gd name="connsiteY281" fmla="*/ 902418 h 902418"/>
              <a:gd name="connsiteX282" fmla="*/ 384891 w 1363499"/>
              <a:gd name="connsiteY282" fmla="*/ 902418 h 902418"/>
              <a:gd name="connsiteX283" fmla="*/ 386256 w 1363499"/>
              <a:gd name="connsiteY283" fmla="*/ 902418 h 902418"/>
              <a:gd name="connsiteX284" fmla="*/ 387621 w 1363499"/>
              <a:gd name="connsiteY284" fmla="*/ 902418 h 902418"/>
              <a:gd name="connsiteX285" fmla="*/ 388986 w 1363499"/>
              <a:gd name="connsiteY285" fmla="*/ 902418 h 902418"/>
              <a:gd name="connsiteX286" fmla="*/ 390351 w 1363499"/>
              <a:gd name="connsiteY286" fmla="*/ 0 h 902418"/>
              <a:gd name="connsiteX287" fmla="*/ 391716 w 1363499"/>
              <a:gd name="connsiteY287" fmla="*/ 0 h 902418"/>
              <a:gd name="connsiteX288" fmla="*/ 393081 w 1363499"/>
              <a:gd name="connsiteY288" fmla="*/ 0 h 902418"/>
              <a:gd name="connsiteX289" fmla="*/ 394446 w 1363499"/>
              <a:gd name="connsiteY289" fmla="*/ 0 h 902418"/>
              <a:gd name="connsiteX290" fmla="*/ 395810 w 1363499"/>
              <a:gd name="connsiteY290" fmla="*/ 0 h 902418"/>
              <a:gd name="connsiteX291" fmla="*/ 397175 w 1363499"/>
              <a:gd name="connsiteY291" fmla="*/ 0 h 902418"/>
              <a:gd name="connsiteX292" fmla="*/ 398540 w 1363499"/>
              <a:gd name="connsiteY292" fmla="*/ 0 h 902418"/>
              <a:gd name="connsiteX293" fmla="*/ 399905 w 1363499"/>
              <a:gd name="connsiteY293" fmla="*/ 0 h 902418"/>
              <a:gd name="connsiteX294" fmla="*/ 401270 w 1363499"/>
              <a:gd name="connsiteY294" fmla="*/ 0 h 902418"/>
              <a:gd name="connsiteX295" fmla="*/ 402635 w 1363499"/>
              <a:gd name="connsiteY295" fmla="*/ 0 h 902418"/>
              <a:gd name="connsiteX296" fmla="*/ 404000 w 1363499"/>
              <a:gd name="connsiteY296" fmla="*/ 0 h 902418"/>
              <a:gd name="connsiteX297" fmla="*/ 405364 w 1363499"/>
              <a:gd name="connsiteY297" fmla="*/ 0 h 902418"/>
              <a:gd name="connsiteX298" fmla="*/ 406729 w 1363499"/>
              <a:gd name="connsiteY298" fmla="*/ 0 h 902418"/>
              <a:gd name="connsiteX299" fmla="*/ 408094 w 1363499"/>
              <a:gd name="connsiteY299" fmla="*/ 0 h 902418"/>
              <a:gd name="connsiteX300" fmla="*/ 409459 w 1363499"/>
              <a:gd name="connsiteY300" fmla="*/ 0 h 902418"/>
              <a:gd name="connsiteX301" fmla="*/ 410824 w 1363499"/>
              <a:gd name="connsiteY301" fmla="*/ 0 h 902418"/>
              <a:gd name="connsiteX302" fmla="*/ 412189 w 1363499"/>
              <a:gd name="connsiteY302" fmla="*/ 0 h 902418"/>
              <a:gd name="connsiteX303" fmla="*/ 413554 w 1363499"/>
              <a:gd name="connsiteY303" fmla="*/ 0 h 902418"/>
              <a:gd name="connsiteX304" fmla="*/ 414919 w 1363499"/>
              <a:gd name="connsiteY304" fmla="*/ 0 h 902418"/>
              <a:gd name="connsiteX305" fmla="*/ 416283 w 1363499"/>
              <a:gd name="connsiteY305" fmla="*/ 0 h 902418"/>
              <a:gd name="connsiteX306" fmla="*/ 417648 w 1363499"/>
              <a:gd name="connsiteY306" fmla="*/ 0 h 902418"/>
              <a:gd name="connsiteX307" fmla="*/ 419013 w 1363499"/>
              <a:gd name="connsiteY307" fmla="*/ 0 h 902418"/>
              <a:gd name="connsiteX308" fmla="*/ 420378 w 1363499"/>
              <a:gd name="connsiteY308" fmla="*/ 0 h 902418"/>
              <a:gd name="connsiteX309" fmla="*/ 421743 w 1363499"/>
              <a:gd name="connsiteY309" fmla="*/ 0 h 902418"/>
              <a:gd name="connsiteX310" fmla="*/ 423108 w 1363499"/>
              <a:gd name="connsiteY310" fmla="*/ 0 h 902418"/>
              <a:gd name="connsiteX311" fmla="*/ 424473 w 1363499"/>
              <a:gd name="connsiteY311" fmla="*/ 0 h 902418"/>
              <a:gd name="connsiteX312" fmla="*/ 425838 w 1363499"/>
              <a:gd name="connsiteY312" fmla="*/ 0 h 902418"/>
              <a:gd name="connsiteX313" fmla="*/ 427202 w 1363499"/>
              <a:gd name="connsiteY313" fmla="*/ 0 h 902418"/>
              <a:gd name="connsiteX314" fmla="*/ 428567 w 1363499"/>
              <a:gd name="connsiteY314" fmla="*/ 0 h 902418"/>
              <a:gd name="connsiteX315" fmla="*/ 429932 w 1363499"/>
              <a:gd name="connsiteY315" fmla="*/ 0 h 902418"/>
              <a:gd name="connsiteX316" fmla="*/ 431299 w 1363499"/>
              <a:gd name="connsiteY316" fmla="*/ 0 h 902418"/>
              <a:gd name="connsiteX317" fmla="*/ 432660 w 1363499"/>
              <a:gd name="connsiteY317" fmla="*/ 0 h 902418"/>
              <a:gd name="connsiteX318" fmla="*/ 434028 w 1363499"/>
              <a:gd name="connsiteY318" fmla="*/ 0 h 902418"/>
              <a:gd name="connsiteX319" fmla="*/ 435389 w 1363499"/>
              <a:gd name="connsiteY319" fmla="*/ 0 h 902418"/>
              <a:gd name="connsiteX320" fmla="*/ 436757 w 1363499"/>
              <a:gd name="connsiteY320" fmla="*/ 0 h 902418"/>
              <a:gd name="connsiteX321" fmla="*/ 438118 w 1363499"/>
              <a:gd name="connsiteY321" fmla="*/ 0 h 902418"/>
              <a:gd name="connsiteX322" fmla="*/ 439486 w 1363499"/>
              <a:gd name="connsiteY322" fmla="*/ 0 h 902418"/>
              <a:gd name="connsiteX323" fmla="*/ 440854 w 1363499"/>
              <a:gd name="connsiteY323" fmla="*/ 0 h 902418"/>
              <a:gd name="connsiteX324" fmla="*/ 442215 w 1363499"/>
              <a:gd name="connsiteY324" fmla="*/ 0 h 902418"/>
              <a:gd name="connsiteX325" fmla="*/ 443583 w 1363499"/>
              <a:gd name="connsiteY325" fmla="*/ 0 h 902418"/>
              <a:gd name="connsiteX326" fmla="*/ 444944 w 1363499"/>
              <a:gd name="connsiteY326" fmla="*/ 0 h 902418"/>
              <a:gd name="connsiteX327" fmla="*/ 446313 w 1363499"/>
              <a:gd name="connsiteY327" fmla="*/ 0 h 902418"/>
              <a:gd name="connsiteX328" fmla="*/ 447673 w 1363499"/>
              <a:gd name="connsiteY328" fmla="*/ 0 h 902418"/>
              <a:gd name="connsiteX329" fmla="*/ 449042 w 1363499"/>
              <a:gd name="connsiteY329" fmla="*/ 0 h 902418"/>
              <a:gd name="connsiteX330" fmla="*/ 450403 w 1363499"/>
              <a:gd name="connsiteY330" fmla="*/ 0 h 902418"/>
              <a:gd name="connsiteX331" fmla="*/ 451771 w 1363499"/>
              <a:gd name="connsiteY331" fmla="*/ 0 h 902418"/>
              <a:gd name="connsiteX332" fmla="*/ 453132 w 1363499"/>
              <a:gd name="connsiteY332" fmla="*/ 0 h 902418"/>
              <a:gd name="connsiteX333" fmla="*/ 454500 w 1363499"/>
              <a:gd name="connsiteY333" fmla="*/ 0 h 902418"/>
              <a:gd name="connsiteX334" fmla="*/ 455868 w 1363499"/>
              <a:gd name="connsiteY334" fmla="*/ 0 h 902418"/>
              <a:gd name="connsiteX335" fmla="*/ 457229 w 1363499"/>
              <a:gd name="connsiteY335" fmla="*/ 0 h 902418"/>
              <a:gd name="connsiteX336" fmla="*/ 458597 w 1363499"/>
              <a:gd name="connsiteY336" fmla="*/ 0 h 902418"/>
              <a:gd name="connsiteX337" fmla="*/ 459958 w 1363499"/>
              <a:gd name="connsiteY337" fmla="*/ 0 h 902418"/>
              <a:gd name="connsiteX338" fmla="*/ 461326 w 1363499"/>
              <a:gd name="connsiteY338" fmla="*/ 0 h 902418"/>
              <a:gd name="connsiteX339" fmla="*/ 462687 w 1363499"/>
              <a:gd name="connsiteY339" fmla="*/ 0 h 902418"/>
              <a:gd name="connsiteX340" fmla="*/ 464055 w 1363499"/>
              <a:gd name="connsiteY340" fmla="*/ 0 h 902418"/>
              <a:gd name="connsiteX341" fmla="*/ 465416 w 1363499"/>
              <a:gd name="connsiteY341" fmla="*/ 0 h 902418"/>
              <a:gd name="connsiteX342" fmla="*/ 466784 w 1363499"/>
              <a:gd name="connsiteY342" fmla="*/ 0 h 902418"/>
              <a:gd name="connsiteX343" fmla="*/ 468145 w 1363499"/>
              <a:gd name="connsiteY343" fmla="*/ 0 h 902418"/>
              <a:gd name="connsiteX344" fmla="*/ 469513 w 1363499"/>
              <a:gd name="connsiteY344" fmla="*/ 0 h 902418"/>
              <a:gd name="connsiteX345" fmla="*/ 470874 w 1363499"/>
              <a:gd name="connsiteY345" fmla="*/ 0 h 902418"/>
              <a:gd name="connsiteX346" fmla="*/ 472243 w 1363499"/>
              <a:gd name="connsiteY346" fmla="*/ 0 h 902418"/>
              <a:gd name="connsiteX347" fmla="*/ 473611 w 1363499"/>
              <a:gd name="connsiteY347" fmla="*/ 0 h 902418"/>
              <a:gd name="connsiteX348" fmla="*/ 474972 w 1363499"/>
              <a:gd name="connsiteY348" fmla="*/ 0 h 902418"/>
              <a:gd name="connsiteX349" fmla="*/ 476340 w 1363499"/>
              <a:gd name="connsiteY349" fmla="*/ 0 h 902418"/>
              <a:gd name="connsiteX350" fmla="*/ 477701 w 1363499"/>
              <a:gd name="connsiteY350" fmla="*/ 0 h 902418"/>
              <a:gd name="connsiteX351" fmla="*/ 479069 w 1363499"/>
              <a:gd name="connsiteY351" fmla="*/ 0 h 902418"/>
              <a:gd name="connsiteX352" fmla="*/ 480430 w 1363499"/>
              <a:gd name="connsiteY352" fmla="*/ 0 h 902418"/>
              <a:gd name="connsiteX353" fmla="*/ 481798 w 1363499"/>
              <a:gd name="connsiteY353" fmla="*/ 0 h 902418"/>
              <a:gd name="connsiteX354" fmla="*/ 483159 w 1363499"/>
              <a:gd name="connsiteY354" fmla="*/ 0 h 902418"/>
              <a:gd name="connsiteX355" fmla="*/ 484527 w 1363499"/>
              <a:gd name="connsiteY355" fmla="*/ 0 h 902418"/>
              <a:gd name="connsiteX356" fmla="*/ 485888 w 1363499"/>
              <a:gd name="connsiteY356" fmla="*/ 0 h 902418"/>
              <a:gd name="connsiteX357" fmla="*/ 487256 w 1363499"/>
              <a:gd name="connsiteY357" fmla="*/ 0 h 902418"/>
              <a:gd name="connsiteX358" fmla="*/ 488624 w 1363499"/>
              <a:gd name="connsiteY358" fmla="*/ 0 h 902418"/>
              <a:gd name="connsiteX359" fmla="*/ 489985 w 1363499"/>
              <a:gd name="connsiteY359" fmla="*/ 0 h 902418"/>
              <a:gd name="connsiteX360" fmla="*/ 491354 w 1363499"/>
              <a:gd name="connsiteY360" fmla="*/ 0 h 902418"/>
              <a:gd name="connsiteX361" fmla="*/ 492714 w 1363499"/>
              <a:gd name="connsiteY361" fmla="*/ 0 h 902418"/>
              <a:gd name="connsiteX362" fmla="*/ 494083 w 1363499"/>
              <a:gd name="connsiteY362" fmla="*/ 0 h 902418"/>
              <a:gd name="connsiteX363" fmla="*/ 495444 w 1363499"/>
              <a:gd name="connsiteY363" fmla="*/ 0 h 902418"/>
              <a:gd name="connsiteX364" fmla="*/ 496812 w 1363499"/>
              <a:gd name="connsiteY364" fmla="*/ 0 h 902418"/>
              <a:gd name="connsiteX365" fmla="*/ 498173 w 1363499"/>
              <a:gd name="connsiteY365" fmla="*/ 0 h 902418"/>
              <a:gd name="connsiteX366" fmla="*/ 499541 w 1363499"/>
              <a:gd name="connsiteY366" fmla="*/ 0 h 902418"/>
              <a:gd name="connsiteX367" fmla="*/ 500902 w 1363499"/>
              <a:gd name="connsiteY367" fmla="*/ 0 h 902418"/>
              <a:gd name="connsiteX368" fmla="*/ 502270 w 1363499"/>
              <a:gd name="connsiteY368" fmla="*/ 0 h 902418"/>
              <a:gd name="connsiteX369" fmla="*/ 503638 w 1363499"/>
              <a:gd name="connsiteY369" fmla="*/ 0 h 902418"/>
              <a:gd name="connsiteX370" fmla="*/ 504999 w 1363499"/>
              <a:gd name="connsiteY370" fmla="*/ 0 h 902418"/>
              <a:gd name="connsiteX371" fmla="*/ 506367 w 1363499"/>
              <a:gd name="connsiteY371" fmla="*/ 0 h 902418"/>
              <a:gd name="connsiteX372" fmla="*/ 507728 w 1363499"/>
              <a:gd name="connsiteY372" fmla="*/ 0 h 902418"/>
              <a:gd name="connsiteX373" fmla="*/ 509096 w 1363499"/>
              <a:gd name="connsiteY373" fmla="*/ 0 h 902418"/>
              <a:gd name="connsiteX374" fmla="*/ 510457 w 1363499"/>
              <a:gd name="connsiteY374" fmla="*/ 0 h 902418"/>
              <a:gd name="connsiteX375" fmla="*/ 511825 w 1363499"/>
              <a:gd name="connsiteY375" fmla="*/ 0 h 902418"/>
              <a:gd name="connsiteX376" fmla="*/ 513186 w 1363499"/>
              <a:gd name="connsiteY376" fmla="*/ 0 h 902418"/>
              <a:gd name="connsiteX377" fmla="*/ 514554 w 1363499"/>
              <a:gd name="connsiteY377" fmla="*/ 0 h 902418"/>
              <a:gd name="connsiteX378" fmla="*/ 515915 w 1363499"/>
              <a:gd name="connsiteY378" fmla="*/ 0 h 902418"/>
              <a:gd name="connsiteX379" fmla="*/ 517284 w 1363499"/>
              <a:gd name="connsiteY379" fmla="*/ 0 h 902418"/>
              <a:gd name="connsiteX380" fmla="*/ 518652 w 1363499"/>
              <a:gd name="connsiteY380" fmla="*/ 0 h 902418"/>
              <a:gd name="connsiteX381" fmla="*/ 520013 w 1363499"/>
              <a:gd name="connsiteY381" fmla="*/ 0 h 902418"/>
              <a:gd name="connsiteX382" fmla="*/ 521381 w 1363499"/>
              <a:gd name="connsiteY382" fmla="*/ 0 h 902418"/>
              <a:gd name="connsiteX383" fmla="*/ 522742 w 1363499"/>
              <a:gd name="connsiteY383" fmla="*/ 0 h 902418"/>
              <a:gd name="connsiteX384" fmla="*/ 524110 w 1363499"/>
              <a:gd name="connsiteY384" fmla="*/ 0 h 902418"/>
              <a:gd name="connsiteX385" fmla="*/ 525471 w 1363499"/>
              <a:gd name="connsiteY385" fmla="*/ 0 h 902418"/>
              <a:gd name="connsiteX386" fmla="*/ 526839 w 1363499"/>
              <a:gd name="connsiteY386" fmla="*/ 0 h 902418"/>
              <a:gd name="connsiteX387" fmla="*/ 528200 w 1363499"/>
              <a:gd name="connsiteY387" fmla="*/ 0 h 902418"/>
              <a:gd name="connsiteX388" fmla="*/ 529568 w 1363499"/>
              <a:gd name="connsiteY388" fmla="*/ 0 h 902418"/>
              <a:gd name="connsiteX389" fmla="*/ 530929 w 1363499"/>
              <a:gd name="connsiteY389" fmla="*/ 0 h 902418"/>
              <a:gd name="connsiteX390" fmla="*/ 532297 w 1363499"/>
              <a:gd name="connsiteY390" fmla="*/ 0 h 902418"/>
              <a:gd name="connsiteX391" fmla="*/ 533658 w 1363499"/>
              <a:gd name="connsiteY391" fmla="*/ 0 h 902418"/>
              <a:gd name="connsiteX392" fmla="*/ 535026 w 1363499"/>
              <a:gd name="connsiteY392" fmla="*/ 0 h 902418"/>
              <a:gd name="connsiteX393" fmla="*/ 536394 w 1363499"/>
              <a:gd name="connsiteY393" fmla="*/ 0 h 902418"/>
              <a:gd name="connsiteX394" fmla="*/ 537755 w 1363499"/>
              <a:gd name="connsiteY394" fmla="*/ 0 h 902418"/>
              <a:gd name="connsiteX395" fmla="*/ 539124 w 1363499"/>
              <a:gd name="connsiteY395" fmla="*/ 0 h 902418"/>
              <a:gd name="connsiteX396" fmla="*/ 540485 w 1363499"/>
              <a:gd name="connsiteY396" fmla="*/ 0 h 902418"/>
              <a:gd name="connsiteX397" fmla="*/ 541853 w 1363499"/>
              <a:gd name="connsiteY397" fmla="*/ 0 h 902418"/>
              <a:gd name="connsiteX398" fmla="*/ 543214 w 1363499"/>
              <a:gd name="connsiteY398" fmla="*/ 0 h 902418"/>
              <a:gd name="connsiteX399" fmla="*/ 544582 w 1363499"/>
              <a:gd name="connsiteY399" fmla="*/ 0 h 902418"/>
              <a:gd name="connsiteX400" fmla="*/ 545943 w 1363499"/>
              <a:gd name="connsiteY400" fmla="*/ 0 h 902418"/>
              <a:gd name="connsiteX401" fmla="*/ 547311 w 1363499"/>
              <a:gd name="connsiteY401" fmla="*/ 0 h 902418"/>
              <a:gd name="connsiteX402" fmla="*/ 548672 w 1363499"/>
              <a:gd name="connsiteY402" fmla="*/ 0 h 902418"/>
              <a:gd name="connsiteX403" fmla="*/ 550040 w 1363499"/>
              <a:gd name="connsiteY403" fmla="*/ 0 h 902418"/>
              <a:gd name="connsiteX404" fmla="*/ 551408 w 1363499"/>
              <a:gd name="connsiteY404" fmla="*/ 0 h 902418"/>
              <a:gd name="connsiteX405" fmla="*/ 552769 w 1363499"/>
              <a:gd name="connsiteY405" fmla="*/ 0 h 902418"/>
              <a:gd name="connsiteX406" fmla="*/ 554137 w 1363499"/>
              <a:gd name="connsiteY406" fmla="*/ 0 h 902418"/>
              <a:gd name="connsiteX407" fmla="*/ 555498 w 1363499"/>
              <a:gd name="connsiteY407" fmla="*/ 0 h 902418"/>
              <a:gd name="connsiteX408" fmla="*/ 556866 w 1363499"/>
              <a:gd name="connsiteY408" fmla="*/ 0 h 902418"/>
              <a:gd name="connsiteX409" fmla="*/ 558227 w 1363499"/>
              <a:gd name="connsiteY409" fmla="*/ 0 h 902418"/>
              <a:gd name="connsiteX410" fmla="*/ 559596 w 1363499"/>
              <a:gd name="connsiteY410" fmla="*/ 0 h 902418"/>
              <a:gd name="connsiteX411" fmla="*/ 560956 w 1363499"/>
              <a:gd name="connsiteY411" fmla="*/ 0 h 902418"/>
              <a:gd name="connsiteX412" fmla="*/ 562325 w 1363499"/>
              <a:gd name="connsiteY412" fmla="*/ 0 h 902418"/>
              <a:gd name="connsiteX413" fmla="*/ 563686 w 1363499"/>
              <a:gd name="connsiteY413" fmla="*/ 0 h 902418"/>
              <a:gd name="connsiteX414" fmla="*/ 565054 w 1363499"/>
              <a:gd name="connsiteY414" fmla="*/ 0 h 902418"/>
              <a:gd name="connsiteX415" fmla="*/ 566422 w 1363499"/>
              <a:gd name="connsiteY415" fmla="*/ 0 h 902418"/>
              <a:gd name="connsiteX416" fmla="*/ 567783 w 1363499"/>
              <a:gd name="connsiteY416" fmla="*/ 0 h 902418"/>
              <a:gd name="connsiteX417" fmla="*/ 569151 w 1363499"/>
              <a:gd name="connsiteY417" fmla="*/ 0 h 902418"/>
              <a:gd name="connsiteX418" fmla="*/ 570512 w 1363499"/>
              <a:gd name="connsiteY418" fmla="*/ 0 h 902418"/>
              <a:gd name="connsiteX419" fmla="*/ 571880 w 1363499"/>
              <a:gd name="connsiteY419" fmla="*/ 0 h 902418"/>
              <a:gd name="connsiteX420" fmla="*/ 573241 w 1363499"/>
              <a:gd name="connsiteY420" fmla="*/ 0 h 902418"/>
              <a:gd name="connsiteX421" fmla="*/ 574609 w 1363499"/>
              <a:gd name="connsiteY421" fmla="*/ 0 h 902418"/>
              <a:gd name="connsiteX422" fmla="*/ 575970 w 1363499"/>
              <a:gd name="connsiteY422" fmla="*/ 0 h 902418"/>
              <a:gd name="connsiteX423" fmla="*/ 577338 w 1363499"/>
              <a:gd name="connsiteY423" fmla="*/ 0 h 902418"/>
              <a:gd name="connsiteX424" fmla="*/ 578699 w 1363499"/>
              <a:gd name="connsiteY424" fmla="*/ 0 h 902418"/>
              <a:gd name="connsiteX425" fmla="*/ 580067 w 1363499"/>
              <a:gd name="connsiteY425" fmla="*/ 0 h 902418"/>
              <a:gd name="connsiteX426" fmla="*/ 581435 w 1363499"/>
              <a:gd name="connsiteY426" fmla="*/ 0 h 902418"/>
              <a:gd name="connsiteX427" fmla="*/ 582796 w 1363499"/>
              <a:gd name="connsiteY427" fmla="*/ 0 h 902418"/>
              <a:gd name="connsiteX428" fmla="*/ 584165 w 1363499"/>
              <a:gd name="connsiteY428" fmla="*/ 0 h 902418"/>
              <a:gd name="connsiteX429" fmla="*/ 585526 w 1363499"/>
              <a:gd name="connsiteY429" fmla="*/ 0 h 902418"/>
              <a:gd name="connsiteX430" fmla="*/ 586894 w 1363499"/>
              <a:gd name="connsiteY430" fmla="*/ 0 h 902418"/>
              <a:gd name="connsiteX431" fmla="*/ 588255 w 1363499"/>
              <a:gd name="connsiteY431" fmla="*/ 0 h 902418"/>
              <a:gd name="connsiteX432" fmla="*/ 589623 w 1363499"/>
              <a:gd name="connsiteY432" fmla="*/ 0 h 902418"/>
              <a:gd name="connsiteX433" fmla="*/ 590984 w 1363499"/>
              <a:gd name="connsiteY433" fmla="*/ 0 h 902418"/>
              <a:gd name="connsiteX434" fmla="*/ 592352 w 1363499"/>
              <a:gd name="connsiteY434" fmla="*/ 0 h 902418"/>
              <a:gd name="connsiteX435" fmla="*/ 593713 w 1363499"/>
              <a:gd name="connsiteY435" fmla="*/ 0 h 902418"/>
              <a:gd name="connsiteX436" fmla="*/ 595081 w 1363499"/>
              <a:gd name="connsiteY436" fmla="*/ 0 h 902418"/>
              <a:gd name="connsiteX437" fmla="*/ 596442 w 1363499"/>
              <a:gd name="connsiteY437" fmla="*/ 0 h 902418"/>
              <a:gd name="connsiteX438" fmla="*/ 597810 w 1363499"/>
              <a:gd name="connsiteY438" fmla="*/ 0 h 902418"/>
              <a:gd name="connsiteX439" fmla="*/ 599178 w 1363499"/>
              <a:gd name="connsiteY439" fmla="*/ 0 h 902418"/>
              <a:gd name="connsiteX440" fmla="*/ 600539 w 1363499"/>
              <a:gd name="connsiteY440" fmla="*/ 0 h 902418"/>
              <a:gd name="connsiteX441" fmla="*/ 601907 w 1363499"/>
              <a:gd name="connsiteY441" fmla="*/ 0 h 902418"/>
              <a:gd name="connsiteX442" fmla="*/ 603268 w 1363499"/>
              <a:gd name="connsiteY442" fmla="*/ 0 h 902418"/>
              <a:gd name="connsiteX443" fmla="*/ 604636 w 1363499"/>
              <a:gd name="connsiteY443" fmla="*/ 0 h 902418"/>
              <a:gd name="connsiteX444" fmla="*/ 605997 w 1363499"/>
              <a:gd name="connsiteY444" fmla="*/ 0 h 902418"/>
              <a:gd name="connsiteX445" fmla="*/ 607366 w 1363499"/>
              <a:gd name="connsiteY445" fmla="*/ 0 h 902418"/>
              <a:gd name="connsiteX446" fmla="*/ 608727 w 1363499"/>
              <a:gd name="connsiteY446" fmla="*/ 0 h 902418"/>
              <a:gd name="connsiteX447" fmla="*/ 610095 w 1363499"/>
              <a:gd name="connsiteY447" fmla="*/ 0 h 902418"/>
              <a:gd name="connsiteX448" fmla="*/ 611456 w 1363499"/>
              <a:gd name="connsiteY448" fmla="*/ 0 h 902418"/>
              <a:gd name="connsiteX449" fmla="*/ 612824 w 1363499"/>
              <a:gd name="connsiteY449" fmla="*/ 0 h 902418"/>
              <a:gd name="connsiteX450" fmla="*/ 614192 w 1363499"/>
              <a:gd name="connsiteY450" fmla="*/ 0 h 902418"/>
              <a:gd name="connsiteX451" fmla="*/ 615553 w 1363499"/>
              <a:gd name="connsiteY451" fmla="*/ 0 h 902418"/>
              <a:gd name="connsiteX452" fmla="*/ 616921 w 1363499"/>
              <a:gd name="connsiteY452" fmla="*/ 0 h 902418"/>
              <a:gd name="connsiteX453" fmla="*/ 618282 w 1363499"/>
              <a:gd name="connsiteY453" fmla="*/ 0 h 902418"/>
              <a:gd name="connsiteX454" fmla="*/ 619650 w 1363499"/>
              <a:gd name="connsiteY454" fmla="*/ 0 h 902418"/>
              <a:gd name="connsiteX455" fmla="*/ 621011 w 1363499"/>
              <a:gd name="connsiteY455" fmla="*/ 0 h 902418"/>
              <a:gd name="connsiteX456" fmla="*/ 622379 w 1363499"/>
              <a:gd name="connsiteY456" fmla="*/ 0 h 902418"/>
              <a:gd name="connsiteX457" fmla="*/ 623740 w 1363499"/>
              <a:gd name="connsiteY457" fmla="*/ 0 h 902418"/>
              <a:gd name="connsiteX458" fmla="*/ 625108 w 1363499"/>
              <a:gd name="connsiteY458" fmla="*/ 0 h 902418"/>
              <a:gd name="connsiteX459" fmla="*/ 626469 w 1363499"/>
              <a:gd name="connsiteY459" fmla="*/ 0 h 902418"/>
              <a:gd name="connsiteX460" fmla="*/ 627837 w 1363499"/>
              <a:gd name="connsiteY460" fmla="*/ 0 h 902418"/>
              <a:gd name="connsiteX461" fmla="*/ 629206 w 1363499"/>
              <a:gd name="connsiteY461" fmla="*/ 0 h 902418"/>
              <a:gd name="connsiteX462" fmla="*/ 630567 w 1363499"/>
              <a:gd name="connsiteY462" fmla="*/ 0 h 902418"/>
              <a:gd name="connsiteX463" fmla="*/ 631935 w 1363499"/>
              <a:gd name="connsiteY463" fmla="*/ 0 h 902418"/>
              <a:gd name="connsiteX464" fmla="*/ 633296 w 1363499"/>
              <a:gd name="connsiteY464" fmla="*/ 0 h 902418"/>
              <a:gd name="connsiteX465" fmla="*/ 634664 w 1363499"/>
              <a:gd name="connsiteY465" fmla="*/ 0 h 902418"/>
              <a:gd name="connsiteX466" fmla="*/ 636025 w 1363499"/>
              <a:gd name="connsiteY466" fmla="*/ 0 h 902418"/>
              <a:gd name="connsiteX467" fmla="*/ 637393 w 1363499"/>
              <a:gd name="connsiteY467" fmla="*/ 0 h 902418"/>
              <a:gd name="connsiteX468" fmla="*/ 638754 w 1363499"/>
              <a:gd name="connsiteY468" fmla="*/ 0 h 902418"/>
              <a:gd name="connsiteX469" fmla="*/ 640122 w 1363499"/>
              <a:gd name="connsiteY469" fmla="*/ 0 h 902418"/>
              <a:gd name="connsiteX470" fmla="*/ 641483 w 1363499"/>
              <a:gd name="connsiteY470" fmla="*/ 0 h 902418"/>
              <a:gd name="connsiteX471" fmla="*/ 642851 w 1363499"/>
              <a:gd name="connsiteY471" fmla="*/ 0 h 902418"/>
              <a:gd name="connsiteX472" fmla="*/ 644219 w 1363499"/>
              <a:gd name="connsiteY472" fmla="*/ 0 h 902418"/>
              <a:gd name="connsiteX473" fmla="*/ 645580 w 1363499"/>
              <a:gd name="connsiteY473" fmla="*/ 0 h 902418"/>
              <a:gd name="connsiteX474" fmla="*/ 646948 w 1363499"/>
              <a:gd name="connsiteY474" fmla="*/ 0 h 902418"/>
              <a:gd name="connsiteX475" fmla="*/ 648309 w 1363499"/>
              <a:gd name="connsiteY475" fmla="*/ 0 h 902418"/>
              <a:gd name="connsiteX476" fmla="*/ 649677 w 1363499"/>
              <a:gd name="connsiteY476" fmla="*/ 0 h 902418"/>
              <a:gd name="connsiteX477" fmla="*/ 651038 w 1363499"/>
              <a:gd name="connsiteY477" fmla="*/ 0 h 902418"/>
              <a:gd name="connsiteX478" fmla="*/ 652407 w 1363499"/>
              <a:gd name="connsiteY478" fmla="*/ 0 h 902418"/>
              <a:gd name="connsiteX479" fmla="*/ 653767 w 1363499"/>
              <a:gd name="connsiteY479" fmla="*/ 0 h 902418"/>
              <a:gd name="connsiteX480" fmla="*/ 655136 w 1363499"/>
              <a:gd name="connsiteY480" fmla="*/ 0 h 902418"/>
              <a:gd name="connsiteX481" fmla="*/ 656497 w 1363499"/>
              <a:gd name="connsiteY481" fmla="*/ 0 h 902418"/>
              <a:gd name="connsiteX482" fmla="*/ 657865 w 1363499"/>
              <a:gd name="connsiteY482" fmla="*/ 0 h 902418"/>
              <a:gd name="connsiteX483" fmla="*/ 659226 w 1363499"/>
              <a:gd name="connsiteY483" fmla="*/ 0 h 902418"/>
              <a:gd name="connsiteX484" fmla="*/ 660594 w 1363499"/>
              <a:gd name="connsiteY484" fmla="*/ 0 h 902418"/>
              <a:gd name="connsiteX485" fmla="*/ 661962 w 1363499"/>
              <a:gd name="connsiteY485" fmla="*/ 0 h 902418"/>
              <a:gd name="connsiteX486" fmla="*/ 663323 w 1363499"/>
              <a:gd name="connsiteY486" fmla="*/ 0 h 902418"/>
              <a:gd name="connsiteX487" fmla="*/ 664691 w 1363499"/>
              <a:gd name="connsiteY487" fmla="*/ 0 h 902418"/>
              <a:gd name="connsiteX488" fmla="*/ 666052 w 1363499"/>
              <a:gd name="connsiteY488" fmla="*/ 0 h 902418"/>
              <a:gd name="connsiteX489" fmla="*/ 667420 w 1363499"/>
              <a:gd name="connsiteY489" fmla="*/ 0 h 902418"/>
              <a:gd name="connsiteX490" fmla="*/ 668781 w 1363499"/>
              <a:gd name="connsiteY490" fmla="*/ 0 h 902418"/>
              <a:gd name="connsiteX491" fmla="*/ 670149 w 1363499"/>
              <a:gd name="connsiteY491" fmla="*/ 0 h 902418"/>
              <a:gd name="connsiteX492" fmla="*/ 671510 w 1363499"/>
              <a:gd name="connsiteY492" fmla="*/ 0 h 902418"/>
              <a:gd name="connsiteX493" fmla="*/ 672878 w 1363499"/>
              <a:gd name="connsiteY493" fmla="*/ 0 h 902418"/>
              <a:gd name="connsiteX494" fmla="*/ 674239 w 1363499"/>
              <a:gd name="connsiteY494" fmla="*/ 0 h 902418"/>
              <a:gd name="connsiteX495" fmla="*/ 675608 w 1363499"/>
              <a:gd name="connsiteY495" fmla="*/ 0 h 902418"/>
              <a:gd name="connsiteX496" fmla="*/ 676976 w 1363499"/>
              <a:gd name="connsiteY496" fmla="*/ 0 h 902418"/>
              <a:gd name="connsiteX497" fmla="*/ 678337 w 1363499"/>
              <a:gd name="connsiteY497" fmla="*/ 0 h 902418"/>
              <a:gd name="connsiteX498" fmla="*/ 679705 w 1363499"/>
              <a:gd name="connsiteY498" fmla="*/ 0 h 902418"/>
              <a:gd name="connsiteX499" fmla="*/ 681066 w 1363499"/>
              <a:gd name="connsiteY499" fmla="*/ 0 h 902418"/>
              <a:gd name="connsiteX500" fmla="*/ 682434 w 1363499"/>
              <a:gd name="connsiteY500" fmla="*/ 0 h 902418"/>
              <a:gd name="connsiteX501" fmla="*/ 683795 w 1363499"/>
              <a:gd name="connsiteY501" fmla="*/ 0 h 902418"/>
              <a:gd name="connsiteX502" fmla="*/ 685163 w 1363499"/>
              <a:gd name="connsiteY502" fmla="*/ 0 h 902418"/>
              <a:gd name="connsiteX503" fmla="*/ 686524 w 1363499"/>
              <a:gd name="connsiteY503" fmla="*/ 0 h 902418"/>
              <a:gd name="connsiteX504" fmla="*/ 687892 w 1363499"/>
              <a:gd name="connsiteY504" fmla="*/ 0 h 902418"/>
              <a:gd name="connsiteX505" fmla="*/ 689253 w 1363499"/>
              <a:gd name="connsiteY505" fmla="*/ 0 h 902418"/>
              <a:gd name="connsiteX506" fmla="*/ 690621 w 1363499"/>
              <a:gd name="connsiteY506" fmla="*/ 0 h 902418"/>
              <a:gd name="connsiteX507" fmla="*/ 691989 w 1363499"/>
              <a:gd name="connsiteY507" fmla="*/ 0 h 902418"/>
              <a:gd name="connsiteX508" fmla="*/ 693350 w 1363499"/>
              <a:gd name="connsiteY508" fmla="*/ 0 h 902418"/>
              <a:gd name="connsiteX509" fmla="*/ 694718 w 1363499"/>
              <a:gd name="connsiteY509" fmla="*/ 0 h 902418"/>
              <a:gd name="connsiteX510" fmla="*/ 696079 w 1363499"/>
              <a:gd name="connsiteY510" fmla="*/ 0 h 902418"/>
              <a:gd name="connsiteX511" fmla="*/ 697447 w 1363499"/>
              <a:gd name="connsiteY511" fmla="*/ 0 h 902418"/>
              <a:gd name="connsiteX512" fmla="*/ 698808 w 1363499"/>
              <a:gd name="connsiteY512" fmla="*/ 0 h 902418"/>
              <a:gd name="connsiteX513" fmla="*/ 700177 w 1363499"/>
              <a:gd name="connsiteY513" fmla="*/ 0 h 902418"/>
              <a:gd name="connsiteX514" fmla="*/ 701538 w 1363499"/>
              <a:gd name="connsiteY514" fmla="*/ 0 h 902418"/>
              <a:gd name="connsiteX515" fmla="*/ 702906 w 1363499"/>
              <a:gd name="connsiteY515" fmla="*/ 0 h 902418"/>
              <a:gd name="connsiteX516" fmla="*/ 704267 w 1363499"/>
              <a:gd name="connsiteY516" fmla="*/ 0 h 902418"/>
              <a:gd name="connsiteX517" fmla="*/ 705635 w 1363499"/>
              <a:gd name="connsiteY517" fmla="*/ 0 h 902418"/>
              <a:gd name="connsiteX518" fmla="*/ 707003 w 1363499"/>
              <a:gd name="connsiteY518" fmla="*/ 0 h 902418"/>
              <a:gd name="connsiteX519" fmla="*/ 708364 w 1363499"/>
              <a:gd name="connsiteY519" fmla="*/ 0 h 902418"/>
              <a:gd name="connsiteX520" fmla="*/ 709732 w 1363499"/>
              <a:gd name="connsiteY520" fmla="*/ 0 h 902418"/>
              <a:gd name="connsiteX521" fmla="*/ 711093 w 1363499"/>
              <a:gd name="connsiteY521" fmla="*/ 0 h 902418"/>
              <a:gd name="connsiteX522" fmla="*/ 712461 w 1363499"/>
              <a:gd name="connsiteY522" fmla="*/ 0 h 902418"/>
              <a:gd name="connsiteX523" fmla="*/ 713822 w 1363499"/>
              <a:gd name="connsiteY523" fmla="*/ 0 h 902418"/>
              <a:gd name="connsiteX524" fmla="*/ 715190 w 1363499"/>
              <a:gd name="connsiteY524" fmla="*/ 0 h 902418"/>
              <a:gd name="connsiteX525" fmla="*/ 716551 w 1363499"/>
              <a:gd name="connsiteY525" fmla="*/ 0 h 902418"/>
              <a:gd name="connsiteX526" fmla="*/ 717919 w 1363499"/>
              <a:gd name="connsiteY526" fmla="*/ 0 h 902418"/>
              <a:gd name="connsiteX527" fmla="*/ 719280 w 1363499"/>
              <a:gd name="connsiteY527" fmla="*/ 0 h 902418"/>
              <a:gd name="connsiteX528" fmla="*/ 720648 w 1363499"/>
              <a:gd name="connsiteY528" fmla="*/ 0 h 902418"/>
              <a:gd name="connsiteX529" fmla="*/ 722017 w 1363499"/>
              <a:gd name="connsiteY529" fmla="*/ 0 h 902418"/>
              <a:gd name="connsiteX530" fmla="*/ 723378 w 1363499"/>
              <a:gd name="connsiteY530" fmla="*/ 0 h 902418"/>
              <a:gd name="connsiteX531" fmla="*/ 724746 w 1363499"/>
              <a:gd name="connsiteY531" fmla="*/ 0 h 902418"/>
              <a:gd name="connsiteX532" fmla="*/ 726107 w 1363499"/>
              <a:gd name="connsiteY532" fmla="*/ 0 h 902418"/>
              <a:gd name="connsiteX533" fmla="*/ 727475 w 1363499"/>
              <a:gd name="connsiteY533" fmla="*/ 0 h 902418"/>
              <a:gd name="connsiteX534" fmla="*/ 728836 w 1363499"/>
              <a:gd name="connsiteY534" fmla="*/ 0 h 902418"/>
              <a:gd name="connsiteX535" fmla="*/ 730204 w 1363499"/>
              <a:gd name="connsiteY535" fmla="*/ 0 h 902418"/>
              <a:gd name="connsiteX536" fmla="*/ 731565 w 1363499"/>
              <a:gd name="connsiteY536" fmla="*/ 0 h 902418"/>
              <a:gd name="connsiteX537" fmla="*/ 732933 w 1363499"/>
              <a:gd name="connsiteY537" fmla="*/ 0 h 902418"/>
              <a:gd name="connsiteX538" fmla="*/ 734294 w 1363499"/>
              <a:gd name="connsiteY538" fmla="*/ 0 h 902418"/>
              <a:gd name="connsiteX539" fmla="*/ 735662 w 1363499"/>
              <a:gd name="connsiteY539" fmla="*/ 0 h 902418"/>
              <a:gd name="connsiteX540" fmla="*/ 737023 w 1363499"/>
              <a:gd name="connsiteY540" fmla="*/ 0 h 902418"/>
              <a:gd name="connsiteX541" fmla="*/ 738391 w 1363499"/>
              <a:gd name="connsiteY541" fmla="*/ 0 h 902418"/>
              <a:gd name="connsiteX542" fmla="*/ 739759 w 1363499"/>
              <a:gd name="connsiteY542" fmla="*/ 0 h 902418"/>
              <a:gd name="connsiteX543" fmla="*/ 741120 w 1363499"/>
              <a:gd name="connsiteY543" fmla="*/ 0 h 902418"/>
              <a:gd name="connsiteX544" fmla="*/ 742489 w 1363499"/>
              <a:gd name="connsiteY544" fmla="*/ 0 h 902418"/>
              <a:gd name="connsiteX545" fmla="*/ 743849 w 1363499"/>
              <a:gd name="connsiteY545" fmla="*/ 0 h 902418"/>
              <a:gd name="connsiteX546" fmla="*/ 745218 w 1363499"/>
              <a:gd name="connsiteY546" fmla="*/ 0 h 902418"/>
              <a:gd name="connsiteX547" fmla="*/ 746579 w 1363499"/>
              <a:gd name="connsiteY547" fmla="*/ 0 h 902418"/>
              <a:gd name="connsiteX548" fmla="*/ 747947 w 1363499"/>
              <a:gd name="connsiteY548" fmla="*/ 0 h 902418"/>
              <a:gd name="connsiteX549" fmla="*/ 749308 w 1363499"/>
              <a:gd name="connsiteY549" fmla="*/ 0 h 902418"/>
              <a:gd name="connsiteX550" fmla="*/ 750676 w 1363499"/>
              <a:gd name="connsiteY550" fmla="*/ 0 h 902418"/>
              <a:gd name="connsiteX551" fmla="*/ 752037 w 1363499"/>
              <a:gd name="connsiteY551" fmla="*/ 0 h 902418"/>
              <a:gd name="connsiteX552" fmla="*/ 753405 w 1363499"/>
              <a:gd name="connsiteY552" fmla="*/ 0 h 902418"/>
              <a:gd name="connsiteX553" fmla="*/ 754773 w 1363499"/>
              <a:gd name="connsiteY553" fmla="*/ 0 h 902418"/>
              <a:gd name="connsiteX554" fmla="*/ 756134 w 1363499"/>
              <a:gd name="connsiteY554" fmla="*/ 0 h 902418"/>
              <a:gd name="connsiteX555" fmla="*/ 757502 w 1363499"/>
              <a:gd name="connsiteY555" fmla="*/ 0 h 902418"/>
              <a:gd name="connsiteX556" fmla="*/ 758863 w 1363499"/>
              <a:gd name="connsiteY556" fmla="*/ 0 h 902418"/>
              <a:gd name="connsiteX557" fmla="*/ 760231 w 1363499"/>
              <a:gd name="connsiteY557" fmla="*/ 0 h 902418"/>
              <a:gd name="connsiteX558" fmla="*/ 761592 w 1363499"/>
              <a:gd name="connsiteY558" fmla="*/ 0 h 902418"/>
              <a:gd name="connsiteX559" fmla="*/ 762960 w 1363499"/>
              <a:gd name="connsiteY559" fmla="*/ 0 h 902418"/>
              <a:gd name="connsiteX560" fmla="*/ 764321 w 1363499"/>
              <a:gd name="connsiteY560" fmla="*/ 0 h 902418"/>
              <a:gd name="connsiteX561" fmla="*/ 765689 w 1363499"/>
              <a:gd name="connsiteY561" fmla="*/ 0 h 902418"/>
              <a:gd name="connsiteX562" fmla="*/ 767050 w 1363499"/>
              <a:gd name="connsiteY562" fmla="*/ 0 h 902418"/>
              <a:gd name="connsiteX563" fmla="*/ 768419 w 1363499"/>
              <a:gd name="connsiteY563" fmla="*/ 0 h 902418"/>
              <a:gd name="connsiteX564" fmla="*/ 769787 w 1363499"/>
              <a:gd name="connsiteY564" fmla="*/ 0 h 902418"/>
              <a:gd name="connsiteX565" fmla="*/ 771148 w 1363499"/>
              <a:gd name="connsiteY565" fmla="*/ 0 h 902418"/>
              <a:gd name="connsiteX566" fmla="*/ 772516 w 1363499"/>
              <a:gd name="connsiteY566" fmla="*/ 0 h 902418"/>
              <a:gd name="connsiteX567" fmla="*/ 773877 w 1363499"/>
              <a:gd name="connsiteY567" fmla="*/ 0 h 902418"/>
              <a:gd name="connsiteX568" fmla="*/ 775245 w 1363499"/>
              <a:gd name="connsiteY568" fmla="*/ 0 h 902418"/>
              <a:gd name="connsiteX569" fmla="*/ 776606 w 1363499"/>
              <a:gd name="connsiteY569" fmla="*/ 0 h 902418"/>
              <a:gd name="connsiteX570" fmla="*/ 777974 w 1363499"/>
              <a:gd name="connsiteY570" fmla="*/ 0 h 902418"/>
              <a:gd name="connsiteX571" fmla="*/ 779335 w 1363499"/>
              <a:gd name="connsiteY571" fmla="*/ 0 h 902418"/>
              <a:gd name="connsiteX572" fmla="*/ 780703 w 1363499"/>
              <a:gd name="connsiteY572" fmla="*/ 0 h 902418"/>
              <a:gd name="connsiteX573" fmla="*/ 782064 w 1363499"/>
              <a:gd name="connsiteY573" fmla="*/ 0 h 902418"/>
              <a:gd name="connsiteX574" fmla="*/ 783432 w 1363499"/>
              <a:gd name="connsiteY574" fmla="*/ 0 h 902418"/>
              <a:gd name="connsiteX575" fmla="*/ 784800 w 1363499"/>
              <a:gd name="connsiteY575" fmla="*/ 0 h 902418"/>
              <a:gd name="connsiteX576" fmla="*/ 786161 w 1363499"/>
              <a:gd name="connsiteY576" fmla="*/ 0 h 902418"/>
              <a:gd name="connsiteX577" fmla="*/ 787529 w 1363499"/>
              <a:gd name="connsiteY577" fmla="*/ 0 h 902418"/>
              <a:gd name="connsiteX578" fmla="*/ 788890 w 1363499"/>
              <a:gd name="connsiteY578" fmla="*/ 0 h 902418"/>
              <a:gd name="connsiteX579" fmla="*/ 790259 w 1363499"/>
              <a:gd name="connsiteY579" fmla="*/ 0 h 902418"/>
              <a:gd name="connsiteX580" fmla="*/ 791620 w 1363499"/>
              <a:gd name="connsiteY580" fmla="*/ 0 h 902418"/>
              <a:gd name="connsiteX581" fmla="*/ 792988 w 1363499"/>
              <a:gd name="connsiteY581" fmla="*/ 0 h 902418"/>
              <a:gd name="connsiteX582" fmla="*/ 794349 w 1363499"/>
              <a:gd name="connsiteY582" fmla="*/ 0 h 902418"/>
              <a:gd name="connsiteX583" fmla="*/ 795717 w 1363499"/>
              <a:gd name="connsiteY583" fmla="*/ 0 h 902418"/>
              <a:gd name="connsiteX584" fmla="*/ 797078 w 1363499"/>
              <a:gd name="connsiteY584" fmla="*/ 0 h 902418"/>
              <a:gd name="connsiteX585" fmla="*/ 798446 w 1363499"/>
              <a:gd name="connsiteY585" fmla="*/ 0 h 902418"/>
              <a:gd name="connsiteX586" fmla="*/ 799807 w 1363499"/>
              <a:gd name="connsiteY586" fmla="*/ 0 h 902418"/>
              <a:gd name="connsiteX587" fmla="*/ 801175 w 1363499"/>
              <a:gd name="connsiteY587" fmla="*/ 0 h 902418"/>
              <a:gd name="connsiteX588" fmla="*/ 802543 w 1363499"/>
              <a:gd name="connsiteY588" fmla="*/ 0 h 902418"/>
              <a:gd name="connsiteX589" fmla="*/ 803904 w 1363499"/>
              <a:gd name="connsiteY589" fmla="*/ 0 h 902418"/>
              <a:gd name="connsiteX590" fmla="*/ 805272 w 1363499"/>
              <a:gd name="connsiteY590" fmla="*/ 0 h 902418"/>
              <a:gd name="connsiteX591" fmla="*/ 806633 w 1363499"/>
              <a:gd name="connsiteY591" fmla="*/ 0 h 902418"/>
              <a:gd name="connsiteX592" fmla="*/ 808001 w 1363499"/>
              <a:gd name="connsiteY592" fmla="*/ 0 h 902418"/>
              <a:gd name="connsiteX593" fmla="*/ 809362 w 1363499"/>
              <a:gd name="connsiteY593" fmla="*/ 0 h 902418"/>
              <a:gd name="connsiteX594" fmla="*/ 810730 w 1363499"/>
              <a:gd name="connsiteY594" fmla="*/ 0 h 902418"/>
              <a:gd name="connsiteX595" fmla="*/ 812091 w 1363499"/>
              <a:gd name="connsiteY595" fmla="*/ 0 h 902418"/>
              <a:gd name="connsiteX596" fmla="*/ 813460 w 1363499"/>
              <a:gd name="connsiteY596" fmla="*/ 0 h 902418"/>
              <a:gd name="connsiteX597" fmla="*/ 814820 w 1363499"/>
              <a:gd name="connsiteY597" fmla="*/ 0 h 902418"/>
              <a:gd name="connsiteX598" fmla="*/ 816189 w 1363499"/>
              <a:gd name="connsiteY598" fmla="*/ 0 h 902418"/>
              <a:gd name="connsiteX599" fmla="*/ 817557 w 1363499"/>
              <a:gd name="connsiteY599" fmla="*/ 0 h 902418"/>
              <a:gd name="connsiteX600" fmla="*/ 818918 w 1363499"/>
              <a:gd name="connsiteY600" fmla="*/ 0 h 902418"/>
              <a:gd name="connsiteX601" fmla="*/ 820286 w 1363499"/>
              <a:gd name="connsiteY601" fmla="*/ 0 h 902418"/>
              <a:gd name="connsiteX602" fmla="*/ 821647 w 1363499"/>
              <a:gd name="connsiteY602" fmla="*/ 0 h 902418"/>
              <a:gd name="connsiteX603" fmla="*/ 823015 w 1363499"/>
              <a:gd name="connsiteY603" fmla="*/ 0 h 902418"/>
              <a:gd name="connsiteX604" fmla="*/ 824376 w 1363499"/>
              <a:gd name="connsiteY604" fmla="*/ 0 h 902418"/>
              <a:gd name="connsiteX605" fmla="*/ 825744 w 1363499"/>
              <a:gd name="connsiteY605" fmla="*/ 0 h 902418"/>
              <a:gd name="connsiteX606" fmla="*/ 827105 w 1363499"/>
              <a:gd name="connsiteY606" fmla="*/ 0 h 902418"/>
              <a:gd name="connsiteX607" fmla="*/ 828473 w 1363499"/>
              <a:gd name="connsiteY607" fmla="*/ 0 h 902418"/>
              <a:gd name="connsiteX608" fmla="*/ 829834 w 1363499"/>
              <a:gd name="connsiteY608" fmla="*/ 0 h 902418"/>
              <a:gd name="connsiteX609" fmla="*/ 831202 w 1363499"/>
              <a:gd name="connsiteY609" fmla="*/ 0 h 902418"/>
              <a:gd name="connsiteX610" fmla="*/ 832570 w 1363499"/>
              <a:gd name="connsiteY610" fmla="*/ 0 h 902418"/>
              <a:gd name="connsiteX611" fmla="*/ 833931 w 1363499"/>
              <a:gd name="connsiteY611" fmla="*/ 0 h 902418"/>
              <a:gd name="connsiteX612" fmla="*/ 835300 w 1363499"/>
              <a:gd name="connsiteY612" fmla="*/ 0 h 902418"/>
              <a:gd name="connsiteX613" fmla="*/ 836661 w 1363499"/>
              <a:gd name="connsiteY613" fmla="*/ 0 h 902418"/>
              <a:gd name="connsiteX614" fmla="*/ 838029 w 1363499"/>
              <a:gd name="connsiteY614" fmla="*/ 0 h 902418"/>
              <a:gd name="connsiteX615" fmla="*/ 839390 w 1363499"/>
              <a:gd name="connsiteY615" fmla="*/ 0 h 902418"/>
              <a:gd name="connsiteX616" fmla="*/ 840758 w 1363499"/>
              <a:gd name="connsiteY616" fmla="*/ 0 h 902418"/>
              <a:gd name="connsiteX617" fmla="*/ 842119 w 1363499"/>
              <a:gd name="connsiteY617" fmla="*/ 0 h 902418"/>
              <a:gd name="connsiteX618" fmla="*/ 843487 w 1363499"/>
              <a:gd name="connsiteY618" fmla="*/ 0 h 902418"/>
              <a:gd name="connsiteX619" fmla="*/ 844848 w 1363499"/>
              <a:gd name="connsiteY619" fmla="*/ 0 h 902418"/>
              <a:gd name="connsiteX620" fmla="*/ 846216 w 1363499"/>
              <a:gd name="connsiteY620" fmla="*/ 0 h 902418"/>
              <a:gd name="connsiteX621" fmla="*/ 847584 w 1363499"/>
              <a:gd name="connsiteY621" fmla="*/ 0 h 902418"/>
              <a:gd name="connsiteX622" fmla="*/ 848945 w 1363499"/>
              <a:gd name="connsiteY622" fmla="*/ 0 h 902418"/>
              <a:gd name="connsiteX623" fmla="*/ 850313 w 1363499"/>
              <a:gd name="connsiteY623" fmla="*/ 0 h 902418"/>
              <a:gd name="connsiteX624" fmla="*/ 851674 w 1363499"/>
              <a:gd name="connsiteY624" fmla="*/ 0 h 902418"/>
              <a:gd name="connsiteX625" fmla="*/ 853042 w 1363499"/>
              <a:gd name="connsiteY625" fmla="*/ 0 h 902418"/>
              <a:gd name="connsiteX626" fmla="*/ 854403 w 1363499"/>
              <a:gd name="connsiteY626" fmla="*/ 0 h 902418"/>
              <a:gd name="connsiteX627" fmla="*/ 855771 w 1363499"/>
              <a:gd name="connsiteY627" fmla="*/ 0 h 902418"/>
              <a:gd name="connsiteX628" fmla="*/ 857132 w 1363499"/>
              <a:gd name="connsiteY628" fmla="*/ 0 h 902418"/>
              <a:gd name="connsiteX629" fmla="*/ 858501 w 1363499"/>
              <a:gd name="connsiteY629" fmla="*/ 0 h 902418"/>
              <a:gd name="connsiteX630" fmla="*/ 859861 w 1363499"/>
              <a:gd name="connsiteY630" fmla="*/ 0 h 902418"/>
              <a:gd name="connsiteX631" fmla="*/ 861230 w 1363499"/>
              <a:gd name="connsiteY631" fmla="*/ 0 h 902418"/>
              <a:gd name="connsiteX632" fmla="*/ 862591 w 1363499"/>
              <a:gd name="connsiteY632" fmla="*/ 0 h 902418"/>
              <a:gd name="connsiteX633" fmla="*/ 863959 w 1363499"/>
              <a:gd name="connsiteY633" fmla="*/ 0 h 902418"/>
              <a:gd name="connsiteX634" fmla="*/ 865327 w 1363499"/>
              <a:gd name="connsiteY634" fmla="*/ 0 h 902418"/>
              <a:gd name="connsiteX635" fmla="*/ 866688 w 1363499"/>
              <a:gd name="connsiteY635" fmla="*/ 0 h 902418"/>
              <a:gd name="connsiteX636" fmla="*/ 868056 w 1363499"/>
              <a:gd name="connsiteY636" fmla="*/ 0 h 902418"/>
              <a:gd name="connsiteX637" fmla="*/ 869417 w 1363499"/>
              <a:gd name="connsiteY637" fmla="*/ 0 h 902418"/>
              <a:gd name="connsiteX638" fmla="*/ 870785 w 1363499"/>
              <a:gd name="connsiteY638" fmla="*/ 0 h 902418"/>
              <a:gd name="connsiteX639" fmla="*/ 872146 w 1363499"/>
              <a:gd name="connsiteY639" fmla="*/ 0 h 902418"/>
              <a:gd name="connsiteX640" fmla="*/ 873514 w 1363499"/>
              <a:gd name="connsiteY640" fmla="*/ 0 h 902418"/>
              <a:gd name="connsiteX641" fmla="*/ 874875 w 1363499"/>
              <a:gd name="connsiteY641" fmla="*/ 0 h 902418"/>
              <a:gd name="connsiteX642" fmla="*/ 876243 w 1363499"/>
              <a:gd name="connsiteY642" fmla="*/ 0 h 902418"/>
              <a:gd name="connsiteX643" fmla="*/ 877604 w 1363499"/>
              <a:gd name="connsiteY643" fmla="*/ 0 h 902418"/>
              <a:gd name="connsiteX644" fmla="*/ 878972 w 1363499"/>
              <a:gd name="connsiteY644" fmla="*/ 0 h 902418"/>
              <a:gd name="connsiteX645" fmla="*/ 880341 w 1363499"/>
              <a:gd name="connsiteY645" fmla="*/ 0 h 902418"/>
              <a:gd name="connsiteX646" fmla="*/ 881701 w 1363499"/>
              <a:gd name="connsiteY646" fmla="*/ 0 h 902418"/>
              <a:gd name="connsiteX647" fmla="*/ 883070 w 1363499"/>
              <a:gd name="connsiteY647" fmla="*/ 0 h 902418"/>
              <a:gd name="connsiteX648" fmla="*/ 884431 w 1363499"/>
              <a:gd name="connsiteY648" fmla="*/ 0 h 902418"/>
              <a:gd name="connsiteX649" fmla="*/ 885799 w 1363499"/>
              <a:gd name="connsiteY649" fmla="*/ 0 h 902418"/>
              <a:gd name="connsiteX650" fmla="*/ 887160 w 1363499"/>
              <a:gd name="connsiteY650" fmla="*/ 0 h 902418"/>
              <a:gd name="connsiteX651" fmla="*/ 888528 w 1363499"/>
              <a:gd name="connsiteY651" fmla="*/ 0 h 902418"/>
              <a:gd name="connsiteX652" fmla="*/ 889889 w 1363499"/>
              <a:gd name="connsiteY652" fmla="*/ 0 h 902418"/>
              <a:gd name="connsiteX653" fmla="*/ 891257 w 1363499"/>
              <a:gd name="connsiteY653" fmla="*/ 0 h 902418"/>
              <a:gd name="connsiteX654" fmla="*/ 892618 w 1363499"/>
              <a:gd name="connsiteY654" fmla="*/ 0 h 902418"/>
              <a:gd name="connsiteX655" fmla="*/ 893986 w 1363499"/>
              <a:gd name="connsiteY655" fmla="*/ 0 h 902418"/>
              <a:gd name="connsiteX656" fmla="*/ 895354 w 1363499"/>
              <a:gd name="connsiteY656" fmla="*/ 0 h 902418"/>
              <a:gd name="connsiteX657" fmla="*/ 896715 w 1363499"/>
              <a:gd name="connsiteY657" fmla="*/ 0 h 902418"/>
              <a:gd name="connsiteX658" fmla="*/ 898083 w 1363499"/>
              <a:gd name="connsiteY658" fmla="*/ 0 h 902418"/>
              <a:gd name="connsiteX659" fmla="*/ 899444 w 1363499"/>
              <a:gd name="connsiteY659" fmla="*/ 0 h 902418"/>
              <a:gd name="connsiteX660" fmla="*/ 900812 w 1363499"/>
              <a:gd name="connsiteY660" fmla="*/ 0 h 902418"/>
              <a:gd name="connsiteX661" fmla="*/ 902173 w 1363499"/>
              <a:gd name="connsiteY661" fmla="*/ 0 h 902418"/>
              <a:gd name="connsiteX662" fmla="*/ 903541 w 1363499"/>
              <a:gd name="connsiteY662" fmla="*/ 0 h 902418"/>
              <a:gd name="connsiteX663" fmla="*/ 904902 w 1363499"/>
              <a:gd name="connsiteY663" fmla="*/ 0 h 902418"/>
              <a:gd name="connsiteX664" fmla="*/ 906271 w 1363499"/>
              <a:gd name="connsiteY664" fmla="*/ 0 h 902418"/>
              <a:gd name="connsiteX665" fmla="*/ 907632 w 1363499"/>
              <a:gd name="connsiteY665" fmla="*/ 0 h 902418"/>
              <a:gd name="connsiteX666" fmla="*/ 909000 w 1363499"/>
              <a:gd name="connsiteY666" fmla="*/ 0 h 902418"/>
              <a:gd name="connsiteX667" fmla="*/ 910368 w 1363499"/>
              <a:gd name="connsiteY667" fmla="*/ 0 h 902418"/>
              <a:gd name="connsiteX668" fmla="*/ 911729 w 1363499"/>
              <a:gd name="connsiteY668" fmla="*/ 0 h 902418"/>
              <a:gd name="connsiteX669" fmla="*/ 913097 w 1363499"/>
              <a:gd name="connsiteY669" fmla="*/ 0 h 902418"/>
              <a:gd name="connsiteX670" fmla="*/ 914458 w 1363499"/>
              <a:gd name="connsiteY670" fmla="*/ 0 h 902418"/>
              <a:gd name="connsiteX671" fmla="*/ 915826 w 1363499"/>
              <a:gd name="connsiteY671" fmla="*/ 0 h 902418"/>
              <a:gd name="connsiteX672" fmla="*/ 917187 w 1363499"/>
              <a:gd name="connsiteY672" fmla="*/ 0 h 902418"/>
              <a:gd name="connsiteX673" fmla="*/ 918555 w 1363499"/>
              <a:gd name="connsiteY673" fmla="*/ 0 h 902418"/>
              <a:gd name="connsiteX674" fmla="*/ 919916 w 1363499"/>
              <a:gd name="connsiteY674" fmla="*/ 0 h 902418"/>
              <a:gd name="connsiteX675" fmla="*/ 921284 w 1363499"/>
              <a:gd name="connsiteY675" fmla="*/ 0 h 902418"/>
              <a:gd name="connsiteX676" fmla="*/ 922645 w 1363499"/>
              <a:gd name="connsiteY676" fmla="*/ 0 h 902418"/>
              <a:gd name="connsiteX677" fmla="*/ 924013 w 1363499"/>
              <a:gd name="connsiteY677" fmla="*/ 0 h 902418"/>
              <a:gd name="connsiteX678" fmla="*/ 925374 w 1363499"/>
              <a:gd name="connsiteY678" fmla="*/ 0 h 902418"/>
              <a:gd name="connsiteX679" fmla="*/ 926742 w 1363499"/>
              <a:gd name="connsiteY679" fmla="*/ 0 h 902418"/>
              <a:gd name="connsiteX680" fmla="*/ 928111 w 1363499"/>
              <a:gd name="connsiteY680" fmla="*/ 0 h 902418"/>
              <a:gd name="connsiteX681" fmla="*/ 929472 w 1363499"/>
              <a:gd name="connsiteY681" fmla="*/ 0 h 902418"/>
              <a:gd name="connsiteX682" fmla="*/ 930840 w 1363499"/>
              <a:gd name="connsiteY682" fmla="*/ 0 h 902418"/>
              <a:gd name="connsiteX683" fmla="*/ 932201 w 1363499"/>
              <a:gd name="connsiteY683" fmla="*/ 0 h 902418"/>
              <a:gd name="connsiteX684" fmla="*/ 933569 w 1363499"/>
              <a:gd name="connsiteY684" fmla="*/ 0 h 902418"/>
              <a:gd name="connsiteX685" fmla="*/ 934930 w 1363499"/>
              <a:gd name="connsiteY685" fmla="*/ 0 h 902418"/>
              <a:gd name="connsiteX686" fmla="*/ 936298 w 1363499"/>
              <a:gd name="connsiteY686" fmla="*/ 0 h 902418"/>
              <a:gd name="connsiteX687" fmla="*/ 937659 w 1363499"/>
              <a:gd name="connsiteY687" fmla="*/ 0 h 902418"/>
              <a:gd name="connsiteX688" fmla="*/ 939027 w 1363499"/>
              <a:gd name="connsiteY688" fmla="*/ 0 h 902418"/>
              <a:gd name="connsiteX689" fmla="*/ 940388 w 1363499"/>
              <a:gd name="connsiteY689" fmla="*/ 0 h 902418"/>
              <a:gd name="connsiteX690" fmla="*/ 941756 w 1363499"/>
              <a:gd name="connsiteY690" fmla="*/ 0 h 902418"/>
              <a:gd name="connsiteX691" fmla="*/ 943124 w 1363499"/>
              <a:gd name="connsiteY691" fmla="*/ 0 h 902418"/>
              <a:gd name="connsiteX692" fmla="*/ 944485 w 1363499"/>
              <a:gd name="connsiteY692" fmla="*/ 0 h 902418"/>
              <a:gd name="connsiteX693" fmla="*/ 945853 w 1363499"/>
              <a:gd name="connsiteY693" fmla="*/ 0 h 902418"/>
              <a:gd name="connsiteX694" fmla="*/ 947214 w 1363499"/>
              <a:gd name="connsiteY694" fmla="*/ 0 h 902418"/>
              <a:gd name="connsiteX695" fmla="*/ 948582 w 1363499"/>
              <a:gd name="connsiteY695" fmla="*/ 0 h 902418"/>
              <a:gd name="connsiteX696" fmla="*/ 949943 w 1363499"/>
              <a:gd name="connsiteY696" fmla="*/ 0 h 902418"/>
              <a:gd name="connsiteX697" fmla="*/ 951312 w 1363499"/>
              <a:gd name="connsiteY697" fmla="*/ 0 h 902418"/>
              <a:gd name="connsiteX698" fmla="*/ 952673 w 1363499"/>
              <a:gd name="connsiteY698" fmla="*/ 0 h 902418"/>
              <a:gd name="connsiteX699" fmla="*/ 954041 w 1363499"/>
              <a:gd name="connsiteY699" fmla="*/ 0 h 902418"/>
              <a:gd name="connsiteX700" fmla="*/ 955402 w 1363499"/>
              <a:gd name="connsiteY700" fmla="*/ 0 h 902418"/>
              <a:gd name="connsiteX701" fmla="*/ 956770 w 1363499"/>
              <a:gd name="connsiteY701" fmla="*/ 0 h 902418"/>
              <a:gd name="connsiteX702" fmla="*/ 958138 w 1363499"/>
              <a:gd name="connsiteY702" fmla="*/ 0 h 902418"/>
              <a:gd name="connsiteX703" fmla="*/ 959499 w 1363499"/>
              <a:gd name="connsiteY703" fmla="*/ 0 h 902418"/>
              <a:gd name="connsiteX704" fmla="*/ 960867 w 1363499"/>
              <a:gd name="connsiteY704" fmla="*/ 0 h 902418"/>
              <a:gd name="connsiteX705" fmla="*/ 962228 w 1363499"/>
              <a:gd name="connsiteY705" fmla="*/ 0 h 902418"/>
              <a:gd name="connsiteX706" fmla="*/ 963596 w 1363499"/>
              <a:gd name="connsiteY706" fmla="*/ 0 h 902418"/>
              <a:gd name="connsiteX707" fmla="*/ 964957 w 1363499"/>
              <a:gd name="connsiteY707" fmla="*/ 0 h 902418"/>
              <a:gd name="connsiteX708" fmla="*/ 966325 w 1363499"/>
              <a:gd name="connsiteY708" fmla="*/ 0 h 902418"/>
              <a:gd name="connsiteX709" fmla="*/ 967686 w 1363499"/>
              <a:gd name="connsiteY709" fmla="*/ 0 h 902418"/>
              <a:gd name="connsiteX710" fmla="*/ 969054 w 1363499"/>
              <a:gd name="connsiteY710" fmla="*/ 0 h 902418"/>
              <a:gd name="connsiteX711" fmla="*/ 970415 w 1363499"/>
              <a:gd name="connsiteY711" fmla="*/ 0 h 902418"/>
              <a:gd name="connsiteX712" fmla="*/ 971783 w 1363499"/>
              <a:gd name="connsiteY712" fmla="*/ 0 h 902418"/>
              <a:gd name="connsiteX713" fmla="*/ 973152 w 1363499"/>
              <a:gd name="connsiteY713" fmla="*/ 0 h 902418"/>
              <a:gd name="connsiteX714" fmla="*/ 974513 w 1363499"/>
              <a:gd name="connsiteY714" fmla="*/ 0 h 902418"/>
              <a:gd name="connsiteX715" fmla="*/ 975881 w 1363499"/>
              <a:gd name="connsiteY715" fmla="*/ 0 h 902418"/>
              <a:gd name="connsiteX716" fmla="*/ 977242 w 1363499"/>
              <a:gd name="connsiteY716" fmla="*/ 0 h 902418"/>
              <a:gd name="connsiteX717" fmla="*/ 978610 w 1363499"/>
              <a:gd name="connsiteY717" fmla="*/ 0 h 902418"/>
              <a:gd name="connsiteX718" fmla="*/ 979971 w 1363499"/>
              <a:gd name="connsiteY718" fmla="*/ 0 h 902418"/>
              <a:gd name="connsiteX719" fmla="*/ 981339 w 1363499"/>
              <a:gd name="connsiteY719" fmla="*/ 0 h 902418"/>
              <a:gd name="connsiteX720" fmla="*/ 982700 w 1363499"/>
              <a:gd name="connsiteY720" fmla="*/ 0 h 902418"/>
              <a:gd name="connsiteX721" fmla="*/ 984068 w 1363499"/>
              <a:gd name="connsiteY721" fmla="*/ 0 h 902418"/>
              <a:gd name="connsiteX722" fmla="*/ 985429 w 1363499"/>
              <a:gd name="connsiteY722" fmla="*/ 0 h 902418"/>
              <a:gd name="connsiteX723" fmla="*/ 986797 w 1363499"/>
              <a:gd name="connsiteY723" fmla="*/ 0 h 902418"/>
              <a:gd name="connsiteX724" fmla="*/ 988158 w 1363499"/>
              <a:gd name="connsiteY724" fmla="*/ 0 h 902418"/>
              <a:gd name="connsiteX725" fmla="*/ 989526 w 1363499"/>
              <a:gd name="connsiteY725" fmla="*/ 0 h 902418"/>
              <a:gd name="connsiteX726" fmla="*/ 990894 w 1363499"/>
              <a:gd name="connsiteY726" fmla="*/ 0 h 902418"/>
              <a:gd name="connsiteX727" fmla="*/ 992255 w 1363499"/>
              <a:gd name="connsiteY727" fmla="*/ 0 h 902418"/>
              <a:gd name="connsiteX728" fmla="*/ 993623 w 1363499"/>
              <a:gd name="connsiteY728" fmla="*/ 0 h 902418"/>
              <a:gd name="connsiteX729" fmla="*/ 994984 w 1363499"/>
              <a:gd name="connsiteY729" fmla="*/ 0 h 902418"/>
              <a:gd name="connsiteX730" fmla="*/ 996353 w 1363499"/>
              <a:gd name="connsiteY730" fmla="*/ 0 h 902418"/>
              <a:gd name="connsiteX731" fmla="*/ 997713 w 1363499"/>
              <a:gd name="connsiteY731" fmla="*/ 0 h 902418"/>
              <a:gd name="connsiteX732" fmla="*/ 999082 w 1363499"/>
              <a:gd name="connsiteY732" fmla="*/ 0 h 902418"/>
              <a:gd name="connsiteX733" fmla="*/ 1000443 w 1363499"/>
              <a:gd name="connsiteY733" fmla="*/ 0 h 902418"/>
              <a:gd name="connsiteX734" fmla="*/ 1001811 w 1363499"/>
              <a:gd name="connsiteY734" fmla="*/ 0 h 902418"/>
              <a:gd name="connsiteX735" fmla="*/ 1003172 w 1363499"/>
              <a:gd name="connsiteY735" fmla="*/ 0 h 902418"/>
              <a:gd name="connsiteX736" fmla="*/ 1004540 w 1363499"/>
              <a:gd name="connsiteY736" fmla="*/ 0 h 902418"/>
              <a:gd name="connsiteX737" fmla="*/ 1005908 w 1363499"/>
              <a:gd name="connsiteY737" fmla="*/ 0 h 902418"/>
              <a:gd name="connsiteX738" fmla="*/ 1007269 w 1363499"/>
              <a:gd name="connsiteY738" fmla="*/ 0 h 902418"/>
              <a:gd name="connsiteX739" fmla="*/ 1008637 w 1363499"/>
              <a:gd name="connsiteY739" fmla="*/ 0 h 902418"/>
              <a:gd name="connsiteX740" fmla="*/ 1009998 w 1363499"/>
              <a:gd name="connsiteY740" fmla="*/ 0 h 902418"/>
              <a:gd name="connsiteX741" fmla="*/ 1011366 w 1363499"/>
              <a:gd name="connsiteY741" fmla="*/ 0 h 902418"/>
              <a:gd name="connsiteX742" fmla="*/ 1012727 w 1363499"/>
              <a:gd name="connsiteY742" fmla="*/ 0 h 902418"/>
              <a:gd name="connsiteX743" fmla="*/ 1014095 w 1363499"/>
              <a:gd name="connsiteY743" fmla="*/ 0 h 902418"/>
              <a:gd name="connsiteX744" fmla="*/ 1015456 w 1363499"/>
              <a:gd name="connsiteY744" fmla="*/ 0 h 902418"/>
              <a:gd name="connsiteX745" fmla="*/ 1016824 w 1363499"/>
              <a:gd name="connsiteY745" fmla="*/ 0 h 902418"/>
              <a:gd name="connsiteX746" fmla="*/ 1018185 w 1363499"/>
              <a:gd name="connsiteY746" fmla="*/ 0 h 902418"/>
              <a:gd name="connsiteX747" fmla="*/ 1019554 w 1363499"/>
              <a:gd name="connsiteY747" fmla="*/ 0 h 902418"/>
              <a:gd name="connsiteX748" fmla="*/ 1020922 w 1363499"/>
              <a:gd name="connsiteY748" fmla="*/ 0 h 902418"/>
              <a:gd name="connsiteX749" fmla="*/ 1022283 w 1363499"/>
              <a:gd name="connsiteY749" fmla="*/ 0 h 902418"/>
              <a:gd name="connsiteX750" fmla="*/ 1023651 w 1363499"/>
              <a:gd name="connsiteY750" fmla="*/ 0 h 902418"/>
              <a:gd name="connsiteX751" fmla="*/ 1025012 w 1363499"/>
              <a:gd name="connsiteY751" fmla="*/ 0 h 902418"/>
              <a:gd name="connsiteX752" fmla="*/ 1026380 w 1363499"/>
              <a:gd name="connsiteY752" fmla="*/ 0 h 902418"/>
              <a:gd name="connsiteX753" fmla="*/ 1027741 w 1363499"/>
              <a:gd name="connsiteY753" fmla="*/ 0 h 902418"/>
              <a:gd name="connsiteX754" fmla="*/ 1029109 w 1363499"/>
              <a:gd name="connsiteY754" fmla="*/ 0 h 902418"/>
              <a:gd name="connsiteX755" fmla="*/ 1030470 w 1363499"/>
              <a:gd name="connsiteY755" fmla="*/ 0 h 902418"/>
              <a:gd name="connsiteX756" fmla="*/ 1031838 w 1363499"/>
              <a:gd name="connsiteY756" fmla="*/ 0 h 902418"/>
              <a:gd name="connsiteX757" fmla="*/ 1033199 w 1363499"/>
              <a:gd name="connsiteY757" fmla="*/ 0 h 902418"/>
              <a:gd name="connsiteX758" fmla="*/ 1034567 w 1363499"/>
              <a:gd name="connsiteY758" fmla="*/ 0 h 902418"/>
              <a:gd name="connsiteX759" fmla="*/ 1035935 w 1363499"/>
              <a:gd name="connsiteY759" fmla="*/ 0 h 902418"/>
              <a:gd name="connsiteX760" fmla="*/ 1037296 w 1363499"/>
              <a:gd name="connsiteY760" fmla="*/ 0 h 902418"/>
              <a:gd name="connsiteX761" fmla="*/ 1038664 w 1363499"/>
              <a:gd name="connsiteY761" fmla="*/ 0 h 902418"/>
              <a:gd name="connsiteX762" fmla="*/ 1040025 w 1363499"/>
              <a:gd name="connsiteY762" fmla="*/ 0 h 902418"/>
              <a:gd name="connsiteX763" fmla="*/ 1041394 w 1363499"/>
              <a:gd name="connsiteY763" fmla="*/ 0 h 902418"/>
              <a:gd name="connsiteX764" fmla="*/ 1042754 w 1363499"/>
              <a:gd name="connsiteY764" fmla="*/ 0 h 902418"/>
              <a:gd name="connsiteX765" fmla="*/ 1044123 w 1363499"/>
              <a:gd name="connsiteY765" fmla="*/ 0 h 902418"/>
              <a:gd name="connsiteX766" fmla="*/ 1045484 w 1363499"/>
              <a:gd name="connsiteY766" fmla="*/ 0 h 902418"/>
              <a:gd name="connsiteX767" fmla="*/ 1046852 w 1363499"/>
              <a:gd name="connsiteY767" fmla="*/ 0 h 902418"/>
              <a:gd name="connsiteX768" fmla="*/ 1048213 w 1363499"/>
              <a:gd name="connsiteY768" fmla="*/ 0 h 902418"/>
              <a:gd name="connsiteX769" fmla="*/ 1049581 w 1363499"/>
              <a:gd name="connsiteY769" fmla="*/ 0 h 902418"/>
              <a:gd name="connsiteX770" fmla="*/ 1050942 w 1363499"/>
              <a:gd name="connsiteY770" fmla="*/ 0 h 902418"/>
              <a:gd name="connsiteX771" fmla="*/ 1052310 w 1363499"/>
              <a:gd name="connsiteY771" fmla="*/ 0 h 902418"/>
              <a:gd name="connsiteX772" fmla="*/ 1053678 w 1363499"/>
              <a:gd name="connsiteY772" fmla="*/ 0 h 902418"/>
              <a:gd name="connsiteX773" fmla="*/ 1055039 w 1363499"/>
              <a:gd name="connsiteY773" fmla="*/ 0 h 902418"/>
              <a:gd name="connsiteX774" fmla="*/ 1056407 w 1363499"/>
              <a:gd name="connsiteY774" fmla="*/ 0 h 902418"/>
              <a:gd name="connsiteX775" fmla="*/ 1057768 w 1363499"/>
              <a:gd name="connsiteY775" fmla="*/ 0 h 902418"/>
              <a:gd name="connsiteX776" fmla="*/ 1059136 w 1363499"/>
              <a:gd name="connsiteY776" fmla="*/ 0 h 902418"/>
              <a:gd name="connsiteX777" fmla="*/ 1060497 w 1363499"/>
              <a:gd name="connsiteY777" fmla="*/ 0 h 902418"/>
              <a:gd name="connsiteX778" fmla="*/ 1061865 w 1363499"/>
              <a:gd name="connsiteY778" fmla="*/ 0 h 902418"/>
              <a:gd name="connsiteX779" fmla="*/ 1063226 w 1363499"/>
              <a:gd name="connsiteY779" fmla="*/ 0 h 902418"/>
              <a:gd name="connsiteX780" fmla="*/ 1064595 w 1363499"/>
              <a:gd name="connsiteY780" fmla="*/ 0 h 902418"/>
              <a:gd name="connsiteX781" fmla="*/ 1065955 w 1363499"/>
              <a:gd name="connsiteY781" fmla="*/ 0 h 902418"/>
              <a:gd name="connsiteX782" fmla="*/ 1067324 w 1363499"/>
              <a:gd name="connsiteY782" fmla="*/ 0 h 902418"/>
              <a:gd name="connsiteX783" fmla="*/ 1068692 w 1363499"/>
              <a:gd name="connsiteY783" fmla="*/ 0 h 902418"/>
              <a:gd name="connsiteX784" fmla="*/ 1070053 w 1363499"/>
              <a:gd name="connsiteY784" fmla="*/ 0 h 902418"/>
              <a:gd name="connsiteX785" fmla="*/ 1071421 w 1363499"/>
              <a:gd name="connsiteY785" fmla="*/ 0 h 902418"/>
              <a:gd name="connsiteX786" fmla="*/ 1072782 w 1363499"/>
              <a:gd name="connsiteY786" fmla="*/ 0 h 902418"/>
              <a:gd name="connsiteX787" fmla="*/ 1074150 w 1363499"/>
              <a:gd name="connsiteY787" fmla="*/ 0 h 902418"/>
              <a:gd name="connsiteX788" fmla="*/ 1075511 w 1363499"/>
              <a:gd name="connsiteY788" fmla="*/ 0 h 902418"/>
              <a:gd name="connsiteX789" fmla="*/ 1076879 w 1363499"/>
              <a:gd name="connsiteY789" fmla="*/ 0 h 902418"/>
              <a:gd name="connsiteX790" fmla="*/ 1078240 w 1363499"/>
              <a:gd name="connsiteY790" fmla="*/ 0 h 902418"/>
              <a:gd name="connsiteX791" fmla="*/ 1079608 w 1363499"/>
              <a:gd name="connsiteY791" fmla="*/ 0 h 902418"/>
              <a:gd name="connsiteX792" fmla="*/ 1080969 w 1363499"/>
              <a:gd name="connsiteY792" fmla="*/ 0 h 902418"/>
              <a:gd name="connsiteX793" fmla="*/ 1082337 w 1363499"/>
              <a:gd name="connsiteY793" fmla="*/ 0 h 902418"/>
              <a:gd name="connsiteX794" fmla="*/ 1083705 w 1363499"/>
              <a:gd name="connsiteY794" fmla="*/ 0 h 902418"/>
              <a:gd name="connsiteX795" fmla="*/ 1085066 w 1363499"/>
              <a:gd name="connsiteY795" fmla="*/ 0 h 902418"/>
              <a:gd name="connsiteX796" fmla="*/ 1086435 w 1363499"/>
              <a:gd name="connsiteY796" fmla="*/ 0 h 902418"/>
              <a:gd name="connsiteX797" fmla="*/ 1087795 w 1363499"/>
              <a:gd name="connsiteY797" fmla="*/ 0 h 902418"/>
              <a:gd name="connsiteX798" fmla="*/ 1089164 w 1363499"/>
              <a:gd name="connsiteY798" fmla="*/ 0 h 902418"/>
              <a:gd name="connsiteX799" fmla="*/ 1090525 w 1363499"/>
              <a:gd name="connsiteY799" fmla="*/ 0 h 902418"/>
              <a:gd name="connsiteX800" fmla="*/ 1091893 w 1363499"/>
              <a:gd name="connsiteY800" fmla="*/ 0 h 902418"/>
              <a:gd name="connsiteX801" fmla="*/ 1093254 w 1363499"/>
              <a:gd name="connsiteY801" fmla="*/ 0 h 902418"/>
              <a:gd name="connsiteX802" fmla="*/ 1094622 w 1363499"/>
              <a:gd name="connsiteY802" fmla="*/ 0 h 902418"/>
              <a:gd name="connsiteX803" fmla="*/ 1095983 w 1363499"/>
              <a:gd name="connsiteY803" fmla="*/ 0 h 902418"/>
              <a:gd name="connsiteX804" fmla="*/ 1097351 w 1363499"/>
              <a:gd name="connsiteY804" fmla="*/ 0 h 902418"/>
              <a:gd name="connsiteX805" fmla="*/ 1098719 w 1363499"/>
              <a:gd name="connsiteY805" fmla="*/ 0 h 902418"/>
              <a:gd name="connsiteX806" fmla="*/ 1100080 w 1363499"/>
              <a:gd name="connsiteY806" fmla="*/ 0 h 902418"/>
              <a:gd name="connsiteX807" fmla="*/ 1101448 w 1363499"/>
              <a:gd name="connsiteY807" fmla="*/ 0 h 902418"/>
              <a:gd name="connsiteX808" fmla="*/ 1102809 w 1363499"/>
              <a:gd name="connsiteY808" fmla="*/ 0 h 902418"/>
              <a:gd name="connsiteX809" fmla="*/ 1104177 w 1363499"/>
              <a:gd name="connsiteY809" fmla="*/ 0 h 902418"/>
              <a:gd name="connsiteX810" fmla="*/ 1105538 w 1363499"/>
              <a:gd name="connsiteY810" fmla="*/ 0 h 902418"/>
              <a:gd name="connsiteX811" fmla="*/ 1106906 w 1363499"/>
              <a:gd name="connsiteY811" fmla="*/ 0 h 902418"/>
              <a:gd name="connsiteX812" fmla="*/ 1108267 w 1363499"/>
              <a:gd name="connsiteY812" fmla="*/ 0 h 902418"/>
              <a:gd name="connsiteX813" fmla="*/ 1109636 w 1363499"/>
              <a:gd name="connsiteY813" fmla="*/ 0 h 902418"/>
              <a:gd name="connsiteX814" fmla="*/ 1110996 w 1363499"/>
              <a:gd name="connsiteY814" fmla="*/ 0 h 902418"/>
              <a:gd name="connsiteX815" fmla="*/ 1112365 w 1363499"/>
              <a:gd name="connsiteY815" fmla="*/ 0 h 902418"/>
              <a:gd name="connsiteX816" fmla="*/ 1113733 w 1363499"/>
              <a:gd name="connsiteY816" fmla="*/ 0 h 902418"/>
              <a:gd name="connsiteX817" fmla="*/ 1115094 w 1363499"/>
              <a:gd name="connsiteY817" fmla="*/ 0 h 902418"/>
              <a:gd name="connsiteX818" fmla="*/ 1116462 w 1363499"/>
              <a:gd name="connsiteY818" fmla="*/ 0 h 902418"/>
              <a:gd name="connsiteX819" fmla="*/ 1117823 w 1363499"/>
              <a:gd name="connsiteY819" fmla="*/ 0 h 902418"/>
              <a:gd name="connsiteX820" fmla="*/ 1119191 w 1363499"/>
              <a:gd name="connsiteY820" fmla="*/ 0 h 902418"/>
              <a:gd name="connsiteX821" fmla="*/ 1120552 w 1363499"/>
              <a:gd name="connsiteY821" fmla="*/ 0 h 902418"/>
              <a:gd name="connsiteX822" fmla="*/ 1121920 w 1363499"/>
              <a:gd name="connsiteY822" fmla="*/ 0 h 902418"/>
              <a:gd name="connsiteX823" fmla="*/ 1123281 w 1363499"/>
              <a:gd name="connsiteY823" fmla="*/ 0 h 902418"/>
              <a:gd name="connsiteX824" fmla="*/ 1124649 w 1363499"/>
              <a:gd name="connsiteY824" fmla="*/ 0 h 902418"/>
              <a:gd name="connsiteX825" fmla="*/ 1126010 w 1363499"/>
              <a:gd name="connsiteY825" fmla="*/ 0 h 902418"/>
              <a:gd name="connsiteX826" fmla="*/ 1127378 w 1363499"/>
              <a:gd name="connsiteY826" fmla="*/ 0 h 902418"/>
              <a:gd name="connsiteX827" fmla="*/ 1128739 w 1363499"/>
              <a:gd name="connsiteY827" fmla="*/ 0 h 902418"/>
              <a:gd name="connsiteX828" fmla="*/ 1130107 w 1363499"/>
              <a:gd name="connsiteY828" fmla="*/ 0 h 902418"/>
              <a:gd name="connsiteX829" fmla="*/ 1131475 w 1363499"/>
              <a:gd name="connsiteY829" fmla="*/ 0 h 902418"/>
              <a:gd name="connsiteX830" fmla="*/ 1132836 w 1363499"/>
              <a:gd name="connsiteY830" fmla="*/ 0 h 902418"/>
              <a:gd name="connsiteX831" fmla="*/ 1134205 w 1363499"/>
              <a:gd name="connsiteY831" fmla="*/ 0 h 902418"/>
              <a:gd name="connsiteX832" fmla="*/ 1135566 w 1363499"/>
              <a:gd name="connsiteY832" fmla="*/ 0 h 902418"/>
              <a:gd name="connsiteX833" fmla="*/ 1136934 w 1363499"/>
              <a:gd name="connsiteY833" fmla="*/ 0 h 902418"/>
              <a:gd name="connsiteX834" fmla="*/ 1138295 w 1363499"/>
              <a:gd name="connsiteY834" fmla="*/ 0 h 902418"/>
              <a:gd name="connsiteX835" fmla="*/ 1139663 w 1363499"/>
              <a:gd name="connsiteY835" fmla="*/ 0 h 902418"/>
              <a:gd name="connsiteX836" fmla="*/ 1141024 w 1363499"/>
              <a:gd name="connsiteY836" fmla="*/ 0 h 902418"/>
              <a:gd name="connsiteX837" fmla="*/ 1142392 w 1363499"/>
              <a:gd name="connsiteY837" fmla="*/ 0 h 902418"/>
              <a:gd name="connsiteX838" fmla="*/ 1143753 w 1363499"/>
              <a:gd name="connsiteY838" fmla="*/ 0 h 902418"/>
              <a:gd name="connsiteX839" fmla="*/ 1145121 w 1363499"/>
              <a:gd name="connsiteY839" fmla="*/ 0 h 902418"/>
              <a:gd name="connsiteX840" fmla="*/ 1146489 w 1363499"/>
              <a:gd name="connsiteY840" fmla="*/ 0 h 902418"/>
              <a:gd name="connsiteX841" fmla="*/ 1147850 w 1363499"/>
              <a:gd name="connsiteY841" fmla="*/ 0 h 902418"/>
              <a:gd name="connsiteX842" fmla="*/ 1149218 w 1363499"/>
              <a:gd name="connsiteY842" fmla="*/ 0 h 902418"/>
              <a:gd name="connsiteX843" fmla="*/ 1150579 w 1363499"/>
              <a:gd name="connsiteY843" fmla="*/ 0 h 902418"/>
              <a:gd name="connsiteX844" fmla="*/ 1151947 w 1363499"/>
              <a:gd name="connsiteY844" fmla="*/ 0 h 902418"/>
              <a:gd name="connsiteX845" fmla="*/ 1153308 w 1363499"/>
              <a:gd name="connsiteY845" fmla="*/ 0 h 902418"/>
              <a:gd name="connsiteX846" fmla="*/ 1154676 w 1363499"/>
              <a:gd name="connsiteY846" fmla="*/ 0 h 902418"/>
              <a:gd name="connsiteX847" fmla="*/ 1156037 w 1363499"/>
              <a:gd name="connsiteY847" fmla="*/ 0 h 902418"/>
              <a:gd name="connsiteX848" fmla="*/ 1157406 w 1363499"/>
              <a:gd name="connsiteY848" fmla="*/ 0 h 902418"/>
              <a:gd name="connsiteX849" fmla="*/ 1158767 w 1363499"/>
              <a:gd name="connsiteY849" fmla="*/ 0 h 902418"/>
              <a:gd name="connsiteX850" fmla="*/ 1160135 w 1363499"/>
              <a:gd name="connsiteY850" fmla="*/ 0 h 902418"/>
              <a:gd name="connsiteX851" fmla="*/ 1161503 w 1363499"/>
              <a:gd name="connsiteY851" fmla="*/ 0 h 902418"/>
              <a:gd name="connsiteX852" fmla="*/ 1162864 w 1363499"/>
              <a:gd name="connsiteY852" fmla="*/ 0 h 902418"/>
              <a:gd name="connsiteX853" fmla="*/ 1164232 w 1363499"/>
              <a:gd name="connsiteY853" fmla="*/ 0 h 902418"/>
              <a:gd name="connsiteX854" fmla="*/ 1165593 w 1363499"/>
              <a:gd name="connsiteY854" fmla="*/ 0 h 902418"/>
              <a:gd name="connsiteX855" fmla="*/ 1166961 w 1363499"/>
              <a:gd name="connsiteY855" fmla="*/ 0 h 902418"/>
              <a:gd name="connsiteX856" fmla="*/ 1168322 w 1363499"/>
              <a:gd name="connsiteY856" fmla="*/ 0 h 902418"/>
              <a:gd name="connsiteX857" fmla="*/ 1169690 w 1363499"/>
              <a:gd name="connsiteY857" fmla="*/ 902418 h 902418"/>
              <a:gd name="connsiteX858" fmla="*/ 1171051 w 1363499"/>
              <a:gd name="connsiteY858" fmla="*/ 902418 h 902418"/>
              <a:gd name="connsiteX859" fmla="*/ 1172419 w 1363499"/>
              <a:gd name="connsiteY859" fmla="*/ 902418 h 902418"/>
              <a:gd name="connsiteX860" fmla="*/ 1173780 w 1363499"/>
              <a:gd name="connsiteY860" fmla="*/ 902418 h 902418"/>
              <a:gd name="connsiteX861" fmla="*/ 1175148 w 1363499"/>
              <a:gd name="connsiteY861" fmla="*/ 902418 h 902418"/>
              <a:gd name="connsiteX862" fmla="*/ 1176517 w 1363499"/>
              <a:gd name="connsiteY862" fmla="*/ 902418 h 902418"/>
              <a:gd name="connsiteX863" fmla="*/ 1177877 w 1363499"/>
              <a:gd name="connsiteY863" fmla="*/ 902418 h 902418"/>
              <a:gd name="connsiteX864" fmla="*/ 1179246 w 1363499"/>
              <a:gd name="connsiteY864" fmla="*/ 902418 h 902418"/>
              <a:gd name="connsiteX865" fmla="*/ 1180607 w 1363499"/>
              <a:gd name="connsiteY865" fmla="*/ 902418 h 902418"/>
              <a:gd name="connsiteX866" fmla="*/ 1181975 w 1363499"/>
              <a:gd name="connsiteY866" fmla="*/ 902418 h 902418"/>
              <a:gd name="connsiteX867" fmla="*/ 1183336 w 1363499"/>
              <a:gd name="connsiteY867" fmla="*/ 902418 h 902418"/>
              <a:gd name="connsiteX868" fmla="*/ 1184704 w 1363499"/>
              <a:gd name="connsiteY868" fmla="*/ 902418 h 902418"/>
              <a:gd name="connsiteX869" fmla="*/ 1186065 w 1363499"/>
              <a:gd name="connsiteY869" fmla="*/ 902418 h 902418"/>
              <a:gd name="connsiteX870" fmla="*/ 1187433 w 1363499"/>
              <a:gd name="connsiteY870" fmla="*/ 902418 h 902418"/>
              <a:gd name="connsiteX871" fmla="*/ 1188794 w 1363499"/>
              <a:gd name="connsiteY871" fmla="*/ 902418 h 902418"/>
              <a:gd name="connsiteX872" fmla="*/ 1190162 w 1363499"/>
              <a:gd name="connsiteY872" fmla="*/ 902418 h 902418"/>
              <a:gd name="connsiteX873" fmla="*/ 1191523 w 1363499"/>
              <a:gd name="connsiteY873" fmla="*/ 902418 h 902418"/>
              <a:gd name="connsiteX874" fmla="*/ 1192891 w 1363499"/>
              <a:gd name="connsiteY874" fmla="*/ 902418 h 902418"/>
              <a:gd name="connsiteX875" fmla="*/ 1194259 w 1363499"/>
              <a:gd name="connsiteY875" fmla="*/ 902418 h 902418"/>
              <a:gd name="connsiteX876" fmla="*/ 1195620 w 1363499"/>
              <a:gd name="connsiteY876" fmla="*/ 902418 h 902418"/>
              <a:gd name="connsiteX877" fmla="*/ 1196988 w 1363499"/>
              <a:gd name="connsiteY877" fmla="*/ 902418 h 902418"/>
              <a:gd name="connsiteX878" fmla="*/ 1198349 w 1363499"/>
              <a:gd name="connsiteY878" fmla="*/ 902418 h 902418"/>
              <a:gd name="connsiteX879" fmla="*/ 1199717 w 1363499"/>
              <a:gd name="connsiteY879" fmla="*/ 902418 h 902418"/>
              <a:gd name="connsiteX880" fmla="*/ 1201078 w 1363499"/>
              <a:gd name="connsiteY880" fmla="*/ 902418 h 902418"/>
              <a:gd name="connsiteX881" fmla="*/ 1202447 w 1363499"/>
              <a:gd name="connsiteY881" fmla="*/ 902418 h 902418"/>
              <a:gd name="connsiteX882" fmla="*/ 1203807 w 1363499"/>
              <a:gd name="connsiteY882" fmla="*/ 902418 h 902418"/>
              <a:gd name="connsiteX883" fmla="*/ 1205176 w 1363499"/>
              <a:gd name="connsiteY883" fmla="*/ 902418 h 902418"/>
              <a:gd name="connsiteX884" fmla="*/ 1206537 w 1363499"/>
              <a:gd name="connsiteY884" fmla="*/ 902418 h 902418"/>
              <a:gd name="connsiteX885" fmla="*/ 1207905 w 1363499"/>
              <a:gd name="connsiteY885" fmla="*/ 902418 h 902418"/>
              <a:gd name="connsiteX886" fmla="*/ 1209273 w 1363499"/>
              <a:gd name="connsiteY886" fmla="*/ 902418 h 902418"/>
              <a:gd name="connsiteX887" fmla="*/ 1210634 w 1363499"/>
              <a:gd name="connsiteY887" fmla="*/ 902418 h 902418"/>
              <a:gd name="connsiteX888" fmla="*/ 1212002 w 1363499"/>
              <a:gd name="connsiteY888" fmla="*/ 902418 h 902418"/>
              <a:gd name="connsiteX889" fmla="*/ 1213363 w 1363499"/>
              <a:gd name="connsiteY889" fmla="*/ 902418 h 902418"/>
              <a:gd name="connsiteX890" fmla="*/ 1214731 w 1363499"/>
              <a:gd name="connsiteY890" fmla="*/ 902418 h 902418"/>
              <a:gd name="connsiteX891" fmla="*/ 1216092 w 1363499"/>
              <a:gd name="connsiteY891" fmla="*/ 902418 h 902418"/>
              <a:gd name="connsiteX892" fmla="*/ 1217460 w 1363499"/>
              <a:gd name="connsiteY892" fmla="*/ 902418 h 902418"/>
              <a:gd name="connsiteX893" fmla="*/ 1218821 w 1363499"/>
              <a:gd name="connsiteY893" fmla="*/ 902418 h 902418"/>
              <a:gd name="connsiteX894" fmla="*/ 1220189 w 1363499"/>
              <a:gd name="connsiteY894" fmla="*/ 902418 h 902418"/>
              <a:gd name="connsiteX895" fmla="*/ 1221550 w 1363499"/>
              <a:gd name="connsiteY895" fmla="*/ 902418 h 902418"/>
              <a:gd name="connsiteX896" fmla="*/ 1222918 w 1363499"/>
              <a:gd name="connsiteY896" fmla="*/ 902418 h 902418"/>
              <a:gd name="connsiteX897" fmla="*/ 1224287 w 1363499"/>
              <a:gd name="connsiteY897" fmla="*/ 902418 h 902418"/>
              <a:gd name="connsiteX898" fmla="*/ 1225648 w 1363499"/>
              <a:gd name="connsiteY898" fmla="*/ 902418 h 902418"/>
              <a:gd name="connsiteX899" fmla="*/ 1227016 w 1363499"/>
              <a:gd name="connsiteY899" fmla="*/ 902418 h 902418"/>
              <a:gd name="connsiteX900" fmla="*/ 1228377 w 1363499"/>
              <a:gd name="connsiteY900" fmla="*/ 902418 h 902418"/>
              <a:gd name="connsiteX901" fmla="*/ 1229745 w 1363499"/>
              <a:gd name="connsiteY901" fmla="*/ 902418 h 902418"/>
              <a:gd name="connsiteX902" fmla="*/ 1231106 w 1363499"/>
              <a:gd name="connsiteY902" fmla="*/ 902418 h 902418"/>
              <a:gd name="connsiteX903" fmla="*/ 1232474 w 1363499"/>
              <a:gd name="connsiteY903" fmla="*/ 902418 h 902418"/>
              <a:gd name="connsiteX904" fmla="*/ 1233835 w 1363499"/>
              <a:gd name="connsiteY904" fmla="*/ 902418 h 902418"/>
              <a:gd name="connsiteX905" fmla="*/ 1235203 w 1363499"/>
              <a:gd name="connsiteY905" fmla="*/ 902418 h 902418"/>
              <a:gd name="connsiteX906" fmla="*/ 1236564 w 1363499"/>
              <a:gd name="connsiteY906" fmla="*/ 902418 h 902418"/>
              <a:gd name="connsiteX907" fmla="*/ 1237932 w 1363499"/>
              <a:gd name="connsiteY907" fmla="*/ 902418 h 902418"/>
              <a:gd name="connsiteX908" fmla="*/ 1239300 w 1363499"/>
              <a:gd name="connsiteY908" fmla="*/ 902418 h 902418"/>
              <a:gd name="connsiteX909" fmla="*/ 1240661 w 1363499"/>
              <a:gd name="connsiteY909" fmla="*/ 902418 h 902418"/>
              <a:gd name="connsiteX910" fmla="*/ 1242029 w 1363499"/>
              <a:gd name="connsiteY910" fmla="*/ 902418 h 902418"/>
              <a:gd name="connsiteX911" fmla="*/ 1243390 w 1363499"/>
              <a:gd name="connsiteY911" fmla="*/ 902418 h 902418"/>
              <a:gd name="connsiteX912" fmla="*/ 1244758 w 1363499"/>
              <a:gd name="connsiteY912" fmla="*/ 902418 h 902418"/>
              <a:gd name="connsiteX913" fmla="*/ 1246119 w 1363499"/>
              <a:gd name="connsiteY913" fmla="*/ 902418 h 902418"/>
              <a:gd name="connsiteX914" fmla="*/ 1247488 w 1363499"/>
              <a:gd name="connsiteY914" fmla="*/ 902418 h 902418"/>
              <a:gd name="connsiteX915" fmla="*/ 1248848 w 1363499"/>
              <a:gd name="connsiteY915" fmla="*/ 902418 h 902418"/>
              <a:gd name="connsiteX916" fmla="*/ 1250217 w 1363499"/>
              <a:gd name="connsiteY916" fmla="*/ 902418 h 902418"/>
              <a:gd name="connsiteX917" fmla="*/ 1251578 w 1363499"/>
              <a:gd name="connsiteY917" fmla="*/ 902418 h 902418"/>
              <a:gd name="connsiteX918" fmla="*/ 1252946 w 1363499"/>
              <a:gd name="connsiteY918" fmla="*/ 902418 h 902418"/>
              <a:gd name="connsiteX919" fmla="*/ 1254307 w 1363499"/>
              <a:gd name="connsiteY919" fmla="*/ 902418 h 902418"/>
              <a:gd name="connsiteX920" fmla="*/ 1255675 w 1363499"/>
              <a:gd name="connsiteY920" fmla="*/ 902418 h 902418"/>
              <a:gd name="connsiteX921" fmla="*/ 1257043 w 1363499"/>
              <a:gd name="connsiteY921" fmla="*/ 902418 h 902418"/>
              <a:gd name="connsiteX922" fmla="*/ 1258404 w 1363499"/>
              <a:gd name="connsiteY922" fmla="*/ 902418 h 902418"/>
              <a:gd name="connsiteX923" fmla="*/ 1259772 w 1363499"/>
              <a:gd name="connsiteY923" fmla="*/ 902418 h 902418"/>
              <a:gd name="connsiteX924" fmla="*/ 1261133 w 1363499"/>
              <a:gd name="connsiteY924" fmla="*/ 902418 h 902418"/>
              <a:gd name="connsiteX925" fmla="*/ 1262501 w 1363499"/>
              <a:gd name="connsiteY925" fmla="*/ 902418 h 902418"/>
              <a:gd name="connsiteX926" fmla="*/ 1263862 w 1363499"/>
              <a:gd name="connsiteY926" fmla="*/ 902418 h 902418"/>
              <a:gd name="connsiteX927" fmla="*/ 1265230 w 1363499"/>
              <a:gd name="connsiteY927" fmla="*/ 902418 h 902418"/>
              <a:gd name="connsiteX928" fmla="*/ 1266591 w 1363499"/>
              <a:gd name="connsiteY928" fmla="*/ 902418 h 902418"/>
              <a:gd name="connsiteX929" fmla="*/ 1267959 w 1363499"/>
              <a:gd name="connsiteY929" fmla="*/ 902418 h 902418"/>
              <a:gd name="connsiteX930" fmla="*/ 1269320 w 1363499"/>
              <a:gd name="connsiteY930" fmla="*/ 902418 h 902418"/>
              <a:gd name="connsiteX931" fmla="*/ 1270689 w 1363499"/>
              <a:gd name="connsiteY931" fmla="*/ 902418 h 902418"/>
              <a:gd name="connsiteX932" fmla="*/ 1272057 w 1363499"/>
              <a:gd name="connsiteY932" fmla="*/ 902418 h 902418"/>
              <a:gd name="connsiteX933" fmla="*/ 1273418 w 1363499"/>
              <a:gd name="connsiteY933" fmla="*/ 902418 h 902418"/>
              <a:gd name="connsiteX934" fmla="*/ 1274786 w 1363499"/>
              <a:gd name="connsiteY934" fmla="*/ 902418 h 902418"/>
              <a:gd name="connsiteX935" fmla="*/ 1276147 w 1363499"/>
              <a:gd name="connsiteY935" fmla="*/ 902418 h 902418"/>
              <a:gd name="connsiteX936" fmla="*/ 1277515 w 1363499"/>
              <a:gd name="connsiteY936" fmla="*/ 902418 h 902418"/>
              <a:gd name="connsiteX937" fmla="*/ 1278876 w 1363499"/>
              <a:gd name="connsiteY937" fmla="*/ 902418 h 902418"/>
              <a:gd name="connsiteX938" fmla="*/ 1280244 w 1363499"/>
              <a:gd name="connsiteY938" fmla="*/ 902418 h 902418"/>
              <a:gd name="connsiteX939" fmla="*/ 1281605 w 1363499"/>
              <a:gd name="connsiteY939" fmla="*/ 902418 h 902418"/>
              <a:gd name="connsiteX940" fmla="*/ 1282973 w 1363499"/>
              <a:gd name="connsiteY940" fmla="*/ 902418 h 902418"/>
              <a:gd name="connsiteX941" fmla="*/ 1284334 w 1363499"/>
              <a:gd name="connsiteY941" fmla="*/ 902418 h 902418"/>
              <a:gd name="connsiteX942" fmla="*/ 1285702 w 1363499"/>
              <a:gd name="connsiteY942" fmla="*/ 902418 h 902418"/>
              <a:gd name="connsiteX943" fmla="*/ 1287070 w 1363499"/>
              <a:gd name="connsiteY943" fmla="*/ 902418 h 902418"/>
              <a:gd name="connsiteX944" fmla="*/ 1288431 w 1363499"/>
              <a:gd name="connsiteY944" fmla="*/ 902418 h 902418"/>
              <a:gd name="connsiteX945" fmla="*/ 1289799 w 1363499"/>
              <a:gd name="connsiteY945" fmla="*/ 902418 h 902418"/>
              <a:gd name="connsiteX946" fmla="*/ 1291160 w 1363499"/>
              <a:gd name="connsiteY946" fmla="*/ 902418 h 902418"/>
              <a:gd name="connsiteX947" fmla="*/ 1292528 w 1363499"/>
              <a:gd name="connsiteY947" fmla="*/ 902418 h 902418"/>
              <a:gd name="connsiteX948" fmla="*/ 1293889 w 1363499"/>
              <a:gd name="connsiteY948" fmla="*/ 902418 h 902418"/>
              <a:gd name="connsiteX949" fmla="*/ 1295258 w 1363499"/>
              <a:gd name="connsiteY949" fmla="*/ 902418 h 902418"/>
              <a:gd name="connsiteX950" fmla="*/ 1296619 w 1363499"/>
              <a:gd name="connsiteY950" fmla="*/ 902418 h 902418"/>
              <a:gd name="connsiteX951" fmla="*/ 1297987 w 1363499"/>
              <a:gd name="connsiteY951" fmla="*/ 902418 h 902418"/>
              <a:gd name="connsiteX952" fmla="*/ 1299348 w 1363499"/>
              <a:gd name="connsiteY952" fmla="*/ 902418 h 902418"/>
              <a:gd name="connsiteX953" fmla="*/ 1300716 w 1363499"/>
              <a:gd name="connsiteY953" fmla="*/ 902418 h 902418"/>
              <a:gd name="connsiteX954" fmla="*/ 1302084 w 1363499"/>
              <a:gd name="connsiteY954" fmla="*/ 902418 h 902418"/>
              <a:gd name="connsiteX955" fmla="*/ 1303445 w 1363499"/>
              <a:gd name="connsiteY955" fmla="*/ 902418 h 902418"/>
              <a:gd name="connsiteX956" fmla="*/ 1304813 w 1363499"/>
              <a:gd name="connsiteY956" fmla="*/ 902418 h 902418"/>
              <a:gd name="connsiteX957" fmla="*/ 1306174 w 1363499"/>
              <a:gd name="connsiteY957" fmla="*/ 902418 h 902418"/>
              <a:gd name="connsiteX958" fmla="*/ 1307542 w 1363499"/>
              <a:gd name="connsiteY958" fmla="*/ 902418 h 902418"/>
              <a:gd name="connsiteX959" fmla="*/ 1308903 w 1363499"/>
              <a:gd name="connsiteY959" fmla="*/ 902418 h 902418"/>
              <a:gd name="connsiteX960" fmla="*/ 1310271 w 1363499"/>
              <a:gd name="connsiteY960" fmla="*/ 902418 h 902418"/>
              <a:gd name="connsiteX961" fmla="*/ 1311632 w 1363499"/>
              <a:gd name="connsiteY961" fmla="*/ 902418 h 902418"/>
              <a:gd name="connsiteX962" fmla="*/ 1313000 w 1363499"/>
              <a:gd name="connsiteY962" fmla="*/ 902418 h 902418"/>
              <a:gd name="connsiteX963" fmla="*/ 1314361 w 1363499"/>
              <a:gd name="connsiteY963" fmla="*/ 902418 h 902418"/>
              <a:gd name="connsiteX964" fmla="*/ 1315730 w 1363499"/>
              <a:gd name="connsiteY964" fmla="*/ 902418 h 902418"/>
              <a:gd name="connsiteX965" fmla="*/ 1317090 w 1363499"/>
              <a:gd name="connsiteY965" fmla="*/ 902418 h 902418"/>
              <a:gd name="connsiteX966" fmla="*/ 1318459 w 1363499"/>
              <a:gd name="connsiteY966" fmla="*/ 902418 h 902418"/>
              <a:gd name="connsiteX967" fmla="*/ 1319827 w 1363499"/>
              <a:gd name="connsiteY967" fmla="*/ 902418 h 902418"/>
              <a:gd name="connsiteX968" fmla="*/ 1321188 w 1363499"/>
              <a:gd name="connsiteY968" fmla="*/ 902418 h 902418"/>
              <a:gd name="connsiteX969" fmla="*/ 1322556 w 1363499"/>
              <a:gd name="connsiteY969" fmla="*/ 902418 h 902418"/>
              <a:gd name="connsiteX970" fmla="*/ 1323917 w 1363499"/>
              <a:gd name="connsiteY970" fmla="*/ 902418 h 902418"/>
              <a:gd name="connsiteX971" fmla="*/ 1325285 w 1363499"/>
              <a:gd name="connsiteY971" fmla="*/ 902418 h 902418"/>
              <a:gd name="connsiteX972" fmla="*/ 1326646 w 1363499"/>
              <a:gd name="connsiteY972" fmla="*/ 902418 h 902418"/>
              <a:gd name="connsiteX973" fmla="*/ 1328014 w 1363499"/>
              <a:gd name="connsiteY973" fmla="*/ 902418 h 902418"/>
              <a:gd name="connsiteX974" fmla="*/ 1329375 w 1363499"/>
              <a:gd name="connsiteY974" fmla="*/ 902418 h 902418"/>
              <a:gd name="connsiteX975" fmla="*/ 1330743 w 1363499"/>
              <a:gd name="connsiteY975" fmla="*/ 902418 h 902418"/>
              <a:gd name="connsiteX976" fmla="*/ 1332104 w 1363499"/>
              <a:gd name="connsiteY976" fmla="*/ 902418 h 902418"/>
              <a:gd name="connsiteX977" fmla="*/ 1333472 w 1363499"/>
              <a:gd name="connsiteY977" fmla="*/ 902418 h 902418"/>
              <a:gd name="connsiteX978" fmla="*/ 1334840 w 1363499"/>
              <a:gd name="connsiteY978" fmla="*/ 902418 h 902418"/>
              <a:gd name="connsiteX979" fmla="*/ 1336201 w 1363499"/>
              <a:gd name="connsiteY979" fmla="*/ 902418 h 902418"/>
              <a:gd name="connsiteX980" fmla="*/ 1337569 w 1363499"/>
              <a:gd name="connsiteY980" fmla="*/ 902418 h 902418"/>
              <a:gd name="connsiteX981" fmla="*/ 1338930 w 1363499"/>
              <a:gd name="connsiteY981" fmla="*/ 902418 h 902418"/>
              <a:gd name="connsiteX982" fmla="*/ 1340299 w 1363499"/>
              <a:gd name="connsiteY982" fmla="*/ 902418 h 902418"/>
              <a:gd name="connsiteX983" fmla="*/ 1341660 w 1363499"/>
              <a:gd name="connsiteY983" fmla="*/ 902418 h 902418"/>
              <a:gd name="connsiteX984" fmla="*/ 1343028 w 1363499"/>
              <a:gd name="connsiteY984" fmla="*/ 902418 h 902418"/>
              <a:gd name="connsiteX985" fmla="*/ 1344389 w 1363499"/>
              <a:gd name="connsiteY985" fmla="*/ 902418 h 902418"/>
              <a:gd name="connsiteX986" fmla="*/ 1345757 w 1363499"/>
              <a:gd name="connsiteY986" fmla="*/ 902418 h 902418"/>
              <a:gd name="connsiteX987" fmla="*/ 1347118 w 1363499"/>
              <a:gd name="connsiteY987" fmla="*/ 902418 h 902418"/>
              <a:gd name="connsiteX988" fmla="*/ 1348486 w 1363499"/>
              <a:gd name="connsiteY988" fmla="*/ 902418 h 902418"/>
              <a:gd name="connsiteX989" fmla="*/ 1349854 w 1363499"/>
              <a:gd name="connsiteY989" fmla="*/ 902418 h 902418"/>
              <a:gd name="connsiteX990" fmla="*/ 1351215 w 1363499"/>
              <a:gd name="connsiteY990" fmla="*/ 902418 h 902418"/>
              <a:gd name="connsiteX991" fmla="*/ 1352583 w 1363499"/>
              <a:gd name="connsiteY991" fmla="*/ 902418 h 902418"/>
              <a:gd name="connsiteX992" fmla="*/ 1353944 w 1363499"/>
              <a:gd name="connsiteY992" fmla="*/ 902418 h 902418"/>
              <a:gd name="connsiteX993" fmla="*/ 1355312 w 1363499"/>
              <a:gd name="connsiteY993" fmla="*/ 902418 h 902418"/>
              <a:gd name="connsiteX994" fmla="*/ 1356673 w 1363499"/>
              <a:gd name="connsiteY994" fmla="*/ 902418 h 902418"/>
              <a:gd name="connsiteX995" fmla="*/ 1358041 w 1363499"/>
              <a:gd name="connsiteY995" fmla="*/ 902418 h 902418"/>
              <a:gd name="connsiteX996" fmla="*/ 1359402 w 1363499"/>
              <a:gd name="connsiteY996" fmla="*/ 902418 h 902418"/>
              <a:gd name="connsiteX997" fmla="*/ 1360770 w 1363499"/>
              <a:gd name="connsiteY997" fmla="*/ 902418 h 902418"/>
              <a:gd name="connsiteX998" fmla="*/ 1362131 w 1363499"/>
              <a:gd name="connsiteY998" fmla="*/ 902418 h 902418"/>
              <a:gd name="connsiteX999" fmla="*/ 1363500 w 1363499"/>
              <a:gd name="connsiteY999" fmla="*/ 902418 h 90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363499" h="902418">
                <a:moveTo>
                  <a:pt x="0" y="902418"/>
                </a:moveTo>
                <a:lnTo>
                  <a:pt x="1365" y="902418"/>
                </a:lnTo>
                <a:lnTo>
                  <a:pt x="2730" y="902418"/>
                </a:lnTo>
                <a:lnTo>
                  <a:pt x="4094" y="902418"/>
                </a:lnTo>
                <a:lnTo>
                  <a:pt x="5459" y="902418"/>
                </a:lnTo>
                <a:lnTo>
                  <a:pt x="6824" y="902418"/>
                </a:lnTo>
                <a:lnTo>
                  <a:pt x="8189" y="902418"/>
                </a:lnTo>
                <a:lnTo>
                  <a:pt x="9554" y="902418"/>
                </a:lnTo>
                <a:lnTo>
                  <a:pt x="10919" y="902418"/>
                </a:lnTo>
                <a:lnTo>
                  <a:pt x="12284" y="902418"/>
                </a:lnTo>
                <a:lnTo>
                  <a:pt x="13648" y="902418"/>
                </a:lnTo>
                <a:lnTo>
                  <a:pt x="15013" y="902418"/>
                </a:lnTo>
                <a:lnTo>
                  <a:pt x="16378" y="902418"/>
                </a:lnTo>
                <a:lnTo>
                  <a:pt x="17743" y="902418"/>
                </a:lnTo>
                <a:lnTo>
                  <a:pt x="19108" y="902418"/>
                </a:lnTo>
                <a:lnTo>
                  <a:pt x="20473" y="902418"/>
                </a:lnTo>
                <a:lnTo>
                  <a:pt x="21838" y="902418"/>
                </a:lnTo>
                <a:lnTo>
                  <a:pt x="23202" y="902418"/>
                </a:lnTo>
                <a:lnTo>
                  <a:pt x="24567" y="902418"/>
                </a:lnTo>
                <a:lnTo>
                  <a:pt x="25932" y="902418"/>
                </a:lnTo>
                <a:lnTo>
                  <a:pt x="27297" y="902418"/>
                </a:lnTo>
                <a:lnTo>
                  <a:pt x="28662" y="902418"/>
                </a:lnTo>
                <a:lnTo>
                  <a:pt x="30027" y="902418"/>
                </a:lnTo>
                <a:lnTo>
                  <a:pt x="31392" y="902418"/>
                </a:lnTo>
                <a:lnTo>
                  <a:pt x="32756" y="902418"/>
                </a:lnTo>
                <a:lnTo>
                  <a:pt x="34122" y="902418"/>
                </a:lnTo>
                <a:lnTo>
                  <a:pt x="35486" y="902418"/>
                </a:lnTo>
                <a:lnTo>
                  <a:pt x="36851" y="902418"/>
                </a:lnTo>
                <a:lnTo>
                  <a:pt x="38216" y="902418"/>
                </a:lnTo>
                <a:lnTo>
                  <a:pt x="39581" y="902418"/>
                </a:lnTo>
                <a:lnTo>
                  <a:pt x="40946" y="902418"/>
                </a:lnTo>
                <a:lnTo>
                  <a:pt x="42310" y="902418"/>
                </a:lnTo>
                <a:lnTo>
                  <a:pt x="43676" y="902418"/>
                </a:lnTo>
                <a:lnTo>
                  <a:pt x="45040" y="902418"/>
                </a:lnTo>
                <a:lnTo>
                  <a:pt x="46405" y="902418"/>
                </a:lnTo>
                <a:lnTo>
                  <a:pt x="47770" y="902418"/>
                </a:lnTo>
                <a:lnTo>
                  <a:pt x="49135" y="902418"/>
                </a:lnTo>
                <a:lnTo>
                  <a:pt x="50500" y="902418"/>
                </a:lnTo>
                <a:lnTo>
                  <a:pt x="51864" y="902418"/>
                </a:lnTo>
                <a:lnTo>
                  <a:pt x="53230" y="902418"/>
                </a:lnTo>
                <a:lnTo>
                  <a:pt x="54594" y="902418"/>
                </a:lnTo>
                <a:lnTo>
                  <a:pt x="55959" y="902418"/>
                </a:lnTo>
                <a:lnTo>
                  <a:pt x="57324" y="902418"/>
                </a:lnTo>
                <a:lnTo>
                  <a:pt x="58689" y="902418"/>
                </a:lnTo>
                <a:lnTo>
                  <a:pt x="60054" y="902418"/>
                </a:lnTo>
                <a:lnTo>
                  <a:pt x="61418" y="902418"/>
                </a:lnTo>
                <a:lnTo>
                  <a:pt x="62784" y="902418"/>
                </a:lnTo>
                <a:lnTo>
                  <a:pt x="64148" y="902418"/>
                </a:lnTo>
                <a:lnTo>
                  <a:pt x="65514" y="902418"/>
                </a:lnTo>
                <a:lnTo>
                  <a:pt x="66878" y="902418"/>
                </a:lnTo>
                <a:lnTo>
                  <a:pt x="68243" y="902418"/>
                </a:lnTo>
                <a:lnTo>
                  <a:pt x="69608" y="902418"/>
                </a:lnTo>
                <a:lnTo>
                  <a:pt x="70972" y="902418"/>
                </a:lnTo>
                <a:lnTo>
                  <a:pt x="72338" y="902418"/>
                </a:lnTo>
                <a:lnTo>
                  <a:pt x="73702" y="902418"/>
                </a:lnTo>
                <a:lnTo>
                  <a:pt x="75068" y="902418"/>
                </a:lnTo>
                <a:lnTo>
                  <a:pt x="76432" y="902418"/>
                </a:lnTo>
                <a:lnTo>
                  <a:pt x="77797" y="902418"/>
                </a:lnTo>
                <a:lnTo>
                  <a:pt x="79162" y="902418"/>
                </a:lnTo>
                <a:lnTo>
                  <a:pt x="80526" y="902418"/>
                </a:lnTo>
                <a:lnTo>
                  <a:pt x="81892" y="902418"/>
                </a:lnTo>
                <a:lnTo>
                  <a:pt x="83256" y="902418"/>
                </a:lnTo>
                <a:lnTo>
                  <a:pt x="84622" y="902418"/>
                </a:lnTo>
                <a:lnTo>
                  <a:pt x="85986" y="902418"/>
                </a:lnTo>
                <a:lnTo>
                  <a:pt x="87351" y="902418"/>
                </a:lnTo>
                <a:lnTo>
                  <a:pt x="88716" y="902418"/>
                </a:lnTo>
                <a:lnTo>
                  <a:pt x="90081" y="902418"/>
                </a:lnTo>
                <a:lnTo>
                  <a:pt x="91446" y="902418"/>
                </a:lnTo>
                <a:lnTo>
                  <a:pt x="92810" y="902418"/>
                </a:lnTo>
                <a:lnTo>
                  <a:pt x="94176" y="902418"/>
                </a:lnTo>
                <a:lnTo>
                  <a:pt x="95540" y="902418"/>
                </a:lnTo>
                <a:lnTo>
                  <a:pt x="96905" y="902418"/>
                </a:lnTo>
                <a:lnTo>
                  <a:pt x="98270" y="902418"/>
                </a:lnTo>
                <a:lnTo>
                  <a:pt x="99635" y="902418"/>
                </a:lnTo>
                <a:lnTo>
                  <a:pt x="101000" y="902418"/>
                </a:lnTo>
                <a:lnTo>
                  <a:pt x="102364" y="902418"/>
                </a:lnTo>
                <a:lnTo>
                  <a:pt x="103730" y="902418"/>
                </a:lnTo>
                <a:lnTo>
                  <a:pt x="105094" y="902418"/>
                </a:lnTo>
                <a:lnTo>
                  <a:pt x="106459" y="902418"/>
                </a:lnTo>
                <a:lnTo>
                  <a:pt x="107824" y="902418"/>
                </a:lnTo>
                <a:lnTo>
                  <a:pt x="109189" y="902418"/>
                </a:lnTo>
                <a:lnTo>
                  <a:pt x="110554" y="902418"/>
                </a:lnTo>
                <a:lnTo>
                  <a:pt x="111918" y="902418"/>
                </a:lnTo>
                <a:lnTo>
                  <a:pt x="113284" y="902418"/>
                </a:lnTo>
                <a:lnTo>
                  <a:pt x="114648" y="902418"/>
                </a:lnTo>
                <a:lnTo>
                  <a:pt x="116013" y="902418"/>
                </a:lnTo>
                <a:lnTo>
                  <a:pt x="117378" y="902418"/>
                </a:lnTo>
                <a:lnTo>
                  <a:pt x="118743" y="902418"/>
                </a:lnTo>
                <a:lnTo>
                  <a:pt x="120108" y="902418"/>
                </a:lnTo>
                <a:lnTo>
                  <a:pt x="121472" y="902418"/>
                </a:lnTo>
                <a:lnTo>
                  <a:pt x="122838" y="902418"/>
                </a:lnTo>
                <a:lnTo>
                  <a:pt x="124202" y="902418"/>
                </a:lnTo>
                <a:lnTo>
                  <a:pt x="125567" y="902418"/>
                </a:lnTo>
                <a:lnTo>
                  <a:pt x="126932" y="902418"/>
                </a:lnTo>
                <a:lnTo>
                  <a:pt x="128297" y="902418"/>
                </a:lnTo>
                <a:lnTo>
                  <a:pt x="129662" y="902418"/>
                </a:lnTo>
                <a:lnTo>
                  <a:pt x="131026" y="902418"/>
                </a:lnTo>
                <a:lnTo>
                  <a:pt x="132392" y="902418"/>
                </a:lnTo>
                <a:lnTo>
                  <a:pt x="133756" y="902418"/>
                </a:lnTo>
                <a:lnTo>
                  <a:pt x="135121" y="902418"/>
                </a:lnTo>
                <a:lnTo>
                  <a:pt x="136486" y="902418"/>
                </a:lnTo>
                <a:lnTo>
                  <a:pt x="137851" y="902418"/>
                </a:lnTo>
                <a:lnTo>
                  <a:pt x="139216" y="902418"/>
                </a:lnTo>
                <a:lnTo>
                  <a:pt x="140580" y="902418"/>
                </a:lnTo>
                <a:lnTo>
                  <a:pt x="141946" y="902418"/>
                </a:lnTo>
                <a:lnTo>
                  <a:pt x="143310" y="902418"/>
                </a:lnTo>
                <a:lnTo>
                  <a:pt x="144676" y="902418"/>
                </a:lnTo>
                <a:lnTo>
                  <a:pt x="146040" y="902418"/>
                </a:lnTo>
                <a:lnTo>
                  <a:pt x="147405" y="902418"/>
                </a:lnTo>
                <a:lnTo>
                  <a:pt x="148770" y="902418"/>
                </a:lnTo>
                <a:lnTo>
                  <a:pt x="150135" y="902418"/>
                </a:lnTo>
                <a:lnTo>
                  <a:pt x="151500" y="902418"/>
                </a:lnTo>
                <a:lnTo>
                  <a:pt x="152864" y="902418"/>
                </a:lnTo>
                <a:lnTo>
                  <a:pt x="154230" y="902418"/>
                </a:lnTo>
                <a:lnTo>
                  <a:pt x="155594" y="902418"/>
                </a:lnTo>
                <a:lnTo>
                  <a:pt x="156959" y="902418"/>
                </a:lnTo>
                <a:lnTo>
                  <a:pt x="158324" y="902418"/>
                </a:lnTo>
                <a:lnTo>
                  <a:pt x="159689" y="902418"/>
                </a:lnTo>
                <a:lnTo>
                  <a:pt x="161054" y="902418"/>
                </a:lnTo>
                <a:lnTo>
                  <a:pt x="162418" y="902418"/>
                </a:lnTo>
                <a:lnTo>
                  <a:pt x="163784" y="902418"/>
                </a:lnTo>
                <a:lnTo>
                  <a:pt x="165148" y="902418"/>
                </a:lnTo>
                <a:lnTo>
                  <a:pt x="166513" y="902418"/>
                </a:lnTo>
                <a:lnTo>
                  <a:pt x="167878" y="902418"/>
                </a:lnTo>
                <a:lnTo>
                  <a:pt x="169243" y="902418"/>
                </a:lnTo>
                <a:lnTo>
                  <a:pt x="170608" y="902418"/>
                </a:lnTo>
                <a:lnTo>
                  <a:pt x="171973" y="902418"/>
                </a:lnTo>
                <a:lnTo>
                  <a:pt x="173338" y="902418"/>
                </a:lnTo>
                <a:lnTo>
                  <a:pt x="174702" y="902418"/>
                </a:lnTo>
                <a:lnTo>
                  <a:pt x="176067" y="902418"/>
                </a:lnTo>
                <a:lnTo>
                  <a:pt x="177432" y="902418"/>
                </a:lnTo>
                <a:lnTo>
                  <a:pt x="178797" y="902418"/>
                </a:lnTo>
                <a:lnTo>
                  <a:pt x="180162" y="902418"/>
                </a:lnTo>
                <a:lnTo>
                  <a:pt x="181527" y="902418"/>
                </a:lnTo>
                <a:lnTo>
                  <a:pt x="182892" y="902418"/>
                </a:lnTo>
                <a:lnTo>
                  <a:pt x="184256" y="902418"/>
                </a:lnTo>
                <a:lnTo>
                  <a:pt x="185621" y="902418"/>
                </a:lnTo>
                <a:lnTo>
                  <a:pt x="186986" y="902418"/>
                </a:lnTo>
                <a:lnTo>
                  <a:pt x="188351" y="902418"/>
                </a:lnTo>
                <a:lnTo>
                  <a:pt x="189716" y="902418"/>
                </a:lnTo>
                <a:lnTo>
                  <a:pt x="191081" y="902418"/>
                </a:lnTo>
                <a:lnTo>
                  <a:pt x="192446" y="902418"/>
                </a:lnTo>
                <a:lnTo>
                  <a:pt x="193810" y="902418"/>
                </a:lnTo>
                <a:lnTo>
                  <a:pt x="195175" y="902418"/>
                </a:lnTo>
                <a:lnTo>
                  <a:pt x="196540" y="902418"/>
                </a:lnTo>
                <a:lnTo>
                  <a:pt x="197905" y="902418"/>
                </a:lnTo>
                <a:lnTo>
                  <a:pt x="199270" y="902418"/>
                </a:lnTo>
                <a:lnTo>
                  <a:pt x="200635" y="902418"/>
                </a:lnTo>
                <a:lnTo>
                  <a:pt x="202000" y="902418"/>
                </a:lnTo>
                <a:lnTo>
                  <a:pt x="203365" y="902418"/>
                </a:lnTo>
                <a:lnTo>
                  <a:pt x="204729" y="902418"/>
                </a:lnTo>
                <a:lnTo>
                  <a:pt x="206094" y="902418"/>
                </a:lnTo>
                <a:lnTo>
                  <a:pt x="207459" y="902418"/>
                </a:lnTo>
                <a:lnTo>
                  <a:pt x="208824" y="902418"/>
                </a:lnTo>
                <a:lnTo>
                  <a:pt x="210189" y="902418"/>
                </a:lnTo>
                <a:lnTo>
                  <a:pt x="211554" y="902418"/>
                </a:lnTo>
                <a:lnTo>
                  <a:pt x="212919" y="902418"/>
                </a:lnTo>
                <a:lnTo>
                  <a:pt x="214283" y="902418"/>
                </a:lnTo>
                <a:lnTo>
                  <a:pt x="215648" y="902418"/>
                </a:lnTo>
                <a:lnTo>
                  <a:pt x="217013" y="902418"/>
                </a:lnTo>
                <a:lnTo>
                  <a:pt x="218378" y="902418"/>
                </a:lnTo>
                <a:lnTo>
                  <a:pt x="219743" y="902418"/>
                </a:lnTo>
                <a:lnTo>
                  <a:pt x="221108" y="902418"/>
                </a:lnTo>
                <a:lnTo>
                  <a:pt x="222473" y="902418"/>
                </a:lnTo>
                <a:lnTo>
                  <a:pt x="223837" y="902418"/>
                </a:lnTo>
                <a:lnTo>
                  <a:pt x="225202" y="902418"/>
                </a:lnTo>
                <a:lnTo>
                  <a:pt x="226567" y="902418"/>
                </a:lnTo>
                <a:lnTo>
                  <a:pt x="227932" y="902418"/>
                </a:lnTo>
                <a:lnTo>
                  <a:pt x="229297" y="902418"/>
                </a:lnTo>
                <a:lnTo>
                  <a:pt x="230662" y="902418"/>
                </a:lnTo>
                <a:lnTo>
                  <a:pt x="232027" y="902418"/>
                </a:lnTo>
                <a:lnTo>
                  <a:pt x="233391" y="902418"/>
                </a:lnTo>
                <a:lnTo>
                  <a:pt x="234757" y="902418"/>
                </a:lnTo>
                <a:lnTo>
                  <a:pt x="236121" y="902418"/>
                </a:lnTo>
                <a:lnTo>
                  <a:pt x="237486" y="902418"/>
                </a:lnTo>
                <a:lnTo>
                  <a:pt x="238851" y="902418"/>
                </a:lnTo>
                <a:lnTo>
                  <a:pt x="240216" y="902418"/>
                </a:lnTo>
                <a:lnTo>
                  <a:pt x="241581" y="902418"/>
                </a:lnTo>
                <a:lnTo>
                  <a:pt x="242945" y="902418"/>
                </a:lnTo>
                <a:lnTo>
                  <a:pt x="244311" y="902418"/>
                </a:lnTo>
                <a:lnTo>
                  <a:pt x="245675" y="902418"/>
                </a:lnTo>
                <a:lnTo>
                  <a:pt x="247040" y="902418"/>
                </a:lnTo>
                <a:lnTo>
                  <a:pt x="248405" y="902418"/>
                </a:lnTo>
                <a:lnTo>
                  <a:pt x="249770" y="902418"/>
                </a:lnTo>
                <a:lnTo>
                  <a:pt x="251135" y="902418"/>
                </a:lnTo>
                <a:lnTo>
                  <a:pt x="252500" y="902418"/>
                </a:lnTo>
                <a:lnTo>
                  <a:pt x="253865" y="902418"/>
                </a:lnTo>
                <a:lnTo>
                  <a:pt x="255229" y="902418"/>
                </a:lnTo>
                <a:lnTo>
                  <a:pt x="256595" y="902418"/>
                </a:lnTo>
                <a:lnTo>
                  <a:pt x="257959" y="902418"/>
                </a:lnTo>
                <a:lnTo>
                  <a:pt x="259324" y="902418"/>
                </a:lnTo>
                <a:lnTo>
                  <a:pt x="260689" y="902418"/>
                </a:lnTo>
                <a:lnTo>
                  <a:pt x="262054" y="902418"/>
                </a:lnTo>
                <a:lnTo>
                  <a:pt x="263419" y="902418"/>
                </a:lnTo>
                <a:lnTo>
                  <a:pt x="264783" y="902418"/>
                </a:lnTo>
                <a:lnTo>
                  <a:pt x="266149" y="902418"/>
                </a:lnTo>
                <a:lnTo>
                  <a:pt x="267513" y="902418"/>
                </a:lnTo>
                <a:lnTo>
                  <a:pt x="268878" y="902418"/>
                </a:lnTo>
                <a:lnTo>
                  <a:pt x="270243" y="902418"/>
                </a:lnTo>
                <a:lnTo>
                  <a:pt x="271608" y="902418"/>
                </a:lnTo>
                <a:lnTo>
                  <a:pt x="272973" y="902418"/>
                </a:lnTo>
                <a:lnTo>
                  <a:pt x="274337" y="902418"/>
                </a:lnTo>
                <a:lnTo>
                  <a:pt x="275703" y="902418"/>
                </a:lnTo>
                <a:lnTo>
                  <a:pt x="277067" y="902418"/>
                </a:lnTo>
                <a:lnTo>
                  <a:pt x="278432" y="902418"/>
                </a:lnTo>
                <a:lnTo>
                  <a:pt x="279797" y="902418"/>
                </a:lnTo>
                <a:lnTo>
                  <a:pt x="281162" y="902418"/>
                </a:lnTo>
                <a:lnTo>
                  <a:pt x="282527" y="902418"/>
                </a:lnTo>
                <a:lnTo>
                  <a:pt x="283891" y="902418"/>
                </a:lnTo>
                <a:lnTo>
                  <a:pt x="285257" y="902418"/>
                </a:lnTo>
                <a:lnTo>
                  <a:pt x="286621" y="902418"/>
                </a:lnTo>
                <a:lnTo>
                  <a:pt x="287986" y="902418"/>
                </a:lnTo>
                <a:lnTo>
                  <a:pt x="289351" y="902418"/>
                </a:lnTo>
                <a:lnTo>
                  <a:pt x="290716" y="902418"/>
                </a:lnTo>
                <a:lnTo>
                  <a:pt x="292081" y="902418"/>
                </a:lnTo>
                <a:lnTo>
                  <a:pt x="293445" y="902418"/>
                </a:lnTo>
                <a:lnTo>
                  <a:pt x="294811" y="902418"/>
                </a:lnTo>
                <a:lnTo>
                  <a:pt x="296175" y="902418"/>
                </a:lnTo>
                <a:lnTo>
                  <a:pt x="297540" y="902418"/>
                </a:lnTo>
                <a:lnTo>
                  <a:pt x="298905" y="902418"/>
                </a:lnTo>
                <a:lnTo>
                  <a:pt x="300270" y="902418"/>
                </a:lnTo>
                <a:lnTo>
                  <a:pt x="301635" y="902418"/>
                </a:lnTo>
                <a:lnTo>
                  <a:pt x="302999" y="902418"/>
                </a:lnTo>
                <a:lnTo>
                  <a:pt x="304365" y="902418"/>
                </a:lnTo>
                <a:lnTo>
                  <a:pt x="305729" y="902418"/>
                </a:lnTo>
                <a:lnTo>
                  <a:pt x="307095" y="902418"/>
                </a:lnTo>
                <a:lnTo>
                  <a:pt x="308459" y="902418"/>
                </a:lnTo>
                <a:lnTo>
                  <a:pt x="309824" y="902418"/>
                </a:lnTo>
                <a:lnTo>
                  <a:pt x="311189" y="902418"/>
                </a:lnTo>
                <a:lnTo>
                  <a:pt x="312553" y="902418"/>
                </a:lnTo>
                <a:lnTo>
                  <a:pt x="313919" y="902418"/>
                </a:lnTo>
                <a:lnTo>
                  <a:pt x="315283" y="902418"/>
                </a:lnTo>
                <a:lnTo>
                  <a:pt x="316649" y="902418"/>
                </a:lnTo>
                <a:lnTo>
                  <a:pt x="318013" y="902418"/>
                </a:lnTo>
                <a:lnTo>
                  <a:pt x="319378" y="902418"/>
                </a:lnTo>
                <a:lnTo>
                  <a:pt x="320743" y="902418"/>
                </a:lnTo>
                <a:lnTo>
                  <a:pt x="322107" y="902418"/>
                </a:lnTo>
                <a:lnTo>
                  <a:pt x="323473" y="902418"/>
                </a:lnTo>
                <a:lnTo>
                  <a:pt x="324837" y="902418"/>
                </a:lnTo>
                <a:lnTo>
                  <a:pt x="326203" y="902418"/>
                </a:lnTo>
                <a:lnTo>
                  <a:pt x="327567" y="902418"/>
                </a:lnTo>
                <a:lnTo>
                  <a:pt x="328932" y="902418"/>
                </a:lnTo>
                <a:lnTo>
                  <a:pt x="330297" y="902418"/>
                </a:lnTo>
                <a:lnTo>
                  <a:pt x="331661" y="902418"/>
                </a:lnTo>
                <a:lnTo>
                  <a:pt x="333027" y="902418"/>
                </a:lnTo>
                <a:lnTo>
                  <a:pt x="334391" y="902418"/>
                </a:lnTo>
                <a:lnTo>
                  <a:pt x="335757" y="902418"/>
                </a:lnTo>
                <a:lnTo>
                  <a:pt x="337121" y="902418"/>
                </a:lnTo>
                <a:lnTo>
                  <a:pt x="338486" y="902418"/>
                </a:lnTo>
                <a:lnTo>
                  <a:pt x="339851" y="902418"/>
                </a:lnTo>
                <a:lnTo>
                  <a:pt x="341216" y="902418"/>
                </a:lnTo>
                <a:lnTo>
                  <a:pt x="342581" y="902418"/>
                </a:lnTo>
                <a:lnTo>
                  <a:pt x="343945" y="902418"/>
                </a:lnTo>
                <a:lnTo>
                  <a:pt x="345311" y="902418"/>
                </a:lnTo>
                <a:lnTo>
                  <a:pt x="346675" y="902418"/>
                </a:lnTo>
                <a:lnTo>
                  <a:pt x="348040" y="902418"/>
                </a:lnTo>
                <a:lnTo>
                  <a:pt x="349405" y="902418"/>
                </a:lnTo>
                <a:lnTo>
                  <a:pt x="350770" y="902418"/>
                </a:lnTo>
                <a:lnTo>
                  <a:pt x="352135" y="902418"/>
                </a:lnTo>
                <a:lnTo>
                  <a:pt x="353499" y="902418"/>
                </a:lnTo>
                <a:lnTo>
                  <a:pt x="354865" y="902418"/>
                </a:lnTo>
                <a:lnTo>
                  <a:pt x="356229" y="902418"/>
                </a:lnTo>
                <a:lnTo>
                  <a:pt x="357594" y="902418"/>
                </a:lnTo>
                <a:lnTo>
                  <a:pt x="358959" y="902418"/>
                </a:lnTo>
                <a:lnTo>
                  <a:pt x="360324" y="902418"/>
                </a:lnTo>
                <a:lnTo>
                  <a:pt x="361689" y="902418"/>
                </a:lnTo>
                <a:lnTo>
                  <a:pt x="363053" y="902418"/>
                </a:lnTo>
                <a:lnTo>
                  <a:pt x="364419" y="902418"/>
                </a:lnTo>
                <a:lnTo>
                  <a:pt x="365783" y="902418"/>
                </a:lnTo>
                <a:lnTo>
                  <a:pt x="367148" y="902418"/>
                </a:lnTo>
                <a:lnTo>
                  <a:pt x="368513" y="902418"/>
                </a:lnTo>
                <a:lnTo>
                  <a:pt x="369878" y="902418"/>
                </a:lnTo>
                <a:lnTo>
                  <a:pt x="371243" y="902418"/>
                </a:lnTo>
                <a:lnTo>
                  <a:pt x="372608" y="902418"/>
                </a:lnTo>
                <a:lnTo>
                  <a:pt x="373973" y="902418"/>
                </a:lnTo>
                <a:lnTo>
                  <a:pt x="375337" y="902418"/>
                </a:lnTo>
                <a:lnTo>
                  <a:pt x="376702" y="902418"/>
                </a:lnTo>
                <a:lnTo>
                  <a:pt x="378067" y="902418"/>
                </a:lnTo>
                <a:lnTo>
                  <a:pt x="379432" y="902418"/>
                </a:lnTo>
                <a:lnTo>
                  <a:pt x="380797" y="902418"/>
                </a:lnTo>
                <a:lnTo>
                  <a:pt x="382162" y="902418"/>
                </a:lnTo>
                <a:lnTo>
                  <a:pt x="383527" y="902418"/>
                </a:lnTo>
                <a:lnTo>
                  <a:pt x="384891" y="902418"/>
                </a:lnTo>
                <a:lnTo>
                  <a:pt x="386256" y="902418"/>
                </a:lnTo>
                <a:lnTo>
                  <a:pt x="387621" y="902418"/>
                </a:lnTo>
                <a:lnTo>
                  <a:pt x="388986" y="902418"/>
                </a:lnTo>
                <a:lnTo>
                  <a:pt x="390351" y="0"/>
                </a:lnTo>
                <a:lnTo>
                  <a:pt x="391716" y="0"/>
                </a:lnTo>
                <a:lnTo>
                  <a:pt x="393081" y="0"/>
                </a:lnTo>
                <a:lnTo>
                  <a:pt x="394446" y="0"/>
                </a:lnTo>
                <a:lnTo>
                  <a:pt x="395810" y="0"/>
                </a:lnTo>
                <a:lnTo>
                  <a:pt x="397175" y="0"/>
                </a:lnTo>
                <a:lnTo>
                  <a:pt x="398540" y="0"/>
                </a:lnTo>
                <a:lnTo>
                  <a:pt x="399905" y="0"/>
                </a:lnTo>
                <a:lnTo>
                  <a:pt x="401270" y="0"/>
                </a:lnTo>
                <a:lnTo>
                  <a:pt x="402635" y="0"/>
                </a:lnTo>
                <a:lnTo>
                  <a:pt x="404000" y="0"/>
                </a:lnTo>
                <a:lnTo>
                  <a:pt x="405364" y="0"/>
                </a:lnTo>
                <a:lnTo>
                  <a:pt x="406729" y="0"/>
                </a:lnTo>
                <a:lnTo>
                  <a:pt x="408094" y="0"/>
                </a:lnTo>
                <a:lnTo>
                  <a:pt x="409459" y="0"/>
                </a:lnTo>
                <a:lnTo>
                  <a:pt x="410824" y="0"/>
                </a:lnTo>
                <a:lnTo>
                  <a:pt x="412189" y="0"/>
                </a:lnTo>
                <a:lnTo>
                  <a:pt x="413554" y="0"/>
                </a:lnTo>
                <a:lnTo>
                  <a:pt x="414919" y="0"/>
                </a:lnTo>
                <a:lnTo>
                  <a:pt x="416283" y="0"/>
                </a:lnTo>
                <a:lnTo>
                  <a:pt x="417648" y="0"/>
                </a:lnTo>
                <a:lnTo>
                  <a:pt x="419013" y="0"/>
                </a:lnTo>
                <a:lnTo>
                  <a:pt x="420378" y="0"/>
                </a:lnTo>
                <a:lnTo>
                  <a:pt x="421743" y="0"/>
                </a:lnTo>
                <a:lnTo>
                  <a:pt x="423108" y="0"/>
                </a:lnTo>
                <a:lnTo>
                  <a:pt x="424473" y="0"/>
                </a:lnTo>
                <a:lnTo>
                  <a:pt x="425838" y="0"/>
                </a:lnTo>
                <a:lnTo>
                  <a:pt x="427202" y="0"/>
                </a:lnTo>
                <a:lnTo>
                  <a:pt x="428567" y="0"/>
                </a:lnTo>
                <a:lnTo>
                  <a:pt x="429932" y="0"/>
                </a:lnTo>
                <a:lnTo>
                  <a:pt x="431299" y="0"/>
                </a:lnTo>
                <a:lnTo>
                  <a:pt x="432660" y="0"/>
                </a:lnTo>
                <a:lnTo>
                  <a:pt x="434028" y="0"/>
                </a:lnTo>
                <a:lnTo>
                  <a:pt x="435389" y="0"/>
                </a:lnTo>
                <a:lnTo>
                  <a:pt x="436757" y="0"/>
                </a:lnTo>
                <a:lnTo>
                  <a:pt x="438118" y="0"/>
                </a:lnTo>
                <a:lnTo>
                  <a:pt x="439486" y="0"/>
                </a:lnTo>
                <a:lnTo>
                  <a:pt x="440854" y="0"/>
                </a:lnTo>
                <a:lnTo>
                  <a:pt x="442215" y="0"/>
                </a:lnTo>
                <a:lnTo>
                  <a:pt x="443583" y="0"/>
                </a:lnTo>
                <a:lnTo>
                  <a:pt x="444944" y="0"/>
                </a:lnTo>
                <a:lnTo>
                  <a:pt x="446313" y="0"/>
                </a:lnTo>
                <a:lnTo>
                  <a:pt x="447673" y="0"/>
                </a:lnTo>
                <a:lnTo>
                  <a:pt x="449042" y="0"/>
                </a:lnTo>
                <a:lnTo>
                  <a:pt x="450403" y="0"/>
                </a:lnTo>
                <a:lnTo>
                  <a:pt x="451771" y="0"/>
                </a:lnTo>
                <a:lnTo>
                  <a:pt x="453132" y="0"/>
                </a:lnTo>
                <a:lnTo>
                  <a:pt x="454500" y="0"/>
                </a:lnTo>
                <a:lnTo>
                  <a:pt x="455868" y="0"/>
                </a:lnTo>
                <a:lnTo>
                  <a:pt x="457229" y="0"/>
                </a:lnTo>
                <a:lnTo>
                  <a:pt x="458597" y="0"/>
                </a:lnTo>
                <a:lnTo>
                  <a:pt x="459958" y="0"/>
                </a:lnTo>
                <a:lnTo>
                  <a:pt x="461326" y="0"/>
                </a:lnTo>
                <a:lnTo>
                  <a:pt x="462687" y="0"/>
                </a:lnTo>
                <a:lnTo>
                  <a:pt x="464055" y="0"/>
                </a:lnTo>
                <a:lnTo>
                  <a:pt x="465416" y="0"/>
                </a:lnTo>
                <a:lnTo>
                  <a:pt x="466784" y="0"/>
                </a:lnTo>
                <a:lnTo>
                  <a:pt x="468145" y="0"/>
                </a:lnTo>
                <a:lnTo>
                  <a:pt x="469513" y="0"/>
                </a:lnTo>
                <a:lnTo>
                  <a:pt x="470874" y="0"/>
                </a:lnTo>
                <a:lnTo>
                  <a:pt x="472243" y="0"/>
                </a:lnTo>
                <a:lnTo>
                  <a:pt x="473611" y="0"/>
                </a:lnTo>
                <a:lnTo>
                  <a:pt x="474972" y="0"/>
                </a:lnTo>
                <a:lnTo>
                  <a:pt x="476340" y="0"/>
                </a:lnTo>
                <a:lnTo>
                  <a:pt x="477701" y="0"/>
                </a:lnTo>
                <a:lnTo>
                  <a:pt x="479069" y="0"/>
                </a:lnTo>
                <a:lnTo>
                  <a:pt x="480430" y="0"/>
                </a:lnTo>
                <a:lnTo>
                  <a:pt x="481798" y="0"/>
                </a:lnTo>
                <a:lnTo>
                  <a:pt x="483159" y="0"/>
                </a:lnTo>
                <a:lnTo>
                  <a:pt x="484527" y="0"/>
                </a:lnTo>
                <a:lnTo>
                  <a:pt x="485888" y="0"/>
                </a:lnTo>
                <a:lnTo>
                  <a:pt x="487256" y="0"/>
                </a:lnTo>
                <a:lnTo>
                  <a:pt x="488624" y="0"/>
                </a:lnTo>
                <a:lnTo>
                  <a:pt x="489985" y="0"/>
                </a:lnTo>
                <a:lnTo>
                  <a:pt x="491354" y="0"/>
                </a:lnTo>
                <a:lnTo>
                  <a:pt x="492714" y="0"/>
                </a:lnTo>
                <a:lnTo>
                  <a:pt x="494083" y="0"/>
                </a:lnTo>
                <a:lnTo>
                  <a:pt x="495444" y="0"/>
                </a:lnTo>
                <a:lnTo>
                  <a:pt x="496812" y="0"/>
                </a:lnTo>
                <a:lnTo>
                  <a:pt x="498173" y="0"/>
                </a:lnTo>
                <a:lnTo>
                  <a:pt x="499541" y="0"/>
                </a:lnTo>
                <a:lnTo>
                  <a:pt x="500902" y="0"/>
                </a:lnTo>
                <a:lnTo>
                  <a:pt x="502270" y="0"/>
                </a:lnTo>
                <a:lnTo>
                  <a:pt x="503638" y="0"/>
                </a:lnTo>
                <a:lnTo>
                  <a:pt x="504999" y="0"/>
                </a:lnTo>
                <a:lnTo>
                  <a:pt x="506367" y="0"/>
                </a:lnTo>
                <a:lnTo>
                  <a:pt x="507728" y="0"/>
                </a:lnTo>
                <a:lnTo>
                  <a:pt x="509096" y="0"/>
                </a:lnTo>
                <a:lnTo>
                  <a:pt x="510457" y="0"/>
                </a:lnTo>
                <a:lnTo>
                  <a:pt x="511825" y="0"/>
                </a:lnTo>
                <a:lnTo>
                  <a:pt x="513186" y="0"/>
                </a:lnTo>
                <a:lnTo>
                  <a:pt x="514554" y="0"/>
                </a:lnTo>
                <a:lnTo>
                  <a:pt x="515915" y="0"/>
                </a:lnTo>
                <a:lnTo>
                  <a:pt x="517284" y="0"/>
                </a:lnTo>
                <a:lnTo>
                  <a:pt x="518652" y="0"/>
                </a:lnTo>
                <a:lnTo>
                  <a:pt x="520013" y="0"/>
                </a:lnTo>
                <a:lnTo>
                  <a:pt x="521381" y="0"/>
                </a:lnTo>
                <a:lnTo>
                  <a:pt x="522742" y="0"/>
                </a:lnTo>
                <a:lnTo>
                  <a:pt x="524110" y="0"/>
                </a:lnTo>
                <a:lnTo>
                  <a:pt x="525471" y="0"/>
                </a:lnTo>
                <a:lnTo>
                  <a:pt x="526839" y="0"/>
                </a:lnTo>
                <a:lnTo>
                  <a:pt x="528200" y="0"/>
                </a:lnTo>
                <a:lnTo>
                  <a:pt x="529568" y="0"/>
                </a:lnTo>
                <a:lnTo>
                  <a:pt x="530929" y="0"/>
                </a:lnTo>
                <a:lnTo>
                  <a:pt x="532297" y="0"/>
                </a:lnTo>
                <a:lnTo>
                  <a:pt x="533658" y="0"/>
                </a:lnTo>
                <a:lnTo>
                  <a:pt x="535026" y="0"/>
                </a:lnTo>
                <a:lnTo>
                  <a:pt x="536394" y="0"/>
                </a:lnTo>
                <a:lnTo>
                  <a:pt x="537755" y="0"/>
                </a:lnTo>
                <a:lnTo>
                  <a:pt x="539124" y="0"/>
                </a:lnTo>
                <a:lnTo>
                  <a:pt x="540485" y="0"/>
                </a:lnTo>
                <a:lnTo>
                  <a:pt x="541853" y="0"/>
                </a:lnTo>
                <a:lnTo>
                  <a:pt x="543214" y="0"/>
                </a:lnTo>
                <a:lnTo>
                  <a:pt x="544582" y="0"/>
                </a:lnTo>
                <a:lnTo>
                  <a:pt x="545943" y="0"/>
                </a:lnTo>
                <a:lnTo>
                  <a:pt x="547311" y="0"/>
                </a:lnTo>
                <a:lnTo>
                  <a:pt x="548672" y="0"/>
                </a:lnTo>
                <a:lnTo>
                  <a:pt x="550040" y="0"/>
                </a:lnTo>
                <a:lnTo>
                  <a:pt x="551408" y="0"/>
                </a:lnTo>
                <a:lnTo>
                  <a:pt x="552769" y="0"/>
                </a:lnTo>
                <a:lnTo>
                  <a:pt x="554137" y="0"/>
                </a:lnTo>
                <a:lnTo>
                  <a:pt x="555498" y="0"/>
                </a:lnTo>
                <a:lnTo>
                  <a:pt x="556866" y="0"/>
                </a:lnTo>
                <a:lnTo>
                  <a:pt x="558227" y="0"/>
                </a:lnTo>
                <a:lnTo>
                  <a:pt x="559596" y="0"/>
                </a:lnTo>
                <a:lnTo>
                  <a:pt x="560956" y="0"/>
                </a:lnTo>
                <a:lnTo>
                  <a:pt x="562325" y="0"/>
                </a:lnTo>
                <a:lnTo>
                  <a:pt x="563686" y="0"/>
                </a:lnTo>
                <a:lnTo>
                  <a:pt x="565054" y="0"/>
                </a:lnTo>
                <a:lnTo>
                  <a:pt x="566422" y="0"/>
                </a:lnTo>
                <a:lnTo>
                  <a:pt x="567783" y="0"/>
                </a:lnTo>
                <a:lnTo>
                  <a:pt x="569151" y="0"/>
                </a:lnTo>
                <a:lnTo>
                  <a:pt x="570512" y="0"/>
                </a:lnTo>
                <a:lnTo>
                  <a:pt x="571880" y="0"/>
                </a:lnTo>
                <a:lnTo>
                  <a:pt x="573241" y="0"/>
                </a:lnTo>
                <a:lnTo>
                  <a:pt x="574609" y="0"/>
                </a:lnTo>
                <a:lnTo>
                  <a:pt x="575970" y="0"/>
                </a:lnTo>
                <a:lnTo>
                  <a:pt x="577338" y="0"/>
                </a:lnTo>
                <a:lnTo>
                  <a:pt x="578699" y="0"/>
                </a:lnTo>
                <a:lnTo>
                  <a:pt x="580067" y="0"/>
                </a:lnTo>
                <a:lnTo>
                  <a:pt x="581435" y="0"/>
                </a:lnTo>
                <a:lnTo>
                  <a:pt x="582796" y="0"/>
                </a:lnTo>
                <a:lnTo>
                  <a:pt x="584165" y="0"/>
                </a:lnTo>
                <a:lnTo>
                  <a:pt x="585526" y="0"/>
                </a:lnTo>
                <a:lnTo>
                  <a:pt x="586894" y="0"/>
                </a:lnTo>
                <a:lnTo>
                  <a:pt x="588255" y="0"/>
                </a:lnTo>
                <a:lnTo>
                  <a:pt x="589623" y="0"/>
                </a:lnTo>
                <a:lnTo>
                  <a:pt x="590984" y="0"/>
                </a:lnTo>
                <a:lnTo>
                  <a:pt x="592352" y="0"/>
                </a:lnTo>
                <a:lnTo>
                  <a:pt x="593713" y="0"/>
                </a:lnTo>
                <a:lnTo>
                  <a:pt x="595081" y="0"/>
                </a:lnTo>
                <a:lnTo>
                  <a:pt x="596442" y="0"/>
                </a:lnTo>
                <a:lnTo>
                  <a:pt x="597810" y="0"/>
                </a:lnTo>
                <a:lnTo>
                  <a:pt x="599178" y="0"/>
                </a:lnTo>
                <a:lnTo>
                  <a:pt x="600539" y="0"/>
                </a:lnTo>
                <a:lnTo>
                  <a:pt x="601907" y="0"/>
                </a:lnTo>
                <a:lnTo>
                  <a:pt x="603268" y="0"/>
                </a:lnTo>
                <a:lnTo>
                  <a:pt x="604636" y="0"/>
                </a:lnTo>
                <a:lnTo>
                  <a:pt x="605997" y="0"/>
                </a:lnTo>
                <a:lnTo>
                  <a:pt x="607366" y="0"/>
                </a:lnTo>
                <a:lnTo>
                  <a:pt x="608727" y="0"/>
                </a:lnTo>
                <a:lnTo>
                  <a:pt x="610095" y="0"/>
                </a:lnTo>
                <a:lnTo>
                  <a:pt x="611456" y="0"/>
                </a:lnTo>
                <a:lnTo>
                  <a:pt x="612824" y="0"/>
                </a:lnTo>
                <a:lnTo>
                  <a:pt x="614192" y="0"/>
                </a:lnTo>
                <a:lnTo>
                  <a:pt x="615553" y="0"/>
                </a:lnTo>
                <a:lnTo>
                  <a:pt x="616921" y="0"/>
                </a:lnTo>
                <a:lnTo>
                  <a:pt x="618282" y="0"/>
                </a:lnTo>
                <a:lnTo>
                  <a:pt x="619650" y="0"/>
                </a:lnTo>
                <a:lnTo>
                  <a:pt x="621011" y="0"/>
                </a:lnTo>
                <a:lnTo>
                  <a:pt x="622379" y="0"/>
                </a:lnTo>
                <a:lnTo>
                  <a:pt x="623740" y="0"/>
                </a:lnTo>
                <a:lnTo>
                  <a:pt x="625108" y="0"/>
                </a:lnTo>
                <a:lnTo>
                  <a:pt x="626469" y="0"/>
                </a:lnTo>
                <a:lnTo>
                  <a:pt x="627837" y="0"/>
                </a:lnTo>
                <a:lnTo>
                  <a:pt x="629206" y="0"/>
                </a:lnTo>
                <a:lnTo>
                  <a:pt x="630567" y="0"/>
                </a:lnTo>
                <a:lnTo>
                  <a:pt x="631935" y="0"/>
                </a:lnTo>
                <a:lnTo>
                  <a:pt x="633296" y="0"/>
                </a:lnTo>
                <a:lnTo>
                  <a:pt x="634664" y="0"/>
                </a:lnTo>
                <a:lnTo>
                  <a:pt x="636025" y="0"/>
                </a:lnTo>
                <a:lnTo>
                  <a:pt x="637393" y="0"/>
                </a:lnTo>
                <a:lnTo>
                  <a:pt x="638754" y="0"/>
                </a:lnTo>
                <a:lnTo>
                  <a:pt x="640122" y="0"/>
                </a:lnTo>
                <a:lnTo>
                  <a:pt x="641483" y="0"/>
                </a:lnTo>
                <a:lnTo>
                  <a:pt x="642851" y="0"/>
                </a:lnTo>
                <a:lnTo>
                  <a:pt x="644219" y="0"/>
                </a:lnTo>
                <a:lnTo>
                  <a:pt x="645580" y="0"/>
                </a:lnTo>
                <a:lnTo>
                  <a:pt x="646948" y="0"/>
                </a:lnTo>
                <a:lnTo>
                  <a:pt x="648309" y="0"/>
                </a:lnTo>
                <a:lnTo>
                  <a:pt x="649677" y="0"/>
                </a:lnTo>
                <a:lnTo>
                  <a:pt x="651038" y="0"/>
                </a:lnTo>
                <a:lnTo>
                  <a:pt x="652407" y="0"/>
                </a:lnTo>
                <a:lnTo>
                  <a:pt x="653767" y="0"/>
                </a:lnTo>
                <a:lnTo>
                  <a:pt x="655136" y="0"/>
                </a:lnTo>
                <a:lnTo>
                  <a:pt x="656497" y="0"/>
                </a:lnTo>
                <a:lnTo>
                  <a:pt x="657865" y="0"/>
                </a:lnTo>
                <a:lnTo>
                  <a:pt x="659226" y="0"/>
                </a:lnTo>
                <a:lnTo>
                  <a:pt x="660594" y="0"/>
                </a:lnTo>
                <a:lnTo>
                  <a:pt x="661962" y="0"/>
                </a:lnTo>
                <a:lnTo>
                  <a:pt x="663323" y="0"/>
                </a:lnTo>
                <a:lnTo>
                  <a:pt x="664691" y="0"/>
                </a:lnTo>
                <a:lnTo>
                  <a:pt x="666052" y="0"/>
                </a:lnTo>
                <a:lnTo>
                  <a:pt x="667420" y="0"/>
                </a:lnTo>
                <a:lnTo>
                  <a:pt x="668781" y="0"/>
                </a:lnTo>
                <a:lnTo>
                  <a:pt x="670149" y="0"/>
                </a:lnTo>
                <a:lnTo>
                  <a:pt x="671510" y="0"/>
                </a:lnTo>
                <a:lnTo>
                  <a:pt x="672878" y="0"/>
                </a:lnTo>
                <a:lnTo>
                  <a:pt x="674239" y="0"/>
                </a:lnTo>
                <a:lnTo>
                  <a:pt x="675608" y="0"/>
                </a:lnTo>
                <a:lnTo>
                  <a:pt x="676976" y="0"/>
                </a:lnTo>
                <a:lnTo>
                  <a:pt x="678337" y="0"/>
                </a:lnTo>
                <a:lnTo>
                  <a:pt x="679705" y="0"/>
                </a:lnTo>
                <a:lnTo>
                  <a:pt x="681066" y="0"/>
                </a:lnTo>
                <a:lnTo>
                  <a:pt x="682434" y="0"/>
                </a:lnTo>
                <a:lnTo>
                  <a:pt x="683795" y="0"/>
                </a:lnTo>
                <a:lnTo>
                  <a:pt x="685163" y="0"/>
                </a:lnTo>
                <a:lnTo>
                  <a:pt x="686524" y="0"/>
                </a:lnTo>
                <a:lnTo>
                  <a:pt x="687892" y="0"/>
                </a:lnTo>
                <a:lnTo>
                  <a:pt x="689253" y="0"/>
                </a:lnTo>
                <a:lnTo>
                  <a:pt x="690621" y="0"/>
                </a:lnTo>
                <a:lnTo>
                  <a:pt x="691989" y="0"/>
                </a:lnTo>
                <a:lnTo>
                  <a:pt x="693350" y="0"/>
                </a:lnTo>
                <a:lnTo>
                  <a:pt x="694718" y="0"/>
                </a:lnTo>
                <a:lnTo>
                  <a:pt x="696079" y="0"/>
                </a:lnTo>
                <a:lnTo>
                  <a:pt x="697447" y="0"/>
                </a:lnTo>
                <a:lnTo>
                  <a:pt x="698808" y="0"/>
                </a:lnTo>
                <a:lnTo>
                  <a:pt x="700177" y="0"/>
                </a:lnTo>
                <a:lnTo>
                  <a:pt x="701538" y="0"/>
                </a:lnTo>
                <a:lnTo>
                  <a:pt x="702906" y="0"/>
                </a:lnTo>
                <a:lnTo>
                  <a:pt x="704267" y="0"/>
                </a:lnTo>
                <a:lnTo>
                  <a:pt x="705635" y="0"/>
                </a:lnTo>
                <a:lnTo>
                  <a:pt x="707003" y="0"/>
                </a:lnTo>
                <a:lnTo>
                  <a:pt x="708364" y="0"/>
                </a:lnTo>
                <a:lnTo>
                  <a:pt x="709732" y="0"/>
                </a:lnTo>
                <a:lnTo>
                  <a:pt x="711093" y="0"/>
                </a:lnTo>
                <a:lnTo>
                  <a:pt x="712461" y="0"/>
                </a:lnTo>
                <a:lnTo>
                  <a:pt x="713822" y="0"/>
                </a:lnTo>
                <a:lnTo>
                  <a:pt x="715190" y="0"/>
                </a:lnTo>
                <a:lnTo>
                  <a:pt x="716551" y="0"/>
                </a:lnTo>
                <a:lnTo>
                  <a:pt x="717919" y="0"/>
                </a:lnTo>
                <a:lnTo>
                  <a:pt x="719280" y="0"/>
                </a:lnTo>
                <a:lnTo>
                  <a:pt x="720648" y="0"/>
                </a:lnTo>
                <a:lnTo>
                  <a:pt x="722017" y="0"/>
                </a:lnTo>
                <a:lnTo>
                  <a:pt x="723378" y="0"/>
                </a:lnTo>
                <a:lnTo>
                  <a:pt x="724746" y="0"/>
                </a:lnTo>
                <a:lnTo>
                  <a:pt x="726107" y="0"/>
                </a:lnTo>
                <a:lnTo>
                  <a:pt x="727475" y="0"/>
                </a:lnTo>
                <a:lnTo>
                  <a:pt x="728836" y="0"/>
                </a:lnTo>
                <a:lnTo>
                  <a:pt x="730204" y="0"/>
                </a:lnTo>
                <a:lnTo>
                  <a:pt x="731565" y="0"/>
                </a:lnTo>
                <a:lnTo>
                  <a:pt x="732933" y="0"/>
                </a:lnTo>
                <a:lnTo>
                  <a:pt x="734294" y="0"/>
                </a:lnTo>
                <a:lnTo>
                  <a:pt x="735662" y="0"/>
                </a:lnTo>
                <a:lnTo>
                  <a:pt x="737023" y="0"/>
                </a:lnTo>
                <a:lnTo>
                  <a:pt x="738391" y="0"/>
                </a:lnTo>
                <a:lnTo>
                  <a:pt x="739759" y="0"/>
                </a:lnTo>
                <a:lnTo>
                  <a:pt x="741120" y="0"/>
                </a:lnTo>
                <a:lnTo>
                  <a:pt x="742489" y="0"/>
                </a:lnTo>
                <a:lnTo>
                  <a:pt x="743849" y="0"/>
                </a:lnTo>
                <a:lnTo>
                  <a:pt x="745218" y="0"/>
                </a:lnTo>
                <a:lnTo>
                  <a:pt x="746579" y="0"/>
                </a:lnTo>
                <a:lnTo>
                  <a:pt x="747947" y="0"/>
                </a:lnTo>
                <a:lnTo>
                  <a:pt x="749308" y="0"/>
                </a:lnTo>
                <a:lnTo>
                  <a:pt x="750676" y="0"/>
                </a:lnTo>
                <a:lnTo>
                  <a:pt x="752037" y="0"/>
                </a:lnTo>
                <a:lnTo>
                  <a:pt x="753405" y="0"/>
                </a:lnTo>
                <a:lnTo>
                  <a:pt x="754773" y="0"/>
                </a:lnTo>
                <a:lnTo>
                  <a:pt x="756134" y="0"/>
                </a:lnTo>
                <a:lnTo>
                  <a:pt x="757502" y="0"/>
                </a:lnTo>
                <a:lnTo>
                  <a:pt x="758863" y="0"/>
                </a:lnTo>
                <a:lnTo>
                  <a:pt x="760231" y="0"/>
                </a:lnTo>
                <a:lnTo>
                  <a:pt x="761592" y="0"/>
                </a:lnTo>
                <a:lnTo>
                  <a:pt x="762960" y="0"/>
                </a:lnTo>
                <a:lnTo>
                  <a:pt x="764321" y="0"/>
                </a:lnTo>
                <a:lnTo>
                  <a:pt x="765689" y="0"/>
                </a:lnTo>
                <a:lnTo>
                  <a:pt x="767050" y="0"/>
                </a:lnTo>
                <a:lnTo>
                  <a:pt x="768419" y="0"/>
                </a:lnTo>
                <a:lnTo>
                  <a:pt x="769787" y="0"/>
                </a:lnTo>
                <a:lnTo>
                  <a:pt x="771148" y="0"/>
                </a:lnTo>
                <a:lnTo>
                  <a:pt x="772516" y="0"/>
                </a:lnTo>
                <a:lnTo>
                  <a:pt x="773877" y="0"/>
                </a:lnTo>
                <a:lnTo>
                  <a:pt x="775245" y="0"/>
                </a:lnTo>
                <a:lnTo>
                  <a:pt x="776606" y="0"/>
                </a:lnTo>
                <a:lnTo>
                  <a:pt x="777974" y="0"/>
                </a:lnTo>
                <a:lnTo>
                  <a:pt x="779335" y="0"/>
                </a:lnTo>
                <a:lnTo>
                  <a:pt x="780703" y="0"/>
                </a:lnTo>
                <a:lnTo>
                  <a:pt x="782064" y="0"/>
                </a:lnTo>
                <a:lnTo>
                  <a:pt x="783432" y="0"/>
                </a:lnTo>
                <a:lnTo>
                  <a:pt x="784800" y="0"/>
                </a:lnTo>
                <a:lnTo>
                  <a:pt x="786161" y="0"/>
                </a:lnTo>
                <a:lnTo>
                  <a:pt x="787529" y="0"/>
                </a:lnTo>
                <a:lnTo>
                  <a:pt x="788890" y="0"/>
                </a:lnTo>
                <a:lnTo>
                  <a:pt x="790259" y="0"/>
                </a:lnTo>
                <a:lnTo>
                  <a:pt x="791620" y="0"/>
                </a:lnTo>
                <a:lnTo>
                  <a:pt x="792988" y="0"/>
                </a:lnTo>
                <a:lnTo>
                  <a:pt x="794349" y="0"/>
                </a:lnTo>
                <a:lnTo>
                  <a:pt x="795717" y="0"/>
                </a:lnTo>
                <a:lnTo>
                  <a:pt x="797078" y="0"/>
                </a:lnTo>
                <a:lnTo>
                  <a:pt x="798446" y="0"/>
                </a:lnTo>
                <a:lnTo>
                  <a:pt x="799807" y="0"/>
                </a:lnTo>
                <a:lnTo>
                  <a:pt x="801175" y="0"/>
                </a:lnTo>
                <a:lnTo>
                  <a:pt x="802543" y="0"/>
                </a:lnTo>
                <a:lnTo>
                  <a:pt x="803904" y="0"/>
                </a:lnTo>
                <a:lnTo>
                  <a:pt x="805272" y="0"/>
                </a:lnTo>
                <a:lnTo>
                  <a:pt x="806633" y="0"/>
                </a:lnTo>
                <a:lnTo>
                  <a:pt x="808001" y="0"/>
                </a:lnTo>
                <a:lnTo>
                  <a:pt x="809362" y="0"/>
                </a:lnTo>
                <a:lnTo>
                  <a:pt x="810730" y="0"/>
                </a:lnTo>
                <a:lnTo>
                  <a:pt x="812091" y="0"/>
                </a:lnTo>
                <a:lnTo>
                  <a:pt x="813460" y="0"/>
                </a:lnTo>
                <a:lnTo>
                  <a:pt x="814820" y="0"/>
                </a:lnTo>
                <a:lnTo>
                  <a:pt x="816189" y="0"/>
                </a:lnTo>
                <a:lnTo>
                  <a:pt x="817557" y="0"/>
                </a:lnTo>
                <a:lnTo>
                  <a:pt x="818918" y="0"/>
                </a:lnTo>
                <a:lnTo>
                  <a:pt x="820286" y="0"/>
                </a:lnTo>
                <a:lnTo>
                  <a:pt x="821647" y="0"/>
                </a:lnTo>
                <a:lnTo>
                  <a:pt x="823015" y="0"/>
                </a:lnTo>
                <a:lnTo>
                  <a:pt x="824376" y="0"/>
                </a:lnTo>
                <a:lnTo>
                  <a:pt x="825744" y="0"/>
                </a:lnTo>
                <a:lnTo>
                  <a:pt x="827105" y="0"/>
                </a:lnTo>
                <a:lnTo>
                  <a:pt x="828473" y="0"/>
                </a:lnTo>
                <a:lnTo>
                  <a:pt x="829834" y="0"/>
                </a:lnTo>
                <a:lnTo>
                  <a:pt x="831202" y="0"/>
                </a:lnTo>
                <a:lnTo>
                  <a:pt x="832570" y="0"/>
                </a:lnTo>
                <a:lnTo>
                  <a:pt x="833931" y="0"/>
                </a:lnTo>
                <a:lnTo>
                  <a:pt x="835300" y="0"/>
                </a:lnTo>
                <a:lnTo>
                  <a:pt x="836661" y="0"/>
                </a:lnTo>
                <a:lnTo>
                  <a:pt x="838029" y="0"/>
                </a:lnTo>
                <a:lnTo>
                  <a:pt x="839390" y="0"/>
                </a:lnTo>
                <a:lnTo>
                  <a:pt x="840758" y="0"/>
                </a:lnTo>
                <a:lnTo>
                  <a:pt x="842119" y="0"/>
                </a:lnTo>
                <a:lnTo>
                  <a:pt x="843487" y="0"/>
                </a:lnTo>
                <a:lnTo>
                  <a:pt x="844848" y="0"/>
                </a:lnTo>
                <a:lnTo>
                  <a:pt x="846216" y="0"/>
                </a:lnTo>
                <a:lnTo>
                  <a:pt x="847584" y="0"/>
                </a:lnTo>
                <a:lnTo>
                  <a:pt x="848945" y="0"/>
                </a:lnTo>
                <a:lnTo>
                  <a:pt x="850313" y="0"/>
                </a:lnTo>
                <a:lnTo>
                  <a:pt x="851674" y="0"/>
                </a:lnTo>
                <a:lnTo>
                  <a:pt x="853042" y="0"/>
                </a:lnTo>
                <a:lnTo>
                  <a:pt x="854403" y="0"/>
                </a:lnTo>
                <a:lnTo>
                  <a:pt x="855771" y="0"/>
                </a:lnTo>
                <a:lnTo>
                  <a:pt x="857132" y="0"/>
                </a:lnTo>
                <a:lnTo>
                  <a:pt x="858501" y="0"/>
                </a:lnTo>
                <a:lnTo>
                  <a:pt x="859861" y="0"/>
                </a:lnTo>
                <a:lnTo>
                  <a:pt x="861230" y="0"/>
                </a:lnTo>
                <a:lnTo>
                  <a:pt x="862591" y="0"/>
                </a:lnTo>
                <a:lnTo>
                  <a:pt x="863959" y="0"/>
                </a:lnTo>
                <a:lnTo>
                  <a:pt x="865327" y="0"/>
                </a:lnTo>
                <a:lnTo>
                  <a:pt x="866688" y="0"/>
                </a:lnTo>
                <a:lnTo>
                  <a:pt x="868056" y="0"/>
                </a:lnTo>
                <a:lnTo>
                  <a:pt x="869417" y="0"/>
                </a:lnTo>
                <a:lnTo>
                  <a:pt x="870785" y="0"/>
                </a:lnTo>
                <a:lnTo>
                  <a:pt x="872146" y="0"/>
                </a:lnTo>
                <a:lnTo>
                  <a:pt x="873514" y="0"/>
                </a:lnTo>
                <a:lnTo>
                  <a:pt x="874875" y="0"/>
                </a:lnTo>
                <a:lnTo>
                  <a:pt x="876243" y="0"/>
                </a:lnTo>
                <a:lnTo>
                  <a:pt x="877604" y="0"/>
                </a:lnTo>
                <a:lnTo>
                  <a:pt x="878972" y="0"/>
                </a:lnTo>
                <a:lnTo>
                  <a:pt x="880341" y="0"/>
                </a:lnTo>
                <a:lnTo>
                  <a:pt x="881701" y="0"/>
                </a:lnTo>
                <a:lnTo>
                  <a:pt x="883070" y="0"/>
                </a:lnTo>
                <a:lnTo>
                  <a:pt x="884431" y="0"/>
                </a:lnTo>
                <a:lnTo>
                  <a:pt x="885799" y="0"/>
                </a:lnTo>
                <a:lnTo>
                  <a:pt x="887160" y="0"/>
                </a:lnTo>
                <a:lnTo>
                  <a:pt x="888528" y="0"/>
                </a:lnTo>
                <a:lnTo>
                  <a:pt x="889889" y="0"/>
                </a:lnTo>
                <a:lnTo>
                  <a:pt x="891257" y="0"/>
                </a:lnTo>
                <a:lnTo>
                  <a:pt x="892618" y="0"/>
                </a:lnTo>
                <a:lnTo>
                  <a:pt x="893986" y="0"/>
                </a:lnTo>
                <a:lnTo>
                  <a:pt x="895354" y="0"/>
                </a:lnTo>
                <a:lnTo>
                  <a:pt x="896715" y="0"/>
                </a:lnTo>
                <a:lnTo>
                  <a:pt x="898083" y="0"/>
                </a:lnTo>
                <a:lnTo>
                  <a:pt x="899444" y="0"/>
                </a:lnTo>
                <a:lnTo>
                  <a:pt x="900812" y="0"/>
                </a:lnTo>
                <a:lnTo>
                  <a:pt x="902173" y="0"/>
                </a:lnTo>
                <a:lnTo>
                  <a:pt x="903541" y="0"/>
                </a:lnTo>
                <a:lnTo>
                  <a:pt x="904902" y="0"/>
                </a:lnTo>
                <a:lnTo>
                  <a:pt x="906271" y="0"/>
                </a:lnTo>
                <a:lnTo>
                  <a:pt x="907632" y="0"/>
                </a:lnTo>
                <a:lnTo>
                  <a:pt x="909000" y="0"/>
                </a:lnTo>
                <a:lnTo>
                  <a:pt x="910368" y="0"/>
                </a:lnTo>
                <a:lnTo>
                  <a:pt x="911729" y="0"/>
                </a:lnTo>
                <a:lnTo>
                  <a:pt x="913097" y="0"/>
                </a:lnTo>
                <a:lnTo>
                  <a:pt x="914458" y="0"/>
                </a:lnTo>
                <a:lnTo>
                  <a:pt x="915826" y="0"/>
                </a:lnTo>
                <a:lnTo>
                  <a:pt x="917187" y="0"/>
                </a:lnTo>
                <a:lnTo>
                  <a:pt x="918555" y="0"/>
                </a:lnTo>
                <a:lnTo>
                  <a:pt x="919916" y="0"/>
                </a:lnTo>
                <a:lnTo>
                  <a:pt x="921284" y="0"/>
                </a:lnTo>
                <a:lnTo>
                  <a:pt x="922645" y="0"/>
                </a:lnTo>
                <a:lnTo>
                  <a:pt x="924013" y="0"/>
                </a:lnTo>
                <a:lnTo>
                  <a:pt x="925374" y="0"/>
                </a:lnTo>
                <a:lnTo>
                  <a:pt x="926742" y="0"/>
                </a:lnTo>
                <a:lnTo>
                  <a:pt x="928111" y="0"/>
                </a:lnTo>
                <a:lnTo>
                  <a:pt x="929472" y="0"/>
                </a:lnTo>
                <a:lnTo>
                  <a:pt x="930840" y="0"/>
                </a:lnTo>
                <a:lnTo>
                  <a:pt x="932201" y="0"/>
                </a:lnTo>
                <a:lnTo>
                  <a:pt x="933569" y="0"/>
                </a:lnTo>
                <a:lnTo>
                  <a:pt x="934930" y="0"/>
                </a:lnTo>
                <a:lnTo>
                  <a:pt x="936298" y="0"/>
                </a:lnTo>
                <a:lnTo>
                  <a:pt x="937659" y="0"/>
                </a:lnTo>
                <a:lnTo>
                  <a:pt x="939027" y="0"/>
                </a:lnTo>
                <a:lnTo>
                  <a:pt x="940388" y="0"/>
                </a:lnTo>
                <a:lnTo>
                  <a:pt x="941756" y="0"/>
                </a:lnTo>
                <a:lnTo>
                  <a:pt x="943124" y="0"/>
                </a:lnTo>
                <a:lnTo>
                  <a:pt x="944485" y="0"/>
                </a:lnTo>
                <a:lnTo>
                  <a:pt x="945853" y="0"/>
                </a:lnTo>
                <a:lnTo>
                  <a:pt x="947214" y="0"/>
                </a:lnTo>
                <a:lnTo>
                  <a:pt x="948582" y="0"/>
                </a:lnTo>
                <a:lnTo>
                  <a:pt x="949943" y="0"/>
                </a:lnTo>
                <a:lnTo>
                  <a:pt x="951312" y="0"/>
                </a:lnTo>
                <a:lnTo>
                  <a:pt x="952673" y="0"/>
                </a:lnTo>
                <a:lnTo>
                  <a:pt x="954041" y="0"/>
                </a:lnTo>
                <a:lnTo>
                  <a:pt x="955402" y="0"/>
                </a:lnTo>
                <a:lnTo>
                  <a:pt x="956770" y="0"/>
                </a:lnTo>
                <a:lnTo>
                  <a:pt x="958138" y="0"/>
                </a:lnTo>
                <a:lnTo>
                  <a:pt x="959499" y="0"/>
                </a:lnTo>
                <a:lnTo>
                  <a:pt x="960867" y="0"/>
                </a:lnTo>
                <a:lnTo>
                  <a:pt x="962228" y="0"/>
                </a:lnTo>
                <a:lnTo>
                  <a:pt x="963596" y="0"/>
                </a:lnTo>
                <a:lnTo>
                  <a:pt x="964957" y="0"/>
                </a:lnTo>
                <a:lnTo>
                  <a:pt x="966325" y="0"/>
                </a:lnTo>
                <a:lnTo>
                  <a:pt x="967686" y="0"/>
                </a:lnTo>
                <a:lnTo>
                  <a:pt x="969054" y="0"/>
                </a:lnTo>
                <a:lnTo>
                  <a:pt x="970415" y="0"/>
                </a:lnTo>
                <a:lnTo>
                  <a:pt x="971783" y="0"/>
                </a:lnTo>
                <a:lnTo>
                  <a:pt x="973152" y="0"/>
                </a:lnTo>
                <a:lnTo>
                  <a:pt x="974513" y="0"/>
                </a:lnTo>
                <a:lnTo>
                  <a:pt x="975881" y="0"/>
                </a:lnTo>
                <a:lnTo>
                  <a:pt x="977242" y="0"/>
                </a:lnTo>
                <a:lnTo>
                  <a:pt x="978610" y="0"/>
                </a:lnTo>
                <a:lnTo>
                  <a:pt x="979971" y="0"/>
                </a:lnTo>
                <a:lnTo>
                  <a:pt x="981339" y="0"/>
                </a:lnTo>
                <a:lnTo>
                  <a:pt x="982700" y="0"/>
                </a:lnTo>
                <a:lnTo>
                  <a:pt x="984068" y="0"/>
                </a:lnTo>
                <a:lnTo>
                  <a:pt x="985429" y="0"/>
                </a:lnTo>
                <a:lnTo>
                  <a:pt x="986797" y="0"/>
                </a:lnTo>
                <a:lnTo>
                  <a:pt x="988158" y="0"/>
                </a:lnTo>
                <a:lnTo>
                  <a:pt x="989526" y="0"/>
                </a:lnTo>
                <a:lnTo>
                  <a:pt x="990894" y="0"/>
                </a:lnTo>
                <a:lnTo>
                  <a:pt x="992255" y="0"/>
                </a:lnTo>
                <a:lnTo>
                  <a:pt x="993623" y="0"/>
                </a:lnTo>
                <a:lnTo>
                  <a:pt x="994984" y="0"/>
                </a:lnTo>
                <a:lnTo>
                  <a:pt x="996353" y="0"/>
                </a:lnTo>
                <a:lnTo>
                  <a:pt x="997713" y="0"/>
                </a:lnTo>
                <a:lnTo>
                  <a:pt x="999082" y="0"/>
                </a:lnTo>
                <a:lnTo>
                  <a:pt x="1000443" y="0"/>
                </a:lnTo>
                <a:lnTo>
                  <a:pt x="1001811" y="0"/>
                </a:lnTo>
                <a:lnTo>
                  <a:pt x="1003172" y="0"/>
                </a:lnTo>
                <a:lnTo>
                  <a:pt x="1004540" y="0"/>
                </a:lnTo>
                <a:lnTo>
                  <a:pt x="1005908" y="0"/>
                </a:lnTo>
                <a:lnTo>
                  <a:pt x="1007269" y="0"/>
                </a:lnTo>
                <a:lnTo>
                  <a:pt x="1008637" y="0"/>
                </a:lnTo>
                <a:lnTo>
                  <a:pt x="1009998" y="0"/>
                </a:lnTo>
                <a:lnTo>
                  <a:pt x="1011366" y="0"/>
                </a:lnTo>
                <a:lnTo>
                  <a:pt x="1012727" y="0"/>
                </a:lnTo>
                <a:lnTo>
                  <a:pt x="1014095" y="0"/>
                </a:lnTo>
                <a:lnTo>
                  <a:pt x="1015456" y="0"/>
                </a:lnTo>
                <a:lnTo>
                  <a:pt x="1016824" y="0"/>
                </a:lnTo>
                <a:lnTo>
                  <a:pt x="1018185" y="0"/>
                </a:lnTo>
                <a:lnTo>
                  <a:pt x="1019554" y="0"/>
                </a:lnTo>
                <a:lnTo>
                  <a:pt x="1020922" y="0"/>
                </a:lnTo>
                <a:lnTo>
                  <a:pt x="1022283" y="0"/>
                </a:lnTo>
                <a:lnTo>
                  <a:pt x="1023651" y="0"/>
                </a:lnTo>
                <a:lnTo>
                  <a:pt x="1025012" y="0"/>
                </a:lnTo>
                <a:lnTo>
                  <a:pt x="1026380" y="0"/>
                </a:lnTo>
                <a:lnTo>
                  <a:pt x="1027741" y="0"/>
                </a:lnTo>
                <a:lnTo>
                  <a:pt x="1029109" y="0"/>
                </a:lnTo>
                <a:lnTo>
                  <a:pt x="1030470" y="0"/>
                </a:lnTo>
                <a:lnTo>
                  <a:pt x="1031838" y="0"/>
                </a:lnTo>
                <a:lnTo>
                  <a:pt x="1033199" y="0"/>
                </a:lnTo>
                <a:lnTo>
                  <a:pt x="1034567" y="0"/>
                </a:lnTo>
                <a:lnTo>
                  <a:pt x="1035935" y="0"/>
                </a:lnTo>
                <a:lnTo>
                  <a:pt x="1037296" y="0"/>
                </a:lnTo>
                <a:lnTo>
                  <a:pt x="1038664" y="0"/>
                </a:lnTo>
                <a:lnTo>
                  <a:pt x="1040025" y="0"/>
                </a:lnTo>
                <a:lnTo>
                  <a:pt x="1041394" y="0"/>
                </a:lnTo>
                <a:lnTo>
                  <a:pt x="1042754" y="0"/>
                </a:lnTo>
                <a:lnTo>
                  <a:pt x="1044123" y="0"/>
                </a:lnTo>
                <a:lnTo>
                  <a:pt x="1045484" y="0"/>
                </a:lnTo>
                <a:lnTo>
                  <a:pt x="1046852" y="0"/>
                </a:lnTo>
                <a:lnTo>
                  <a:pt x="1048213" y="0"/>
                </a:lnTo>
                <a:lnTo>
                  <a:pt x="1049581" y="0"/>
                </a:lnTo>
                <a:lnTo>
                  <a:pt x="1050942" y="0"/>
                </a:lnTo>
                <a:lnTo>
                  <a:pt x="1052310" y="0"/>
                </a:lnTo>
                <a:lnTo>
                  <a:pt x="1053678" y="0"/>
                </a:lnTo>
                <a:lnTo>
                  <a:pt x="1055039" y="0"/>
                </a:lnTo>
                <a:lnTo>
                  <a:pt x="1056407" y="0"/>
                </a:lnTo>
                <a:lnTo>
                  <a:pt x="1057768" y="0"/>
                </a:lnTo>
                <a:lnTo>
                  <a:pt x="1059136" y="0"/>
                </a:lnTo>
                <a:lnTo>
                  <a:pt x="1060497" y="0"/>
                </a:lnTo>
                <a:lnTo>
                  <a:pt x="1061865" y="0"/>
                </a:lnTo>
                <a:lnTo>
                  <a:pt x="1063226" y="0"/>
                </a:lnTo>
                <a:lnTo>
                  <a:pt x="1064595" y="0"/>
                </a:lnTo>
                <a:lnTo>
                  <a:pt x="1065955" y="0"/>
                </a:lnTo>
                <a:lnTo>
                  <a:pt x="1067324" y="0"/>
                </a:lnTo>
                <a:lnTo>
                  <a:pt x="1068692" y="0"/>
                </a:lnTo>
                <a:lnTo>
                  <a:pt x="1070053" y="0"/>
                </a:lnTo>
                <a:lnTo>
                  <a:pt x="1071421" y="0"/>
                </a:lnTo>
                <a:lnTo>
                  <a:pt x="1072782" y="0"/>
                </a:lnTo>
                <a:lnTo>
                  <a:pt x="1074150" y="0"/>
                </a:lnTo>
                <a:lnTo>
                  <a:pt x="1075511" y="0"/>
                </a:lnTo>
                <a:lnTo>
                  <a:pt x="1076879" y="0"/>
                </a:lnTo>
                <a:lnTo>
                  <a:pt x="1078240" y="0"/>
                </a:lnTo>
                <a:lnTo>
                  <a:pt x="1079608" y="0"/>
                </a:lnTo>
                <a:lnTo>
                  <a:pt x="1080969" y="0"/>
                </a:lnTo>
                <a:lnTo>
                  <a:pt x="1082337" y="0"/>
                </a:lnTo>
                <a:lnTo>
                  <a:pt x="1083705" y="0"/>
                </a:lnTo>
                <a:lnTo>
                  <a:pt x="1085066" y="0"/>
                </a:lnTo>
                <a:lnTo>
                  <a:pt x="1086435" y="0"/>
                </a:lnTo>
                <a:lnTo>
                  <a:pt x="1087795" y="0"/>
                </a:lnTo>
                <a:lnTo>
                  <a:pt x="1089164" y="0"/>
                </a:lnTo>
                <a:lnTo>
                  <a:pt x="1090525" y="0"/>
                </a:lnTo>
                <a:lnTo>
                  <a:pt x="1091893" y="0"/>
                </a:lnTo>
                <a:lnTo>
                  <a:pt x="1093254" y="0"/>
                </a:lnTo>
                <a:lnTo>
                  <a:pt x="1094622" y="0"/>
                </a:lnTo>
                <a:lnTo>
                  <a:pt x="1095983" y="0"/>
                </a:lnTo>
                <a:lnTo>
                  <a:pt x="1097351" y="0"/>
                </a:lnTo>
                <a:lnTo>
                  <a:pt x="1098719" y="0"/>
                </a:lnTo>
                <a:lnTo>
                  <a:pt x="1100080" y="0"/>
                </a:lnTo>
                <a:lnTo>
                  <a:pt x="1101448" y="0"/>
                </a:lnTo>
                <a:lnTo>
                  <a:pt x="1102809" y="0"/>
                </a:lnTo>
                <a:lnTo>
                  <a:pt x="1104177" y="0"/>
                </a:lnTo>
                <a:lnTo>
                  <a:pt x="1105538" y="0"/>
                </a:lnTo>
                <a:lnTo>
                  <a:pt x="1106906" y="0"/>
                </a:lnTo>
                <a:lnTo>
                  <a:pt x="1108267" y="0"/>
                </a:lnTo>
                <a:lnTo>
                  <a:pt x="1109636" y="0"/>
                </a:lnTo>
                <a:lnTo>
                  <a:pt x="1110996" y="0"/>
                </a:lnTo>
                <a:lnTo>
                  <a:pt x="1112365" y="0"/>
                </a:lnTo>
                <a:lnTo>
                  <a:pt x="1113733" y="0"/>
                </a:lnTo>
                <a:lnTo>
                  <a:pt x="1115094" y="0"/>
                </a:lnTo>
                <a:lnTo>
                  <a:pt x="1116462" y="0"/>
                </a:lnTo>
                <a:lnTo>
                  <a:pt x="1117823" y="0"/>
                </a:lnTo>
                <a:lnTo>
                  <a:pt x="1119191" y="0"/>
                </a:lnTo>
                <a:lnTo>
                  <a:pt x="1120552" y="0"/>
                </a:lnTo>
                <a:lnTo>
                  <a:pt x="1121920" y="0"/>
                </a:lnTo>
                <a:lnTo>
                  <a:pt x="1123281" y="0"/>
                </a:lnTo>
                <a:lnTo>
                  <a:pt x="1124649" y="0"/>
                </a:lnTo>
                <a:lnTo>
                  <a:pt x="1126010" y="0"/>
                </a:lnTo>
                <a:lnTo>
                  <a:pt x="1127378" y="0"/>
                </a:lnTo>
                <a:lnTo>
                  <a:pt x="1128739" y="0"/>
                </a:lnTo>
                <a:lnTo>
                  <a:pt x="1130107" y="0"/>
                </a:lnTo>
                <a:lnTo>
                  <a:pt x="1131475" y="0"/>
                </a:lnTo>
                <a:lnTo>
                  <a:pt x="1132836" y="0"/>
                </a:lnTo>
                <a:lnTo>
                  <a:pt x="1134205" y="0"/>
                </a:lnTo>
                <a:lnTo>
                  <a:pt x="1135566" y="0"/>
                </a:lnTo>
                <a:lnTo>
                  <a:pt x="1136934" y="0"/>
                </a:lnTo>
                <a:lnTo>
                  <a:pt x="1138295" y="0"/>
                </a:lnTo>
                <a:lnTo>
                  <a:pt x="1139663" y="0"/>
                </a:lnTo>
                <a:lnTo>
                  <a:pt x="1141024" y="0"/>
                </a:lnTo>
                <a:lnTo>
                  <a:pt x="1142392" y="0"/>
                </a:lnTo>
                <a:lnTo>
                  <a:pt x="1143753" y="0"/>
                </a:lnTo>
                <a:lnTo>
                  <a:pt x="1145121" y="0"/>
                </a:lnTo>
                <a:lnTo>
                  <a:pt x="1146489" y="0"/>
                </a:lnTo>
                <a:lnTo>
                  <a:pt x="1147850" y="0"/>
                </a:lnTo>
                <a:lnTo>
                  <a:pt x="1149218" y="0"/>
                </a:lnTo>
                <a:lnTo>
                  <a:pt x="1150579" y="0"/>
                </a:lnTo>
                <a:lnTo>
                  <a:pt x="1151947" y="0"/>
                </a:lnTo>
                <a:lnTo>
                  <a:pt x="1153308" y="0"/>
                </a:lnTo>
                <a:lnTo>
                  <a:pt x="1154676" y="0"/>
                </a:lnTo>
                <a:lnTo>
                  <a:pt x="1156037" y="0"/>
                </a:lnTo>
                <a:lnTo>
                  <a:pt x="1157406" y="0"/>
                </a:lnTo>
                <a:lnTo>
                  <a:pt x="1158767" y="0"/>
                </a:lnTo>
                <a:lnTo>
                  <a:pt x="1160135" y="0"/>
                </a:lnTo>
                <a:lnTo>
                  <a:pt x="1161503" y="0"/>
                </a:lnTo>
                <a:lnTo>
                  <a:pt x="1162864" y="0"/>
                </a:lnTo>
                <a:lnTo>
                  <a:pt x="1164232" y="0"/>
                </a:lnTo>
                <a:lnTo>
                  <a:pt x="1165593" y="0"/>
                </a:lnTo>
                <a:lnTo>
                  <a:pt x="1166961" y="0"/>
                </a:lnTo>
                <a:lnTo>
                  <a:pt x="1168322" y="0"/>
                </a:lnTo>
                <a:lnTo>
                  <a:pt x="1169690" y="902418"/>
                </a:lnTo>
                <a:lnTo>
                  <a:pt x="1171051" y="902418"/>
                </a:lnTo>
                <a:lnTo>
                  <a:pt x="1172419" y="902418"/>
                </a:lnTo>
                <a:lnTo>
                  <a:pt x="1173780" y="902418"/>
                </a:lnTo>
                <a:lnTo>
                  <a:pt x="1175148" y="902418"/>
                </a:lnTo>
                <a:lnTo>
                  <a:pt x="1176517" y="902418"/>
                </a:lnTo>
                <a:lnTo>
                  <a:pt x="1177877" y="902418"/>
                </a:lnTo>
                <a:lnTo>
                  <a:pt x="1179246" y="902418"/>
                </a:lnTo>
                <a:lnTo>
                  <a:pt x="1180607" y="902418"/>
                </a:lnTo>
                <a:lnTo>
                  <a:pt x="1181975" y="902418"/>
                </a:lnTo>
                <a:lnTo>
                  <a:pt x="1183336" y="902418"/>
                </a:lnTo>
                <a:lnTo>
                  <a:pt x="1184704" y="902418"/>
                </a:lnTo>
                <a:lnTo>
                  <a:pt x="1186065" y="902418"/>
                </a:lnTo>
                <a:lnTo>
                  <a:pt x="1187433" y="902418"/>
                </a:lnTo>
                <a:lnTo>
                  <a:pt x="1188794" y="902418"/>
                </a:lnTo>
                <a:lnTo>
                  <a:pt x="1190162" y="902418"/>
                </a:lnTo>
                <a:lnTo>
                  <a:pt x="1191523" y="902418"/>
                </a:lnTo>
                <a:lnTo>
                  <a:pt x="1192891" y="902418"/>
                </a:lnTo>
                <a:lnTo>
                  <a:pt x="1194259" y="902418"/>
                </a:lnTo>
                <a:lnTo>
                  <a:pt x="1195620" y="902418"/>
                </a:lnTo>
                <a:lnTo>
                  <a:pt x="1196988" y="902418"/>
                </a:lnTo>
                <a:lnTo>
                  <a:pt x="1198349" y="902418"/>
                </a:lnTo>
                <a:lnTo>
                  <a:pt x="1199717" y="902418"/>
                </a:lnTo>
                <a:lnTo>
                  <a:pt x="1201078" y="902418"/>
                </a:lnTo>
                <a:lnTo>
                  <a:pt x="1202447" y="902418"/>
                </a:lnTo>
                <a:lnTo>
                  <a:pt x="1203807" y="902418"/>
                </a:lnTo>
                <a:lnTo>
                  <a:pt x="1205176" y="902418"/>
                </a:lnTo>
                <a:lnTo>
                  <a:pt x="1206537" y="902418"/>
                </a:lnTo>
                <a:lnTo>
                  <a:pt x="1207905" y="902418"/>
                </a:lnTo>
                <a:lnTo>
                  <a:pt x="1209273" y="902418"/>
                </a:lnTo>
                <a:lnTo>
                  <a:pt x="1210634" y="902418"/>
                </a:lnTo>
                <a:lnTo>
                  <a:pt x="1212002" y="902418"/>
                </a:lnTo>
                <a:lnTo>
                  <a:pt x="1213363" y="902418"/>
                </a:lnTo>
                <a:lnTo>
                  <a:pt x="1214731" y="902418"/>
                </a:lnTo>
                <a:lnTo>
                  <a:pt x="1216092" y="902418"/>
                </a:lnTo>
                <a:lnTo>
                  <a:pt x="1217460" y="902418"/>
                </a:lnTo>
                <a:lnTo>
                  <a:pt x="1218821" y="902418"/>
                </a:lnTo>
                <a:lnTo>
                  <a:pt x="1220189" y="902418"/>
                </a:lnTo>
                <a:lnTo>
                  <a:pt x="1221550" y="902418"/>
                </a:lnTo>
                <a:lnTo>
                  <a:pt x="1222918" y="902418"/>
                </a:lnTo>
                <a:lnTo>
                  <a:pt x="1224287" y="902418"/>
                </a:lnTo>
                <a:lnTo>
                  <a:pt x="1225648" y="902418"/>
                </a:lnTo>
                <a:lnTo>
                  <a:pt x="1227016" y="902418"/>
                </a:lnTo>
                <a:lnTo>
                  <a:pt x="1228377" y="902418"/>
                </a:lnTo>
                <a:lnTo>
                  <a:pt x="1229745" y="902418"/>
                </a:lnTo>
                <a:lnTo>
                  <a:pt x="1231106" y="902418"/>
                </a:lnTo>
                <a:lnTo>
                  <a:pt x="1232474" y="902418"/>
                </a:lnTo>
                <a:lnTo>
                  <a:pt x="1233835" y="902418"/>
                </a:lnTo>
                <a:lnTo>
                  <a:pt x="1235203" y="902418"/>
                </a:lnTo>
                <a:lnTo>
                  <a:pt x="1236564" y="902418"/>
                </a:lnTo>
                <a:lnTo>
                  <a:pt x="1237932" y="902418"/>
                </a:lnTo>
                <a:lnTo>
                  <a:pt x="1239300" y="902418"/>
                </a:lnTo>
                <a:lnTo>
                  <a:pt x="1240661" y="902418"/>
                </a:lnTo>
                <a:lnTo>
                  <a:pt x="1242029" y="902418"/>
                </a:lnTo>
                <a:lnTo>
                  <a:pt x="1243390" y="902418"/>
                </a:lnTo>
                <a:lnTo>
                  <a:pt x="1244758" y="902418"/>
                </a:lnTo>
                <a:lnTo>
                  <a:pt x="1246119" y="902418"/>
                </a:lnTo>
                <a:lnTo>
                  <a:pt x="1247488" y="902418"/>
                </a:lnTo>
                <a:lnTo>
                  <a:pt x="1248848" y="902418"/>
                </a:lnTo>
                <a:lnTo>
                  <a:pt x="1250217" y="902418"/>
                </a:lnTo>
                <a:lnTo>
                  <a:pt x="1251578" y="902418"/>
                </a:lnTo>
                <a:lnTo>
                  <a:pt x="1252946" y="902418"/>
                </a:lnTo>
                <a:lnTo>
                  <a:pt x="1254307" y="902418"/>
                </a:lnTo>
                <a:lnTo>
                  <a:pt x="1255675" y="902418"/>
                </a:lnTo>
                <a:lnTo>
                  <a:pt x="1257043" y="902418"/>
                </a:lnTo>
                <a:lnTo>
                  <a:pt x="1258404" y="902418"/>
                </a:lnTo>
                <a:lnTo>
                  <a:pt x="1259772" y="902418"/>
                </a:lnTo>
                <a:lnTo>
                  <a:pt x="1261133" y="902418"/>
                </a:lnTo>
                <a:lnTo>
                  <a:pt x="1262501" y="902418"/>
                </a:lnTo>
                <a:lnTo>
                  <a:pt x="1263862" y="902418"/>
                </a:lnTo>
                <a:lnTo>
                  <a:pt x="1265230" y="902418"/>
                </a:lnTo>
                <a:lnTo>
                  <a:pt x="1266591" y="902418"/>
                </a:lnTo>
                <a:lnTo>
                  <a:pt x="1267959" y="902418"/>
                </a:lnTo>
                <a:lnTo>
                  <a:pt x="1269320" y="902418"/>
                </a:lnTo>
                <a:lnTo>
                  <a:pt x="1270689" y="902418"/>
                </a:lnTo>
                <a:lnTo>
                  <a:pt x="1272057" y="902418"/>
                </a:lnTo>
                <a:lnTo>
                  <a:pt x="1273418" y="902418"/>
                </a:lnTo>
                <a:lnTo>
                  <a:pt x="1274786" y="902418"/>
                </a:lnTo>
                <a:lnTo>
                  <a:pt x="1276147" y="902418"/>
                </a:lnTo>
                <a:lnTo>
                  <a:pt x="1277515" y="902418"/>
                </a:lnTo>
                <a:lnTo>
                  <a:pt x="1278876" y="902418"/>
                </a:lnTo>
                <a:lnTo>
                  <a:pt x="1280244" y="902418"/>
                </a:lnTo>
                <a:lnTo>
                  <a:pt x="1281605" y="902418"/>
                </a:lnTo>
                <a:lnTo>
                  <a:pt x="1282973" y="902418"/>
                </a:lnTo>
                <a:lnTo>
                  <a:pt x="1284334" y="902418"/>
                </a:lnTo>
                <a:lnTo>
                  <a:pt x="1285702" y="902418"/>
                </a:lnTo>
                <a:lnTo>
                  <a:pt x="1287070" y="902418"/>
                </a:lnTo>
                <a:lnTo>
                  <a:pt x="1288431" y="902418"/>
                </a:lnTo>
                <a:lnTo>
                  <a:pt x="1289799" y="902418"/>
                </a:lnTo>
                <a:lnTo>
                  <a:pt x="1291160" y="902418"/>
                </a:lnTo>
                <a:lnTo>
                  <a:pt x="1292528" y="902418"/>
                </a:lnTo>
                <a:lnTo>
                  <a:pt x="1293889" y="902418"/>
                </a:lnTo>
                <a:lnTo>
                  <a:pt x="1295258" y="902418"/>
                </a:lnTo>
                <a:lnTo>
                  <a:pt x="1296619" y="902418"/>
                </a:lnTo>
                <a:lnTo>
                  <a:pt x="1297987" y="902418"/>
                </a:lnTo>
                <a:lnTo>
                  <a:pt x="1299348" y="902418"/>
                </a:lnTo>
                <a:lnTo>
                  <a:pt x="1300716" y="902418"/>
                </a:lnTo>
                <a:lnTo>
                  <a:pt x="1302084" y="902418"/>
                </a:lnTo>
                <a:lnTo>
                  <a:pt x="1303445" y="902418"/>
                </a:lnTo>
                <a:lnTo>
                  <a:pt x="1304813" y="902418"/>
                </a:lnTo>
                <a:lnTo>
                  <a:pt x="1306174" y="902418"/>
                </a:lnTo>
                <a:lnTo>
                  <a:pt x="1307542" y="902418"/>
                </a:lnTo>
                <a:lnTo>
                  <a:pt x="1308903" y="902418"/>
                </a:lnTo>
                <a:lnTo>
                  <a:pt x="1310271" y="902418"/>
                </a:lnTo>
                <a:lnTo>
                  <a:pt x="1311632" y="902418"/>
                </a:lnTo>
                <a:lnTo>
                  <a:pt x="1313000" y="902418"/>
                </a:lnTo>
                <a:lnTo>
                  <a:pt x="1314361" y="902418"/>
                </a:lnTo>
                <a:lnTo>
                  <a:pt x="1315730" y="902418"/>
                </a:lnTo>
                <a:lnTo>
                  <a:pt x="1317090" y="902418"/>
                </a:lnTo>
                <a:lnTo>
                  <a:pt x="1318459" y="902418"/>
                </a:lnTo>
                <a:lnTo>
                  <a:pt x="1319827" y="902418"/>
                </a:lnTo>
                <a:lnTo>
                  <a:pt x="1321188" y="902418"/>
                </a:lnTo>
                <a:lnTo>
                  <a:pt x="1322556" y="902418"/>
                </a:lnTo>
                <a:lnTo>
                  <a:pt x="1323917" y="902418"/>
                </a:lnTo>
                <a:lnTo>
                  <a:pt x="1325285" y="902418"/>
                </a:lnTo>
                <a:lnTo>
                  <a:pt x="1326646" y="902418"/>
                </a:lnTo>
                <a:lnTo>
                  <a:pt x="1328014" y="902418"/>
                </a:lnTo>
                <a:lnTo>
                  <a:pt x="1329375" y="902418"/>
                </a:lnTo>
                <a:lnTo>
                  <a:pt x="1330743" y="902418"/>
                </a:lnTo>
                <a:lnTo>
                  <a:pt x="1332104" y="902418"/>
                </a:lnTo>
                <a:lnTo>
                  <a:pt x="1333472" y="902418"/>
                </a:lnTo>
                <a:lnTo>
                  <a:pt x="1334840" y="902418"/>
                </a:lnTo>
                <a:lnTo>
                  <a:pt x="1336201" y="902418"/>
                </a:lnTo>
                <a:lnTo>
                  <a:pt x="1337569" y="902418"/>
                </a:lnTo>
                <a:lnTo>
                  <a:pt x="1338930" y="902418"/>
                </a:lnTo>
                <a:lnTo>
                  <a:pt x="1340299" y="902418"/>
                </a:lnTo>
                <a:lnTo>
                  <a:pt x="1341660" y="902418"/>
                </a:lnTo>
                <a:lnTo>
                  <a:pt x="1343028" y="902418"/>
                </a:lnTo>
                <a:lnTo>
                  <a:pt x="1344389" y="902418"/>
                </a:lnTo>
                <a:lnTo>
                  <a:pt x="1345757" y="902418"/>
                </a:lnTo>
                <a:lnTo>
                  <a:pt x="1347118" y="902418"/>
                </a:lnTo>
                <a:lnTo>
                  <a:pt x="1348486" y="902418"/>
                </a:lnTo>
                <a:lnTo>
                  <a:pt x="1349854" y="902418"/>
                </a:lnTo>
                <a:lnTo>
                  <a:pt x="1351215" y="902418"/>
                </a:lnTo>
                <a:lnTo>
                  <a:pt x="1352583" y="902418"/>
                </a:lnTo>
                <a:lnTo>
                  <a:pt x="1353944" y="902418"/>
                </a:lnTo>
                <a:lnTo>
                  <a:pt x="1355312" y="902418"/>
                </a:lnTo>
                <a:lnTo>
                  <a:pt x="1356673" y="902418"/>
                </a:lnTo>
                <a:lnTo>
                  <a:pt x="1358041" y="902418"/>
                </a:lnTo>
                <a:lnTo>
                  <a:pt x="1359402" y="902418"/>
                </a:lnTo>
                <a:lnTo>
                  <a:pt x="1360770" y="902418"/>
                </a:lnTo>
                <a:lnTo>
                  <a:pt x="1362131" y="902418"/>
                </a:lnTo>
                <a:lnTo>
                  <a:pt x="1363500" y="902418"/>
                </a:lnTo>
              </a:path>
            </a:pathLst>
          </a:custGeom>
          <a:noFill/>
          <a:ln w="5747" cap="rnd">
            <a:solidFill>
              <a:srgbClr val="009AF9"/>
            </a:solidFill>
            <a:prstDash val="solid"/>
            <a:round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72926CB-0967-260F-84C2-75BE0031C755}"/>
              </a:ext>
            </a:extLst>
          </p:cNvPr>
          <p:cNvSpPr/>
          <p:nvPr/>
        </p:nvSpPr>
        <p:spPr>
          <a:xfrm>
            <a:off x="7843626" y="1456322"/>
            <a:ext cx="779139" cy="902418"/>
          </a:xfrm>
          <a:custGeom>
            <a:avLst/>
            <a:gdLst>
              <a:gd name="connsiteX0" fmla="*/ 0 w 779139"/>
              <a:gd name="connsiteY0" fmla="*/ 902418 h 902418"/>
              <a:gd name="connsiteX1" fmla="*/ 0 w 779139"/>
              <a:gd name="connsiteY1" fmla="*/ 0 h 902418"/>
              <a:gd name="connsiteX2" fmla="*/ 779140 w 779139"/>
              <a:gd name="connsiteY2" fmla="*/ 0 h 902418"/>
              <a:gd name="connsiteX3" fmla="*/ 779140 w 779139"/>
              <a:gd name="connsiteY3" fmla="*/ 902418 h 902418"/>
              <a:gd name="connsiteX4" fmla="*/ 0 w 779139"/>
              <a:gd name="connsiteY4" fmla="*/ 902418 h 90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139" h="902418">
                <a:moveTo>
                  <a:pt x="0" y="902418"/>
                </a:moveTo>
                <a:lnTo>
                  <a:pt x="0" y="0"/>
                </a:lnTo>
                <a:lnTo>
                  <a:pt x="779140" y="0"/>
                </a:lnTo>
                <a:lnTo>
                  <a:pt x="779140" y="902418"/>
                </a:lnTo>
                <a:lnTo>
                  <a:pt x="0" y="902418"/>
                </a:lnTo>
                <a:close/>
              </a:path>
            </a:pathLst>
          </a:custGeom>
          <a:solidFill>
            <a:srgbClr val="0000FF">
              <a:alpha val="50000"/>
            </a:srgbClr>
          </a:solidFill>
          <a:ln w="718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636C84D3-280D-E12A-4A5F-B815441C62A1}"/>
              </a:ext>
            </a:extLst>
          </p:cNvPr>
          <p:cNvSpPr/>
          <p:nvPr/>
        </p:nvSpPr>
        <p:spPr>
          <a:xfrm>
            <a:off x="8233195" y="1456322"/>
            <a:ext cx="194788" cy="902418"/>
          </a:xfrm>
          <a:custGeom>
            <a:avLst/>
            <a:gdLst>
              <a:gd name="connsiteX0" fmla="*/ 0 w 194788"/>
              <a:gd name="connsiteY0" fmla="*/ 902418 h 902418"/>
              <a:gd name="connsiteX1" fmla="*/ 0 w 194788"/>
              <a:gd name="connsiteY1" fmla="*/ 0 h 902418"/>
              <a:gd name="connsiteX2" fmla="*/ 194789 w 194788"/>
              <a:gd name="connsiteY2" fmla="*/ 0 h 902418"/>
              <a:gd name="connsiteX3" fmla="*/ 194789 w 194788"/>
              <a:gd name="connsiteY3" fmla="*/ 902418 h 902418"/>
              <a:gd name="connsiteX4" fmla="*/ 0 w 194788"/>
              <a:gd name="connsiteY4" fmla="*/ 902418 h 90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88" h="902418">
                <a:moveTo>
                  <a:pt x="0" y="902418"/>
                </a:moveTo>
                <a:lnTo>
                  <a:pt x="0" y="0"/>
                </a:lnTo>
                <a:lnTo>
                  <a:pt x="194789" y="0"/>
                </a:lnTo>
                <a:lnTo>
                  <a:pt x="194789" y="902418"/>
                </a:lnTo>
                <a:lnTo>
                  <a:pt x="0" y="902418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718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274A964-6476-5354-0C9F-AF2C3CF565B5}"/>
              </a:ext>
            </a:extLst>
          </p:cNvPr>
          <p:cNvGrpSpPr/>
          <p:nvPr/>
        </p:nvGrpSpPr>
        <p:grpSpPr>
          <a:xfrm>
            <a:off x="7461327" y="1461135"/>
            <a:ext cx="461744" cy="74658"/>
            <a:chOff x="7461327" y="1461135"/>
            <a:chExt cx="461744" cy="74658"/>
          </a:xfrm>
        </p:grpSpPr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07D2C0E-CEB5-1033-B9B5-D91C24075D43}"/>
                </a:ext>
              </a:extLst>
            </p:cNvPr>
            <p:cNvSpPr/>
            <p:nvPr/>
          </p:nvSpPr>
          <p:spPr>
            <a:xfrm>
              <a:off x="7461327" y="1461135"/>
              <a:ext cx="461744" cy="74658"/>
            </a:xfrm>
            <a:custGeom>
              <a:avLst/>
              <a:gdLst>
                <a:gd name="connsiteX0" fmla="*/ 0 w 461744"/>
                <a:gd name="connsiteY0" fmla="*/ 74658 h 74658"/>
                <a:gd name="connsiteX1" fmla="*/ 461745 w 461744"/>
                <a:gd name="connsiteY1" fmla="*/ 74658 h 74658"/>
                <a:gd name="connsiteX2" fmla="*/ 461745 w 461744"/>
                <a:gd name="connsiteY2" fmla="*/ 0 h 74658"/>
                <a:gd name="connsiteX3" fmla="*/ 0 w 461744"/>
                <a:gd name="connsiteY3" fmla="*/ 0 h 7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1744" h="74658">
                  <a:moveTo>
                    <a:pt x="0" y="74658"/>
                  </a:moveTo>
                  <a:lnTo>
                    <a:pt x="461745" y="74658"/>
                  </a:lnTo>
                  <a:lnTo>
                    <a:pt x="4617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6FC0472-A892-EFCD-FC75-74981118B7CF}"/>
                </a:ext>
              </a:extLst>
            </p:cNvPr>
            <p:cNvSpPr/>
            <p:nvPr/>
          </p:nvSpPr>
          <p:spPr>
            <a:xfrm>
              <a:off x="7461327" y="1461135"/>
              <a:ext cx="461744" cy="74658"/>
            </a:xfrm>
            <a:custGeom>
              <a:avLst/>
              <a:gdLst>
                <a:gd name="connsiteX0" fmla="*/ 0 w 461744"/>
                <a:gd name="connsiteY0" fmla="*/ 74658 h 74658"/>
                <a:gd name="connsiteX1" fmla="*/ 461745 w 461744"/>
                <a:gd name="connsiteY1" fmla="*/ 74658 h 74658"/>
                <a:gd name="connsiteX2" fmla="*/ 461745 w 461744"/>
                <a:gd name="connsiteY2" fmla="*/ 0 h 74658"/>
                <a:gd name="connsiteX3" fmla="*/ 0 w 461744"/>
                <a:gd name="connsiteY3" fmla="*/ 0 h 74658"/>
                <a:gd name="connsiteX4" fmla="*/ 0 w 461744"/>
                <a:gd name="connsiteY4" fmla="*/ 74658 h 7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744" h="74658">
                  <a:moveTo>
                    <a:pt x="0" y="74658"/>
                  </a:moveTo>
                  <a:lnTo>
                    <a:pt x="461745" y="74658"/>
                  </a:lnTo>
                  <a:lnTo>
                    <a:pt x="461745" y="0"/>
                  </a:lnTo>
                  <a:lnTo>
                    <a:pt x="0" y="0"/>
                  </a:lnTo>
                  <a:lnTo>
                    <a:pt x="0" y="74658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4496EE81-B3A6-F8F9-6651-CA8A5AA54C3D}"/>
                </a:ext>
              </a:extLst>
            </p:cNvPr>
            <p:cNvSpPr/>
            <p:nvPr/>
          </p:nvSpPr>
          <p:spPr>
            <a:xfrm>
              <a:off x="7477385" y="1498464"/>
              <a:ext cx="96353" cy="720"/>
            </a:xfrm>
            <a:custGeom>
              <a:avLst/>
              <a:gdLst>
                <a:gd name="connsiteX0" fmla="*/ 0 w 96353"/>
                <a:gd name="connsiteY0" fmla="*/ 0 h 720"/>
                <a:gd name="connsiteX1" fmla="*/ 96354 w 96353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3" h="720">
                  <a:moveTo>
                    <a:pt x="0" y="0"/>
                  </a:moveTo>
                  <a:lnTo>
                    <a:pt x="96354" y="0"/>
                  </a:lnTo>
                </a:path>
              </a:pathLst>
            </a:custGeom>
            <a:noFill/>
            <a:ln w="5747" cap="rnd">
              <a:solidFill>
                <a:srgbClr val="009AF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5567DC90-921A-5373-B350-4720ECFAA139}"/>
                </a:ext>
              </a:extLst>
            </p:cNvPr>
            <p:cNvSpPr/>
            <p:nvPr/>
          </p:nvSpPr>
          <p:spPr>
            <a:xfrm>
              <a:off x="7589798" y="1486021"/>
              <a:ext cx="20919" cy="24885"/>
            </a:xfrm>
            <a:custGeom>
              <a:avLst/>
              <a:gdLst>
                <a:gd name="connsiteX0" fmla="*/ 3367 w 20919"/>
                <a:gd name="connsiteY0" fmla="*/ 2767 h 24885"/>
                <a:gd name="connsiteX1" fmla="*/ 3367 w 20919"/>
                <a:gd name="connsiteY1" fmla="*/ 22119 h 24885"/>
                <a:gd name="connsiteX2" fmla="*/ 7434 w 20919"/>
                <a:gd name="connsiteY2" fmla="*/ 22119 h 24885"/>
                <a:gd name="connsiteX3" fmla="*/ 14968 w 20919"/>
                <a:gd name="connsiteY3" fmla="*/ 19785 h 24885"/>
                <a:gd name="connsiteX4" fmla="*/ 17368 w 20919"/>
                <a:gd name="connsiteY4" fmla="*/ 12418 h 24885"/>
                <a:gd name="connsiteX5" fmla="*/ 14968 w 20919"/>
                <a:gd name="connsiteY5" fmla="*/ 5100 h 24885"/>
                <a:gd name="connsiteX6" fmla="*/ 7434 w 20919"/>
                <a:gd name="connsiteY6" fmla="*/ 2767 h 24885"/>
                <a:gd name="connsiteX7" fmla="*/ 3367 w 20919"/>
                <a:gd name="connsiteY7" fmla="*/ 2767 h 24885"/>
                <a:gd name="connsiteX8" fmla="*/ 0 w 20919"/>
                <a:gd name="connsiteY8" fmla="*/ 0 h 24885"/>
                <a:gd name="connsiteX9" fmla="*/ 6918 w 20919"/>
                <a:gd name="connsiteY9" fmla="*/ 0 h 24885"/>
                <a:gd name="connsiteX10" fmla="*/ 17535 w 20919"/>
                <a:gd name="connsiteY10" fmla="*/ 3016 h 24885"/>
                <a:gd name="connsiteX11" fmla="*/ 20919 w 20919"/>
                <a:gd name="connsiteY11" fmla="*/ 12418 h 24885"/>
                <a:gd name="connsiteX12" fmla="*/ 17519 w 20919"/>
                <a:gd name="connsiteY12" fmla="*/ 21869 h 24885"/>
                <a:gd name="connsiteX13" fmla="*/ 6918 w 20919"/>
                <a:gd name="connsiteY13" fmla="*/ 24886 h 24885"/>
                <a:gd name="connsiteX14" fmla="*/ 0 w 20919"/>
                <a:gd name="connsiteY14" fmla="*/ 24886 h 24885"/>
                <a:gd name="connsiteX15" fmla="*/ 0 w 20919"/>
                <a:gd name="connsiteY15" fmla="*/ 0 h 24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919" h="24885">
                  <a:moveTo>
                    <a:pt x="3367" y="2767"/>
                  </a:moveTo>
                  <a:lnTo>
                    <a:pt x="3367" y="22119"/>
                  </a:lnTo>
                  <a:lnTo>
                    <a:pt x="7434" y="22119"/>
                  </a:lnTo>
                  <a:cubicBezTo>
                    <a:pt x="10868" y="22119"/>
                    <a:pt x="13379" y="21341"/>
                    <a:pt x="14968" y="19785"/>
                  </a:cubicBezTo>
                  <a:cubicBezTo>
                    <a:pt x="16568" y="18230"/>
                    <a:pt x="17368" y="15774"/>
                    <a:pt x="17368" y="12418"/>
                  </a:cubicBezTo>
                  <a:cubicBezTo>
                    <a:pt x="17368" y="9084"/>
                    <a:pt x="16568" y="6645"/>
                    <a:pt x="14968" y="5100"/>
                  </a:cubicBezTo>
                  <a:cubicBezTo>
                    <a:pt x="13379" y="3544"/>
                    <a:pt x="10868" y="2767"/>
                    <a:pt x="7434" y="2767"/>
                  </a:cubicBezTo>
                  <a:lnTo>
                    <a:pt x="3367" y="2767"/>
                  </a:lnTo>
                  <a:moveTo>
                    <a:pt x="0" y="0"/>
                  </a:moveTo>
                  <a:lnTo>
                    <a:pt x="6918" y="0"/>
                  </a:lnTo>
                  <a:cubicBezTo>
                    <a:pt x="11740" y="0"/>
                    <a:pt x="15279" y="1005"/>
                    <a:pt x="17535" y="3016"/>
                  </a:cubicBezTo>
                  <a:cubicBezTo>
                    <a:pt x="19791" y="5017"/>
                    <a:pt x="20919" y="8151"/>
                    <a:pt x="20919" y="12418"/>
                  </a:cubicBezTo>
                  <a:cubicBezTo>
                    <a:pt x="20919" y="16707"/>
                    <a:pt x="19786" y="19858"/>
                    <a:pt x="17519" y="21869"/>
                  </a:cubicBezTo>
                  <a:cubicBezTo>
                    <a:pt x="15251" y="23880"/>
                    <a:pt x="11718" y="24886"/>
                    <a:pt x="6918" y="24886"/>
                  </a:cubicBezTo>
                  <a:lnTo>
                    <a:pt x="0" y="248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271743C0-0981-31F9-6209-0DA62BA03D1E}"/>
                </a:ext>
              </a:extLst>
            </p:cNvPr>
            <p:cNvSpPr/>
            <p:nvPr/>
          </p:nvSpPr>
          <p:spPr>
            <a:xfrm>
              <a:off x="7615951" y="1484970"/>
              <a:ext cx="3067" cy="25936"/>
            </a:xfrm>
            <a:custGeom>
              <a:avLst/>
              <a:gdLst>
                <a:gd name="connsiteX0" fmla="*/ 0 w 3067"/>
                <a:gd name="connsiteY0" fmla="*/ 7268 h 25936"/>
                <a:gd name="connsiteX1" fmla="*/ 3068 w 3067"/>
                <a:gd name="connsiteY1" fmla="*/ 7268 h 25936"/>
                <a:gd name="connsiteX2" fmla="*/ 3068 w 3067"/>
                <a:gd name="connsiteY2" fmla="*/ 25937 h 25936"/>
                <a:gd name="connsiteX3" fmla="*/ 0 w 3067"/>
                <a:gd name="connsiteY3" fmla="*/ 25937 h 25936"/>
                <a:gd name="connsiteX4" fmla="*/ 0 w 3067"/>
                <a:gd name="connsiteY4" fmla="*/ 7268 h 25936"/>
                <a:gd name="connsiteX5" fmla="*/ 0 w 3067"/>
                <a:gd name="connsiteY5" fmla="*/ 0 h 25936"/>
                <a:gd name="connsiteX6" fmla="*/ 3068 w 3067"/>
                <a:gd name="connsiteY6" fmla="*/ 0 h 25936"/>
                <a:gd name="connsiteX7" fmla="*/ 3068 w 3067"/>
                <a:gd name="connsiteY7" fmla="*/ 3884 h 25936"/>
                <a:gd name="connsiteX8" fmla="*/ 0 w 3067"/>
                <a:gd name="connsiteY8" fmla="*/ 3884 h 25936"/>
                <a:gd name="connsiteX9" fmla="*/ 0 w 3067"/>
                <a:gd name="connsiteY9" fmla="*/ 0 h 2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7" h="25936">
                  <a:moveTo>
                    <a:pt x="0" y="7268"/>
                  </a:moveTo>
                  <a:lnTo>
                    <a:pt x="3068" y="7268"/>
                  </a:lnTo>
                  <a:lnTo>
                    <a:pt x="3068" y="25937"/>
                  </a:lnTo>
                  <a:lnTo>
                    <a:pt x="0" y="25937"/>
                  </a:lnTo>
                  <a:lnTo>
                    <a:pt x="0" y="7268"/>
                  </a:lnTo>
                  <a:moveTo>
                    <a:pt x="0" y="0"/>
                  </a:moveTo>
                  <a:lnTo>
                    <a:pt x="3068" y="0"/>
                  </a:lnTo>
                  <a:lnTo>
                    <a:pt x="3068" y="3884"/>
                  </a:lnTo>
                  <a:lnTo>
                    <a:pt x="0" y="3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CB26D6-4151-B043-E2ED-B9046DD4BF2B}"/>
                </a:ext>
              </a:extLst>
            </p:cNvPr>
            <p:cNvSpPr/>
            <p:nvPr/>
          </p:nvSpPr>
          <p:spPr>
            <a:xfrm>
              <a:off x="7624102" y="1491788"/>
              <a:ext cx="14768" cy="19602"/>
            </a:xfrm>
            <a:custGeom>
              <a:avLst/>
              <a:gdLst>
                <a:gd name="connsiteX0" fmla="*/ 14768 w 14768"/>
                <a:gd name="connsiteY0" fmla="*/ 1167 h 19602"/>
                <a:gd name="connsiteX1" fmla="*/ 14768 w 14768"/>
                <a:gd name="connsiteY1" fmla="*/ 4034 h 19602"/>
                <a:gd name="connsiteX2" fmla="*/ 12151 w 14768"/>
                <a:gd name="connsiteY2" fmla="*/ 2967 h 19602"/>
                <a:gd name="connsiteX3" fmla="*/ 9517 w 14768"/>
                <a:gd name="connsiteY3" fmla="*/ 2600 h 19602"/>
                <a:gd name="connsiteX4" fmla="*/ 4884 w 14768"/>
                <a:gd name="connsiteY4" fmla="*/ 4501 h 19602"/>
                <a:gd name="connsiteX5" fmla="*/ 3233 w 14768"/>
                <a:gd name="connsiteY5" fmla="*/ 9801 h 19602"/>
                <a:gd name="connsiteX6" fmla="*/ 4884 w 14768"/>
                <a:gd name="connsiteY6" fmla="*/ 15118 h 19602"/>
                <a:gd name="connsiteX7" fmla="*/ 9517 w 14768"/>
                <a:gd name="connsiteY7" fmla="*/ 17002 h 19602"/>
                <a:gd name="connsiteX8" fmla="*/ 12151 w 14768"/>
                <a:gd name="connsiteY8" fmla="*/ 16652 h 19602"/>
                <a:gd name="connsiteX9" fmla="*/ 14768 w 14768"/>
                <a:gd name="connsiteY9" fmla="*/ 15568 h 19602"/>
                <a:gd name="connsiteX10" fmla="*/ 14768 w 14768"/>
                <a:gd name="connsiteY10" fmla="*/ 18402 h 19602"/>
                <a:gd name="connsiteX11" fmla="*/ 12101 w 14768"/>
                <a:gd name="connsiteY11" fmla="*/ 19302 h 19602"/>
                <a:gd name="connsiteX12" fmla="*/ 9184 w 14768"/>
                <a:gd name="connsiteY12" fmla="*/ 19602 h 19602"/>
                <a:gd name="connsiteX13" fmla="*/ 2484 w 14768"/>
                <a:gd name="connsiteY13" fmla="*/ 16951 h 19602"/>
                <a:gd name="connsiteX14" fmla="*/ 0 w 14768"/>
                <a:gd name="connsiteY14" fmla="*/ 9801 h 19602"/>
                <a:gd name="connsiteX15" fmla="*/ 2500 w 14768"/>
                <a:gd name="connsiteY15" fmla="*/ 2617 h 19602"/>
                <a:gd name="connsiteX16" fmla="*/ 9384 w 14768"/>
                <a:gd name="connsiteY16" fmla="*/ 0 h 19602"/>
                <a:gd name="connsiteX17" fmla="*/ 12151 w 14768"/>
                <a:gd name="connsiteY17" fmla="*/ 300 h 19602"/>
                <a:gd name="connsiteX18" fmla="*/ 14768 w 14768"/>
                <a:gd name="connsiteY18" fmla="*/ 1167 h 1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768" h="19602">
                  <a:moveTo>
                    <a:pt x="14768" y="1167"/>
                  </a:moveTo>
                  <a:lnTo>
                    <a:pt x="14768" y="4034"/>
                  </a:lnTo>
                  <a:cubicBezTo>
                    <a:pt x="13901" y="3556"/>
                    <a:pt x="13029" y="3200"/>
                    <a:pt x="12151" y="2967"/>
                  </a:cubicBezTo>
                  <a:cubicBezTo>
                    <a:pt x="11284" y="2723"/>
                    <a:pt x="10407" y="2600"/>
                    <a:pt x="9517" y="2600"/>
                  </a:cubicBezTo>
                  <a:cubicBezTo>
                    <a:pt x="7528" y="2600"/>
                    <a:pt x="5984" y="3234"/>
                    <a:pt x="4884" y="4501"/>
                  </a:cubicBezTo>
                  <a:cubicBezTo>
                    <a:pt x="3783" y="5756"/>
                    <a:pt x="3233" y="7523"/>
                    <a:pt x="3233" y="9801"/>
                  </a:cubicBezTo>
                  <a:cubicBezTo>
                    <a:pt x="3233" y="12079"/>
                    <a:pt x="3783" y="13851"/>
                    <a:pt x="4884" y="15118"/>
                  </a:cubicBezTo>
                  <a:cubicBezTo>
                    <a:pt x="5984" y="16374"/>
                    <a:pt x="7528" y="17002"/>
                    <a:pt x="9517" y="17002"/>
                  </a:cubicBezTo>
                  <a:cubicBezTo>
                    <a:pt x="10407" y="17002"/>
                    <a:pt x="11284" y="16885"/>
                    <a:pt x="12151" y="16652"/>
                  </a:cubicBezTo>
                  <a:cubicBezTo>
                    <a:pt x="13029" y="16407"/>
                    <a:pt x="13901" y="16046"/>
                    <a:pt x="14768" y="15568"/>
                  </a:cubicBezTo>
                  <a:lnTo>
                    <a:pt x="14768" y="18402"/>
                  </a:lnTo>
                  <a:cubicBezTo>
                    <a:pt x="13912" y="18802"/>
                    <a:pt x="13023" y="19102"/>
                    <a:pt x="12101" y="19302"/>
                  </a:cubicBezTo>
                  <a:cubicBezTo>
                    <a:pt x="11190" y="19502"/>
                    <a:pt x="10217" y="19602"/>
                    <a:pt x="9184" y="19602"/>
                  </a:cubicBezTo>
                  <a:cubicBezTo>
                    <a:pt x="6373" y="19602"/>
                    <a:pt x="4139" y="18718"/>
                    <a:pt x="2484" y="16951"/>
                  </a:cubicBezTo>
                  <a:cubicBezTo>
                    <a:pt x="828" y="15185"/>
                    <a:pt x="0" y="12802"/>
                    <a:pt x="0" y="9801"/>
                  </a:cubicBezTo>
                  <a:cubicBezTo>
                    <a:pt x="0" y="6756"/>
                    <a:pt x="833" y="4362"/>
                    <a:pt x="2500" y="2617"/>
                  </a:cubicBezTo>
                  <a:cubicBezTo>
                    <a:pt x="4178" y="872"/>
                    <a:pt x="6473" y="0"/>
                    <a:pt x="9384" y="0"/>
                  </a:cubicBezTo>
                  <a:cubicBezTo>
                    <a:pt x="10329" y="0"/>
                    <a:pt x="11251" y="100"/>
                    <a:pt x="12151" y="300"/>
                  </a:cubicBezTo>
                  <a:cubicBezTo>
                    <a:pt x="13051" y="489"/>
                    <a:pt x="13923" y="778"/>
                    <a:pt x="14768" y="1167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177C2AB6-32EA-DE2B-B362-CC417F310BE1}"/>
                </a:ext>
              </a:extLst>
            </p:cNvPr>
            <p:cNvSpPr/>
            <p:nvPr/>
          </p:nvSpPr>
          <p:spPr>
            <a:xfrm>
              <a:off x="7644087" y="1484970"/>
              <a:ext cx="15635" cy="25936"/>
            </a:xfrm>
            <a:custGeom>
              <a:avLst/>
              <a:gdLst>
                <a:gd name="connsiteX0" fmla="*/ 15635 w 15635"/>
                <a:gd name="connsiteY0" fmla="*/ 14669 h 25936"/>
                <a:gd name="connsiteX1" fmla="*/ 15635 w 15635"/>
                <a:gd name="connsiteY1" fmla="*/ 25937 h 25936"/>
                <a:gd name="connsiteX2" fmla="*/ 12568 w 15635"/>
                <a:gd name="connsiteY2" fmla="*/ 25937 h 25936"/>
                <a:gd name="connsiteX3" fmla="*/ 12568 w 15635"/>
                <a:gd name="connsiteY3" fmla="*/ 14768 h 25936"/>
                <a:gd name="connsiteX4" fmla="*/ 11535 w 15635"/>
                <a:gd name="connsiteY4" fmla="*/ 10801 h 25936"/>
                <a:gd name="connsiteX5" fmla="*/ 8434 w 15635"/>
                <a:gd name="connsiteY5" fmla="*/ 9485 h 25936"/>
                <a:gd name="connsiteX6" fmla="*/ 4517 w 15635"/>
                <a:gd name="connsiteY6" fmla="*/ 11068 h 25936"/>
                <a:gd name="connsiteX7" fmla="*/ 3084 w 15635"/>
                <a:gd name="connsiteY7" fmla="*/ 15385 h 25936"/>
                <a:gd name="connsiteX8" fmla="*/ 3084 w 15635"/>
                <a:gd name="connsiteY8" fmla="*/ 25937 h 25936"/>
                <a:gd name="connsiteX9" fmla="*/ 0 w 15635"/>
                <a:gd name="connsiteY9" fmla="*/ 25937 h 25936"/>
                <a:gd name="connsiteX10" fmla="*/ 0 w 15635"/>
                <a:gd name="connsiteY10" fmla="*/ 0 h 25936"/>
                <a:gd name="connsiteX11" fmla="*/ 3084 w 15635"/>
                <a:gd name="connsiteY11" fmla="*/ 0 h 25936"/>
                <a:gd name="connsiteX12" fmla="*/ 3084 w 15635"/>
                <a:gd name="connsiteY12" fmla="*/ 10168 h 25936"/>
                <a:gd name="connsiteX13" fmla="*/ 5668 w 15635"/>
                <a:gd name="connsiteY13" fmla="*/ 7651 h 25936"/>
                <a:gd name="connsiteX14" fmla="*/ 9118 w 15635"/>
                <a:gd name="connsiteY14" fmla="*/ 6818 h 25936"/>
                <a:gd name="connsiteX15" fmla="*/ 13985 w 15635"/>
                <a:gd name="connsiteY15" fmla="*/ 8818 h 25936"/>
                <a:gd name="connsiteX16" fmla="*/ 15635 w 15635"/>
                <a:gd name="connsiteY16" fmla="*/ 14669 h 2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35" h="25936">
                  <a:moveTo>
                    <a:pt x="15635" y="14669"/>
                  </a:moveTo>
                  <a:lnTo>
                    <a:pt x="15635" y="25937"/>
                  </a:lnTo>
                  <a:lnTo>
                    <a:pt x="12568" y="25937"/>
                  </a:lnTo>
                  <a:lnTo>
                    <a:pt x="12568" y="14768"/>
                  </a:lnTo>
                  <a:cubicBezTo>
                    <a:pt x="12568" y="13002"/>
                    <a:pt x="12224" y="11679"/>
                    <a:pt x="11535" y="10801"/>
                  </a:cubicBezTo>
                  <a:cubicBezTo>
                    <a:pt x="10846" y="9923"/>
                    <a:pt x="9812" y="9485"/>
                    <a:pt x="8434" y="9485"/>
                  </a:cubicBezTo>
                  <a:cubicBezTo>
                    <a:pt x="6779" y="9485"/>
                    <a:pt x="5473" y="10013"/>
                    <a:pt x="4517" y="11068"/>
                  </a:cubicBezTo>
                  <a:cubicBezTo>
                    <a:pt x="3562" y="12124"/>
                    <a:pt x="3084" y="13563"/>
                    <a:pt x="3084" y="15385"/>
                  </a:cubicBezTo>
                  <a:lnTo>
                    <a:pt x="3084" y="25937"/>
                  </a:lnTo>
                  <a:lnTo>
                    <a:pt x="0" y="25937"/>
                  </a:lnTo>
                  <a:lnTo>
                    <a:pt x="0" y="0"/>
                  </a:lnTo>
                  <a:lnTo>
                    <a:pt x="3084" y="0"/>
                  </a:lnTo>
                  <a:lnTo>
                    <a:pt x="3084" y="10168"/>
                  </a:lnTo>
                  <a:cubicBezTo>
                    <a:pt x="3817" y="9046"/>
                    <a:pt x="4678" y="8207"/>
                    <a:pt x="5668" y="7651"/>
                  </a:cubicBezTo>
                  <a:cubicBezTo>
                    <a:pt x="6668" y="7096"/>
                    <a:pt x="7818" y="6818"/>
                    <a:pt x="9118" y="6818"/>
                  </a:cubicBezTo>
                  <a:cubicBezTo>
                    <a:pt x="11263" y="6818"/>
                    <a:pt x="12885" y="7485"/>
                    <a:pt x="13985" y="8818"/>
                  </a:cubicBezTo>
                  <a:cubicBezTo>
                    <a:pt x="15085" y="10140"/>
                    <a:pt x="15635" y="12090"/>
                    <a:pt x="15635" y="14669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01674535-46D6-D53A-E1C4-471B29AB0EBC}"/>
                </a:ext>
              </a:extLst>
            </p:cNvPr>
            <p:cNvSpPr/>
            <p:nvPr/>
          </p:nvSpPr>
          <p:spPr>
            <a:xfrm>
              <a:off x="7663540" y="1486937"/>
              <a:ext cx="11650" cy="23969"/>
            </a:xfrm>
            <a:custGeom>
              <a:avLst/>
              <a:gdLst>
                <a:gd name="connsiteX0" fmla="*/ 5334 w 11650"/>
                <a:gd name="connsiteY0" fmla="*/ 0 h 23969"/>
                <a:gd name="connsiteX1" fmla="*/ 5334 w 11650"/>
                <a:gd name="connsiteY1" fmla="*/ 5301 h 23969"/>
                <a:gd name="connsiteX2" fmla="*/ 11651 w 11650"/>
                <a:gd name="connsiteY2" fmla="*/ 5301 h 23969"/>
                <a:gd name="connsiteX3" fmla="*/ 11651 w 11650"/>
                <a:gd name="connsiteY3" fmla="*/ 7684 h 23969"/>
                <a:gd name="connsiteX4" fmla="*/ 5334 w 11650"/>
                <a:gd name="connsiteY4" fmla="*/ 7684 h 23969"/>
                <a:gd name="connsiteX5" fmla="*/ 5334 w 11650"/>
                <a:gd name="connsiteY5" fmla="*/ 17818 h 23969"/>
                <a:gd name="connsiteX6" fmla="*/ 5951 w 11650"/>
                <a:gd name="connsiteY6" fmla="*/ 20752 h 23969"/>
                <a:gd name="connsiteX7" fmla="*/ 8501 w 11650"/>
                <a:gd name="connsiteY7" fmla="*/ 21402 h 23969"/>
                <a:gd name="connsiteX8" fmla="*/ 11651 w 11650"/>
                <a:gd name="connsiteY8" fmla="*/ 21402 h 23969"/>
                <a:gd name="connsiteX9" fmla="*/ 11651 w 11650"/>
                <a:gd name="connsiteY9" fmla="*/ 23969 h 23969"/>
                <a:gd name="connsiteX10" fmla="*/ 8501 w 11650"/>
                <a:gd name="connsiteY10" fmla="*/ 23969 h 23969"/>
                <a:gd name="connsiteX11" fmla="*/ 3600 w 11650"/>
                <a:gd name="connsiteY11" fmla="*/ 22652 h 23969"/>
                <a:gd name="connsiteX12" fmla="*/ 2250 w 11650"/>
                <a:gd name="connsiteY12" fmla="*/ 17818 h 23969"/>
                <a:gd name="connsiteX13" fmla="*/ 2250 w 11650"/>
                <a:gd name="connsiteY13" fmla="*/ 7684 h 23969"/>
                <a:gd name="connsiteX14" fmla="*/ 0 w 11650"/>
                <a:gd name="connsiteY14" fmla="*/ 7684 h 23969"/>
                <a:gd name="connsiteX15" fmla="*/ 0 w 11650"/>
                <a:gd name="connsiteY15" fmla="*/ 5301 h 23969"/>
                <a:gd name="connsiteX16" fmla="*/ 2250 w 11650"/>
                <a:gd name="connsiteY16" fmla="*/ 5301 h 23969"/>
                <a:gd name="connsiteX17" fmla="*/ 2250 w 11650"/>
                <a:gd name="connsiteY17" fmla="*/ 0 h 23969"/>
                <a:gd name="connsiteX18" fmla="*/ 5334 w 11650"/>
                <a:gd name="connsiteY18" fmla="*/ 0 h 2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50" h="23969">
                  <a:moveTo>
                    <a:pt x="5334" y="0"/>
                  </a:moveTo>
                  <a:lnTo>
                    <a:pt x="5334" y="5301"/>
                  </a:lnTo>
                  <a:lnTo>
                    <a:pt x="11651" y="5301"/>
                  </a:lnTo>
                  <a:lnTo>
                    <a:pt x="11651" y="7684"/>
                  </a:lnTo>
                  <a:lnTo>
                    <a:pt x="5334" y="7684"/>
                  </a:lnTo>
                  <a:lnTo>
                    <a:pt x="5334" y="17818"/>
                  </a:lnTo>
                  <a:cubicBezTo>
                    <a:pt x="5334" y="19341"/>
                    <a:pt x="5540" y="20318"/>
                    <a:pt x="5951" y="20752"/>
                  </a:cubicBezTo>
                  <a:cubicBezTo>
                    <a:pt x="6373" y="21185"/>
                    <a:pt x="7222" y="21402"/>
                    <a:pt x="8501" y="21402"/>
                  </a:cubicBezTo>
                  <a:lnTo>
                    <a:pt x="11651" y="21402"/>
                  </a:lnTo>
                  <a:lnTo>
                    <a:pt x="11651" y="23969"/>
                  </a:lnTo>
                  <a:lnTo>
                    <a:pt x="8501" y="23969"/>
                  </a:lnTo>
                  <a:cubicBezTo>
                    <a:pt x="6134" y="23969"/>
                    <a:pt x="4500" y="23530"/>
                    <a:pt x="3600" y="22652"/>
                  </a:cubicBezTo>
                  <a:cubicBezTo>
                    <a:pt x="2700" y="21763"/>
                    <a:pt x="2250" y="20152"/>
                    <a:pt x="2250" y="17818"/>
                  </a:cubicBezTo>
                  <a:lnTo>
                    <a:pt x="2250" y="7684"/>
                  </a:lnTo>
                  <a:lnTo>
                    <a:pt x="0" y="7684"/>
                  </a:lnTo>
                  <a:lnTo>
                    <a:pt x="0" y="5301"/>
                  </a:lnTo>
                  <a:lnTo>
                    <a:pt x="2250" y="5301"/>
                  </a:lnTo>
                  <a:lnTo>
                    <a:pt x="2250" y="0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6D1345C0-12D4-8AC4-0FF8-7424E569669F}"/>
                </a:ext>
              </a:extLst>
            </p:cNvPr>
            <p:cNvSpPr/>
            <p:nvPr/>
          </p:nvSpPr>
          <p:spPr>
            <a:xfrm>
              <a:off x="7677891" y="1491788"/>
              <a:ext cx="17302" cy="19602"/>
            </a:xfrm>
            <a:custGeom>
              <a:avLst/>
              <a:gdLst>
                <a:gd name="connsiteX0" fmla="*/ 17302 w 17302"/>
                <a:gd name="connsiteY0" fmla="*/ 9018 h 19602"/>
                <a:gd name="connsiteX1" fmla="*/ 17302 w 17302"/>
                <a:gd name="connsiteY1" fmla="*/ 10517 h 19602"/>
                <a:gd name="connsiteX2" fmla="*/ 3201 w 17302"/>
                <a:gd name="connsiteY2" fmla="*/ 10517 h 19602"/>
                <a:gd name="connsiteX3" fmla="*/ 5101 w 17302"/>
                <a:gd name="connsiteY3" fmla="*/ 15351 h 19602"/>
                <a:gd name="connsiteX4" fmla="*/ 9868 w 17302"/>
                <a:gd name="connsiteY4" fmla="*/ 17002 h 19602"/>
                <a:gd name="connsiteX5" fmla="*/ 13285 w 17302"/>
                <a:gd name="connsiteY5" fmla="*/ 16568 h 19602"/>
                <a:gd name="connsiteX6" fmla="*/ 16586 w 17302"/>
                <a:gd name="connsiteY6" fmla="*/ 15268 h 19602"/>
                <a:gd name="connsiteX7" fmla="*/ 16586 w 17302"/>
                <a:gd name="connsiteY7" fmla="*/ 18168 h 19602"/>
                <a:gd name="connsiteX8" fmla="*/ 13202 w 17302"/>
                <a:gd name="connsiteY8" fmla="*/ 19236 h 19602"/>
                <a:gd name="connsiteX9" fmla="*/ 9684 w 17302"/>
                <a:gd name="connsiteY9" fmla="*/ 19602 h 19602"/>
                <a:gd name="connsiteX10" fmla="*/ 2600 w 17302"/>
                <a:gd name="connsiteY10" fmla="*/ 17002 h 19602"/>
                <a:gd name="connsiteX11" fmla="*/ 0 w 17302"/>
                <a:gd name="connsiteY11" fmla="*/ 9967 h 19602"/>
                <a:gd name="connsiteX12" fmla="*/ 2467 w 17302"/>
                <a:gd name="connsiteY12" fmla="*/ 2700 h 19602"/>
                <a:gd name="connsiteX13" fmla="*/ 9152 w 17302"/>
                <a:gd name="connsiteY13" fmla="*/ 0 h 19602"/>
                <a:gd name="connsiteX14" fmla="*/ 15102 w 17302"/>
                <a:gd name="connsiteY14" fmla="*/ 2433 h 19602"/>
                <a:gd name="connsiteX15" fmla="*/ 17302 w 17302"/>
                <a:gd name="connsiteY15" fmla="*/ 9018 h 19602"/>
                <a:gd name="connsiteX16" fmla="*/ 14235 w 17302"/>
                <a:gd name="connsiteY16" fmla="*/ 8117 h 19602"/>
                <a:gd name="connsiteX17" fmla="*/ 12818 w 17302"/>
                <a:gd name="connsiteY17" fmla="*/ 4100 h 19602"/>
                <a:gd name="connsiteX18" fmla="*/ 9185 w 17302"/>
                <a:gd name="connsiteY18" fmla="*/ 2600 h 19602"/>
                <a:gd name="connsiteX19" fmla="*/ 5067 w 17302"/>
                <a:gd name="connsiteY19" fmla="*/ 4050 h 19602"/>
                <a:gd name="connsiteX20" fmla="*/ 3301 w 17302"/>
                <a:gd name="connsiteY20" fmla="*/ 8134 h 19602"/>
                <a:gd name="connsiteX21" fmla="*/ 14235 w 17302"/>
                <a:gd name="connsiteY21" fmla="*/ 8117 h 1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302" h="19602">
                  <a:moveTo>
                    <a:pt x="17302" y="9018"/>
                  </a:moveTo>
                  <a:lnTo>
                    <a:pt x="17302" y="10517"/>
                  </a:lnTo>
                  <a:lnTo>
                    <a:pt x="3201" y="10517"/>
                  </a:lnTo>
                  <a:cubicBezTo>
                    <a:pt x="3334" y="12629"/>
                    <a:pt x="3968" y="14240"/>
                    <a:pt x="5101" y="15351"/>
                  </a:cubicBezTo>
                  <a:cubicBezTo>
                    <a:pt x="6245" y="16452"/>
                    <a:pt x="7834" y="17002"/>
                    <a:pt x="9868" y="17002"/>
                  </a:cubicBezTo>
                  <a:cubicBezTo>
                    <a:pt x="11046" y="17002"/>
                    <a:pt x="12185" y="16857"/>
                    <a:pt x="13285" y="16568"/>
                  </a:cubicBezTo>
                  <a:cubicBezTo>
                    <a:pt x="14396" y="16280"/>
                    <a:pt x="15496" y="15846"/>
                    <a:pt x="16586" y="15268"/>
                  </a:cubicBezTo>
                  <a:lnTo>
                    <a:pt x="16586" y="18168"/>
                  </a:lnTo>
                  <a:cubicBezTo>
                    <a:pt x="15485" y="18635"/>
                    <a:pt x="14358" y="18991"/>
                    <a:pt x="13202" y="19236"/>
                  </a:cubicBezTo>
                  <a:cubicBezTo>
                    <a:pt x="12046" y="19480"/>
                    <a:pt x="10873" y="19602"/>
                    <a:pt x="9684" y="19602"/>
                  </a:cubicBezTo>
                  <a:cubicBezTo>
                    <a:pt x="6707" y="19602"/>
                    <a:pt x="4345" y="18735"/>
                    <a:pt x="2600" y="17002"/>
                  </a:cubicBezTo>
                  <a:cubicBezTo>
                    <a:pt x="867" y="15269"/>
                    <a:pt x="0" y="12923"/>
                    <a:pt x="0" y="9967"/>
                  </a:cubicBezTo>
                  <a:cubicBezTo>
                    <a:pt x="0" y="6912"/>
                    <a:pt x="822" y="4490"/>
                    <a:pt x="2467" y="2700"/>
                  </a:cubicBezTo>
                  <a:cubicBezTo>
                    <a:pt x="4122" y="900"/>
                    <a:pt x="6351" y="0"/>
                    <a:pt x="9152" y="0"/>
                  </a:cubicBezTo>
                  <a:cubicBezTo>
                    <a:pt x="11662" y="0"/>
                    <a:pt x="13646" y="811"/>
                    <a:pt x="15102" y="2433"/>
                  </a:cubicBezTo>
                  <a:cubicBezTo>
                    <a:pt x="16568" y="4045"/>
                    <a:pt x="17302" y="6239"/>
                    <a:pt x="17302" y="9018"/>
                  </a:cubicBezTo>
                  <a:moveTo>
                    <a:pt x="14235" y="8117"/>
                  </a:moveTo>
                  <a:cubicBezTo>
                    <a:pt x="14213" y="6440"/>
                    <a:pt x="13741" y="5100"/>
                    <a:pt x="12818" y="4100"/>
                  </a:cubicBezTo>
                  <a:cubicBezTo>
                    <a:pt x="11907" y="3100"/>
                    <a:pt x="10696" y="2600"/>
                    <a:pt x="9185" y="2600"/>
                  </a:cubicBezTo>
                  <a:cubicBezTo>
                    <a:pt x="7473" y="2600"/>
                    <a:pt x="6101" y="3083"/>
                    <a:pt x="5067" y="4050"/>
                  </a:cubicBezTo>
                  <a:cubicBezTo>
                    <a:pt x="4045" y="5018"/>
                    <a:pt x="3456" y="6378"/>
                    <a:pt x="3301" y="8134"/>
                  </a:cubicBezTo>
                  <a:lnTo>
                    <a:pt x="14235" y="8117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8CE769DD-4419-1061-5301-1F3A07294A44}"/>
                </a:ext>
              </a:extLst>
            </p:cNvPr>
            <p:cNvSpPr/>
            <p:nvPr/>
          </p:nvSpPr>
          <p:spPr>
            <a:xfrm>
              <a:off x="7710761" y="1485037"/>
              <a:ext cx="15635" cy="26352"/>
            </a:xfrm>
            <a:custGeom>
              <a:avLst/>
              <a:gdLst>
                <a:gd name="connsiteX0" fmla="*/ 0 w 15635"/>
                <a:gd name="connsiteY0" fmla="*/ 18502 h 26352"/>
                <a:gd name="connsiteX1" fmla="*/ 0 w 15635"/>
                <a:gd name="connsiteY1" fmla="*/ 7201 h 26352"/>
                <a:gd name="connsiteX2" fmla="*/ 3068 w 15635"/>
                <a:gd name="connsiteY2" fmla="*/ 7201 h 26352"/>
                <a:gd name="connsiteX3" fmla="*/ 3068 w 15635"/>
                <a:gd name="connsiteY3" fmla="*/ 18385 h 26352"/>
                <a:gd name="connsiteX4" fmla="*/ 4101 w 15635"/>
                <a:gd name="connsiteY4" fmla="*/ 22369 h 26352"/>
                <a:gd name="connsiteX5" fmla="*/ 7201 w 15635"/>
                <a:gd name="connsiteY5" fmla="*/ 23686 h 26352"/>
                <a:gd name="connsiteX6" fmla="*/ 11118 w 15635"/>
                <a:gd name="connsiteY6" fmla="*/ 22102 h 26352"/>
                <a:gd name="connsiteX7" fmla="*/ 12568 w 15635"/>
                <a:gd name="connsiteY7" fmla="*/ 17785 h 26352"/>
                <a:gd name="connsiteX8" fmla="*/ 12568 w 15635"/>
                <a:gd name="connsiteY8" fmla="*/ 7201 h 26352"/>
                <a:gd name="connsiteX9" fmla="*/ 15635 w 15635"/>
                <a:gd name="connsiteY9" fmla="*/ 7201 h 26352"/>
                <a:gd name="connsiteX10" fmla="*/ 15635 w 15635"/>
                <a:gd name="connsiteY10" fmla="*/ 25870 h 26352"/>
                <a:gd name="connsiteX11" fmla="*/ 12568 w 15635"/>
                <a:gd name="connsiteY11" fmla="*/ 25870 h 26352"/>
                <a:gd name="connsiteX12" fmla="*/ 12568 w 15635"/>
                <a:gd name="connsiteY12" fmla="*/ 23002 h 26352"/>
                <a:gd name="connsiteX13" fmla="*/ 9968 w 15635"/>
                <a:gd name="connsiteY13" fmla="*/ 25536 h 26352"/>
                <a:gd name="connsiteX14" fmla="*/ 6551 w 15635"/>
                <a:gd name="connsiteY14" fmla="*/ 26353 h 26352"/>
                <a:gd name="connsiteX15" fmla="*/ 1667 w 15635"/>
                <a:gd name="connsiteY15" fmla="*/ 24352 h 26352"/>
                <a:gd name="connsiteX16" fmla="*/ 0 w 15635"/>
                <a:gd name="connsiteY16" fmla="*/ 18502 h 26352"/>
                <a:gd name="connsiteX17" fmla="*/ 7718 w 15635"/>
                <a:gd name="connsiteY17" fmla="*/ 6751 h 26352"/>
                <a:gd name="connsiteX18" fmla="*/ 7718 w 15635"/>
                <a:gd name="connsiteY18" fmla="*/ 6751 h 26352"/>
                <a:gd name="connsiteX19" fmla="*/ 9251 w 15635"/>
                <a:gd name="connsiteY19" fmla="*/ 0 h 26352"/>
                <a:gd name="connsiteX20" fmla="*/ 12635 w 15635"/>
                <a:gd name="connsiteY20" fmla="*/ 0 h 26352"/>
                <a:gd name="connsiteX21" fmla="*/ 12635 w 15635"/>
                <a:gd name="connsiteY21" fmla="*/ 3367 h 26352"/>
                <a:gd name="connsiteX22" fmla="*/ 9251 w 15635"/>
                <a:gd name="connsiteY22" fmla="*/ 3367 h 26352"/>
                <a:gd name="connsiteX23" fmla="*/ 9251 w 15635"/>
                <a:gd name="connsiteY23" fmla="*/ 0 h 26352"/>
                <a:gd name="connsiteX24" fmla="*/ 2734 w 15635"/>
                <a:gd name="connsiteY24" fmla="*/ 0 h 26352"/>
                <a:gd name="connsiteX25" fmla="*/ 6118 w 15635"/>
                <a:gd name="connsiteY25" fmla="*/ 0 h 26352"/>
                <a:gd name="connsiteX26" fmla="*/ 6118 w 15635"/>
                <a:gd name="connsiteY26" fmla="*/ 3367 h 26352"/>
                <a:gd name="connsiteX27" fmla="*/ 2734 w 15635"/>
                <a:gd name="connsiteY27" fmla="*/ 3367 h 26352"/>
                <a:gd name="connsiteX28" fmla="*/ 2734 w 15635"/>
                <a:gd name="connsiteY28" fmla="*/ 0 h 26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635" h="26352">
                  <a:moveTo>
                    <a:pt x="0" y="18502"/>
                  </a:moveTo>
                  <a:lnTo>
                    <a:pt x="0" y="7201"/>
                  </a:lnTo>
                  <a:lnTo>
                    <a:pt x="3068" y="7201"/>
                  </a:lnTo>
                  <a:lnTo>
                    <a:pt x="3068" y="18385"/>
                  </a:lnTo>
                  <a:cubicBezTo>
                    <a:pt x="3068" y="20152"/>
                    <a:pt x="3412" y="21480"/>
                    <a:pt x="4101" y="22369"/>
                  </a:cubicBezTo>
                  <a:cubicBezTo>
                    <a:pt x="4790" y="23247"/>
                    <a:pt x="5823" y="23686"/>
                    <a:pt x="7201" y="23686"/>
                  </a:cubicBezTo>
                  <a:cubicBezTo>
                    <a:pt x="8856" y="23686"/>
                    <a:pt x="10163" y="23158"/>
                    <a:pt x="11118" y="22102"/>
                  </a:cubicBezTo>
                  <a:cubicBezTo>
                    <a:pt x="12085" y="21047"/>
                    <a:pt x="12568" y="19608"/>
                    <a:pt x="12568" y="17785"/>
                  </a:cubicBezTo>
                  <a:lnTo>
                    <a:pt x="12568" y="7201"/>
                  </a:lnTo>
                  <a:lnTo>
                    <a:pt x="15635" y="7201"/>
                  </a:lnTo>
                  <a:lnTo>
                    <a:pt x="15635" y="25870"/>
                  </a:lnTo>
                  <a:lnTo>
                    <a:pt x="12568" y="25870"/>
                  </a:lnTo>
                  <a:lnTo>
                    <a:pt x="12568" y="23002"/>
                  </a:lnTo>
                  <a:cubicBezTo>
                    <a:pt x="11824" y="24136"/>
                    <a:pt x="10957" y="24980"/>
                    <a:pt x="9968" y="25536"/>
                  </a:cubicBezTo>
                  <a:cubicBezTo>
                    <a:pt x="8990" y="26081"/>
                    <a:pt x="7851" y="26353"/>
                    <a:pt x="6551" y="26353"/>
                  </a:cubicBezTo>
                  <a:cubicBezTo>
                    <a:pt x="4406" y="26353"/>
                    <a:pt x="2778" y="25686"/>
                    <a:pt x="1667" y="24352"/>
                  </a:cubicBezTo>
                  <a:cubicBezTo>
                    <a:pt x="556" y="23019"/>
                    <a:pt x="0" y="21069"/>
                    <a:pt x="0" y="18502"/>
                  </a:cubicBezTo>
                  <a:moveTo>
                    <a:pt x="7718" y="6751"/>
                  </a:moveTo>
                  <a:lnTo>
                    <a:pt x="7718" y="6751"/>
                  </a:lnTo>
                  <a:moveTo>
                    <a:pt x="9251" y="0"/>
                  </a:moveTo>
                  <a:lnTo>
                    <a:pt x="12635" y="0"/>
                  </a:lnTo>
                  <a:lnTo>
                    <a:pt x="12635" y="3367"/>
                  </a:lnTo>
                  <a:lnTo>
                    <a:pt x="9251" y="3367"/>
                  </a:lnTo>
                  <a:lnTo>
                    <a:pt x="9251" y="0"/>
                  </a:lnTo>
                  <a:moveTo>
                    <a:pt x="2734" y="0"/>
                  </a:moveTo>
                  <a:lnTo>
                    <a:pt x="6118" y="0"/>
                  </a:lnTo>
                  <a:lnTo>
                    <a:pt x="6118" y="3367"/>
                  </a:lnTo>
                  <a:lnTo>
                    <a:pt x="2734" y="3367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F5E3F257-F3A2-E7EE-F82B-CB52921C3A6A}"/>
                </a:ext>
              </a:extLst>
            </p:cNvPr>
            <p:cNvSpPr/>
            <p:nvPr/>
          </p:nvSpPr>
          <p:spPr>
            <a:xfrm>
              <a:off x="7732597" y="1484970"/>
              <a:ext cx="16702" cy="26419"/>
            </a:xfrm>
            <a:custGeom>
              <a:avLst/>
              <a:gdLst>
                <a:gd name="connsiteX0" fmla="*/ 13518 w 16702"/>
                <a:gd name="connsiteY0" fmla="*/ 16619 h 26419"/>
                <a:gd name="connsiteX1" fmla="*/ 12118 w 16702"/>
                <a:gd name="connsiteY1" fmla="*/ 11318 h 26419"/>
                <a:gd name="connsiteX2" fmla="*/ 8301 w 16702"/>
                <a:gd name="connsiteY2" fmla="*/ 9385 h 26419"/>
                <a:gd name="connsiteX3" fmla="*/ 4467 w 16702"/>
                <a:gd name="connsiteY3" fmla="*/ 11318 h 26419"/>
                <a:gd name="connsiteX4" fmla="*/ 3084 w 16702"/>
                <a:gd name="connsiteY4" fmla="*/ 16619 h 26419"/>
                <a:gd name="connsiteX5" fmla="*/ 4467 w 16702"/>
                <a:gd name="connsiteY5" fmla="*/ 21936 h 26419"/>
                <a:gd name="connsiteX6" fmla="*/ 8301 w 16702"/>
                <a:gd name="connsiteY6" fmla="*/ 23853 h 26419"/>
                <a:gd name="connsiteX7" fmla="*/ 12118 w 16702"/>
                <a:gd name="connsiteY7" fmla="*/ 21936 h 26419"/>
                <a:gd name="connsiteX8" fmla="*/ 13518 w 16702"/>
                <a:gd name="connsiteY8" fmla="*/ 16619 h 26419"/>
                <a:gd name="connsiteX9" fmla="*/ 3084 w 16702"/>
                <a:gd name="connsiteY9" fmla="*/ 10101 h 26419"/>
                <a:gd name="connsiteX10" fmla="*/ 5517 w 16702"/>
                <a:gd name="connsiteY10" fmla="*/ 7634 h 26419"/>
                <a:gd name="connsiteX11" fmla="*/ 9051 w 16702"/>
                <a:gd name="connsiteY11" fmla="*/ 6818 h 26419"/>
                <a:gd name="connsiteX12" fmla="*/ 14569 w 16702"/>
                <a:gd name="connsiteY12" fmla="*/ 9518 h 26419"/>
                <a:gd name="connsiteX13" fmla="*/ 16702 w 16702"/>
                <a:gd name="connsiteY13" fmla="*/ 16619 h 26419"/>
                <a:gd name="connsiteX14" fmla="*/ 14569 w 16702"/>
                <a:gd name="connsiteY14" fmla="*/ 23719 h 26419"/>
                <a:gd name="connsiteX15" fmla="*/ 9051 w 16702"/>
                <a:gd name="connsiteY15" fmla="*/ 26420 h 26419"/>
                <a:gd name="connsiteX16" fmla="*/ 5517 w 16702"/>
                <a:gd name="connsiteY16" fmla="*/ 25620 h 26419"/>
                <a:gd name="connsiteX17" fmla="*/ 3084 w 16702"/>
                <a:gd name="connsiteY17" fmla="*/ 23136 h 26419"/>
                <a:gd name="connsiteX18" fmla="*/ 3084 w 16702"/>
                <a:gd name="connsiteY18" fmla="*/ 25937 h 26419"/>
                <a:gd name="connsiteX19" fmla="*/ 0 w 16702"/>
                <a:gd name="connsiteY19" fmla="*/ 25937 h 26419"/>
                <a:gd name="connsiteX20" fmla="*/ 0 w 16702"/>
                <a:gd name="connsiteY20" fmla="*/ 0 h 26419"/>
                <a:gd name="connsiteX21" fmla="*/ 3084 w 16702"/>
                <a:gd name="connsiteY21" fmla="*/ 0 h 26419"/>
                <a:gd name="connsiteX22" fmla="*/ 3084 w 16702"/>
                <a:gd name="connsiteY22" fmla="*/ 10101 h 2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702" h="26419">
                  <a:moveTo>
                    <a:pt x="13518" y="16619"/>
                  </a:moveTo>
                  <a:cubicBezTo>
                    <a:pt x="13518" y="14363"/>
                    <a:pt x="13051" y="12596"/>
                    <a:pt x="12118" y="11318"/>
                  </a:cubicBezTo>
                  <a:cubicBezTo>
                    <a:pt x="11196" y="10029"/>
                    <a:pt x="9923" y="9385"/>
                    <a:pt x="8301" y="9385"/>
                  </a:cubicBezTo>
                  <a:cubicBezTo>
                    <a:pt x="6679" y="9385"/>
                    <a:pt x="5401" y="10029"/>
                    <a:pt x="4467" y="11318"/>
                  </a:cubicBezTo>
                  <a:cubicBezTo>
                    <a:pt x="3545" y="12596"/>
                    <a:pt x="3084" y="14363"/>
                    <a:pt x="3084" y="16619"/>
                  </a:cubicBezTo>
                  <a:cubicBezTo>
                    <a:pt x="3084" y="18875"/>
                    <a:pt x="3545" y="20647"/>
                    <a:pt x="4467" y="21936"/>
                  </a:cubicBezTo>
                  <a:cubicBezTo>
                    <a:pt x="5401" y="23214"/>
                    <a:pt x="6679" y="23853"/>
                    <a:pt x="8301" y="23853"/>
                  </a:cubicBezTo>
                  <a:cubicBezTo>
                    <a:pt x="9923" y="23853"/>
                    <a:pt x="11196" y="23214"/>
                    <a:pt x="12118" y="21936"/>
                  </a:cubicBezTo>
                  <a:cubicBezTo>
                    <a:pt x="13051" y="20647"/>
                    <a:pt x="13518" y="18875"/>
                    <a:pt x="13518" y="16619"/>
                  </a:cubicBezTo>
                  <a:moveTo>
                    <a:pt x="3084" y="10101"/>
                  </a:moveTo>
                  <a:cubicBezTo>
                    <a:pt x="3729" y="8990"/>
                    <a:pt x="4539" y="8168"/>
                    <a:pt x="5517" y="7634"/>
                  </a:cubicBezTo>
                  <a:cubicBezTo>
                    <a:pt x="6506" y="7090"/>
                    <a:pt x="7684" y="6818"/>
                    <a:pt x="9051" y="6818"/>
                  </a:cubicBezTo>
                  <a:cubicBezTo>
                    <a:pt x="11318" y="6818"/>
                    <a:pt x="13157" y="7718"/>
                    <a:pt x="14569" y="9518"/>
                  </a:cubicBezTo>
                  <a:cubicBezTo>
                    <a:pt x="15991" y="11318"/>
                    <a:pt x="16702" y="13685"/>
                    <a:pt x="16702" y="16619"/>
                  </a:cubicBezTo>
                  <a:cubicBezTo>
                    <a:pt x="16702" y="19552"/>
                    <a:pt x="15991" y="21919"/>
                    <a:pt x="14569" y="23719"/>
                  </a:cubicBezTo>
                  <a:cubicBezTo>
                    <a:pt x="13157" y="25520"/>
                    <a:pt x="11318" y="26420"/>
                    <a:pt x="9051" y="26420"/>
                  </a:cubicBezTo>
                  <a:cubicBezTo>
                    <a:pt x="7684" y="26420"/>
                    <a:pt x="6506" y="26153"/>
                    <a:pt x="5517" y="25620"/>
                  </a:cubicBezTo>
                  <a:cubicBezTo>
                    <a:pt x="4539" y="25075"/>
                    <a:pt x="3729" y="24247"/>
                    <a:pt x="3084" y="23136"/>
                  </a:cubicBezTo>
                  <a:lnTo>
                    <a:pt x="3084" y="25937"/>
                  </a:lnTo>
                  <a:lnTo>
                    <a:pt x="0" y="25937"/>
                  </a:lnTo>
                  <a:lnTo>
                    <a:pt x="0" y="0"/>
                  </a:lnTo>
                  <a:lnTo>
                    <a:pt x="3084" y="0"/>
                  </a:lnTo>
                  <a:lnTo>
                    <a:pt x="3084" y="10101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08929551-16DB-F28F-10C3-BF1AFEC7D0CD}"/>
                </a:ext>
              </a:extLst>
            </p:cNvPr>
            <p:cNvSpPr/>
            <p:nvPr/>
          </p:nvSpPr>
          <p:spPr>
            <a:xfrm>
              <a:off x="7753049" y="1491788"/>
              <a:ext cx="17301" cy="19602"/>
            </a:xfrm>
            <a:custGeom>
              <a:avLst/>
              <a:gdLst>
                <a:gd name="connsiteX0" fmla="*/ 17301 w 17301"/>
                <a:gd name="connsiteY0" fmla="*/ 9018 h 19602"/>
                <a:gd name="connsiteX1" fmla="*/ 17301 w 17301"/>
                <a:gd name="connsiteY1" fmla="*/ 10517 h 19602"/>
                <a:gd name="connsiteX2" fmla="*/ 3200 w 17301"/>
                <a:gd name="connsiteY2" fmla="*/ 10517 h 19602"/>
                <a:gd name="connsiteX3" fmla="*/ 5100 w 17301"/>
                <a:gd name="connsiteY3" fmla="*/ 15351 h 19602"/>
                <a:gd name="connsiteX4" fmla="*/ 9867 w 17301"/>
                <a:gd name="connsiteY4" fmla="*/ 17002 h 19602"/>
                <a:gd name="connsiteX5" fmla="*/ 13285 w 17301"/>
                <a:gd name="connsiteY5" fmla="*/ 16568 h 19602"/>
                <a:gd name="connsiteX6" fmla="*/ 16585 w 17301"/>
                <a:gd name="connsiteY6" fmla="*/ 15268 h 19602"/>
                <a:gd name="connsiteX7" fmla="*/ 16585 w 17301"/>
                <a:gd name="connsiteY7" fmla="*/ 18168 h 19602"/>
                <a:gd name="connsiteX8" fmla="*/ 13201 w 17301"/>
                <a:gd name="connsiteY8" fmla="*/ 19236 h 19602"/>
                <a:gd name="connsiteX9" fmla="*/ 9684 w 17301"/>
                <a:gd name="connsiteY9" fmla="*/ 19602 h 19602"/>
                <a:gd name="connsiteX10" fmla="*/ 2600 w 17301"/>
                <a:gd name="connsiteY10" fmla="*/ 17002 h 19602"/>
                <a:gd name="connsiteX11" fmla="*/ 0 w 17301"/>
                <a:gd name="connsiteY11" fmla="*/ 9967 h 19602"/>
                <a:gd name="connsiteX12" fmla="*/ 2467 w 17301"/>
                <a:gd name="connsiteY12" fmla="*/ 2700 h 19602"/>
                <a:gd name="connsiteX13" fmla="*/ 9151 w 17301"/>
                <a:gd name="connsiteY13" fmla="*/ 0 h 19602"/>
                <a:gd name="connsiteX14" fmla="*/ 15102 w 17301"/>
                <a:gd name="connsiteY14" fmla="*/ 2433 h 19602"/>
                <a:gd name="connsiteX15" fmla="*/ 17301 w 17301"/>
                <a:gd name="connsiteY15" fmla="*/ 9018 h 19602"/>
                <a:gd name="connsiteX16" fmla="*/ 14235 w 17301"/>
                <a:gd name="connsiteY16" fmla="*/ 8117 h 19602"/>
                <a:gd name="connsiteX17" fmla="*/ 12818 w 17301"/>
                <a:gd name="connsiteY17" fmla="*/ 4100 h 19602"/>
                <a:gd name="connsiteX18" fmla="*/ 9184 w 17301"/>
                <a:gd name="connsiteY18" fmla="*/ 2600 h 19602"/>
                <a:gd name="connsiteX19" fmla="*/ 5067 w 17301"/>
                <a:gd name="connsiteY19" fmla="*/ 4050 h 19602"/>
                <a:gd name="connsiteX20" fmla="*/ 3300 w 17301"/>
                <a:gd name="connsiteY20" fmla="*/ 8134 h 19602"/>
                <a:gd name="connsiteX21" fmla="*/ 14235 w 17301"/>
                <a:gd name="connsiteY21" fmla="*/ 8117 h 1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301" h="19602">
                  <a:moveTo>
                    <a:pt x="17301" y="9018"/>
                  </a:moveTo>
                  <a:lnTo>
                    <a:pt x="17301" y="10517"/>
                  </a:lnTo>
                  <a:lnTo>
                    <a:pt x="3200" y="10517"/>
                  </a:lnTo>
                  <a:cubicBezTo>
                    <a:pt x="3333" y="12629"/>
                    <a:pt x="3967" y="14240"/>
                    <a:pt x="5100" y="15351"/>
                  </a:cubicBezTo>
                  <a:cubicBezTo>
                    <a:pt x="6245" y="16452"/>
                    <a:pt x="7834" y="17002"/>
                    <a:pt x="9867" y="17002"/>
                  </a:cubicBezTo>
                  <a:cubicBezTo>
                    <a:pt x="11045" y="17002"/>
                    <a:pt x="12184" y="16857"/>
                    <a:pt x="13285" y="16568"/>
                  </a:cubicBezTo>
                  <a:cubicBezTo>
                    <a:pt x="14396" y="16280"/>
                    <a:pt x="15496" y="15846"/>
                    <a:pt x="16585" y="15268"/>
                  </a:cubicBezTo>
                  <a:lnTo>
                    <a:pt x="16585" y="18168"/>
                  </a:lnTo>
                  <a:cubicBezTo>
                    <a:pt x="15485" y="18635"/>
                    <a:pt x="14357" y="18991"/>
                    <a:pt x="13201" y="19236"/>
                  </a:cubicBezTo>
                  <a:cubicBezTo>
                    <a:pt x="12046" y="19480"/>
                    <a:pt x="10873" y="19602"/>
                    <a:pt x="9684" y="19602"/>
                  </a:cubicBezTo>
                  <a:cubicBezTo>
                    <a:pt x="6706" y="19602"/>
                    <a:pt x="4345" y="18735"/>
                    <a:pt x="2600" y="17002"/>
                  </a:cubicBezTo>
                  <a:cubicBezTo>
                    <a:pt x="867" y="15269"/>
                    <a:pt x="0" y="12923"/>
                    <a:pt x="0" y="9967"/>
                  </a:cubicBezTo>
                  <a:cubicBezTo>
                    <a:pt x="0" y="6912"/>
                    <a:pt x="822" y="4490"/>
                    <a:pt x="2467" y="2700"/>
                  </a:cubicBezTo>
                  <a:cubicBezTo>
                    <a:pt x="4122" y="900"/>
                    <a:pt x="6350" y="0"/>
                    <a:pt x="9151" y="0"/>
                  </a:cubicBezTo>
                  <a:cubicBezTo>
                    <a:pt x="11662" y="0"/>
                    <a:pt x="13646" y="811"/>
                    <a:pt x="15102" y="2433"/>
                  </a:cubicBezTo>
                  <a:cubicBezTo>
                    <a:pt x="16568" y="4045"/>
                    <a:pt x="17301" y="6239"/>
                    <a:pt x="17301" y="9018"/>
                  </a:cubicBezTo>
                  <a:moveTo>
                    <a:pt x="14235" y="8117"/>
                  </a:moveTo>
                  <a:cubicBezTo>
                    <a:pt x="14212" y="6440"/>
                    <a:pt x="13741" y="5100"/>
                    <a:pt x="12818" y="4100"/>
                  </a:cubicBezTo>
                  <a:cubicBezTo>
                    <a:pt x="11907" y="3100"/>
                    <a:pt x="10695" y="2600"/>
                    <a:pt x="9184" y="2600"/>
                  </a:cubicBezTo>
                  <a:cubicBezTo>
                    <a:pt x="7473" y="2600"/>
                    <a:pt x="6101" y="3083"/>
                    <a:pt x="5067" y="4050"/>
                  </a:cubicBezTo>
                  <a:cubicBezTo>
                    <a:pt x="4045" y="5018"/>
                    <a:pt x="3456" y="6378"/>
                    <a:pt x="3300" y="8134"/>
                  </a:cubicBezTo>
                  <a:lnTo>
                    <a:pt x="14235" y="8117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302CE168-5C91-64DB-88C5-7AA9113FCB61}"/>
                </a:ext>
              </a:extLst>
            </p:cNvPr>
            <p:cNvSpPr/>
            <p:nvPr/>
          </p:nvSpPr>
          <p:spPr>
            <a:xfrm>
              <a:off x="7775268" y="1491788"/>
              <a:ext cx="10934" cy="19118"/>
            </a:xfrm>
            <a:custGeom>
              <a:avLst/>
              <a:gdLst>
                <a:gd name="connsiteX0" fmla="*/ 10934 w 10934"/>
                <a:gd name="connsiteY0" fmla="*/ 3317 h 19118"/>
                <a:gd name="connsiteX1" fmla="*/ 9801 w 10934"/>
                <a:gd name="connsiteY1" fmla="*/ 2883 h 19118"/>
                <a:gd name="connsiteX2" fmla="*/ 8467 w 10934"/>
                <a:gd name="connsiteY2" fmla="*/ 2733 h 19118"/>
                <a:gd name="connsiteX3" fmla="*/ 4467 w 10934"/>
                <a:gd name="connsiteY3" fmla="*/ 4434 h 19118"/>
                <a:gd name="connsiteX4" fmla="*/ 3084 w 10934"/>
                <a:gd name="connsiteY4" fmla="*/ 9284 h 19118"/>
                <a:gd name="connsiteX5" fmla="*/ 3084 w 10934"/>
                <a:gd name="connsiteY5" fmla="*/ 19119 h 19118"/>
                <a:gd name="connsiteX6" fmla="*/ 0 w 10934"/>
                <a:gd name="connsiteY6" fmla="*/ 19119 h 19118"/>
                <a:gd name="connsiteX7" fmla="*/ 0 w 10934"/>
                <a:gd name="connsiteY7" fmla="*/ 450 h 19118"/>
                <a:gd name="connsiteX8" fmla="*/ 3084 w 10934"/>
                <a:gd name="connsiteY8" fmla="*/ 450 h 19118"/>
                <a:gd name="connsiteX9" fmla="*/ 3084 w 10934"/>
                <a:gd name="connsiteY9" fmla="*/ 3351 h 19118"/>
                <a:gd name="connsiteX10" fmla="*/ 5601 w 10934"/>
                <a:gd name="connsiteY10" fmla="*/ 833 h 19118"/>
                <a:gd name="connsiteX11" fmla="*/ 9368 w 10934"/>
                <a:gd name="connsiteY11" fmla="*/ 0 h 19118"/>
                <a:gd name="connsiteX12" fmla="*/ 10068 w 10934"/>
                <a:gd name="connsiteY12" fmla="*/ 50 h 19118"/>
                <a:gd name="connsiteX13" fmla="*/ 10918 w 10934"/>
                <a:gd name="connsiteY13" fmla="*/ 166 h 19118"/>
                <a:gd name="connsiteX14" fmla="*/ 10934 w 10934"/>
                <a:gd name="connsiteY14" fmla="*/ 3317 h 1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34" h="19118">
                  <a:moveTo>
                    <a:pt x="10934" y="3317"/>
                  </a:moveTo>
                  <a:cubicBezTo>
                    <a:pt x="10590" y="3117"/>
                    <a:pt x="10212" y="2972"/>
                    <a:pt x="9801" y="2883"/>
                  </a:cubicBezTo>
                  <a:cubicBezTo>
                    <a:pt x="9401" y="2783"/>
                    <a:pt x="8956" y="2733"/>
                    <a:pt x="8467" y="2733"/>
                  </a:cubicBezTo>
                  <a:cubicBezTo>
                    <a:pt x="6734" y="2733"/>
                    <a:pt x="5401" y="3300"/>
                    <a:pt x="4467" y="4434"/>
                  </a:cubicBezTo>
                  <a:cubicBezTo>
                    <a:pt x="3545" y="5556"/>
                    <a:pt x="3084" y="7173"/>
                    <a:pt x="3084" y="9284"/>
                  </a:cubicBezTo>
                  <a:lnTo>
                    <a:pt x="3084" y="19119"/>
                  </a:lnTo>
                  <a:lnTo>
                    <a:pt x="0" y="19119"/>
                  </a:lnTo>
                  <a:lnTo>
                    <a:pt x="0" y="450"/>
                  </a:lnTo>
                  <a:lnTo>
                    <a:pt x="3084" y="450"/>
                  </a:lnTo>
                  <a:lnTo>
                    <a:pt x="3084" y="3351"/>
                  </a:lnTo>
                  <a:cubicBezTo>
                    <a:pt x="3729" y="2216"/>
                    <a:pt x="4567" y="1378"/>
                    <a:pt x="5601" y="833"/>
                  </a:cubicBezTo>
                  <a:cubicBezTo>
                    <a:pt x="6634" y="278"/>
                    <a:pt x="7890" y="0"/>
                    <a:pt x="9368" y="0"/>
                  </a:cubicBezTo>
                  <a:cubicBezTo>
                    <a:pt x="9579" y="0"/>
                    <a:pt x="9813" y="17"/>
                    <a:pt x="10068" y="50"/>
                  </a:cubicBezTo>
                  <a:cubicBezTo>
                    <a:pt x="10324" y="72"/>
                    <a:pt x="10607" y="111"/>
                    <a:pt x="10918" y="166"/>
                  </a:cubicBezTo>
                  <a:lnTo>
                    <a:pt x="10934" y="3317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F9BDF048-538C-B4A9-1B81-C12D76FF8489}"/>
                </a:ext>
              </a:extLst>
            </p:cNvPr>
            <p:cNvSpPr/>
            <p:nvPr/>
          </p:nvSpPr>
          <p:spPr>
            <a:xfrm>
              <a:off x="7798187" y="1486021"/>
              <a:ext cx="31502" cy="24885"/>
            </a:xfrm>
            <a:custGeom>
              <a:avLst/>
              <a:gdLst>
                <a:gd name="connsiteX0" fmla="*/ 0 w 31502"/>
                <a:gd name="connsiteY0" fmla="*/ 0 h 24885"/>
                <a:gd name="connsiteX1" fmla="*/ 3400 w 31502"/>
                <a:gd name="connsiteY1" fmla="*/ 0 h 24885"/>
                <a:gd name="connsiteX2" fmla="*/ 8634 w 31502"/>
                <a:gd name="connsiteY2" fmla="*/ 21035 h 24885"/>
                <a:gd name="connsiteX3" fmla="*/ 13851 w 31502"/>
                <a:gd name="connsiteY3" fmla="*/ 0 h 24885"/>
                <a:gd name="connsiteX4" fmla="*/ 17635 w 31502"/>
                <a:gd name="connsiteY4" fmla="*/ 0 h 24885"/>
                <a:gd name="connsiteX5" fmla="*/ 22869 w 31502"/>
                <a:gd name="connsiteY5" fmla="*/ 21035 h 24885"/>
                <a:gd name="connsiteX6" fmla="*/ 28086 w 31502"/>
                <a:gd name="connsiteY6" fmla="*/ 0 h 24885"/>
                <a:gd name="connsiteX7" fmla="*/ 31503 w 31502"/>
                <a:gd name="connsiteY7" fmla="*/ 0 h 24885"/>
                <a:gd name="connsiteX8" fmla="*/ 25252 w 31502"/>
                <a:gd name="connsiteY8" fmla="*/ 24886 h 24885"/>
                <a:gd name="connsiteX9" fmla="*/ 21018 w 31502"/>
                <a:gd name="connsiteY9" fmla="*/ 24886 h 24885"/>
                <a:gd name="connsiteX10" fmla="*/ 15768 w 31502"/>
                <a:gd name="connsiteY10" fmla="*/ 3284 h 24885"/>
                <a:gd name="connsiteX11" fmla="*/ 10468 w 31502"/>
                <a:gd name="connsiteY11" fmla="*/ 24886 h 24885"/>
                <a:gd name="connsiteX12" fmla="*/ 6234 w 31502"/>
                <a:gd name="connsiteY12" fmla="*/ 24886 h 24885"/>
                <a:gd name="connsiteX13" fmla="*/ 0 w 31502"/>
                <a:gd name="connsiteY13" fmla="*/ 0 h 24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502" h="24885">
                  <a:moveTo>
                    <a:pt x="0" y="0"/>
                  </a:moveTo>
                  <a:lnTo>
                    <a:pt x="3400" y="0"/>
                  </a:lnTo>
                  <a:lnTo>
                    <a:pt x="8634" y="21035"/>
                  </a:lnTo>
                  <a:lnTo>
                    <a:pt x="13851" y="0"/>
                  </a:lnTo>
                  <a:lnTo>
                    <a:pt x="17635" y="0"/>
                  </a:lnTo>
                  <a:lnTo>
                    <a:pt x="22869" y="21035"/>
                  </a:lnTo>
                  <a:lnTo>
                    <a:pt x="28086" y="0"/>
                  </a:lnTo>
                  <a:lnTo>
                    <a:pt x="31503" y="0"/>
                  </a:lnTo>
                  <a:lnTo>
                    <a:pt x="25252" y="24886"/>
                  </a:lnTo>
                  <a:lnTo>
                    <a:pt x="21018" y="24886"/>
                  </a:lnTo>
                  <a:lnTo>
                    <a:pt x="15768" y="3284"/>
                  </a:lnTo>
                  <a:lnTo>
                    <a:pt x="10468" y="24886"/>
                  </a:lnTo>
                  <a:lnTo>
                    <a:pt x="6234" y="248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ED155696-13C4-E3C6-54F5-296773C3B06F}"/>
                </a:ext>
              </a:extLst>
            </p:cNvPr>
            <p:cNvSpPr/>
            <p:nvPr/>
          </p:nvSpPr>
          <p:spPr>
            <a:xfrm>
              <a:off x="7833274" y="1484970"/>
              <a:ext cx="3066" cy="25936"/>
            </a:xfrm>
            <a:custGeom>
              <a:avLst/>
              <a:gdLst>
                <a:gd name="connsiteX0" fmla="*/ 0 w 3066"/>
                <a:gd name="connsiteY0" fmla="*/ 7268 h 25936"/>
                <a:gd name="connsiteX1" fmla="*/ 3067 w 3066"/>
                <a:gd name="connsiteY1" fmla="*/ 7268 h 25936"/>
                <a:gd name="connsiteX2" fmla="*/ 3067 w 3066"/>
                <a:gd name="connsiteY2" fmla="*/ 25937 h 25936"/>
                <a:gd name="connsiteX3" fmla="*/ 0 w 3066"/>
                <a:gd name="connsiteY3" fmla="*/ 25937 h 25936"/>
                <a:gd name="connsiteX4" fmla="*/ 0 w 3066"/>
                <a:gd name="connsiteY4" fmla="*/ 7268 h 25936"/>
                <a:gd name="connsiteX5" fmla="*/ 0 w 3066"/>
                <a:gd name="connsiteY5" fmla="*/ 0 h 25936"/>
                <a:gd name="connsiteX6" fmla="*/ 3067 w 3066"/>
                <a:gd name="connsiteY6" fmla="*/ 0 h 25936"/>
                <a:gd name="connsiteX7" fmla="*/ 3067 w 3066"/>
                <a:gd name="connsiteY7" fmla="*/ 3884 h 25936"/>
                <a:gd name="connsiteX8" fmla="*/ 0 w 3066"/>
                <a:gd name="connsiteY8" fmla="*/ 3884 h 25936"/>
                <a:gd name="connsiteX9" fmla="*/ 0 w 3066"/>
                <a:gd name="connsiteY9" fmla="*/ 0 h 2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6" h="25936">
                  <a:moveTo>
                    <a:pt x="0" y="7268"/>
                  </a:moveTo>
                  <a:lnTo>
                    <a:pt x="3067" y="7268"/>
                  </a:lnTo>
                  <a:lnTo>
                    <a:pt x="3067" y="25937"/>
                  </a:lnTo>
                  <a:lnTo>
                    <a:pt x="0" y="25937"/>
                  </a:lnTo>
                  <a:lnTo>
                    <a:pt x="0" y="7268"/>
                  </a:lnTo>
                  <a:moveTo>
                    <a:pt x="0" y="0"/>
                  </a:moveTo>
                  <a:lnTo>
                    <a:pt x="3067" y="0"/>
                  </a:lnTo>
                  <a:lnTo>
                    <a:pt x="3067" y="3884"/>
                  </a:lnTo>
                  <a:lnTo>
                    <a:pt x="0" y="3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D5DFA80F-D57A-146F-583B-E8C28EBCFCB5}"/>
                </a:ext>
              </a:extLst>
            </p:cNvPr>
            <p:cNvSpPr/>
            <p:nvPr/>
          </p:nvSpPr>
          <p:spPr>
            <a:xfrm>
              <a:off x="7842641" y="1491788"/>
              <a:ext cx="15635" cy="19118"/>
            </a:xfrm>
            <a:custGeom>
              <a:avLst/>
              <a:gdLst>
                <a:gd name="connsiteX0" fmla="*/ 15635 w 15635"/>
                <a:gd name="connsiteY0" fmla="*/ 7851 h 19118"/>
                <a:gd name="connsiteX1" fmla="*/ 15635 w 15635"/>
                <a:gd name="connsiteY1" fmla="*/ 19119 h 19118"/>
                <a:gd name="connsiteX2" fmla="*/ 12568 w 15635"/>
                <a:gd name="connsiteY2" fmla="*/ 19119 h 19118"/>
                <a:gd name="connsiteX3" fmla="*/ 12568 w 15635"/>
                <a:gd name="connsiteY3" fmla="*/ 7950 h 19118"/>
                <a:gd name="connsiteX4" fmla="*/ 11535 w 15635"/>
                <a:gd name="connsiteY4" fmla="*/ 3983 h 19118"/>
                <a:gd name="connsiteX5" fmla="*/ 8434 w 15635"/>
                <a:gd name="connsiteY5" fmla="*/ 2667 h 19118"/>
                <a:gd name="connsiteX6" fmla="*/ 4518 w 15635"/>
                <a:gd name="connsiteY6" fmla="*/ 4251 h 19118"/>
                <a:gd name="connsiteX7" fmla="*/ 3084 w 15635"/>
                <a:gd name="connsiteY7" fmla="*/ 8568 h 19118"/>
                <a:gd name="connsiteX8" fmla="*/ 3084 w 15635"/>
                <a:gd name="connsiteY8" fmla="*/ 19119 h 19118"/>
                <a:gd name="connsiteX9" fmla="*/ 0 w 15635"/>
                <a:gd name="connsiteY9" fmla="*/ 19119 h 19118"/>
                <a:gd name="connsiteX10" fmla="*/ 0 w 15635"/>
                <a:gd name="connsiteY10" fmla="*/ 450 h 19118"/>
                <a:gd name="connsiteX11" fmla="*/ 3084 w 15635"/>
                <a:gd name="connsiteY11" fmla="*/ 450 h 19118"/>
                <a:gd name="connsiteX12" fmla="*/ 3084 w 15635"/>
                <a:gd name="connsiteY12" fmla="*/ 3351 h 19118"/>
                <a:gd name="connsiteX13" fmla="*/ 5668 w 15635"/>
                <a:gd name="connsiteY13" fmla="*/ 833 h 19118"/>
                <a:gd name="connsiteX14" fmla="*/ 9118 w 15635"/>
                <a:gd name="connsiteY14" fmla="*/ 0 h 19118"/>
                <a:gd name="connsiteX15" fmla="*/ 13985 w 15635"/>
                <a:gd name="connsiteY15" fmla="*/ 2000 h 19118"/>
                <a:gd name="connsiteX16" fmla="*/ 15635 w 15635"/>
                <a:gd name="connsiteY16" fmla="*/ 7851 h 1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35" h="19118">
                  <a:moveTo>
                    <a:pt x="15635" y="7851"/>
                  </a:moveTo>
                  <a:lnTo>
                    <a:pt x="15635" y="19119"/>
                  </a:lnTo>
                  <a:lnTo>
                    <a:pt x="12568" y="19119"/>
                  </a:lnTo>
                  <a:lnTo>
                    <a:pt x="12568" y="7950"/>
                  </a:lnTo>
                  <a:cubicBezTo>
                    <a:pt x="12568" y="6184"/>
                    <a:pt x="12224" y="4861"/>
                    <a:pt x="11535" y="3983"/>
                  </a:cubicBezTo>
                  <a:cubicBezTo>
                    <a:pt x="10846" y="3106"/>
                    <a:pt x="9813" y="2667"/>
                    <a:pt x="8434" y="2667"/>
                  </a:cubicBezTo>
                  <a:cubicBezTo>
                    <a:pt x="6779" y="2667"/>
                    <a:pt x="5473" y="3195"/>
                    <a:pt x="4518" y="4251"/>
                  </a:cubicBezTo>
                  <a:cubicBezTo>
                    <a:pt x="3562" y="5306"/>
                    <a:pt x="3084" y="6745"/>
                    <a:pt x="3084" y="8568"/>
                  </a:cubicBezTo>
                  <a:lnTo>
                    <a:pt x="3084" y="19119"/>
                  </a:lnTo>
                  <a:lnTo>
                    <a:pt x="0" y="19119"/>
                  </a:lnTo>
                  <a:lnTo>
                    <a:pt x="0" y="450"/>
                  </a:lnTo>
                  <a:lnTo>
                    <a:pt x="3084" y="450"/>
                  </a:lnTo>
                  <a:lnTo>
                    <a:pt x="3084" y="3351"/>
                  </a:lnTo>
                  <a:cubicBezTo>
                    <a:pt x="3818" y="2228"/>
                    <a:pt x="4679" y="1389"/>
                    <a:pt x="5668" y="833"/>
                  </a:cubicBezTo>
                  <a:cubicBezTo>
                    <a:pt x="6668" y="278"/>
                    <a:pt x="7818" y="0"/>
                    <a:pt x="9118" y="0"/>
                  </a:cubicBezTo>
                  <a:cubicBezTo>
                    <a:pt x="11263" y="0"/>
                    <a:pt x="12885" y="667"/>
                    <a:pt x="13985" y="2000"/>
                  </a:cubicBezTo>
                  <a:cubicBezTo>
                    <a:pt x="15085" y="3322"/>
                    <a:pt x="15635" y="5272"/>
                    <a:pt x="15635" y="7851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44674C6-CFCD-FABF-D08B-8358305866C2}"/>
                </a:ext>
              </a:extLst>
            </p:cNvPr>
            <p:cNvSpPr/>
            <p:nvPr/>
          </p:nvSpPr>
          <p:spPr>
            <a:xfrm>
              <a:off x="7864278" y="1484970"/>
              <a:ext cx="16568" cy="25936"/>
            </a:xfrm>
            <a:custGeom>
              <a:avLst/>
              <a:gdLst>
                <a:gd name="connsiteX0" fmla="*/ 0 w 16568"/>
                <a:gd name="connsiteY0" fmla="*/ 0 h 25936"/>
                <a:gd name="connsiteX1" fmla="*/ 3083 w 16568"/>
                <a:gd name="connsiteY1" fmla="*/ 0 h 25936"/>
                <a:gd name="connsiteX2" fmla="*/ 3083 w 16568"/>
                <a:gd name="connsiteY2" fmla="*/ 15318 h 25936"/>
                <a:gd name="connsiteX3" fmla="*/ 12234 w 16568"/>
                <a:gd name="connsiteY3" fmla="*/ 7268 h 25936"/>
                <a:gd name="connsiteX4" fmla="*/ 16151 w 16568"/>
                <a:gd name="connsiteY4" fmla="*/ 7268 h 25936"/>
                <a:gd name="connsiteX5" fmla="*/ 6250 w 16568"/>
                <a:gd name="connsiteY5" fmla="*/ 16002 h 25936"/>
                <a:gd name="connsiteX6" fmla="*/ 16568 w 16568"/>
                <a:gd name="connsiteY6" fmla="*/ 25937 h 25936"/>
                <a:gd name="connsiteX7" fmla="*/ 12568 w 16568"/>
                <a:gd name="connsiteY7" fmla="*/ 25937 h 25936"/>
                <a:gd name="connsiteX8" fmla="*/ 3083 w 16568"/>
                <a:gd name="connsiteY8" fmla="*/ 16819 h 25936"/>
                <a:gd name="connsiteX9" fmla="*/ 3083 w 16568"/>
                <a:gd name="connsiteY9" fmla="*/ 25937 h 25936"/>
                <a:gd name="connsiteX10" fmla="*/ 0 w 16568"/>
                <a:gd name="connsiteY10" fmla="*/ 25937 h 25936"/>
                <a:gd name="connsiteX11" fmla="*/ 0 w 16568"/>
                <a:gd name="connsiteY11" fmla="*/ 0 h 2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68" h="25936">
                  <a:moveTo>
                    <a:pt x="0" y="0"/>
                  </a:moveTo>
                  <a:lnTo>
                    <a:pt x="3083" y="0"/>
                  </a:lnTo>
                  <a:lnTo>
                    <a:pt x="3083" y="15318"/>
                  </a:lnTo>
                  <a:lnTo>
                    <a:pt x="12234" y="7268"/>
                  </a:lnTo>
                  <a:lnTo>
                    <a:pt x="16151" y="7268"/>
                  </a:lnTo>
                  <a:lnTo>
                    <a:pt x="6250" y="16002"/>
                  </a:lnTo>
                  <a:lnTo>
                    <a:pt x="16568" y="25937"/>
                  </a:lnTo>
                  <a:lnTo>
                    <a:pt x="12568" y="25937"/>
                  </a:lnTo>
                  <a:lnTo>
                    <a:pt x="3083" y="16819"/>
                  </a:lnTo>
                  <a:lnTo>
                    <a:pt x="3083" y="25937"/>
                  </a:lnTo>
                  <a:lnTo>
                    <a:pt x="0" y="25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8534B7D8-3A41-1AB0-C1E3-C09AC368C423}"/>
                </a:ext>
              </a:extLst>
            </p:cNvPr>
            <p:cNvSpPr/>
            <p:nvPr/>
          </p:nvSpPr>
          <p:spPr>
            <a:xfrm>
              <a:off x="7881613" y="1491788"/>
              <a:ext cx="17299" cy="19602"/>
            </a:xfrm>
            <a:custGeom>
              <a:avLst/>
              <a:gdLst>
                <a:gd name="connsiteX0" fmla="*/ 17300 w 17299"/>
                <a:gd name="connsiteY0" fmla="*/ 9018 h 19602"/>
                <a:gd name="connsiteX1" fmla="*/ 17300 w 17299"/>
                <a:gd name="connsiteY1" fmla="*/ 10517 h 19602"/>
                <a:gd name="connsiteX2" fmla="*/ 3201 w 17299"/>
                <a:gd name="connsiteY2" fmla="*/ 10517 h 19602"/>
                <a:gd name="connsiteX3" fmla="*/ 5102 w 17299"/>
                <a:gd name="connsiteY3" fmla="*/ 15351 h 19602"/>
                <a:gd name="connsiteX4" fmla="*/ 9869 w 17299"/>
                <a:gd name="connsiteY4" fmla="*/ 17002 h 19602"/>
                <a:gd name="connsiteX5" fmla="*/ 13282 w 17299"/>
                <a:gd name="connsiteY5" fmla="*/ 16568 h 19602"/>
                <a:gd name="connsiteX6" fmla="*/ 16587 w 17299"/>
                <a:gd name="connsiteY6" fmla="*/ 15268 h 19602"/>
                <a:gd name="connsiteX7" fmla="*/ 16587 w 17299"/>
                <a:gd name="connsiteY7" fmla="*/ 18168 h 19602"/>
                <a:gd name="connsiteX8" fmla="*/ 13203 w 17299"/>
                <a:gd name="connsiteY8" fmla="*/ 19236 h 19602"/>
                <a:gd name="connsiteX9" fmla="*/ 9681 w 17299"/>
                <a:gd name="connsiteY9" fmla="*/ 19602 h 19602"/>
                <a:gd name="connsiteX10" fmla="*/ 2600 w 17299"/>
                <a:gd name="connsiteY10" fmla="*/ 17002 h 19602"/>
                <a:gd name="connsiteX11" fmla="*/ 0 w 17299"/>
                <a:gd name="connsiteY11" fmla="*/ 9967 h 19602"/>
                <a:gd name="connsiteX12" fmla="*/ 2466 w 17299"/>
                <a:gd name="connsiteY12" fmla="*/ 2700 h 19602"/>
                <a:gd name="connsiteX13" fmla="*/ 9149 w 17299"/>
                <a:gd name="connsiteY13" fmla="*/ 0 h 19602"/>
                <a:gd name="connsiteX14" fmla="*/ 15104 w 17299"/>
                <a:gd name="connsiteY14" fmla="*/ 2433 h 19602"/>
                <a:gd name="connsiteX15" fmla="*/ 17300 w 17299"/>
                <a:gd name="connsiteY15" fmla="*/ 9018 h 19602"/>
                <a:gd name="connsiteX16" fmla="*/ 14232 w 17299"/>
                <a:gd name="connsiteY16" fmla="*/ 8117 h 19602"/>
                <a:gd name="connsiteX17" fmla="*/ 12821 w 17299"/>
                <a:gd name="connsiteY17" fmla="*/ 4100 h 19602"/>
                <a:gd name="connsiteX18" fmla="*/ 9185 w 17299"/>
                <a:gd name="connsiteY18" fmla="*/ 2600 h 19602"/>
                <a:gd name="connsiteX19" fmla="*/ 5066 w 17299"/>
                <a:gd name="connsiteY19" fmla="*/ 4050 h 19602"/>
                <a:gd name="connsiteX20" fmla="*/ 3302 w 17299"/>
                <a:gd name="connsiteY20" fmla="*/ 8134 h 19602"/>
                <a:gd name="connsiteX21" fmla="*/ 14232 w 17299"/>
                <a:gd name="connsiteY21" fmla="*/ 8117 h 1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99" h="19602">
                  <a:moveTo>
                    <a:pt x="17300" y="9018"/>
                  </a:moveTo>
                  <a:lnTo>
                    <a:pt x="17300" y="10517"/>
                  </a:lnTo>
                  <a:lnTo>
                    <a:pt x="3201" y="10517"/>
                  </a:lnTo>
                  <a:cubicBezTo>
                    <a:pt x="3338" y="12629"/>
                    <a:pt x="3971" y="14240"/>
                    <a:pt x="5102" y="15351"/>
                  </a:cubicBezTo>
                  <a:cubicBezTo>
                    <a:pt x="6247" y="16452"/>
                    <a:pt x="7831" y="17002"/>
                    <a:pt x="9869" y="17002"/>
                  </a:cubicBezTo>
                  <a:cubicBezTo>
                    <a:pt x="11042" y="17002"/>
                    <a:pt x="12180" y="16857"/>
                    <a:pt x="13282" y="16568"/>
                  </a:cubicBezTo>
                  <a:cubicBezTo>
                    <a:pt x="14398" y="16280"/>
                    <a:pt x="15500" y="15846"/>
                    <a:pt x="16587" y="15268"/>
                  </a:cubicBezTo>
                  <a:lnTo>
                    <a:pt x="16587" y="18168"/>
                  </a:lnTo>
                  <a:cubicBezTo>
                    <a:pt x="15485" y="18635"/>
                    <a:pt x="14362" y="18991"/>
                    <a:pt x="13203" y="19236"/>
                  </a:cubicBezTo>
                  <a:cubicBezTo>
                    <a:pt x="12043" y="19480"/>
                    <a:pt x="10870" y="19602"/>
                    <a:pt x="9681" y="19602"/>
                  </a:cubicBezTo>
                  <a:cubicBezTo>
                    <a:pt x="6708" y="19602"/>
                    <a:pt x="4346" y="18735"/>
                    <a:pt x="2600" y="17002"/>
                  </a:cubicBezTo>
                  <a:cubicBezTo>
                    <a:pt x="867" y="15269"/>
                    <a:pt x="0" y="12923"/>
                    <a:pt x="0" y="9967"/>
                  </a:cubicBezTo>
                  <a:cubicBezTo>
                    <a:pt x="0" y="6912"/>
                    <a:pt x="822" y="4490"/>
                    <a:pt x="2466" y="2700"/>
                  </a:cubicBezTo>
                  <a:cubicBezTo>
                    <a:pt x="4122" y="900"/>
                    <a:pt x="6348" y="0"/>
                    <a:pt x="9149" y="0"/>
                  </a:cubicBezTo>
                  <a:cubicBezTo>
                    <a:pt x="11662" y="0"/>
                    <a:pt x="13642" y="811"/>
                    <a:pt x="15104" y="2433"/>
                  </a:cubicBezTo>
                  <a:cubicBezTo>
                    <a:pt x="16565" y="4045"/>
                    <a:pt x="17300" y="6239"/>
                    <a:pt x="17300" y="9018"/>
                  </a:cubicBezTo>
                  <a:moveTo>
                    <a:pt x="14232" y="8117"/>
                  </a:moveTo>
                  <a:cubicBezTo>
                    <a:pt x="14211" y="6440"/>
                    <a:pt x="13743" y="5100"/>
                    <a:pt x="12821" y="4100"/>
                  </a:cubicBezTo>
                  <a:cubicBezTo>
                    <a:pt x="11907" y="3100"/>
                    <a:pt x="10697" y="2600"/>
                    <a:pt x="9185" y="2600"/>
                  </a:cubicBezTo>
                  <a:cubicBezTo>
                    <a:pt x="7471" y="2600"/>
                    <a:pt x="6095" y="3083"/>
                    <a:pt x="5066" y="4050"/>
                  </a:cubicBezTo>
                  <a:cubicBezTo>
                    <a:pt x="4043" y="5018"/>
                    <a:pt x="3453" y="6378"/>
                    <a:pt x="3302" y="8134"/>
                  </a:cubicBezTo>
                  <a:lnTo>
                    <a:pt x="14232" y="8117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85DA8822-DF4A-0136-017C-EBD8E02C0B3D}"/>
                </a:ext>
              </a:extLst>
            </p:cNvPr>
            <p:cNvSpPr/>
            <p:nvPr/>
          </p:nvSpPr>
          <p:spPr>
            <a:xfrm>
              <a:off x="7903946" y="1484970"/>
              <a:ext cx="3067" cy="25936"/>
            </a:xfrm>
            <a:custGeom>
              <a:avLst/>
              <a:gdLst>
                <a:gd name="connsiteX0" fmla="*/ 0 w 3067"/>
                <a:gd name="connsiteY0" fmla="*/ 0 h 25936"/>
                <a:gd name="connsiteX1" fmla="*/ 3068 w 3067"/>
                <a:gd name="connsiteY1" fmla="*/ 0 h 25936"/>
                <a:gd name="connsiteX2" fmla="*/ 3068 w 3067"/>
                <a:gd name="connsiteY2" fmla="*/ 25937 h 25936"/>
                <a:gd name="connsiteX3" fmla="*/ 0 w 3067"/>
                <a:gd name="connsiteY3" fmla="*/ 25937 h 25936"/>
                <a:gd name="connsiteX4" fmla="*/ 0 w 3067"/>
                <a:gd name="connsiteY4" fmla="*/ 0 h 2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7" h="25936">
                  <a:moveTo>
                    <a:pt x="0" y="0"/>
                  </a:moveTo>
                  <a:lnTo>
                    <a:pt x="3068" y="0"/>
                  </a:lnTo>
                  <a:lnTo>
                    <a:pt x="3068" y="25937"/>
                  </a:lnTo>
                  <a:lnTo>
                    <a:pt x="0" y="25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559654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Zufallsvariable</a:t>
            </a:r>
          </a:p>
          <a:p>
            <a:pPr marL="342900" indent="-342900"/>
            <a:r>
              <a:rPr lang="de-DE" altLang="en-DE" dirty="0"/>
              <a:t>Dichte und Zähldichte</a:t>
            </a:r>
          </a:p>
          <a:p>
            <a:pPr marL="342900" indent="-342900"/>
            <a:r>
              <a:rPr lang="de-DE" altLang="en-DE" b="1" dirty="0"/>
              <a:t>Verteilungsfunktion</a:t>
            </a:r>
          </a:p>
          <a:p>
            <a:pPr marL="342900" indent="-342900"/>
            <a:r>
              <a:rPr lang="de-DE" altLang="en-DE">
                <a:solidFill>
                  <a:schemeClr val="accent5"/>
                </a:solidFill>
              </a:rPr>
              <a:t>Transformation und Simulation von </a:t>
            </a:r>
            <a:r>
              <a:rPr lang="de-DE" altLang="en-DE" dirty="0">
                <a:solidFill>
                  <a:schemeClr val="accent5"/>
                </a:solidFill>
              </a:rPr>
              <a:t>Zufallsvariablen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Erwartungswert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Varianz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10986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8BDAE48-702C-F5DD-64DD-2C74B29F6EA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(Kumulative Verteilungsfunktion)</a:t>
                </a:r>
                <a:r>
                  <a:rPr lang="de-DE" dirty="0"/>
                  <a:t>. Für den stetigen Wahrscheinlichkeitsraum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ℬ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de-DE" dirty="0"/>
                  <a:t> bezeichnen wir die Funktion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−∞,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:r>
                  <a:rPr lang="de-DE" dirty="0"/>
                  <a:t>als die kumulative Verteilungsfunktion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dirty="0"/>
                  <a:t>. Besitzt die Verteilung eine Dichte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dirty="0"/>
                  <a:t>, so gilt für alle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, dass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:r>
                  <a:rPr lang="de-DE" dirty="0"/>
                  <a:t>Besitzt die Verteilung eine Zähldichte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, so gilt für alle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, dass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de-DE" dirty="0"/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Bemerkungen (Eigenschaften der kumulativen Verteilungsfunktionen)</a:t>
                </a:r>
              </a:p>
              <a:p>
                <a:pPr lvl="1"/>
                <a:r>
                  <a:rPr lang="de-DE" sz="1200" dirty="0"/>
                  <a:t>Jede Wahrscheinlichkeitsverteilung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sz="1200" dirty="0"/>
                  <a:t> hat eine kumulative Verteilungsfunktion.</a:t>
                </a:r>
              </a:p>
              <a:p>
                <a:pPr lvl="1"/>
                <a:r>
                  <a:rPr lang="de-DE" sz="1200" dirty="0"/>
                  <a:t>Für jede kumulative Verteilungsfunktion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de-DE" sz="1200" dirty="0"/>
                  <a:t> gilt: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sz="1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sz="1200" dirty="0"/>
                  <a:t> sowie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sz="1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de-DE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sz="1200" dirty="0"/>
                  <a:t>.</a:t>
                </a:r>
              </a:p>
              <a:p>
                <a:pPr lvl="1"/>
                <a:r>
                  <a:rPr lang="de-DE" sz="1200" dirty="0"/>
                  <a:t>Jede kumulative Verteilungsfunktion ist monoton wachsend und rechtsstetig.</a:t>
                </a:r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8BDAE48-702C-F5DD-64DD-2C74B29F6E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67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50DBB42-EBF7-7C6F-FEDF-CA9A293A0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Kumulative Verteilungsfunktion</a:t>
            </a:r>
          </a:p>
        </p:txBody>
      </p:sp>
    </p:spTree>
    <p:extLst>
      <p:ext uri="{BB962C8B-B14F-4D97-AF65-F5344CB8AC3E}">
        <p14:creationId xmlns:p14="http://schemas.microsoft.com/office/powerpoint/2010/main" val="22896724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FEE74C5-2BE9-80BD-9C7F-5B61FD083D0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(Kumulative Verteilungsfunktion für diskrete Zufallsräume)</a:t>
                </a:r>
                <a:r>
                  <a:rPr lang="de-DE" dirty="0"/>
                  <a:t>. Betrachte den Wurf eines fairen Würfels mit Zähldichte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1,2,3,4,5,6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sonst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:r>
                  <a:rPr lang="de-DE" b="1" dirty="0"/>
                  <a:t>Was ist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de-DE" b="1" dirty="0"/>
                  <a:t>,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r>
                  <a:rPr lang="de-DE" b="1" dirty="0"/>
                  <a:t>,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𝟒𝟖</m:t>
                        </m:r>
                      </m:e>
                    </m:d>
                  </m:oMath>
                </a14:m>
                <a:r>
                  <a:rPr lang="de-DE" b="1" dirty="0"/>
                  <a:t>,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𝟒𝟎𝟎</m:t>
                        </m:r>
                      </m:e>
                    </m:d>
                  </m:oMath>
                </a14:m>
                <a:r>
                  <a:rPr lang="de-DE" b="1" dirty="0"/>
                  <a:t> und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</m:oMath>
                </a14:m>
                <a:r>
                  <a:rPr lang="de-DE" b="1" dirty="0"/>
                  <a:t>?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3.48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200" b="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−12.7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200" dirty="0"/>
              </a:p>
              <a:p>
                <a:pPr marL="268287" lvl="1" indent="0">
                  <a:buNone/>
                </a:pPr>
                <a:endParaRPr lang="de-DE" dirty="0"/>
              </a:p>
              <a:p>
                <a:endParaRPr lang="de-DE" b="1" dirty="0">
                  <a:solidFill>
                    <a:schemeClr val="accent4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FEE74C5-2BE9-80BD-9C7F-5B61FD083D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12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6934974-1830-D66F-D0D4-0E5058B1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Kumulative Verteilungsfunktion</a:t>
            </a:r>
          </a:p>
        </p:txBody>
      </p: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F5D5D95E-490C-FB6F-768C-B8779E7283A4}"/>
              </a:ext>
            </a:extLst>
          </p:cNvPr>
          <p:cNvGrpSpPr/>
          <p:nvPr/>
        </p:nvGrpSpPr>
        <p:grpSpPr>
          <a:xfrm>
            <a:off x="5148064" y="1851670"/>
            <a:ext cx="3433564" cy="2289043"/>
            <a:chOff x="2855218" y="2846327"/>
            <a:chExt cx="3433564" cy="2289043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BF15F55E-9E1F-24E3-B825-8CC19D5BC3F9}"/>
                </a:ext>
              </a:extLst>
            </p:cNvPr>
            <p:cNvSpPr/>
            <p:nvPr/>
          </p:nvSpPr>
          <p:spPr>
            <a:xfrm>
              <a:off x="2855218" y="2846327"/>
              <a:ext cx="3433564" cy="2289043"/>
            </a:xfrm>
            <a:custGeom>
              <a:avLst/>
              <a:gdLst>
                <a:gd name="connsiteX0" fmla="*/ 0 w 3433564"/>
                <a:gd name="connsiteY0" fmla="*/ 2289043 h 2289043"/>
                <a:gd name="connsiteX1" fmla="*/ 3433564 w 3433564"/>
                <a:gd name="connsiteY1" fmla="*/ 2289043 h 2289043"/>
                <a:gd name="connsiteX2" fmla="*/ 3433564 w 3433564"/>
                <a:gd name="connsiteY2" fmla="*/ 0 h 2289043"/>
                <a:gd name="connsiteX3" fmla="*/ 0 w 3433564"/>
                <a:gd name="connsiteY3" fmla="*/ 0 h 228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564" h="2289043">
                  <a:moveTo>
                    <a:pt x="0" y="2289043"/>
                  </a:moveTo>
                  <a:lnTo>
                    <a:pt x="3433564" y="2289043"/>
                  </a:lnTo>
                  <a:lnTo>
                    <a:pt x="34335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D622FF1-44ED-5F2E-800A-016FD177B083}"/>
                </a:ext>
              </a:extLst>
            </p:cNvPr>
            <p:cNvSpPr/>
            <p:nvPr/>
          </p:nvSpPr>
          <p:spPr>
            <a:xfrm>
              <a:off x="3349655" y="2913916"/>
              <a:ext cx="2871542" cy="1900500"/>
            </a:xfrm>
            <a:custGeom>
              <a:avLst/>
              <a:gdLst>
                <a:gd name="connsiteX0" fmla="*/ 0 w 2871542"/>
                <a:gd name="connsiteY0" fmla="*/ 1900501 h 1900500"/>
                <a:gd name="connsiteX1" fmla="*/ 2871543 w 2871542"/>
                <a:gd name="connsiteY1" fmla="*/ 1900501 h 1900500"/>
                <a:gd name="connsiteX2" fmla="*/ 2871543 w 2871542"/>
                <a:gd name="connsiteY2" fmla="*/ 0 h 1900500"/>
                <a:gd name="connsiteX3" fmla="*/ 0 w 2871542"/>
                <a:gd name="connsiteY3" fmla="*/ 0 h 190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1542" h="1900500">
                  <a:moveTo>
                    <a:pt x="0" y="1900501"/>
                  </a:moveTo>
                  <a:lnTo>
                    <a:pt x="2871543" y="1900501"/>
                  </a:lnTo>
                  <a:lnTo>
                    <a:pt x="28715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8F49109-1AC8-2F76-4E2C-924FDC1B345E}"/>
                </a:ext>
              </a:extLst>
            </p:cNvPr>
            <p:cNvSpPr/>
            <p:nvPr/>
          </p:nvSpPr>
          <p:spPr>
            <a:xfrm>
              <a:off x="3769550" y="2913916"/>
              <a:ext cx="1430" cy="1900500"/>
            </a:xfrm>
            <a:custGeom>
              <a:avLst/>
              <a:gdLst>
                <a:gd name="connsiteX0" fmla="*/ 0 w 1430"/>
                <a:gd name="connsiteY0" fmla="*/ 1900501 h 1900500"/>
                <a:gd name="connsiteX1" fmla="*/ 0 w 1430"/>
                <a:gd name="connsiteY1" fmla="*/ 0 h 190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" h="1900500">
                  <a:moveTo>
                    <a:pt x="0" y="1900501"/>
                  </a:moveTo>
                  <a:lnTo>
                    <a:pt x="0" y="0"/>
                  </a:lnTo>
                </a:path>
              </a:pathLst>
            </a:custGeom>
            <a:noFill/>
            <a:ln w="285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3990F97-7181-F4CA-1EBD-9E4A08DD5211}"/>
                </a:ext>
              </a:extLst>
            </p:cNvPr>
            <p:cNvSpPr/>
            <p:nvPr/>
          </p:nvSpPr>
          <p:spPr>
            <a:xfrm>
              <a:off x="4446803" y="2913916"/>
              <a:ext cx="1430" cy="1900500"/>
            </a:xfrm>
            <a:custGeom>
              <a:avLst/>
              <a:gdLst>
                <a:gd name="connsiteX0" fmla="*/ 0 w 1430"/>
                <a:gd name="connsiteY0" fmla="*/ 1900501 h 1900500"/>
                <a:gd name="connsiteX1" fmla="*/ 0 w 1430"/>
                <a:gd name="connsiteY1" fmla="*/ 0 h 190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" h="1900500">
                  <a:moveTo>
                    <a:pt x="0" y="1900501"/>
                  </a:moveTo>
                  <a:lnTo>
                    <a:pt x="0" y="0"/>
                  </a:lnTo>
                </a:path>
              </a:pathLst>
            </a:custGeom>
            <a:noFill/>
            <a:ln w="285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6236F965-7CE0-071D-9CAA-98145B8B0AD7}"/>
                </a:ext>
              </a:extLst>
            </p:cNvPr>
            <p:cNvSpPr/>
            <p:nvPr/>
          </p:nvSpPr>
          <p:spPr>
            <a:xfrm>
              <a:off x="5124045" y="2913916"/>
              <a:ext cx="1430" cy="1900500"/>
            </a:xfrm>
            <a:custGeom>
              <a:avLst/>
              <a:gdLst>
                <a:gd name="connsiteX0" fmla="*/ 0 w 1430"/>
                <a:gd name="connsiteY0" fmla="*/ 1900501 h 1900500"/>
                <a:gd name="connsiteX1" fmla="*/ 0 w 1430"/>
                <a:gd name="connsiteY1" fmla="*/ 0 h 190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" h="1900500">
                  <a:moveTo>
                    <a:pt x="0" y="1900501"/>
                  </a:moveTo>
                  <a:lnTo>
                    <a:pt x="0" y="0"/>
                  </a:lnTo>
                </a:path>
              </a:pathLst>
            </a:custGeom>
            <a:noFill/>
            <a:ln w="285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CD0A7E7-9928-066F-1425-2F3B51314793}"/>
                </a:ext>
              </a:extLst>
            </p:cNvPr>
            <p:cNvSpPr/>
            <p:nvPr/>
          </p:nvSpPr>
          <p:spPr>
            <a:xfrm>
              <a:off x="5801301" y="2913916"/>
              <a:ext cx="1430" cy="1900500"/>
            </a:xfrm>
            <a:custGeom>
              <a:avLst/>
              <a:gdLst>
                <a:gd name="connsiteX0" fmla="*/ 0 w 1430"/>
                <a:gd name="connsiteY0" fmla="*/ 1900501 h 1900500"/>
                <a:gd name="connsiteX1" fmla="*/ 0 w 1430"/>
                <a:gd name="connsiteY1" fmla="*/ 0 h 190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" h="1900500">
                  <a:moveTo>
                    <a:pt x="0" y="1900501"/>
                  </a:moveTo>
                  <a:lnTo>
                    <a:pt x="0" y="0"/>
                  </a:lnTo>
                </a:path>
              </a:pathLst>
            </a:custGeom>
            <a:noFill/>
            <a:ln w="285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A5E12BC-2B3F-04AB-549D-6CE682236D03}"/>
                </a:ext>
              </a:extLst>
            </p:cNvPr>
            <p:cNvSpPr/>
            <p:nvPr/>
          </p:nvSpPr>
          <p:spPr>
            <a:xfrm>
              <a:off x="3349655" y="4814417"/>
              <a:ext cx="2871542" cy="1430"/>
            </a:xfrm>
            <a:custGeom>
              <a:avLst/>
              <a:gdLst>
                <a:gd name="connsiteX0" fmla="*/ 0 w 2871542"/>
                <a:gd name="connsiteY0" fmla="*/ 0 h 1430"/>
                <a:gd name="connsiteX1" fmla="*/ 2871543 w 2871542"/>
                <a:gd name="connsiteY1" fmla="*/ 0 h 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1542" h="1430">
                  <a:moveTo>
                    <a:pt x="0" y="0"/>
                  </a:moveTo>
                  <a:lnTo>
                    <a:pt x="2871543" y="0"/>
                  </a:lnTo>
                </a:path>
              </a:pathLst>
            </a:custGeom>
            <a:noFill/>
            <a:ln w="571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483FEBD-F4CA-D25F-CCE8-1FEE1CBFCB54}"/>
                </a:ext>
              </a:extLst>
            </p:cNvPr>
            <p:cNvSpPr/>
            <p:nvPr/>
          </p:nvSpPr>
          <p:spPr>
            <a:xfrm>
              <a:off x="4446803" y="4787378"/>
              <a:ext cx="1430" cy="27039"/>
            </a:xfrm>
            <a:custGeom>
              <a:avLst/>
              <a:gdLst>
                <a:gd name="connsiteX0" fmla="*/ 0 w 1430"/>
                <a:gd name="connsiteY0" fmla="*/ 27039 h 27039"/>
                <a:gd name="connsiteX1" fmla="*/ 0 w 1430"/>
                <a:gd name="connsiteY1" fmla="*/ 0 h 27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" h="27039">
                  <a:moveTo>
                    <a:pt x="0" y="27039"/>
                  </a:moveTo>
                  <a:lnTo>
                    <a:pt x="0" y="0"/>
                  </a:lnTo>
                </a:path>
              </a:pathLst>
            </a:custGeom>
            <a:noFill/>
            <a:ln w="571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EACE2F9-667A-F66F-B3DD-51CDE2306311}"/>
                </a:ext>
              </a:extLst>
            </p:cNvPr>
            <p:cNvSpPr/>
            <p:nvPr/>
          </p:nvSpPr>
          <p:spPr>
            <a:xfrm>
              <a:off x="5124045" y="4787378"/>
              <a:ext cx="1430" cy="27039"/>
            </a:xfrm>
            <a:custGeom>
              <a:avLst/>
              <a:gdLst>
                <a:gd name="connsiteX0" fmla="*/ 0 w 1430"/>
                <a:gd name="connsiteY0" fmla="*/ 27039 h 27039"/>
                <a:gd name="connsiteX1" fmla="*/ 0 w 1430"/>
                <a:gd name="connsiteY1" fmla="*/ 0 h 27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" h="27039">
                  <a:moveTo>
                    <a:pt x="0" y="27039"/>
                  </a:moveTo>
                  <a:lnTo>
                    <a:pt x="0" y="0"/>
                  </a:lnTo>
                </a:path>
              </a:pathLst>
            </a:custGeom>
            <a:noFill/>
            <a:ln w="571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A1FF82D-F55A-B5F6-8586-4E32BE941970}"/>
                </a:ext>
              </a:extLst>
            </p:cNvPr>
            <p:cNvSpPr/>
            <p:nvPr/>
          </p:nvSpPr>
          <p:spPr>
            <a:xfrm>
              <a:off x="5801301" y="4787378"/>
              <a:ext cx="1430" cy="27039"/>
            </a:xfrm>
            <a:custGeom>
              <a:avLst/>
              <a:gdLst>
                <a:gd name="connsiteX0" fmla="*/ 0 w 1430"/>
                <a:gd name="connsiteY0" fmla="*/ 27039 h 27039"/>
                <a:gd name="connsiteX1" fmla="*/ 0 w 1430"/>
                <a:gd name="connsiteY1" fmla="*/ 0 h 27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" h="27039">
                  <a:moveTo>
                    <a:pt x="0" y="27039"/>
                  </a:moveTo>
                  <a:lnTo>
                    <a:pt x="0" y="0"/>
                  </a:lnTo>
                </a:path>
              </a:pathLst>
            </a:custGeom>
            <a:noFill/>
            <a:ln w="571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CC22D53-258F-C577-8AC5-A0B6DD795725}"/>
                </a:ext>
              </a:extLst>
            </p:cNvPr>
            <p:cNvSpPr/>
            <p:nvPr/>
          </p:nvSpPr>
          <p:spPr>
            <a:xfrm>
              <a:off x="3739645" y="4861958"/>
              <a:ext cx="59809" cy="89759"/>
            </a:xfrm>
            <a:custGeom>
              <a:avLst/>
              <a:gdLst>
                <a:gd name="connsiteX0" fmla="*/ 29905 w 59809"/>
                <a:gd name="connsiteY0" fmla="*/ 9271 h 89759"/>
                <a:gd name="connsiteX1" fmla="*/ 16287 w 59809"/>
                <a:gd name="connsiteY1" fmla="*/ 18198 h 89759"/>
                <a:gd name="connsiteX2" fmla="*/ 11766 w 59809"/>
                <a:gd name="connsiteY2" fmla="*/ 44908 h 89759"/>
                <a:gd name="connsiteX3" fmla="*/ 16287 w 59809"/>
                <a:gd name="connsiteY3" fmla="*/ 71633 h 89759"/>
                <a:gd name="connsiteX4" fmla="*/ 29905 w 59809"/>
                <a:gd name="connsiteY4" fmla="*/ 80488 h 89759"/>
                <a:gd name="connsiteX5" fmla="*/ 43525 w 59809"/>
                <a:gd name="connsiteY5" fmla="*/ 71633 h 89759"/>
                <a:gd name="connsiteX6" fmla="*/ 48103 w 59809"/>
                <a:gd name="connsiteY6" fmla="*/ 44908 h 89759"/>
                <a:gd name="connsiteX7" fmla="*/ 43525 w 59809"/>
                <a:gd name="connsiteY7" fmla="*/ 18198 h 89759"/>
                <a:gd name="connsiteX8" fmla="*/ 29905 w 59809"/>
                <a:gd name="connsiteY8" fmla="*/ 9271 h 89759"/>
                <a:gd name="connsiteX9" fmla="*/ 29905 w 59809"/>
                <a:gd name="connsiteY9" fmla="*/ 0 h 89759"/>
                <a:gd name="connsiteX10" fmla="*/ 52102 w 59809"/>
                <a:gd name="connsiteY10" fmla="*/ 11531 h 89759"/>
                <a:gd name="connsiteX11" fmla="*/ 59810 w 59809"/>
                <a:gd name="connsiteY11" fmla="*/ 44908 h 89759"/>
                <a:gd name="connsiteX12" fmla="*/ 52102 w 59809"/>
                <a:gd name="connsiteY12" fmla="*/ 78285 h 89759"/>
                <a:gd name="connsiteX13" fmla="*/ 29905 w 59809"/>
                <a:gd name="connsiteY13" fmla="*/ 89759 h 89759"/>
                <a:gd name="connsiteX14" fmla="*/ 7651 w 59809"/>
                <a:gd name="connsiteY14" fmla="*/ 78285 h 89759"/>
                <a:gd name="connsiteX15" fmla="*/ 0 w 59809"/>
                <a:gd name="connsiteY15" fmla="*/ 44908 h 89759"/>
                <a:gd name="connsiteX16" fmla="*/ 7651 w 59809"/>
                <a:gd name="connsiteY16" fmla="*/ 11531 h 89759"/>
                <a:gd name="connsiteX17" fmla="*/ 29905 w 59809"/>
                <a:gd name="connsiteY17" fmla="*/ 0 h 8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809" h="89759">
                  <a:moveTo>
                    <a:pt x="29905" y="9271"/>
                  </a:moveTo>
                  <a:cubicBezTo>
                    <a:pt x="23878" y="9271"/>
                    <a:pt x="19338" y="12246"/>
                    <a:pt x="16287" y="18198"/>
                  </a:cubicBezTo>
                  <a:cubicBezTo>
                    <a:pt x="13272" y="24106"/>
                    <a:pt x="11766" y="33005"/>
                    <a:pt x="11766" y="44908"/>
                  </a:cubicBezTo>
                  <a:cubicBezTo>
                    <a:pt x="11766" y="56768"/>
                    <a:pt x="13272" y="65681"/>
                    <a:pt x="16287" y="71633"/>
                  </a:cubicBezTo>
                  <a:cubicBezTo>
                    <a:pt x="19338" y="77541"/>
                    <a:pt x="23878" y="80488"/>
                    <a:pt x="29905" y="80488"/>
                  </a:cubicBezTo>
                  <a:cubicBezTo>
                    <a:pt x="35971" y="80488"/>
                    <a:pt x="40510" y="77541"/>
                    <a:pt x="43525" y="71633"/>
                  </a:cubicBezTo>
                  <a:cubicBezTo>
                    <a:pt x="46576" y="65681"/>
                    <a:pt x="48103" y="56768"/>
                    <a:pt x="48103" y="44908"/>
                  </a:cubicBezTo>
                  <a:cubicBezTo>
                    <a:pt x="48103" y="33005"/>
                    <a:pt x="46576" y="24106"/>
                    <a:pt x="43525" y="18198"/>
                  </a:cubicBezTo>
                  <a:cubicBezTo>
                    <a:pt x="40510" y="12246"/>
                    <a:pt x="35971" y="9271"/>
                    <a:pt x="29905" y="9271"/>
                  </a:cubicBezTo>
                  <a:moveTo>
                    <a:pt x="29905" y="0"/>
                  </a:moveTo>
                  <a:cubicBezTo>
                    <a:pt x="39603" y="0"/>
                    <a:pt x="47001" y="3848"/>
                    <a:pt x="52102" y="11531"/>
                  </a:cubicBezTo>
                  <a:cubicBezTo>
                    <a:pt x="57240" y="19185"/>
                    <a:pt x="59810" y="30301"/>
                    <a:pt x="59810" y="44908"/>
                  </a:cubicBezTo>
                  <a:cubicBezTo>
                    <a:pt x="59810" y="59472"/>
                    <a:pt x="57240" y="70603"/>
                    <a:pt x="52102" y="78285"/>
                  </a:cubicBezTo>
                  <a:cubicBezTo>
                    <a:pt x="47001" y="85939"/>
                    <a:pt x="39603" y="89759"/>
                    <a:pt x="29905" y="89759"/>
                  </a:cubicBezTo>
                  <a:cubicBezTo>
                    <a:pt x="20207" y="89759"/>
                    <a:pt x="12789" y="85939"/>
                    <a:pt x="7651" y="78285"/>
                  </a:cubicBezTo>
                  <a:cubicBezTo>
                    <a:pt x="2551" y="70603"/>
                    <a:pt x="0" y="59472"/>
                    <a:pt x="0" y="44908"/>
                  </a:cubicBezTo>
                  <a:cubicBezTo>
                    <a:pt x="0" y="30301"/>
                    <a:pt x="2551" y="19185"/>
                    <a:pt x="7651" y="11531"/>
                  </a:cubicBezTo>
                  <a:cubicBezTo>
                    <a:pt x="12789" y="3848"/>
                    <a:pt x="20207" y="0"/>
                    <a:pt x="29905" y="0"/>
                  </a:cubicBez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17E519A-DF2A-7762-8DAF-8EFFED1A0C6B}"/>
                </a:ext>
              </a:extLst>
            </p:cNvPr>
            <p:cNvSpPr/>
            <p:nvPr/>
          </p:nvSpPr>
          <p:spPr>
            <a:xfrm>
              <a:off x="4419335" y="4861958"/>
              <a:ext cx="54936" cy="88085"/>
            </a:xfrm>
            <a:custGeom>
              <a:avLst/>
              <a:gdLst>
                <a:gd name="connsiteX0" fmla="*/ 14078 w 54936"/>
                <a:gd name="connsiteY0" fmla="*/ 78228 h 88085"/>
                <a:gd name="connsiteX1" fmla="*/ 54937 w 54936"/>
                <a:gd name="connsiteY1" fmla="*/ 78228 h 88085"/>
                <a:gd name="connsiteX2" fmla="*/ 54937 w 54936"/>
                <a:gd name="connsiteY2" fmla="*/ 88085 h 88085"/>
                <a:gd name="connsiteX3" fmla="*/ 0 w 54936"/>
                <a:gd name="connsiteY3" fmla="*/ 88085 h 88085"/>
                <a:gd name="connsiteX4" fmla="*/ 0 w 54936"/>
                <a:gd name="connsiteY4" fmla="*/ 78228 h 88085"/>
                <a:gd name="connsiteX5" fmla="*/ 18141 w 54936"/>
                <a:gd name="connsiteY5" fmla="*/ 59744 h 88085"/>
                <a:gd name="connsiteX6" fmla="*/ 32619 w 54936"/>
                <a:gd name="connsiteY6" fmla="*/ 44737 h 88085"/>
                <a:gd name="connsiteX7" fmla="*/ 40445 w 54936"/>
                <a:gd name="connsiteY7" fmla="*/ 34078 h 88085"/>
                <a:gd name="connsiteX8" fmla="*/ 42705 w 54936"/>
                <a:gd name="connsiteY8" fmla="*/ 25437 h 88085"/>
                <a:gd name="connsiteX9" fmla="*/ 37841 w 54936"/>
                <a:gd name="connsiteY9" fmla="*/ 14192 h 88085"/>
                <a:gd name="connsiteX10" fmla="*/ 25265 w 54936"/>
                <a:gd name="connsiteY10" fmla="*/ 9843 h 88085"/>
                <a:gd name="connsiteX11" fmla="*/ 13620 w 54936"/>
                <a:gd name="connsiteY11" fmla="*/ 11760 h 88085"/>
                <a:gd name="connsiteX12" fmla="*/ 572 w 54936"/>
                <a:gd name="connsiteY12" fmla="*/ 17554 h 88085"/>
                <a:gd name="connsiteX13" fmla="*/ 572 w 54936"/>
                <a:gd name="connsiteY13" fmla="*/ 5737 h 88085"/>
                <a:gd name="connsiteX14" fmla="*/ 13792 w 54936"/>
                <a:gd name="connsiteY14" fmla="*/ 1445 h 88085"/>
                <a:gd name="connsiteX15" fmla="*/ 25036 w 54936"/>
                <a:gd name="connsiteY15" fmla="*/ 0 h 88085"/>
                <a:gd name="connsiteX16" fmla="*/ 46468 w 54936"/>
                <a:gd name="connsiteY16" fmla="*/ 6724 h 88085"/>
                <a:gd name="connsiteX17" fmla="*/ 54465 w 54936"/>
                <a:gd name="connsiteY17" fmla="*/ 24679 h 88085"/>
                <a:gd name="connsiteX18" fmla="*/ 52448 w 54936"/>
                <a:gd name="connsiteY18" fmla="*/ 34822 h 88085"/>
                <a:gd name="connsiteX19" fmla="*/ 45194 w 54936"/>
                <a:gd name="connsiteY19" fmla="*/ 46067 h 88085"/>
                <a:gd name="connsiteX20" fmla="*/ 35981 w 54936"/>
                <a:gd name="connsiteY20" fmla="*/ 55810 h 88085"/>
                <a:gd name="connsiteX21" fmla="*/ 14078 w 54936"/>
                <a:gd name="connsiteY21" fmla="*/ 78228 h 88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4936" h="88085">
                  <a:moveTo>
                    <a:pt x="14078" y="78228"/>
                  </a:moveTo>
                  <a:lnTo>
                    <a:pt x="54937" y="78228"/>
                  </a:lnTo>
                  <a:lnTo>
                    <a:pt x="54937" y="88085"/>
                  </a:lnTo>
                  <a:lnTo>
                    <a:pt x="0" y="88085"/>
                  </a:lnTo>
                  <a:lnTo>
                    <a:pt x="0" y="78228"/>
                  </a:lnTo>
                  <a:cubicBezTo>
                    <a:pt x="4435" y="73636"/>
                    <a:pt x="10487" y="67470"/>
                    <a:pt x="18141" y="59744"/>
                  </a:cubicBezTo>
                  <a:cubicBezTo>
                    <a:pt x="25823" y="51976"/>
                    <a:pt x="30659" y="46983"/>
                    <a:pt x="32619" y="44737"/>
                  </a:cubicBezTo>
                  <a:cubicBezTo>
                    <a:pt x="36367" y="40516"/>
                    <a:pt x="38971" y="36968"/>
                    <a:pt x="40445" y="34078"/>
                  </a:cubicBezTo>
                  <a:cubicBezTo>
                    <a:pt x="41947" y="31145"/>
                    <a:pt x="42705" y="28255"/>
                    <a:pt x="42705" y="25437"/>
                  </a:cubicBezTo>
                  <a:cubicBezTo>
                    <a:pt x="42705" y="20845"/>
                    <a:pt x="41088" y="17096"/>
                    <a:pt x="37841" y="14192"/>
                  </a:cubicBezTo>
                  <a:cubicBezTo>
                    <a:pt x="34636" y="11288"/>
                    <a:pt x="30444" y="9843"/>
                    <a:pt x="25265" y="9843"/>
                  </a:cubicBezTo>
                  <a:cubicBezTo>
                    <a:pt x="21588" y="9843"/>
                    <a:pt x="17711" y="10487"/>
                    <a:pt x="13620" y="11760"/>
                  </a:cubicBezTo>
                  <a:cubicBezTo>
                    <a:pt x="9557" y="13033"/>
                    <a:pt x="5208" y="14965"/>
                    <a:pt x="572" y="17554"/>
                  </a:cubicBezTo>
                  <a:lnTo>
                    <a:pt x="572" y="5737"/>
                  </a:lnTo>
                  <a:cubicBezTo>
                    <a:pt x="5279" y="3834"/>
                    <a:pt x="9686" y="2403"/>
                    <a:pt x="13792" y="1445"/>
                  </a:cubicBezTo>
                  <a:cubicBezTo>
                    <a:pt x="17883" y="486"/>
                    <a:pt x="21631" y="0"/>
                    <a:pt x="25036" y="0"/>
                  </a:cubicBezTo>
                  <a:cubicBezTo>
                    <a:pt x="33992" y="0"/>
                    <a:pt x="41131" y="2246"/>
                    <a:pt x="46468" y="6724"/>
                  </a:cubicBezTo>
                  <a:cubicBezTo>
                    <a:pt x="51804" y="11202"/>
                    <a:pt x="54465" y="17182"/>
                    <a:pt x="54465" y="24679"/>
                  </a:cubicBezTo>
                  <a:cubicBezTo>
                    <a:pt x="54465" y="28241"/>
                    <a:pt x="53792" y="31617"/>
                    <a:pt x="52448" y="34822"/>
                  </a:cubicBezTo>
                  <a:cubicBezTo>
                    <a:pt x="51131" y="37984"/>
                    <a:pt x="48714" y="41732"/>
                    <a:pt x="45194" y="46067"/>
                  </a:cubicBezTo>
                  <a:cubicBezTo>
                    <a:pt x="44236" y="47197"/>
                    <a:pt x="41160" y="50445"/>
                    <a:pt x="35981" y="55810"/>
                  </a:cubicBezTo>
                  <a:cubicBezTo>
                    <a:pt x="30802" y="61146"/>
                    <a:pt x="23506" y="68614"/>
                    <a:pt x="14078" y="78228"/>
                  </a:cubicBez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D2BC969-6680-7FE6-96E3-BE132DFC84B9}"/>
                </a:ext>
              </a:extLst>
            </p:cNvPr>
            <p:cNvSpPr/>
            <p:nvPr/>
          </p:nvSpPr>
          <p:spPr>
            <a:xfrm>
              <a:off x="5092528" y="4863517"/>
              <a:ext cx="63048" cy="86525"/>
            </a:xfrm>
            <a:custGeom>
              <a:avLst/>
              <a:gdLst>
                <a:gd name="connsiteX0" fmla="*/ 39057 w 63048"/>
                <a:gd name="connsiteY0" fmla="*/ 10201 h 86525"/>
                <a:gd name="connsiteX1" fmla="*/ 9500 w 63048"/>
                <a:gd name="connsiteY1" fmla="*/ 56396 h 86525"/>
                <a:gd name="connsiteX2" fmla="*/ 39057 w 63048"/>
                <a:gd name="connsiteY2" fmla="*/ 56396 h 86525"/>
                <a:gd name="connsiteX3" fmla="*/ 39057 w 63048"/>
                <a:gd name="connsiteY3" fmla="*/ 10201 h 86525"/>
                <a:gd name="connsiteX4" fmla="*/ 35981 w 63048"/>
                <a:gd name="connsiteY4" fmla="*/ 0 h 86525"/>
                <a:gd name="connsiteX5" fmla="*/ 50702 w 63048"/>
                <a:gd name="connsiteY5" fmla="*/ 0 h 86525"/>
                <a:gd name="connsiteX6" fmla="*/ 50702 w 63048"/>
                <a:gd name="connsiteY6" fmla="*/ 56396 h 86525"/>
                <a:gd name="connsiteX7" fmla="*/ 63049 w 63048"/>
                <a:gd name="connsiteY7" fmla="*/ 56396 h 86525"/>
                <a:gd name="connsiteX8" fmla="*/ 63049 w 63048"/>
                <a:gd name="connsiteY8" fmla="*/ 66125 h 86525"/>
                <a:gd name="connsiteX9" fmla="*/ 50702 w 63048"/>
                <a:gd name="connsiteY9" fmla="*/ 66125 h 86525"/>
                <a:gd name="connsiteX10" fmla="*/ 50702 w 63048"/>
                <a:gd name="connsiteY10" fmla="*/ 86526 h 86525"/>
                <a:gd name="connsiteX11" fmla="*/ 39057 w 63048"/>
                <a:gd name="connsiteY11" fmla="*/ 86526 h 86525"/>
                <a:gd name="connsiteX12" fmla="*/ 39057 w 63048"/>
                <a:gd name="connsiteY12" fmla="*/ 66125 h 86525"/>
                <a:gd name="connsiteX13" fmla="*/ 0 w 63048"/>
                <a:gd name="connsiteY13" fmla="*/ 66125 h 86525"/>
                <a:gd name="connsiteX14" fmla="*/ 0 w 63048"/>
                <a:gd name="connsiteY14" fmla="*/ 54823 h 86525"/>
                <a:gd name="connsiteX15" fmla="*/ 35981 w 63048"/>
                <a:gd name="connsiteY15" fmla="*/ 0 h 8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048" h="86525">
                  <a:moveTo>
                    <a:pt x="39057" y="10201"/>
                  </a:moveTo>
                  <a:lnTo>
                    <a:pt x="9500" y="56396"/>
                  </a:lnTo>
                  <a:lnTo>
                    <a:pt x="39057" y="56396"/>
                  </a:lnTo>
                  <a:lnTo>
                    <a:pt x="39057" y="10201"/>
                  </a:lnTo>
                  <a:moveTo>
                    <a:pt x="35981" y="0"/>
                  </a:moveTo>
                  <a:lnTo>
                    <a:pt x="50702" y="0"/>
                  </a:lnTo>
                  <a:lnTo>
                    <a:pt x="50702" y="56396"/>
                  </a:lnTo>
                  <a:lnTo>
                    <a:pt x="63049" y="56396"/>
                  </a:lnTo>
                  <a:lnTo>
                    <a:pt x="63049" y="66125"/>
                  </a:lnTo>
                  <a:lnTo>
                    <a:pt x="50702" y="66125"/>
                  </a:lnTo>
                  <a:lnTo>
                    <a:pt x="50702" y="86526"/>
                  </a:lnTo>
                  <a:lnTo>
                    <a:pt x="39057" y="86526"/>
                  </a:lnTo>
                  <a:lnTo>
                    <a:pt x="39057" y="66125"/>
                  </a:lnTo>
                  <a:lnTo>
                    <a:pt x="0" y="66125"/>
                  </a:lnTo>
                  <a:lnTo>
                    <a:pt x="0" y="54823"/>
                  </a:lnTo>
                  <a:lnTo>
                    <a:pt x="35981" y="0"/>
                  </a:ln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5039008-2A2F-2ED4-E0D4-96EFC1C57662}"/>
                </a:ext>
              </a:extLst>
            </p:cNvPr>
            <p:cNvSpPr/>
            <p:nvPr/>
          </p:nvSpPr>
          <p:spPr>
            <a:xfrm>
              <a:off x="5771415" y="4861958"/>
              <a:ext cx="59758" cy="89759"/>
            </a:xfrm>
            <a:custGeom>
              <a:avLst/>
              <a:gdLst>
                <a:gd name="connsiteX0" fmla="*/ 30902 w 59758"/>
                <a:gd name="connsiteY0" fmla="*/ 40158 h 89759"/>
                <a:gd name="connsiteX1" fmla="*/ 18384 w 59758"/>
                <a:gd name="connsiteY1" fmla="*/ 45552 h 89759"/>
                <a:gd name="connsiteX2" fmla="*/ 13806 w 59758"/>
                <a:gd name="connsiteY2" fmla="*/ 60331 h 89759"/>
                <a:gd name="connsiteX3" fmla="*/ 18384 w 59758"/>
                <a:gd name="connsiteY3" fmla="*/ 75109 h 89759"/>
                <a:gd name="connsiteX4" fmla="*/ 30902 w 59758"/>
                <a:gd name="connsiteY4" fmla="*/ 80488 h 89759"/>
                <a:gd name="connsiteX5" fmla="*/ 43363 w 59758"/>
                <a:gd name="connsiteY5" fmla="*/ 75109 h 89759"/>
                <a:gd name="connsiteX6" fmla="*/ 47998 w 59758"/>
                <a:gd name="connsiteY6" fmla="*/ 60331 h 89759"/>
                <a:gd name="connsiteX7" fmla="*/ 43363 w 59758"/>
                <a:gd name="connsiteY7" fmla="*/ 45552 h 89759"/>
                <a:gd name="connsiteX8" fmla="*/ 30902 w 59758"/>
                <a:gd name="connsiteY8" fmla="*/ 40158 h 89759"/>
                <a:gd name="connsiteX9" fmla="*/ 54136 w 59758"/>
                <a:gd name="connsiteY9" fmla="*/ 3476 h 89759"/>
                <a:gd name="connsiteX10" fmla="*/ 54136 w 59758"/>
                <a:gd name="connsiteY10" fmla="*/ 14135 h 89759"/>
                <a:gd name="connsiteX11" fmla="*/ 45209 w 59758"/>
                <a:gd name="connsiteY11" fmla="*/ 10945 h 89759"/>
                <a:gd name="connsiteX12" fmla="*/ 36339 w 59758"/>
                <a:gd name="connsiteY12" fmla="*/ 9843 h 89759"/>
                <a:gd name="connsiteX13" fmla="*/ 18613 w 59758"/>
                <a:gd name="connsiteY13" fmla="*/ 17669 h 89759"/>
                <a:gd name="connsiteX14" fmla="*/ 11660 w 59758"/>
                <a:gd name="connsiteY14" fmla="*/ 41317 h 89759"/>
                <a:gd name="connsiteX15" fmla="*/ 20229 w 59758"/>
                <a:gd name="connsiteY15" fmla="*/ 33606 h 89759"/>
                <a:gd name="connsiteX16" fmla="*/ 31589 w 59758"/>
                <a:gd name="connsiteY16" fmla="*/ 30888 h 89759"/>
                <a:gd name="connsiteX17" fmla="*/ 52162 w 59758"/>
                <a:gd name="connsiteY17" fmla="*/ 38828 h 89759"/>
                <a:gd name="connsiteX18" fmla="*/ 59758 w 59758"/>
                <a:gd name="connsiteY18" fmla="*/ 60331 h 89759"/>
                <a:gd name="connsiteX19" fmla="*/ 51875 w 59758"/>
                <a:gd name="connsiteY19" fmla="*/ 81705 h 89759"/>
                <a:gd name="connsiteX20" fmla="*/ 30902 w 59758"/>
                <a:gd name="connsiteY20" fmla="*/ 89759 h 89759"/>
                <a:gd name="connsiteX21" fmla="*/ 7940 w 59758"/>
                <a:gd name="connsiteY21" fmla="*/ 78285 h 89759"/>
                <a:gd name="connsiteX22" fmla="*/ 0 w 59758"/>
                <a:gd name="connsiteY22" fmla="*/ 44908 h 89759"/>
                <a:gd name="connsiteX23" fmla="*/ 9743 w 59758"/>
                <a:gd name="connsiteY23" fmla="*/ 12218 h 89759"/>
                <a:gd name="connsiteX24" fmla="*/ 35881 w 59758"/>
                <a:gd name="connsiteY24" fmla="*/ 0 h 89759"/>
                <a:gd name="connsiteX25" fmla="*/ 44751 w 59758"/>
                <a:gd name="connsiteY25" fmla="*/ 858 h 89759"/>
                <a:gd name="connsiteX26" fmla="*/ 54136 w 59758"/>
                <a:gd name="connsiteY26" fmla="*/ 3476 h 8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758" h="89759">
                  <a:moveTo>
                    <a:pt x="30902" y="40158"/>
                  </a:moveTo>
                  <a:cubicBezTo>
                    <a:pt x="25652" y="40158"/>
                    <a:pt x="21474" y="41961"/>
                    <a:pt x="18384" y="45552"/>
                  </a:cubicBezTo>
                  <a:cubicBezTo>
                    <a:pt x="15337" y="49143"/>
                    <a:pt x="13806" y="54064"/>
                    <a:pt x="13806" y="60331"/>
                  </a:cubicBezTo>
                  <a:cubicBezTo>
                    <a:pt x="13806" y="66554"/>
                    <a:pt x="15337" y="71475"/>
                    <a:pt x="18384" y="75109"/>
                  </a:cubicBezTo>
                  <a:cubicBezTo>
                    <a:pt x="21474" y="78700"/>
                    <a:pt x="25652" y="80488"/>
                    <a:pt x="30902" y="80488"/>
                  </a:cubicBezTo>
                  <a:cubicBezTo>
                    <a:pt x="36152" y="80488"/>
                    <a:pt x="40316" y="78700"/>
                    <a:pt x="43363" y="75109"/>
                  </a:cubicBezTo>
                  <a:cubicBezTo>
                    <a:pt x="46453" y="71475"/>
                    <a:pt x="47998" y="66554"/>
                    <a:pt x="47998" y="60331"/>
                  </a:cubicBezTo>
                  <a:cubicBezTo>
                    <a:pt x="47998" y="54064"/>
                    <a:pt x="46453" y="49143"/>
                    <a:pt x="43363" y="45552"/>
                  </a:cubicBezTo>
                  <a:cubicBezTo>
                    <a:pt x="40316" y="41961"/>
                    <a:pt x="36152" y="40158"/>
                    <a:pt x="30902" y="40158"/>
                  </a:cubicBezTo>
                  <a:moveTo>
                    <a:pt x="54136" y="3476"/>
                  </a:moveTo>
                  <a:lnTo>
                    <a:pt x="54136" y="14135"/>
                  </a:lnTo>
                  <a:cubicBezTo>
                    <a:pt x="51203" y="12747"/>
                    <a:pt x="48227" y="11674"/>
                    <a:pt x="45209" y="10945"/>
                  </a:cubicBezTo>
                  <a:cubicBezTo>
                    <a:pt x="42233" y="10215"/>
                    <a:pt x="39271" y="9843"/>
                    <a:pt x="36339" y="9843"/>
                  </a:cubicBezTo>
                  <a:cubicBezTo>
                    <a:pt x="28613" y="9843"/>
                    <a:pt x="22704" y="12447"/>
                    <a:pt x="18613" y="17669"/>
                  </a:cubicBezTo>
                  <a:cubicBezTo>
                    <a:pt x="14550" y="22890"/>
                    <a:pt x="12232" y="30773"/>
                    <a:pt x="11660" y="41317"/>
                  </a:cubicBezTo>
                  <a:cubicBezTo>
                    <a:pt x="13935" y="37955"/>
                    <a:pt x="16796" y="35380"/>
                    <a:pt x="20229" y="33606"/>
                  </a:cubicBezTo>
                  <a:cubicBezTo>
                    <a:pt x="23677" y="31789"/>
                    <a:pt x="27454" y="30888"/>
                    <a:pt x="31589" y="30888"/>
                  </a:cubicBezTo>
                  <a:cubicBezTo>
                    <a:pt x="40287" y="30888"/>
                    <a:pt x="47140" y="33534"/>
                    <a:pt x="52162" y="38828"/>
                  </a:cubicBezTo>
                  <a:cubicBezTo>
                    <a:pt x="57226" y="44078"/>
                    <a:pt x="59758" y="51246"/>
                    <a:pt x="59758" y="60331"/>
                  </a:cubicBezTo>
                  <a:cubicBezTo>
                    <a:pt x="59758" y="69215"/>
                    <a:pt x="57126" y="76340"/>
                    <a:pt x="51875" y="81705"/>
                  </a:cubicBezTo>
                  <a:cubicBezTo>
                    <a:pt x="46625" y="87069"/>
                    <a:pt x="39629" y="89759"/>
                    <a:pt x="30902" y="89759"/>
                  </a:cubicBezTo>
                  <a:cubicBezTo>
                    <a:pt x="20887" y="89759"/>
                    <a:pt x="13234" y="85939"/>
                    <a:pt x="7940" y="78285"/>
                  </a:cubicBezTo>
                  <a:cubicBezTo>
                    <a:pt x="2647" y="70603"/>
                    <a:pt x="0" y="59472"/>
                    <a:pt x="0" y="44908"/>
                  </a:cubicBezTo>
                  <a:cubicBezTo>
                    <a:pt x="0" y="31231"/>
                    <a:pt x="3248" y="20330"/>
                    <a:pt x="9743" y="12218"/>
                  </a:cubicBezTo>
                  <a:cubicBezTo>
                    <a:pt x="16238" y="4077"/>
                    <a:pt x="24951" y="0"/>
                    <a:pt x="35881" y="0"/>
                  </a:cubicBezTo>
                  <a:cubicBezTo>
                    <a:pt x="38814" y="0"/>
                    <a:pt x="41775" y="286"/>
                    <a:pt x="44751" y="858"/>
                  </a:cubicBezTo>
                  <a:cubicBezTo>
                    <a:pt x="47769" y="1445"/>
                    <a:pt x="50888" y="2318"/>
                    <a:pt x="54136" y="3476"/>
                  </a:cubicBez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1259AD8-22EE-ED13-4DF3-0270017614B6}"/>
                </a:ext>
              </a:extLst>
            </p:cNvPr>
            <p:cNvSpPr/>
            <p:nvPr/>
          </p:nvSpPr>
          <p:spPr>
            <a:xfrm>
              <a:off x="4746568" y="5023664"/>
              <a:ext cx="68356" cy="62190"/>
            </a:xfrm>
            <a:custGeom>
              <a:avLst/>
              <a:gdLst>
                <a:gd name="connsiteX0" fmla="*/ 68357 w 68356"/>
                <a:gd name="connsiteY0" fmla="*/ 9042 h 62190"/>
                <a:gd name="connsiteX1" fmla="*/ 66010 w 68356"/>
                <a:gd name="connsiteY1" fmla="*/ 14936 h 62190"/>
                <a:gd name="connsiteX2" fmla="*/ 60974 w 68356"/>
                <a:gd name="connsiteY2" fmla="*/ 17025 h 62190"/>
                <a:gd name="connsiteX3" fmla="*/ 57097 w 68356"/>
                <a:gd name="connsiteY3" fmla="*/ 15551 h 62190"/>
                <a:gd name="connsiteX4" fmla="*/ 55752 w 68356"/>
                <a:gd name="connsiteY4" fmla="*/ 12189 h 62190"/>
                <a:gd name="connsiteX5" fmla="*/ 57627 w 68356"/>
                <a:gd name="connsiteY5" fmla="*/ 7439 h 62190"/>
                <a:gd name="connsiteX6" fmla="*/ 62319 w 68356"/>
                <a:gd name="connsiteY6" fmla="*/ 4750 h 62190"/>
                <a:gd name="connsiteX7" fmla="*/ 55481 w 68356"/>
                <a:gd name="connsiteY7" fmla="*/ 3019 h 62190"/>
                <a:gd name="connsiteX8" fmla="*/ 50459 w 68356"/>
                <a:gd name="connsiteY8" fmla="*/ 4421 h 62190"/>
                <a:gd name="connsiteX9" fmla="*/ 46768 w 68356"/>
                <a:gd name="connsiteY9" fmla="*/ 7640 h 62190"/>
                <a:gd name="connsiteX10" fmla="*/ 44221 w 68356"/>
                <a:gd name="connsiteY10" fmla="*/ 12060 h 62190"/>
                <a:gd name="connsiteX11" fmla="*/ 42619 w 68356"/>
                <a:gd name="connsiteY11" fmla="*/ 16152 h 62190"/>
                <a:gd name="connsiteX12" fmla="*/ 41875 w 68356"/>
                <a:gd name="connsiteY12" fmla="*/ 19228 h 62190"/>
                <a:gd name="connsiteX13" fmla="*/ 37183 w 68356"/>
                <a:gd name="connsiteY13" fmla="*/ 37998 h 62190"/>
                <a:gd name="connsiteX14" fmla="*/ 34908 w 68356"/>
                <a:gd name="connsiteY14" fmla="*/ 50058 h 62190"/>
                <a:gd name="connsiteX15" fmla="*/ 36782 w 68356"/>
                <a:gd name="connsiteY15" fmla="*/ 56568 h 62190"/>
                <a:gd name="connsiteX16" fmla="*/ 42419 w 68356"/>
                <a:gd name="connsiteY16" fmla="*/ 59114 h 62190"/>
                <a:gd name="connsiteX17" fmla="*/ 45566 w 68356"/>
                <a:gd name="connsiteY17" fmla="*/ 58700 h 62190"/>
                <a:gd name="connsiteX18" fmla="*/ 49386 w 68356"/>
                <a:gd name="connsiteY18" fmla="*/ 57026 h 62190"/>
                <a:gd name="connsiteX19" fmla="*/ 53535 w 68356"/>
                <a:gd name="connsiteY19" fmla="*/ 53878 h 62190"/>
                <a:gd name="connsiteX20" fmla="*/ 57498 w 68356"/>
                <a:gd name="connsiteY20" fmla="*/ 48656 h 62190"/>
                <a:gd name="connsiteX21" fmla="*/ 60717 w 68356"/>
                <a:gd name="connsiteY21" fmla="*/ 41146 h 62190"/>
                <a:gd name="connsiteX22" fmla="*/ 62462 w 68356"/>
                <a:gd name="connsiteY22" fmla="*/ 39672 h 62190"/>
                <a:gd name="connsiteX23" fmla="*/ 64136 w 68356"/>
                <a:gd name="connsiteY23" fmla="*/ 41017 h 62190"/>
                <a:gd name="connsiteX24" fmla="*/ 63192 w 68356"/>
                <a:gd name="connsiteY24" fmla="*/ 44565 h 62190"/>
                <a:gd name="connsiteX25" fmla="*/ 60373 w 68356"/>
                <a:gd name="connsiteY25" fmla="*/ 49987 h 62190"/>
                <a:gd name="connsiteX26" fmla="*/ 56024 w 68356"/>
                <a:gd name="connsiteY26" fmla="*/ 55752 h 62190"/>
                <a:gd name="connsiteX27" fmla="*/ 49858 w 68356"/>
                <a:gd name="connsiteY27" fmla="*/ 60316 h 62190"/>
                <a:gd name="connsiteX28" fmla="*/ 42147 w 68356"/>
                <a:gd name="connsiteY28" fmla="*/ 62190 h 62190"/>
                <a:gd name="connsiteX29" fmla="*/ 32562 w 68356"/>
                <a:gd name="connsiteY29" fmla="*/ 59114 h 62190"/>
                <a:gd name="connsiteX30" fmla="*/ 27340 w 68356"/>
                <a:gd name="connsiteY30" fmla="*/ 51732 h 62190"/>
                <a:gd name="connsiteX31" fmla="*/ 26538 w 68356"/>
                <a:gd name="connsiteY31" fmla="*/ 53149 h 62190"/>
                <a:gd name="connsiteX32" fmla="*/ 24650 w 68356"/>
                <a:gd name="connsiteY32" fmla="*/ 55752 h 62190"/>
                <a:gd name="connsiteX33" fmla="*/ 21774 w 68356"/>
                <a:gd name="connsiteY33" fmla="*/ 58843 h 62190"/>
                <a:gd name="connsiteX34" fmla="*/ 17826 w 68356"/>
                <a:gd name="connsiteY34" fmla="*/ 61117 h 62190"/>
                <a:gd name="connsiteX35" fmla="*/ 12933 w 68356"/>
                <a:gd name="connsiteY35" fmla="*/ 62190 h 62190"/>
                <a:gd name="connsiteX36" fmla="*/ 6824 w 68356"/>
                <a:gd name="connsiteY36" fmla="*/ 61246 h 62190"/>
                <a:gd name="connsiteX37" fmla="*/ 2003 w 68356"/>
                <a:gd name="connsiteY37" fmla="*/ 58170 h 62190"/>
                <a:gd name="connsiteX38" fmla="*/ 0 w 68356"/>
                <a:gd name="connsiteY38" fmla="*/ 53077 h 62190"/>
                <a:gd name="connsiteX39" fmla="*/ 2203 w 68356"/>
                <a:gd name="connsiteY39" fmla="*/ 47512 h 62190"/>
                <a:gd name="connsiteX40" fmla="*/ 7568 w 68356"/>
                <a:gd name="connsiteY40" fmla="*/ 45166 h 62190"/>
                <a:gd name="connsiteX41" fmla="*/ 11059 w 68356"/>
                <a:gd name="connsiteY41" fmla="*/ 46310 h 62190"/>
                <a:gd name="connsiteX42" fmla="*/ 12661 w 68356"/>
                <a:gd name="connsiteY42" fmla="*/ 49930 h 62190"/>
                <a:gd name="connsiteX43" fmla="*/ 10787 w 68356"/>
                <a:gd name="connsiteY43" fmla="*/ 54751 h 62190"/>
                <a:gd name="connsiteX44" fmla="*/ 6223 w 68356"/>
                <a:gd name="connsiteY44" fmla="*/ 57369 h 62190"/>
                <a:gd name="connsiteX45" fmla="*/ 13062 w 68356"/>
                <a:gd name="connsiteY45" fmla="*/ 59114 h 62190"/>
                <a:gd name="connsiteX46" fmla="*/ 20973 w 68356"/>
                <a:gd name="connsiteY46" fmla="*/ 55223 h 62190"/>
                <a:gd name="connsiteX47" fmla="*/ 26138 w 68356"/>
                <a:gd name="connsiteY47" fmla="*/ 44837 h 62190"/>
                <a:gd name="connsiteX48" fmla="*/ 31889 w 68356"/>
                <a:gd name="connsiteY48" fmla="*/ 22247 h 62190"/>
                <a:gd name="connsiteX49" fmla="*/ 33506 w 68356"/>
                <a:gd name="connsiteY49" fmla="*/ 12189 h 62190"/>
                <a:gd name="connsiteX50" fmla="*/ 32762 w 68356"/>
                <a:gd name="connsiteY50" fmla="*/ 7439 h 62190"/>
                <a:gd name="connsiteX51" fmla="*/ 30759 w 68356"/>
                <a:gd name="connsiteY51" fmla="*/ 4621 h 62190"/>
                <a:gd name="connsiteX52" fmla="*/ 28413 w 68356"/>
                <a:gd name="connsiteY52" fmla="*/ 3348 h 62190"/>
                <a:gd name="connsiteX53" fmla="*/ 26138 w 68356"/>
                <a:gd name="connsiteY53" fmla="*/ 3019 h 62190"/>
                <a:gd name="connsiteX54" fmla="*/ 21846 w 68356"/>
                <a:gd name="connsiteY54" fmla="*/ 3820 h 62190"/>
                <a:gd name="connsiteX55" fmla="*/ 16953 w 68356"/>
                <a:gd name="connsiteY55" fmla="*/ 6495 h 62190"/>
                <a:gd name="connsiteX56" fmla="*/ 11860 w 68356"/>
                <a:gd name="connsiteY56" fmla="*/ 12060 h 62190"/>
                <a:gd name="connsiteX57" fmla="*/ 7697 w 68356"/>
                <a:gd name="connsiteY57" fmla="*/ 20973 h 62190"/>
                <a:gd name="connsiteX58" fmla="*/ 5894 w 68356"/>
                <a:gd name="connsiteY58" fmla="*/ 22518 h 62190"/>
                <a:gd name="connsiteX59" fmla="*/ 4278 w 68356"/>
                <a:gd name="connsiteY59" fmla="*/ 21102 h 62190"/>
                <a:gd name="connsiteX60" fmla="*/ 5150 w 68356"/>
                <a:gd name="connsiteY60" fmla="*/ 17626 h 62190"/>
                <a:gd name="connsiteX61" fmla="*/ 7969 w 68356"/>
                <a:gd name="connsiteY61" fmla="*/ 12189 h 62190"/>
                <a:gd name="connsiteX62" fmla="*/ 12389 w 68356"/>
                <a:gd name="connsiteY62" fmla="*/ 6495 h 62190"/>
                <a:gd name="connsiteX63" fmla="*/ 18627 w 68356"/>
                <a:gd name="connsiteY63" fmla="*/ 1874 h 62190"/>
                <a:gd name="connsiteX64" fmla="*/ 26395 w 68356"/>
                <a:gd name="connsiteY64" fmla="*/ 0 h 62190"/>
                <a:gd name="connsiteX65" fmla="*/ 29958 w 68356"/>
                <a:gd name="connsiteY65" fmla="*/ 400 h 62190"/>
                <a:gd name="connsiteX66" fmla="*/ 33906 w 68356"/>
                <a:gd name="connsiteY66" fmla="*/ 1745 h 62190"/>
                <a:gd name="connsiteX67" fmla="*/ 38055 w 68356"/>
                <a:gd name="connsiteY67" fmla="*/ 4950 h 62190"/>
                <a:gd name="connsiteX68" fmla="*/ 41217 w 68356"/>
                <a:gd name="connsiteY68" fmla="*/ 10387 h 62190"/>
                <a:gd name="connsiteX69" fmla="*/ 43091 w 68356"/>
                <a:gd name="connsiteY69" fmla="*/ 7368 h 62190"/>
                <a:gd name="connsiteX70" fmla="*/ 45967 w 68356"/>
                <a:gd name="connsiteY70" fmla="*/ 4092 h 62190"/>
                <a:gd name="connsiteX71" fmla="*/ 50259 w 68356"/>
                <a:gd name="connsiteY71" fmla="*/ 1130 h 62190"/>
                <a:gd name="connsiteX72" fmla="*/ 55624 w 68356"/>
                <a:gd name="connsiteY72" fmla="*/ 0 h 62190"/>
                <a:gd name="connsiteX73" fmla="*/ 61046 w 68356"/>
                <a:gd name="connsiteY73" fmla="*/ 730 h 62190"/>
                <a:gd name="connsiteX74" fmla="*/ 66010 w 68356"/>
                <a:gd name="connsiteY74" fmla="*/ 3619 h 62190"/>
                <a:gd name="connsiteX75" fmla="*/ 68357 w 68356"/>
                <a:gd name="connsiteY75" fmla="*/ 9042 h 62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8356" h="62190">
                  <a:moveTo>
                    <a:pt x="68357" y="9042"/>
                  </a:moveTo>
                  <a:cubicBezTo>
                    <a:pt x="68357" y="11545"/>
                    <a:pt x="67570" y="13520"/>
                    <a:pt x="66010" y="14936"/>
                  </a:cubicBezTo>
                  <a:cubicBezTo>
                    <a:pt x="64451" y="16324"/>
                    <a:pt x="62763" y="17025"/>
                    <a:pt x="60974" y="17025"/>
                  </a:cubicBezTo>
                  <a:cubicBezTo>
                    <a:pt x="59272" y="17025"/>
                    <a:pt x="57984" y="16538"/>
                    <a:pt x="57097" y="15551"/>
                  </a:cubicBezTo>
                  <a:cubicBezTo>
                    <a:pt x="56196" y="14564"/>
                    <a:pt x="55752" y="13448"/>
                    <a:pt x="55752" y="12189"/>
                  </a:cubicBezTo>
                  <a:cubicBezTo>
                    <a:pt x="55752" y="10487"/>
                    <a:pt x="56382" y="8913"/>
                    <a:pt x="57627" y="7439"/>
                  </a:cubicBezTo>
                  <a:cubicBezTo>
                    <a:pt x="58871" y="5966"/>
                    <a:pt x="60445" y="5064"/>
                    <a:pt x="62319" y="4750"/>
                  </a:cubicBezTo>
                  <a:cubicBezTo>
                    <a:pt x="60488" y="3591"/>
                    <a:pt x="58213" y="3019"/>
                    <a:pt x="55481" y="3019"/>
                  </a:cubicBezTo>
                  <a:cubicBezTo>
                    <a:pt x="53692" y="3019"/>
                    <a:pt x="52018" y="3491"/>
                    <a:pt x="50459" y="4421"/>
                  </a:cubicBezTo>
                  <a:cubicBezTo>
                    <a:pt x="48943" y="5351"/>
                    <a:pt x="47712" y="6424"/>
                    <a:pt x="46768" y="7640"/>
                  </a:cubicBezTo>
                  <a:cubicBezTo>
                    <a:pt x="45881" y="8841"/>
                    <a:pt x="45037" y="10315"/>
                    <a:pt x="44221" y="12060"/>
                  </a:cubicBezTo>
                  <a:cubicBezTo>
                    <a:pt x="43463" y="13763"/>
                    <a:pt x="42934" y="15122"/>
                    <a:pt x="42619" y="16152"/>
                  </a:cubicBezTo>
                  <a:cubicBezTo>
                    <a:pt x="42347" y="17139"/>
                    <a:pt x="42104" y="18155"/>
                    <a:pt x="41875" y="19228"/>
                  </a:cubicBezTo>
                  <a:lnTo>
                    <a:pt x="37183" y="37998"/>
                  </a:lnTo>
                  <a:cubicBezTo>
                    <a:pt x="35666" y="43935"/>
                    <a:pt x="34908" y="47955"/>
                    <a:pt x="34908" y="50058"/>
                  </a:cubicBezTo>
                  <a:cubicBezTo>
                    <a:pt x="34908" y="52648"/>
                    <a:pt x="35537" y="54823"/>
                    <a:pt x="36782" y="56568"/>
                  </a:cubicBezTo>
                  <a:cubicBezTo>
                    <a:pt x="38041" y="58270"/>
                    <a:pt x="39915" y="59114"/>
                    <a:pt x="42419" y="59114"/>
                  </a:cubicBezTo>
                  <a:cubicBezTo>
                    <a:pt x="43406" y="59114"/>
                    <a:pt x="44450" y="58971"/>
                    <a:pt x="45566" y="58700"/>
                  </a:cubicBezTo>
                  <a:cubicBezTo>
                    <a:pt x="46682" y="58399"/>
                    <a:pt x="47955" y="57841"/>
                    <a:pt x="49386" y="57026"/>
                  </a:cubicBezTo>
                  <a:cubicBezTo>
                    <a:pt x="50860" y="56182"/>
                    <a:pt x="52247" y="55123"/>
                    <a:pt x="53535" y="53878"/>
                  </a:cubicBezTo>
                  <a:cubicBezTo>
                    <a:pt x="54880" y="52576"/>
                    <a:pt x="56196" y="50845"/>
                    <a:pt x="57498" y="48656"/>
                  </a:cubicBezTo>
                  <a:cubicBezTo>
                    <a:pt x="58800" y="46468"/>
                    <a:pt x="59873" y="43964"/>
                    <a:pt x="60717" y="41146"/>
                  </a:cubicBezTo>
                  <a:cubicBezTo>
                    <a:pt x="60989" y="40158"/>
                    <a:pt x="61561" y="39672"/>
                    <a:pt x="62462" y="39672"/>
                  </a:cubicBezTo>
                  <a:cubicBezTo>
                    <a:pt x="63578" y="39672"/>
                    <a:pt x="64136" y="40115"/>
                    <a:pt x="64136" y="41017"/>
                  </a:cubicBezTo>
                  <a:cubicBezTo>
                    <a:pt x="64136" y="41775"/>
                    <a:pt x="63821" y="42948"/>
                    <a:pt x="63192" y="44565"/>
                  </a:cubicBezTo>
                  <a:cubicBezTo>
                    <a:pt x="62605" y="46124"/>
                    <a:pt x="61675" y="47941"/>
                    <a:pt x="60373" y="49987"/>
                  </a:cubicBezTo>
                  <a:cubicBezTo>
                    <a:pt x="59129" y="52004"/>
                    <a:pt x="57669" y="53921"/>
                    <a:pt x="56024" y="55752"/>
                  </a:cubicBezTo>
                  <a:cubicBezTo>
                    <a:pt x="54365" y="57541"/>
                    <a:pt x="52305" y="59071"/>
                    <a:pt x="49858" y="60316"/>
                  </a:cubicBezTo>
                  <a:cubicBezTo>
                    <a:pt x="47397" y="61561"/>
                    <a:pt x="44822" y="62190"/>
                    <a:pt x="42147" y="62190"/>
                  </a:cubicBezTo>
                  <a:cubicBezTo>
                    <a:pt x="38299" y="62190"/>
                    <a:pt x="35108" y="61160"/>
                    <a:pt x="32562" y="59114"/>
                  </a:cubicBezTo>
                  <a:cubicBezTo>
                    <a:pt x="30015" y="57054"/>
                    <a:pt x="28270" y="54594"/>
                    <a:pt x="27340" y="51732"/>
                  </a:cubicBezTo>
                  <a:cubicBezTo>
                    <a:pt x="27111" y="52133"/>
                    <a:pt x="26839" y="52605"/>
                    <a:pt x="26538" y="53149"/>
                  </a:cubicBezTo>
                  <a:cubicBezTo>
                    <a:pt x="26224" y="53678"/>
                    <a:pt x="25594" y="54551"/>
                    <a:pt x="24650" y="55752"/>
                  </a:cubicBezTo>
                  <a:cubicBezTo>
                    <a:pt x="23763" y="56911"/>
                    <a:pt x="22805" y="57941"/>
                    <a:pt x="21774" y="58843"/>
                  </a:cubicBezTo>
                  <a:cubicBezTo>
                    <a:pt x="20744" y="59687"/>
                    <a:pt x="19428" y="60445"/>
                    <a:pt x="17826" y="61117"/>
                  </a:cubicBezTo>
                  <a:cubicBezTo>
                    <a:pt x="16267" y="61833"/>
                    <a:pt x="14636" y="62190"/>
                    <a:pt x="12933" y="62190"/>
                  </a:cubicBezTo>
                  <a:cubicBezTo>
                    <a:pt x="10787" y="62190"/>
                    <a:pt x="8756" y="61876"/>
                    <a:pt x="6824" y="61246"/>
                  </a:cubicBezTo>
                  <a:cubicBezTo>
                    <a:pt x="4950" y="60631"/>
                    <a:pt x="3348" y="59601"/>
                    <a:pt x="2003" y="58170"/>
                  </a:cubicBezTo>
                  <a:cubicBezTo>
                    <a:pt x="672" y="56740"/>
                    <a:pt x="0" y="55037"/>
                    <a:pt x="0" y="53077"/>
                  </a:cubicBezTo>
                  <a:cubicBezTo>
                    <a:pt x="0" y="50888"/>
                    <a:pt x="730" y="49028"/>
                    <a:pt x="2203" y="47512"/>
                  </a:cubicBezTo>
                  <a:cubicBezTo>
                    <a:pt x="3720" y="45953"/>
                    <a:pt x="5508" y="45166"/>
                    <a:pt x="7568" y="45166"/>
                  </a:cubicBezTo>
                  <a:cubicBezTo>
                    <a:pt x="8870" y="45166"/>
                    <a:pt x="10029" y="45552"/>
                    <a:pt x="11059" y="46310"/>
                  </a:cubicBezTo>
                  <a:cubicBezTo>
                    <a:pt x="12132" y="47068"/>
                    <a:pt x="12661" y="48270"/>
                    <a:pt x="12661" y="49930"/>
                  </a:cubicBezTo>
                  <a:cubicBezTo>
                    <a:pt x="12661" y="51761"/>
                    <a:pt x="12032" y="53363"/>
                    <a:pt x="10787" y="54751"/>
                  </a:cubicBezTo>
                  <a:cubicBezTo>
                    <a:pt x="9542" y="56139"/>
                    <a:pt x="8012" y="57011"/>
                    <a:pt x="6223" y="57369"/>
                  </a:cubicBezTo>
                  <a:cubicBezTo>
                    <a:pt x="8055" y="58528"/>
                    <a:pt x="10329" y="59114"/>
                    <a:pt x="13062" y="59114"/>
                  </a:cubicBezTo>
                  <a:cubicBezTo>
                    <a:pt x="16009" y="59114"/>
                    <a:pt x="18641" y="57813"/>
                    <a:pt x="20973" y="55223"/>
                  </a:cubicBezTo>
                  <a:cubicBezTo>
                    <a:pt x="23291" y="52634"/>
                    <a:pt x="25008" y="49171"/>
                    <a:pt x="26138" y="44837"/>
                  </a:cubicBezTo>
                  <a:cubicBezTo>
                    <a:pt x="28899" y="34421"/>
                    <a:pt x="30816" y="26896"/>
                    <a:pt x="31889" y="22247"/>
                  </a:cubicBezTo>
                  <a:cubicBezTo>
                    <a:pt x="32962" y="17554"/>
                    <a:pt x="33506" y="14206"/>
                    <a:pt x="33506" y="12189"/>
                  </a:cubicBezTo>
                  <a:cubicBezTo>
                    <a:pt x="33506" y="10315"/>
                    <a:pt x="33263" y="8741"/>
                    <a:pt x="32762" y="7439"/>
                  </a:cubicBezTo>
                  <a:cubicBezTo>
                    <a:pt x="32275" y="6137"/>
                    <a:pt x="31603" y="5208"/>
                    <a:pt x="30759" y="4621"/>
                  </a:cubicBezTo>
                  <a:cubicBezTo>
                    <a:pt x="29943" y="3991"/>
                    <a:pt x="29171" y="3562"/>
                    <a:pt x="28413" y="3348"/>
                  </a:cubicBezTo>
                  <a:cubicBezTo>
                    <a:pt x="27697" y="3133"/>
                    <a:pt x="26939" y="3019"/>
                    <a:pt x="26138" y="3019"/>
                  </a:cubicBezTo>
                  <a:cubicBezTo>
                    <a:pt x="24793" y="3019"/>
                    <a:pt x="23362" y="3290"/>
                    <a:pt x="21846" y="3820"/>
                  </a:cubicBezTo>
                  <a:cubicBezTo>
                    <a:pt x="20372" y="4349"/>
                    <a:pt x="18742" y="5250"/>
                    <a:pt x="16953" y="6495"/>
                  </a:cubicBezTo>
                  <a:cubicBezTo>
                    <a:pt x="15208" y="7711"/>
                    <a:pt x="13505" y="9557"/>
                    <a:pt x="11860" y="12060"/>
                  </a:cubicBezTo>
                  <a:cubicBezTo>
                    <a:pt x="10201" y="14564"/>
                    <a:pt x="8813" y="17525"/>
                    <a:pt x="7697" y="20973"/>
                  </a:cubicBezTo>
                  <a:cubicBezTo>
                    <a:pt x="7482" y="22003"/>
                    <a:pt x="6881" y="22518"/>
                    <a:pt x="5894" y="22518"/>
                  </a:cubicBezTo>
                  <a:cubicBezTo>
                    <a:pt x="4821" y="22475"/>
                    <a:pt x="4278" y="22003"/>
                    <a:pt x="4278" y="21102"/>
                  </a:cubicBezTo>
                  <a:cubicBezTo>
                    <a:pt x="4278" y="20344"/>
                    <a:pt x="4564" y="19185"/>
                    <a:pt x="5150" y="17626"/>
                  </a:cubicBezTo>
                  <a:cubicBezTo>
                    <a:pt x="5780" y="16009"/>
                    <a:pt x="6724" y="14206"/>
                    <a:pt x="7969" y="12189"/>
                  </a:cubicBezTo>
                  <a:cubicBezTo>
                    <a:pt x="9271" y="10186"/>
                    <a:pt x="10744" y="8283"/>
                    <a:pt x="12389" y="6495"/>
                  </a:cubicBezTo>
                  <a:cubicBezTo>
                    <a:pt x="14092" y="4664"/>
                    <a:pt x="16166" y="3119"/>
                    <a:pt x="18627" y="1874"/>
                  </a:cubicBezTo>
                  <a:cubicBezTo>
                    <a:pt x="21131" y="629"/>
                    <a:pt x="23720" y="0"/>
                    <a:pt x="26395" y="0"/>
                  </a:cubicBezTo>
                  <a:cubicBezTo>
                    <a:pt x="27611" y="0"/>
                    <a:pt x="28799" y="129"/>
                    <a:pt x="29958" y="400"/>
                  </a:cubicBezTo>
                  <a:cubicBezTo>
                    <a:pt x="31160" y="615"/>
                    <a:pt x="32476" y="1073"/>
                    <a:pt x="33906" y="1745"/>
                  </a:cubicBezTo>
                  <a:cubicBezTo>
                    <a:pt x="35380" y="2418"/>
                    <a:pt x="36768" y="3476"/>
                    <a:pt x="38055" y="4950"/>
                  </a:cubicBezTo>
                  <a:cubicBezTo>
                    <a:pt x="39357" y="6424"/>
                    <a:pt x="40402" y="8241"/>
                    <a:pt x="41217" y="10387"/>
                  </a:cubicBezTo>
                  <a:cubicBezTo>
                    <a:pt x="41746" y="9356"/>
                    <a:pt x="42376" y="8355"/>
                    <a:pt x="43091" y="7368"/>
                  </a:cubicBezTo>
                  <a:cubicBezTo>
                    <a:pt x="43850" y="6381"/>
                    <a:pt x="44808" y="5293"/>
                    <a:pt x="45967" y="4092"/>
                  </a:cubicBezTo>
                  <a:cubicBezTo>
                    <a:pt x="47183" y="2833"/>
                    <a:pt x="48614" y="1845"/>
                    <a:pt x="50259" y="1130"/>
                  </a:cubicBezTo>
                  <a:cubicBezTo>
                    <a:pt x="51961" y="372"/>
                    <a:pt x="53750" y="0"/>
                    <a:pt x="55624" y="0"/>
                  </a:cubicBezTo>
                  <a:cubicBezTo>
                    <a:pt x="57455" y="0"/>
                    <a:pt x="59257" y="243"/>
                    <a:pt x="61046" y="730"/>
                  </a:cubicBezTo>
                  <a:cubicBezTo>
                    <a:pt x="62834" y="1173"/>
                    <a:pt x="64494" y="2146"/>
                    <a:pt x="66010" y="3619"/>
                  </a:cubicBezTo>
                  <a:cubicBezTo>
                    <a:pt x="67570" y="5050"/>
                    <a:pt x="68357" y="6853"/>
                    <a:pt x="68357" y="9042"/>
                  </a:cubicBez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E1CB3D-D06C-22F5-A7FF-2DE178D6942A}"/>
                </a:ext>
              </a:extLst>
            </p:cNvPr>
            <p:cNvSpPr/>
            <p:nvPr/>
          </p:nvSpPr>
          <p:spPr>
            <a:xfrm>
              <a:off x="3349655" y="4760625"/>
              <a:ext cx="2871542" cy="1430"/>
            </a:xfrm>
            <a:custGeom>
              <a:avLst/>
              <a:gdLst>
                <a:gd name="connsiteX0" fmla="*/ 0 w 2871542"/>
                <a:gd name="connsiteY0" fmla="*/ 0 h 1430"/>
                <a:gd name="connsiteX1" fmla="*/ 2871543 w 2871542"/>
                <a:gd name="connsiteY1" fmla="*/ 0 h 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1542" h="1430">
                  <a:moveTo>
                    <a:pt x="0" y="0"/>
                  </a:moveTo>
                  <a:lnTo>
                    <a:pt x="2871543" y="0"/>
                  </a:lnTo>
                </a:path>
              </a:pathLst>
            </a:custGeom>
            <a:noFill/>
            <a:ln w="285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8754B35D-071A-05F5-3BB6-DB4D46C7B805}"/>
                </a:ext>
              </a:extLst>
            </p:cNvPr>
            <p:cNvSpPr/>
            <p:nvPr/>
          </p:nvSpPr>
          <p:spPr>
            <a:xfrm>
              <a:off x="3349655" y="4312401"/>
              <a:ext cx="2871542" cy="1430"/>
            </a:xfrm>
            <a:custGeom>
              <a:avLst/>
              <a:gdLst>
                <a:gd name="connsiteX0" fmla="*/ 0 w 2871542"/>
                <a:gd name="connsiteY0" fmla="*/ 0 h 1430"/>
                <a:gd name="connsiteX1" fmla="*/ 2871543 w 2871542"/>
                <a:gd name="connsiteY1" fmla="*/ 0 h 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1542" h="1430">
                  <a:moveTo>
                    <a:pt x="0" y="0"/>
                  </a:moveTo>
                  <a:lnTo>
                    <a:pt x="2871543" y="0"/>
                  </a:lnTo>
                </a:path>
              </a:pathLst>
            </a:custGeom>
            <a:noFill/>
            <a:ln w="285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6DFDBA2-9D2B-02CC-7C71-59E7F402E738}"/>
                </a:ext>
              </a:extLst>
            </p:cNvPr>
            <p:cNvSpPr/>
            <p:nvPr/>
          </p:nvSpPr>
          <p:spPr>
            <a:xfrm>
              <a:off x="3349655" y="3864167"/>
              <a:ext cx="2871542" cy="1430"/>
            </a:xfrm>
            <a:custGeom>
              <a:avLst/>
              <a:gdLst>
                <a:gd name="connsiteX0" fmla="*/ 0 w 2871542"/>
                <a:gd name="connsiteY0" fmla="*/ 0 h 1430"/>
                <a:gd name="connsiteX1" fmla="*/ 2871543 w 2871542"/>
                <a:gd name="connsiteY1" fmla="*/ 0 h 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1542" h="1430">
                  <a:moveTo>
                    <a:pt x="0" y="0"/>
                  </a:moveTo>
                  <a:lnTo>
                    <a:pt x="2871543" y="0"/>
                  </a:lnTo>
                </a:path>
              </a:pathLst>
            </a:custGeom>
            <a:noFill/>
            <a:ln w="285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ACBE4A1-C3A0-6FEF-BD1F-CD46FD49BB15}"/>
                </a:ext>
              </a:extLst>
            </p:cNvPr>
            <p:cNvSpPr/>
            <p:nvPr/>
          </p:nvSpPr>
          <p:spPr>
            <a:xfrm>
              <a:off x="3349655" y="3415935"/>
              <a:ext cx="2871542" cy="1430"/>
            </a:xfrm>
            <a:custGeom>
              <a:avLst/>
              <a:gdLst>
                <a:gd name="connsiteX0" fmla="*/ 0 w 2871542"/>
                <a:gd name="connsiteY0" fmla="*/ 0 h 1430"/>
                <a:gd name="connsiteX1" fmla="*/ 2871543 w 2871542"/>
                <a:gd name="connsiteY1" fmla="*/ 0 h 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1542" h="1430">
                  <a:moveTo>
                    <a:pt x="0" y="0"/>
                  </a:moveTo>
                  <a:lnTo>
                    <a:pt x="2871543" y="0"/>
                  </a:lnTo>
                </a:path>
              </a:pathLst>
            </a:custGeom>
            <a:noFill/>
            <a:ln w="285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5BA1FD1-21DB-651E-25DD-B3DBFDD65E1D}"/>
                </a:ext>
              </a:extLst>
            </p:cNvPr>
            <p:cNvSpPr/>
            <p:nvPr/>
          </p:nvSpPr>
          <p:spPr>
            <a:xfrm>
              <a:off x="3349655" y="2967704"/>
              <a:ext cx="2871542" cy="1430"/>
            </a:xfrm>
            <a:custGeom>
              <a:avLst/>
              <a:gdLst>
                <a:gd name="connsiteX0" fmla="*/ 0 w 2871542"/>
                <a:gd name="connsiteY0" fmla="*/ 0 h 1430"/>
                <a:gd name="connsiteX1" fmla="*/ 2871543 w 2871542"/>
                <a:gd name="connsiteY1" fmla="*/ 0 h 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1542" h="1430">
                  <a:moveTo>
                    <a:pt x="0" y="0"/>
                  </a:moveTo>
                  <a:lnTo>
                    <a:pt x="2871543" y="0"/>
                  </a:lnTo>
                </a:path>
              </a:pathLst>
            </a:custGeom>
            <a:noFill/>
            <a:ln w="285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8492AE2A-A216-E001-6077-F76B19465A2A}"/>
                </a:ext>
              </a:extLst>
            </p:cNvPr>
            <p:cNvSpPr/>
            <p:nvPr/>
          </p:nvSpPr>
          <p:spPr>
            <a:xfrm>
              <a:off x="3349655" y="2913916"/>
              <a:ext cx="1430" cy="1900500"/>
            </a:xfrm>
            <a:custGeom>
              <a:avLst/>
              <a:gdLst>
                <a:gd name="connsiteX0" fmla="*/ 0 w 1430"/>
                <a:gd name="connsiteY0" fmla="*/ 1900501 h 1900500"/>
                <a:gd name="connsiteX1" fmla="*/ 0 w 1430"/>
                <a:gd name="connsiteY1" fmla="*/ 0 h 190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" h="1900500">
                  <a:moveTo>
                    <a:pt x="0" y="1900501"/>
                  </a:moveTo>
                  <a:lnTo>
                    <a:pt x="0" y="0"/>
                  </a:lnTo>
                </a:path>
              </a:pathLst>
            </a:custGeom>
            <a:noFill/>
            <a:ln w="571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462D61E4-B595-A0CB-1E3F-9AC5EC08C405}"/>
                </a:ext>
              </a:extLst>
            </p:cNvPr>
            <p:cNvSpPr/>
            <p:nvPr/>
          </p:nvSpPr>
          <p:spPr>
            <a:xfrm>
              <a:off x="3349655" y="4760625"/>
              <a:ext cx="27036" cy="1430"/>
            </a:xfrm>
            <a:custGeom>
              <a:avLst/>
              <a:gdLst>
                <a:gd name="connsiteX0" fmla="*/ 0 w 27036"/>
                <a:gd name="connsiteY0" fmla="*/ 0 h 1430"/>
                <a:gd name="connsiteX1" fmla="*/ 27036 w 27036"/>
                <a:gd name="connsiteY1" fmla="*/ 0 h 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036" h="1430">
                  <a:moveTo>
                    <a:pt x="0" y="0"/>
                  </a:moveTo>
                  <a:lnTo>
                    <a:pt x="27036" y="0"/>
                  </a:lnTo>
                </a:path>
              </a:pathLst>
            </a:custGeom>
            <a:noFill/>
            <a:ln w="571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BFC34A6-A22A-563C-6F98-9F2CFF38C4AD}"/>
                </a:ext>
              </a:extLst>
            </p:cNvPr>
            <p:cNvSpPr/>
            <p:nvPr/>
          </p:nvSpPr>
          <p:spPr>
            <a:xfrm>
              <a:off x="3349655" y="4312401"/>
              <a:ext cx="27036" cy="1430"/>
            </a:xfrm>
            <a:custGeom>
              <a:avLst/>
              <a:gdLst>
                <a:gd name="connsiteX0" fmla="*/ 0 w 27036"/>
                <a:gd name="connsiteY0" fmla="*/ 0 h 1430"/>
                <a:gd name="connsiteX1" fmla="*/ 27036 w 27036"/>
                <a:gd name="connsiteY1" fmla="*/ 0 h 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036" h="1430">
                  <a:moveTo>
                    <a:pt x="0" y="0"/>
                  </a:moveTo>
                  <a:lnTo>
                    <a:pt x="27036" y="0"/>
                  </a:lnTo>
                </a:path>
              </a:pathLst>
            </a:custGeom>
            <a:noFill/>
            <a:ln w="571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96410B08-85D7-7D34-A548-AD7759CFCA28}"/>
                </a:ext>
              </a:extLst>
            </p:cNvPr>
            <p:cNvSpPr/>
            <p:nvPr/>
          </p:nvSpPr>
          <p:spPr>
            <a:xfrm>
              <a:off x="3349655" y="3864167"/>
              <a:ext cx="27036" cy="1430"/>
            </a:xfrm>
            <a:custGeom>
              <a:avLst/>
              <a:gdLst>
                <a:gd name="connsiteX0" fmla="*/ 0 w 27036"/>
                <a:gd name="connsiteY0" fmla="*/ 0 h 1430"/>
                <a:gd name="connsiteX1" fmla="*/ 27036 w 27036"/>
                <a:gd name="connsiteY1" fmla="*/ 0 h 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036" h="1430">
                  <a:moveTo>
                    <a:pt x="0" y="0"/>
                  </a:moveTo>
                  <a:lnTo>
                    <a:pt x="27036" y="0"/>
                  </a:lnTo>
                </a:path>
              </a:pathLst>
            </a:custGeom>
            <a:noFill/>
            <a:ln w="571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23D4088-BA7E-7947-B337-BE3B77E53CAD}"/>
                </a:ext>
              </a:extLst>
            </p:cNvPr>
            <p:cNvSpPr/>
            <p:nvPr/>
          </p:nvSpPr>
          <p:spPr>
            <a:xfrm>
              <a:off x="3349655" y="3415935"/>
              <a:ext cx="27036" cy="1430"/>
            </a:xfrm>
            <a:custGeom>
              <a:avLst/>
              <a:gdLst>
                <a:gd name="connsiteX0" fmla="*/ 0 w 27036"/>
                <a:gd name="connsiteY0" fmla="*/ 0 h 1430"/>
                <a:gd name="connsiteX1" fmla="*/ 27036 w 27036"/>
                <a:gd name="connsiteY1" fmla="*/ 0 h 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036" h="1430">
                  <a:moveTo>
                    <a:pt x="0" y="0"/>
                  </a:moveTo>
                  <a:lnTo>
                    <a:pt x="27036" y="0"/>
                  </a:lnTo>
                </a:path>
              </a:pathLst>
            </a:custGeom>
            <a:noFill/>
            <a:ln w="571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BE6D523-4369-5F90-2171-AB8F29784073}"/>
                </a:ext>
              </a:extLst>
            </p:cNvPr>
            <p:cNvSpPr/>
            <p:nvPr/>
          </p:nvSpPr>
          <p:spPr>
            <a:xfrm>
              <a:off x="3349655" y="2967704"/>
              <a:ext cx="27036" cy="1430"/>
            </a:xfrm>
            <a:custGeom>
              <a:avLst/>
              <a:gdLst>
                <a:gd name="connsiteX0" fmla="*/ 0 w 27036"/>
                <a:gd name="connsiteY0" fmla="*/ 0 h 1430"/>
                <a:gd name="connsiteX1" fmla="*/ 27036 w 27036"/>
                <a:gd name="connsiteY1" fmla="*/ 0 h 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036" h="1430">
                  <a:moveTo>
                    <a:pt x="0" y="0"/>
                  </a:moveTo>
                  <a:lnTo>
                    <a:pt x="27036" y="0"/>
                  </a:lnTo>
                </a:path>
              </a:pathLst>
            </a:custGeom>
            <a:noFill/>
            <a:ln w="571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7758F932-D4F9-3D92-B895-A28459783CC9}"/>
                </a:ext>
              </a:extLst>
            </p:cNvPr>
            <p:cNvSpPr/>
            <p:nvPr/>
          </p:nvSpPr>
          <p:spPr>
            <a:xfrm>
              <a:off x="3049586" y="4715802"/>
              <a:ext cx="59808" cy="89773"/>
            </a:xfrm>
            <a:custGeom>
              <a:avLst/>
              <a:gdLst>
                <a:gd name="connsiteX0" fmla="*/ 29905 w 59808"/>
                <a:gd name="connsiteY0" fmla="*/ 9271 h 89773"/>
                <a:gd name="connsiteX1" fmla="*/ 16285 w 59808"/>
                <a:gd name="connsiteY1" fmla="*/ 18198 h 89773"/>
                <a:gd name="connsiteX2" fmla="*/ 11764 w 59808"/>
                <a:gd name="connsiteY2" fmla="*/ 44908 h 89773"/>
                <a:gd name="connsiteX3" fmla="*/ 16285 w 59808"/>
                <a:gd name="connsiteY3" fmla="*/ 71633 h 89773"/>
                <a:gd name="connsiteX4" fmla="*/ 29905 w 59808"/>
                <a:gd name="connsiteY4" fmla="*/ 80503 h 89773"/>
                <a:gd name="connsiteX5" fmla="*/ 43523 w 59808"/>
                <a:gd name="connsiteY5" fmla="*/ 71633 h 89773"/>
                <a:gd name="connsiteX6" fmla="*/ 48103 w 59808"/>
                <a:gd name="connsiteY6" fmla="*/ 44908 h 89773"/>
                <a:gd name="connsiteX7" fmla="*/ 43523 w 59808"/>
                <a:gd name="connsiteY7" fmla="*/ 18198 h 89773"/>
                <a:gd name="connsiteX8" fmla="*/ 29905 w 59808"/>
                <a:gd name="connsiteY8" fmla="*/ 9271 h 89773"/>
                <a:gd name="connsiteX9" fmla="*/ 29905 w 59808"/>
                <a:gd name="connsiteY9" fmla="*/ 0 h 89773"/>
                <a:gd name="connsiteX10" fmla="*/ 52101 w 59808"/>
                <a:gd name="connsiteY10" fmla="*/ 11531 h 89773"/>
                <a:gd name="connsiteX11" fmla="*/ 59808 w 59808"/>
                <a:gd name="connsiteY11" fmla="*/ 44908 h 89773"/>
                <a:gd name="connsiteX12" fmla="*/ 52101 w 59808"/>
                <a:gd name="connsiteY12" fmla="*/ 78300 h 89773"/>
                <a:gd name="connsiteX13" fmla="*/ 29905 w 59808"/>
                <a:gd name="connsiteY13" fmla="*/ 89773 h 89773"/>
                <a:gd name="connsiteX14" fmla="*/ 7650 w 59808"/>
                <a:gd name="connsiteY14" fmla="*/ 78300 h 89773"/>
                <a:gd name="connsiteX15" fmla="*/ 0 w 59808"/>
                <a:gd name="connsiteY15" fmla="*/ 44908 h 89773"/>
                <a:gd name="connsiteX16" fmla="*/ 7650 w 59808"/>
                <a:gd name="connsiteY16" fmla="*/ 11531 h 89773"/>
                <a:gd name="connsiteX17" fmla="*/ 29905 w 59808"/>
                <a:gd name="connsiteY17" fmla="*/ 0 h 89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808" h="89773">
                  <a:moveTo>
                    <a:pt x="29905" y="9271"/>
                  </a:moveTo>
                  <a:cubicBezTo>
                    <a:pt x="23878" y="9271"/>
                    <a:pt x="19337" y="12246"/>
                    <a:pt x="16285" y="18198"/>
                  </a:cubicBezTo>
                  <a:cubicBezTo>
                    <a:pt x="13271" y="24106"/>
                    <a:pt x="11764" y="33020"/>
                    <a:pt x="11764" y="44908"/>
                  </a:cubicBezTo>
                  <a:cubicBezTo>
                    <a:pt x="11764" y="56768"/>
                    <a:pt x="13271" y="65681"/>
                    <a:pt x="16285" y="71633"/>
                  </a:cubicBezTo>
                  <a:cubicBezTo>
                    <a:pt x="19337" y="77541"/>
                    <a:pt x="23878" y="80503"/>
                    <a:pt x="29905" y="80503"/>
                  </a:cubicBezTo>
                  <a:cubicBezTo>
                    <a:pt x="35971" y="80503"/>
                    <a:pt x="40510" y="77541"/>
                    <a:pt x="43523" y="71633"/>
                  </a:cubicBezTo>
                  <a:cubicBezTo>
                    <a:pt x="46576" y="65681"/>
                    <a:pt x="48103" y="56768"/>
                    <a:pt x="48103" y="44908"/>
                  </a:cubicBezTo>
                  <a:cubicBezTo>
                    <a:pt x="48103" y="33020"/>
                    <a:pt x="46576" y="24106"/>
                    <a:pt x="43523" y="18198"/>
                  </a:cubicBezTo>
                  <a:cubicBezTo>
                    <a:pt x="40510" y="12246"/>
                    <a:pt x="35971" y="9271"/>
                    <a:pt x="29905" y="9271"/>
                  </a:cubicBezTo>
                  <a:moveTo>
                    <a:pt x="29905" y="0"/>
                  </a:moveTo>
                  <a:cubicBezTo>
                    <a:pt x="39603" y="0"/>
                    <a:pt x="47001" y="3849"/>
                    <a:pt x="52101" y="11531"/>
                  </a:cubicBezTo>
                  <a:cubicBezTo>
                    <a:pt x="57239" y="19185"/>
                    <a:pt x="59808" y="30301"/>
                    <a:pt x="59808" y="44908"/>
                  </a:cubicBezTo>
                  <a:cubicBezTo>
                    <a:pt x="59808" y="59487"/>
                    <a:pt x="57239" y="70617"/>
                    <a:pt x="52101" y="78300"/>
                  </a:cubicBezTo>
                  <a:cubicBezTo>
                    <a:pt x="47001" y="85954"/>
                    <a:pt x="39603" y="89773"/>
                    <a:pt x="29905" y="89773"/>
                  </a:cubicBezTo>
                  <a:cubicBezTo>
                    <a:pt x="20207" y="89773"/>
                    <a:pt x="12789" y="85954"/>
                    <a:pt x="7650" y="78300"/>
                  </a:cubicBezTo>
                  <a:cubicBezTo>
                    <a:pt x="2549" y="70617"/>
                    <a:pt x="0" y="59487"/>
                    <a:pt x="0" y="44908"/>
                  </a:cubicBezTo>
                  <a:cubicBezTo>
                    <a:pt x="0" y="30301"/>
                    <a:pt x="2549" y="19185"/>
                    <a:pt x="7650" y="11531"/>
                  </a:cubicBezTo>
                  <a:cubicBezTo>
                    <a:pt x="12789" y="3849"/>
                    <a:pt x="20207" y="0"/>
                    <a:pt x="29905" y="0"/>
                  </a:cubicBez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D527A5C-A68C-8915-7829-D64D3AAEEEFA}"/>
                </a:ext>
              </a:extLst>
            </p:cNvPr>
            <p:cNvSpPr/>
            <p:nvPr/>
          </p:nvSpPr>
          <p:spPr>
            <a:xfrm>
              <a:off x="3129968" y="4789166"/>
              <a:ext cx="12229" cy="14721"/>
            </a:xfrm>
            <a:custGeom>
              <a:avLst/>
              <a:gdLst>
                <a:gd name="connsiteX0" fmla="*/ 0 w 12229"/>
                <a:gd name="connsiteY0" fmla="*/ 0 h 14721"/>
                <a:gd name="connsiteX1" fmla="*/ 12229 w 12229"/>
                <a:gd name="connsiteY1" fmla="*/ 0 h 14721"/>
                <a:gd name="connsiteX2" fmla="*/ 12229 w 12229"/>
                <a:gd name="connsiteY2" fmla="*/ 14721 h 14721"/>
                <a:gd name="connsiteX3" fmla="*/ 0 w 12229"/>
                <a:gd name="connsiteY3" fmla="*/ 14721 h 14721"/>
                <a:gd name="connsiteX4" fmla="*/ 0 w 12229"/>
                <a:gd name="connsiteY4" fmla="*/ 0 h 1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29" h="14721">
                  <a:moveTo>
                    <a:pt x="0" y="0"/>
                  </a:moveTo>
                  <a:lnTo>
                    <a:pt x="12229" y="0"/>
                  </a:lnTo>
                  <a:lnTo>
                    <a:pt x="12229" y="14721"/>
                  </a:lnTo>
                  <a:lnTo>
                    <a:pt x="0" y="14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1AA15D0-5342-AB86-EF30-D5EF743D7C23}"/>
                </a:ext>
              </a:extLst>
            </p:cNvPr>
            <p:cNvSpPr/>
            <p:nvPr/>
          </p:nvSpPr>
          <p:spPr>
            <a:xfrm>
              <a:off x="3162829" y="4715802"/>
              <a:ext cx="59808" cy="89773"/>
            </a:xfrm>
            <a:custGeom>
              <a:avLst/>
              <a:gdLst>
                <a:gd name="connsiteX0" fmla="*/ 29903 w 59808"/>
                <a:gd name="connsiteY0" fmla="*/ 9271 h 89773"/>
                <a:gd name="connsiteX1" fmla="*/ 16285 w 59808"/>
                <a:gd name="connsiteY1" fmla="*/ 18198 h 89773"/>
                <a:gd name="connsiteX2" fmla="*/ 11764 w 59808"/>
                <a:gd name="connsiteY2" fmla="*/ 44908 h 89773"/>
                <a:gd name="connsiteX3" fmla="*/ 16285 w 59808"/>
                <a:gd name="connsiteY3" fmla="*/ 71633 h 89773"/>
                <a:gd name="connsiteX4" fmla="*/ 29903 w 59808"/>
                <a:gd name="connsiteY4" fmla="*/ 80503 h 89773"/>
                <a:gd name="connsiteX5" fmla="*/ 43523 w 59808"/>
                <a:gd name="connsiteY5" fmla="*/ 71633 h 89773"/>
                <a:gd name="connsiteX6" fmla="*/ 48101 w 59808"/>
                <a:gd name="connsiteY6" fmla="*/ 44908 h 89773"/>
                <a:gd name="connsiteX7" fmla="*/ 43523 w 59808"/>
                <a:gd name="connsiteY7" fmla="*/ 18198 h 89773"/>
                <a:gd name="connsiteX8" fmla="*/ 29903 w 59808"/>
                <a:gd name="connsiteY8" fmla="*/ 9271 h 89773"/>
                <a:gd name="connsiteX9" fmla="*/ 29903 w 59808"/>
                <a:gd name="connsiteY9" fmla="*/ 0 h 89773"/>
                <a:gd name="connsiteX10" fmla="*/ 52100 w 59808"/>
                <a:gd name="connsiteY10" fmla="*/ 11531 h 89773"/>
                <a:gd name="connsiteX11" fmla="*/ 59808 w 59808"/>
                <a:gd name="connsiteY11" fmla="*/ 44908 h 89773"/>
                <a:gd name="connsiteX12" fmla="*/ 52100 w 59808"/>
                <a:gd name="connsiteY12" fmla="*/ 78300 h 89773"/>
                <a:gd name="connsiteX13" fmla="*/ 29903 w 59808"/>
                <a:gd name="connsiteY13" fmla="*/ 89773 h 89773"/>
                <a:gd name="connsiteX14" fmla="*/ 7650 w 59808"/>
                <a:gd name="connsiteY14" fmla="*/ 78300 h 89773"/>
                <a:gd name="connsiteX15" fmla="*/ 0 w 59808"/>
                <a:gd name="connsiteY15" fmla="*/ 44908 h 89773"/>
                <a:gd name="connsiteX16" fmla="*/ 7650 w 59808"/>
                <a:gd name="connsiteY16" fmla="*/ 11531 h 89773"/>
                <a:gd name="connsiteX17" fmla="*/ 29903 w 59808"/>
                <a:gd name="connsiteY17" fmla="*/ 0 h 89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808" h="89773">
                  <a:moveTo>
                    <a:pt x="29903" y="9271"/>
                  </a:moveTo>
                  <a:cubicBezTo>
                    <a:pt x="23876" y="9271"/>
                    <a:pt x="19337" y="12246"/>
                    <a:pt x="16285" y="18198"/>
                  </a:cubicBezTo>
                  <a:cubicBezTo>
                    <a:pt x="13271" y="24106"/>
                    <a:pt x="11764" y="33020"/>
                    <a:pt x="11764" y="44908"/>
                  </a:cubicBezTo>
                  <a:cubicBezTo>
                    <a:pt x="11764" y="56768"/>
                    <a:pt x="13271" y="65681"/>
                    <a:pt x="16285" y="71633"/>
                  </a:cubicBezTo>
                  <a:cubicBezTo>
                    <a:pt x="19337" y="77541"/>
                    <a:pt x="23876" y="80503"/>
                    <a:pt x="29903" y="80503"/>
                  </a:cubicBezTo>
                  <a:cubicBezTo>
                    <a:pt x="35969" y="80503"/>
                    <a:pt x="40509" y="77541"/>
                    <a:pt x="43523" y="71633"/>
                  </a:cubicBezTo>
                  <a:cubicBezTo>
                    <a:pt x="46575" y="65681"/>
                    <a:pt x="48101" y="56768"/>
                    <a:pt x="48101" y="44908"/>
                  </a:cubicBezTo>
                  <a:cubicBezTo>
                    <a:pt x="48101" y="33020"/>
                    <a:pt x="46575" y="24106"/>
                    <a:pt x="43523" y="18198"/>
                  </a:cubicBezTo>
                  <a:cubicBezTo>
                    <a:pt x="40509" y="12246"/>
                    <a:pt x="35969" y="9271"/>
                    <a:pt x="29903" y="9271"/>
                  </a:cubicBezTo>
                  <a:moveTo>
                    <a:pt x="29903" y="0"/>
                  </a:moveTo>
                  <a:cubicBezTo>
                    <a:pt x="39602" y="0"/>
                    <a:pt x="47000" y="3849"/>
                    <a:pt x="52100" y="11531"/>
                  </a:cubicBezTo>
                  <a:cubicBezTo>
                    <a:pt x="57239" y="19185"/>
                    <a:pt x="59808" y="30301"/>
                    <a:pt x="59808" y="44908"/>
                  </a:cubicBezTo>
                  <a:cubicBezTo>
                    <a:pt x="59808" y="59487"/>
                    <a:pt x="57239" y="70617"/>
                    <a:pt x="52100" y="78300"/>
                  </a:cubicBezTo>
                  <a:cubicBezTo>
                    <a:pt x="47000" y="85954"/>
                    <a:pt x="39602" y="89773"/>
                    <a:pt x="29903" y="89773"/>
                  </a:cubicBezTo>
                  <a:cubicBezTo>
                    <a:pt x="20207" y="89773"/>
                    <a:pt x="12789" y="85954"/>
                    <a:pt x="7650" y="78300"/>
                  </a:cubicBezTo>
                  <a:cubicBezTo>
                    <a:pt x="2549" y="70617"/>
                    <a:pt x="0" y="59487"/>
                    <a:pt x="0" y="44908"/>
                  </a:cubicBezTo>
                  <a:cubicBezTo>
                    <a:pt x="0" y="30301"/>
                    <a:pt x="2549" y="19185"/>
                    <a:pt x="7650" y="11531"/>
                  </a:cubicBezTo>
                  <a:cubicBezTo>
                    <a:pt x="12789" y="3849"/>
                    <a:pt x="20207" y="0"/>
                    <a:pt x="29903" y="0"/>
                  </a:cubicBez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6633FFA-D6D5-A858-27E9-C0E0691AC79A}"/>
                </a:ext>
              </a:extLst>
            </p:cNvPr>
            <p:cNvSpPr/>
            <p:nvPr/>
          </p:nvSpPr>
          <p:spPr>
            <a:xfrm>
              <a:off x="3238343" y="4715802"/>
              <a:ext cx="59808" cy="89773"/>
            </a:xfrm>
            <a:custGeom>
              <a:avLst/>
              <a:gdLst>
                <a:gd name="connsiteX0" fmla="*/ 29905 w 59808"/>
                <a:gd name="connsiteY0" fmla="*/ 9271 h 89773"/>
                <a:gd name="connsiteX1" fmla="*/ 16285 w 59808"/>
                <a:gd name="connsiteY1" fmla="*/ 18198 h 89773"/>
                <a:gd name="connsiteX2" fmla="*/ 11764 w 59808"/>
                <a:gd name="connsiteY2" fmla="*/ 44908 h 89773"/>
                <a:gd name="connsiteX3" fmla="*/ 16285 w 59808"/>
                <a:gd name="connsiteY3" fmla="*/ 71633 h 89773"/>
                <a:gd name="connsiteX4" fmla="*/ 29905 w 59808"/>
                <a:gd name="connsiteY4" fmla="*/ 80503 h 89773"/>
                <a:gd name="connsiteX5" fmla="*/ 43523 w 59808"/>
                <a:gd name="connsiteY5" fmla="*/ 71633 h 89773"/>
                <a:gd name="connsiteX6" fmla="*/ 48103 w 59808"/>
                <a:gd name="connsiteY6" fmla="*/ 44908 h 89773"/>
                <a:gd name="connsiteX7" fmla="*/ 43523 w 59808"/>
                <a:gd name="connsiteY7" fmla="*/ 18198 h 89773"/>
                <a:gd name="connsiteX8" fmla="*/ 29905 w 59808"/>
                <a:gd name="connsiteY8" fmla="*/ 9271 h 89773"/>
                <a:gd name="connsiteX9" fmla="*/ 29905 w 59808"/>
                <a:gd name="connsiteY9" fmla="*/ 0 h 89773"/>
                <a:gd name="connsiteX10" fmla="*/ 52101 w 59808"/>
                <a:gd name="connsiteY10" fmla="*/ 11531 h 89773"/>
                <a:gd name="connsiteX11" fmla="*/ 59808 w 59808"/>
                <a:gd name="connsiteY11" fmla="*/ 44908 h 89773"/>
                <a:gd name="connsiteX12" fmla="*/ 52101 w 59808"/>
                <a:gd name="connsiteY12" fmla="*/ 78300 h 89773"/>
                <a:gd name="connsiteX13" fmla="*/ 29905 w 59808"/>
                <a:gd name="connsiteY13" fmla="*/ 89773 h 89773"/>
                <a:gd name="connsiteX14" fmla="*/ 7650 w 59808"/>
                <a:gd name="connsiteY14" fmla="*/ 78300 h 89773"/>
                <a:gd name="connsiteX15" fmla="*/ 0 w 59808"/>
                <a:gd name="connsiteY15" fmla="*/ 44908 h 89773"/>
                <a:gd name="connsiteX16" fmla="*/ 7650 w 59808"/>
                <a:gd name="connsiteY16" fmla="*/ 11531 h 89773"/>
                <a:gd name="connsiteX17" fmla="*/ 29905 w 59808"/>
                <a:gd name="connsiteY17" fmla="*/ 0 h 89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808" h="89773">
                  <a:moveTo>
                    <a:pt x="29905" y="9271"/>
                  </a:moveTo>
                  <a:cubicBezTo>
                    <a:pt x="23878" y="9271"/>
                    <a:pt x="19337" y="12246"/>
                    <a:pt x="16285" y="18198"/>
                  </a:cubicBezTo>
                  <a:cubicBezTo>
                    <a:pt x="13271" y="24106"/>
                    <a:pt x="11764" y="33020"/>
                    <a:pt x="11764" y="44908"/>
                  </a:cubicBezTo>
                  <a:cubicBezTo>
                    <a:pt x="11764" y="56768"/>
                    <a:pt x="13271" y="65681"/>
                    <a:pt x="16285" y="71633"/>
                  </a:cubicBezTo>
                  <a:cubicBezTo>
                    <a:pt x="19337" y="77541"/>
                    <a:pt x="23878" y="80503"/>
                    <a:pt x="29905" y="80503"/>
                  </a:cubicBezTo>
                  <a:cubicBezTo>
                    <a:pt x="35971" y="80503"/>
                    <a:pt x="40510" y="77541"/>
                    <a:pt x="43523" y="71633"/>
                  </a:cubicBezTo>
                  <a:cubicBezTo>
                    <a:pt x="46576" y="65681"/>
                    <a:pt x="48103" y="56768"/>
                    <a:pt x="48103" y="44908"/>
                  </a:cubicBezTo>
                  <a:cubicBezTo>
                    <a:pt x="48103" y="33020"/>
                    <a:pt x="46576" y="24106"/>
                    <a:pt x="43523" y="18198"/>
                  </a:cubicBezTo>
                  <a:cubicBezTo>
                    <a:pt x="40510" y="12246"/>
                    <a:pt x="35971" y="9271"/>
                    <a:pt x="29905" y="9271"/>
                  </a:cubicBezTo>
                  <a:moveTo>
                    <a:pt x="29905" y="0"/>
                  </a:moveTo>
                  <a:cubicBezTo>
                    <a:pt x="39603" y="0"/>
                    <a:pt x="47001" y="3849"/>
                    <a:pt x="52101" y="11531"/>
                  </a:cubicBezTo>
                  <a:cubicBezTo>
                    <a:pt x="57239" y="19185"/>
                    <a:pt x="59808" y="30301"/>
                    <a:pt x="59808" y="44908"/>
                  </a:cubicBezTo>
                  <a:cubicBezTo>
                    <a:pt x="59808" y="59487"/>
                    <a:pt x="57239" y="70617"/>
                    <a:pt x="52101" y="78300"/>
                  </a:cubicBezTo>
                  <a:cubicBezTo>
                    <a:pt x="47001" y="85954"/>
                    <a:pt x="39603" y="89773"/>
                    <a:pt x="29905" y="89773"/>
                  </a:cubicBezTo>
                  <a:cubicBezTo>
                    <a:pt x="20207" y="89773"/>
                    <a:pt x="12789" y="85954"/>
                    <a:pt x="7650" y="78300"/>
                  </a:cubicBezTo>
                  <a:cubicBezTo>
                    <a:pt x="2549" y="70617"/>
                    <a:pt x="0" y="59487"/>
                    <a:pt x="0" y="44908"/>
                  </a:cubicBezTo>
                  <a:cubicBezTo>
                    <a:pt x="0" y="30301"/>
                    <a:pt x="2549" y="19185"/>
                    <a:pt x="7650" y="11531"/>
                  </a:cubicBezTo>
                  <a:cubicBezTo>
                    <a:pt x="12789" y="3849"/>
                    <a:pt x="20207" y="0"/>
                    <a:pt x="29905" y="0"/>
                  </a:cubicBez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EDE1619A-757A-97FC-5175-2C4DA2299829}"/>
                </a:ext>
              </a:extLst>
            </p:cNvPr>
            <p:cNvSpPr/>
            <p:nvPr/>
          </p:nvSpPr>
          <p:spPr>
            <a:xfrm>
              <a:off x="3052078" y="4267570"/>
              <a:ext cx="59808" cy="89767"/>
            </a:xfrm>
            <a:custGeom>
              <a:avLst/>
              <a:gdLst>
                <a:gd name="connsiteX0" fmla="*/ 29905 w 59808"/>
                <a:gd name="connsiteY0" fmla="*/ 9272 h 89767"/>
                <a:gd name="connsiteX1" fmla="*/ 16285 w 59808"/>
                <a:gd name="connsiteY1" fmla="*/ 18192 h 89767"/>
                <a:gd name="connsiteX2" fmla="*/ 11764 w 59808"/>
                <a:gd name="connsiteY2" fmla="*/ 44917 h 89767"/>
                <a:gd name="connsiteX3" fmla="*/ 16285 w 59808"/>
                <a:gd name="connsiteY3" fmla="*/ 71627 h 89767"/>
                <a:gd name="connsiteX4" fmla="*/ 29905 w 59808"/>
                <a:gd name="connsiteY4" fmla="*/ 80497 h 89767"/>
                <a:gd name="connsiteX5" fmla="*/ 43523 w 59808"/>
                <a:gd name="connsiteY5" fmla="*/ 71627 h 89767"/>
                <a:gd name="connsiteX6" fmla="*/ 48103 w 59808"/>
                <a:gd name="connsiteY6" fmla="*/ 44917 h 89767"/>
                <a:gd name="connsiteX7" fmla="*/ 43523 w 59808"/>
                <a:gd name="connsiteY7" fmla="*/ 18192 h 89767"/>
                <a:gd name="connsiteX8" fmla="*/ 29905 w 59808"/>
                <a:gd name="connsiteY8" fmla="*/ 9272 h 89767"/>
                <a:gd name="connsiteX9" fmla="*/ 29905 w 59808"/>
                <a:gd name="connsiteY9" fmla="*/ 0 h 89767"/>
                <a:gd name="connsiteX10" fmla="*/ 52101 w 59808"/>
                <a:gd name="connsiteY10" fmla="*/ 11540 h 89767"/>
                <a:gd name="connsiteX11" fmla="*/ 59808 w 59808"/>
                <a:gd name="connsiteY11" fmla="*/ 44917 h 89767"/>
                <a:gd name="connsiteX12" fmla="*/ 52101 w 59808"/>
                <a:gd name="connsiteY12" fmla="*/ 78294 h 89767"/>
                <a:gd name="connsiteX13" fmla="*/ 29905 w 59808"/>
                <a:gd name="connsiteY13" fmla="*/ 89768 h 89767"/>
                <a:gd name="connsiteX14" fmla="*/ 7650 w 59808"/>
                <a:gd name="connsiteY14" fmla="*/ 78294 h 89767"/>
                <a:gd name="connsiteX15" fmla="*/ 0 w 59808"/>
                <a:gd name="connsiteY15" fmla="*/ 44917 h 89767"/>
                <a:gd name="connsiteX16" fmla="*/ 7650 w 59808"/>
                <a:gd name="connsiteY16" fmla="*/ 11540 h 89767"/>
                <a:gd name="connsiteX17" fmla="*/ 29905 w 59808"/>
                <a:gd name="connsiteY17" fmla="*/ 0 h 89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808" h="89767">
                  <a:moveTo>
                    <a:pt x="29905" y="9272"/>
                  </a:moveTo>
                  <a:cubicBezTo>
                    <a:pt x="23878" y="9272"/>
                    <a:pt x="19337" y="12241"/>
                    <a:pt x="16285" y="18192"/>
                  </a:cubicBezTo>
                  <a:cubicBezTo>
                    <a:pt x="13271" y="24101"/>
                    <a:pt x="11764" y="33014"/>
                    <a:pt x="11764" y="44917"/>
                  </a:cubicBezTo>
                  <a:cubicBezTo>
                    <a:pt x="11764" y="56777"/>
                    <a:pt x="13271" y="65675"/>
                    <a:pt x="16285" y="71627"/>
                  </a:cubicBezTo>
                  <a:cubicBezTo>
                    <a:pt x="19337" y="77536"/>
                    <a:pt x="23878" y="80497"/>
                    <a:pt x="29905" y="80497"/>
                  </a:cubicBezTo>
                  <a:cubicBezTo>
                    <a:pt x="35971" y="80497"/>
                    <a:pt x="40510" y="77536"/>
                    <a:pt x="43523" y="71627"/>
                  </a:cubicBezTo>
                  <a:cubicBezTo>
                    <a:pt x="46576" y="65675"/>
                    <a:pt x="48103" y="56777"/>
                    <a:pt x="48103" y="44917"/>
                  </a:cubicBezTo>
                  <a:cubicBezTo>
                    <a:pt x="48103" y="33014"/>
                    <a:pt x="46576" y="24101"/>
                    <a:pt x="43523" y="18192"/>
                  </a:cubicBezTo>
                  <a:cubicBezTo>
                    <a:pt x="40510" y="12241"/>
                    <a:pt x="35971" y="9272"/>
                    <a:pt x="29905" y="9272"/>
                  </a:cubicBezTo>
                  <a:moveTo>
                    <a:pt x="29905" y="0"/>
                  </a:moveTo>
                  <a:cubicBezTo>
                    <a:pt x="39602" y="0"/>
                    <a:pt x="47001" y="3847"/>
                    <a:pt x="52101" y="11540"/>
                  </a:cubicBezTo>
                  <a:cubicBezTo>
                    <a:pt x="57239" y="19194"/>
                    <a:pt x="59808" y="30310"/>
                    <a:pt x="59808" y="44917"/>
                  </a:cubicBezTo>
                  <a:cubicBezTo>
                    <a:pt x="59808" y="59481"/>
                    <a:pt x="57239" y="70611"/>
                    <a:pt x="52101" y="78294"/>
                  </a:cubicBezTo>
                  <a:cubicBezTo>
                    <a:pt x="47001" y="85948"/>
                    <a:pt x="39602" y="89768"/>
                    <a:pt x="29905" y="89768"/>
                  </a:cubicBezTo>
                  <a:cubicBezTo>
                    <a:pt x="20207" y="89768"/>
                    <a:pt x="12789" y="85948"/>
                    <a:pt x="7650" y="78294"/>
                  </a:cubicBezTo>
                  <a:cubicBezTo>
                    <a:pt x="2549" y="70611"/>
                    <a:pt x="0" y="59481"/>
                    <a:pt x="0" y="44917"/>
                  </a:cubicBezTo>
                  <a:cubicBezTo>
                    <a:pt x="0" y="30310"/>
                    <a:pt x="2549" y="19194"/>
                    <a:pt x="7650" y="11540"/>
                  </a:cubicBezTo>
                  <a:cubicBezTo>
                    <a:pt x="12789" y="3847"/>
                    <a:pt x="20207" y="0"/>
                    <a:pt x="29905" y="0"/>
                  </a:cubicBez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750CD3FF-2050-B69D-1263-ED0C6EC51321}"/>
                </a:ext>
              </a:extLst>
            </p:cNvPr>
            <p:cNvSpPr/>
            <p:nvPr/>
          </p:nvSpPr>
          <p:spPr>
            <a:xfrm>
              <a:off x="3132461" y="4340943"/>
              <a:ext cx="12227" cy="14721"/>
            </a:xfrm>
            <a:custGeom>
              <a:avLst/>
              <a:gdLst>
                <a:gd name="connsiteX0" fmla="*/ 0 w 12227"/>
                <a:gd name="connsiteY0" fmla="*/ 0 h 14721"/>
                <a:gd name="connsiteX1" fmla="*/ 12228 w 12227"/>
                <a:gd name="connsiteY1" fmla="*/ 0 h 14721"/>
                <a:gd name="connsiteX2" fmla="*/ 12228 w 12227"/>
                <a:gd name="connsiteY2" fmla="*/ 14721 h 14721"/>
                <a:gd name="connsiteX3" fmla="*/ 0 w 12227"/>
                <a:gd name="connsiteY3" fmla="*/ 14721 h 14721"/>
                <a:gd name="connsiteX4" fmla="*/ 0 w 12227"/>
                <a:gd name="connsiteY4" fmla="*/ 0 h 1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27" h="14721">
                  <a:moveTo>
                    <a:pt x="0" y="0"/>
                  </a:moveTo>
                  <a:lnTo>
                    <a:pt x="12228" y="0"/>
                  </a:lnTo>
                  <a:lnTo>
                    <a:pt x="12228" y="14721"/>
                  </a:lnTo>
                  <a:lnTo>
                    <a:pt x="0" y="14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028B9D89-23AA-E53A-7A0D-DF27076AE40C}"/>
                </a:ext>
              </a:extLst>
            </p:cNvPr>
            <p:cNvSpPr/>
            <p:nvPr/>
          </p:nvSpPr>
          <p:spPr>
            <a:xfrm>
              <a:off x="3166190" y="4267570"/>
              <a:ext cx="54941" cy="88093"/>
            </a:xfrm>
            <a:custGeom>
              <a:avLst/>
              <a:gdLst>
                <a:gd name="connsiteX0" fmla="*/ 14083 w 54941"/>
                <a:gd name="connsiteY0" fmla="*/ 78237 h 88093"/>
                <a:gd name="connsiteX1" fmla="*/ 54941 w 54941"/>
                <a:gd name="connsiteY1" fmla="*/ 78237 h 88093"/>
                <a:gd name="connsiteX2" fmla="*/ 54941 w 54941"/>
                <a:gd name="connsiteY2" fmla="*/ 88094 h 88093"/>
                <a:gd name="connsiteX3" fmla="*/ 0 w 54941"/>
                <a:gd name="connsiteY3" fmla="*/ 88094 h 88093"/>
                <a:gd name="connsiteX4" fmla="*/ 0 w 54941"/>
                <a:gd name="connsiteY4" fmla="*/ 78237 h 88093"/>
                <a:gd name="connsiteX5" fmla="*/ 18141 w 54941"/>
                <a:gd name="connsiteY5" fmla="*/ 59753 h 88093"/>
                <a:gd name="connsiteX6" fmla="*/ 32629 w 54941"/>
                <a:gd name="connsiteY6" fmla="*/ 44745 h 88093"/>
                <a:gd name="connsiteX7" fmla="*/ 40453 w 54941"/>
                <a:gd name="connsiteY7" fmla="*/ 34072 h 88093"/>
                <a:gd name="connsiteX8" fmla="*/ 42714 w 54941"/>
                <a:gd name="connsiteY8" fmla="*/ 25446 h 88093"/>
                <a:gd name="connsiteX9" fmla="*/ 37845 w 54941"/>
                <a:gd name="connsiteY9" fmla="*/ 14201 h 88093"/>
                <a:gd name="connsiteX10" fmla="*/ 25268 w 54941"/>
                <a:gd name="connsiteY10" fmla="*/ 9851 h 88093"/>
                <a:gd name="connsiteX11" fmla="*/ 13620 w 54941"/>
                <a:gd name="connsiteY11" fmla="*/ 11769 h 88093"/>
                <a:gd name="connsiteX12" fmla="*/ 579 w 54941"/>
                <a:gd name="connsiteY12" fmla="*/ 17563 h 88093"/>
                <a:gd name="connsiteX13" fmla="*/ 579 w 54941"/>
                <a:gd name="connsiteY13" fmla="*/ 5737 h 88093"/>
                <a:gd name="connsiteX14" fmla="*/ 13794 w 54941"/>
                <a:gd name="connsiteY14" fmla="*/ 1449 h 88093"/>
                <a:gd name="connsiteX15" fmla="*/ 25036 w 54941"/>
                <a:gd name="connsiteY15" fmla="*/ 0 h 88093"/>
                <a:gd name="connsiteX16" fmla="*/ 46480 w 54941"/>
                <a:gd name="connsiteY16" fmla="*/ 6723 h 88093"/>
                <a:gd name="connsiteX17" fmla="*/ 54478 w 54941"/>
                <a:gd name="connsiteY17" fmla="*/ 24687 h 88093"/>
                <a:gd name="connsiteX18" fmla="*/ 52449 w 54941"/>
                <a:gd name="connsiteY18" fmla="*/ 34831 h 88093"/>
                <a:gd name="connsiteX19" fmla="*/ 45204 w 54941"/>
                <a:gd name="connsiteY19" fmla="*/ 46076 h 88093"/>
                <a:gd name="connsiteX20" fmla="*/ 35989 w 54941"/>
                <a:gd name="connsiteY20" fmla="*/ 55804 h 88093"/>
                <a:gd name="connsiteX21" fmla="*/ 14083 w 54941"/>
                <a:gd name="connsiteY21" fmla="*/ 78237 h 8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4941" h="88093">
                  <a:moveTo>
                    <a:pt x="14083" y="78237"/>
                  </a:moveTo>
                  <a:lnTo>
                    <a:pt x="54941" y="78237"/>
                  </a:lnTo>
                  <a:lnTo>
                    <a:pt x="54941" y="88094"/>
                  </a:lnTo>
                  <a:lnTo>
                    <a:pt x="0" y="88094"/>
                  </a:lnTo>
                  <a:lnTo>
                    <a:pt x="0" y="78237"/>
                  </a:lnTo>
                  <a:cubicBezTo>
                    <a:pt x="4444" y="73644"/>
                    <a:pt x="10491" y="67478"/>
                    <a:pt x="18141" y="59753"/>
                  </a:cubicBezTo>
                  <a:cubicBezTo>
                    <a:pt x="25829" y="51984"/>
                    <a:pt x="30659" y="46991"/>
                    <a:pt x="32629" y="44745"/>
                  </a:cubicBezTo>
                  <a:cubicBezTo>
                    <a:pt x="36376" y="40525"/>
                    <a:pt x="38984" y="36977"/>
                    <a:pt x="40453" y="34072"/>
                  </a:cubicBezTo>
                  <a:cubicBezTo>
                    <a:pt x="41960" y="31140"/>
                    <a:pt x="42714" y="28264"/>
                    <a:pt x="42714" y="25446"/>
                  </a:cubicBezTo>
                  <a:cubicBezTo>
                    <a:pt x="42714" y="20853"/>
                    <a:pt x="41091" y="17105"/>
                    <a:pt x="37845" y="14201"/>
                  </a:cubicBezTo>
                  <a:cubicBezTo>
                    <a:pt x="34639" y="11296"/>
                    <a:pt x="30446" y="9851"/>
                    <a:pt x="25268" y="9851"/>
                  </a:cubicBezTo>
                  <a:cubicBezTo>
                    <a:pt x="21599" y="9851"/>
                    <a:pt x="17716" y="10495"/>
                    <a:pt x="13620" y="11769"/>
                  </a:cubicBezTo>
                  <a:cubicBezTo>
                    <a:pt x="9564" y="13042"/>
                    <a:pt x="5216" y="14973"/>
                    <a:pt x="579" y="17563"/>
                  </a:cubicBezTo>
                  <a:lnTo>
                    <a:pt x="579" y="5737"/>
                  </a:lnTo>
                  <a:cubicBezTo>
                    <a:pt x="5293" y="3844"/>
                    <a:pt x="9698" y="2415"/>
                    <a:pt x="13794" y="1449"/>
                  </a:cubicBezTo>
                  <a:cubicBezTo>
                    <a:pt x="17889" y="484"/>
                    <a:pt x="21636" y="0"/>
                    <a:pt x="25036" y="0"/>
                  </a:cubicBezTo>
                  <a:cubicBezTo>
                    <a:pt x="33999" y="0"/>
                    <a:pt x="41148" y="2240"/>
                    <a:pt x="46480" y="6723"/>
                  </a:cubicBezTo>
                  <a:cubicBezTo>
                    <a:pt x="51812" y="11196"/>
                    <a:pt x="54478" y="17191"/>
                    <a:pt x="54478" y="24687"/>
                  </a:cubicBezTo>
                  <a:cubicBezTo>
                    <a:pt x="54478" y="28250"/>
                    <a:pt x="53801" y="31626"/>
                    <a:pt x="52449" y="34831"/>
                  </a:cubicBezTo>
                  <a:cubicBezTo>
                    <a:pt x="51136" y="37992"/>
                    <a:pt x="48721" y="41741"/>
                    <a:pt x="45204" y="46076"/>
                  </a:cubicBezTo>
                  <a:cubicBezTo>
                    <a:pt x="44239" y="47192"/>
                    <a:pt x="41167" y="50439"/>
                    <a:pt x="35989" y="55804"/>
                  </a:cubicBezTo>
                  <a:cubicBezTo>
                    <a:pt x="30812" y="61140"/>
                    <a:pt x="23510" y="68608"/>
                    <a:pt x="14083" y="78237"/>
                  </a:cubicBez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AB41142E-C4DF-7C57-B6EC-D5F5AC31BAD4}"/>
                </a:ext>
              </a:extLst>
            </p:cNvPr>
            <p:cNvSpPr/>
            <p:nvPr/>
          </p:nvSpPr>
          <p:spPr>
            <a:xfrm>
              <a:off x="3242169" y="4269136"/>
              <a:ext cx="55982" cy="88202"/>
            </a:xfrm>
            <a:custGeom>
              <a:avLst/>
              <a:gdLst>
                <a:gd name="connsiteX0" fmla="*/ 3651 w 55982"/>
                <a:gd name="connsiteY0" fmla="*/ 0 h 88202"/>
                <a:gd name="connsiteX1" fmla="*/ 49608 w 55982"/>
                <a:gd name="connsiteY1" fmla="*/ 0 h 88202"/>
                <a:gd name="connsiteX2" fmla="*/ 49608 w 55982"/>
                <a:gd name="connsiteY2" fmla="*/ 9846 h 88202"/>
                <a:gd name="connsiteX3" fmla="*/ 14372 w 55982"/>
                <a:gd name="connsiteY3" fmla="*/ 9846 h 88202"/>
                <a:gd name="connsiteX4" fmla="*/ 14372 w 55982"/>
                <a:gd name="connsiteY4" fmla="*/ 31062 h 88202"/>
                <a:gd name="connsiteX5" fmla="*/ 19473 w 55982"/>
                <a:gd name="connsiteY5" fmla="*/ 29789 h 88202"/>
                <a:gd name="connsiteX6" fmla="*/ 24573 w 55982"/>
                <a:gd name="connsiteY6" fmla="*/ 29331 h 88202"/>
                <a:gd name="connsiteX7" fmla="*/ 47522 w 55982"/>
                <a:gd name="connsiteY7" fmla="*/ 37257 h 88202"/>
                <a:gd name="connsiteX8" fmla="*/ 55983 w 55982"/>
                <a:gd name="connsiteY8" fmla="*/ 58760 h 88202"/>
                <a:gd name="connsiteX9" fmla="*/ 47290 w 55982"/>
                <a:gd name="connsiteY9" fmla="*/ 80491 h 88202"/>
                <a:gd name="connsiteX10" fmla="*/ 22776 w 55982"/>
                <a:gd name="connsiteY10" fmla="*/ 88203 h 88202"/>
                <a:gd name="connsiteX11" fmla="*/ 11648 w 55982"/>
                <a:gd name="connsiteY11" fmla="*/ 87273 h 88202"/>
                <a:gd name="connsiteX12" fmla="*/ 0 w 55982"/>
                <a:gd name="connsiteY12" fmla="*/ 84497 h 88202"/>
                <a:gd name="connsiteX13" fmla="*/ 0 w 55982"/>
                <a:gd name="connsiteY13" fmla="*/ 72737 h 88202"/>
                <a:gd name="connsiteX14" fmla="*/ 10779 w 55982"/>
                <a:gd name="connsiteY14" fmla="*/ 76958 h 88202"/>
                <a:gd name="connsiteX15" fmla="*/ 22544 w 55982"/>
                <a:gd name="connsiteY15" fmla="*/ 78360 h 88202"/>
                <a:gd name="connsiteX16" fmla="*/ 38423 w 55982"/>
                <a:gd name="connsiteY16" fmla="*/ 73081 h 88202"/>
                <a:gd name="connsiteX17" fmla="*/ 44277 w 55982"/>
                <a:gd name="connsiteY17" fmla="*/ 58760 h 88202"/>
                <a:gd name="connsiteX18" fmla="*/ 38423 w 55982"/>
                <a:gd name="connsiteY18" fmla="*/ 44453 h 88202"/>
                <a:gd name="connsiteX19" fmla="*/ 22544 w 55982"/>
                <a:gd name="connsiteY19" fmla="*/ 39174 h 88202"/>
                <a:gd name="connsiteX20" fmla="*/ 13155 w 55982"/>
                <a:gd name="connsiteY20" fmla="*/ 40218 h 88202"/>
                <a:gd name="connsiteX21" fmla="*/ 3651 w 55982"/>
                <a:gd name="connsiteY21" fmla="*/ 43466 h 88202"/>
                <a:gd name="connsiteX22" fmla="*/ 3651 w 55982"/>
                <a:gd name="connsiteY22" fmla="*/ 0 h 88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982" h="88202">
                  <a:moveTo>
                    <a:pt x="3651" y="0"/>
                  </a:moveTo>
                  <a:lnTo>
                    <a:pt x="49608" y="0"/>
                  </a:lnTo>
                  <a:lnTo>
                    <a:pt x="49608" y="9846"/>
                  </a:lnTo>
                  <a:lnTo>
                    <a:pt x="14372" y="9846"/>
                  </a:lnTo>
                  <a:lnTo>
                    <a:pt x="14372" y="31062"/>
                  </a:lnTo>
                  <a:cubicBezTo>
                    <a:pt x="16072" y="30476"/>
                    <a:pt x="17772" y="30061"/>
                    <a:pt x="19473" y="29789"/>
                  </a:cubicBezTo>
                  <a:cubicBezTo>
                    <a:pt x="21172" y="29489"/>
                    <a:pt x="22872" y="29331"/>
                    <a:pt x="24573" y="29331"/>
                  </a:cubicBezTo>
                  <a:cubicBezTo>
                    <a:pt x="34231" y="29331"/>
                    <a:pt x="41881" y="31978"/>
                    <a:pt x="47522" y="37257"/>
                  </a:cubicBezTo>
                  <a:cubicBezTo>
                    <a:pt x="53163" y="42550"/>
                    <a:pt x="55983" y="49718"/>
                    <a:pt x="55983" y="58760"/>
                  </a:cubicBezTo>
                  <a:cubicBezTo>
                    <a:pt x="55983" y="68073"/>
                    <a:pt x="53086" y="75327"/>
                    <a:pt x="47290" y="80491"/>
                  </a:cubicBezTo>
                  <a:cubicBezTo>
                    <a:pt x="41495" y="85627"/>
                    <a:pt x="33324" y="88203"/>
                    <a:pt x="22776" y="88203"/>
                  </a:cubicBezTo>
                  <a:cubicBezTo>
                    <a:pt x="19144" y="88203"/>
                    <a:pt x="15435" y="87888"/>
                    <a:pt x="11648" y="87273"/>
                  </a:cubicBezTo>
                  <a:cubicBezTo>
                    <a:pt x="7902" y="86657"/>
                    <a:pt x="4019" y="85742"/>
                    <a:pt x="0" y="84497"/>
                  </a:cubicBezTo>
                  <a:lnTo>
                    <a:pt x="0" y="72737"/>
                  </a:lnTo>
                  <a:cubicBezTo>
                    <a:pt x="3478" y="74626"/>
                    <a:pt x="7070" y="76028"/>
                    <a:pt x="10779" y="76958"/>
                  </a:cubicBezTo>
                  <a:cubicBezTo>
                    <a:pt x="14488" y="77887"/>
                    <a:pt x="18410" y="78360"/>
                    <a:pt x="22544" y="78360"/>
                  </a:cubicBezTo>
                  <a:cubicBezTo>
                    <a:pt x="29228" y="78360"/>
                    <a:pt x="34522" y="76600"/>
                    <a:pt x="38423" y="73081"/>
                  </a:cubicBezTo>
                  <a:cubicBezTo>
                    <a:pt x="42326" y="69561"/>
                    <a:pt x="44277" y="64783"/>
                    <a:pt x="44277" y="58760"/>
                  </a:cubicBezTo>
                  <a:cubicBezTo>
                    <a:pt x="44277" y="52737"/>
                    <a:pt x="42326" y="47958"/>
                    <a:pt x="38423" y="44453"/>
                  </a:cubicBezTo>
                  <a:cubicBezTo>
                    <a:pt x="34522" y="40934"/>
                    <a:pt x="29228" y="39174"/>
                    <a:pt x="22544" y="39174"/>
                  </a:cubicBezTo>
                  <a:cubicBezTo>
                    <a:pt x="19414" y="39174"/>
                    <a:pt x="16284" y="39517"/>
                    <a:pt x="13155" y="40218"/>
                  </a:cubicBezTo>
                  <a:cubicBezTo>
                    <a:pt x="10065" y="40919"/>
                    <a:pt x="6897" y="41992"/>
                    <a:pt x="3651" y="43466"/>
                  </a:cubicBezTo>
                  <a:lnTo>
                    <a:pt x="3651" y="0"/>
                  </a:ln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0DE07D8F-2E53-E67C-CEE8-37A850F12C42}"/>
                </a:ext>
              </a:extLst>
            </p:cNvPr>
            <p:cNvSpPr/>
            <p:nvPr/>
          </p:nvSpPr>
          <p:spPr>
            <a:xfrm>
              <a:off x="3049586" y="3819339"/>
              <a:ext cx="59808" cy="89772"/>
            </a:xfrm>
            <a:custGeom>
              <a:avLst/>
              <a:gdLst>
                <a:gd name="connsiteX0" fmla="*/ 29905 w 59808"/>
                <a:gd name="connsiteY0" fmla="*/ 9273 h 89772"/>
                <a:gd name="connsiteX1" fmla="*/ 16285 w 59808"/>
                <a:gd name="connsiteY1" fmla="*/ 18198 h 89772"/>
                <a:gd name="connsiteX2" fmla="*/ 11764 w 59808"/>
                <a:gd name="connsiteY2" fmla="*/ 44915 h 89772"/>
                <a:gd name="connsiteX3" fmla="*/ 16285 w 59808"/>
                <a:gd name="connsiteY3" fmla="*/ 71631 h 89772"/>
                <a:gd name="connsiteX4" fmla="*/ 29905 w 59808"/>
                <a:gd name="connsiteY4" fmla="*/ 80499 h 89772"/>
                <a:gd name="connsiteX5" fmla="*/ 43523 w 59808"/>
                <a:gd name="connsiteY5" fmla="*/ 71631 h 89772"/>
                <a:gd name="connsiteX6" fmla="*/ 48103 w 59808"/>
                <a:gd name="connsiteY6" fmla="*/ 44915 h 89772"/>
                <a:gd name="connsiteX7" fmla="*/ 43523 w 59808"/>
                <a:gd name="connsiteY7" fmla="*/ 18198 h 89772"/>
                <a:gd name="connsiteX8" fmla="*/ 29905 w 59808"/>
                <a:gd name="connsiteY8" fmla="*/ 9273 h 89772"/>
                <a:gd name="connsiteX9" fmla="*/ 29905 w 59808"/>
                <a:gd name="connsiteY9" fmla="*/ 0 h 89772"/>
                <a:gd name="connsiteX10" fmla="*/ 52101 w 59808"/>
                <a:gd name="connsiteY10" fmla="*/ 11534 h 89772"/>
                <a:gd name="connsiteX11" fmla="*/ 59808 w 59808"/>
                <a:gd name="connsiteY11" fmla="*/ 44915 h 89772"/>
                <a:gd name="connsiteX12" fmla="*/ 52101 w 59808"/>
                <a:gd name="connsiteY12" fmla="*/ 78297 h 89772"/>
                <a:gd name="connsiteX13" fmla="*/ 29905 w 59808"/>
                <a:gd name="connsiteY13" fmla="*/ 89772 h 89772"/>
                <a:gd name="connsiteX14" fmla="*/ 7650 w 59808"/>
                <a:gd name="connsiteY14" fmla="*/ 78297 h 89772"/>
                <a:gd name="connsiteX15" fmla="*/ 0 w 59808"/>
                <a:gd name="connsiteY15" fmla="*/ 44915 h 89772"/>
                <a:gd name="connsiteX16" fmla="*/ 7650 w 59808"/>
                <a:gd name="connsiteY16" fmla="*/ 11534 h 89772"/>
                <a:gd name="connsiteX17" fmla="*/ 29905 w 59808"/>
                <a:gd name="connsiteY17" fmla="*/ 0 h 89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808" h="89772">
                  <a:moveTo>
                    <a:pt x="29905" y="9273"/>
                  </a:moveTo>
                  <a:cubicBezTo>
                    <a:pt x="23878" y="9273"/>
                    <a:pt x="19337" y="12248"/>
                    <a:pt x="16285" y="18198"/>
                  </a:cubicBezTo>
                  <a:cubicBezTo>
                    <a:pt x="13271" y="24109"/>
                    <a:pt x="11764" y="33015"/>
                    <a:pt x="11764" y="44915"/>
                  </a:cubicBezTo>
                  <a:cubicBezTo>
                    <a:pt x="11764" y="56777"/>
                    <a:pt x="13271" y="65681"/>
                    <a:pt x="16285" y="71631"/>
                  </a:cubicBezTo>
                  <a:cubicBezTo>
                    <a:pt x="19337" y="77543"/>
                    <a:pt x="23878" y="80499"/>
                    <a:pt x="29905" y="80499"/>
                  </a:cubicBezTo>
                  <a:cubicBezTo>
                    <a:pt x="35971" y="80499"/>
                    <a:pt x="40510" y="77543"/>
                    <a:pt x="43523" y="71631"/>
                  </a:cubicBezTo>
                  <a:cubicBezTo>
                    <a:pt x="46576" y="65681"/>
                    <a:pt x="48103" y="56777"/>
                    <a:pt x="48103" y="44915"/>
                  </a:cubicBezTo>
                  <a:cubicBezTo>
                    <a:pt x="48103" y="33015"/>
                    <a:pt x="46576" y="24109"/>
                    <a:pt x="43523" y="18198"/>
                  </a:cubicBezTo>
                  <a:cubicBezTo>
                    <a:pt x="40510" y="12248"/>
                    <a:pt x="35971" y="9273"/>
                    <a:pt x="29905" y="9273"/>
                  </a:cubicBezTo>
                  <a:moveTo>
                    <a:pt x="29905" y="0"/>
                  </a:moveTo>
                  <a:cubicBezTo>
                    <a:pt x="39603" y="0"/>
                    <a:pt x="47001" y="3844"/>
                    <a:pt x="52101" y="11534"/>
                  </a:cubicBezTo>
                  <a:cubicBezTo>
                    <a:pt x="57239" y="19184"/>
                    <a:pt x="59808" y="30310"/>
                    <a:pt x="59808" y="44915"/>
                  </a:cubicBezTo>
                  <a:cubicBezTo>
                    <a:pt x="59808" y="59481"/>
                    <a:pt x="57239" y="70608"/>
                    <a:pt x="52101" y="78297"/>
                  </a:cubicBezTo>
                  <a:cubicBezTo>
                    <a:pt x="47001" y="85946"/>
                    <a:pt x="39603" y="89772"/>
                    <a:pt x="29905" y="89772"/>
                  </a:cubicBezTo>
                  <a:cubicBezTo>
                    <a:pt x="20207" y="89772"/>
                    <a:pt x="12789" y="85946"/>
                    <a:pt x="7650" y="78297"/>
                  </a:cubicBezTo>
                  <a:cubicBezTo>
                    <a:pt x="2549" y="70608"/>
                    <a:pt x="0" y="59481"/>
                    <a:pt x="0" y="44915"/>
                  </a:cubicBezTo>
                  <a:cubicBezTo>
                    <a:pt x="0" y="30310"/>
                    <a:pt x="2549" y="19184"/>
                    <a:pt x="7650" y="11534"/>
                  </a:cubicBezTo>
                  <a:cubicBezTo>
                    <a:pt x="12789" y="3844"/>
                    <a:pt x="20207" y="0"/>
                    <a:pt x="29905" y="0"/>
                  </a:cubicBez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9EA461B4-21A5-148A-B7BC-97375945C529}"/>
                </a:ext>
              </a:extLst>
            </p:cNvPr>
            <p:cNvSpPr/>
            <p:nvPr/>
          </p:nvSpPr>
          <p:spPr>
            <a:xfrm>
              <a:off x="3129968" y="3892710"/>
              <a:ext cx="12229" cy="14719"/>
            </a:xfrm>
            <a:custGeom>
              <a:avLst/>
              <a:gdLst>
                <a:gd name="connsiteX0" fmla="*/ 0 w 12229"/>
                <a:gd name="connsiteY0" fmla="*/ 0 h 14719"/>
                <a:gd name="connsiteX1" fmla="*/ 12229 w 12229"/>
                <a:gd name="connsiteY1" fmla="*/ 0 h 14719"/>
                <a:gd name="connsiteX2" fmla="*/ 12229 w 12229"/>
                <a:gd name="connsiteY2" fmla="*/ 14720 h 14719"/>
                <a:gd name="connsiteX3" fmla="*/ 0 w 12229"/>
                <a:gd name="connsiteY3" fmla="*/ 14720 h 14719"/>
                <a:gd name="connsiteX4" fmla="*/ 0 w 12229"/>
                <a:gd name="connsiteY4" fmla="*/ 0 h 1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29" h="14719">
                  <a:moveTo>
                    <a:pt x="0" y="0"/>
                  </a:moveTo>
                  <a:lnTo>
                    <a:pt x="12229" y="0"/>
                  </a:lnTo>
                  <a:lnTo>
                    <a:pt x="12229" y="14720"/>
                  </a:lnTo>
                  <a:lnTo>
                    <a:pt x="0" y="14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0CD2D4F5-AEB5-74D3-25CC-23ABD0C5B30E}"/>
                </a:ext>
              </a:extLst>
            </p:cNvPr>
            <p:cNvSpPr/>
            <p:nvPr/>
          </p:nvSpPr>
          <p:spPr>
            <a:xfrm>
              <a:off x="3164162" y="3820904"/>
              <a:ext cx="55982" cy="88206"/>
            </a:xfrm>
            <a:custGeom>
              <a:avLst/>
              <a:gdLst>
                <a:gd name="connsiteX0" fmla="*/ 3651 w 55982"/>
                <a:gd name="connsiteY0" fmla="*/ 0 h 88206"/>
                <a:gd name="connsiteX1" fmla="*/ 49608 w 55982"/>
                <a:gd name="connsiteY1" fmla="*/ 0 h 88206"/>
                <a:gd name="connsiteX2" fmla="*/ 49608 w 55982"/>
                <a:gd name="connsiteY2" fmla="*/ 9853 h 88206"/>
                <a:gd name="connsiteX3" fmla="*/ 14372 w 55982"/>
                <a:gd name="connsiteY3" fmla="*/ 9853 h 88206"/>
                <a:gd name="connsiteX4" fmla="*/ 14372 w 55982"/>
                <a:gd name="connsiteY4" fmla="*/ 31064 h 88206"/>
                <a:gd name="connsiteX5" fmla="*/ 19473 w 55982"/>
                <a:gd name="connsiteY5" fmla="*/ 29789 h 88206"/>
                <a:gd name="connsiteX6" fmla="*/ 24571 w 55982"/>
                <a:gd name="connsiteY6" fmla="*/ 29326 h 88206"/>
                <a:gd name="connsiteX7" fmla="*/ 47522 w 55982"/>
                <a:gd name="connsiteY7" fmla="*/ 37264 h 88206"/>
                <a:gd name="connsiteX8" fmla="*/ 55983 w 55982"/>
                <a:gd name="connsiteY8" fmla="*/ 58766 h 88206"/>
                <a:gd name="connsiteX9" fmla="*/ 47290 w 55982"/>
                <a:gd name="connsiteY9" fmla="*/ 80499 h 88206"/>
                <a:gd name="connsiteX10" fmla="*/ 22776 w 55982"/>
                <a:gd name="connsiteY10" fmla="*/ 88207 h 88206"/>
                <a:gd name="connsiteX11" fmla="*/ 11648 w 55982"/>
                <a:gd name="connsiteY11" fmla="*/ 87280 h 88206"/>
                <a:gd name="connsiteX12" fmla="*/ 0 w 55982"/>
                <a:gd name="connsiteY12" fmla="*/ 84497 h 88206"/>
                <a:gd name="connsiteX13" fmla="*/ 0 w 55982"/>
                <a:gd name="connsiteY13" fmla="*/ 72733 h 88206"/>
                <a:gd name="connsiteX14" fmla="*/ 10779 w 55982"/>
                <a:gd name="connsiteY14" fmla="*/ 76963 h 88206"/>
                <a:gd name="connsiteX15" fmla="*/ 22544 w 55982"/>
                <a:gd name="connsiteY15" fmla="*/ 78354 h 88206"/>
                <a:gd name="connsiteX16" fmla="*/ 38423 w 55982"/>
                <a:gd name="connsiteY16" fmla="*/ 73081 h 88206"/>
                <a:gd name="connsiteX17" fmla="*/ 44276 w 55982"/>
                <a:gd name="connsiteY17" fmla="*/ 58766 h 88206"/>
                <a:gd name="connsiteX18" fmla="*/ 38423 w 55982"/>
                <a:gd name="connsiteY18" fmla="*/ 44450 h 88206"/>
                <a:gd name="connsiteX19" fmla="*/ 22544 w 55982"/>
                <a:gd name="connsiteY19" fmla="*/ 39177 h 88206"/>
                <a:gd name="connsiteX20" fmla="*/ 13155 w 55982"/>
                <a:gd name="connsiteY20" fmla="*/ 40220 h 88206"/>
                <a:gd name="connsiteX21" fmla="*/ 3651 w 55982"/>
                <a:gd name="connsiteY21" fmla="*/ 43466 h 88206"/>
                <a:gd name="connsiteX22" fmla="*/ 3651 w 55982"/>
                <a:gd name="connsiteY22" fmla="*/ 0 h 88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982" h="88206">
                  <a:moveTo>
                    <a:pt x="3651" y="0"/>
                  </a:moveTo>
                  <a:lnTo>
                    <a:pt x="49608" y="0"/>
                  </a:lnTo>
                  <a:lnTo>
                    <a:pt x="49608" y="9853"/>
                  </a:lnTo>
                  <a:lnTo>
                    <a:pt x="14372" y="9853"/>
                  </a:lnTo>
                  <a:lnTo>
                    <a:pt x="14372" y="31064"/>
                  </a:lnTo>
                  <a:cubicBezTo>
                    <a:pt x="16072" y="30484"/>
                    <a:pt x="17772" y="30059"/>
                    <a:pt x="19473" y="29789"/>
                  </a:cubicBezTo>
                  <a:cubicBezTo>
                    <a:pt x="21172" y="29480"/>
                    <a:pt x="22872" y="29326"/>
                    <a:pt x="24571" y="29326"/>
                  </a:cubicBezTo>
                  <a:cubicBezTo>
                    <a:pt x="34231" y="29326"/>
                    <a:pt x="41881" y="31972"/>
                    <a:pt x="47522" y="37264"/>
                  </a:cubicBezTo>
                  <a:cubicBezTo>
                    <a:pt x="53163" y="42558"/>
                    <a:pt x="55983" y="49725"/>
                    <a:pt x="55983" y="58766"/>
                  </a:cubicBezTo>
                  <a:cubicBezTo>
                    <a:pt x="55983" y="68078"/>
                    <a:pt x="53086" y="75321"/>
                    <a:pt x="47290" y="80499"/>
                  </a:cubicBezTo>
                  <a:cubicBezTo>
                    <a:pt x="41495" y="85637"/>
                    <a:pt x="33324" y="88207"/>
                    <a:pt x="22776" y="88207"/>
                  </a:cubicBezTo>
                  <a:cubicBezTo>
                    <a:pt x="19144" y="88207"/>
                    <a:pt x="15435" y="87898"/>
                    <a:pt x="11648" y="87280"/>
                  </a:cubicBezTo>
                  <a:cubicBezTo>
                    <a:pt x="7900" y="86660"/>
                    <a:pt x="4017" y="85733"/>
                    <a:pt x="0" y="84497"/>
                  </a:cubicBezTo>
                  <a:lnTo>
                    <a:pt x="0" y="72733"/>
                  </a:lnTo>
                  <a:cubicBezTo>
                    <a:pt x="3476" y="74626"/>
                    <a:pt x="7069" y="76036"/>
                    <a:pt x="10779" y="76963"/>
                  </a:cubicBezTo>
                  <a:cubicBezTo>
                    <a:pt x="14488" y="77890"/>
                    <a:pt x="18410" y="78354"/>
                    <a:pt x="22544" y="78354"/>
                  </a:cubicBezTo>
                  <a:cubicBezTo>
                    <a:pt x="29228" y="78354"/>
                    <a:pt x="34522" y="76596"/>
                    <a:pt x="38423" y="73081"/>
                  </a:cubicBezTo>
                  <a:cubicBezTo>
                    <a:pt x="42324" y="69565"/>
                    <a:pt x="44276" y="64793"/>
                    <a:pt x="44276" y="58766"/>
                  </a:cubicBezTo>
                  <a:cubicBezTo>
                    <a:pt x="44276" y="52738"/>
                    <a:pt x="42324" y="47967"/>
                    <a:pt x="38423" y="44450"/>
                  </a:cubicBezTo>
                  <a:cubicBezTo>
                    <a:pt x="34522" y="40935"/>
                    <a:pt x="29228" y="39177"/>
                    <a:pt x="22544" y="39177"/>
                  </a:cubicBezTo>
                  <a:cubicBezTo>
                    <a:pt x="19414" y="39177"/>
                    <a:pt x="16284" y="39525"/>
                    <a:pt x="13155" y="40220"/>
                  </a:cubicBezTo>
                  <a:cubicBezTo>
                    <a:pt x="10063" y="40915"/>
                    <a:pt x="6896" y="41997"/>
                    <a:pt x="3651" y="43466"/>
                  </a:cubicBezTo>
                  <a:lnTo>
                    <a:pt x="3651" y="0"/>
                  </a:ln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C74A81D3-DE91-A2D2-A25F-E0291C90BFCE}"/>
                </a:ext>
              </a:extLst>
            </p:cNvPr>
            <p:cNvSpPr/>
            <p:nvPr/>
          </p:nvSpPr>
          <p:spPr>
            <a:xfrm>
              <a:off x="3238343" y="3819339"/>
              <a:ext cx="59808" cy="89772"/>
            </a:xfrm>
            <a:custGeom>
              <a:avLst/>
              <a:gdLst>
                <a:gd name="connsiteX0" fmla="*/ 29905 w 59808"/>
                <a:gd name="connsiteY0" fmla="*/ 9273 h 89772"/>
                <a:gd name="connsiteX1" fmla="*/ 16285 w 59808"/>
                <a:gd name="connsiteY1" fmla="*/ 18198 h 89772"/>
                <a:gd name="connsiteX2" fmla="*/ 11764 w 59808"/>
                <a:gd name="connsiteY2" fmla="*/ 44915 h 89772"/>
                <a:gd name="connsiteX3" fmla="*/ 16285 w 59808"/>
                <a:gd name="connsiteY3" fmla="*/ 71631 h 89772"/>
                <a:gd name="connsiteX4" fmla="*/ 29905 w 59808"/>
                <a:gd name="connsiteY4" fmla="*/ 80499 h 89772"/>
                <a:gd name="connsiteX5" fmla="*/ 43523 w 59808"/>
                <a:gd name="connsiteY5" fmla="*/ 71631 h 89772"/>
                <a:gd name="connsiteX6" fmla="*/ 48103 w 59808"/>
                <a:gd name="connsiteY6" fmla="*/ 44915 h 89772"/>
                <a:gd name="connsiteX7" fmla="*/ 43523 w 59808"/>
                <a:gd name="connsiteY7" fmla="*/ 18198 h 89772"/>
                <a:gd name="connsiteX8" fmla="*/ 29905 w 59808"/>
                <a:gd name="connsiteY8" fmla="*/ 9273 h 89772"/>
                <a:gd name="connsiteX9" fmla="*/ 29905 w 59808"/>
                <a:gd name="connsiteY9" fmla="*/ 0 h 89772"/>
                <a:gd name="connsiteX10" fmla="*/ 52101 w 59808"/>
                <a:gd name="connsiteY10" fmla="*/ 11534 h 89772"/>
                <a:gd name="connsiteX11" fmla="*/ 59808 w 59808"/>
                <a:gd name="connsiteY11" fmla="*/ 44915 h 89772"/>
                <a:gd name="connsiteX12" fmla="*/ 52101 w 59808"/>
                <a:gd name="connsiteY12" fmla="*/ 78297 h 89772"/>
                <a:gd name="connsiteX13" fmla="*/ 29905 w 59808"/>
                <a:gd name="connsiteY13" fmla="*/ 89772 h 89772"/>
                <a:gd name="connsiteX14" fmla="*/ 7650 w 59808"/>
                <a:gd name="connsiteY14" fmla="*/ 78297 h 89772"/>
                <a:gd name="connsiteX15" fmla="*/ 0 w 59808"/>
                <a:gd name="connsiteY15" fmla="*/ 44915 h 89772"/>
                <a:gd name="connsiteX16" fmla="*/ 7650 w 59808"/>
                <a:gd name="connsiteY16" fmla="*/ 11534 h 89772"/>
                <a:gd name="connsiteX17" fmla="*/ 29905 w 59808"/>
                <a:gd name="connsiteY17" fmla="*/ 0 h 89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808" h="89772">
                  <a:moveTo>
                    <a:pt x="29905" y="9273"/>
                  </a:moveTo>
                  <a:cubicBezTo>
                    <a:pt x="23878" y="9273"/>
                    <a:pt x="19337" y="12248"/>
                    <a:pt x="16285" y="18198"/>
                  </a:cubicBezTo>
                  <a:cubicBezTo>
                    <a:pt x="13271" y="24109"/>
                    <a:pt x="11764" y="33015"/>
                    <a:pt x="11764" y="44915"/>
                  </a:cubicBezTo>
                  <a:cubicBezTo>
                    <a:pt x="11764" y="56777"/>
                    <a:pt x="13271" y="65681"/>
                    <a:pt x="16285" y="71631"/>
                  </a:cubicBezTo>
                  <a:cubicBezTo>
                    <a:pt x="19337" y="77543"/>
                    <a:pt x="23878" y="80499"/>
                    <a:pt x="29905" y="80499"/>
                  </a:cubicBezTo>
                  <a:cubicBezTo>
                    <a:pt x="35971" y="80499"/>
                    <a:pt x="40510" y="77543"/>
                    <a:pt x="43523" y="71631"/>
                  </a:cubicBezTo>
                  <a:cubicBezTo>
                    <a:pt x="46576" y="65681"/>
                    <a:pt x="48103" y="56777"/>
                    <a:pt x="48103" y="44915"/>
                  </a:cubicBezTo>
                  <a:cubicBezTo>
                    <a:pt x="48103" y="33015"/>
                    <a:pt x="46576" y="24109"/>
                    <a:pt x="43523" y="18198"/>
                  </a:cubicBezTo>
                  <a:cubicBezTo>
                    <a:pt x="40510" y="12248"/>
                    <a:pt x="35971" y="9273"/>
                    <a:pt x="29905" y="9273"/>
                  </a:cubicBezTo>
                  <a:moveTo>
                    <a:pt x="29905" y="0"/>
                  </a:moveTo>
                  <a:cubicBezTo>
                    <a:pt x="39603" y="0"/>
                    <a:pt x="47001" y="3844"/>
                    <a:pt x="52101" y="11534"/>
                  </a:cubicBezTo>
                  <a:cubicBezTo>
                    <a:pt x="57239" y="19184"/>
                    <a:pt x="59808" y="30310"/>
                    <a:pt x="59808" y="44915"/>
                  </a:cubicBezTo>
                  <a:cubicBezTo>
                    <a:pt x="59808" y="59481"/>
                    <a:pt x="57239" y="70608"/>
                    <a:pt x="52101" y="78297"/>
                  </a:cubicBezTo>
                  <a:cubicBezTo>
                    <a:pt x="47001" y="85946"/>
                    <a:pt x="39603" y="89772"/>
                    <a:pt x="29905" y="89772"/>
                  </a:cubicBezTo>
                  <a:cubicBezTo>
                    <a:pt x="20207" y="89772"/>
                    <a:pt x="12789" y="85946"/>
                    <a:pt x="7650" y="78297"/>
                  </a:cubicBezTo>
                  <a:cubicBezTo>
                    <a:pt x="2549" y="70608"/>
                    <a:pt x="0" y="59481"/>
                    <a:pt x="0" y="44915"/>
                  </a:cubicBezTo>
                  <a:cubicBezTo>
                    <a:pt x="0" y="30310"/>
                    <a:pt x="2549" y="19184"/>
                    <a:pt x="7650" y="11534"/>
                  </a:cubicBezTo>
                  <a:cubicBezTo>
                    <a:pt x="12789" y="3844"/>
                    <a:pt x="20207" y="0"/>
                    <a:pt x="29905" y="0"/>
                  </a:cubicBez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1E3D09E1-BE39-CC81-0A57-0BC73BC7942C}"/>
                </a:ext>
              </a:extLst>
            </p:cNvPr>
            <p:cNvSpPr/>
            <p:nvPr/>
          </p:nvSpPr>
          <p:spPr>
            <a:xfrm>
              <a:off x="3052078" y="3371108"/>
              <a:ext cx="59808" cy="89770"/>
            </a:xfrm>
            <a:custGeom>
              <a:avLst/>
              <a:gdLst>
                <a:gd name="connsiteX0" fmla="*/ 29905 w 59808"/>
                <a:gd name="connsiteY0" fmla="*/ 9272 h 89770"/>
                <a:gd name="connsiteX1" fmla="*/ 16285 w 59808"/>
                <a:gd name="connsiteY1" fmla="*/ 18196 h 89770"/>
                <a:gd name="connsiteX2" fmla="*/ 11764 w 59808"/>
                <a:gd name="connsiteY2" fmla="*/ 44914 h 89770"/>
                <a:gd name="connsiteX3" fmla="*/ 16285 w 59808"/>
                <a:gd name="connsiteY3" fmla="*/ 71631 h 89770"/>
                <a:gd name="connsiteX4" fmla="*/ 29905 w 59808"/>
                <a:gd name="connsiteY4" fmla="*/ 80498 h 89770"/>
                <a:gd name="connsiteX5" fmla="*/ 43523 w 59808"/>
                <a:gd name="connsiteY5" fmla="*/ 71631 h 89770"/>
                <a:gd name="connsiteX6" fmla="*/ 48103 w 59808"/>
                <a:gd name="connsiteY6" fmla="*/ 44914 h 89770"/>
                <a:gd name="connsiteX7" fmla="*/ 43523 w 59808"/>
                <a:gd name="connsiteY7" fmla="*/ 18196 h 89770"/>
                <a:gd name="connsiteX8" fmla="*/ 29905 w 59808"/>
                <a:gd name="connsiteY8" fmla="*/ 9272 h 89770"/>
                <a:gd name="connsiteX9" fmla="*/ 29905 w 59808"/>
                <a:gd name="connsiteY9" fmla="*/ 0 h 89770"/>
                <a:gd name="connsiteX10" fmla="*/ 52101 w 59808"/>
                <a:gd name="connsiteY10" fmla="*/ 11532 h 89770"/>
                <a:gd name="connsiteX11" fmla="*/ 59808 w 59808"/>
                <a:gd name="connsiteY11" fmla="*/ 44914 h 89770"/>
                <a:gd name="connsiteX12" fmla="*/ 52101 w 59808"/>
                <a:gd name="connsiteY12" fmla="*/ 78295 h 89770"/>
                <a:gd name="connsiteX13" fmla="*/ 29905 w 59808"/>
                <a:gd name="connsiteY13" fmla="*/ 89771 h 89770"/>
                <a:gd name="connsiteX14" fmla="*/ 7650 w 59808"/>
                <a:gd name="connsiteY14" fmla="*/ 78295 h 89770"/>
                <a:gd name="connsiteX15" fmla="*/ 0 w 59808"/>
                <a:gd name="connsiteY15" fmla="*/ 44914 h 89770"/>
                <a:gd name="connsiteX16" fmla="*/ 7650 w 59808"/>
                <a:gd name="connsiteY16" fmla="*/ 11532 h 89770"/>
                <a:gd name="connsiteX17" fmla="*/ 29905 w 59808"/>
                <a:gd name="connsiteY17" fmla="*/ 0 h 89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808" h="89770">
                  <a:moveTo>
                    <a:pt x="29905" y="9272"/>
                  </a:moveTo>
                  <a:cubicBezTo>
                    <a:pt x="23878" y="9272"/>
                    <a:pt x="19337" y="12246"/>
                    <a:pt x="16285" y="18196"/>
                  </a:cubicBezTo>
                  <a:cubicBezTo>
                    <a:pt x="13271" y="24108"/>
                    <a:pt x="11764" y="33014"/>
                    <a:pt x="11764" y="44914"/>
                  </a:cubicBezTo>
                  <a:cubicBezTo>
                    <a:pt x="11764" y="56775"/>
                    <a:pt x="13271" y="65681"/>
                    <a:pt x="16285" y="71631"/>
                  </a:cubicBezTo>
                  <a:cubicBezTo>
                    <a:pt x="19337" y="77543"/>
                    <a:pt x="23878" y="80498"/>
                    <a:pt x="29905" y="80498"/>
                  </a:cubicBezTo>
                  <a:cubicBezTo>
                    <a:pt x="35971" y="80498"/>
                    <a:pt x="40510" y="77543"/>
                    <a:pt x="43523" y="71631"/>
                  </a:cubicBezTo>
                  <a:cubicBezTo>
                    <a:pt x="46576" y="65681"/>
                    <a:pt x="48103" y="56775"/>
                    <a:pt x="48103" y="44914"/>
                  </a:cubicBezTo>
                  <a:cubicBezTo>
                    <a:pt x="48103" y="33014"/>
                    <a:pt x="46576" y="24108"/>
                    <a:pt x="43523" y="18196"/>
                  </a:cubicBezTo>
                  <a:cubicBezTo>
                    <a:pt x="40510" y="12246"/>
                    <a:pt x="35971" y="9272"/>
                    <a:pt x="29905" y="9272"/>
                  </a:cubicBezTo>
                  <a:moveTo>
                    <a:pt x="29905" y="0"/>
                  </a:moveTo>
                  <a:cubicBezTo>
                    <a:pt x="39602" y="0"/>
                    <a:pt x="47001" y="3844"/>
                    <a:pt x="52101" y="11532"/>
                  </a:cubicBezTo>
                  <a:cubicBezTo>
                    <a:pt x="57239" y="19182"/>
                    <a:pt x="59808" y="30310"/>
                    <a:pt x="59808" y="44914"/>
                  </a:cubicBezTo>
                  <a:cubicBezTo>
                    <a:pt x="59808" y="59479"/>
                    <a:pt x="57239" y="70607"/>
                    <a:pt x="52101" y="78295"/>
                  </a:cubicBezTo>
                  <a:cubicBezTo>
                    <a:pt x="47001" y="85945"/>
                    <a:pt x="39602" y="89771"/>
                    <a:pt x="29905" y="89771"/>
                  </a:cubicBezTo>
                  <a:cubicBezTo>
                    <a:pt x="20207" y="89771"/>
                    <a:pt x="12789" y="85945"/>
                    <a:pt x="7650" y="78295"/>
                  </a:cubicBezTo>
                  <a:cubicBezTo>
                    <a:pt x="2549" y="70607"/>
                    <a:pt x="0" y="59479"/>
                    <a:pt x="0" y="44914"/>
                  </a:cubicBezTo>
                  <a:cubicBezTo>
                    <a:pt x="0" y="30310"/>
                    <a:pt x="2549" y="19182"/>
                    <a:pt x="7650" y="11532"/>
                  </a:cubicBezTo>
                  <a:cubicBezTo>
                    <a:pt x="12789" y="3844"/>
                    <a:pt x="20207" y="0"/>
                    <a:pt x="29905" y="0"/>
                  </a:cubicBez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92596345-4121-645F-1089-B034EEFE6FE2}"/>
                </a:ext>
              </a:extLst>
            </p:cNvPr>
            <p:cNvSpPr/>
            <p:nvPr/>
          </p:nvSpPr>
          <p:spPr>
            <a:xfrm>
              <a:off x="3132461" y="3444478"/>
              <a:ext cx="12227" cy="14719"/>
            </a:xfrm>
            <a:custGeom>
              <a:avLst/>
              <a:gdLst>
                <a:gd name="connsiteX0" fmla="*/ 0 w 12227"/>
                <a:gd name="connsiteY0" fmla="*/ 0 h 14719"/>
                <a:gd name="connsiteX1" fmla="*/ 12228 w 12227"/>
                <a:gd name="connsiteY1" fmla="*/ 0 h 14719"/>
                <a:gd name="connsiteX2" fmla="*/ 12228 w 12227"/>
                <a:gd name="connsiteY2" fmla="*/ 14720 h 14719"/>
                <a:gd name="connsiteX3" fmla="*/ 0 w 12227"/>
                <a:gd name="connsiteY3" fmla="*/ 14720 h 14719"/>
                <a:gd name="connsiteX4" fmla="*/ 0 w 12227"/>
                <a:gd name="connsiteY4" fmla="*/ 0 h 1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27" h="14719">
                  <a:moveTo>
                    <a:pt x="0" y="0"/>
                  </a:moveTo>
                  <a:lnTo>
                    <a:pt x="12228" y="0"/>
                  </a:lnTo>
                  <a:lnTo>
                    <a:pt x="12228" y="14720"/>
                  </a:lnTo>
                  <a:lnTo>
                    <a:pt x="0" y="14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E898365-583F-2119-4494-E684A782EBD9}"/>
                </a:ext>
              </a:extLst>
            </p:cNvPr>
            <p:cNvSpPr/>
            <p:nvPr/>
          </p:nvSpPr>
          <p:spPr>
            <a:xfrm>
              <a:off x="3167234" y="3372672"/>
              <a:ext cx="55635" cy="86525"/>
            </a:xfrm>
            <a:custGeom>
              <a:avLst/>
              <a:gdLst>
                <a:gd name="connsiteX0" fmla="*/ 0 w 55635"/>
                <a:gd name="connsiteY0" fmla="*/ 0 h 86525"/>
                <a:gd name="connsiteX1" fmla="*/ 55635 w 55635"/>
                <a:gd name="connsiteY1" fmla="*/ 0 h 86525"/>
                <a:gd name="connsiteX2" fmla="*/ 55635 w 55635"/>
                <a:gd name="connsiteY2" fmla="*/ 4984 h 86525"/>
                <a:gd name="connsiteX3" fmla="*/ 24224 w 55635"/>
                <a:gd name="connsiteY3" fmla="*/ 86526 h 86525"/>
                <a:gd name="connsiteX4" fmla="*/ 11996 w 55635"/>
                <a:gd name="connsiteY4" fmla="*/ 86526 h 86525"/>
                <a:gd name="connsiteX5" fmla="*/ 41552 w 55635"/>
                <a:gd name="connsiteY5" fmla="*/ 9853 h 86525"/>
                <a:gd name="connsiteX6" fmla="*/ 0 w 55635"/>
                <a:gd name="connsiteY6" fmla="*/ 9853 h 86525"/>
                <a:gd name="connsiteX7" fmla="*/ 0 w 55635"/>
                <a:gd name="connsiteY7" fmla="*/ 0 h 8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635" h="86525">
                  <a:moveTo>
                    <a:pt x="0" y="0"/>
                  </a:moveTo>
                  <a:lnTo>
                    <a:pt x="55635" y="0"/>
                  </a:lnTo>
                  <a:lnTo>
                    <a:pt x="55635" y="4984"/>
                  </a:lnTo>
                  <a:lnTo>
                    <a:pt x="24224" y="86526"/>
                  </a:lnTo>
                  <a:lnTo>
                    <a:pt x="11996" y="86526"/>
                  </a:lnTo>
                  <a:lnTo>
                    <a:pt x="41552" y="9853"/>
                  </a:lnTo>
                  <a:lnTo>
                    <a:pt x="0" y="9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8553227-2A6F-9042-48F3-87E3DDE1D73C}"/>
                </a:ext>
              </a:extLst>
            </p:cNvPr>
            <p:cNvSpPr/>
            <p:nvPr/>
          </p:nvSpPr>
          <p:spPr>
            <a:xfrm>
              <a:off x="3242169" y="3372672"/>
              <a:ext cx="55982" cy="88206"/>
            </a:xfrm>
            <a:custGeom>
              <a:avLst/>
              <a:gdLst>
                <a:gd name="connsiteX0" fmla="*/ 3651 w 55982"/>
                <a:gd name="connsiteY0" fmla="*/ 0 h 88206"/>
                <a:gd name="connsiteX1" fmla="*/ 49608 w 55982"/>
                <a:gd name="connsiteY1" fmla="*/ 0 h 88206"/>
                <a:gd name="connsiteX2" fmla="*/ 49608 w 55982"/>
                <a:gd name="connsiteY2" fmla="*/ 9853 h 88206"/>
                <a:gd name="connsiteX3" fmla="*/ 14372 w 55982"/>
                <a:gd name="connsiteY3" fmla="*/ 9853 h 88206"/>
                <a:gd name="connsiteX4" fmla="*/ 14372 w 55982"/>
                <a:gd name="connsiteY4" fmla="*/ 31064 h 88206"/>
                <a:gd name="connsiteX5" fmla="*/ 19473 w 55982"/>
                <a:gd name="connsiteY5" fmla="*/ 29789 h 88206"/>
                <a:gd name="connsiteX6" fmla="*/ 24573 w 55982"/>
                <a:gd name="connsiteY6" fmla="*/ 29325 h 88206"/>
                <a:gd name="connsiteX7" fmla="*/ 47522 w 55982"/>
                <a:gd name="connsiteY7" fmla="*/ 37266 h 88206"/>
                <a:gd name="connsiteX8" fmla="*/ 55983 w 55982"/>
                <a:gd name="connsiteY8" fmla="*/ 58767 h 88206"/>
                <a:gd name="connsiteX9" fmla="*/ 47290 w 55982"/>
                <a:gd name="connsiteY9" fmla="*/ 80498 h 88206"/>
                <a:gd name="connsiteX10" fmla="*/ 22776 w 55982"/>
                <a:gd name="connsiteY10" fmla="*/ 88207 h 88206"/>
                <a:gd name="connsiteX11" fmla="*/ 11648 w 55982"/>
                <a:gd name="connsiteY11" fmla="*/ 87280 h 88206"/>
                <a:gd name="connsiteX12" fmla="*/ 0 w 55982"/>
                <a:gd name="connsiteY12" fmla="*/ 84499 h 88206"/>
                <a:gd name="connsiteX13" fmla="*/ 0 w 55982"/>
                <a:gd name="connsiteY13" fmla="*/ 72733 h 88206"/>
                <a:gd name="connsiteX14" fmla="*/ 10779 w 55982"/>
                <a:gd name="connsiteY14" fmla="*/ 76963 h 88206"/>
                <a:gd name="connsiteX15" fmla="*/ 22544 w 55982"/>
                <a:gd name="connsiteY15" fmla="*/ 78355 h 88206"/>
                <a:gd name="connsiteX16" fmla="*/ 38423 w 55982"/>
                <a:gd name="connsiteY16" fmla="*/ 73081 h 88206"/>
                <a:gd name="connsiteX17" fmla="*/ 44277 w 55982"/>
                <a:gd name="connsiteY17" fmla="*/ 58767 h 88206"/>
                <a:gd name="connsiteX18" fmla="*/ 38423 w 55982"/>
                <a:gd name="connsiteY18" fmla="*/ 44452 h 88206"/>
                <a:gd name="connsiteX19" fmla="*/ 22544 w 55982"/>
                <a:gd name="connsiteY19" fmla="*/ 39177 h 88206"/>
                <a:gd name="connsiteX20" fmla="*/ 13155 w 55982"/>
                <a:gd name="connsiteY20" fmla="*/ 40221 h 88206"/>
                <a:gd name="connsiteX21" fmla="*/ 3651 w 55982"/>
                <a:gd name="connsiteY21" fmla="*/ 43466 h 88206"/>
                <a:gd name="connsiteX22" fmla="*/ 3651 w 55982"/>
                <a:gd name="connsiteY22" fmla="*/ 0 h 88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982" h="88206">
                  <a:moveTo>
                    <a:pt x="3651" y="0"/>
                  </a:moveTo>
                  <a:lnTo>
                    <a:pt x="49608" y="0"/>
                  </a:lnTo>
                  <a:lnTo>
                    <a:pt x="49608" y="9853"/>
                  </a:lnTo>
                  <a:lnTo>
                    <a:pt x="14372" y="9853"/>
                  </a:lnTo>
                  <a:lnTo>
                    <a:pt x="14372" y="31064"/>
                  </a:lnTo>
                  <a:cubicBezTo>
                    <a:pt x="16072" y="30484"/>
                    <a:pt x="17772" y="30059"/>
                    <a:pt x="19473" y="29789"/>
                  </a:cubicBezTo>
                  <a:cubicBezTo>
                    <a:pt x="21172" y="29480"/>
                    <a:pt x="22872" y="29325"/>
                    <a:pt x="24573" y="29325"/>
                  </a:cubicBezTo>
                  <a:cubicBezTo>
                    <a:pt x="34231" y="29325"/>
                    <a:pt x="41881" y="31972"/>
                    <a:pt x="47522" y="37266"/>
                  </a:cubicBezTo>
                  <a:cubicBezTo>
                    <a:pt x="53163" y="42558"/>
                    <a:pt x="55983" y="49725"/>
                    <a:pt x="55983" y="58767"/>
                  </a:cubicBezTo>
                  <a:cubicBezTo>
                    <a:pt x="55983" y="68078"/>
                    <a:pt x="53086" y="75321"/>
                    <a:pt x="47290" y="80498"/>
                  </a:cubicBezTo>
                  <a:cubicBezTo>
                    <a:pt x="41495" y="85637"/>
                    <a:pt x="33324" y="88207"/>
                    <a:pt x="22776" y="88207"/>
                  </a:cubicBezTo>
                  <a:cubicBezTo>
                    <a:pt x="19144" y="88207"/>
                    <a:pt x="15435" y="87898"/>
                    <a:pt x="11648" y="87280"/>
                  </a:cubicBezTo>
                  <a:cubicBezTo>
                    <a:pt x="7902" y="86662"/>
                    <a:pt x="4019" y="85735"/>
                    <a:pt x="0" y="84499"/>
                  </a:cubicBezTo>
                  <a:lnTo>
                    <a:pt x="0" y="72733"/>
                  </a:lnTo>
                  <a:cubicBezTo>
                    <a:pt x="3478" y="74626"/>
                    <a:pt x="7070" y="76036"/>
                    <a:pt x="10779" y="76963"/>
                  </a:cubicBezTo>
                  <a:cubicBezTo>
                    <a:pt x="14488" y="77892"/>
                    <a:pt x="18410" y="78355"/>
                    <a:pt x="22544" y="78355"/>
                  </a:cubicBezTo>
                  <a:cubicBezTo>
                    <a:pt x="29228" y="78355"/>
                    <a:pt x="34522" y="76597"/>
                    <a:pt x="38423" y="73081"/>
                  </a:cubicBezTo>
                  <a:cubicBezTo>
                    <a:pt x="42326" y="69565"/>
                    <a:pt x="44277" y="64794"/>
                    <a:pt x="44277" y="58767"/>
                  </a:cubicBezTo>
                  <a:cubicBezTo>
                    <a:pt x="44277" y="52740"/>
                    <a:pt x="42326" y="47967"/>
                    <a:pt x="38423" y="44452"/>
                  </a:cubicBezTo>
                  <a:cubicBezTo>
                    <a:pt x="34522" y="40935"/>
                    <a:pt x="29228" y="39177"/>
                    <a:pt x="22544" y="39177"/>
                  </a:cubicBezTo>
                  <a:cubicBezTo>
                    <a:pt x="19414" y="39177"/>
                    <a:pt x="16284" y="39525"/>
                    <a:pt x="13155" y="40221"/>
                  </a:cubicBezTo>
                  <a:cubicBezTo>
                    <a:pt x="10065" y="40917"/>
                    <a:pt x="6897" y="41998"/>
                    <a:pt x="3651" y="43466"/>
                  </a:cubicBezTo>
                  <a:lnTo>
                    <a:pt x="3651" y="0"/>
                  </a:ln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C4292ADE-FC32-E9ED-B9EB-6E1F3B4F5239}"/>
                </a:ext>
              </a:extLst>
            </p:cNvPr>
            <p:cNvSpPr/>
            <p:nvPr/>
          </p:nvSpPr>
          <p:spPr>
            <a:xfrm>
              <a:off x="3054802" y="2924441"/>
              <a:ext cx="51522" cy="86526"/>
            </a:xfrm>
            <a:custGeom>
              <a:avLst/>
              <a:gdLst>
                <a:gd name="connsiteX0" fmla="*/ 1681 w 51522"/>
                <a:gd name="connsiteY0" fmla="*/ 76673 h 86526"/>
                <a:gd name="connsiteX1" fmla="*/ 20806 w 51522"/>
                <a:gd name="connsiteY1" fmla="*/ 76673 h 86526"/>
                <a:gd name="connsiteX2" fmla="*/ 20806 w 51522"/>
                <a:gd name="connsiteY2" fmla="*/ 10664 h 86526"/>
                <a:gd name="connsiteX3" fmla="*/ 0 w 51522"/>
                <a:gd name="connsiteY3" fmla="*/ 14836 h 86526"/>
                <a:gd name="connsiteX4" fmla="*/ 0 w 51522"/>
                <a:gd name="connsiteY4" fmla="*/ 4173 h 86526"/>
                <a:gd name="connsiteX5" fmla="*/ 20690 w 51522"/>
                <a:gd name="connsiteY5" fmla="*/ 0 h 86526"/>
                <a:gd name="connsiteX6" fmla="*/ 32397 w 51522"/>
                <a:gd name="connsiteY6" fmla="*/ 0 h 86526"/>
                <a:gd name="connsiteX7" fmla="*/ 32397 w 51522"/>
                <a:gd name="connsiteY7" fmla="*/ 76673 h 86526"/>
                <a:gd name="connsiteX8" fmla="*/ 51522 w 51522"/>
                <a:gd name="connsiteY8" fmla="*/ 76673 h 86526"/>
                <a:gd name="connsiteX9" fmla="*/ 51522 w 51522"/>
                <a:gd name="connsiteY9" fmla="*/ 86526 h 86526"/>
                <a:gd name="connsiteX10" fmla="*/ 1681 w 51522"/>
                <a:gd name="connsiteY10" fmla="*/ 86526 h 86526"/>
                <a:gd name="connsiteX11" fmla="*/ 1681 w 51522"/>
                <a:gd name="connsiteY11" fmla="*/ 76673 h 8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522" h="86526">
                  <a:moveTo>
                    <a:pt x="1681" y="76673"/>
                  </a:moveTo>
                  <a:lnTo>
                    <a:pt x="20806" y="76673"/>
                  </a:lnTo>
                  <a:lnTo>
                    <a:pt x="20806" y="10664"/>
                  </a:lnTo>
                  <a:lnTo>
                    <a:pt x="0" y="14836"/>
                  </a:lnTo>
                  <a:lnTo>
                    <a:pt x="0" y="4173"/>
                  </a:lnTo>
                  <a:lnTo>
                    <a:pt x="20690" y="0"/>
                  </a:lnTo>
                  <a:lnTo>
                    <a:pt x="32397" y="0"/>
                  </a:lnTo>
                  <a:lnTo>
                    <a:pt x="32397" y="76673"/>
                  </a:lnTo>
                  <a:lnTo>
                    <a:pt x="51522" y="76673"/>
                  </a:lnTo>
                  <a:lnTo>
                    <a:pt x="51522" y="86526"/>
                  </a:lnTo>
                  <a:lnTo>
                    <a:pt x="1681" y="86526"/>
                  </a:lnTo>
                  <a:lnTo>
                    <a:pt x="1681" y="76673"/>
                  </a:ln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B51BCD2-863F-F28D-3AEF-6C88B597E1F8}"/>
                </a:ext>
              </a:extLst>
            </p:cNvPr>
            <p:cNvSpPr/>
            <p:nvPr/>
          </p:nvSpPr>
          <p:spPr>
            <a:xfrm>
              <a:off x="3129968" y="2996246"/>
              <a:ext cx="12229" cy="14721"/>
            </a:xfrm>
            <a:custGeom>
              <a:avLst/>
              <a:gdLst>
                <a:gd name="connsiteX0" fmla="*/ 0 w 12229"/>
                <a:gd name="connsiteY0" fmla="*/ 0 h 14721"/>
                <a:gd name="connsiteX1" fmla="*/ 12229 w 12229"/>
                <a:gd name="connsiteY1" fmla="*/ 0 h 14721"/>
                <a:gd name="connsiteX2" fmla="*/ 12229 w 12229"/>
                <a:gd name="connsiteY2" fmla="*/ 14721 h 14721"/>
                <a:gd name="connsiteX3" fmla="*/ 0 w 12229"/>
                <a:gd name="connsiteY3" fmla="*/ 14721 h 14721"/>
                <a:gd name="connsiteX4" fmla="*/ 0 w 12229"/>
                <a:gd name="connsiteY4" fmla="*/ 0 h 1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29" h="14721">
                  <a:moveTo>
                    <a:pt x="0" y="0"/>
                  </a:moveTo>
                  <a:lnTo>
                    <a:pt x="12229" y="0"/>
                  </a:lnTo>
                  <a:lnTo>
                    <a:pt x="12229" y="14721"/>
                  </a:lnTo>
                  <a:lnTo>
                    <a:pt x="0" y="14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AA968B1A-B074-C083-DE7B-0EF461685D49}"/>
                </a:ext>
              </a:extLst>
            </p:cNvPr>
            <p:cNvSpPr/>
            <p:nvPr/>
          </p:nvSpPr>
          <p:spPr>
            <a:xfrm>
              <a:off x="3162829" y="2922876"/>
              <a:ext cx="59808" cy="89771"/>
            </a:xfrm>
            <a:custGeom>
              <a:avLst/>
              <a:gdLst>
                <a:gd name="connsiteX0" fmla="*/ 29903 w 59808"/>
                <a:gd name="connsiteY0" fmla="*/ 9273 h 89771"/>
                <a:gd name="connsiteX1" fmla="*/ 16285 w 59808"/>
                <a:gd name="connsiteY1" fmla="*/ 18198 h 89771"/>
                <a:gd name="connsiteX2" fmla="*/ 11764 w 59808"/>
                <a:gd name="connsiteY2" fmla="*/ 44915 h 89771"/>
                <a:gd name="connsiteX3" fmla="*/ 16285 w 59808"/>
                <a:gd name="connsiteY3" fmla="*/ 71631 h 89771"/>
                <a:gd name="connsiteX4" fmla="*/ 29903 w 59808"/>
                <a:gd name="connsiteY4" fmla="*/ 80498 h 89771"/>
                <a:gd name="connsiteX5" fmla="*/ 43523 w 59808"/>
                <a:gd name="connsiteY5" fmla="*/ 71631 h 89771"/>
                <a:gd name="connsiteX6" fmla="*/ 48101 w 59808"/>
                <a:gd name="connsiteY6" fmla="*/ 44915 h 89771"/>
                <a:gd name="connsiteX7" fmla="*/ 43523 w 59808"/>
                <a:gd name="connsiteY7" fmla="*/ 18198 h 89771"/>
                <a:gd name="connsiteX8" fmla="*/ 29903 w 59808"/>
                <a:gd name="connsiteY8" fmla="*/ 9273 h 89771"/>
                <a:gd name="connsiteX9" fmla="*/ 29903 w 59808"/>
                <a:gd name="connsiteY9" fmla="*/ 0 h 89771"/>
                <a:gd name="connsiteX10" fmla="*/ 52100 w 59808"/>
                <a:gd name="connsiteY10" fmla="*/ 11533 h 89771"/>
                <a:gd name="connsiteX11" fmla="*/ 59808 w 59808"/>
                <a:gd name="connsiteY11" fmla="*/ 44915 h 89771"/>
                <a:gd name="connsiteX12" fmla="*/ 52100 w 59808"/>
                <a:gd name="connsiteY12" fmla="*/ 78297 h 89771"/>
                <a:gd name="connsiteX13" fmla="*/ 29903 w 59808"/>
                <a:gd name="connsiteY13" fmla="*/ 89772 h 89771"/>
                <a:gd name="connsiteX14" fmla="*/ 7650 w 59808"/>
                <a:gd name="connsiteY14" fmla="*/ 78297 h 89771"/>
                <a:gd name="connsiteX15" fmla="*/ 0 w 59808"/>
                <a:gd name="connsiteY15" fmla="*/ 44915 h 89771"/>
                <a:gd name="connsiteX16" fmla="*/ 7650 w 59808"/>
                <a:gd name="connsiteY16" fmla="*/ 11533 h 89771"/>
                <a:gd name="connsiteX17" fmla="*/ 29903 w 59808"/>
                <a:gd name="connsiteY17" fmla="*/ 0 h 89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808" h="89771">
                  <a:moveTo>
                    <a:pt x="29903" y="9273"/>
                  </a:moveTo>
                  <a:cubicBezTo>
                    <a:pt x="23876" y="9273"/>
                    <a:pt x="19337" y="12248"/>
                    <a:pt x="16285" y="18198"/>
                  </a:cubicBezTo>
                  <a:cubicBezTo>
                    <a:pt x="13271" y="24109"/>
                    <a:pt x="11764" y="33015"/>
                    <a:pt x="11764" y="44915"/>
                  </a:cubicBezTo>
                  <a:cubicBezTo>
                    <a:pt x="11764" y="56776"/>
                    <a:pt x="13271" y="65682"/>
                    <a:pt x="16285" y="71631"/>
                  </a:cubicBezTo>
                  <a:cubicBezTo>
                    <a:pt x="19337" y="77543"/>
                    <a:pt x="23876" y="80498"/>
                    <a:pt x="29903" y="80498"/>
                  </a:cubicBezTo>
                  <a:cubicBezTo>
                    <a:pt x="35969" y="80498"/>
                    <a:pt x="40509" y="77543"/>
                    <a:pt x="43523" y="71631"/>
                  </a:cubicBezTo>
                  <a:cubicBezTo>
                    <a:pt x="46575" y="65682"/>
                    <a:pt x="48101" y="56776"/>
                    <a:pt x="48101" y="44915"/>
                  </a:cubicBezTo>
                  <a:cubicBezTo>
                    <a:pt x="48101" y="33015"/>
                    <a:pt x="46575" y="24109"/>
                    <a:pt x="43523" y="18198"/>
                  </a:cubicBezTo>
                  <a:cubicBezTo>
                    <a:pt x="40509" y="12248"/>
                    <a:pt x="35969" y="9273"/>
                    <a:pt x="29903" y="9273"/>
                  </a:cubicBezTo>
                  <a:moveTo>
                    <a:pt x="29903" y="0"/>
                  </a:moveTo>
                  <a:cubicBezTo>
                    <a:pt x="39602" y="0"/>
                    <a:pt x="47000" y="3844"/>
                    <a:pt x="52100" y="11533"/>
                  </a:cubicBezTo>
                  <a:cubicBezTo>
                    <a:pt x="57239" y="19183"/>
                    <a:pt x="59808" y="30310"/>
                    <a:pt x="59808" y="44915"/>
                  </a:cubicBezTo>
                  <a:cubicBezTo>
                    <a:pt x="59808" y="59480"/>
                    <a:pt x="57239" y="70607"/>
                    <a:pt x="52100" y="78297"/>
                  </a:cubicBezTo>
                  <a:cubicBezTo>
                    <a:pt x="47000" y="85946"/>
                    <a:pt x="39602" y="89772"/>
                    <a:pt x="29903" y="89772"/>
                  </a:cubicBezTo>
                  <a:cubicBezTo>
                    <a:pt x="20207" y="89772"/>
                    <a:pt x="12789" y="85946"/>
                    <a:pt x="7650" y="78297"/>
                  </a:cubicBezTo>
                  <a:cubicBezTo>
                    <a:pt x="2549" y="70607"/>
                    <a:pt x="0" y="59480"/>
                    <a:pt x="0" y="44915"/>
                  </a:cubicBezTo>
                  <a:cubicBezTo>
                    <a:pt x="0" y="30310"/>
                    <a:pt x="2549" y="19183"/>
                    <a:pt x="7650" y="11533"/>
                  </a:cubicBezTo>
                  <a:cubicBezTo>
                    <a:pt x="12789" y="3844"/>
                    <a:pt x="20207" y="0"/>
                    <a:pt x="29903" y="0"/>
                  </a:cubicBez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BFB81EE-4044-E6B3-4DEA-EFE5BC7C7BD1}"/>
                </a:ext>
              </a:extLst>
            </p:cNvPr>
            <p:cNvSpPr/>
            <p:nvPr/>
          </p:nvSpPr>
          <p:spPr>
            <a:xfrm>
              <a:off x="3238343" y="2922876"/>
              <a:ext cx="59808" cy="89771"/>
            </a:xfrm>
            <a:custGeom>
              <a:avLst/>
              <a:gdLst>
                <a:gd name="connsiteX0" fmla="*/ 29905 w 59808"/>
                <a:gd name="connsiteY0" fmla="*/ 9273 h 89771"/>
                <a:gd name="connsiteX1" fmla="*/ 16285 w 59808"/>
                <a:gd name="connsiteY1" fmla="*/ 18198 h 89771"/>
                <a:gd name="connsiteX2" fmla="*/ 11764 w 59808"/>
                <a:gd name="connsiteY2" fmla="*/ 44915 h 89771"/>
                <a:gd name="connsiteX3" fmla="*/ 16285 w 59808"/>
                <a:gd name="connsiteY3" fmla="*/ 71631 h 89771"/>
                <a:gd name="connsiteX4" fmla="*/ 29905 w 59808"/>
                <a:gd name="connsiteY4" fmla="*/ 80498 h 89771"/>
                <a:gd name="connsiteX5" fmla="*/ 43523 w 59808"/>
                <a:gd name="connsiteY5" fmla="*/ 71631 h 89771"/>
                <a:gd name="connsiteX6" fmla="*/ 48103 w 59808"/>
                <a:gd name="connsiteY6" fmla="*/ 44915 h 89771"/>
                <a:gd name="connsiteX7" fmla="*/ 43523 w 59808"/>
                <a:gd name="connsiteY7" fmla="*/ 18198 h 89771"/>
                <a:gd name="connsiteX8" fmla="*/ 29905 w 59808"/>
                <a:gd name="connsiteY8" fmla="*/ 9273 h 89771"/>
                <a:gd name="connsiteX9" fmla="*/ 29905 w 59808"/>
                <a:gd name="connsiteY9" fmla="*/ 0 h 89771"/>
                <a:gd name="connsiteX10" fmla="*/ 52101 w 59808"/>
                <a:gd name="connsiteY10" fmla="*/ 11533 h 89771"/>
                <a:gd name="connsiteX11" fmla="*/ 59808 w 59808"/>
                <a:gd name="connsiteY11" fmla="*/ 44915 h 89771"/>
                <a:gd name="connsiteX12" fmla="*/ 52101 w 59808"/>
                <a:gd name="connsiteY12" fmla="*/ 78297 h 89771"/>
                <a:gd name="connsiteX13" fmla="*/ 29905 w 59808"/>
                <a:gd name="connsiteY13" fmla="*/ 89772 h 89771"/>
                <a:gd name="connsiteX14" fmla="*/ 7650 w 59808"/>
                <a:gd name="connsiteY14" fmla="*/ 78297 h 89771"/>
                <a:gd name="connsiteX15" fmla="*/ 0 w 59808"/>
                <a:gd name="connsiteY15" fmla="*/ 44915 h 89771"/>
                <a:gd name="connsiteX16" fmla="*/ 7650 w 59808"/>
                <a:gd name="connsiteY16" fmla="*/ 11533 h 89771"/>
                <a:gd name="connsiteX17" fmla="*/ 29905 w 59808"/>
                <a:gd name="connsiteY17" fmla="*/ 0 h 89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808" h="89771">
                  <a:moveTo>
                    <a:pt x="29905" y="9273"/>
                  </a:moveTo>
                  <a:cubicBezTo>
                    <a:pt x="23878" y="9273"/>
                    <a:pt x="19337" y="12248"/>
                    <a:pt x="16285" y="18198"/>
                  </a:cubicBezTo>
                  <a:cubicBezTo>
                    <a:pt x="13271" y="24109"/>
                    <a:pt x="11764" y="33015"/>
                    <a:pt x="11764" y="44915"/>
                  </a:cubicBezTo>
                  <a:cubicBezTo>
                    <a:pt x="11764" y="56776"/>
                    <a:pt x="13271" y="65682"/>
                    <a:pt x="16285" y="71631"/>
                  </a:cubicBezTo>
                  <a:cubicBezTo>
                    <a:pt x="19337" y="77543"/>
                    <a:pt x="23878" y="80498"/>
                    <a:pt x="29905" y="80498"/>
                  </a:cubicBezTo>
                  <a:cubicBezTo>
                    <a:pt x="35971" y="80498"/>
                    <a:pt x="40510" y="77543"/>
                    <a:pt x="43523" y="71631"/>
                  </a:cubicBezTo>
                  <a:cubicBezTo>
                    <a:pt x="46576" y="65682"/>
                    <a:pt x="48103" y="56776"/>
                    <a:pt x="48103" y="44915"/>
                  </a:cubicBezTo>
                  <a:cubicBezTo>
                    <a:pt x="48103" y="33015"/>
                    <a:pt x="46576" y="24109"/>
                    <a:pt x="43523" y="18198"/>
                  </a:cubicBezTo>
                  <a:cubicBezTo>
                    <a:pt x="40510" y="12248"/>
                    <a:pt x="35971" y="9273"/>
                    <a:pt x="29905" y="9273"/>
                  </a:cubicBezTo>
                  <a:moveTo>
                    <a:pt x="29905" y="0"/>
                  </a:moveTo>
                  <a:cubicBezTo>
                    <a:pt x="39603" y="0"/>
                    <a:pt x="47001" y="3844"/>
                    <a:pt x="52101" y="11533"/>
                  </a:cubicBezTo>
                  <a:cubicBezTo>
                    <a:pt x="57239" y="19183"/>
                    <a:pt x="59808" y="30310"/>
                    <a:pt x="59808" y="44915"/>
                  </a:cubicBezTo>
                  <a:cubicBezTo>
                    <a:pt x="59808" y="59480"/>
                    <a:pt x="57239" y="70607"/>
                    <a:pt x="52101" y="78297"/>
                  </a:cubicBezTo>
                  <a:cubicBezTo>
                    <a:pt x="47001" y="85946"/>
                    <a:pt x="39603" y="89772"/>
                    <a:pt x="29905" y="89772"/>
                  </a:cubicBezTo>
                  <a:cubicBezTo>
                    <a:pt x="20207" y="89772"/>
                    <a:pt x="12789" y="85946"/>
                    <a:pt x="7650" y="78297"/>
                  </a:cubicBezTo>
                  <a:cubicBezTo>
                    <a:pt x="2549" y="70607"/>
                    <a:pt x="0" y="59480"/>
                    <a:pt x="0" y="44915"/>
                  </a:cubicBezTo>
                  <a:cubicBezTo>
                    <a:pt x="0" y="30310"/>
                    <a:pt x="2549" y="19183"/>
                    <a:pt x="7650" y="11533"/>
                  </a:cubicBezTo>
                  <a:cubicBezTo>
                    <a:pt x="12789" y="3844"/>
                    <a:pt x="20207" y="0"/>
                    <a:pt x="29905" y="0"/>
                  </a:cubicBez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C086364A-B13F-0E0E-E83F-2DEEB9CD0E2F}"/>
                </a:ext>
              </a:extLst>
            </p:cNvPr>
            <p:cNvSpPr/>
            <p:nvPr/>
          </p:nvSpPr>
          <p:spPr>
            <a:xfrm>
              <a:off x="2879383" y="3911496"/>
              <a:ext cx="93357" cy="97521"/>
            </a:xfrm>
            <a:custGeom>
              <a:avLst/>
              <a:gdLst>
                <a:gd name="connsiteX0" fmla="*/ 3753 w 93357"/>
                <a:gd name="connsiteY0" fmla="*/ 77 h 97521"/>
                <a:gd name="connsiteX1" fmla="*/ 27478 w 93357"/>
                <a:gd name="connsiteY1" fmla="*/ 2825 h 97521"/>
                <a:gd name="connsiteX2" fmla="*/ 30292 w 93357"/>
                <a:gd name="connsiteY2" fmla="*/ 3360 h 97521"/>
                <a:gd name="connsiteX3" fmla="*/ 30896 w 93357"/>
                <a:gd name="connsiteY3" fmla="*/ 4768 h 97521"/>
                <a:gd name="connsiteX4" fmla="*/ 29287 w 93357"/>
                <a:gd name="connsiteY4" fmla="*/ 6376 h 97521"/>
                <a:gd name="connsiteX5" fmla="*/ 26808 w 93357"/>
                <a:gd name="connsiteY5" fmla="*/ 6108 h 97521"/>
                <a:gd name="connsiteX6" fmla="*/ 19368 w 93357"/>
                <a:gd name="connsiteY6" fmla="*/ 5706 h 97521"/>
                <a:gd name="connsiteX7" fmla="*/ 12533 w 93357"/>
                <a:gd name="connsiteY7" fmla="*/ 6510 h 97521"/>
                <a:gd name="connsiteX8" fmla="*/ 7908 w 93357"/>
                <a:gd name="connsiteY8" fmla="*/ 9392 h 97521"/>
                <a:gd name="connsiteX9" fmla="*/ 5161 w 93357"/>
                <a:gd name="connsiteY9" fmla="*/ 15490 h 97521"/>
                <a:gd name="connsiteX10" fmla="*/ 4289 w 93357"/>
                <a:gd name="connsiteY10" fmla="*/ 25745 h 97521"/>
                <a:gd name="connsiteX11" fmla="*/ 4289 w 93357"/>
                <a:gd name="connsiteY11" fmla="*/ 43840 h 97521"/>
                <a:gd name="connsiteX12" fmla="*/ 5094 w 93357"/>
                <a:gd name="connsiteY12" fmla="*/ 49335 h 97521"/>
                <a:gd name="connsiteX13" fmla="*/ 9651 w 93357"/>
                <a:gd name="connsiteY13" fmla="*/ 51278 h 97521"/>
                <a:gd name="connsiteX14" fmla="*/ 44500 w 93357"/>
                <a:gd name="connsiteY14" fmla="*/ 60058 h 97521"/>
                <a:gd name="connsiteX15" fmla="*/ 44500 w 93357"/>
                <a:gd name="connsiteY15" fmla="*/ 47593 h 97521"/>
                <a:gd name="connsiteX16" fmla="*/ 41954 w 93357"/>
                <a:gd name="connsiteY16" fmla="*/ 35462 h 97521"/>
                <a:gd name="connsiteX17" fmla="*/ 31298 w 93357"/>
                <a:gd name="connsiteY17" fmla="*/ 29900 h 97521"/>
                <a:gd name="connsiteX18" fmla="*/ 29555 w 93357"/>
                <a:gd name="connsiteY18" fmla="*/ 29431 h 97521"/>
                <a:gd name="connsiteX19" fmla="*/ 28751 w 93357"/>
                <a:gd name="connsiteY19" fmla="*/ 28894 h 97521"/>
                <a:gd name="connsiteX20" fmla="*/ 28416 w 93357"/>
                <a:gd name="connsiteY20" fmla="*/ 27823 h 97521"/>
                <a:gd name="connsiteX21" fmla="*/ 28818 w 93357"/>
                <a:gd name="connsiteY21" fmla="*/ 26817 h 97521"/>
                <a:gd name="connsiteX22" fmla="*/ 29555 w 93357"/>
                <a:gd name="connsiteY22" fmla="*/ 26280 h 97521"/>
                <a:gd name="connsiteX23" fmla="*/ 29957 w 93357"/>
                <a:gd name="connsiteY23" fmla="*/ 26147 h 97521"/>
                <a:gd name="connsiteX24" fmla="*/ 32169 w 93357"/>
                <a:gd name="connsiteY24" fmla="*/ 26549 h 97521"/>
                <a:gd name="connsiteX25" fmla="*/ 61925 w 93357"/>
                <a:gd name="connsiteY25" fmla="*/ 34122 h 97521"/>
                <a:gd name="connsiteX26" fmla="*/ 64405 w 93357"/>
                <a:gd name="connsiteY26" fmla="*/ 34993 h 97521"/>
                <a:gd name="connsiteX27" fmla="*/ 64807 w 93357"/>
                <a:gd name="connsiteY27" fmla="*/ 36199 h 97521"/>
                <a:gd name="connsiteX28" fmla="*/ 64338 w 93357"/>
                <a:gd name="connsiteY28" fmla="*/ 37339 h 97521"/>
                <a:gd name="connsiteX29" fmla="*/ 63132 w 93357"/>
                <a:gd name="connsiteY29" fmla="*/ 37809 h 97521"/>
                <a:gd name="connsiteX30" fmla="*/ 61657 w 93357"/>
                <a:gd name="connsiteY30" fmla="*/ 37407 h 97521"/>
                <a:gd name="connsiteX31" fmla="*/ 54955 w 93357"/>
                <a:gd name="connsiteY31" fmla="*/ 36468 h 97521"/>
                <a:gd name="connsiteX32" fmla="*/ 52275 w 93357"/>
                <a:gd name="connsiteY32" fmla="*/ 36803 h 97521"/>
                <a:gd name="connsiteX33" fmla="*/ 50398 w 93357"/>
                <a:gd name="connsiteY33" fmla="*/ 38278 h 97521"/>
                <a:gd name="connsiteX34" fmla="*/ 49125 w 93357"/>
                <a:gd name="connsiteY34" fmla="*/ 41763 h 97521"/>
                <a:gd name="connsiteX35" fmla="*/ 48723 w 93357"/>
                <a:gd name="connsiteY35" fmla="*/ 47860 h 97521"/>
                <a:gd name="connsiteX36" fmla="*/ 48723 w 93357"/>
                <a:gd name="connsiteY36" fmla="*/ 61131 h 97521"/>
                <a:gd name="connsiteX37" fmla="*/ 82902 w 93357"/>
                <a:gd name="connsiteY37" fmla="*/ 69642 h 97521"/>
                <a:gd name="connsiteX38" fmla="*/ 86052 w 93357"/>
                <a:gd name="connsiteY38" fmla="*/ 70246 h 97521"/>
                <a:gd name="connsiteX39" fmla="*/ 87996 w 93357"/>
                <a:gd name="connsiteY39" fmla="*/ 69508 h 97521"/>
                <a:gd name="connsiteX40" fmla="*/ 88800 w 93357"/>
                <a:gd name="connsiteY40" fmla="*/ 65822 h 97521"/>
                <a:gd name="connsiteX41" fmla="*/ 89135 w 93357"/>
                <a:gd name="connsiteY41" fmla="*/ 58718 h 97521"/>
                <a:gd name="connsiteX42" fmla="*/ 89269 w 93357"/>
                <a:gd name="connsiteY42" fmla="*/ 54830 h 97521"/>
                <a:gd name="connsiteX43" fmla="*/ 90743 w 93357"/>
                <a:gd name="connsiteY43" fmla="*/ 54026 h 97521"/>
                <a:gd name="connsiteX44" fmla="*/ 92620 w 93357"/>
                <a:gd name="connsiteY44" fmla="*/ 54563 h 97521"/>
                <a:gd name="connsiteX45" fmla="*/ 93290 w 93357"/>
                <a:gd name="connsiteY45" fmla="*/ 55569 h 97521"/>
                <a:gd name="connsiteX46" fmla="*/ 93357 w 93357"/>
                <a:gd name="connsiteY46" fmla="*/ 56908 h 97521"/>
                <a:gd name="connsiteX47" fmla="*/ 92955 w 93357"/>
                <a:gd name="connsiteY47" fmla="*/ 77349 h 97521"/>
                <a:gd name="connsiteX48" fmla="*/ 93357 w 93357"/>
                <a:gd name="connsiteY48" fmla="*/ 95444 h 97521"/>
                <a:gd name="connsiteX49" fmla="*/ 91682 w 93357"/>
                <a:gd name="connsiteY49" fmla="*/ 97521 h 97521"/>
                <a:gd name="connsiteX50" fmla="*/ 89872 w 93357"/>
                <a:gd name="connsiteY50" fmla="*/ 96986 h 97521"/>
                <a:gd name="connsiteX51" fmla="*/ 89202 w 93357"/>
                <a:gd name="connsiteY51" fmla="*/ 95846 h 97521"/>
                <a:gd name="connsiteX52" fmla="*/ 89135 w 93357"/>
                <a:gd name="connsiteY52" fmla="*/ 93701 h 97521"/>
                <a:gd name="connsiteX53" fmla="*/ 88934 w 93357"/>
                <a:gd name="connsiteY53" fmla="*/ 88341 h 97521"/>
                <a:gd name="connsiteX54" fmla="*/ 88465 w 93357"/>
                <a:gd name="connsiteY54" fmla="*/ 85056 h 97521"/>
                <a:gd name="connsiteX55" fmla="*/ 87191 w 93357"/>
                <a:gd name="connsiteY55" fmla="*/ 83046 h 97521"/>
                <a:gd name="connsiteX56" fmla="*/ 85449 w 93357"/>
                <a:gd name="connsiteY56" fmla="*/ 81973 h 97521"/>
                <a:gd name="connsiteX57" fmla="*/ 82634 w 93357"/>
                <a:gd name="connsiteY57" fmla="*/ 81169 h 97521"/>
                <a:gd name="connsiteX58" fmla="*/ 10053 w 93357"/>
                <a:gd name="connsiteY58" fmla="*/ 63074 h 97521"/>
                <a:gd name="connsiteX59" fmla="*/ 6769 w 93357"/>
                <a:gd name="connsiteY59" fmla="*/ 62404 h 97521"/>
                <a:gd name="connsiteX60" fmla="*/ 5362 w 93357"/>
                <a:gd name="connsiteY60" fmla="*/ 63007 h 97521"/>
                <a:gd name="connsiteX61" fmla="*/ 4624 w 93357"/>
                <a:gd name="connsiteY61" fmla="*/ 65018 h 97521"/>
                <a:gd name="connsiteX62" fmla="*/ 4356 w 93357"/>
                <a:gd name="connsiteY62" fmla="*/ 67698 h 97521"/>
                <a:gd name="connsiteX63" fmla="*/ 4289 w 93357"/>
                <a:gd name="connsiteY63" fmla="*/ 71317 h 97521"/>
                <a:gd name="connsiteX64" fmla="*/ 4222 w 93357"/>
                <a:gd name="connsiteY64" fmla="*/ 73596 h 97521"/>
                <a:gd name="connsiteX65" fmla="*/ 3820 w 93357"/>
                <a:gd name="connsiteY65" fmla="*/ 74668 h 97521"/>
                <a:gd name="connsiteX66" fmla="*/ 2748 w 93357"/>
                <a:gd name="connsiteY66" fmla="*/ 75137 h 97521"/>
                <a:gd name="connsiteX67" fmla="*/ 469 w 93357"/>
                <a:gd name="connsiteY67" fmla="*/ 74333 h 97521"/>
                <a:gd name="connsiteX68" fmla="*/ 0 w 93357"/>
                <a:gd name="connsiteY68" fmla="*/ 71050 h 97521"/>
                <a:gd name="connsiteX69" fmla="*/ 0 w 93357"/>
                <a:gd name="connsiteY69" fmla="*/ 3762 h 97521"/>
                <a:gd name="connsiteX70" fmla="*/ 603 w 93357"/>
                <a:gd name="connsiteY70" fmla="*/ 479 h 97521"/>
                <a:gd name="connsiteX71" fmla="*/ 3753 w 93357"/>
                <a:gd name="connsiteY71" fmla="*/ 77 h 9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93357" h="97521">
                  <a:moveTo>
                    <a:pt x="3753" y="77"/>
                  </a:moveTo>
                  <a:lnTo>
                    <a:pt x="27478" y="2825"/>
                  </a:lnTo>
                  <a:cubicBezTo>
                    <a:pt x="28907" y="2958"/>
                    <a:pt x="29846" y="3137"/>
                    <a:pt x="30292" y="3360"/>
                  </a:cubicBezTo>
                  <a:cubicBezTo>
                    <a:pt x="30695" y="3584"/>
                    <a:pt x="30896" y="4054"/>
                    <a:pt x="30896" y="4768"/>
                  </a:cubicBezTo>
                  <a:cubicBezTo>
                    <a:pt x="30896" y="5839"/>
                    <a:pt x="30360" y="6376"/>
                    <a:pt x="29287" y="6376"/>
                  </a:cubicBezTo>
                  <a:cubicBezTo>
                    <a:pt x="28841" y="6376"/>
                    <a:pt x="28014" y="6287"/>
                    <a:pt x="26808" y="6108"/>
                  </a:cubicBezTo>
                  <a:cubicBezTo>
                    <a:pt x="24350" y="5841"/>
                    <a:pt x="21871" y="5706"/>
                    <a:pt x="19368" y="5706"/>
                  </a:cubicBezTo>
                  <a:cubicBezTo>
                    <a:pt x="16554" y="5706"/>
                    <a:pt x="14275" y="5974"/>
                    <a:pt x="12533" y="6510"/>
                  </a:cubicBezTo>
                  <a:cubicBezTo>
                    <a:pt x="10745" y="7001"/>
                    <a:pt x="9204" y="7962"/>
                    <a:pt x="7908" y="9392"/>
                  </a:cubicBezTo>
                  <a:cubicBezTo>
                    <a:pt x="6612" y="10821"/>
                    <a:pt x="5697" y="12854"/>
                    <a:pt x="5161" y="15490"/>
                  </a:cubicBezTo>
                  <a:cubicBezTo>
                    <a:pt x="4580" y="18127"/>
                    <a:pt x="4289" y="21545"/>
                    <a:pt x="4289" y="25745"/>
                  </a:cubicBezTo>
                  <a:lnTo>
                    <a:pt x="4289" y="43840"/>
                  </a:lnTo>
                  <a:cubicBezTo>
                    <a:pt x="4289" y="46789"/>
                    <a:pt x="4557" y="48620"/>
                    <a:pt x="5094" y="49335"/>
                  </a:cubicBezTo>
                  <a:cubicBezTo>
                    <a:pt x="5630" y="50006"/>
                    <a:pt x="7149" y="50653"/>
                    <a:pt x="9651" y="51278"/>
                  </a:cubicBezTo>
                  <a:lnTo>
                    <a:pt x="44500" y="60058"/>
                  </a:lnTo>
                  <a:lnTo>
                    <a:pt x="44500" y="47593"/>
                  </a:lnTo>
                  <a:cubicBezTo>
                    <a:pt x="44500" y="41784"/>
                    <a:pt x="43651" y="37741"/>
                    <a:pt x="41954" y="35462"/>
                  </a:cubicBezTo>
                  <a:cubicBezTo>
                    <a:pt x="40256" y="33183"/>
                    <a:pt x="36704" y="31329"/>
                    <a:pt x="31298" y="29900"/>
                  </a:cubicBezTo>
                  <a:cubicBezTo>
                    <a:pt x="30449" y="29677"/>
                    <a:pt x="29868" y="29521"/>
                    <a:pt x="29555" y="29431"/>
                  </a:cubicBezTo>
                  <a:cubicBezTo>
                    <a:pt x="29198" y="29298"/>
                    <a:pt x="28930" y="29119"/>
                    <a:pt x="28751" y="28894"/>
                  </a:cubicBezTo>
                  <a:cubicBezTo>
                    <a:pt x="28528" y="28627"/>
                    <a:pt x="28416" y="28269"/>
                    <a:pt x="28416" y="27823"/>
                  </a:cubicBezTo>
                  <a:cubicBezTo>
                    <a:pt x="28416" y="27421"/>
                    <a:pt x="28550" y="27084"/>
                    <a:pt x="28818" y="26817"/>
                  </a:cubicBezTo>
                  <a:cubicBezTo>
                    <a:pt x="29042" y="26549"/>
                    <a:pt x="29287" y="26370"/>
                    <a:pt x="29555" y="26280"/>
                  </a:cubicBezTo>
                  <a:lnTo>
                    <a:pt x="29957" y="26147"/>
                  </a:lnTo>
                  <a:cubicBezTo>
                    <a:pt x="30404" y="26147"/>
                    <a:pt x="31141" y="26282"/>
                    <a:pt x="32169" y="26549"/>
                  </a:cubicBezTo>
                  <a:lnTo>
                    <a:pt x="61925" y="34122"/>
                  </a:lnTo>
                  <a:cubicBezTo>
                    <a:pt x="63266" y="34479"/>
                    <a:pt x="64092" y="34770"/>
                    <a:pt x="64405" y="34993"/>
                  </a:cubicBezTo>
                  <a:cubicBezTo>
                    <a:pt x="64673" y="35172"/>
                    <a:pt x="64807" y="35574"/>
                    <a:pt x="64807" y="36199"/>
                  </a:cubicBezTo>
                  <a:cubicBezTo>
                    <a:pt x="64807" y="36647"/>
                    <a:pt x="64651" y="37026"/>
                    <a:pt x="64338" y="37339"/>
                  </a:cubicBezTo>
                  <a:cubicBezTo>
                    <a:pt x="64025" y="37653"/>
                    <a:pt x="63623" y="37809"/>
                    <a:pt x="63132" y="37809"/>
                  </a:cubicBezTo>
                  <a:cubicBezTo>
                    <a:pt x="62596" y="37718"/>
                    <a:pt x="62104" y="37585"/>
                    <a:pt x="61657" y="37407"/>
                  </a:cubicBezTo>
                  <a:cubicBezTo>
                    <a:pt x="58932" y="36781"/>
                    <a:pt x="56698" y="36468"/>
                    <a:pt x="54955" y="36468"/>
                  </a:cubicBezTo>
                  <a:cubicBezTo>
                    <a:pt x="53838" y="36468"/>
                    <a:pt x="52945" y="36580"/>
                    <a:pt x="52275" y="36803"/>
                  </a:cubicBezTo>
                  <a:cubicBezTo>
                    <a:pt x="51604" y="37026"/>
                    <a:pt x="50979" y="37518"/>
                    <a:pt x="50398" y="38278"/>
                  </a:cubicBezTo>
                  <a:cubicBezTo>
                    <a:pt x="49817" y="39037"/>
                    <a:pt x="49393" y="40199"/>
                    <a:pt x="49125" y="41763"/>
                  </a:cubicBezTo>
                  <a:cubicBezTo>
                    <a:pt x="48857" y="43327"/>
                    <a:pt x="48723" y="45358"/>
                    <a:pt x="48723" y="47860"/>
                  </a:cubicBezTo>
                  <a:lnTo>
                    <a:pt x="48723" y="61131"/>
                  </a:lnTo>
                  <a:lnTo>
                    <a:pt x="82902" y="69642"/>
                  </a:lnTo>
                  <a:lnTo>
                    <a:pt x="86052" y="70246"/>
                  </a:lnTo>
                  <a:cubicBezTo>
                    <a:pt x="86990" y="70246"/>
                    <a:pt x="87638" y="70000"/>
                    <a:pt x="87996" y="69508"/>
                  </a:cubicBezTo>
                  <a:cubicBezTo>
                    <a:pt x="88353" y="68971"/>
                    <a:pt x="88621" y="67744"/>
                    <a:pt x="88800" y="65822"/>
                  </a:cubicBezTo>
                  <a:cubicBezTo>
                    <a:pt x="89023" y="62962"/>
                    <a:pt x="89135" y="60595"/>
                    <a:pt x="89135" y="58718"/>
                  </a:cubicBezTo>
                  <a:cubicBezTo>
                    <a:pt x="89135" y="56394"/>
                    <a:pt x="89180" y="55098"/>
                    <a:pt x="89269" y="54830"/>
                  </a:cubicBezTo>
                  <a:cubicBezTo>
                    <a:pt x="89537" y="54294"/>
                    <a:pt x="90028" y="54026"/>
                    <a:pt x="90743" y="54026"/>
                  </a:cubicBezTo>
                  <a:cubicBezTo>
                    <a:pt x="91548" y="54026"/>
                    <a:pt x="92173" y="54205"/>
                    <a:pt x="92620" y="54563"/>
                  </a:cubicBezTo>
                  <a:cubicBezTo>
                    <a:pt x="93022" y="54921"/>
                    <a:pt x="93245" y="55255"/>
                    <a:pt x="93290" y="55569"/>
                  </a:cubicBezTo>
                  <a:cubicBezTo>
                    <a:pt x="93335" y="55881"/>
                    <a:pt x="93357" y="56327"/>
                    <a:pt x="93357" y="56908"/>
                  </a:cubicBezTo>
                  <a:lnTo>
                    <a:pt x="92955" y="77349"/>
                  </a:lnTo>
                  <a:lnTo>
                    <a:pt x="93357" y="95444"/>
                  </a:lnTo>
                  <a:cubicBezTo>
                    <a:pt x="93357" y="96829"/>
                    <a:pt x="92799" y="97521"/>
                    <a:pt x="91682" y="97521"/>
                  </a:cubicBezTo>
                  <a:cubicBezTo>
                    <a:pt x="90833" y="97521"/>
                    <a:pt x="90230" y="97342"/>
                    <a:pt x="89872" y="96986"/>
                  </a:cubicBezTo>
                  <a:cubicBezTo>
                    <a:pt x="89470" y="96628"/>
                    <a:pt x="89247" y="96248"/>
                    <a:pt x="89202" y="95846"/>
                  </a:cubicBezTo>
                  <a:cubicBezTo>
                    <a:pt x="89157" y="95444"/>
                    <a:pt x="89135" y="94730"/>
                    <a:pt x="89135" y="93701"/>
                  </a:cubicBezTo>
                  <a:cubicBezTo>
                    <a:pt x="89135" y="91468"/>
                    <a:pt x="89068" y="89681"/>
                    <a:pt x="88934" y="88341"/>
                  </a:cubicBezTo>
                  <a:cubicBezTo>
                    <a:pt x="88800" y="87000"/>
                    <a:pt x="88643" y="85904"/>
                    <a:pt x="88465" y="85056"/>
                  </a:cubicBezTo>
                  <a:cubicBezTo>
                    <a:pt x="88241" y="84162"/>
                    <a:pt x="87817" y="83492"/>
                    <a:pt x="87191" y="83046"/>
                  </a:cubicBezTo>
                  <a:cubicBezTo>
                    <a:pt x="86566" y="82555"/>
                    <a:pt x="85985" y="82197"/>
                    <a:pt x="85449" y="81973"/>
                  </a:cubicBezTo>
                  <a:cubicBezTo>
                    <a:pt x="84868" y="81750"/>
                    <a:pt x="83930" y="81482"/>
                    <a:pt x="82634" y="81169"/>
                  </a:cubicBezTo>
                  <a:lnTo>
                    <a:pt x="10053" y="63074"/>
                  </a:lnTo>
                  <a:cubicBezTo>
                    <a:pt x="8400" y="62628"/>
                    <a:pt x="7305" y="62404"/>
                    <a:pt x="6769" y="62404"/>
                  </a:cubicBezTo>
                  <a:cubicBezTo>
                    <a:pt x="6188" y="62404"/>
                    <a:pt x="5719" y="62605"/>
                    <a:pt x="5362" y="63007"/>
                  </a:cubicBezTo>
                  <a:cubicBezTo>
                    <a:pt x="5004" y="63364"/>
                    <a:pt x="4758" y="64035"/>
                    <a:pt x="4624" y="65018"/>
                  </a:cubicBezTo>
                  <a:cubicBezTo>
                    <a:pt x="4446" y="66001"/>
                    <a:pt x="4356" y="66894"/>
                    <a:pt x="4356" y="67698"/>
                  </a:cubicBezTo>
                  <a:cubicBezTo>
                    <a:pt x="4312" y="68457"/>
                    <a:pt x="4289" y="69665"/>
                    <a:pt x="4289" y="71317"/>
                  </a:cubicBezTo>
                  <a:cubicBezTo>
                    <a:pt x="4289" y="72389"/>
                    <a:pt x="4267" y="73149"/>
                    <a:pt x="4222" y="73596"/>
                  </a:cubicBezTo>
                  <a:cubicBezTo>
                    <a:pt x="4178" y="73998"/>
                    <a:pt x="4043" y="74355"/>
                    <a:pt x="3820" y="74668"/>
                  </a:cubicBezTo>
                  <a:cubicBezTo>
                    <a:pt x="3597" y="74981"/>
                    <a:pt x="3239" y="75137"/>
                    <a:pt x="2748" y="75137"/>
                  </a:cubicBezTo>
                  <a:cubicBezTo>
                    <a:pt x="1497" y="75137"/>
                    <a:pt x="737" y="74870"/>
                    <a:pt x="469" y="74333"/>
                  </a:cubicBezTo>
                  <a:cubicBezTo>
                    <a:pt x="156" y="73752"/>
                    <a:pt x="0" y="72658"/>
                    <a:pt x="0" y="71050"/>
                  </a:cubicBezTo>
                  <a:lnTo>
                    <a:pt x="0" y="3762"/>
                  </a:lnTo>
                  <a:cubicBezTo>
                    <a:pt x="0" y="1975"/>
                    <a:pt x="201" y="881"/>
                    <a:pt x="603" y="479"/>
                  </a:cubicBezTo>
                  <a:cubicBezTo>
                    <a:pt x="961" y="32"/>
                    <a:pt x="2011" y="-102"/>
                    <a:pt x="3753" y="77"/>
                  </a:cubicBez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620ECCD-669F-DD08-754A-220A1B048F74}"/>
                </a:ext>
              </a:extLst>
            </p:cNvPr>
            <p:cNvSpPr/>
            <p:nvPr/>
          </p:nvSpPr>
          <p:spPr>
            <a:xfrm>
              <a:off x="2869799" y="3864015"/>
              <a:ext cx="137254" cy="31833"/>
            </a:xfrm>
            <a:custGeom>
              <a:avLst/>
              <a:gdLst>
                <a:gd name="connsiteX0" fmla="*/ 68627 w 137254"/>
                <a:gd name="connsiteY0" fmla="*/ 31833 h 31833"/>
                <a:gd name="connsiteX1" fmla="*/ 26740 w 137254"/>
                <a:gd name="connsiteY1" fmla="*/ 23188 h 31833"/>
                <a:gd name="connsiteX2" fmla="*/ 12332 w 137254"/>
                <a:gd name="connsiteY2" fmla="*/ 14342 h 31833"/>
                <a:gd name="connsiteX3" fmla="*/ 2882 w 137254"/>
                <a:gd name="connsiteY3" fmla="*/ 5764 h 31833"/>
                <a:gd name="connsiteX4" fmla="*/ 0 w 137254"/>
                <a:gd name="connsiteY4" fmla="*/ 1408 h 31833"/>
                <a:gd name="connsiteX5" fmla="*/ 1340 w 137254"/>
                <a:gd name="connsiteY5" fmla="*/ 0 h 31833"/>
                <a:gd name="connsiteX6" fmla="*/ 3686 w 137254"/>
                <a:gd name="connsiteY6" fmla="*/ 1810 h 31833"/>
                <a:gd name="connsiteX7" fmla="*/ 68627 w 137254"/>
                <a:gd name="connsiteY7" fmla="*/ 23859 h 31833"/>
                <a:gd name="connsiteX8" fmla="*/ 132831 w 137254"/>
                <a:gd name="connsiteY8" fmla="*/ 2346 h 31833"/>
                <a:gd name="connsiteX9" fmla="*/ 135914 w 137254"/>
                <a:gd name="connsiteY9" fmla="*/ 0 h 31833"/>
                <a:gd name="connsiteX10" fmla="*/ 137255 w 137254"/>
                <a:gd name="connsiteY10" fmla="*/ 1408 h 31833"/>
                <a:gd name="connsiteX11" fmla="*/ 134507 w 137254"/>
                <a:gd name="connsiteY11" fmla="*/ 5630 h 31833"/>
                <a:gd name="connsiteX12" fmla="*/ 125459 w 137254"/>
                <a:gd name="connsiteY12" fmla="*/ 14008 h 31833"/>
                <a:gd name="connsiteX13" fmla="*/ 111452 w 137254"/>
                <a:gd name="connsiteY13" fmla="*/ 22786 h 31833"/>
                <a:gd name="connsiteX14" fmla="*/ 68627 w 137254"/>
                <a:gd name="connsiteY14" fmla="*/ 31833 h 3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7254" h="31833">
                  <a:moveTo>
                    <a:pt x="68627" y="31833"/>
                  </a:moveTo>
                  <a:cubicBezTo>
                    <a:pt x="53168" y="31833"/>
                    <a:pt x="39206" y="28952"/>
                    <a:pt x="26740" y="23188"/>
                  </a:cubicBezTo>
                  <a:cubicBezTo>
                    <a:pt x="21513" y="20732"/>
                    <a:pt x="16710" y="17783"/>
                    <a:pt x="12332" y="14342"/>
                  </a:cubicBezTo>
                  <a:cubicBezTo>
                    <a:pt x="7953" y="10902"/>
                    <a:pt x="4803" y="8043"/>
                    <a:pt x="2882" y="5764"/>
                  </a:cubicBezTo>
                  <a:cubicBezTo>
                    <a:pt x="961" y="3485"/>
                    <a:pt x="0" y="2033"/>
                    <a:pt x="0" y="1408"/>
                  </a:cubicBezTo>
                  <a:cubicBezTo>
                    <a:pt x="0" y="514"/>
                    <a:pt x="447" y="44"/>
                    <a:pt x="1340" y="0"/>
                  </a:cubicBezTo>
                  <a:cubicBezTo>
                    <a:pt x="1787" y="0"/>
                    <a:pt x="2569" y="604"/>
                    <a:pt x="3686" y="1810"/>
                  </a:cubicBezTo>
                  <a:cubicBezTo>
                    <a:pt x="18698" y="16554"/>
                    <a:pt x="40345" y="23903"/>
                    <a:pt x="68627" y="23859"/>
                  </a:cubicBezTo>
                  <a:cubicBezTo>
                    <a:pt x="96998" y="23859"/>
                    <a:pt x="118400" y="16689"/>
                    <a:pt x="132831" y="2346"/>
                  </a:cubicBezTo>
                  <a:cubicBezTo>
                    <a:pt x="134395" y="783"/>
                    <a:pt x="135422" y="0"/>
                    <a:pt x="135914" y="0"/>
                  </a:cubicBezTo>
                  <a:cubicBezTo>
                    <a:pt x="136809" y="0"/>
                    <a:pt x="137255" y="469"/>
                    <a:pt x="137255" y="1408"/>
                  </a:cubicBezTo>
                  <a:cubicBezTo>
                    <a:pt x="137255" y="2033"/>
                    <a:pt x="136339" y="3441"/>
                    <a:pt x="134507" y="5630"/>
                  </a:cubicBezTo>
                  <a:cubicBezTo>
                    <a:pt x="132674" y="7820"/>
                    <a:pt x="129658" y="10613"/>
                    <a:pt x="125459" y="14008"/>
                  </a:cubicBezTo>
                  <a:cubicBezTo>
                    <a:pt x="121259" y="17402"/>
                    <a:pt x="116590" y="20330"/>
                    <a:pt x="111452" y="22786"/>
                  </a:cubicBezTo>
                  <a:cubicBezTo>
                    <a:pt x="98987" y="28818"/>
                    <a:pt x="84712" y="31833"/>
                    <a:pt x="68627" y="31833"/>
                  </a:cubicBez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CE039C0D-3A1F-7575-AFB1-CFF1E8770A82}"/>
                </a:ext>
              </a:extLst>
            </p:cNvPr>
            <p:cNvSpPr/>
            <p:nvPr/>
          </p:nvSpPr>
          <p:spPr>
            <a:xfrm>
              <a:off x="2912088" y="3785228"/>
              <a:ext cx="62193" cy="68357"/>
            </a:xfrm>
            <a:custGeom>
              <a:avLst/>
              <a:gdLst>
                <a:gd name="connsiteX0" fmla="*/ 9048 w 62193"/>
                <a:gd name="connsiteY0" fmla="*/ 0 h 68357"/>
                <a:gd name="connsiteX1" fmla="*/ 14945 w 62193"/>
                <a:gd name="connsiteY1" fmla="*/ 2345 h 68357"/>
                <a:gd name="connsiteX2" fmla="*/ 17023 w 62193"/>
                <a:gd name="connsiteY2" fmla="*/ 7372 h 68357"/>
                <a:gd name="connsiteX3" fmla="*/ 15548 w 62193"/>
                <a:gd name="connsiteY3" fmla="*/ 11259 h 68357"/>
                <a:gd name="connsiteX4" fmla="*/ 12197 w 62193"/>
                <a:gd name="connsiteY4" fmla="*/ 12598 h 68357"/>
                <a:gd name="connsiteX5" fmla="*/ 7439 w 62193"/>
                <a:gd name="connsiteY5" fmla="*/ 10723 h 68357"/>
                <a:gd name="connsiteX6" fmla="*/ 4758 w 62193"/>
                <a:gd name="connsiteY6" fmla="*/ 6032 h 68357"/>
                <a:gd name="connsiteX7" fmla="*/ 3016 w 62193"/>
                <a:gd name="connsiteY7" fmla="*/ 12867 h 68357"/>
                <a:gd name="connsiteX8" fmla="*/ 4423 w 62193"/>
                <a:gd name="connsiteY8" fmla="*/ 17893 h 68357"/>
                <a:gd name="connsiteX9" fmla="*/ 7640 w 62193"/>
                <a:gd name="connsiteY9" fmla="*/ 21580 h 68357"/>
                <a:gd name="connsiteX10" fmla="*/ 12063 w 62193"/>
                <a:gd name="connsiteY10" fmla="*/ 24126 h 68357"/>
                <a:gd name="connsiteX11" fmla="*/ 16152 w 62193"/>
                <a:gd name="connsiteY11" fmla="*/ 25735 h 68357"/>
                <a:gd name="connsiteX12" fmla="*/ 19234 w 62193"/>
                <a:gd name="connsiteY12" fmla="*/ 26471 h 68357"/>
                <a:gd name="connsiteX13" fmla="*/ 38000 w 62193"/>
                <a:gd name="connsiteY13" fmla="*/ 31162 h 68357"/>
                <a:gd name="connsiteX14" fmla="*/ 50063 w 62193"/>
                <a:gd name="connsiteY14" fmla="*/ 33441 h 68357"/>
                <a:gd name="connsiteX15" fmla="*/ 56564 w 62193"/>
                <a:gd name="connsiteY15" fmla="*/ 31566 h 68357"/>
                <a:gd name="connsiteX16" fmla="*/ 59111 w 62193"/>
                <a:gd name="connsiteY16" fmla="*/ 25936 h 68357"/>
                <a:gd name="connsiteX17" fmla="*/ 58709 w 62193"/>
                <a:gd name="connsiteY17" fmla="*/ 22786 h 68357"/>
                <a:gd name="connsiteX18" fmla="*/ 57033 w 62193"/>
                <a:gd name="connsiteY18" fmla="*/ 18966 h 68357"/>
                <a:gd name="connsiteX19" fmla="*/ 53883 w 62193"/>
                <a:gd name="connsiteY19" fmla="*/ 14810 h 68357"/>
                <a:gd name="connsiteX20" fmla="*/ 48656 w 62193"/>
                <a:gd name="connsiteY20" fmla="*/ 10856 h 68357"/>
                <a:gd name="connsiteX21" fmla="*/ 41150 w 62193"/>
                <a:gd name="connsiteY21" fmla="*/ 7640 h 68357"/>
                <a:gd name="connsiteX22" fmla="*/ 39675 w 62193"/>
                <a:gd name="connsiteY22" fmla="*/ 5897 h 68357"/>
                <a:gd name="connsiteX23" fmla="*/ 41016 w 62193"/>
                <a:gd name="connsiteY23" fmla="*/ 4222 h 68357"/>
                <a:gd name="connsiteX24" fmla="*/ 44568 w 62193"/>
                <a:gd name="connsiteY24" fmla="*/ 5160 h 68357"/>
                <a:gd name="connsiteX25" fmla="*/ 49996 w 62193"/>
                <a:gd name="connsiteY25" fmla="*/ 7974 h 68357"/>
                <a:gd name="connsiteX26" fmla="*/ 55760 w 62193"/>
                <a:gd name="connsiteY26" fmla="*/ 12331 h 68357"/>
                <a:gd name="connsiteX27" fmla="*/ 60317 w 62193"/>
                <a:gd name="connsiteY27" fmla="*/ 18497 h 68357"/>
                <a:gd name="connsiteX28" fmla="*/ 62193 w 62193"/>
                <a:gd name="connsiteY28" fmla="*/ 26204 h 68357"/>
                <a:gd name="connsiteX29" fmla="*/ 59111 w 62193"/>
                <a:gd name="connsiteY29" fmla="*/ 35788 h 68357"/>
                <a:gd name="connsiteX30" fmla="*/ 51739 w 62193"/>
                <a:gd name="connsiteY30" fmla="*/ 41015 h 68357"/>
                <a:gd name="connsiteX31" fmla="*/ 53146 w 62193"/>
                <a:gd name="connsiteY31" fmla="*/ 41819 h 68357"/>
                <a:gd name="connsiteX32" fmla="*/ 55760 w 62193"/>
                <a:gd name="connsiteY32" fmla="*/ 43695 h 68357"/>
                <a:gd name="connsiteX33" fmla="*/ 58843 w 62193"/>
                <a:gd name="connsiteY33" fmla="*/ 46578 h 68357"/>
                <a:gd name="connsiteX34" fmla="*/ 61121 w 62193"/>
                <a:gd name="connsiteY34" fmla="*/ 50532 h 68357"/>
                <a:gd name="connsiteX35" fmla="*/ 62193 w 62193"/>
                <a:gd name="connsiteY35" fmla="*/ 55423 h 68357"/>
                <a:gd name="connsiteX36" fmla="*/ 61255 w 62193"/>
                <a:gd name="connsiteY36" fmla="*/ 61522 h 68357"/>
                <a:gd name="connsiteX37" fmla="*/ 58172 w 62193"/>
                <a:gd name="connsiteY37" fmla="*/ 66348 h 68357"/>
                <a:gd name="connsiteX38" fmla="*/ 53079 w 62193"/>
                <a:gd name="connsiteY38" fmla="*/ 68358 h 68357"/>
                <a:gd name="connsiteX39" fmla="*/ 47516 w 62193"/>
                <a:gd name="connsiteY39" fmla="*/ 66146 h 68357"/>
                <a:gd name="connsiteX40" fmla="*/ 45171 w 62193"/>
                <a:gd name="connsiteY40" fmla="*/ 60786 h 68357"/>
                <a:gd name="connsiteX41" fmla="*/ 46310 w 62193"/>
                <a:gd name="connsiteY41" fmla="*/ 57300 h 68357"/>
                <a:gd name="connsiteX42" fmla="*/ 49929 w 62193"/>
                <a:gd name="connsiteY42" fmla="*/ 55692 h 68357"/>
                <a:gd name="connsiteX43" fmla="*/ 54754 w 62193"/>
                <a:gd name="connsiteY43" fmla="*/ 57568 h 68357"/>
                <a:gd name="connsiteX44" fmla="*/ 57368 w 62193"/>
                <a:gd name="connsiteY44" fmla="*/ 62126 h 68357"/>
                <a:gd name="connsiteX45" fmla="*/ 59111 w 62193"/>
                <a:gd name="connsiteY45" fmla="*/ 55290 h 68357"/>
                <a:gd name="connsiteX46" fmla="*/ 55223 w 62193"/>
                <a:gd name="connsiteY46" fmla="*/ 47382 h 68357"/>
                <a:gd name="connsiteX47" fmla="*/ 44836 w 62193"/>
                <a:gd name="connsiteY47" fmla="*/ 42221 h 68357"/>
                <a:gd name="connsiteX48" fmla="*/ 22250 w 62193"/>
                <a:gd name="connsiteY48" fmla="*/ 36457 h 68357"/>
                <a:gd name="connsiteX49" fmla="*/ 12197 w 62193"/>
                <a:gd name="connsiteY49" fmla="*/ 34849 h 68357"/>
                <a:gd name="connsiteX50" fmla="*/ 7439 w 62193"/>
                <a:gd name="connsiteY50" fmla="*/ 35586 h 68357"/>
                <a:gd name="connsiteX51" fmla="*/ 4624 w 62193"/>
                <a:gd name="connsiteY51" fmla="*/ 37597 h 68357"/>
                <a:gd name="connsiteX52" fmla="*/ 3351 w 62193"/>
                <a:gd name="connsiteY52" fmla="*/ 39942 h 68357"/>
                <a:gd name="connsiteX53" fmla="*/ 3016 w 62193"/>
                <a:gd name="connsiteY53" fmla="*/ 42221 h 68357"/>
                <a:gd name="connsiteX54" fmla="*/ 3820 w 62193"/>
                <a:gd name="connsiteY54" fmla="*/ 46510 h 68357"/>
                <a:gd name="connsiteX55" fmla="*/ 6501 w 62193"/>
                <a:gd name="connsiteY55" fmla="*/ 51403 h 68357"/>
                <a:gd name="connsiteX56" fmla="*/ 12063 w 62193"/>
                <a:gd name="connsiteY56" fmla="*/ 56496 h 68357"/>
                <a:gd name="connsiteX57" fmla="*/ 20977 w 62193"/>
                <a:gd name="connsiteY57" fmla="*/ 60651 h 68357"/>
                <a:gd name="connsiteX58" fmla="*/ 22518 w 62193"/>
                <a:gd name="connsiteY58" fmla="*/ 62461 h 68357"/>
                <a:gd name="connsiteX59" fmla="*/ 21111 w 62193"/>
                <a:gd name="connsiteY59" fmla="*/ 64069 h 68357"/>
                <a:gd name="connsiteX60" fmla="*/ 17626 w 62193"/>
                <a:gd name="connsiteY60" fmla="*/ 63198 h 68357"/>
                <a:gd name="connsiteX61" fmla="*/ 12197 w 62193"/>
                <a:gd name="connsiteY61" fmla="*/ 60383 h 68357"/>
                <a:gd name="connsiteX62" fmla="*/ 6501 w 62193"/>
                <a:gd name="connsiteY62" fmla="*/ 55960 h 68357"/>
                <a:gd name="connsiteX63" fmla="*/ 1877 w 62193"/>
                <a:gd name="connsiteY63" fmla="*/ 49727 h 68357"/>
                <a:gd name="connsiteX64" fmla="*/ 0 w 62193"/>
                <a:gd name="connsiteY64" fmla="*/ 41952 h 68357"/>
                <a:gd name="connsiteX65" fmla="*/ 402 w 62193"/>
                <a:gd name="connsiteY65" fmla="*/ 38402 h 68357"/>
                <a:gd name="connsiteX66" fmla="*/ 1743 w 62193"/>
                <a:gd name="connsiteY66" fmla="*/ 34447 h 68357"/>
                <a:gd name="connsiteX67" fmla="*/ 4959 w 62193"/>
                <a:gd name="connsiteY67" fmla="*/ 30291 h 68357"/>
                <a:gd name="connsiteX68" fmla="*/ 10388 w 62193"/>
                <a:gd name="connsiteY68" fmla="*/ 27142 h 68357"/>
                <a:gd name="connsiteX69" fmla="*/ 7372 w 62193"/>
                <a:gd name="connsiteY69" fmla="*/ 25265 h 68357"/>
                <a:gd name="connsiteX70" fmla="*/ 4088 w 62193"/>
                <a:gd name="connsiteY70" fmla="*/ 22384 h 68357"/>
                <a:gd name="connsiteX71" fmla="*/ 1139 w 62193"/>
                <a:gd name="connsiteY71" fmla="*/ 18095 h 68357"/>
                <a:gd name="connsiteX72" fmla="*/ 0 w 62193"/>
                <a:gd name="connsiteY72" fmla="*/ 12733 h 68357"/>
                <a:gd name="connsiteX73" fmla="*/ 737 w 62193"/>
                <a:gd name="connsiteY73" fmla="*/ 7305 h 68357"/>
                <a:gd name="connsiteX74" fmla="*/ 3619 w 62193"/>
                <a:gd name="connsiteY74" fmla="*/ 2345 h 68357"/>
                <a:gd name="connsiteX75" fmla="*/ 9048 w 62193"/>
                <a:gd name="connsiteY75" fmla="*/ 0 h 68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2193" h="68357">
                  <a:moveTo>
                    <a:pt x="9048" y="0"/>
                  </a:moveTo>
                  <a:cubicBezTo>
                    <a:pt x="11550" y="0"/>
                    <a:pt x="13516" y="781"/>
                    <a:pt x="14945" y="2345"/>
                  </a:cubicBezTo>
                  <a:cubicBezTo>
                    <a:pt x="16330" y="3909"/>
                    <a:pt x="17023" y="5585"/>
                    <a:pt x="17023" y="7372"/>
                  </a:cubicBezTo>
                  <a:cubicBezTo>
                    <a:pt x="17023" y="9070"/>
                    <a:pt x="16531" y="10365"/>
                    <a:pt x="15548" y="11259"/>
                  </a:cubicBezTo>
                  <a:cubicBezTo>
                    <a:pt x="14565" y="12152"/>
                    <a:pt x="13449" y="12598"/>
                    <a:pt x="12197" y="12598"/>
                  </a:cubicBezTo>
                  <a:cubicBezTo>
                    <a:pt x="10500" y="12598"/>
                    <a:pt x="8914" y="11973"/>
                    <a:pt x="7439" y="10723"/>
                  </a:cubicBezTo>
                  <a:cubicBezTo>
                    <a:pt x="5965" y="9471"/>
                    <a:pt x="5071" y="7907"/>
                    <a:pt x="4758" y="6032"/>
                  </a:cubicBezTo>
                  <a:cubicBezTo>
                    <a:pt x="3597" y="7863"/>
                    <a:pt x="3016" y="10142"/>
                    <a:pt x="3016" y="12867"/>
                  </a:cubicBezTo>
                  <a:cubicBezTo>
                    <a:pt x="3016" y="14654"/>
                    <a:pt x="3485" y="16329"/>
                    <a:pt x="4423" y="17893"/>
                  </a:cubicBezTo>
                  <a:cubicBezTo>
                    <a:pt x="5362" y="19412"/>
                    <a:pt x="6434" y="20641"/>
                    <a:pt x="7640" y="21580"/>
                  </a:cubicBezTo>
                  <a:cubicBezTo>
                    <a:pt x="8847" y="22474"/>
                    <a:pt x="10321" y="23322"/>
                    <a:pt x="12063" y="24126"/>
                  </a:cubicBezTo>
                  <a:cubicBezTo>
                    <a:pt x="13761" y="24886"/>
                    <a:pt x="15124" y="25421"/>
                    <a:pt x="16152" y="25735"/>
                  </a:cubicBezTo>
                  <a:cubicBezTo>
                    <a:pt x="17135" y="26002"/>
                    <a:pt x="18162" y="26248"/>
                    <a:pt x="19234" y="26471"/>
                  </a:cubicBezTo>
                  <a:lnTo>
                    <a:pt x="38000" y="31162"/>
                  </a:lnTo>
                  <a:cubicBezTo>
                    <a:pt x="43942" y="32682"/>
                    <a:pt x="47963" y="33441"/>
                    <a:pt x="50063" y="33441"/>
                  </a:cubicBezTo>
                  <a:cubicBezTo>
                    <a:pt x="52654" y="33441"/>
                    <a:pt x="54821" y="32816"/>
                    <a:pt x="56564" y="31566"/>
                  </a:cubicBezTo>
                  <a:cubicBezTo>
                    <a:pt x="58262" y="30314"/>
                    <a:pt x="59111" y="28438"/>
                    <a:pt x="59111" y="25936"/>
                  </a:cubicBezTo>
                  <a:cubicBezTo>
                    <a:pt x="59111" y="24953"/>
                    <a:pt x="58976" y="23903"/>
                    <a:pt x="58709" y="22786"/>
                  </a:cubicBezTo>
                  <a:cubicBezTo>
                    <a:pt x="58396" y="21669"/>
                    <a:pt x="57837" y="20395"/>
                    <a:pt x="57033" y="18966"/>
                  </a:cubicBezTo>
                  <a:cubicBezTo>
                    <a:pt x="56184" y="17491"/>
                    <a:pt x="55134" y="16106"/>
                    <a:pt x="53883" y="14810"/>
                  </a:cubicBezTo>
                  <a:cubicBezTo>
                    <a:pt x="52587" y="13470"/>
                    <a:pt x="50845" y="12152"/>
                    <a:pt x="48656" y="10856"/>
                  </a:cubicBezTo>
                  <a:cubicBezTo>
                    <a:pt x="46466" y="9561"/>
                    <a:pt x="43964" y="8488"/>
                    <a:pt x="41150" y="7640"/>
                  </a:cubicBezTo>
                  <a:cubicBezTo>
                    <a:pt x="40167" y="7372"/>
                    <a:pt x="39675" y="6791"/>
                    <a:pt x="39675" y="5897"/>
                  </a:cubicBezTo>
                  <a:cubicBezTo>
                    <a:pt x="39675" y="4780"/>
                    <a:pt x="40122" y="4222"/>
                    <a:pt x="41016" y="4222"/>
                  </a:cubicBezTo>
                  <a:cubicBezTo>
                    <a:pt x="41775" y="4222"/>
                    <a:pt x="42959" y="4535"/>
                    <a:pt x="44568" y="5160"/>
                  </a:cubicBezTo>
                  <a:cubicBezTo>
                    <a:pt x="46131" y="5741"/>
                    <a:pt x="47941" y="6680"/>
                    <a:pt x="49996" y="7974"/>
                  </a:cubicBezTo>
                  <a:cubicBezTo>
                    <a:pt x="52007" y="9226"/>
                    <a:pt x="53928" y="10678"/>
                    <a:pt x="55760" y="12331"/>
                  </a:cubicBezTo>
                  <a:cubicBezTo>
                    <a:pt x="57547" y="13983"/>
                    <a:pt x="59066" y="16039"/>
                    <a:pt x="60317" y="18497"/>
                  </a:cubicBezTo>
                  <a:cubicBezTo>
                    <a:pt x="61568" y="20953"/>
                    <a:pt x="62193" y="23523"/>
                    <a:pt x="62193" y="26204"/>
                  </a:cubicBezTo>
                  <a:cubicBezTo>
                    <a:pt x="62193" y="30046"/>
                    <a:pt x="61166" y="33241"/>
                    <a:pt x="59111" y="35788"/>
                  </a:cubicBezTo>
                  <a:cubicBezTo>
                    <a:pt x="57055" y="38334"/>
                    <a:pt x="54598" y="40077"/>
                    <a:pt x="51739" y="41015"/>
                  </a:cubicBezTo>
                  <a:cubicBezTo>
                    <a:pt x="52141" y="41238"/>
                    <a:pt x="52610" y="41506"/>
                    <a:pt x="53146" y="41819"/>
                  </a:cubicBezTo>
                  <a:cubicBezTo>
                    <a:pt x="53682" y="42133"/>
                    <a:pt x="54553" y="42758"/>
                    <a:pt x="55760" y="43695"/>
                  </a:cubicBezTo>
                  <a:cubicBezTo>
                    <a:pt x="56921" y="44589"/>
                    <a:pt x="57949" y="45549"/>
                    <a:pt x="58843" y="46578"/>
                  </a:cubicBezTo>
                  <a:cubicBezTo>
                    <a:pt x="59691" y="47605"/>
                    <a:pt x="60451" y="48923"/>
                    <a:pt x="61121" y="50532"/>
                  </a:cubicBezTo>
                  <a:cubicBezTo>
                    <a:pt x="61836" y="52096"/>
                    <a:pt x="62193" y="53725"/>
                    <a:pt x="62193" y="55423"/>
                  </a:cubicBezTo>
                  <a:cubicBezTo>
                    <a:pt x="62193" y="57568"/>
                    <a:pt x="61881" y="59601"/>
                    <a:pt x="61255" y="61522"/>
                  </a:cubicBezTo>
                  <a:cubicBezTo>
                    <a:pt x="60630" y="63399"/>
                    <a:pt x="59602" y="65007"/>
                    <a:pt x="58172" y="66348"/>
                  </a:cubicBezTo>
                  <a:cubicBezTo>
                    <a:pt x="56743" y="67688"/>
                    <a:pt x="55045" y="68358"/>
                    <a:pt x="53079" y="68358"/>
                  </a:cubicBezTo>
                  <a:cubicBezTo>
                    <a:pt x="50890" y="68358"/>
                    <a:pt x="49035" y="67621"/>
                    <a:pt x="47516" y="66146"/>
                  </a:cubicBezTo>
                  <a:cubicBezTo>
                    <a:pt x="45953" y="64628"/>
                    <a:pt x="45171" y="62841"/>
                    <a:pt x="45171" y="60786"/>
                  </a:cubicBezTo>
                  <a:cubicBezTo>
                    <a:pt x="45171" y="59489"/>
                    <a:pt x="45551" y="58328"/>
                    <a:pt x="46310" y="57300"/>
                  </a:cubicBezTo>
                  <a:cubicBezTo>
                    <a:pt x="47070" y="56229"/>
                    <a:pt x="48276" y="55692"/>
                    <a:pt x="49929" y="55692"/>
                  </a:cubicBezTo>
                  <a:cubicBezTo>
                    <a:pt x="51761" y="55692"/>
                    <a:pt x="53369" y="56318"/>
                    <a:pt x="54754" y="57568"/>
                  </a:cubicBezTo>
                  <a:cubicBezTo>
                    <a:pt x="56139" y="58820"/>
                    <a:pt x="57011" y="60339"/>
                    <a:pt x="57368" y="62126"/>
                  </a:cubicBezTo>
                  <a:cubicBezTo>
                    <a:pt x="58530" y="60293"/>
                    <a:pt x="59111" y="58016"/>
                    <a:pt x="59111" y="55290"/>
                  </a:cubicBezTo>
                  <a:cubicBezTo>
                    <a:pt x="59111" y="52342"/>
                    <a:pt x="57815" y="49705"/>
                    <a:pt x="55223" y="47382"/>
                  </a:cubicBezTo>
                  <a:cubicBezTo>
                    <a:pt x="52632" y="45058"/>
                    <a:pt x="49170" y="43339"/>
                    <a:pt x="44836" y="42221"/>
                  </a:cubicBezTo>
                  <a:cubicBezTo>
                    <a:pt x="34425" y="39450"/>
                    <a:pt x="26897" y="37529"/>
                    <a:pt x="22250" y="36457"/>
                  </a:cubicBezTo>
                  <a:cubicBezTo>
                    <a:pt x="17559" y="35386"/>
                    <a:pt x="14208" y="34849"/>
                    <a:pt x="12197" y="34849"/>
                  </a:cubicBezTo>
                  <a:cubicBezTo>
                    <a:pt x="10321" y="34849"/>
                    <a:pt x="8735" y="35095"/>
                    <a:pt x="7439" y="35586"/>
                  </a:cubicBezTo>
                  <a:cubicBezTo>
                    <a:pt x="6143" y="36078"/>
                    <a:pt x="5205" y="36749"/>
                    <a:pt x="4624" y="37597"/>
                  </a:cubicBezTo>
                  <a:cubicBezTo>
                    <a:pt x="3999" y="38402"/>
                    <a:pt x="3574" y="39183"/>
                    <a:pt x="3351" y="39942"/>
                  </a:cubicBezTo>
                  <a:cubicBezTo>
                    <a:pt x="3128" y="40658"/>
                    <a:pt x="3016" y="41417"/>
                    <a:pt x="3016" y="42221"/>
                  </a:cubicBezTo>
                  <a:cubicBezTo>
                    <a:pt x="3016" y="43562"/>
                    <a:pt x="3284" y="44991"/>
                    <a:pt x="3820" y="46510"/>
                  </a:cubicBezTo>
                  <a:cubicBezTo>
                    <a:pt x="4356" y="47985"/>
                    <a:pt x="5250" y="49616"/>
                    <a:pt x="6501" y="51403"/>
                  </a:cubicBezTo>
                  <a:cubicBezTo>
                    <a:pt x="7707" y="53146"/>
                    <a:pt x="9561" y="54844"/>
                    <a:pt x="12063" y="56496"/>
                  </a:cubicBezTo>
                  <a:cubicBezTo>
                    <a:pt x="14565" y="58149"/>
                    <a:pt x="17537" y="59534"/>
                    <a:pt x="20977" y="60651"/>
                  </a:cubicBezTo>
                  <a:cubicBezTo>
                    <a:pt x="22005" y="60874"/>
                    <a:pt x="22518" y="61478"/>
                    <a:pt x="22518" y="62461"/>
                  </a:cubicBezTo>
                  <a:cubicBezTo>
                    <a:pt x="22474" y="63532"/>
                    <a:pt x="22005" y="64069"/>
                    <a:pt x="21111" y="64069"/>
                  </a:cubicBezTo>
                  <a:cubicBezTo>
                    <a:pt x="20351" y="64069"/>
                    <a:pt x="19190" y="63778"/>
                    <a:pt x="17626" y="63198"/>
                  </a:cubicBezTo>
                  <a:cubicBezTo>
                    <a:pt x="16018" y="62572"/>
                    <a:pt x="14208" y="61634"/>
                    <a:pt x="12197" y="60383"/>
                  </a:cubicBezTo>
                  <a:cubicBezTo>
                    <a:pt x="10187" y="59087"/>
                    <a:pt x="8288" y="57612"/>
                    <a:pt x="6501" y="55960"/>
                  </a:cubicBezTo>
                  <a:cubicBezTo>
                    <a:pt x="4669" y="54262"/>
                    <a:pt x="3128" y="52184"/>
                    <a:pt x="1877" y="49727"/>
                  </a:cubicBezTo>
                  <a:cubicBezTo>
                    <a:pt x="625" y="47224"/>
                    <a:pt x="0" y="44633"/>
                    <a:pt x="0" y="41952"/>
                  </a:cubicBezTo>
                  <a:cubicBezTo>
                    <a:pt x="0" y="40746"/>
                    <a:pt x="134" y="39563"/>
                    <a:pt x="402" y="38402"/>
                  </a:cubicBezTo>
                  <a:cubicBezTo>
                    <a:pt x="625" y="37195"/>
                    <a:pt x="1072" y="35876"/>
                    <a:pt x="1743" y="34447"/>
                  </a:cubicBezTo>
                  <a:cubicBezTo>
                    <a:pt x="2413" y="32972"/>
                    <a:pt x="3485" y="31587"/>
                    <a:pt x="4959" y="30291"/>
                  </a:cubicBezTo>
                  <a:cubicBezTo>
                    <a:pt x="6434" y="28996"/>
                    <a:pt x="8243" y="27946"/>
                    <a:pt x="10388" y="27142"/>
                  </a:cubicBezTo>
                  <a:cubicBezTo>
                    <a:pt x="9360" y="26606"/>
                    <a:pt x="8355" y="25981"/>
                    <a:pt x="7372" y="25265"/>
                  </a:cubicBezTo>
                  <a:cubicBezTo>
                    <a:pt x="6389" y="24506"/>
                    <a:pt x="5295" y="23546"/>
                    <a:pt x="4088" y="22384"/>
                  </a:cubicBezTo>
                  <a:cubicBezTo>
                    <a:pt x="2837" y="21178"/>
                    <a:pt x="1854" y="19747"/>
                    <a:pt x="1139" y="18095"/>
                  </a:cubicBezTo>
                  <a:cubicBezTo>
                    <a:pt x="380" y="16397"/>
                    <a:pt x="0" y="14610"/>
                    <a:pt x="0" y="12733"/>
                  </a:cubicBezTo>
                  <a:cubicBezTo>
                    <a:pt x="0" y="10900"/>
                    <a:pt x="246" y="9092"/>
                    <a:pt x="737" y="7305"/>
                  </a:cubicBezTo>
                  <a:cubicBezTo>
                    <a:pt x="1184" y="5518"/>
                    <a:pt x="2145" y="3864"/>
                    <a:pt x="3619" y="2345"/>
                  </a:cubicBezTo>
                  <a:cubicBezTo>
                    <a:pt x="5049" y="781"/>
                    <a:pt x="6858" y="0"/>
                    <a:pt x="9048" y="0"/>
                  </a:cubicBez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C1D5A6F-9C97-FF00-B6A3-912E7A27D1B4}"/>
                </a:ext>
              </a:extLst>
            </p:cNvPr>
            <p:cNvSpPr/>
            <p:nvPr/>
          </p:nvSpPr>
          <p:spPr>
            <a:xfrm>
              <a:off x="2869799" y="3740182"/>
              <a:ext cx="137254" cy="31834"/>
            </a:xfrm>
            <a:custGeom>
              <a:avLst/>
              <a:gdLst>
                <a:gd name="connsiteX0" fmla="*/ 135914 w 137254"/>
                <a:gd name="connsiteY0" fmla="*/ 31835 h 31834"/>
                <a:gd name="connsiteX1" fmla="*/ 133568 w 137254"/>
                <a:gd name="connsiteY1" fmla="*/ 30092 h 31834"/>
                <a:gd name="connsiteX2" fmla="*/ 68627 w 137254"/>
                <a:gd name="connsiteY2" fmla="*/ 7976 h 31834"/>
                <a:gd name="connsiteX3" fmla="*/ 4557 w 137254"/>
                <a:gd name="connsiteY3" fmla="*/ 29221 h 31834"/>
                <a:gd name="connsiteX4" fmla="*/ 1340 w 137254"/>
                <a:gd name="connsiteY4" fmla="*/ 31835 h 31834"/>
                <a:gd name="connsiteX5" fmla="*/ 0 w 137254"/>
                <a:gd name="connsiteY5" fmla="*/ 30494 h 31834"/>
                <a:gd name="connsiteX6" fmla="*/ 2748 w 137254"/>
                <a:gd name="connsiteY6" fmla="*/ 26271 h 31834"/>
                <a:gd name="connsiteX7" fmla="*/ 11795 w 137254"/>
                <a:gd name="connsiteY7" fmla="*/ 17895 h 31834"/>
                <a:gd name="connsiteX8" fmla="*/ 25802 w 137254"/>
                <a:gd name="connsiteY8" fmla="*/ 9047 h 31834"/>
                <a:gd name="connsiteX9" fmla="*/ 68627 w 137254"/>
                <a:gd name="connsiteY9" fmla="*/ 0 h 31834"/>
                <a:gd name="connsiteX10" fmla="*/ 110514 w 137254"/>
                <a:gd name="connsiteY10" fmla="*/ 8645 h 31834"/>
                <a:gd name="connsiteX11" fmla="*/ 124923 w 137254"/>
                <a:gd name="connsiteY11" fmla="*/ 17493 h 31834"/>
                <a:gd name="connsiteX12" fmla="*/ 134372 w 137254"/>
                <a:gd name="connsiteY12" fmla="*/ 26071 h 31834"/>
                <a:gd name="connsiteX13" fmla="*/ 137255 w 137254"/>
                <a:gd name="connsiteY13" fmla="*/ 30494 h 31834"/>
                <a:gd name="connsiteX14" fmla="*/ 135914 w 137254"/>
                <a:gd name="connsiteY14" fmla="*/ 31835 h 31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7254" h="31834">
                  <a:moveTo>
                    <a:pt x="135914" y="31835"/>
                  </a:moveTo>
                  <a:cubicBezTo>
                    <a:pt x="135467" y="31835"/>
                    <a:pt x="134686" y="31254"/>
                    <a:pt x="133568" y="30092"/>
                  </a:cubicBezTo>
                  <a:cubicBezTo>
                    <a:pt x="118556" y="15348"/>
                    <a:pt x="96909" y="7976"/>
                    <a:pt x="68627" y="7976"/>
                  </a:cubicBezTo>
                  <a:cubicBezTo>
                    <a:pt x="40256" y="7976"/>
                    <a:pt x="18899" y="15058"/>
                    <a:pt x="4557" y="29221"/>
                  </a:cubicBezTo>
                  <a:cubicBezTo>
                    <a:pt x="2904" y="30964"/>
                    <a:pt x="1832" y="31835"/>
                    <a:pt x="1340" y="31835"/>
                  </a:cubicBezTo>
                  <a:cubicBezTo>
                    <a:pt x="447" y="31835"/>
                    <a:pt x="0" y="31389"/>
                    <a:pt x="0" y="30494"/>
                  </a:cubicBezTo>
                  <a:cubicBezTo>
                    <a:pt x="0" y="29869"/>
                    <a:pt x="916" y="28461"/>
                    <a:pt x="2748" y="26271"/>
                  </a:cubicBezTo>
                  <a:cubicBezTo>
                    <a:pt x="4580" y="24038"/>
                    <a:pt x="7595" y="21245"/>
                    <a:pt x="11795" y="17895"/>
                  </a:cubicBezTo>
                  <a:cubicBezTo>
                    <a:pt x="15995" y="14500"/>
                    <a:pt x="20664" y="11550"/>
                    <a:pt x="25802" y="9047"/>
                  </a:cubicBezTo>
                  <a:cubicBezTo>
                    <a:pt x="38268" y="3016"/>
                    <a:pt x="52543" y="0"/>
                    <a:pt x="68627" y="0"/>
                  </a:cubicBezTo>
                  <a:cubicBezTo>
                    <a:pt x="84086" y="0"/>
                    <a:pt x="98048" y="2881"/>
                    <a:pt x="110514" y="8645"/>
                  </a:cubicBezTo>
                  <a:cubicBezTo>
                    <a:pt x="115741" y="11103"/>
                    <a:pt x="120544" y="14052"/>
                    <a:pt x="124923" y="17493"/>
                  </a:cubicBezTo>
                  <a:cubicBezTo>
                    <a:pt x="129302" y="20933"/>
                    <a:pt x="132451" y="23792"/>
                    <a:pt x="134372" y="26071"/>
                  </a:cubicBezTo>
                  <a:cubicBezTo>
                    <a:pt x="136294" y="28350"/>
                    <a:pt x="137255" y="29823"/>
                    <a:pt x="137255" y="30494"/>
                  </a:cubicBezTo>
                  <a:cubicBezTo>
                    <a:pt x="137255" y="31389"/>
                    <a:pt x="136809" y="31835"/>
                    <a:pt x="135914" y="31835"/>
                  </a:cubicBezTo>
                  <a:close/>
                </a:path>
              </a:pathLst>
            </a:custGeom>
            <a:solidFill>
              <a:srgbClr val="000000"/>
            </a:solidFill>
            <a:ln w="1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479326F0-69E8-1CBD-F605-411338850276}"/>
              </a:ext>
            </a:extLst>
          </p:cNvPr>
          <p:cNvGrpSpPr/>
          <p:nvPr/>
        </p:nvGrpSpPr>
        <p:grpSpPr>
          <a:xfrm>
            <a:off x="5703171" y="3745366"/>
            <a:ext cx="548290" cy="74394"/>
            <a:chOff x="3410325" y="4740023"/>
            <a:chExt cx="548290" cy="74394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A89E2F6-7163-4D21-E1FE-2D5565A0428E}"/>
                </a:ext>
              </a:extLst>
            </p:cNvPr>
            <p:cNvSpPr/>
            <p:nvPr/>
          </p:nvSpPr>
          <p:spPr>
            <a:xfrm>
              <a:off x="3769550" y="4787378"/>
              <a:ext cx="1430" cy="27039"/>
            </a:xfrm>
            <a:custGeom>
              <a:avLst/>
              <a:gdLst>
                <a:gd name="connsiteX0" fmla="*/ 0 w 1430"/>
                <a:gd name="connsiteY0" fmla="*/ 27039 h 27039"/>
                <a:gd name="connsiteX1" fmla="*/ 0 w 1430"/>
                <a:gd name="connsiteY1" fmla="*/ 0 h 27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" h="27039">
                  <a:moveTo>
                    <a:pt x="0" y="27039"/>
                  </a:moveTo>
                  <a:lnTo>
                    <a:pt x="0" y="0"/>
                  </a:lnTo>
                </a:path>
              </a:pathLst>
            </a:custGeom>
            <a:noFill/>
            <a:ln w="571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1A3E22F6-2A87-F718-4606-4A951F018299}"/>
                </a:ext>
              </a:extLst>
            </p:cNvPr>
            <p:cNvSpPr/>
            <p:nvPr/>
          </p:nvSpPr>
          <p:spPr>
            <a:xfrm>
              <a:off x="3410325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325FA0B0-7B95-F365-57D0-7FF94FFF5AFB}"/>
                </a:ext>
              </a:extLst>
            </p:cNvPr>
            <p:cNvSpPr/>
            <p:nvPr/>
          </p:nvSpPr>
          <p:spPr>
            <a:xfrm>
              <a:off x="3413036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2C93B488-161C-15C6-E0C5-1B2DF10C67FB}"/>
                </a:ext>
              </a:extLst>
            </p:cNvPr>
            <p:cNvSpPr/>
            <p:nvPr/>
          </p:nvSpPr>
          <p:spPr>
            <a:xfrm>
              <a:off x="3415748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2D4CF74A-1C94-4C19-8331-02EDEFB62B2E}"/>
                </a:ext>
              </a:extLst>
            </p:cNvPr>
            <p:cNvSpPr/>
            <p:nvPr/>
          </p:nvSpPr>
          <p:spPr>
            <a:xfrm>
              <a:off x="3418459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49B15A9F-C7AA-3EC7-D953-7E1F2886332B}"/>
                </a:ext>
              </a:extLst>
            </p:cNvPr>
            <p:cNvSpPr/>
            <p:nvPr/>
          </p:nvSpPr>
          <p:spPr>
            <a:xfrm>
              <a:off x="3421170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FC1F4739-3DA7-64C0-0623-9F4BCD93626F}"/>
                </a:ext>
              </a:extLst>
            </p:cNvPr>
            <p:cNvSpPr/>
            <p:nvPr/>
          </p:nvSpPr>
          <p:spPr>
            <a:xfrm>
              <a:off x="3423883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F93FAA50-A9AA-B200-7F18-6350F71364B1}"/>
                </a:ext>
              </a:extLst>
            </p:cNvPr>
            <p:cNvSpPr/>
            <p:nvPr/>
          </p:nvSpPr>
          <p:spPr>
            <a:xfrm>
              <a:off x="3426594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15C5121E-374D-7A7C-E372-B2449B70D8D3}"/>
                </a:ext>
              </a:extLst>
            </p:cNvPr>
            <p:cNvSpPr/>
            <p:nvPr/>
          </p:nvSpPr>
          <p:spPr>
            <a:xfrm>
              <a:off x="3429307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8B326E5D-560E-EB75-C5AE-BE6462F409F4}"/>
                </a:ext>
              </a:extLst>
            </p:cNvPr>
            <p:cNvSpPr/>
            <p:nvPr/>
          </p:nvSpPr>
          <p:spPr>
            <a:xfrm>
              <a:off x="3432018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2A647E96-21F4-02F9-225F-F350AB7FF88F}"/>
                </a:ext>
              </a:extLst>
            </p:cNvPr>
            <p:cNvSpPr/>
            <p:nvPr/>
          </p:nvSpPr>
          <p:spPr>
            <a:xfrm>
              <a:off x="3434730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39C4C0C7-3593-7FA6-800D-87FA213CB067}"/>
                </a:ext>
              </a:extLst>
            </p:cNvPr>
            <p:cNvSpPr/>
            <p:nvPr/>
          </p:nvSpPr>
          <p:spPr>
            <a:xfrm>
              <a:off x="3437441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0C097808-24E1-5D1A-A88C-F1D9E4E49973}"/>
                </a:ext>
              </a:extLst>
            </p:cNvPr>
            <p:cNvSpPr/>
            <p:nvPr/>
          </p:nvSpPr>
          <p:spPr>
            <a:xfrm>
              <a:off x="3440152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24C7208E-53E1-293B-068B-5BD17FC4A591}"/>
                </a:ext>
              </a:extLst>
            </p:cNvPr>
            <p:cNvSpPr/>
            <p:nvPr/>
          </p:nvSpPr>
          <p:spPr>
            <a:xfrm>
              <a:off x="3442865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1AF0285-5D0C-00C1-4947-58A8DACC5EF9}"/>
                </a:ext>
              </a:extLst>
            </p:cNvPr>
            <p:cNvSpPr/>
            <p:nvPr/>
          </p:nvSpPr>
          <p:spPr>
            <a:xfrm>
              <a:off x="3445576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1F8511C-D5D0-BE22-A169-62E1AF6AB4D5}"/>
                </a:ext>
              </a:extLst>
            </p:cNvPr>
            <p:cNvSpPr/>
            <p:nvPr/>
          </p:nvSpPr>
          <p:spPr>
            <a:xfrm>
              <a:off x="3448288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26D5F08C-4259-5E43-2C3F-D83998F9AA95}"/>
                </a:ext>
              </a:extLst>
            </p:cNvPr>
            <p:cNvSpPr/>
            <p:nvPr/>
          </p:nvSpPr>
          <p:spPr>
            <a:xfrm>
              <a:off x="3451000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2100765D-6661-32B9-7D01-84EC8C186FE3}"/>
                </a:ext>
              </a:extLst>
            </p:cNvPr>
            <p:cNvSpPr/>
            <p:nvPr/>
          </p:nvSpPr>
          <p:spPr>
            <a:xfrm>
              <a:off x="3453712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6F0B8438-02E1-4A77-5AD3-35A6DA78EE2B}"/>
                </a:ext>
              </a:extLst>
            </p:cNvPr>
            <p:cNvSpPr/>
            <p:nvPr/>
          </p:nvSpPr>
          <p:spPr>
            <a:xfrm>
              <a:off x="3456423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374E649-C930-2903-22CF-240BE8980B38}"/>
                </a:ext>
              </a:extLst>
            </p:cNvPr>
            <p:cNvSpPr/>
            <p:nvPr/>
          </p:nvSpPr>
          <p:spPr>
            <a:xfrm>
              <a:off x="3459134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CD95B924-54BA-5D11-0F45-89489A23B35A}"/>
                </a:ext>
              </a:extLst>
            </p:cNvPr>
            <p:cNvSpPr/>
            <p:nvPr/>
          </p:nvSpPr>
          <p:spPr>
            <a:xfrm>
              <a:off x="3461847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24F6F6DD-AA48-ADE1-00A3-7DB240188222}"/>
                </a:ext>
              </a:extLst>
            </p:cNvPr>
            <p:cNvSpPr/>
            <p:nvPr/>
          </p:nvSpPr>
          <p:spPr>
            <a:xfrm>
              <a:off x="3464558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6DFA4226-4EF2-D48D-3AF9-FAE69F3667DE}"/>
                </a:ext>
              </a:extLst>
            </p:cNvPr>
            <p:cNvSpPr/>
            <p:nvPr/>
          </p:nvSpPr>
          <p:spPr>
            <a:xfrm>
              <a:off x="3467270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06EE5A1C-AE99-E6DB-EC7D-106A525E7667}"/>
                </a:ext>
              </a:extLst>
            </p:cNvPr>
            <p:cNvSpPr/>
            <p:nvPr/>
          </p:nvSpPr>
          <p:spPr>
            <a:xfrm>
              <a:off x="3469981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467BE306-4D04-E17E-D06C-F32ED19DC401}"/>
                </a:ext>
              </a:extLst>
            </p:cNvPr>
            <p:cNvSpPr/>
            <p:nvPr/>
          </p:nvSpPr>
          <p:spPr>
            <a:xfrm>
              <a:off x="3472694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954E7D26-2E39-CF37-0B9E-C65912CA2411}"/>
                </a:ext>
              </a:extLst>
            </p:cNvPr>
            <p:cNvSpPr/>
            <p:nvPr/>
          </p:nvSpPr>
          <p:spPr>
            <a:xfrm>
              <a:off x="3475405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71918111-2B04-17AE-11BC-E5CB9064D079}"/>
                </a:ext>
              </a:extLst>
            </p:cNvPr>
            <p:cNvSpPr/>
            <p:nvPr/>
          </p:nvSpPr>
          <p:spPr>
            <a:xfrm>
              <a:off x="3478118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1DC6D84F-A73B-0CD3-EB36-806013CF64FF}"/>
                </a:ext>
              </a:extLst>
            </p:cNvPr>
            <p:cNvSpPr/>
            <p:nvPr/>
          </p:nvSpPr>
          <p:spPr>
            <a:xfrm>
              <a:off x="3480829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C69455C6-956F-95D6-DC0A-54888138E932}"/>
                </a:ext>
              </a:extLst>
            </p:cNvPr>
            <p:cNvSpPr/>
            <p:nvPr/>
          </p:nvSpPr>
          <p:spPr>
            <a:xfrm>
              <a:off x="3483540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08E769CF-0321-D60D-66BE-F031558EE6D2}"/>
                </a:ext>
              </a:extLst>
            </p:cNvPr>
            <p:cNvSpPr/>
            <p:nvPr/>
          </p:nvSpPr>
          <p:spPr>
            <a:xfrm>
              <a:off x="3486252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5F90CEA-ACA8-5655-7BBA-D844A6E659EC}"/>
                </a:ext>
              </a:extLst>
            </p:cNvPr>
            <p:cNvSpPr/>
            <p:nvPr/>
          </p:nvSpPr>
          <p:spPr>
            <a:xfrm>
              <a:off x="3488963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8602E4C2-AD78-356F-ADDD-D6587B7CCCD6}"/>
                </a:ext>
              </a:extLst>
            </p:cNvPr>
            <p:cNvSpPr/>
            <p:nvPr/>
          </p:nvSpPr>
          <p:spPr>
            <a:xfrm>
              <a:off x="3491676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22035C93-DCD6-B540-3FC1-D4C50D6BD815}"/>
                </a:ext>
              </a:extLst>
            </p:cNvPr>
            <p:cNvSpPr/>
            <p:nvPr/>
          </p:nvSpPr>
          <p:spPr>
            <a:xfrm>
              <a:off x="3494387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EF57FAEA-2ADF-DECC-254A-F0F0693E6A51}"/>
                </a:ext>
              </a:extLst>
            </p:cNvPr>
            <p:cNvSpPr/>
            <p:nvPr/>
          </p:nvSpPr>
          <p:spPr>
            <a:xfrm>
              <a:off x="3497099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A2AE8A7C-DDAB-A066-5518-6300CFB6B58F}"/>
                </a:ext>
              </a:extLst>
            </p:cNvPr>
            <p:cNvSpPr/>
            <p:nvPr/>
          </p:nvSpPr>
          <p:spPr>
            <a:xfrm>
              <a:off x="3499810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349C3C04-49E7-A0F1-38E5-9219AF2D66E3}"/>
                </a:ext>
              </a:extLst>
            </p:cNvPr>
            <p:cNvSpPr/>
            <p:nvPr/>
          </p:nvSpPr>
          <p:spPr>
            <a:xfrm>
              <a:off x="3502522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82D258EB-2356-61B2-6022-4A64B095F1B3}"/>
                </a:ext>
              </a:extLst>
            </p:cNvPr>
            <p:cNvSpPr/>
            <p:nvPr/>
          </p:nvSpPr>
          <p:spPr>
            <a:xfrm>
              <a:off x="3505234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021F6A78-5847-35BF-4774-C541A6B30124}"/>
                </a:ext>
              </a:extLst>
            </p:cNvPr>
            <p:cNvSpPr/>
            <p:nvPr/>
          </p:nvSpPr>
          <p:spPr>
            <a:xfrm>
              <a:off x="3507945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C4EB1F22-F636-5188-537B-13708F55A609}"/>
                </a:ext>
              </a:extLst>
            </p:cNvPr>
            <p:cNvSpPr/>
            <p:nvPr/>
          </p:nvSpPr>
          <p:spPr>
            <a:xfrm>
              <a:off x="3510658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9604DBB1-E8D0-08B9-5248-6AC0C293B28F}"/>
                </a:ext>
              </a:extLst>
            </p:cNvPr>
            <p:cNvSpPr/>
            <p:nvPr/>
          </p:nvSpPr>
          <p:spPr>
            <a:xfrm>
              <a:off x="3513369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BEFDB6A7-444D-95DE-9FAB-239CB9944103}"/>
                </a:ext>
              </a:extLst>
            </p:cNvPr>
            <p:cNvSpPr/>
            <p:nvPr/>
          </p:nvSpPr>
          <p:spPr>
            <a:xfrm>
              <a:off x="3516081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C5A77E31-A106-A99B-4938-3F544DA540CF}"/>
                </a:ext>
              </a:extLst>
            </p:cNvPr>
            <p:cNvSpPr/>
            <p:nvPr/>
          </p:nvSpPr>
          <p:spPr>
            <a:xfrm>
              <a:off x="3518792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B2F779BB-D762-E521-B9A6-0CFF8DCA5AC5}"/>
                </a:ext>
              </a:extLst>
            </p:cNvPr>
            <p:cNvSpPr/>
            <p:nvPr/>
          </p:nvSpPr>
          <p:spPr>
            <a:xfrm>
              <a:off x="3521503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A6386861-491F-2483-BB41-50590D7BF6F7}"/>
                </a:ext>
              </a:extLst>
            </p:cNvPr>
            <p:cNvSpPr/>
            <p:nvPr/>
          </p:nvSpPr>
          <p:spPr>
            <a:xfrm>
              <a:off x="3524216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550BFCEA-183C-A020-F1FB-DF869FB90DEA}"/>
                </a:ext>
              </a:extLst>
            </p:cNvPr>
            <p:cNvSpPr/>
            <p:nvPr/>
          </p:nvSpPr>
          <p:spPr>
            <a:xfrm>
              <a:off x="3526927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E0F66538-1B69-26B1-7916-90948AB2520A}"/>
                </a:ext>
              </a:extLst>
            </p:cNvPr>
            <p:cNvSpPr/>
            <p:nvPr/>
          </p:nvSpPr>
          <p:spPr>
            <a:xfrm>
              <a:off x="3529640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F3903160-10A0-88E4-18D7-09513C4E1737}"/>
                </a:ext>
              </a:extLst>
            </p:cNvPr>
            <p:cNvSpPr/>
            <p:nvPr/>
          </p:nvSpPr>
          <p:spPr>
            <a:xfrm>
              <a:off x="3532351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2847845E-6E0A-2AF3-77C4-1F34176C1421}"/>
                </a:ext>
              </a:extLst>
            </p:cNvPr>
            <p:cNvSpPr/>
            <p:nvPr/>
          </p:nvSpPr>
          <p:spPr>
            <a:xfrm>
              <a:off x="3535063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B87BD31A-0591-1B91-0370-9DA237FA12B9}"/>
                </a:ext>
              </a:extLst>
            </p:cNvPr>
            <p:cNvSpPr/>
            <p:nvPr/>
          </p:nvSpPr>
          <p:spPr>
            <a:xfrm>
              <a:off x="3537774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59D64C76-9F7D-571B-0F0C-7F0DA4224556}"/>
                </a:ext>
              </a:extLst>
            </p:cNvPr>
            <p:cNvSpPr/>
            <p:nvPr/>
          </p:nvSpPr>
          <p:spPr>
            <a:xfrm>
              <a:off x="3540487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908D1481-FCB2-9497-A67F-395E93F579DD}"/>
                </a:ext>
              </a:extLst>
            </p:cNvPr>
            <p:cNvSpPr/>
            <p:nvPr/>
          </p:nvSpPr>
          <p:spPr>
            <a:xfrm>
              <a:off x="3543198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55680EF0-E648-213F-35E6-ECBD2835C8A5}"/>
                </a:ext>
              </a:extLst>
            </p:cNvPr>
            <p:cNvSpPr/>
            <p:nvPr/>
          </p:nvSpPr>
          <p:spPr>
            <a:xfrm>
              <a:off x="3545909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3D161298-19CD-D1F3-DB9B-6E7E3552D69C}"/>
                </a:ext>
              </a:extLst>
            </p:cNvPr>
            <p:cNvSpPr/>
            <p:nvPr/>
          </p:nvSpPr>
          <p:spPr>
            <a:xfrm>
              <a:off x="3548621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9271DB45-F593-0E13-0027-FE7D49B5D291}"/>
                </a:ext>
              </a:extLst>
            </p:cNvPr>
            <p:cNvSpPr/>
            <p:nvPr/>
          </p:nvSpPr>
          <p:spPr>
            <a:xfrm>
              <a:off x="3551333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A85374F1-EB7A-4026-82A2-E2BB71A92C90}"/>
                </a:ext>
              </a:extLst>
            </p:cNvPr>
            <p:cNvSpPr/>
            <p:nvPr/>
          </p:nvSpPr>
          <p:spPr>
            <a:xfrm>
              <a:off x="3554045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36D38269-2DEF-8A4A-31B9-5FE85368FCB2}"/>
                </a:ext>
              </a:extLst>
            </p:cNvPr>
            <p:cNvSpPr/>
            <p:nvPr/>
          </p:nvSpPr>
          <p:spPr>
            <a:xfrm>
              <a:off x="3556756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08532112-83DC-C81B-5E0D-DEB894A76F42}"/>
                </a:ext>
              </a:extLst>
            </p:cNvPr>
            <p:cNvSpPr/>
            <p:nvPr/>
          </p:nvSpPr>
          <p:spPr>
            <a:xfrm>
              <a:off x="3559469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C2A072BB-2253-3367-2F24-9513BED759D2}"/>
                </a:ext>
              </a:extLst>
            </p:cNvPr>
            <p:cNvSpPr/>
            <p:nvPr/>
          </p:nvSpPr>
          <p:spPr>
            <a:xfrm>
              <a:off x="3562180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FCC7D25E-9399-5319-4790-7F25CCC4E805}"/>
                </a:ext>
              </a:extLst>
            </p:cNvPr>
            <p:cNvSpPr/>
            <p:nvPr/>
          </p:nvSpPr>
          <p:spPr>
            <a:xfrm>
              <a:off x="3564891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2A6ACB45-8C07-0CC7-053F-581C5A76D44B}"/>
                </a:ext>
              </a:extLst>
            </p:cNvPr>
            <p:cNvSpPr/>
            <p:nvPr/>
          </p:nvSpPr>
          <p:spPr>
            <a:xfrm>
              <a:off x="3567603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FEABEC92-9217-089B-6E8E-1673760A9E33}"/>
                </a:ext>
              </a:extLst>
            </p:cNvPr>
            <p:cNvSpPr/>
            <p:nvPr/>
          </p:nvSpPr>
          <p:spPr>
            <a:xfrm>
              <a:off x="3570314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182E6078-AD7A-0D27-05F7-906C733476AF}"/>
                </a:ext>
              </a:extLst>
            </p:cNvPr>
            <p:cNvSpPr/>
            <p:nvPr/>
          </p:nvSpPr>
          <p:spPr>
            <a:xfrm>
              <a:off x="3573027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9457F94E-3FA2-C224-0DBD-2D16C613E2CA}"/>
                </a:ext>
              </a:extLst>
            </p:cNvPr>
            <p:cNvSpPr/>
            <p:nvPr/>
          </p:nvSpPr>
          <p:spPr>
            <a:xfrm>
              <a:off x="3575738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8801890E-811F-7ACF-8824-53F4F49CB1A3}"/>
                </a:ext>
              </a:extLst>
            </p:cNvPr>
            <p:cNvSpPr/>
            <p:nvPr/>
          </p:nvSpPr>
          <p:spPr>
            <a:xfrm>
              <a:off x="3578451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248A784C-E870-36C2-CB84-FBC78B5416B2}"/>
                </a:ext>
              </a:extLst>
            </p:cNvPr>
            <p:cNvSpPr/>
            <p:nvPr/>
          </p:nvSpPr>
          <p:spPr>
            <a:xfrm>
              <a:off x="3581162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0EB3E593-B76F-DD6E-876E-BBD404874E5D}"/>
                </a:ext>
              </a:extLst>
            </p:cNvPr>
            <p:cNvSpPr/>
            <p:nvPr/>
          </p:nvSpPr>
          <p:spPr>
            <a:xfrm>
              <a:off x="3583874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BF75428E-573D-3DC3-FD18-4C9FC8842879}"/>
                </a:ext>
              </a:extLst>
            </p:cNvPr>
            <p:cNvSpPr/>
            <p:nvPr/>
          </p:nvSpPr>
          <p:spPr>
            <a:xfrm>
              <a:off x="3586585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8B6D3D79-0E88-F49D-5551-7BE79C01D18E}"/>
                </a:ext>
              </a:extLst>
            </p:cNvPr>
            <p:cNvSpPr/>
            <p:nvPr/>
          </p:nvSpPr>
          <p:spPr>
            <a:xfrm>
              <a:off x="3589296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6F434D38-546B-43B2-D72F-6BAED73ADEFB}"/>
                </a:ext>
              </a:extLst>
            </p:cNvPr>
            <p:cNvSpPr/>
            <p:nvPr/>
          </p:nvSpPr>
          <p:spPr>
            <a:xfrm>
              <a:off x="3592009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121FE8FB-7979-00E0-FCDF-2D572981F13A}"/>
                </a:ext>
              </a:extLst>
            </p:cNvPr>
            <p:cNvSpPr/>
            <p:nvPr/>
          </p:nvSpPr>
          <p:spPr>
            <a:xfrm>
              <a:off x="3594720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E421B650-4647-C430-B871-D3E7EA6AA82B}"/>
                </a:ext>
              </a:extLst>
            </p:cNvPr>
            <p:cNvSpPr/>
            <p:nvPr/>
          </p:nvSpPr>
          <p:spPr>
            <a:xfrm>
              <a:off x="3597432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C2933B89-AA36-E206-32B4-5A06B6B73497}"/>
                </a:ext>
              </a:extLst>
            </p:cNvPr>
            <p:cNvSpPr/>
            <p:nvPr/>
          </p:nvSpPr>
          <p:spPr>
            <a:xfrm>
              <a:off x="3600144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39AB3FB4-BA29-32A8-9EE3-0E604D29FC6C}"/>
                </a:ext>
              </a:extLst>
            </p:cNvPr>
            <p:cNvSpPr/>
            <p:nvPr/>
          </p:nvSpPr>
          <p:spPr>
            <a:xfrm>
              <a:off x="3602856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FB39D8EE-69EA-4CF1-875F-826AC351D385}"/>
                </a:ext>
              </a:extLst>
            </p:cNvPr>
            <p:cNvSpPr/>
            <p:nvPr/>
          </p:nvSpPr>
          <p:spPr>
            <a:xfrm>
              <a:off x="3605567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1C494441-C545-D14A-C0AA-C23A6F612506}"/>
                </a:ext>
              </a:extLst>
            </p:cNvPr>
            <p:cNvSpPr/>
            <p:nvPr/>
          </p:nvSpPr>
          <p:spPr>
            <a:xfrm>
              <a:off x="3608278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47593721-29FF-1538-88E2-F658C178B46C}"/>
                </a:ext>
              </a:extLst>
            </p:cNvPr>
            <p:cNvSpPr/>
            <p:nvPr/>
          </p:nvSpPr>
          <p:spPr>
            <a:xfrm>
              <a:off x="3610991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B08A5259-62F8-482D-A3BC-9BA41FC67658}"/>
                </a:ext>
              </a:extLst>
            </p:cNvPr>
            <p:cNvSpPr/>
            <p:nvPr/>
          </p:nvSpPr>
          <p:spPr>
            <a:xfrm>
              <a:off x="3613702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8E0E3C78-6888-9387-62E4-A0725EBFA732}"/>
                </a:ext>
              </a:extLst>
            </p:cNvPr>
            <p:cNvSpPr/>
            <p:nvPr/>
          </p:nvSpPr>
          <p:spPr>
            <a:xfrm>
              <a:off x="3616414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F7582B3A-6746-93D2-5398-B5AAA3D24120}"/>
                </a:ext>
              </a:extLst>
            </p:cNvPr>
            <p:cNvSpPr/>
            <p:nvPr/>
          </p:nvSpPr>
          <p:spPr>
            <a:xfrm>
              <a:off x="3619125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3A2578F7-DFF3-50C2-7D5C-E2C4CBDFCAC2}"/>
                </a:ext>
              </a:extLst>
            </p:cNvPr>
            <p:cNvSpPr/>
            <p:nvPr/>
          </p:nvSpPr>
          <p:spPr>
            <a:xfrm>
              <a:off x="3621838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1D494EFE-4B45-3D46-66B6-2C3DC67F211B}"/>
                </a:ext>
              </a:extLst>
            </p:cNvPr>
            <p:cNvSpPr/>
            <p:nvPr/>
          </p:nvSpPr>
          <p:spPr>
            <a:xfrm>
              <a:off x="3624549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04D7DC57-FC7F-226E-37C7-3DE552ED4068}"/>
                </a:ext>
              </a:extLst>
            </p:cNvPr>
            <p:cNvSpPr/>
            <p:nvPr/>
          </p:nvSpPr>
          <p:spPr>
            <a:xfrm>
              <a:off x="3627260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CC42B187-EFE1-097D-7067-9475021295ED}"/>
                </a:ext>
              </a:extLst>
            </p:cNvPr>
            <p:cNvSpPr/>
            <p:nvPr/>
          </p:nvSpPr>
          <p:spPr>
            <a:xfrm>
              <a:off x="3629973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7F6F9FE8-9FBD-8338-7031-24985EC3B013}"/>
                </a:ext>
              </a:extLst>
            </p:cNvPr>
            <p:cNvSpPr/>
            <p:nvPr/>
          </p:nvSpPr>
          <p:spPr>
            <a:xfrm>
              <a:off x="3632684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6F162C7F-5CD2-13F2-CEAC-09E04E4BBEB6}"/>
                </a:ext>
              </a:extLst>
            </p:cNvPr>
            <p:cNvSpPr/>
            <p:nvPr/>
          </p:nvSpPr>
          <p:spPr>
            <a:xfrm>
              <a:off x="3635396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CAA79F2D-AE1F-9579-3FEB-9BABA27427DD}"/>
                </a:ext>
              </a:extLst>
            </p:cNvPr>
            <p:cNvSpPr/>
            <p:nvPr/>
          </p:nvSpPr>
          <p:spPr>
            <a:xfrm>
              <a:off x="3638107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DA718A0B-01CA-23AD-55E7-B3742B4C148A}"/>
                </a:ext>
              </a:extLst>
            </p:cNvPr>
            <p:cNvSpPr/>
            <p:nvPr/>
          </p:nvSpPr>
          <p:spPr>
            <a:xfrm>
              <a:off x="3640820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1376B46D-482E-5627-8372-56BABF00804F}"/>
                </a:ext>
              </a:extLst>
            </p:cNvPr>
            <p:cNvSpPr/>
            <p:nvPr/>
          </p:nvSpPr>
          <p:spPr>
            <a:xfrm>
              <a:off x="3643531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BC6CA79A-88A0-0264-7E12-B7A9D3077B26}"/>
                </a:ext>
              </a:extLst>
            </p:cNvPr>
            <p:cNvSpPr/>
            <p:nvPr/>
          </p:nvSpPr>
          <p:spPr>
            <a:xfrm>
              <a:off x="3646243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534828F0-A3B8-AE44-F8F9-FED2F7C7F472}"/>
                </a:ext>
              </a:extLst>
            </p:cNvPr>
            <p:cNvSpPr/>
            <p:nvPr/>
          </p:nvSpPr>
          <p:spPr>
            <a:xfrm>
              <a:off x="3648954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79FA0F52-458E-55D5-A0AC-CDF1F6D3E088}"/>
                </a:ext>
              </a:extLst>
            </p:cNvPr>
            <p:cNvSpPr/>
            <p:nvPr/>
          </p:nvSpPr>
          <p:spPr>
            <a:xfrm>
              <a:off x="3651666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7C13C250-27CE-CB17-7A00-0BB26F69F1B6}"/>
                </a:ext>
              </a:extLst>
            </p:cNvPr>
            <p:cNvSpPr/>
            <p:nvPr/>
          </p:nvSpPr>
          <p:spPr>
            <a:xfrm>
              <a:off x="3654378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A5188383-D44E-A259-C192-8F188D22F460}"/>
                </a:ext>
              </a:extLst>
            </p:cNvPr>
            <p:cNvSpPr/>
            <p:nvPr/>
          </p:nvSpPr>
          <p:spPr>
            <a:xfrm>
              <a:off x="3657089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ECA03ED3-9B29-31D7-E1E6-9B5A5052531B}"/>
                </a:ext>
              </a:extLst>
            </p:cNvPr>
            <p:cNvSpPr/>
            <p:nvPr/>
          </p:nvSpPr>
          <p:spPr>
            <a:xfrm>
              <a:off x="3659802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812359B6-7522-BE66-4929-1FE1CC424437}"/>
                </a:ext>
              </a:extLst>
            </p:cNvPr>
            <p:cNvSpPr/>
            <p:nvPr/>
          </p:nvSpPr>
          <p:spPr>
            <a:xfrm>
              <a:off x="3662513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F83DA63A-D0F6-D80E-233C-DF3369247045}"/>
                </a:ext>
              </a:extLst>
            </p:cNvPr>
            <p:cNvSpPr/>
            <p:nvPr/>
          </p:nvSpPr>
          <p:spPr>
            <a:xfrm>
              <a:off x="3665225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3D2E8C99-7904-FF6A-A528-663CA0C9D198}"/>
                </a:ext>
              </a:extLst>
            </p:cNvPr>
            <p:cNvSpPr/>
            <p:nvPr/>
          </p:nvSpPr>
          <p:spPr>
            <a:xfrm>
              <a:off x="3667936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C9EF57AE-A818-ABD2-7C5E-FF0F060180B9}"/>
                </a:ext>
              </a:extLst>
            </p:cNvPr>
            <p:cNvSpPr/>
            <p:nvPr/>
          </p:nvSpPr>
          <p:spPr>
            <a:xfrm>
              <a:off x="3670647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5AABB0F0-3DCA-DFFA-C082-F6D7A8EBE23C}"/>
                </a:ext>
              </a:extLst>
            </p:cNvPr>
            <p:cNvSpPr/>
            <p:nvPr/>
          </p:nvSpPr>
          <p:spPr>
            <a:xfrm>
              <a:off x="3673360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E7E4E954-FF2D-9499-FD18-57ABA0C64DE6}"/>
                </a:ext>
              </a:extLst>
            </p:cNvPr>
            <p:cNvSpPr/>
            <p:nvPr/>
          </p:nvSpPr>
          <p:spPr>
            <a:xfrm>
              <a:off x="3676071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EC611F13-0617-9D24-367D-3120B4C40478}"/>
                </a:ext>
              </a:extLst>
            </p:cNvPr>
            <p:cNvSpPr/>
            <p:nvPr/>
          </p:nvSpPr>
          <p:spPr>
            <a:xfrm>
              <a:off x="3678784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F089326A-A18A-01C4-6BEF-FEA4FC25974C}"/>
                </a:ext>
              </a:extLst>
            </p:cNvPr>
            <p:cNvSpPr/>
            <p:nvPr/>
          </p:nvSpPr>
          <p:spPr>
            <a:xfrm>
              <a:off x="3681495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9A52DF77-8EB2-7D39-9AE0-C9A15909233A}"/>
                </a:ext>
              </a:extLst>
            </p:cNvPr>
            <p:cNvSpPr/>
            <p:nvPr/>
          </p:nvSpPr>
          <p:spPr>
            <a:xfrm>
              <a:off x="3684207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0B9687D5-38FB-A54C-13B1-C9A140DE588D}"/>
                </a:ext>
              </a:extLst>
            </p:cNvPr>
            <p:cNvSpPr/>
            <p:nvPr/>
          </p:nvSpPr>
          <p:spPr>
            <a:xfrm>
              <a:off x="3686918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6767CFB5-5F72-7441-D786-751F827CB063}"/>
                </a:ext>
              </a:extLst>
            </p:cNvPr>
            <p:cNvSpPr/>
            <p:nvPr/>
          </p:nvSpPr>
          <p:spPr>
            <a:xfrm>
              <a:off x="3689629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A0CA1FF7-E7A1-98A5-D1D7-B86A1F353352}"/>
                </a:ext>
              </a:extLst>
            </p:cNvPr>
            <p:cNvSpPr/>
            <p:nvPr/>
          </p:nvSpPr>
          <p:spPr>
            <a:xfrm>
              <a:off x="3692342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1DBC7CFA-AB0E-E166-5990-9D420D88CB1A}"/>
                </a:ext>
              </a:extLst>
            </p:cNvPr>
            <p:cNvSpPr/>
            <p:nvPr/>
          </p:nvSpPr>
          <p:spPr>
            <a:xfrm>
              <a:off x="3695053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0A80E31D-B452-0DBB-65CE-5F4AEA5BE1B8}"/>
                </a:ext>
              </a:extLst>
            </p:cNvPr>
            <p:cNvSpPr/>
            <p:nvPr/>
          </p:nvSpPr>
          <p:spPr>
            <a:xfrm>
              <a:off x="3697765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720D83F1-3E7D-96B8-A801-B5B551B55862}"/>
                </a:ext>
              </a:extLst>
            </p:cNvPr>
            <p:cNvSpPr/>
            <p:nvPr/>
          </p:nvSpPr>
          <p:spPr>
            <a:xfrm>
              <a:off x="3700477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61F3E276-9A4B-5210-FF98-174C3AB42C99}"/>
                </a:ext>
              </a:extLst>
            </p:cNvPr>
            <p:cNvSpPr/>
            <p:nvPr/>
          </p:nvSpPr>
          <p:spPr>
            <a:xfrm>
              <a:off x="3703189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40323E79-547B-5A15-F31B-85F4092C1063}"/>
                </a:ext>
              </a:extLst>
            </p:cNvPr>
            <p:cNvSpPr/>
            <p:nvPr/>
          </p:nvSpPr>
          <p:spPr>
            <a:xfrm>
              <a:off x="3705900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F3185B94-7288-A76D-A9D9-7ADEA7B422D5}"/>
                </a:ext>
              </a:extLst>
            </p:cNvPr>
            <p:cNvSpPr/>
            <p:nvPr/>
          </p:nvSpPr>
          <p:spPr>
            <a:xfrm>
              <a:off x="3708613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8311D653-C23E-3CE1-C86B-844B84EE85FD}"/>
                </a:ext>
              </a:extLst>
            </p:cNvPr>
            <p:cNvSpPr/>
            <p:nvPr/>
          </p:nvSpPr>
          <p:spPr>
            <a:xfrm>
              <a:off x="3711324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D5501947-9045-8CD5-03CA-2ECC671D278C}"/>
                </a:ext>
              </a:extLst>
            </p:cNvPr>
            <p:cNvSpPr/>
            <p:nvPr/>
          </p:nvSpPr>
          <p:spPr>
            <a:xfrm>
              <a:off x="3714035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F429DB37-C481-AC53-2215-53DA9E831DD1}"/>
                </a:ext>
              </a:extLst>
            </p:cNvPr>
            <p:cNvSpPr/>
            <p:nvPr/>
          </p:nvSpPr>
          <p:spPr>
            <a:xfrm>
              <a:off x="3716747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5A3526F3-30C4-9C01-8551-4E04E46A2B45}"/>
                </a:ext>
              </a:extLst>
            </p:cNvPr>
            <p:cNvSpPr/>
            <p:nvPr/>
          </p:nvSpPr>
          <p:spPr>
            <a:xfrm>
              <a:off x="3719458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31E36EB5-C444-B773-E059-8BCC0905073B}"/>
                </a:ext>
              </a:extLst>
            </p:cNvPr>
            <p:cNvSpPr/>
            <p:nvPr/>
          </p:nvSpPr>
          <p:spPr>
            <a:xfrm>
              <a:off x="3722171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CE0F9638-727F-EAA3-9187-9238A1049FBB}"/>
                </a:ext>
              </a:extLst>
            </p:cNvPr>
            <p:cNvSpPr/>
            <p:nvPr/>
          </p:nvSpPr>
          <p:spPr>
            <a:xfrm>
              <a:off x="3724882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532580FE-2791-7378-9380-2DEF7628C5DA}"/>
                </a:ext>
              </a:extLst>
            </p:cNvPr>
            <p:cNvSpPr/>
            <p:nvPr/>
          </p:nvSpPr>
          <p:spPr>
            <a:xfrm>
              <a:off x="3727595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0682E91A-1020-4C73-91AB-4796949E2F48}"/>
                </a:ext>
              </a:extLst>
            </p:cNvPr>
            <p:cNvSpPr/>
            <p:nvPr/>
          </p:nvSpPr>
          <p:spPr>
            <a:xfrm>
              <a:off x="3730306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F80598BF-07C0-35CB-676A-771817E479CA}"/>
                </a:ext>
              </a:extLst>
            </p:cNvPr>
            <p:cNvSpPr/>
            <p:nvPr/>
          </p:nvSpPr>
          <p:spPr>
            <a:xfrm>
              <a:off x="3733017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31B9081A-EACE-1E0E-39CE-9A46F1E0E472}"/>
                </a:ext>
              </a:extLst>
            </p:cNvPr>
            <p:cNvSpPr/>
            <p:nvPr/>
          </p:nvSpPr>
          <p:spPr>
            <a:xfrm>
              <a:off x="3735729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C572F5BD-3D22-C98B-F272-D914293181F9}"/>
                </a:ext>
              </a:extLst>
            </p:cNvPr>
            <p:cNvSpPr/>
            <p:nvPr/>
          </p:nvSpPr>
          <p:spPr>
            <a:xfrm>
              <a:off x="3738440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5420D056-A17B-C2B5-6FAD-FE6C8840AAA7}"/>
                </a:ext>
              </a:extLst>
            </p:cNvPr>
            <p:cNvSpPr/>
            <p:nvPr/>
          </p:nvSpPr>
          <p:spPr>
            <a:xfrm>
              <a:off x="3741153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490EB647-D399-FCC9-1491-99F18C4B4C7A}"/>
                </a:ext>
              </a:extLst>
            </p:cNvPr>
            <p:cNvSpPr/>
            <p:nvPr/>
          </p:nvSpPr>
          <p:spPr>
            <a:xfrm>
              <a:off x="3743864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97F77B0A-C99B-8CA9-04C8-FE4AA207005D}"/>
                </a:ext>
              </a:extLst>
            </p:cNvPr>
            <p:cNvSpPr/>
            <p:nvPr/>
          </p:nvSpPr>
          <p:spPr>
            <a:xfrm>
              <a:off x="3746576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87BF57B2-F03F-585C-74C3-93E39591B98F}"/>
                </a:ext>
              </a:extLst>
            </p:cNvPr>
            <p:cNvSpPr/>
            <p:nvPr/>
          </p:nvSpPr>
          <p:spPr>
            <a:xfrm>
              <a:off x="3749288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1C91FFCB-7070-A879-B3A5-30B48C1EBE6F}"/>
                </a:ext>
              </a:extLst>
            </p:cNvPr>
            <p:cNvSpPr/>
            <p:nvPr/>
          </p:nvSpPr>
          <p:spPr>
            <a:xfrm>
              <a:off x="3752000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18BD478A-906A-CE23-A2D4-87B170C93FDF}"/>
                </a:ext>
              </a:extLst>
            </p:cNvPr>
            <p:cNvSpPr/>
            <p:nvPr/>
          </p:nvSpPr>
          <p:spPr>
            <a:xfrm>
              <a:off x="3754711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0A80EA74-3B8B-2719-5794-547AE7699809}"/>
                </a:ext>
              </a:extLst>
            </p:cNvPr>
            <p:cNvSpPr/>
            <p:nvPr/>
          </p:nvSpPr>
          <p:spPr>
            <a:xfrm>
              <a:off x="3757422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79A94549-F581-0D0E-939C-8354D0100DAE}"/>
                </a:ext>
              </a:extLst>
            </p:cNvPr>
            <p:cNvSpPr/>
            <p:nvPr/>
          </p:nvSpPr>
          <p:spPr>
            <a:xfrm>
              <a:off x="3760135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AE057008-1CA4-2E9E-F483-A11E754C7730}"/>
                </a:ext>
              </a:extLst>
            </p:cNvPr>
            <p:cNvSpPr/>
            <p:nvPr/>
          </p:nvSpPr>
          <p:spPr>
            <a:xfrm>
              <a:off x="3762846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CF4CF7A8-3BB9-248E-0D0C-39B7C1E5C176}"/>
                </a:ext>
              </a:extLst>
            </p:cNvPr>
            <p:cNvSpPr/>
            <p:nvPr/>
          </p:nvSpPr>
          <p:spPr>
            <a:xfrm>
              <a:off x="3765558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BDAD404C-9AEC-D99B-6658-F545FEF0A3B3}"/>
                </a:ext>
              </a:extLst>
            </p:cNvPr>
            <p:cNvSpPr/>
            <p:nvPr/>
          </p:nvSpPr>
          <p:spPr>
            <a:xfrm>
              <a:off x="3768269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94B85205-5B1B-C120-6276-ABBA0B004629}"/>
                </a:ext>
              </a:extLst>
            </p:cNvPr>
            <p:cNvSpPr/>
            <p:nvPr/>
          </p:nvSpPr>
          <p:spPr>
            <a:xfrm>
              <a:off x="3770982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86F37930-4589-FA16-7F40-255C365D977F}"/>
                </a:ext>
              </a:extLst>
            </p:cNvPr>
            <p:cNvSpPr/>
            <p:nvPr/>
          </p:nvSpPr>
          <p:spPr>
            <a:xfrm>
              <a:off x="3773693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27A103C7-78AE-8AE0-E24A-2A5838033AB7}"/>
                </a:ext>
              </a:extLst>
            </p:cNvPr>
            <p:cNvSpPr/>
            <p:nvPr/>
          </p:nvSpPr>
          <p:spPr>
            <a:xfrm>
              <a:off x="3776404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F8B220C3-8B61-38A6-0FDA-740D2B4B47E2}"/>
                </a:ext>
              </a:extLst>
            </p:cNvPr>
            <p:cNvSpPr/>
            <p:nvPr/>
          </p:nvSpPr>
          <p:spPr>
            <a:xfrm>
              <a:off x="3779117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837659FA-EF1B-37F0-7C61-55C38AC859C1}"/>
                </a:ext>
              </a:extLst>
            </p:cNvPr>
            <p:cNvSpPr/>
            <p:nvPr/>
          </p:nvSpPr>
          <p:spPr>
            <a:xfrm>
              <a:off x="3781828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AFDDB1AF-7715-8F0C-9C27-81BAA0438B9D}"/>
                </a:ext>
              </a:extLst>
            </p:cNvPr>
            <p:cNvSpPr/>
            <p:nvPr/>
          </p:nvSpPr>
          <p:spPr>
            <a:xfrm>
              <a:off x="3784540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8D6F714F-5E73-5987-257E-200CF0DF0CC8}"/>
                </a:ext>
              </a:extLst>
            </p:cNvPr>
            <p:cNvSpPr/>
            <p:nvPr/>
          </p:nvSpPr>
          <p:spPr>
            <a:xfrm>
              <a:off x="3787251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D191FBB0-2EAC-1997-F192-00AE8DF96DF0}"/>
                </a:ext>
              </a:extLst>
            </p:cNvPr>
            <p:cNvSpPr/>
            <p:nvPr/>
          </p:nvSpPr>
          <p:spPr>
            <a:xfrm>
              <a:off x="3789964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5E89C28C-B486-FABE-7D9E-08BBE3E5DB42}"/>
                </a:ext>
              </a:extLst>
            </p:cNvPr>
            <p:cNvSpPr/>
            <p:nvPr/>
          </p:nvSpPr>
          <p:spPr>
            <a:xfrm>
              <a:off x="3792675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E28AA5F8-A5DA-903F-81B4-3E8CF07F7A46}"/>
                </a:ext>
              </a:extLst>
            </p:cNvPr>
            <p:cNvSpPr/>
            <p:nvPr/>
          </p:nvSpPr>
          <p:spPr>
            <a:xfrm>
              <a:off x="3795386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F5DCEEC1-1BD5-3A4C-1B2C-8BAF7C1B567A}"/>
                </a:ext>
              </a:extLst>
            </p:cNvPr>
            <p:cNvSpPr/>
            <p:nvPr/>
          </p:nvSpPr>
          <p:spPr>
            <a:xfrm>
              <a:off x="3798098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10A29312-92A0-2111-0FB2-FFE02F6F2E34}"/>
                </a:ext>
              </a:extLst>
            </p:cNvPr>
            <p:cNvSpPr/>
            <p:nvPr/>
          </p:nvSpPr>
          <p:spPr>
            <a:xfrm>
              <a:off x="3800810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5A5C238D-15DC-E84D-ED0A-4AFA7E88D5D8}"/>
                </a:ext>
              </a:extLst>
            </p:cNvPr>
            <p:cNvSpPr/>
            <p:nvPr/>
          </p:nvSpPr>
          <p:spPr>
            <a:xfrm>
              <a:off x="3803522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1F3826F6-D73B-C78B-9F15-74F0501D4648}"/>
                </a:ext>
              </a:extLst>
            </p:cNvPr>
            <p:cNvSpPr/>
            <p:nvPr/>
          </p:nvSpPr>
          <p:spPr>
            <a:xfrm>
              <a:off x="3806233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4E17DE6C-A0F2-7561-6EA5-A8D45CDE49E9}"/>
                </a:ext>
              </a:extLst>
            </p:cNvPr>
            <p:cNvSpPr/>
            <p:nvPr/>
          </p:nvSpPr>
          <p:spPr>
            <a:xfrm>
              <a:off x="3808946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74461643-88F5-84A3-7D8E-D1C3BA86030E}"/>
                </a:ext>
              </a:extLst>
            </p:cNvPr>
            <p:cNvSpPr/>
            <p:nvPr/>
          </p:nvSpPr>
          <p:spPr>
            <a:xfrm>
              <a:off x="3811657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0A21E7FD-D862-DCB4-4ADF-9B5ABB248BD7}"/>
                </a:ext>
              </a:extLst>
            </p:cNvPr>
            <p:cNvSpPr/>
            <p:nvPr/>
          </p:nvSpPr>
          <p:spPr>
            <a:xfrm>
              <a:off x="3814369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7CE9EA06-6B00-33A3-403F-A0071CF87BDC}"/>
                </a:ext>
              </a:extLst>
            </p:cNvPr>
            <p:cNvSpPr/>
            <p:nvPr/>
          </p:nvSpPr>
          <p:spPr>
            <a:xfrm>
              <a:off x="3817080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8A3E3AC6-5568-2CF0-5011-8F85C0B39876}"/>
                </a:ext>
              </a:extLst>
            </p:cNvPr>
            <p:cNvSpPr/>
            <p:nvPr/>
          </p:nvSpPr>
          <p:spPr>
            <a:xfrm>
              <a:off x="3819791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FA028973-8826-B6DD-07CF-7851B3543789}"/>
                </a:ext>
              </a:extLst>
            </p:cNvPr>
            <p:cNvSpPr/>
            <p:nvPr/>
          </p:nvSpPr>
          <p:spPr>
            <a:xfrm>
              <a:off x="3822504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76A6E2D1-CEF5-6EA4-C09C-D8761D31DFA7}"/>
                </a:ext>
              </a:extLst>
            </p:cNvPr>
            <p:cNvSpPr/>
            <p:nvPr/>
          </p:nvSpPr>
          <p:spPr>
            <a:xfrm>
              <a:off x="3825215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479C199C-BC0C-2C19-4B5F-43AB34F0BA9A}"/>
                </a:ext>
              </a:extLst>
            </p:cNvPr>
            <p:cNvSpPr/>
            <p:nvPr/>
          </p:nvSpPr>
          <p:spPr>
            <a:xfrm>
              <a:off x="3827928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4DC3F0E8-80EE-140E-5591-6F250F517C30}"/>
                </a:ext>
              </a:extLst>
            </p:cNvPr>
            <p:cNvSpPr/>
            <p:nvPr/>
          </p:nvSpPr>
          <p:spPr>
            <a:xfrm>
              <a:off x="3830639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1A014EBC-3DFB-6D43-3145-5811FA887EE2}"/>
                </a:ext>
              </a:extLst>
            </p:cNvPr>
            <p:cNvSpPr/>
            <p:nvPr/>
          </p:nvSpPr>
          <p:spPr>
            <a:xfrm>
              <a:off x="3833351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DE13B319-87BE-1F84-5AE2-43C2236C38B9}"/>
                </a:ext>
              </a:extLst>
            </p:cNvPr>
            <p:cNvSpPr/>
            <p:nvPr/>
          </p:nvSpPr>
          <p:spPr>
            <a:xfrm>
              <a:off x="3836062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9337AD9E-F00E-8760-76E2-14A882A6BA1E}"/>
                </a:ext>
              </a:extLst>
            </p:cNvPr>
            <p:cNvSpPr/>
            <p:nvPr/>
          </p:nvSpPr>
          <p:spPr>
            <a:xfrm>
              <a:off x="3838773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BCDE3858-A989-4B0F-7DE0-F45B98CC91A8}"/>
                </a:ext>
              </a:extLst>
            </p:cNvPr>
            <p:cNvSpPr/>
            <p:nvPr/>
          </p:nvSpPr>
          <p:spPr>
            <a:xfrm>
              <a:off x="3841486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50632F3E-C7B5-B85C-1C4C-8DE4BF41C477}"/>
                </a:ext>
              </a:extLst>
            </p:cNvPr>
            <p:cNvSpPr/>
            <p:nvPr/>
          </p:nvSpPr>
          <p:spPr>
            <a:xfrm>
              <a:off x="3844197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A1B89E8E-E2D5-87D3-0D6A-7ADDE25C08E9}"/>
                </a:ext>
              </a:extLst>
            </p:cNvPr>
            <p:cNvSpPr/>
            <p:nvPr/>
          </p:nvSpPr>
          <p:spPr>
            <a:xfrm>
              <a:off x="3846909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A65FA474-1233-6B2A-9622-FC45C63002B9}"/>
                </a:ext>
              </a:extLst>
            </p:cNvPr>
            <p:cNvSpPr/>
            <p:nvPr/>
          </p:nvSpPr>
          <p:spPr>
            <a:xfrm>
              <a:off x="3849621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DBDC3568-EC74-D5A9-24B9-EEF50FBA7ADE}"/>
                </a:ext>
              </a:extLst>
            </p:cNvPr>
            <p:cNvSpPr/>
            <p:nvPr/>
          </p:nvSpPr>
          <p:spPr>
            <a:xfrm>
              <a:off x="3852333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269E8442-1C58-152A-5429-78050240ACC8}"/>
                </a:ext>
              </a:extLst>
            </p:cNvPr>
            <p:cNvSpPr/>
            <p:nvPr/>
          </p:nvSpPr>
          <p:spPr>
            <a:xfrm>
              <a:off x="3855044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353AC2D8-9CD2-52BA-445C-E81FDC179946}"/>
                </a:ext>
              </a:extLst>
            </p:cNvPr>
            <p:cNvSpPr/>
            <p:nvPr/>
          </p:nvSpPr>
          <p:spPr>
            <a:xfrm>
              <a:off x="3857755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E994C921-C64F-DF3B-4A68-9F8EF88A0E48}"/>
                </a:ext>
              </a:extLst>
            </p:cNvPr>
            <p:cNvSpPr/>
            <p:nvPr/>
          </p:nvSpPr>
          <p:spPr>
            <a:xfrm>
              <a:off x="3860468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4ACD1718-49DB-DCD8-F0D8-65B984222735}"/>
                </a:ext>
              </a:extLst>
            </p:cNvPr>
            <p:cNvSpPr/>
            <p:nvPr/>
          </p:nvSpPr>
          <p:spPr>
            <a:xfrm>
              <a:off x="3863179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AF65587E-184E-E670-7052-E0FB5C8DE872}"/>
                </a:ext>
              </a:extLst>
            </p:cNvPr>
            <p:cNvSpPr/>
            <p:nvPr/>
          </p:nvSpPr>
          <p:spPr>
            <a:xfrm>
              <a:off x="3865891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16349CE3-EE54-75E5-C8C3-5CE57BA3CAF8}"/>
                </a:ext>
              </a:extLst>
            </p:cNvPr>
            <p:cNvSpPr/>
            <p:nvPr/>
          </p:nvSpPr>
          <p:spPr>
            <a:xfrm>
              <a:off x="3868602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57955C9E-467A-25A1-44F5-8D9572AE9D14}"/>
                </a:ext>
              </a:extLst>
            </p:cNvPr>
            <p:cNvSpPr/>
            <p:nvPr/>
          </p:nvSpPr>
          <p:spPr>
            <a:xfrm>
              <a:off x="3871315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245A11A5-5CD1-AFF7-F5F0-CA7F53F9D24B}"/>
                </a:ext>
              </a:extLst>
            </p:cNvPr>
            <p:cNvSpPr/>
            <p:nvPr/>
          </p:nvSpPr>
          <p:spPr>
            <a:xfrm>
              <a:off x="3874026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1292E947-8352-130C-7C10-28564285F1E9}"/>
                </a:ext>
              </a:extLst>
            </p:cNvPr>
            <p:cNvSpPr/>
            <p:nvPr/>
          </p:nvSpPr>
          <p:spPr>
            <a:xfrm>
              <a:off x="3876739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35220E48-6419-F8B1-C282-3384F29C6A40}"/>
                </a:ext>
              </a:extLst>
            </p:cNvPr>
            <p:cNvSpPr/>
            <p:nvPr/>
          </p:nvSpPr>
          <p:spPr>
            <a:xfrm>
              <a:off x="3879450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86C90AA9-385A-50C7-A65A-C7370E962EF7}"/>
                </a:ext>
              </a:extLst>
            </p:cNvPr>
            <p:cNvSpPr/>
            <p:nvPr/>
          </p:nvSpPr>
          <p:spPr>
            <a:xfrm>
              <a:off x="3882161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CF2AC7E1-54F9-DA37-39FC-0208C6685C3D}"/>
                </a:ext>
              </a:extLst>
            </p:cNvPr>
            <p:cNvSpPr/>
            <p:nvPr/>
          </p:nvSpPr>
          <p:spPr>
            <a:xfrm>
              <a:off x="3884873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6CBDC18E-92DC-1077-8AB5-9076C341D61B}"/>
                </a:ext>
              </a:extLst>
            </p:cNvPr>
            <p:cNvSpPr/>
            <p:nvPr/>
          </p:nvSpPr>
          <p:spPr>
            <a:xfrm>
              <a:off x="3887584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35F977A6-54AA-5106-C9ED-9F902230E291}"/>
                </a:ext>
              </a:extLst>
            </p:cNvPr>
            <p:cNvSpPr/>
            <p:nvPr/>
          </p:nvSpPr>
          <p:spPr>
            <a:xfrm>
              <a:off x="3890297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6E3C7AA1-9E57-BF75-CBA0-D761760E353B}"/>
                </a:ext>
              </a:extLst>
            </p:cNvPr>
            <p:cNvSpPr/>
            <p:nvPr/>
          </p:nvSpPr>
          <p:spPr>
            <a:xfrm>
              <a:off x="3893008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B1C1EC73-C952-F31D-C8EC-F5D2752964BA}"/>
                </a:ext>
              </a:extLst>
            </p:cNvPr>
            <p:cNvSpPr/>
            <p:nvPr/>
          </p:nvSpPr>
          <p:spPr>
            <a:xfrm>
              <a:off x="3895720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570B912C-85E0-D6F6-004B-E6936264F9C7}"/>
                </a:ext>
              </a:extLst>
            </p:cNvPr>
            <p:cNvSpPr/>
            <p:nvPr/>
          </p:nvSpPr>
          <p:spPr>
            <a:xfrm>
              <a:off x="3898432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C9E2C4AA-DFA1-0A40-FD18-751F7256C89B}"/>
                </a:ext>
              </a:extLst>
            </p:cNvPr>
            <p:cNvSpPr/>
            <p:nvPr/>
          </p:nvSpPr>
          <p:spPr>
            <a:xfrm>
              <a:off x="3901143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645EE1A5-E4B0-88C1-D0F4-003A291D23DC}"/>
                </a:ext>
              </a:extLst>
            </p:cNvPr>
            <p:cNvSpPr/>
            <p:nvPr/>
          </p:nvSpPr>
          <p:spPr>
            <a:xfrm>
              <a:off x="3903855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79FB92BD-4533-F1A5-D5A7-B19E6910AB78}"/>
                </a:ext>
              </a:extLst>
            </p:cNvPr>
            <p:cNvSpPr/>
            <p:nvPr/>
          </p:nvSpPr>
          <p:spPr>
            <a:xfrm>
              <a:off x="3906566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719C8A6A-466F-F58B-A9F9-DD8F1F3CE17B}"/>
                </a:ext>
              </a:extLst>
            </p:cNvPr>
            <p:cNvSpPr/>
            <p:nvPr/>
          </p:nvSpPr>
          <p:spPr>
            <a:xfrm>
              <a:off x="3909279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F2D4CEF3-5F7D-87EB-4535-D7DF1766DC3D}"/>
                </a:ext>
              </a:extLst>
            </p:cNvPr>
            <p:cNvSpPr/>
            <p:nvPr/>
          </p:nvSpPr>
          <p:spPr>
            <a:xfrm>
              <a:off x="3911990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BC5F86FA-DCF7-AE6C-9AB5-1E6F61043A24}"/>
                </a:ext>
              </a:extLst>
            </p:cNvPr>
            <p:cNvSpPr/>
            <p:nvPr/>
          </p:nvSpPr>
          <p:spPr>
            <a:xfrm>
              <a:off x="3914702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3166BEB2-F2F3-EB37-EDD6-669F7C071443}"/>
                </a:ext>
              </a:extLst>
            </p:cNvPr>
            <p:cNvSpPr/>
            <p:nvPr/>
          </p:nvSpPr>
          <p:spPr>
            <a:xfrm>
              <a:off x="3917413" y="47400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92D8BB20-D28A-D2E1-C86A-74B012C6304F}"/>
              </a:ext>
            </a:extLst>
          </p:cNvPr>
          <p:cNvGrpSpPr/>
          <p:nvPr/>
        </p:nvGrpSpPr>
        <p:grpSpPr>
          <a:xfrm>
            <a:off x="6212972" y="3446546"/>
            <a:ext cx="377454" cy="41202"/>
            <a:chOff x="3920126" y="4441203"/>
            <a:chExt cx="377454" cy="41202"/>
          </a:xfrm>
        </p:grpSpPr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F396DE15-FECB-AFE2-250A-2912D46A3C72}"/>
                </a:ext>
              </a:extLst>
            </p:cNvPr>
            <p:cNvSpPr/>
            <p:nvPr/>
          </p:nvSpPr>
          <p:spPr>
            <a:xfrm>
              <a:off x="3920126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A2BA85C6-E0E0-B35E-410B-C5B06B0C79C2}"/>
                </a:ext>
              </a:extLst>
            </p:cNvPr>
            <p:cNvSpPr/>
            <p:nvPr/>
          </p:nvSpPr>
          <p:spPr>
            <a:xfrm>
              <a:off x="3922837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30D86010-DE84-BE6A-EF5B-215E78B148A4}"/>
                </a:ext>
              </a:extLst>
            </p:cNvPr>
            <p:cNvSpPr/>
            <p:nvPr/>
          </p:nvSpPr>
          <p:spPr>
            <a:xfrm>
              <a:off x="3925548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855E26B3-EFFB-5AC9-3035-DB6DC512D79B}"/>
                </a:ext>
              </a:extLst>
            </p:cNvPr>
            <p:cNvSpPr/>
            <p:nvPr/>
          </p:nvSpPr>
          <p:spPr>
            <a:xfrm>
              <a:off x="3928261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FE87444F-FE4C-BE77-AEE7-25797376674B}"/>
                </a:ext>
              </a:extLst>
            </p:cNvPr>
            <p:cNvSpPr/>
            <p:nvPr/>
          </p:nvSpPr>
          <p:spPr>
            <a:xfrm>
              <a:off x="3930972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5C796D6C-F9C5-CCC5-F298-C0A6608F300D}"/>
                </a:ext>
              </a:extLst>
            </p:cNvPr>
            <p:cNvSpPr/>
            <p:nvPr/>
          </p:nvSpPr>
          <p:spPr>
            <a:xfrm>
              <a:off x="3933684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4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249B3858-DDA7-DB37-8623-87C627CBC5C2}"/>
                </a:ext>
              </a:extLst>
            </p:cNvPr>
            <p:cNvSpPr/>
            <p:nvPr/>
          </p:nvSpPr>
          <p:spPr>
            <a:xfrm>
              <a:off x="3936395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DB2079CA-B480-FBD7-000E-B7E6713A77E3}"/>
                </a:ext>
              </a:extLst>
            </p:cNvPr>
            <p:cNvSpPr/>
            <p:nvPr/>
          </p:nvSpPr>
          <p:spPr>
            <a:xfrm>
              <a:off x="3939108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C920686E-ECC2-95DB-4809-68EC7F6E3B0F}"/>
                </a:ext>
              </a:extLst>
            </p:cNvPr>
            <p:cNvSpPr/>
            <p:nvPr/>
          </p:nvSpPr>
          <p:spPr>
            <a:xfrm>
              <a:off x="3941819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6A1864DA-A339-D622-1CDA-6BE631E4A09F}"/>
                </a:ext>
              </a:extLst>
            </p:cNvPr>
            <p:cNvSpPr/>
            <p:nvPr/>
          </p:nvSpPr>
          <p:spPr>
            <a:xfrm>
              <a:off x="3944530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DF1BE4DF-9D85-6419-4D5A-F833347387A9}"/>
                </a:ext>
              </a:extLst>
            </p:cNvPr>
            <p:cNvSpPr/>
            <p:nvPr/>
          </p:nvSpPr>
          <p:spPr>
            <a:xfrm>
              <a:off x="3947243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0714994A-2B51-6DD1-46D3-0ED7B62C37BC}"/>
                </a:ext>
              </a:extLst>
            </p:cNvPr>
            <p:cNvSpPr/>
            <p:nvPr/>
          </p:nvSpPr>
          <p:spPr>
            <a:xfrm>
              <a:off x="3949954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15E2A61E-D016-6CDC-B04D-24118167B3AD}"/>
                </a:ext>
              </a:extLst>
            </p:cNvPr>
            <p:cNvSpPr/>
            <p:nvPr/>
          </p:nvSpPr>
          <p:spPr>
            <a:xfrm>
              <a:off x="3952666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34D7B8A1-E0E4-A266-46DE-E90C29F1053D}"/>
                </a:ext>
              </a:extLst>
            </p:cNvPr>
            <p:cNvSpPr/>
            <p:nvPr/>
          </p:nvSpPr>
          <p:spPr>
            <a:xfrm>
              <a:off x="3955377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21536660-20FC-4726-154A-4F8366742AB2}"/>
                </a:ext>
              </a:extLst>
            </p:cNvPr>
            <p:cNvSpPr/>
            <p:nvPr/>
          </p:nvSpPr>
          <p:spPr>
            <a:xfrm>
              <a:off x="3958090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1ADE9A78-40D7-E395-CD30-83770BD0F346}"/>
                </a:ext>
              </a:extLst>
            </p:cNvPr>
            <p:cNvSpPr/>
            <p:nvPr/>
          </p:nvSpPr>
          <p:spPr>
            <a:xfrm>
              <a:off x="3960801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1769E0A3-499B-9DA6-D514-6A08514B46D5}"/>
                </a:ext>
              </a:extLst>
            </p:cNvPr>
            <p:cNvSpPr/>
            <p:nvPr/>
          </p:nvSpPr>
          <p:spPr>
            <a:xfrm>
              <a:off x="3963512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B8219828-6FC8-0480-98F5-A5A277D1C62B}"/>
                </a:ext>
              </a:extLst>
            </p:cNvPr>
            <p:cNvSpPr/>
            <p:nvPr/>
          </p:nvSpPr>
          <p:spPr>
            <a:xfrm>
              <a:off x="3966224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D638C729-52A7-5A39-7860-826DABE32B76}"/>
                </a:ext>
              </a:extLst>
            </p:cNvPr>
            <p:cNvSpPr/>
            <p:nvPr/>
          </p:nvSpPr>
          <p:spPr>
            <a:xfrm>
              <a:off x="3968935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B88CCFD8-2AC3-62F6-F4C4-8A5468169C6F}"/>
                </a:ext>
              </a:extLst>
            </p:cNvPr>
            <p:cNvSpPr/>
            <p:nvPr/>
          </p:nvSpPr>
          <p:spPr>
            <a:xfrm>
              <a:off x="3971648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A61C6EC6-D510-E9EF-D63D-CCDA5B1BF13E}"/>
                </a:ext>
              </a:extLst>
            </p:cNvPr>
            <p:cNvSpPr/>
            <p:nvPr/>
          </p:nvSpPr>
          <p:spPr>
            <a:xfrm>
              <a:off x="3974359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DC97782A-963C-07C6-76F7-157BB6227BC6}"/>
                </a:ext>
              </a:extLst>
            </p:cNvPr>
            <p:cNvSpPr/>
            <p:nvPr/>
          </p:nvSpPr>
          <p:spPr>
            <a:xfrm>
              <a:off x="3977072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24F14E76-7A37-96B6-4333-C0DCAE07EBBE}"/>
                </a:ext>
              </a:extLst>
            </p:cNvPr>
            <p:cNvSpPr/>
            <p:nvPr/>
          </p:nvSpPr>
          <p:spPr>
            <a:xfrm>
              <a:off x="3979783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AB023905-CFA5-A62A-40C0-66A6CB536CCD}"/>
                </a:ext>
              </a:extLst>
            </p:cNvPr>
            <p:cNvSpPr/>
            <p:nvPr/>
          </p:nvSpPr>
          <p:spPr>
            <a:xfrm>
              <a:off x="3982495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E9C2E859-B09E-465E-85D4-BA6D201BCB6B}"/>
                </a:ext>
              </a:extLst>
            </p:cNvPr>
            <p:cNvSpPr/>
            <p:nvPr/>
          </p:nvSpPr>
          <p:spPr>
            <a:xfrm>
              <a:off x="3985206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4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3A7FBF73-2008-899C-880D-1DF1F073CE47}"/>
                </a:ext>
              </a:extLst>
            </p:cNvPr>
            <p:cNvSpPr/>
            <p:nvPr/>
          </p:nvSpPr>
          <p:spPr>
            <a:xfrm>
              <a:off x="3987917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02F179D8-D16A-7095-2F6E-50B0E39F7C93}"/>
                </a:ext>
              </a:extLst>
            </p:cNvPr>
            <p:cNvSpPr/>
            <p:nvPr/>
          </p:nvSpPr>
          <p:spPr>
            <a:xfrm>
              <a:off x="3990630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2F7942C2-C9A6-43C9-B1B9-8220D93E388E}"/>
                </a:ext>
              </a:extLst>
            </p:cNvPr>
            <p:cNvSpPr/>
            <p:nvPr/>
          </p:nvSpPr>
          <p:spPr>
            <a:xfrm>
              <a:off x="3993341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8EAF6DBE-93EA-C815-BD74-0BA16C82AAA1}"/>
                </a:ext>
              </a:extLst>
            </p:cNvPr>
            <p:cNvSpPr/>
            <p:nvPr/>
          </p:nvSpPr>
          <p:spPr>
            <a:xfrm>
              <a:off x="3996053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EC93C4BE-2A7B-A227-2523-2017F932FB97}"/>
                </a:ext>
              </a:extLst>
            </p:cNvPr>
            <p:cNvSpPr/>
            <p:nvPr/>
          </p:nvSpPr>
          <p:spPr>
            <a:xfrm>
              <a:off x="3998765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401A677C-BC3E-0ECA-0125-7F564945C2AC}"/>
                </a:ext>
              </a:extLst>
            </p:cNvPr>
            <p:cNvSpPr/>
            <p:nvPr/>
          </p:nvSpPr>
          <p:spPr>
            <a:xfrm>
              <a:off x="4001477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51DBBAF0-1C4A-92F1-1570-5539C2DF3568}"/>
                </a:ext>
              </a:extLst>
            </p:cNvPr>
            <p:cNvSpPr/>
            <p:nvPr/>
          </p:nvSpPr>
          <p:spPr>
            <a:xfrm>
              <a:off x="4004188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AB42A38D-523D-4475-6A3F-C7DF8D08FEE9}"/>
                </a:ext>
              </a:extLst>
            </p:cNvPr>
            <p:cNvSpPr/>
            <p:nvPr/>
          </p:nvSpPr>
          <p:spPr>
            <a:xfrm>
              <a:off x="4006899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4372C16E-1BEB-DFF2-EFEF-DACC1786866A}"/>
                </a:ext>
              </a:extLst>
            </p:cNvPr>
            <p:cNvSpPr/>
            <p:nvPr/>
          </p:nvSpPr>
          <p:spPr>
            <a:xfrm>
              <a:off x="4009612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A94839FA-697E-47ED-DD8C-D84FD89E6137}"/>
                </a:ext>
              </a:extLst>
            </p:cNvPr>
            <p:cNvSpPr/>
            <p:nvPr/>
          </p:nvSpPr>
          <p:spPr>
            <a:xfrm>
              <a:off x="4012323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BDFC0BB5-6CA9-054A-B1D7-36EEE7CF8803}"/>
                </a:ext>
              </a:extLst>
            </p:cNvPr>
            <p:cNvSpPr/>
            <p:nvPr/>
          </p:nvSpPr>
          <p:spPr>
            <a:xfrm>
              <a:off x="4015035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1B9E8791-5FDC-9A81-D35F-3E6BE1639606}"/>
                </a:ext>
              </a:extLst>
            </p:cNvPr>
            <p:cNvSpPr/>
            <p:nvPr/>
          </p:nvSpPr>
          <p:spPr>
            <a:xfrm>
              <a:off x="4017746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7143DFAA-9A3A-9E93-C235-EC6CC862C4AC}"/>
                </a:ext>
              </a:extLst>
            </p:cNvPr>
            <p:cNvSpPr/>
            <p:nvPr/>
          </p:nvSpPr>
          <p:spPr>
            <a:xfrm>
              <a:off x="4020459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745788B4-B8D0-4B01-0DDA-8888A11D6FF7}"/>
                </a:ext>
              </a:extLst>
            </p:cNvPr>
            <p:cNvSpPr/>
            <p:nvPr/>
          </p:nvSpPr>
          <p:spPr>
            <a:xfrm>
              <a:off x="4023170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2165FCDA-2FCD-9148-276F-9CBC95FE8F2F}"/>
                </a:ext>
              </a:extLst>
            </p:cNvPr>
            <p:cNvSpPr/>
            <p:nvPr/>
          </p:nvSpPr>
          <p:spPr>
            <a:xfrm>
              <a:off x="4025881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B8B020B1-5E8C-6E9F-85A0-F7229C2DE256}"/>
                </a:ext>
              </a:extLst>
            </p:cNvPr>
            <p:cNvSpPr/>
            <p:nvPr/>
          </p:nvSpPr>
          <p:spPr>
            <a:xfrm>
              <a:off x="4028594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AFB84560-CCAA-353E-0796-9893D99E8D64}"/>
                </a:ext>
              </a:extLst>
            </p:cNvPr>
            <p:cNvSpPr/>
            <p:nvPr/>
          </p:nvSpPr>
          <p:spPr>
            <a:xfrm>
              <a:off x="4031305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23B2A641-883F-F6CF-3100-A6B98B95A4ED}"/>
                </a:ext>
              </a:extLst>
            </p:cNvPr>
            <p:cNvSpPr/>
            <p:nvPr/>
          </p:nvSpPr>
          <p:spPr>
            <a:xfrm>
              <a:off x="4034017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32DBF813-1144-D298-F69A-1B63CCBAFBBC}"/>
                </a:ext>
              </a:extLst>
            </p:cNvPr>
            <p:cNvSpPr/>
            <p:nvPr/>
          </p:nvSpPr>
          <p:spPr>
            <a:xfrm>
              <a:off x="4036728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4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43653ECF-0861-3DC0-F15D-5274CB26F349}"/>
                </a:ext>
              </a:extLst>
            </p:cNvPr>
            <p:cNvSpPr/>
            <p:nvPr/>
          </p:nvSpPr>
          <p:spPr>
            <a:xfrm>
              <a:off x="4039441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D1A8D6A0-A74D-38E1-B5D1-9E5CD2424EA8}"/>
                </a:ext>
              </a:extLst>
            </p:cNvPr>
            <p:cNvSpPr/>
            <p:nvPr/>
          </p:nvSpPr>
          <p:spPr>
            <a:xfrm>
              <a:off x="4042152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D8532593-F04E-305F-599D-14E7C86DE507}"/>
                </a:ext>
              </a:extLst>
            </p:cNvPr>
            <p:cNvSpPr/>
            <p:nvPr/>
          </p:nvSpPr>
          <p:spPr>
            <a:xfrm>
              <a:off x="4044864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25381DB3-68AC-E935-3093-CD01EE9F3832}"/>
                </a:ext>
              </a:extLst>
            </p:cNvPr>
            <p:cNvSpPr/>
            <p:nvPr/>
          </p:nvSpPr>
          <p:spPr>
            <a:xfrm>
              <a:off x="4047576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34143D8A-990F-DFF4-A525-C81908C66E38}"/>
                </a:ext>
              </a:extLst>
            </p:cNvPr>
            <p:cNvSpPr/>
            <p:nvPr/>
          </p:nvSpPr>
          <p:spPr>
            <a:xfrm>
              <a:off x="4050287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609CE99E-5D16-9211-B74B-78EC6A35A065}"/>
                </a:ext>
              </a:extLst>
            </p:cNvPr>
            <p:cNvSpPr/>
            <p:nvPr/>
          </p:nvSpPr>
          <p:spPr>
            <a:xfrm>
              <a:off x="4052999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AFDD86D7-5043-A5C9-EC25-87E8D9C43CAE}"/>
                </a:ext>
              </a:extLst>
            </p:cNvPr>
            <p:cNvSpPr/>
            <p:nvPr/>
          </p:nvSpPr>
          <p:spPr>
            <a:xfrm>
              <a:off x="4055710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7BB06B97-86ED-812F-0394-44D69C37DB6C}"/>
                </a:ext>
              </a:extLst>
            </p:cNvPr>
            <p:cNvSpPr/>
            <p:nvPr/>
          </p:nvSpPr>
          <p:spPr>
            <a:xfrm>
              <a:off x="4058423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55AED3B5-40CF-9C3A-C794-24E97DEB07C3}"/>
                </a:ext>
              </a:extLst>
            </p:cNvPr>
            <p:cNvSpPr/>
            <p:nvPr/>
          </p:nvSpPr>
          <p:spPr>
            <a:xfrm>
              <a:off x="4061134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E38EB7C3-2597-5DC8-F2D8-EB7DA859DEFC}"/>
                </a:ext>
              </a:extLst>
            </p:cNvPr>
            <p:cNvSpPr/>
            <p:nvPr/>
          </p:nvSpPr>
          <p:spPr>
            <a:xfrm>
              <a:off x="4063846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9B8D0BB6-2A6B-72E2-7BA8-41E13ADD8EC5}"/>
                </a:ext>
              </a:extLst>
            </p:cNvPr>
            <p:cNvSpPr/>
            <p:nvPr/>
          </p:nvSpPr>
          <p:spPr>
            <a:xfrm>
              <a:off x="4066557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E2C7B4C4-3B03-8E5E-F3E6-D52BDF0D32CA}"/>
                </a:ext>
              </a:extLst>
            </p:cNvPr>
            <p:cNvSpPr/>
            <p:nvPr/>
          </p:nvSpPr>
          <p:spPr>
            <a:xfrm>
              <a:off x="4069269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E6903DFD-CF82-217B-2844-5D6548E0EA2B}"/>
                </a:ext>
              </a:extLst>
            </p:cNvPr>
            <p:cNvSpPr/>
            <p:nvPr/>
          </p:nvSpPr>
          <p:spPr>
            <a:xfrm>
              <a:off x="4071981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F92133A9-D442-FD4E-F741-91364185C554}"/>
                </a:ext>
              </a:extLst>
            </p:cNvPr>
            <p:cNvSpPr/>
            <p:nvPr/>
          </p:nvSpPr>
          <p:spPr>
            <a:xfrm>
              <a:off x="4074692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8726905B-5363-AD8D-AEA8-09514D1DAC83}"/>
                </a:ext>
              </a:extLst>
            </p:cNvPr>
            <p:cNvSpPr/>
            <p:nvPr/>
          </p:nvSpPr>
          <p:spPr>
            <a:xfrm>
              <a:off x="4077405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99E08F83-7524-1EFD-D78B-E7F90178B3F5}"/>
                </a:ext>
              </a:extLst>
            </p:cNvPr>
            <p:cNvSpPr/>
            <p:nvPr/>
          </p:nvSpPr>
          <p:spPr>
            <a:xfrm>
              <a:off x="4080116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00CEF5D0-6ADE-D97D-3BC5-FAA94F4304AC}"/>
                </a:ext>
              </a:extLst>
            </p:cNvPr>
            <p:cNvSpPr/>
            <p:nvPr/>
          </p:nvSpPr>
          <p:spPr>
            <a:xfrm>
              <a:off x="4082828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93FF73BE-80DD-887A-B780-65EE2D04154B}"/>
                </a:ext>
              </a:extLst>
            </p:cNvPr>
            <p:cNvSpPr/>
            <p:nvPr/>
          </p:nvSpPr>
          <p:spPr>
            <a:xfrm>
              <a:off x="4085539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E94483FA-7CCE-316A-31A2-562544AC8D8B}"/>
                </a:ext>
              </a:extLst>
            </p:cNvPr>
            <p:cNvSpPr/>
            <p:nvPr/>
          </p:nvSpPr>
          <p:spPr>
            <a:xfrm>
              <a:off x="4088252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327B49EE-8DD7-9C63-D799-1ACFD01B0AC4}"/>
                </a:ext>
              </a:extLst>
            </p:cNvPr>
            <p:cNvSpPr/>
            <p:nvPr/>
          </p:nvSpPr>
          <p:spPr>
            <a:xfrm>
              <a:off x="4090963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A6B427A2-0C9D-3978-7168-08D4F16345C4}"/>
                </a:ext>
              </a:extLst>
            </p:cNvPr>
            <p:cNvSpPr/>
            <p:nvPr/>
          </p:nvSpPr>
          <p:spPr>
            <a:xfrm>
              <a:off x="4093674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0643A675-B0D4-AE03-D14B-5E678A50BB15}"/>
                </a:ext>
              </a:extLst>
            </p:cNvPr>
            <p:cNvSpPr/>
            <p:nvPr/>
          </p:nvSpPr>
          <p:spPr>
            <a:xfrm>
              <a:off x="4096387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31893D02-8B8D-42F7-542A-D774F021117D}"/>
                </a:ext>
              </a:extLst>
            </p:cNvPr>
            <p:cNvSpPr/>
            <p:nvPr/>
          </p:nvSpPr>
          <p:spPr>
            <a:xfrm>
              <a:off x="4099098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15C16F89-B188-049A-AA9E-2F1AAC6ADE42}"/>
                </a:ext>
              </a:extLst>
            </p:cNvPr>
            <p:cNvSpPr/>
            <p:nvPr/>
          </p:nvSpPr>
          <p:spPr>
            <a:xfrm>
              <a:off x="4101810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0A5BDE16-3E80-1680-CB06-8332419BA11F}"/>
                </a:ext>
              </a:extLst>
            </p:cNvPr>
            <p:cNvSpPr/>
            <p:nvPr/>
          </p:nvSpPr>
          <p:spPr>
            <a:xfrm>
              <a:off x="4104521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20F01818-0A95-D5FB-124D-E34A125B6B32}"/>
                </a:ext>
              </a:extLst>
            </p:cNvPr>
            <p:cNvSpPr/>
            <p:nvPr/>
          </p:nvSpPr>
          <p:spPr>
            <a:xfrm>
              <a:off x="4107234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F369A01C-360D-B971-5B46-B635BE54078C}"/>
                </a:ext>
              </a:extLst>
            </p:cNvPr>
            <p:cNvSpPr/>
            <p:nvPr/>
          </p:nvSpPr>
          <p:spPr>
            <a:xfrm>
              <a:off x="4109945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702492A4-6AA5-F30B-CE3E-D3247831AB46}"/>
                </a:ext>
              </a:extLst>
            </p:cNvPr>
            <p:cNvSpPr/>
            <p:nvPr/>
          </p:nvSpPr>
          <p:spPr>
            <a:xfrm>
              <a:off x="4112656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8" name="Freeform 317">
              <a:extLst>
                <a:ext uri="{FF2B5EF4-FFF2-40B4-BE49-F238E27FC236}">
                  <a16:creationId xmlns:a16="http://schemas.microsoft.com/office/drawing/2014/main" id="{0B363B20-4A0A-8CDF-E999-5AD1E26C2C51}"/>
                </a:ext>
              </a:extLst>
            </p:cNvPr>
            <p:cNvSpPr/>
            <p:nvPr/>
          </p:nvSpPr>
          <p:spPr>
            <a:xfrm>
              <a:off x="4115368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9" name="Freeform 318">
              <a:extLst>
                <a:ext uri="{FF2B5EF4-FFF2-40B4-BE49-F238E27FC236}">
                  <a16:creationId xmlns:a16="http://schemas.microsoft.com/office/drawing/2014/main" id="{D0889993-74D1-A1F8-D344-163F8BEF1D65}"/>
                </a:ext>
              </a:extLst>
            </p:cNvPr>
            <p:cNvSpPr/>
            <p:nvPr/>
          </p:nvSpPr>
          <p:spPr>
            <a:xfrm>
              <a:off x="4118079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0" name="Freeform 319">
              <a:extLst>
                <a:ext uri="{FF2B5EF4-FFF2-40B4-BE49-F238E27FC236}">
                  <a16:creationId xmlns:a16="http://schemas.microsoft.com/office/drawing/2014/main" id="{93ADA6E9-E454-746F-4433-B63E51D36B1A}"/>
                </a:ext>
              </a:extLst>
            </p:cNvPr>
            <p:cNvSpPr/>
            <p:nvPr/>
          </p:nvSpPr>
          <p:spPr>
            <a:xfrm>
              <a:off x="4120792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1" name="Freeform 320">
              <a:extLst>
                <a:ext uri="{FF2B5EF4-FFF2-40B4-BE49-F238E27FC236}">
                  <a16:creationId xmlns:a16="http://schemas.microsoft.com/office/drawing/2014/main" id="{54DAF421-2726-89F6-0E2F-ACDCA6C25926}"/>
                </a:ext>
              </a:extLst>
            </p:cNvPr>
            <p:cNvSpPr/>
            <p:nvPr/>
          </p:nvSpPr>
          <p:spPr>
            <a:xfrm>
              <a:off x="4123503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AEFA48B4-6CBC-1D69-62D1-CA622B8D03DD}"/>
                </a:ext>
              </a:extLst>
            </p:cNvPr>
            <p:cNvSpPr/>
            <p:nvPr/>
          </p:nvSpPr>
          <p:spPr>
            <a:xfrm>
              <a:off x="4126216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3" name="Freeform 322">
              <a:extLst>
                <a:ext uri="{FF2B5EF4-FFF2-40B4-BE49-F238E27FC236}">
                  <a16:creationId xmlns:a16="http://schemas.microsoft.com/office/drawing/2014/main" id="{C5856616-00EC-BC7A-BA63-798CDBBAF5EF}"/>
                </a:ext>
              </a:extLst>
            </p:cNvPr>
            <p:cNvSpPr/>
            <p:nvPr/>
          </p:nvSpPr>
          <p:spPr>
            <a:xfrm>
              <a:off x="4128927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3F1499BD-94AC-B8BC-B49C-60C7E50022EB}"/>
                </a:ext>
              </a:extLst>
            </p:cNvPr>
            <p:cNvSpPr/>
            <p:nvPr/>
          </p:nvSpPr>
          <p:spPr>
            <a:xfrm>
              <a:off x="4131638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8FBCA55E-E266-9DAA-5933-2B74CBB9F977}"/>
                </a:ext>
              </a:extLst>
            </p:cNvPr>
            <p:cNvSpPr/>
            <p:nvPr/>
          </p:nvSpPr>
          <p:spPr>
            <a:xfrm>
              <a:off x="4134350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10FBF3FA-FA33-CB36-A2B7-88ECD8FE4247}"/>
                </a:ext>
              </a:extLst>
            </p:cNvPr>
            <p:cNvSpPr/>
            <p:nvPr/>
          </p:nvSpPr>
          <p:spPr>
            <a:xfrm>
              <a:off x="4137061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9C6E08E8-89DA-FB04-C8E7-D73EB49B013C}"/>
                </a:ext>
              </a:extLst>
            </p:cNvPr>
            <p:cNvSpPr/>
            <p:nvPr/>
          </p:nvSpPr>
          <p:spPr>
            <a:xfrm>
              <a:off x="4139774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8" name="Freeform 327">
              <a:extLst>
                <a:ext uri="{FF2B5EF4-FFF2-40B4-BE49-F238E27FC236}">
                  <a16:creationId xmlns:a16="http://schemas.microsoft.com/office/drawing/2014/main" id="{1828615F-D494-DBFF-9EBD-CA19E54D452F}"/>
                </a:ext>
              </a:extLst>
            </p:cNvPr>
            <p:cNvSpPr/>
            <p:nvPr/>
          </p:nvSpPr>
          <p:spPr>
            <a:xfrm>
              <a:off x="4142485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BAD80816-60AF-E38C-6DD8-1460D857CE27}"/>
                </a:ext>
              </a:extLst>
            </p:cNvPr>
            <p:cNvSpPr/>
            <p:nvPr/>
          </p:nvSpPr>
          <p:spPr>
            <a:xfrm>
              <a:off x="4145197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0" name="Freeform 329">
              <a:extLst>
                <a:ext uri="{FF2B5EF4-FFF2-40B4-BE49-F238E27FC236}">
                  <a16:creationId xmlns:a16="http://schemas.microsoft.com/office/drawing/2014/main" id="{0623D340-4CB8-BCC7-ACAB-3841D491D214}"/>
                </a:ext>
              </a:extLst>
            </p:cNvPr>
            <p:cNvSpPr/>
            <p:nvPr/>
          </p:nvSpPr>
          <p:spPr>
            <a:xfrm>
              <a:off x="4147909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0A2499BF-1D3E-C0F7-2009-EB38102B0C27}"/>
                </a:ext>
              </a:extLst>
            </p:cNvPr>
            <p:cNvSpPr/>
            <p:nvPr/>
          </p:nvSpPr>
          <p:spPr>
            <a:xfrm>
              <a:off x="4150621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BA0EC1B4-996C-6E6C-64BD-CD67E612EA9E}"/>
                </a:ext>
              </a:extLst>
            </p:cNvPr>
            <p:cNvSpPr/>
            <p:nvPr/>
          </p:nvSpPr>
          <p:spPr>
            <a:xfrm>
              <a:off x="4153332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C743C9F7-6634-4B04-763D-70618B011AF1}"/>
                </a:ext>
              </a:extLst>
            </p:cNvPr>
            <p:cNvSpPr/>
            <p:nvPr/>
          </p:nvSpPr>
          <p:spPr>
            <a:xfrm>
              <a:off x="4156043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8D5689A7-E4CE-E131-3984-04BEE4CEDBA5}"/>
                </a:ext>
              </a:extLst>
            </p:cNvPr>
            <p:cNvSpPr/>
            <p:nvPr/>
          </p:nvSpPr>
          <p:spPr>
            <a:xfrm>
              <a:off x="4158756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0B23239D-902C-7556-5A25-59DF5314DBE1}"/>
                </a:ext>
              </a:extLst>
            </p:cNvPr>
            <p:cNvSpPr/>
            <p:nvPr/>
          </p:nvSpPr>
          <p:spPr>
            <a:xfrm>
              <a:off x="4161467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id="{78219E54-0460-D801-2244-0C426ECBC9EF}"/>
                </a:ext>
              </a:extLst>
            </p:cNvPr>
            <p:cNvSpPr/>
            <p:nvPr/>
          </p:nvSpPr>
          <p:spPr>
            <a:xfrm>
              <a:off x="4164179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7" name="Freeform 336">
              <a:extLst>
                <a:ext uri="{FF2B5EF4-FFF2-40B4-BE49-F238E27FC236}">
                  <a16:creationId xmlns:a16="http://schemas.microsoft.com/office/drawing/2014/main" id="{B29A987F-D8CE-713D-4113-9E7F12BBB4D3}"/>
                </a:ext>
              </a:extLst>
            </p:cNvPr>
            <p:cNvSpPr/>
            <p:nvPr/>
          </p:nvSpPr>
          <p:spPr>
            <a:xfrm>
              <a:off x="4166890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id="{973D4D8C-405B-1292-C317-C7949DA7433C}"/>
                </a:ext>
              </a:extLst>
            </p:cNvPr>
            <p:cNvSpPr/>
            <p:nvPr/>
          </p:nvSpPr>
          <p:spPr>
            <a:xfrm>
              <a:off x="4169603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9" name="Freeform 338">
              <a:extLst>
                <a:ext uri="{FF2B5EF4-FFF2-40B4-BE49-F238E27FC236}">
                  <a16:creationId xmlns:a16="http://schemas.microsoft.com/office/drawing/2014/main" id="{D5082D5D-60DF-0393-C8E1-E159AA55FF9E}"/>
                </a:ext>
              </a:extLst>
            </p:cNvPr>
            <p:cNvSpPr/>
            <p:nvPr/>
          </p:nvSpPr>
          <p:spPr>
            <a:xfrm>
              <a:off x="4172314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0" name="Freeform 339">
              <a:extLst>
                <a:ext uri="{FF2B5EF4-FFF2-40B4-BE49-F238E27FC236}">
                  <a16:creationId xmlns:a16="http://schemas.microsoft.com/office/drawing/2014/main" id="{61A3E6AF-D39F-D935-2D5C-738D7678D5ED}"/>
                </a:ext>
              </a:extLst>
            </p:cNvPr>
            <p:cNvSpPr/>
            <p:nvPr/>
          </p:nvSpPr>
          <p:spPr>
            <a:xfrm>
              <a:off x="4175025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1" name="Freeform 340">
              <a:extLst>
                <a:ext uri="{FF2B5EF4-FFF2-40B4-BE49-F238E27FC236}">
                  <a16:creationId xmlns:a16="http://schemas.microsoft.com/office/drawing/2014/main" id="{2C1CBB2C-3BCF-FEAC-8DD6-3D4DB0D586E4}"/>
                </a:ext>
              </a:extLst>
            </p:cNvPr>
            <p:cNvSpPr/>
            <p:nvPr/>
          </p:nvSpPr>
          <p:spPr>
            <a:xfrm>
              <a:off x="4177738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814ECE67-C683-FA77-D0F7-225185ACD9B0}"/>
                </a:ext>
              </a:extLst>
            </p:cNvPr>
            <p:cNvSpPr/>
            <p:nvPr/>
          </p:nvSpPr>
          <p:spPr>
            <a:xfrm>
              <a:off x="4180449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CD09CC8D-0D6F-6F05-1AC1-CE2781893F49}"/>
                </a:ext>
              </a:extLst>
            </p:cNvPr>
            <p:cNvSpPr/>
            <p:nvPr/>
          </p:nvSpPr>
          <p:spPr>
            <a:xfrm>
              <a:off x="4183161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5A85CD00-D3C5-6C4B-8065-8934957F1847}"/>
                </a:ext>
              </a:extLst>
            </p:cNvPr>
            <p:cNvSpPr/>
            <p:nvPr/>
          </p:nvSpPr>
          <p:spPr>
            <a:xfrm>
              <a:off x="4185872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B6862891-FFF3-DF18-9F88-ED0F0927CA62}"/>
                </a:ext>
              </a:extLst>
            </p:cNvPr>
            <p:cNvSpPr/>
            <p:nvPr/>
          </p:nvSpPr>
          <p:spPr>
            <a:xfrm>
              <a:off x="4188585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6" name="Freeform 345">
              <a:extLst>
                <a:ext uri="{FF2B5EF4-FFF2-40B4-BE49-F238E27FC236}">
                  <a16:creationId xmlns:a16="http://schemas.microsoft.com/office/drawing/2014/main" id="{08106EFD-1146-4D87-038E-5DB9F62E5715}"/>
                </a:ext>
              </a:extLst>
            </p:cNvPr>
            <p:cNvSpPr/>
            <p:nvPr/>
          </p:nvSpPr>
          <p:spPr>
            <a:xfrm>
              <a:off x="4191296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7" name="Freeform 346">
              <a:extLst>
                <a:ext uri="{FF2B5EF4-FFF2-40B4-BE49-F238E27FC236}">
                  <a16:creationId xmlns:a16="http://schemas.microsoft.com/office/drawing/2014/main" id="{937F7C6E-3F1B-9CF4-BAED-53DBD0F518AD}"/>
                </a:ext>
              </a:extLst>
            </p:cNvPr>
            <p:cNvSpPr/>
            <p:nvPr/>
          </p:nvSpPr>
          <p:spPr>
            <a:xfrm>
              <a:off x="4194008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8" name="Freeform 347">
              <a:extLst>
                <a:ext uri="{FF2B5EF4-FFF2-40B4-BE49-F238E27FC236}">
                  <a16:creationId xmlns:a16="http://schemas.microsoft.com/office/drawing/2014/main" id="{2E2AB14C-65D2-7BA8-A23D-F469941F6614}"/>
                </a:ext>
              </a:extLst>
            </p:cNvPr>
            <p:cNvSpPr/>
            <p:nvPr/>
          </p:nvSpPr>
          <p:spPr>
            <a:xfrm>
              <a:off x="4196720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A498EE56-8A5A-D60C-91A3-002D0DF6A696}"/>
                </a:ext>
              </a:extLst>
            </p:cNvPr>
            <p:cNvSpPr/>
            <p:nvPr/>
          </p:nvSpPr>
          <p:spPr>
            <a:xfrm>
              <a:off x="4199431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2EECE972-C9F3-36CA-D20D-A8888854D864}"/>
                </a:ext>
              </a:extLst>
            </p:cNvPr>
            <p:cNvSpPr/>
            <p:nvPr/>
          </p:nvSpPr>
          <p:spPr>
            <a:xfrm>
              <a:off x="4202143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6F52CE1F-D70D-EE36-E349-EBD31F885772}"/>
                </a:ext>
              </a:extLst>
            </p:cNvPr>
            <p:cNvSpPr/>
            <p:nvPr/>
          </p:nvSpPr>
          <p:spPr>
            <a:xfrm>
              <a:off x="4204854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BA05FBB2-B49E-2234-A410-1C5FEE149660}"/>
                </a:ext>
              </a:extLst>
            </p:cNvPr>
            <p:cNvSpPr/>
            <p:nvPr/>
          </p:nvSpPr>
          <p:spPr>
            <a:xfrm>
              <a:off x="4207567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DC56E7BE-6D8F-2EA8-1D11-DA25042EC728}"/>
                </a:ext>
              </a:extLst>
            </p:cNvPr>
            <p:cNvSpPr/>
            <p:nvPr/>
          </p:nvSpPr>
          <p:spPr>
            <a:xfrm>
              <a:off x="4210278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1C2EE377-E4C6-C493-6E8F-5A50F084D4B5}"/>
                </a:ext>
              </a:extLst>
            </p:cNvPr>
            <p:cNvSpPr/>
            <p:nvPr/>
          </p:nvSpPr>
          <p:spPr>
            <a:xfrm>
              <a:off x="4212990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CEAC3A16-6153-93A4-F33B-B827C22AC23A}"/>
                </a:ext>
              </a:extLst>
            </p:cNvPr>
            <p:cNvSpPr/>
            <p:nvPr/>
          </p:nvSpPr>
          <p:spPr>
            <a:xfrm>
              <a:off x="4215701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4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6" name="Freeform 355">
              <a:extLst>
                <a:ext uri="{FF2B5EF4-FFF2-40B4-BE49-F238E27FC236}">
                  <a16:creationId xmlns:a16="http://schemas.microsoft.com/office/drawing/2014/main" id="{BD9DB232-7DB1-106B-1C40-59C0CFEB51AB}"/>
                </a:ext>
              </a:extLst>
            </p:cNvPr>
            <p:cNvSpPr/>
            <p:nvPr/>
          </p:nvSpPr>
          <p:spPr>
            <a:xfrm>
              <a:off x="4218413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7" name="Freeform 356">
              <a:extLst>
                <a:ext uri="{FF2B5EF4-FFF2-40B4-BE49-F238E27FC236}">
                  <a16:creationId xmlns:a16="http://schemas.microsoft.com/office/drawing/2014/main" id="{25A9E029-6EAF-B06F-EF33-6D4CED80176A}"/>
                </a:ext>
              </a:extLst>
            </p:cNvPr>
            <p:cNvSpPr/>
            <p:nvPr/>
          </p:nvSpPr>
          <p:spPr>
            <a:xfrm>
              <a:off x="4221125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A272FAAC-0723-3D8B-25BA-54135450E53E}"/>
                </a:ext>
              </a:extLst>
            </p:cNvPr>
            <p:cNvSpPr/>
            <p:nvPr/>
          </p:nvSpPr>
          <p:spPr>
            <a:xfrm>
              <a:off x="4223836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id="{51F5BDB7-222B-6BB1-388F-D4385DC8D72E}"/>
                </a:ext>
              </a:extLst>
            </p:cNvPr>
            <p:cNvSpPr/>
            <p:nvPr/>
          </p:nvSpPr>
          <p:spPr>
            <a:xfrm>
              <a:off x="4226549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0" name="Freeform 359">
              <a:extLst>
                <a:ext uri="{FF2B5EF4-FFF2-40B4-BE49-F238E27FC236}">
                  <a16:creationId xmlns:a16="http://schemas.microsoft.com/office/drawing/2014/main" id="{C1F6F01A-5267-24AC-BFBB-697458A1CB98}"/>
                </a:ext>
              </a:extLst>
            </p:cNvPr>
            <p:cNvSpPr/>
            <p:nvPr/>
          </p:nvSpPr>
          <p:spPr>
            <a:xfrm>
              <a:off x="4229260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1" name="Freeform 360">
              <a:extLst>
                <a:ext uri="{FF2B5EF4-FFF2-40B4-BE49-F238E27FC236}">
                  <a16:creationId xmlns:a16="http://schemas.microsoft.com/office/drawing/2014/main" id="{D2CCE9AE-2A95-B367-0345-ED79ED0B8B2A}"/>
                </a:ext>
              </a:extLst>
            </p:cNvPr>
            <p:cNvSpPr/>
            <p:nvPr/>
          </p:nvSpPr>
          <p:spPr>
            <a:xfrm>
              <a:off x="4231972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7FE9DDE6-424F-3E26-5173-03A0DFED51E2}"/>
                </a:ext>
              </a:extLst>
            </p:cNvPr>
            <p:cNvSpPr/>
            <p:nvPr/>
          </p:nvSpPr>
          <p:spPr>
            <a:xfrm>
              <a:off x="4234683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4646641C-C685-43D8-50D5-DA10EB719C35}"/>
                </a:ext>
              </a:extLst>
            </p:cNvPr>
            <p:cNvSpPr/>
            <p:nvPr/>
          </p:nvSpPr>
          <p:spPr>
            <a:xfrm>
              <a:off x="4237394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21113CF5-A395-E043-9010-82EC119C0D22}"/>
                </a:ext>
              </a:extLst>
            </p:cNvPr>
            <p:cNvSpPr/>
            <p:nvPr/>
          </p:nvSpPr>
          <p:spPr>
            <a:xfrm>
              <a:off x="4240107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B2AA4763-B890-8F43-90B1-F80DA80735F1}"/>
                </a:ext>
              </a:extLst>
            </p:cNvPr>
            <p:cNvSpPr/>
            <p:nvPr/>
          </p:nvSpPr>
          <p:spPr>
            <a:xfrm>
              <a:off x="4242818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6" name="Freeform 365">
              <a:extLst>
                <a:ext uri="{FF2B5EF4-FFF2-40B4-BE49-F238E27FC236}">
                  <a16:creationId xmlns:a16="http://schemas.microsoft.com/office/drawing/2014/main" id="{30754806-C9A2-3143-0FDB-8A1F9DD37647}"/>
                </a:ext>
              </a:extLst>
            </p:cNvPr>
            <p:cNvSpPr/>
            <p:nvPr/>
          </p:nvSpPr>
          <p:spPr>
            <a:xfrm>
              <a:off x="4245531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7" name="Freeform 366">
              <a:extLst>
                <a:ext uri="{FF2B5EF4-FFF2-40B4-BE49-F238E27FC236}">
                  <a16:creationId xmlns:a16="http://schemas.microsoft.com/office/drawing/2014/main" id="{C9A3CE1D-05C5-9CEE-7538-410A8C0678DD}"/>
                </a:ext>
              </a:extLst>
            </p:cNvPr>
            <p:cNvSpPr/>
            <p:nvPr/>
          </p:nvSpPr>
          <p:spPr>
            <a:xfrm>
              <a:off x="4248242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8" name="Freeform 367">
              <a:extLst>
                <a:ext uri="{FF2B5EF4-FFF2-40B4-BE49-F238E27FC236}">
                  <a16:creationId xmlns:a16="http://schemas.microsoft.com/office/drawing/2014/main" id="{D5D1A8C9-9B5D-4AF2-5EE0-17B4341DE80D}"/>
                </a:ext>
              </a:extLst>
            </p:cNvPr>
            <p:cNvSpPr/>
            <p:nvPr/>
          </p:nvSpPr>
          <p:spPr>
            <a:xfrm>
              <a:off x="4250954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9" name="Freeform 368">
              <a:extLst>
                <a:ext uri="{FF2B5EF4-FFF2-40B4-BE49-F238E27FC236}">
                  <a16:creationId xmlns:a16="http://schemas.microsoft.com/office/drawing/2014/main" id="{FFDC1571-0046-E716-27CF-E5353B7D2390}"/>
                </a:ext>
              </a:extLst>
            </p:cNvPr>
            <p:cNvSpPr/>
            <p:nvPr/>
          </p:nvSpPr>
          <p:spPr>
            <a:xfrm>
              <a:off x="4253665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0" name="Freeform 369">
              <a:extLst>
                <a:ext uri="{FF2B5EF4-FFF2-40B4-BE49-F238E27FC236}">
                  <a16:creationId xmlns:a16="http://schemas.microsoft.com/office/drawing/2014/main" id="{6023300E-9235-2FB3-29C3-F507FBA277C5}"/>
                </a:ext>
              </a:extLst>
            </p:cNvPr>
            <p:cNvSpPr/>
            <p:nvPr/>
          </p:nvSpPr>
          <p:spPr>
            <a:xfrm>
              <a:off x="4256378" y="44412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3"/>
                    <a:pt x="9223" y="0"/>
                    <a:pt x="20601" y="0"/>
                  </a:cubicBezTo>
                  <a:cubicBezTo>
                    <a:pt x="31979" y="0"/>
                    <a:pt x="41203" y="9223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5BCEEDAD-A739-6C5D-2037-690FF74D8A65}"/>
              </a:ext>
            </a:extLst>
          </p:cNvPr>
          <p:cNvGrpSpPr/>
          <p:nvPr/>
        </p:nvGrpSpPr>
        <p:grpSpPr>
          <a:xfrm>
            <a:off x="6551935" y="3147729"/>
            <a:ext cx="377446" cy="41202"/>
            <a:chOff x="4259089" y="4142386"/>
            <a:chExt cx="377446" cy="41202"/>
          </a:xfrm>
        </p:grpSpPr>
        <p:sp>
          <p:nvSpPr>
            <p:cNvPr id="371" name="Freeform 370">
              <a:extLst>
                <a:ext uri="{FF2B5EF4-FFF2-40B4-BE49-F238E27FC236}">
                  <a16:creationId xmlns:a16="http://schemas.microsoft.com/office/drawing/2014/main" id="{646CAA38-64AF-B4DF-243B-04176988451C}"/>
                </a:ext>
              </a:extLst>
            </p:cNvPr>
            <p:cNvSpPr/>
            <p:nvPr/>
          </p:nvSpPr>
          <p:spPr>
            <a:xfrm>
              <a:off x="4259089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2" name="Freeform 371">
              <a:extLst>
                <a:ext uri="{FF2B5EF4-FFF2-40B4-BE49-F238E27FC236}">
                  <a16:creationId xmlns:a16="http://schemas.microsoft.com/office/drawing/2014/main" id="{C95E7449-6468-E1F9-5517-3CAD074311D7}"/>
                </a:ext>
              </a:extLst>
            </p:cNvPr>
            <p:cNvSpPr/>
            <p:nvPr/>
          </p:nvSpPr>
          <p:spPr>
            <a:xfrm>
              <a:off x="4261800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7C9ADDE8-CE33-EC9E-CEF1-9E5EEC6D74E1}"/>
                </a:ext>
              </a:extLst>
            </p:cNvPr>
            <p:cNvSpPr/>
            <p:nvPr/>
          </p:nvSpPr>
          <p:spPr>
            <a:xfrm>
              <a:off x="4264512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4" name="Freeform 373">
              <a:extLst>
                <a:ext uri="{FF2B5EF4-FFF2-40B4-BE49-F238E27FC236}">
                  <a16:creationId xmlns:a16="http://schemas.microsoft.com/office/drawing/2014/main" id="{CA70D441-3373-4A8E-62C9-6CCF3CD266D6}"/>
                </a:ext>
              </a:extLst>
            </p:cNvPr>
            <p:cNvSpPr/>
            <p:nvPr/>
          </p:nvSpPr>
          <p:spPr>
            <a:xfrm>
              <a:off x="4267228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5" name="Freeform 374">
              <a:extLst>
                <a:ext uri="{FF2B5EF4-FFF2-40B4-BE49-F238E27FC236}">
                  <a16:creationId xmlns:a16="http://schemas.microsoft.com/office/drawing/2014/main" id="{5E98C656-6A54-E826-35AF-DFEF2290CF86}"/>
                </a:ext>
              </a:extLst>
            </p:cNvPr>
            <p:cNvSpPr/>
            <p:nvPr/>
          </p:nvSpPr>
          <p:spPr>
            <a:xfrm>
              <a:off x="4269932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6" name="Freeform 375">
              <a:extLst>
                <a:ext uri="{FF2B5EF4-FFF2-40B4-BE49-F238E27FC236}">
                  <a16:creationId xmlns:a16="http://schemas.microsoft.com/office/drawing/2014/main" id="{FF83DA08-C0B6-D6F7-BFE3-8517BADD4FF3}"/>
                </a:ext>
              </a:extLst>
            </p:cNvPr>
            <p:cNvSpPr/>
            <p:nvPr/>
          </p:nvSpPr>
          <p:spPr>
            <a:xfrm>
              <a:off x="4272650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7" name="Freeform 376">
              <a:extLst>
                <a:ext uri="{FF2B5EF4-FFF2-40B4-BE49-F238E27FC236}">
                  <a16:creationId xmlns:a16="http://schemas.microsoft.com/office/drawing/2014/main" id="{DADCDFFB-6105-C761-0DFB-D17BBD0597A1}"/>
                </a:ext>
              </a:extLst>
            </p:cNvPr>
            <p:cNvSpPr/>
            <p:nvPr/>
          </p:nvSpPr>
          <p:spPr>
            <a:xfrm>
              <a:off x="4275354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8" name="Freeform 377">
              <a:extLst>
                <a:ext uri="{FF2B5EF4-FFF2-40B4-BE49-F238E27FC236}">
                  <a16:creationId xmlns:a16="http://schemas.microsoft.com/office/drawing/2014/main" id="{2123EEA8-13AE-5E9C-A0FD-4492E1219592}"/>
                </a:ext>
              </a:extLst>
            </p:cNvPr>
            <p:cNvSpPr/>
            <p:nvPr/>
          </p:nvSpPr>
          <p:spPr>
            <a:xfrm>
              <a:off x="4278072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9" name="Freeform 378">
              <a:extLst>
                <a:ext uri="{FF2B5EF4-FFF2-40B4-BE49-F238E27FC236}">
                  <a16:creationId xmlns:a16="http://schemas.microsoft.com/office/drawing/2014/main" id="{DF2CB2B6-4E8C-C452-6078-06E64B18702F}"/>
                </a:ext>
              </a:extLst>
            </p:cNvPr>
            <p:cNvSpPr/>
            <p:nvPr/>
          </p:nvSpPr>
          <p:spPr>
            <a:xfrm>
              <a:off x="4280776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0" name="Freeform 379">
              <a:extLst>
                <a:ext uri="{FF2B5EF4-FFF2-40B4-BE49-F238E27FC236}">
                  <a16:creationId xmlns:a16="http://schemas.microsoft.com/office/drawing/2014/main" id="{881962E1-91F6-34AC-B3AC-DD03674C841F}"/>
                </a:ext>
              </a:extLst>
            </p:cNvPr>
            <p:cNvSpPr/>
            <p:nvPr/>
          </p:nvSpPr>
          <p:spPr>
            <a:xfrm>
              <a:off x="4283494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1" name="Freeform 380">
              <a:extLst>
                <a:ext uri="{FF2B5EF4-FFF2-40B4-BE49-F238E27FC236}">
                  <a16:creationId xmlns:a16="http://schemas.microsoft.com/office/drawing/2014/main" id="{E4307849-AE7B-6900-B80A-3FE4E0A97D64}"/>
                </a:ext>
              </a:extLst>
            </p:cNvPr>
            <p:cNvSpPr/>
            <p:nvPr/>
          </p:nvSpPr>
          <p:spPr>
            <a:xfrm>
              <a:off x="4286213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70BF5FEC-05DB-2377-E25A-E3994AAB6BAA}"/>
                </a:ext>
              </a:extLst>
            </p:cNvPr>
            <p:cNvSpPr/>
            <p:nvPr/>
          </p:nvSpPr>
          <p:spPr>
            <a:xfrm>
              <a:off x="4288916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28DD1D4A-580D-7759-79DA-EF3023AABF45}"/>
                </a:ext>
              </a:extLst>
            </p:cNvPr>
            <p:cNvSpPr/>
            <p:nvPr/>
          </p:nvSpPr>
          <p:spPr>
            <a:xfrm>
              <a:off x="4291635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4" name="Freeform 383">
              <a:extLst>
                <a:ext uri="{FF2B5EF4-FFF2-40B4-BE49-F238E27FC236}">
                  <a16:creationId xmlns:a16="http://schemas.microsoft.com/office/drawing/2014/main" id="{7FFA6CA1-0AA8-8C00-BBA3-B6A39EC4805C}"/>
                </a:ext>
              </a:extLst>
            </p:cNvPr>
            <p:cNvSpPr/>
            <p:nvPr/>
          </p:nvSpPr>
          <p:spPr>
            <a:xfrm>
              <a:off x="4294339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5" name="Freeform 384">
              <a:extLst>
                <a:ext uri="{FF2B5EF4-FFF2-40B4-BE49-F238E27FC236}">
                  <a16:creationId xmlns:a16="http://schemas.microsoft.com/office/drawing/2014/main" id="{AF87C32B-6F7F-B5B6-EBBF-2CBA0B8F261C}"/>
                </a:ext>
              </a:extLst>
            </p:cNvPr>
            <p:cNvSpPr/>
            <p:nvPr/>
          </p:nvSpPr>
          <p:spPr>
            <a:xfrm>
              <a:off x="4297057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6" name="Freeform 385">
              <a:extLst>
                <a:ext uri="{FF2B5EF4-FFF2-40B4-BE49-F238E27FC236}">
                  <a16:creationId xmlns:a16="http://schemas.microsoft.com/office/drawing/2014/main" id="{2E94D1B1-1CDA-1325-7D29-D0F408520C4A}"/>
                </a:ext>
              </a:extLst>
            </p:cNvPr>
            <p:cNvSpPr/>
            <p:nvPr/>
          </p:nvSpPr>
          <p:spPr>
            <a:xfrm>
              <a:off x="4299761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7" name="Freeform 386">
              <a:extLst>
                <a:ext uri="{FF2B5EF4-FFF2-40B4-BE49-F238E27FC236}">
                  <a16:creationId xmlns:a16="http://schemas.microsoft.com/office/drawing/2014/main" id="{64755686-739E-CC93-A71E-29B4312C2846}"/>
                </a:ext>
              </a:extLst>
            </p:cNvPr>
            <p:cNvSpPr/>
            <p:nvPr/>
          </p:nvSpPr>
          <p:spPr>
            <a:xfrm>
              <a:off x="4302479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8" name="Freeform 387">
              <a:extLst>
                <a:ext uri="{FF2B5EF4-FFF2-40B4-BE49-F238E27FC236}">
                  <a16:creationId xmlns:a16="http://schemas.microsoft.com/office/drawing/2014/main" id="{ABA4CC8E-07E8-5E24-FC6F-546A856DA2A6}"/>
                </a:ext>
              </a:extLst>
            </p:cNvPr>
            <p:cNvSpPr/>
            <p:nvPr/>
          </p:nvSpPr>
          <p:spPr>
            <a:xfrm>
              <a:off x="4305183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9" name="Freeform 388">
              <a:extLst>
                <a:ext uri="{FF2B5EF4-FFF2-40B4-BE49-F238E27FC236}">
                  <a16:creationId xmlns:a16="http://schemas.microsoft.com/office/drawing/2014/main" id="{9169722F-3672-9A10-3150-4EC701F3BC2C}"/>
                </a:ext>
              </a:extLst>
            </p:cNvPr>
            <p:cNvSpPr/>
            <p:nvPr/>
          </p:nvSpPr>
          <p:spPr>
            <a:xfrm>
              <a:off x="4307901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0" name="Freeform 389">
              <a:extLst>
                <a:ext uri="{FF2B5EF4-FFF2-40B4-BE49-F238E27FC236}">
                  <a16:creationId xmlns:a16="http://schemas.microsoft.com/office/drawing/2014/main" id="{48962A45-F921-83C9-7DA6-136A3CA32351}"/>
                </a:ext>
              </a:extLst>
            </p:cNvPr>
            <p:cNvSpPr/>
            <p:nvPr/>
          </p:nvSpPr>
          <p:spPr>
            <a:xfrm>
              <a:off x="4310605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1" name="Freeform 390">
              <a:extLst>
                <a:ext uri="{FF2B5EF4-FFF2-40B4-BE49-F238E27FC236}">
                  <a16:creationId xmlns:a16="http://schemas.microsoft.com/office/drawing/2014/main" id="{DA240746-8AA2-1B43-6493-AD3E8BA1AF1F}"/>
                </a:ext>
              </a:extLst>
            </p:cNvPr>
            <p:cNvSpPr/>
            <p:nvPr/>
          </p:nvSpPr>
          <p:spPr>
            <a:xfrm>
              <a:off x="4313323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2" name="Freeform 391">
              <a:extLst>
                <a:ext uri="{FF2B5EF4-FFF2-40B4-BE49-F238E27FC236}">
                  <a16:creationId xmlns:a16="http://schemas.microsoft.com/office/drawing/2014/main" id="{26719AF4-5C75-5DD9-2A9D-01ED3D5D4C3F}"/>
                </a:ext>
              </a:extLst>
            </p:cNvPr>
            <p:cNvSpPr/>
            <p:nvPr/>
          </p:nvSpPr>
          <p:spPr>
            <a:xfrm>
              <a:off x="4316042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3" name="Freeform 392">
              <a:extLst>
                <a:ext uri="{FF2B5EF4-FFF2-40B4-BE49-F238E27FC236}">
                  <a16:creationId xmlns:a16="http://schemas.microsoft.com/office/drawing/2014/main" id="{49461524-52C4-DCAB-D2A3-DB679BCD20A4}"/>
                </a:ext>
              </a:extLst>
            </p:cNvPr>
            <p:cNvSpPr/>
            <p:nvPr/>
          </p:nvSpPr>
          <p:spPr>
            <a:xfrm>
              <a:off x="4318746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4" name="Freeform 393">
              <a:extLst>
                <a:ext uri="{FF2B5EF4-FFF2-40B4-BE49-F238E27FC236}">
                  <a16:creationId xmlns:a16="http://schemas.microsoft.com/office/drawing/2014/main" id="{31CD46BC-845D-E78B-8B4E-2E512CF0DF7D}"/>
                </a:ext>
              </a:extLst>
            </p:cNvPr>
            <p:cNvSpPr/>
            <p:nvPr/>
          </p:nvSpPr>
          <p:spPr>
            <a:xfrm>
              <a:off x="4321464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5" name="Freeform 394">
              <a:extLst>
                <a:ext uri="{FF2B5EF4-FFF2-40B4-BE49-F238E27FC236}">
                  <a16:creationId xmlns:a16="http://schemas.microsoft.com/office/drawing/2014/main" id="{2A7C1A07-BB17-5F50-3A3C-98C336300379}"/>
                </a:ext>
              </a:extLst>
            </p:cNvPr>
            <p:cNvSpPr/>
            <p:nvPr/>
          </p:nvSpPr>
          <p:spPr>
            <a:xfrm>
              <a:off x="4324168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6" name="Freeform 395">
              <a:extLst>
                <a:ext uri="{FF2B5EF4-FFF2-40B4-BE49-F238E27FC236}">
                  <a16:creationId xmlns:a16="http://schemas.microsoft.com/office/drawing/2014/main" id="{2BB6A5DE-241A-2385-CEA9-95ECB26A30DA}"/>
                </a:ext>
              </a:extLst>
            </p:cNvPr>
            <p:cNvSpPr/>
            <p:nvPr/>
          </p:nvSpPr>
          <p:spPr>
            <a:xfrm>
              <a:off x="4326886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7" name="Freeform 396">
              <a:extLst>
                <a:ext uri="{FF2B5EF4-FFF2-40B4-BE49-F238E27FC236}">
                  <a16:creationId xmlns:a16="http://schemas.microsoft.com/office/drawing/2014/main" id="{2FB81A73-21E3-E822-CE68-D0056AE02C9C}"/>
                </a:ext>
              </a:extLst>
            </p:cNvPr>
            <p:cNvSpPr/>
            <p:nvPr/>
          </p:nvSpPr>
          <p:spPr>
            <a:xfrm>
              <a:off x="4329590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8" name="Freeform 397">
              <a:extLst>
                <a:ext uri="{FF2B5EF4-FFF2-40B4-BE49-F238E27FC236}">
                  <a16:creationId xmlns:a16="http://schemas.microsoft.com/office/drawing/2014/main" id="{C99E84BA-120D-C6A9-43CC-B263F3D3001A}"/>
                </a:ext>
              </a:extLst>
            </p:cNvPr>
            <p:cNvSpPr/>
            <p:nvPr/>
          </p:nvSpPr>
          <p:spPr>
            <a:xfrm>
              <a:off x="4332308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04513B72-A6B0-DDA5-6905-B0046B8D951F}"/>
                </a:ext>
              </a:extLst>
            </p:cNvPr>
            <p:cNvSpPr/>
            <p:nvPr/>
          </p:nvSpPr>
          <p:spPr>
            <a:xfrm>
              <a:off x="4335012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55DC0875-B856-C548-F33F-D9EF60A2365F}"/>
                </a:ext>
              </a:extLst>
            </p:cNvPr>
            <p:cNvSpPr/>
            <p:nvPr/>
          </p:nvSpPr>
          <p:spPr>
            <a:xfrm>
              <a:off x="4337730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1" name="Freeform 400">
              <a:extLst>
                <a:ext uri="{FF2B5EF4-FFF2-40B4-BE49-F238E27FC236}">
                  <a16:creationId xmlns:a16="http://schemas.microsoft.com/office/drawing/2014/main" id="{E6958965-1E02-F071-771C-91B88C159C71}"/>
                </a:ext>
              </a:extLst>
            </p:cNvPr>
            <p:cNvSpPr/>
            <p:nvPr/>
          </p:nvSpPr>
          <p:spPr>
            <a:xfrm>
              <a:off x="4340434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2" name="Freeform 401">
              <a:extLst>
                <a:ext uri="{FF2B5EF4-FFF2-40B4-BE49-F238E27FC236}">
                  <a16:creationId xmlns:a16="http://schemas.microsoft.com/office/drawing/2014/main" id="{B394F288-5E16-058B-A5DB-AA5CF3C539F0}"/>
                </a:ext>
              </a:extLst>
            </p:cNvPr>
            <p:cNvSpPr/>
            <p:nvPr/>
          </p:nvSpPr>
          <p:spPr>
            <a:xfrm>
              <a:off x="4343152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3" name="Freeform 402">
              <a:extLst>
                <a:ext uri="{FF2B5EF4-FFF2-40B4-BE49-F238E27FC236}">
                  <a16:creationId xmlns:a16="http://schemas.microsoft.com/office/drawing/2014/main" id="{028E64CD-FA5E-DC9A-950A-9FCA77EA4631}"/>
                </a:ext>
              </a:extLst>
            </p:cNvPr>
            <p:cNvSpPr/>
            <p:nvPr/>
          </p:nvSpPr>
          <p:spPr>
            <a:xfrm>
              <a:off x="4345856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4" name="Freeform 403">
              <a:extLst>
                <a:ext uri="{FF2B5EF4-FFF2-40B4-BE49-F238E27FC236}">
                  <a16:creationId xmlns:a16="http://schemas.microsoft.com/office/drawing/2014/main" id="{B30B4833-D665-C19F-C9F1-BE80A345FA19}"/>
                </a:ext>
              </a:extLst>
            </p:cNvPr>
            <p:cNvSpPr/>
            <p:nvPr/>
          </p:nvSpPr>
          <p:spPr>
            <a:xfrm>
              <a:off x="4348575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5" name="Freeform 404">
              <a:extLst>
                <a:ext uri="{FF2B5EF4-FFF2-40B4-BE49-F238E27FC236}">
                  <a16:creationId xmlns:a16="http://schemas.microsoft.com/office/drawing/2014/main" id="{FF3BDA57-C10A-5A4E-004C-5871512941B2}"/>
                </a:ext>
              </a:extLst>
            </p:cNvPr>
            <p:cNvSpPr/>
            <p:nvPr/>
          </p:nvSpPr>
          <p:spPr>
            <a:xfrm>
              <a:off x="4351293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6" name="Freeform 405">
              <a:extLst>
                <a:ext uri="{FF2B5EF4-FFF2-40B4-BE49-F238E27FC236}">
                  <a16:creationId xmlns:a16="http://schemas.microsoft.com/office/drawing/2014/main" id="{2C4B58F3-C7B1-8CE4-9DDD-6693D7E7CE0A}"/>
                </a:ext>
              </a:extLst>
            </p:cNvPr>
            <p:cNvSpPr/>
            <p:nvPr/>
          </p:nvSpPr>
          <p:spPr>
            <a:xfrm>
              <a:off x="4353997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7" name="Freeform 406">
              <a:extLst>
                <a:ext uri="{FF2B5EF4-FFF2-40B4-BE49-F238E27FC236}">
                  <a16:creationId xmlns:a16="http://schemas.microsoft.com/office/drawing/2014/main" id="{904A22D1-511F-6028-B859-66AA58B8AD80}"/>
                </a:ext>
              </a:extLst>
            </p:cNvPr>
            <p:cNvSpPr/>
            <p:nvPr/>
          </p:nvSpPr>
          <p:spPr>
            <a:xfrm>
              <a:off x="4356715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2C0B654F-8743-C574-8D53-FF422ED7F301}"/>
                </a:ext>
              </a:extLst>
            </p:cNvPr>
            <p:cNvSpPr/>
            <p:nvPr/>
          </p:nvSpPr>
          <p:spPr>
            <a:xfrm>
              <a:off x="4359419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9" name="Freeform 408">
              <a:extLst>
                <a:ext uri="{FF2B5EF4-FFF2-40B4-BE49-F238E27FC236}">
                  <a16:creationId xmlns:a16="http://schemas.microsoft.com/office/drawing/2014/main" id="{DF7A9D44-10C6-85D1-3E1E-3491AB6E19E6}"/>
                </a:ext>
              </a:extLst>
            </p:cNvPr>
            <p:cNvSpPr/>
            <p:nvPr/>
          </p:nvSpPr>
          <p:spPr>
            <a:xfrm>
              <a:off x="4362137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0" name="Freeform 409">
              <a:extLst>
                <a:ext uri="{FF2B5EF4-FFF2-40B4-BE49-F238E27FC236}">
                  <a16:creationId xmlns:a16="http://schemas.microsoft.com/office/drawing/2014/main" id="{4B8D48A5-7C64-3C62-9CF4-D390936ACBEF}"/>
                </a:ext>
              </a:extLst>
            </p:cNvPr>
            <p:cNvSpPr/>
            <p:nvPr/>
          </p:nvSpPr>
          <p:spPr>
            <a:xfrm>
              <a:off x="4364841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1" name="Freeform 410">
              <a:extLst>
                <a:ext uri="{FF2B5EF4-FFF2-40B4-BE49-F238E27FC236}">
                  <a16:creationId xmlns:a16="http://schemas.microsoft.com/office/drawing/2014/main" id="{90574FAE-4BB9-5895-0301-997B45377D76}"/>
                </a:ext>
              </a:extLst>
            </p:cNvPr>
            <p:cNvSpPr/>
            <p:nvPr/>
          </p:nvSpPr>
          <p:spPr>
            <a:xfrm>
              <a:off x="4367559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2" name="Freeform 411">
              <a:extLst>
                <a:ext uri="{FF2B5EF4-FFF2-40B4-BE49-F238E27FC236}">
                  <a16:creationId xmlns:a16="http://schemas.microsoft.com/office/drawing/2014/main" id="{4B365E47-F27E-E734-203A-EF9C3F8F5007}"/>
                </a:ext>
              </a:extLst>
            </p:cNvPr>
            <p:cNvSpPr/>
            <p:nvPr/>
          </p:nvSpPr>
          <p:spPr>
            <a:xfrm>
              <a:off x="4370263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3" name="Freeform 412">
              <a:extLst>
                <a:ext uri="{FF2B5EF4-FFF2-40B4-BE49-F238E27FC236}">
                  <a16:creationId xmlns:a16="http://schemas.microsoft.com/office/drawing/2014/main" id="{72B55070-5854-C9D9-75E7-0CC3E3496408}"/>
                </a:ext>
              </a:extLst>
            </p:cNvPr>
            <p:cNvSpPr/>
            <p:nvPr/>
          </p:nvSpPr>
          <p:spPr>
            <a:xfrm>
              <a:off x="4372982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4" name="Freeform 413">
              <a:extLst>
                <a:ext uri="{FF2B5EF4-FFF2-40B4-BE49-F238E27FC236}">
                  <a16:creationId xmlns:a16="http://schemas.microsoft.com/office/drawing/2014/main" id="{B8D85DC0-AFBE-5DA0-6B23-0F0749505BF7}"/>
                </a:ext>
              </a:extLst>
            </p:cNvPr>
            <p:cNvSpPr/>
            <p:nvPr/>
          </p:nvSpPr>
          <p:spPr>
            <a:xfrm>
              <a:off x="4375685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5" name="Freeform 414">
              <a:extLst>
                <a:ext uri="{FF2B5EF4-FFF2-40B4-BE49-F238E27FC236}">
                  <a16:creationId xmlns:a16="http://schemas.microsoft.com/office/drawing/2014/main" id="{9C2F9776-F456-146C-E2C6-01326D8040AF}"/>
                </a:ext>
              </a:extLst>
            </p:cNvPr>
            <p:cNvSpPr/>
            <p:nvPr/>
          </p:nvSpPr>
          <p:spPr>
            <a:xfrm>
              <a:off x="4378404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5EF2AAFE-0F7C-94DA-27F6-626A230FC18A}"/>
                </a:ext>
              </a:extLst>
            </p:cNvPr>
            <p:cNvSpPr/>
            <p:nvPr/>
          </p:nvSpPr>
          <p:spPr>
            <a:xfrm>
              <a:off x="4381122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7" name="Freeform 416">
              <a:extLst>
                <a:ext uri="{FF2B5EF4-FFF2-40B4-BE49-F238E27FC236}">
                  <a16:creationId xmlns:a16="http://schemas.microsoft.com/office/drawing/2014/main" id="{6979673B-7D68-2338-935B-464A7DB13A94}"/>
                </a:ext>
              </a:extLst>
            </p:cNvPr>
            <p:cNvSpPr/>
            <p:nvPr/>
          </p:nvSpPr>
          <p:spPr>
            <a:xfrm>
              <a:off x="4383826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8" name="Freeform 417">
              <a:extLst>
                <a:ext uri="{FF2B5EF4-FFF2-40B4-BE49-F238E27FC236}">
                  <a16:creationId xmlns:a16="http://schemas.microsoft.com/office/drawing/2014/main" id="{D4127392-3BC0-40FF-627C-DB449B963068}"/>
                </a:ext>
              </a:extLst>
            </p:cNvPr>
            <p:cNvSpPr/>
            <p:nvPr/>
          </p:nvSpPr>
          <p:spPr>
            <a:xfrm>
              <a:off x="4386544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9" name="Freeform 418">
              <a:extLst>
                <a:ext uri="{FF2B5EF4-FFF2-40B4-BE49-F238E27FC236}">
                  <a16:creationId xmlns:a16="http://schemas.microsoft.com/office/drawing/2014/main" id="{ECC1E6E8-622E-7A2D-B036-AFC0BBAA7F04}"/>
                </a:ext>
              </a:extLst>
            </p:cNvPr>
            <p:cNvSpPr/>
            <p:nvPr/>
          </p:nvSpPr>
          <p:spPr>
            <a:xfrm>
              <a:off x="4389248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0" name="Freeform 419">
              <a:extLst>
                <a:ext uri="{FF2B5EF4-FFF2-40B4-BE49-F238E27FC236}">
                  <a16:creationId xmlns:a16="http://schemas.microsoft.com/office/drawing/2014/main" id="{B9D13BEE-E551-645E-C39B-EBC10E67DF6D}"/>
                </a:ext>
              </a:extLst>
            </p:cNvPr>
            <p:cNvSpPr/>
            <p:nvPr/>
          </p:nvSpPr>
          <p:spPr>
            <a:xfrm>
              <a:off x="4391966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1" name="Freeform 420">
              <a:extLst>
                <a:ext uri="{FF2B5EF4-FFF2-40B4-BE49-F238E27FC236}">
                  <a16:creationId xmlns:a16="http://schemas.microsoft.com/office/drawing/2014/main" id="{B4AB0F90-CAD2-5229-7095-51413ED2DFC2}"/>
                </a:ext>
              </a:extLst>
            </p:cNvPr>
            <p:cNvSpPr/>
            <p:nvPr/>
          </p:nvSpPr>
          <p:spPr>
            <a:xfrm>
              <a:off x="4394670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2" name="Freeform 421">
              <a:extLst>
                <a:ext uri="{FF2B5EF4-FFF2-40B4-BE49-F238E27FC236}">
                  <a16:creationId xmlns:a16="http://schemas.microsoft.com/office/drawing/2014/main" id="{98FD20FB-2C63-61E7-BE59-4F1883B85F0D}"/>
                </a:ext>
              </a:extLst>
            </p:cNvPr>
            <p:cNvSpPr/>
            <p:nvPr/>
          </p:nvSpPr>
          <p:spPr>
            <a:xfrm>
              <a:off x="4397388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3" name="Freeform 422">
              <a:extLst>
                <a:ext uri="{FF2B5EF4-FFF2-40B4-BE49-F238E27FC236}">
                  <a16:creationId xmlns:a16="http://schemas.microsoft.com/office/drawing/2014/main" id="{496E022E-C43D-A804-5769-40E80476249D}"/>
                </a:ext>
              </a:extLst>
            </p:cNvPr>
            <p:cNvSpPr/>
            <p:nvPr/>
          </p:nvSpPr>
          <p:spPr>
            <a:xfrm>
              <a:off x="4400092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4" name="Freeform 423">
              <a:extLst>
                <a:ext uri="{FF2B5EF4-FFF2-40B4-BE49-F238E27FC236}">
                  <a16:creationId xmlns:a16="http://schemas.microsoft.com/office/drawing/2014/main" id="{CF30334C-BB92-9874-39DA-C28D60CB6714}"/>
                </a:ext>
              </a:extLst>
            </p:cNvPr>
            <p:cNvSpPr/>
            <p:nvPr/>
          </p:nvSpPr>
          <p:spPr>
            <a:xfrm>
              <a:off x="4402811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5" name="Freeform 424">
              <a:extLst>
                <a:ext uri="{FF2B5EF4-FFF2-40B4-BE49-F238E27FC236}">
                  <a16:creationId xmlns:a16="http://schemas.microsoft.com/office/drawing/2014/main" id="{4EAB21FC-7430-A212-2270-A8145805202B}"/>
                </a:ext>
              </a:extLst>
            </p:cNvPr>
            <p:cNvSpPr/>
            <p:nvPr/>
          </p:nvSpPr>
          <p:spPr>
            <a:xfrm>
              <a:off x="4405515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6" name="Freeform 425">
              <a:extLst>
                <a:ext uri="{FF2B5EF4-FFF2-40B4-BE49-F238E27FC236}">
                  <a16:creationId xmlns:a16="http://schemas.microsoft.com/office/drawing/2014/main" id="{9DAABE2B-53AA-FD09-1E0F-3138F7B696D2}"/>
                </a:ext>
              </a:extLst>
            </p:cNvPr>
            <p:cNvSpPr/>
            <p:nvPr/>
          </p:nvSpPr>
          <p:spPr>
            <a:xfrm>
              <a:off x="4408233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7" name="Freeform 426">
              <a:extLst>
                <a:ext uri="{FF2B5EF4-FFF2-40B4-BE49-F238E27FC236}">
                  <a16:creationId xmlns:a16="http://schemas.microsoft.com/office/drawing/2014/main" id="{DEF66509-F90D-11B4-FDB5-DF2A63870775}"/>
                </a:ext>
              </a:extLst>
            </p:cNvPr>
            <p:cNvSpPr/>
            <p:nvPr/>
          </p:nvSpPr>
          <p:spPr>
            <a:xfrm>
              <a:off x="4410951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8" name="Freeform 427">
              <a:extLst>
                <a:ext uri="{FF2B5EF4-FFF2-40B4-BE49-F238E27FC236}">
                  <a16:creationId xmlns:a16="http://schemas.microsoft.com/office/drawing/2014/main" id="{DDD11D79-629D-7675-0D1A-CD66B112B815}"/>
                </a:ext>
              </a:extLst>
            </p:cNvPr>
            <p:cNvSpPr/>
            <p:nvPr/>
          </p:nvSpPr>
          <p:spPr>
            <a:xfrm>
              <a:off x="4413655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9" name="Freeform 428">
              <a:extLst>
                <a:ext uri="{FF2B5EF4-FFF2-40B4-BE49-F238E27FC236}">
                  <a16:creationId xmlns:a16="http://schemas.microsoft.com/office/drawing/2014/main" id="{33E41481-B6B1-D3DE-6D65-AC5483D3927B}"/>
                </a:ext>
              </a:extLst>
            </p:cNvPr>
            <p:cNvSpPr/>
            <p:nvPr/>
          </p:nvSpPr>
          <p:spPr>
            <a:xfrm>
              <a:off x="4416373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0" name="Freeform 429">
              <a:extLst>
                <a:ext uri="{FF2B5EF4-FFF2-40B4-BE49-F238E27FC236}">
                  <a16:creationId xmlns:a16="http://schemas.microsoft.com/office/drawing/2014/main" id="{E68C19DB-CA88-73CE-986F-2E5FE33FCFE6}"/>
                </a:ext>
              </a:extLst>
            </p:cNvPr>
            <p:cNvSpPr/>
            <p:nvPr/>
          </p:nvSpPr>
          <p:spPr>
            <a:xfrm>
              <a:off x="4419077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1" name="Freeform 430">
              <a:extLst>
                <a:ext uri="{FF2B5EF4-FFF2-40B4-BE49-F238E27FC236}">
                  <a16:creationId xmlns:a16="http://schemas.microsoft.com/office/drawing/2014/main" id="{2162CA70-4290-662C-6070-3FEDD2A739D3}"/>
                </a:ext>
              </a:extLst>
            </p:cNvPr>
            <p:cNvSpPr/>
            <p:nvPr/>
          </p:nvSpPr>
          <p:spPr>
            <a:xfrm>
              <a:off x="4421795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2" name="Freeform 431">
              <a:extLst>
                <a:ext uri="{FF2B5EF4-FFF2-40B4-BE49-F238E27FC236}">
                  <a16:creationId xmlns:a16="http://schemas.microsoft.com/office/drawing/2014/main" id="{0F5AB3F6-D727-95C9-856D-42875E96E0B3}"/>
                </a:ext>
              </a:extLst>
            </p:cNvPr>
            <p:cNvSpPr/>
            <p:nvPr/>
          </p:nvSpPr>
          <p:spPr>
            <a:xfrm>
              <a:off x="4424499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3" name="Freeform 432">
              <a:extLst>
                <a:ext uri="{FF2B5EF4-FFF2-40B4-BE49-F238E27FC236}">
                  <a16:creationId xmlns:a16="http://schemas.microsoft.com/office/drawing/2014/main" id="{62294FDF-721D-BD96-A680-67E14D5738AD}"/>
                </a:ext>
              </a:extLst>
            </p:cNvPr>
            <p:cNvSpPr/>
            <p:nvPr/>
          </p:nvSpPr>
          <p:spPr>
            <a:xfrm>
              <a:off x="4427218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4" name="Freeform 433">
              <a:extLst>
                <a:ext uri="{FF2B5EF4-FFF2-40B4-BE49-F238E27FC236}">
                  <a16:creationId xmlns:a16="http://schemas.microsoft.com/office/drawing/2014/main" id="{A277767B-C834-7C6D-5212-D591F6E7DB72}"/>
                </a:ext>
              </a:extLst>
            </p:cNvPr>
            <p:cNvSpPr/>
            <p:nvPr/>
          </p:nvSpPr>
          <p:spPr>
            <a:xfrm>
              <a:off x="4429921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5" name="Freeform 434">
              <a:extLst>
                <a:ext uri="{FF2B5EF4-FFF2-40B4-BE49-F238E27FC236}">
                  <a16:creationId xmlns:a16="http://schemas.microsoft.com/office/drawing/2014/main" id="{8E36A7BD-CC49-B3A0-F24F-40D40508F336}"/>
                </a:ext>
              </a:extLst>
            </p:cNvPr>
            <p:cNvSpPr/>
            <p:nvPr/>
          </p:nvSpPr>
          <p:spPr>
            <a:xfrm>
              <a:off x="4432640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6" name="Freeform 435">
              <a:extLst>
                <a:ext uri="{FF2B5EF4-FFF2-40B4-BE49-F238E27FC236}">
                  <a16:creationId xmlns:a16="http://schemas.microsoft.com/office/drawing/2014/main" id="{943DABC0-3826-3208-EB0F-DE44E2818B7F}"/>
                </a:ext>
              </a:extLst>
            </p:cNvPr>
            <p:cNvSpPr/>
            <p:nvPr/>
          </p:nvSpPr>
          <p:spPr>
            <a:xfrm>
              <a:off x="4435344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7" name="Freeform 436">
              <a:extLst>
                <a:ext uri="{FF2B5EF4-FFF2-40B4-BE49-F238E27FC236}">
                  <a16:creationId xmlns:a16="http://schemas.microsoft.com/office/drawing/2014/main" id="{1151B7EE-5C0C-7C27-1EA3-3F3B1BE32B9E}"/>
                </a:ext>
              </a:extLst>
            </p:cNvPr>
            <p:cNvSpPr/>
            <p:nvPr/>
          </p:nvSpPr>
          <p:spPr>
            <a:xfrm>
              <a:off x="4438062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8" name="Freeform 437">
              <a:extLst>
                <a:ext uri="{FF2B5EF4-FFF2-40B4-BE49-F238E27FC236}">
                  <a16:creationId xmlns:a16="http://schemas.microsoft.com/office/drawing/2014/main" id="{BA4429C1-C644-0CB1-00FD-96EC03D978F7}"/>
                </a:ext>
              </a:extLst>
            </p:cNvPr>
            <p:cNvSpPr/>
            <p:nvPr/>
          </p:nvSpPr>
          <p:spPr>
            <a:xfrm>
              <a:off x="4440780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9" name="Freeform 438">
              <a:extLst>
                <a:ext uri="{FF2B5EF4-FFF2-40B4-BE49-F238E27FC236}">
                  <a16:creationId xmlns:a16="http://schemas.microsoft.com/office/drawing/2014/main" id="{CC1A05AD-5C7A-2CDD-952F-3336BF1F7F94}"/>
                </a:ext>
              </a:extLst>
            </p:cNvPr>
            <p:cNvSpPr/>
            <p:nvPr/>
          </p:nvSpPr>
          <p:spPr>
            <a:xfrm>
              <a:off x="4443484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0" name="Freeform 439">
              <a:extLst>
                <a:ext uri="{FF2B5EF4-FFF2-40B4-BE49-F238E27FC236}">
                  <a16:creationId xmlns:a16="http://schemas.microsoft.com/office/drawing/2014/main" id="{C9C4ECD6-7F56-5F17-2D5A-71555F7BF663}"/>
                </a:ext>
              </a:extLst>
            </p:cNvPr>
            <p:cNvSpPr/>
            <p:nvPr/>
          </p:nvSpPr>
          <p:spPr>
            <a:xfrm>
              <a:off x="4446202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1" name="Freeform 440">
              <a:extLst>
                <a:ext uri="{FF2B5EF4-FFF2-40B4-BE49-F238E27FC236}">
                  <a16:creationId xmlns:a16="http://schemas.microsoft.com/office/drawing/2014/main" id="{50DDA8C9-49F6-5D60-0414-C51B79D0B23B}"/>
                </a:ext>
              </a:extLst>
            </p:cNvPr>
            <p:cNvSpPr/>
            <p:nvPr/>
          </p:nvSpPr>
          <p:spPr>
            <a:xfrm>
              <a:off x="4448906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2" name="Freeform 441">
              <a:extLst>
                <a:ext uri="{FF2B5EF4-FFF2-40B4-BE49-F238E27FC236}">
                  <a16:creationId xmlns:a16="http://schemas.microsoft.com/office/drawing/2014/main" id="{98C98E00-58F8-42AD-DAD5-382A8410C765}"/>
                </a:ext>
              </a:extLst>
            </p:cNvPr>
            <p:cNvSpPr/>
            <p:nvPr/>
          </p:nvSpPr>
          <p:spPr>
            <a:xfrm>
              <a:off x="4451624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3" name="Freeform 442">
              <a:extLst>
                <a:ext uri="{FF2B5EF4-FFF2-40B4-BE49-F238E27FC236}">
                  <a16:creationId xmlns:a16="http://schemas.microsoft.com/office/drawing/2014/main" id="{DFBE515B-A4BD-4D12-43EF-55DCE1EC3EFD}"/>
                </a:ext>
              </a:extLst>
            </p:cNvPr>
            <p:cNvSpPr/>
            <p:nvPr/>
          </p:nvSpPr>
          <p:spPr>
            <a:xfrm>
              <a:off x="4454328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4" name="Freeform 443">
              <a:extLst>
                <a:ext uri="{FF2B5EF4-FFF2-40B4-BE49-F238E27FC236}">
                  <a16:creationId xmlns:a16="http://schemas.microsoft.com/office/drawing/2014/main" id="{81AA41CA-B7E1-5EEC-5D49-1AB6BA7AB825}"/>
                </a:ext>
              </a:extLst>
            </p:cNvPr>
            <p:cNvSpPr/>
            <p:nvPr/>
          </p:nvSpPr>
          <p:spPr>
            <a:xfrm>
              <a:off x="4457047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5" name="Freeform 444">
              <a:extLst>
                <a:ext uri="{FF2B5EF4-FFF2-40B4-BE49-F238E27FC236}">
                  <a16:creationId xmlns:a16="http://schemas.microsoft.com/office/drawing/2014/main" id="{4EAF547C-F08F-FC9F-43CA-7EA2049B3E23}"/>
                </a:ext>
              </a:extLst>
            </p:cNvPr>
            <p:cNvSpPr/>
            <p:nvPr/>
          </p:nvSpPr>
          <p:spPr>
            <a:xfrm>
              <a:off x="4459751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6" name="Freeform 445">
              <a:extLst>
                <a:ext uri="{FF2B5EF4-FFF2-40B4-BE49-F238E27FC236}">
                  <a16:creationId xmlns:a16="http://schemas.microsoft.com/office/drawing/2014/main" id="{CE7BC855-5424-61C0-9FA7-0A8D09BCE9FA}"/>
                </a:ext>
              </a:extLst>
            </p:cNvPr>
            <p:cNvSpPr/>
            <p:nvPr/>
          </p:nvSpPr>
          <p:spPr>
            <a:xfrm>
              <a:off x="4462469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7" name="Freeform 446">
              <a:extLst>
                <a:ext uri="{FF2B5EF4-FFF2-40B4-BE49-F238E27FC236}">
                  <a16:creationId xmlns:a16="http://schemas.microsoft.com/office/drawing/2014/main" id="{A129085D-ADAE-7F84-CBFD-8C5E5C7F23FD}"/>
                </a:ext>
              </a:extLst>
            </p:cNvPr>
            <p:cNvSpPr/>
            <p:nvPr/>
          </p:nvSpPr>
          <p:spPr>
            <a:xfrm>
              <a:off x="4465173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399CEDAF-1B8B-CDFC-D3FA-F6CF4037A6EC}"/>
                </a:ext>
              </a:extLst>
            </p:cNvPr>
            <p:cNvSpPr/>
            <p:nvPr/>
          </p:nvSpPr>
          <p:spPr>
            <a:xfrm>
              <a:off x="4467891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9" name="Freeform 448">
              <a:extLst>
                <a:ext uri="{FF2B5EF4-FFF2-40B4-BE49-F238E27FC236}">
                  <a16:creationId xmlns:a16="http://schemas.microsoft.com/office/drawing/2014/main" id="{8D1F2AA4-E56A-1FB7-E8B1-672984BD07BB}"/>
                </a:ext>
              </a:extLst>
            </p:cNvPr>
            <p:cNvSpPr/>
            <p:nvPr/>
          </p:nvSpPr>
          <p:spPr>
            <a:xfrm>
              <a:off x="4470595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0" name="Freeform 449">
              <a:extLst>
                <a:ext uri="{FF2B5EF4-FFF2-40B4-BE49-F238E27FC236}">
                  <a16:creationId xmlns:a16="http://schemas.microsoft.com/office/drawing/2014/main" id="{FF14FF3C-5AB3-DF71-C70A-AFF616892846}"/>
                </a:ext>
              </a:extLst>
            </p:cNvPr>
            <p:cNvSpPr/>
            <p:nvPr/>
          </p:nvSpPr>
          <p:spPr>
            <a:xfrm>
              <a:off x="4473313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1" name="Freeform 450">
              <a:extLst>
                <a:ext uri="{FF2B5EF4-FFF2-40B4-BE49-F238E27FC236}">
                  <a16:creationId xmlns:a16="http://schemas.microsoft.com/office/drawing/2014/main" id="{B0105AA2-7047-E292-2B23-C5A90C29E92D}"/>
                </a:ext>
              </a:extLst>
            </p:cNvPr>
            <p:cNvSpPr/>
            <p:nvPr/>
          </p:nvSpPr>
          <p:spPr>
            <a:xfrm>
              <a:off x="4476031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2" name="Freeform 451">
              <a:extLst>
                <a:ext uri="{FF2B5EF4-FFF2-40B4-BE49-F238E27FC236}">
                  <a16:creationId xmlns:a16="http://schemas.microsoft.com/office/drawing/2014/main" id="{703FFB83-0B2E-9536-F49E-BCF97B21C74B}"/>
                </a:ext>
              </a:extLst>
            </p:cNvPr>
            <p:cNvSpPr/>
            <p:nvPr/>
          </p:nvSpPr>
          <p:spPr>
            <a:xfrm>
              <a:off x="4478735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3" name="Freeform 452">
              <a:extLst>
                <a:ext uri="{FF2B5EF4-FFF2-40B4-BE49-F238E27FC236}">
                  <a16:creationId xmlns:a16="http://schemas.microsoft.com/office/drawing/2014/main" id="{A69685AB-4C7C-4A9B-3030-42C22C91DDA7}"/>
                </a:ext>
              </a:extLst>
            </p:cNvPr>
            <p:cNvSpPr/>
            <p:nvPr/>
          </p:nvSpPr>
          <p:spPr>
            <a:xfrm>
              <a:off x="4481454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4" name="Freeform 453">
              <a:extLst>
                <a:ext uri="{FF2B5EF4-FFF2-40B4-BE49-F238E27FC236}">
                  <a16:creationId xmlns:a16="http://schemas.microsoft.com/office/drawing/2014/main" id="{EB3131CF-8C21-873F-D473-5D09E8FECA4A}"/>
                </a:ext>
              </a:extLst>
            </p:cNvPr>
            <p:cNvSpPr/>
            <p:nvPr/>
          </p:nvSpPr>
          <p:spPr>
            <a:xfrm>
              <a:off x="4484157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5" name="Freeform 454">
              <a:extLst>
                <a:ext uri="{FF2B5EF4-FFF2-40B4-BE49-F238E27FC236}">
                  <a16:creationId xmlns:a16="http://schemas.microsoft.com/office/drawing/2014/main" id="{073D095B-66AB-476B-AA57-68FA581961B4}"/>
                </a:ext>
              </a:extLst>
            </p:cNvPr>
            <p:cNvSpPr/>
            <p:nvPr/>
          </p:nvSpPr>
          <p:spPr>
            <a:xfrm>
              <a:off x="4486876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392F5478-0167-5366-59BF-41DCAEBECB7A}"/>
                </a:ext>
              </a:extLst>
            </p:cNvPr>
            <p:cNvSpPr/>
            <p:nvPr/>
          </p:nvSpPr>
          <p:spPr>
            <a:xfrm>
              <a:off x="4489580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7" name="Freeform 456">
              <a:extLst>
                <a:ext uri="{FF2B5EF4-FFF2-40B4-BE49-F238E27FC236}">
                  <a16:creationId xmlns:a16="http://schemas.microsoft.com/office/drawing/2014/main" id="{CE40A339-9E66-E733-7981-00C9DC496AA6}"/>
                </a:ext>
              </a:extLst>
            </p:cNvPr>
            <p:cNvSpPr/>
            <p:nvPr/>
          </p:nvSpPr>
          <p:spPr>
            <a:xfrm>
              <a:off x="4492298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8" name="Freeform 457">
              <a:extLst>
                <a:ext uri="{FF2B5EF4-FFF2-40B4-BE49-F238E27FC236}">
                  <a16:creationId xmlns:a16="http://schemas.microsoft.com/office/drawing/2014/main" id="{CF50D9CF-BA97-645A-7773-6B1559252B8B}"/>
                </a:ext>
              </a:extLst>
            </p:cNvPr>
            <p:cNvSpPr/>
            <p:nvPr/>
          </p:nvSpPr>
          <p:spPr>
            <a:xfrm>
              <a:off x="4495002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9" name="Freeform 458">
              <a:extLst>
                <a:ext uri="{FF2B5EF4-FFF2-40B4-BE49-F238E27FC236}">
                  <a16:creationId xmlns:a16="http://schemas.microsoft.com/office/drawing/2014/main" id="{5E9CB9A3-0023-43E4-517D-0D1ADF052F4B}"/>
                </a:ext>
              </a:extLst>
            </p:cNvPr>
            <p:cNvSpPr/>
            <p:nvPr/>
          </p:nvSpPr>
          <p:spPr>
            <a:xfrm>
              <a:off x="4497720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0" name="Freeform 459">
              <a:extLst>
                <a:ext uri="{FF2B5EF4-FFF2-40B4-BE49-F238E27FC236}">
                  <a16:creationId xmlns:a16="http://schemas.microsoft.com/office/drawing/2014/main" id="{E33BC41C-AEED-7973-7D67-68461A585A42}"/>
                </a:ext>
              </a:extLst>
            </p:cNvPr>
            <p:cNvSpPr/>
            <p:nvPr/>
          </p:nvSpPr>
          <p:spPr>
            <a:xfrm>
              <a:off x="4500424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1" name="Freeform 460">
              <a:extLst>
                <a:ext uri="{FF2B5EF4-FFF2-40B4-BE49-F238E27FC236}">
                  <a16:creationId xmlns:a16="http://schemas.microsoft.com/office/drawing/2014/main" id="{8EE59CE4-A356-AA1C-7730-4573FD499D94}"/>
                </a:ext>
              </a:extLst>
            </p:cNvPr>
            <p:cNvSpPr/>
            <p:nvPr/>
          </p:nvSpPr>
          <p:spPr>
            <a:xfrm>
              <a:off x="4503142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2" name="Freeform 461">
              <a:extLst>
                <a:ext uri="{FF2B5EF4-FFF2-40B4-BE49-F238E27FC236}">
                  <a16:creationId xmlns:a16="http://schemas.microsoft.com/office/drawing/2014/main" id="{C7BB5CFF-DBF5-0DA1-0CCF-6803925F8243}"/>
                </a:ext>
              </a:extLst>
            </p:cNvPr>
            <p:cNvSpPr/>
            <p:nvPr/>
          </p:nvSpPr>
          <p:spPr>
            <a:xfrm>
              <a:off x="4505860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3" name="Freeform 462">
              <a:extLst>
                <a:ext uri="{FF2B5EF4-FFF2-40B4-BE49-F238E27FC236}">
                  <a16:creationId xmlns:a16="http://schemas.microsoft.com/office/drawing/2014/main" id="{7747CB41-ECE0-CAFD-EE78-DD6D1695EBE0}"/>
                </a:ext>
              </a:extLst>
            </p:cNvPr>
            <p:cNvSpPr/>
            <p:nvPr/>
          </p:nvSpPr>
          <p:spPr>
            <a:xfrm>
              <a:off x="4508564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BDAF6AE9-175E-6ACA-97BA-91F9F7563384}"/>
                </a:ext>
              </a:extLst>
            </p:cNvPr>
            <p:cNvSpPr/>
            <p:nvPr/>
          </p:nvSpPr>
          <p:spPr>
            <a:xfrm>
              <a:off x="4511283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5" name="Freeform 464">
              <a:extLst>
                <a:ext uri="{FF2B5EF4-FFF2-40B4-BE49-F238E27FC236}">
                  <a16:creationId xmlns:a16="http://schemas.microsoft.com/office/drawing/2014/main" id="{4A82567E-015A-1C4B-86CC-FA54C9D5E2BA}"/>
                </a:ext>
              </a:extLst>
            </p:cNvPr>
            <p:cNvSpPr/>
            <p:nvPr/>
          </p:nvSpPr>
          <p:spPr>
            <a:xfrm>
              <a:off x="4513987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BCF73330-53B2-4DC9-61E9-30846DDD6715}"/>
                </a:ext>
              </a:extLst>
            </p:cNvPr>
            <p:cNvSpPr/>
            <p:nvPr/>
          </p:nvSpPr>
          <p:spPr>
            <a:xfrm>
              <a:off x="4516705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7" name="Freeform 466">
              <a:extLst>
                <a:ext uri="{FF2B5EF4-FFF2-40B4-BE49-F238E27FC236}">
                  <a16:creationId xmlns:a16="http://schemas.microsoft.com/office/drawing/2014/main" id="{EE7A9316-B11B-8857-3D00-2AE47ABE8F38}"/>
                </a:ext>
              </a:extLst>
            </p:cNvPr>
            <p:cNvSpPr/>
            <p:nvPr/>
          </p:nvSpPr>
          <p:spPr>
            <a:xfrm>
              <a:off x="4519409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8" name="Freeform 467">
              <a:extLst>
                <a:ext uri="{FF2B5EF4-FFF2-40B4-BE49-F238E27FC236}">
                  <a16:creationId xmlns:a16="http://schemas.microsoft.com/office/drawing/2014/main" id="{31D5B618-0D61-E3E5-4623-C12ABEE81742}"/>
                </a:ext>
              </a:extLst>
            </p:cNvPr>
            <p:cNvSpPr/>
            <p:nvPr/>
          </p:nvSpPr>
          <p:spPr>
            <a:xfrm>
              <a:off x="4522127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9" name="Freeform 468">
              <a:extLst>
                <a:ext uri="{FF2B5EF4-FFF2-40B4-BE49-F238E27FC236}">
                  <a16:creationId xmlns:a16="http://schemas.microsoft.com/office/drawing/2014/main" id="{0ED94A37-839D-951B-6B6E-3F943B08B1BC}"/>
                </a:ext>
              </a:extLst>
            </p:cNvPr>
            <p:cNvSpPr/>
            <p:nvPr/>
          </p:nvSpPr>
          <p:spPr>
            <a:xfrm>
              <a:off x="4524831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0" name="Freeform 469">
              <a:extLst>
                <a:ext uri="{FF2B5EF4-FFF2-40B4-BE49-F238E27FC236}">
                  <a16:creationId xmlns:a16="http://schemas.microsoft.com/office/drawing/2014/main" id="{2047595F-AF8B-F5DE-C578-6D4E1EFBB7AC}"/>
                </a:ext>
              </a:extLst>
            </p:cNvPr>
            <p:cNvSpPr/>
            <p:nvPr/>
          </p:nvSpPr>
          <p:spPr>
            <a:xfrm>
              <a:off x="4527549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1" name="Freeform 470">
              <a:extLst>
                <a:ext uri="{FF2B5EF4-FFF2-40B4-BE49-F238E27FC236}">
                  <a16:creationId xmlns:a16="http://schemas.microsoft.com/office/drawing/2014/main" id="{ADD83422-7374-AD67-3801-C50FE603112D}"/>
                </a:ext>
              </a:extLst>
            </p:cNvPr>
            <p:cNvSpPr/>
            <p:nvPr/>
          </p:nvSpPr>
          <p:spPr>
            <a:xfrm>
              <a:off x="4530253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70A757A2-E7F6-EC87-C697-3CA9533845B0}"/>
                </a:ext>
              </a:extLst>
            </p:cNvPr>
            <p:cNvSpPr/>
            <p:nvPr/>
          </p:nvSpPr>
          <p:spPr>
            <a:xfrm>
              <a:off x="4532971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3" name="Freeform 472">
              <a:extLst>
                <a:ext uri="{FF2B5EF4-FFF2-40B4-BE49-F238E27FC236}">
                  <a16:creationId xmlns:a16="http://schemas.microsoft.com/office/drawing/2014/main" id="{89B68AFD-EFA1-2382-DC05-FBE6F70CB3C1}"/>
                </a:ext>
              </a:extLst>
            </p:cNvPr>
            <p:cNvSpPr/>
            <p:nvPr/>
          </p:nvSpPr>
          <p:spPr>
            <a:xfrm>
              <a:off x="4535690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4" name="Freeform 473">
              <a:extLst>
                <a:ext uri="{FF2B5EF4-FFF2-40B4-BE49-F238E27FC236}">
                  <a16:creationId xmlns:a16="http://schemas.microsoft.com/office/drawing/2014/main" id="{0122C6ED-F2F6-96C0-B0A7-75C3504139DD}"/>
                </a:ext>
              </a:extLst>
            </p:cNvPr>
            <p:cNvSpPr/>
            <p:nvPr/>
          </p:nvSpPr>
          <p:spPr>
            <a:xfrm>
              <a:off x="4538393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5" name="Freeform 474">
              <a:extLst>
                <a:ext uri="{FF2B5EF4-FFF2-40B4-BE49-F238E27FC236}">
                  <a16:creationId xmlns:a16="http://schemas.microsoft.com/office/drawing/2014/main" id="{14D4B039-9EE1-4745-BED7-A7C6424A5989}"/>
                </a:ext>
              </a:extLst>
            </p:cNvPr>
            <p:cNvSpPr/>
            <p:nvPr/>
          </p:nvSpPr>
          <p:spPr>
            <a:xfrm>
              <a:off x="4541112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6" name="Freeform 475">
              <a:extLst>
                <a:ext uri="{FF2B5EF4-FFF2-40B4-BE49-F238E27FC236}">
                  <a16:creationId xmlns:a16="http://schemas.microsoft.com/office/drawing/2014/main" id="{04CA8BC4-DAAF-8172-03AA-EEC25F7EA5AE}"/>
                </a:ext>
              </a:extLst>
            </p:cNvPr>
            <p:cNvSpPr/>
            <p:nvPr/>
          </p:nvSpPr>
          <p:spPr>
            <a:xfrm>
              <a:off x="4543816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7" name="Freeform 476">
              <a:extLst>
                <a:ext uri="{FF2B5EF4-FFF2-40B4-BE49-F238E27FC236}">
                  <a16:creationId xmlns:a16="http://schemas.microsoft.com/office/drawing/2014/main" id="{1474D0D0-B453-B709-92AA-F0C2868CE2ED}"/>
                </a:ext>
              </a:extLst>
            </p:cNvPr>
            <p:cNvSpPr/>
            <p:nvPr/>
          </p:nvSpPr>
          <p:spPr>
            <a:xfrm>
              <a:off x="4546534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8" name="Freeform 477">
              <a:extLst>
                <a:ext uri="{FF2B5EF4-FFF2-40B4-BE49-F238E27FC236}">
                  <a16:creationId xmlns:a16="http://schemas.microsoft.com/office/drawing/2014/main" id="{907AEE60-A648-CFA6-3BAF-6E27094A67F8}"/>
                </a:ext>
              </a:extLst>
            </p:cNvPr>
            <p:cNvSpPr/>
            <p:nvPr/>
          </p:nvSpPr>
          <p:spPr>
            <a:xfrm>
              <a:off x="4549238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9" name="Freeform 478">
              <a:extLst>
                <a:ext uri="{FF2B5EF4-FFF2-40B4-BE49-F238E27FC236}">
                  <a16:creationId xmlns:a16="http://schemas.microsoft.com/office/drawing/2014/main" id="{FB689861-0F63-9193-27F0-84336975C94C}"/>
                </a:ext>
              </a:extLst>
            </p:cNvPr>
            <p:cNvSpPr/>
            <p:nvPr/>
          </p:nvSpPr>
          <p:spPr>
            <a:xfrm>
              <a:off x="4551956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EBCD6FDC-071C-8409-0532-D8F339980D1D}"/>
                </a:ext>
              </a:extLst>
            </p:cNvPr>
            <p:cNvSpPr/>
            <p:nvPr/>
          </p:nvSpPr>
          <p:spPr>
            <a:xfrm>
              <a:off x="4554660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1" name="Freeform 480">
              <a:extLst>
                <a:ext uri="{FF2B5EF4-FFF2-40B4-BE49-F238E27FC236}">
                  <a16:creationId xmlns:a16="http://schemas.microsoft.com/office/drawing/2014/main" id="{48330B32-B659-B748-4FEA-F284E016728C}"/>
                </a:ext>
              </a:extLst>
            </p:cNvPr>
            <p:cNvSpPr/>
            <p:nvPr/>
          </p:nvSpPr>
          <p:spPr>
            <a:xfrm>
              <a:off x="4557378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2" name="Freeform 481">
              <a:extLst>
                <a:ext uri="{FF2B5EF4-FFF2-40B4-BE49-F238E27FC236}">
                  <a16:creationId xmlns:a16="http://schemas.microsoft.com/office/drawing/2014/main" id="{28B9D850-4C3F-831C-5447-55F95D1017BB}"/>
                </a:ext>
              </a:extLst>
            </p:cNvPr>
            <p:cNvSpPr/>
            <p:nvPr/>
          </p:nvSpPr>
          <p:spPr>
            <a:xfrm>
              <a:off x="4560082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3" name="Freeform 482">
              <a:extLst>
                <a:ext uri="{FF2B5EF4-FFF2-40B4-BE49-F238E27FC236}">
                  <a16:creationId xmlns:a16="http://schemas.microsoft.com/office/drawing/2014/main" id="{60157CEF-D7BD-7B07-2D20-4082AC6AF38B}"/>
                </a:ext>
              </a:extLst>
            </p:cNvPr>
            <p:cNvSpPr/>
            <p:nvPr/>
          </p:nvSpPr>
          <p:spPr>
            <a:xfrm>
              <a:off x="4562800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4" name="Freeform 483">
              <a:extLst>
                <a:ext uri="{FF2B5EF4-FFF2-40B4-BE49-F238E27FC236}">
                  <a16:creationId xmlns:a16="http://schemas.microsoft.com/office/drawing/2014/main" id="{7BDD6211-5FF1-DD5D-4214-E3B29E4507A4}"/>
                </a:ext>
              </a:extLst>
            </p:cNvPr>
            <p:cNvSpPr/>
            <p:nvPr/>
          </p:nvSpPr>
          <p:spPr>
            <a:xfrm>
              <a:off x="4565519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5" name="Freeform 484">
              <a:extLst>
                <a:ext uri="{FF2B5EF4-FFF2-40B4-BE49-F238E27FC236}">
                  <a16:creationId xmlns:a16="http://schemas.microsoft.com/office/drawing/2014/main" id="{55293374-5201-B5C3-288A-2BEA0C32B383}"/>
                </a:ext>
              </a:extLst>
            </p:cNvPr>
            <p:cNvSpPr/>
            <p:nvPr/>
          </p:nvSpPr>
          <p:spPr>
            <a:xfrm>
              <a:off x="4568223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6" name="Freeform 485">
              <a:extLst>
                <a:ext uri="{FF2B5EF4-FFF2-40B4-BE49-F238E27FC236}">
                  <a16:creationId xmlns:a16="http://schemas.microsoft.com/office/drawing/2014/main" id="{A1131B97-6130-715E-40F3-4BAFF05D28FB}"/>
                </a:ext>
              </a:extLst>
            </p:cNvPr>
            <p:cNvSpPr/>
            <p:nvPr/>
          </p:nvSpPr>
          <p:spPr>
            <a:xfrm>
              <a:off x="4570941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7" name="Freeform 486">
              <a:extLst>
                <a:ext uri="{FF2B5EF4-FFF2-40B4-BE49-F238E27FC236}">
                  <a16:creationId xmlns:a16="http://schemas.microsoft.com/office/drawing/2014/main" id="{F375EFA9-757F-873E-8D7D-08AD9480168E}"/>
                </a:ext>
              </a:extLst>
            </p:cNvPr>
            <p:cNvSpPr/>
            <p:nvPr/>
          </p:nvSpPr>
          <p:spPr>
            <a:xfrm>
              <a:off x="4573645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8" name="Freeform 487">
              <a:extLst>
                <a:ext uri="{FF2B5EF4-FFF2-40B4-BE49-F238E27FC236}">
                  <a16:creationId xmlns:a16="http://schemas.microsoft.com/office/drawing/2014/main" id="{A21F15AC-0659-566F-D493-6CF5A8B0A5A7}"/>
                </a:ext>
              </a:extLst>
            </p:cNvPr>
            <p:cNvSpPr/>
            <p:nvPr/>
          </p:nvSpPr>
          <p:spPr>
            <a:xfrm>
              <a:off x="4576363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9" name="Freeform 488">
              <a:extLst>
                <a:ext uri="{FF2B5EF4-FFF2-40B4-BE49-F238E27FC236}">
                  <a16:creationId xmlns:a16="http://schemas.microsoft.com/office/drawing/2014/main" id="{2360B6B7-0431-E0F4-1B3C-163FCCE688B6}"/>
                </a:ext>
              </a:extLst>
            </p:cNvPr>
            <p:cNvSpPr/>
            <p:nvPr/>
          </p:nvSpPr>
          <p:spPr>
            <a:xfrm>
              <a:off x="4579067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0" name="Freeform 489">
              <a:extLst>
                <a:ext uri="{FF2B5EF4-FFF2-40B4-BE49-F238E27FC236}">
                  <a16:creationId xmlns:a16="http://schemas.microsoft.com/office/drawing/2014/main" id="{2AEEC29A-F25C-277B-7D6A-89161099A871}"/>
                </a:ext>
              </a:extLst>
            </p:cNvPr>
            <p:cNvSpPr/>
            <p:nvPr/>
          </p:nvSpPr>
          <p:spPr>
            <a:xfrm>
              <a:off x="4581785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1" name="Freeform 490">
              <a:extLst>
                <a:ext uri="{FF2B5EF4-FFF2-40B4-BE49-F238E27FC236}">
                  <a16:creationId xmlns:a16="http://schemas.microsoft.com/office/drawing/2014/main" id="{7C998395-1C5B-2FAA-C922-FAF1DC70361D}"/>
                </a:ext>
              </a:extLst>
            </p:cNvPr>
            <p:cNvSpPr/>
            <p:nvPr/>
          </p:nvSpPr>
          <p:spPr>
            <a:xfrm>
              <a:off x="4584489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2" name="Freeform 491">
              <a:extLst>
                <a:ext uri="{FF2B5EF4-FFF2-40B4-BE49-F238E27FC236}">
                  <a16:creationId xmlns:a16="http://schemas.microsoft.com/office/drawing/2014/main" id="{EE224E93-F1BC-9232-8777-DE35A59E11C5}"/>
                </a:ext>
              </a:extLst>
            </p:cNvPr>
            <p:cNvSpPr/>
            <p:nvPr/>
          </p:nvSpPr>
          <p:spPr>
            <a:xfrm>
              <a:off x="4587207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3" name="Freeform 492">
              <a:extLst>
                <a:ext uri="{FF2B5EF4-FFF2-40B4-BE49-F238E27FC236}">
                  <a16:creationId xmlns:a16="http://schemas.microsoft.com/office/drawing/2014/main" id="{456E9E9C-65D1-D2B3-DEE9-434CC2406028}"/>
                </a:ext>
              </a:extLst>
            </p:cNvPr>
            <p:cNvSpPr/>
            <p:nvPr/>
          </p:nvSpPr>
          <p:spPr>
            <a:xfrm>
              <a:off x="4589911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4" name="Freeform 493">
              <a:extLst>
                <a:ext uri="{FF2B5EF4-FFF2-40B4-BE49-F238E27FC236}">
                  <a16:creationId xmlns:a16="http://schemas.microsoft.com/office/drawing/2014/main" id="{5FA1B078-0957-D8C8-8C8A-86360162EBBF}"/>
                </a:ext>
              </a:extLst>
            </p:cNvPr>
            <p:cNvSpPr/>
            <p:nvPr/>
          </p:nvSpPr>
          <p:spPr>
            <a:xfrm>
              <a:off x="4592629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5" name="Freeform 494">
              <a:extLst>
                <a:ext uri="{FF2B5EF4-FFF2-40B4-BE49-F238E27FC236}">
                  <a16:creationId xmlns:a16="http://schemas.microsoft.com/office/drawing/2014/main" id="{DE181428-8425-59DF-6CBB-20AEDFB042F2}"/>
                </a:ext>
              </a:extLst>
            </p:cNvPr>
            <p:cNvSpPr/>
            <p:nvPr/>
          </p:nvSpPr>
          <p:spPr>
            <a:xfrm>
              <a:off x="4595333" y="4142386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093" name="Group 1092">
            <a:extLst>
              <a:ext uri="{FF2B5EF4-FFF2-40B4-BE49-F238E27FC236}">
                <a16:creationId xmlns:a16="http://schemas.microsoft.com/office/drawing/2014/main" id="{DA39802E-3FB6-C6E7-8457-0B26D980F23D}"/>
              </a:ext>
            </a:extLst>
          </p:cNvPr>
          <p:cNvGrpSpPr/>
          <p:nvPr/>
        </p:nvGrpSpPr>
        <p:grpSpPr>
          <a:xfrm>
            <a:off x="6890898" y="2848908"/>
            <a:ext cx="374744" cy="41202"/>
            <a:chOff x="4598052" y="3843565"/>
            <a:chExt cx="374744" cy="41202"/>
          </a:xfrm>
        </p:grpSpPr>
        <p:sp>
          <p:nvSpPr>
            <p:cNvPr id="496" name="Freeform 495">
              <a:extLst>
                <a:ext uri="{FF2B5EF4-FFF2-40B4-BE49-F238E27FC236}">
                  <a16:creationId xmlns:a16="http://schemas.microsoft.com/office/drawing/2014/main" id="{4041AAA7-B3C7-2C5F-7548-538D892CA38B}"/>
                </a:ext>
              </a:extLst>
            </p:cNvPr>
            <p:cNvSpPr/>
            <p:nvPr/>
          </p:nvSpPr>
          <p:spPr>
            <a:xfrm>
              <a:off x="4598052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7" name="Freeform 496">
              <a:extLst>
                <a:ext uri="{FF2B5EF4-FFF2-40B4-BE49-F238E27FC236}">
                  <a16:creationId xmlns:a16="http://schemas.microsoft.com/office/drawing/2014/main" id="{8DC20017-B638-0D78-B1C5-B8ED1DCD6F74}"/>
                </a:ext>
              </a:extLst>
            </p:cNvPr>
            <p:cNvSpPr/>
            <p:nvPr/>
          </p:nvSpPr>
          <p:spPr>
            <a:xfrm>
              <a:off x="4600770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8" name="Freeform 497">
              <a:extLst>
                <a:ext uri="{FF2B5EF4-FFF2-40B4-BE49-F238E27FC236}">
                  <a16:creationId xmlns:a16="http://schemas.microsoft.com/office/drawing/2014/main" id="{83537F2C-3845-85E2-0416-64CAC2B91E09}"/>
                </a:ext>
              </a:extLst>
            </p:cNvPr>
            <p:cNvSpPr/>
            <p:nvPr/>
          </p:nvSpPr>
          <p:spPr>
            <a:xfrm>
              <a:off x="4603474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9" name="Freeform 498">
              <a:extLst>
                <a:ext uri="{FF2B5EF4-FFF2-40B4-BE49-F238E27FC236}">
                  <a16:creationId xmlns:a16="http://schemas.microsoft.com/office/drawing/2014/main" id="{90F01FFC-E06F-6BBD-82EB-FE288A33FCDF}"/>
                </a:ext>
              </a:extLst>
            </p:cNvPr>
            <p:cNvSpPr/>
            <p:nvPr/>
          </p:nvSpPr>
          <p:spPr>
            <a:xfrm>
              <a:off x="4606192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0" name="Freeform 499">
              <a:extLst>
                <a:ext uri="{FF2B5EF4-FFF2-40B4-BE49-F238E27FC236}">
                  <a16:creationId xmlns:a16="http://schemas.microsoft.com/office/drawing/2014/main" id="{779FDB3E-01FB-B060-8446-00342D45447F}"/>
                </a:ext>
              </a:extLst>
            </p:cNvPr>
            <p:cNvSpPr/>
            <p:nvPr/>
          </p:nvSpPr>
          <p:spPr>
            <a:xfrm>
              <a:off x="4608896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1" name="Freeform 500">
              <a:extLst>
                <a:ext uri="{FF2B5EF4-FFF2-40B4-BE49-F238E27FC236}">
                  <a16:creationId xmlns:a16="http://schemas.microsoft.com/office/drawing/2014/main" id="{24446606-05EE-11EF-B5FD-C28C778DA7E3}"/>
                </a:ext>
              </a:extLst>
            </p:cNvPr>
            <p:cNvSpPr/>
            <p:nvPr/>
          </p:nvSpPr>
          <p:spPr>
            <a:xfrm>
              <a:off x="4611614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2" name="Freeform 501">
              <a:extLst>
                <a:ext uri="{FF2B5EF4-FFF2-40B4-BE49-F238E27FC236}">
                  <a16:creationId xmlns:a16="http://schemas.microsoft.com/office/drawing/2014/main" id="{9DD2721D-8137-2860-156A-751813C0D41C}"/>
                </a:ext>
              </a:extLst>
            </p:cNvPr>
            <p:cNvSpPr/>
            <p:nvPr/>
          </p:nvSpPr>
          <p:spPr>
            <a:xfrm>
              <a:off x="4614318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3" name="Freeform 502">
              <a:extLst>
                <a:ext uri="{FF2B5EF4-FFF2-40B4-BE49-F238E27FC236}">
                  <a16:creationId xmlns:a16="http://schemas.microsoft.com/office/drawing/2014/main" id="{8BF9E7CB-1637-8F03-8673-88221DCA6B14}"/>
                </a:ext>
              </a:extLst>
            </p:cNvPr>
            <p:cNvSpPr/>
            <p:nvPr/>
          </p:nvSpPr>
          <p:spPr>
            <a:xfrm>
              <a:off x="4617036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4" name="Freeform 503">
              <a:extLst>
                <a:ext uri="{FF2B5EF4-FFF2-40B4-BE49-F238E27FC236}">
                  <a16:creationId xmlns:a16="http://schemas.microsoft.com/office/drawing/2014/main" id="{B40BE0DC-05F5-79C7-DFEC-4E34548D67FC}"/>
                </a:ext>
              </a:extLst>
            </p:cNvPr>
            <p:cNvSpPr/>
            <p:nvPr/>
          </p:nvSpPr>
          <p:spPr>
            <a:xfrm>
              <a:off x="4619740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5" name="Freeform 504">
              <a:extLst>
                <a:ext uri="{FF2B5EF4-FFF2-40B4-BE49-F238E27FC236}">
                  <a16:creationId xmlns:a16="http://schemas.microsoft.com/office/drawing/2014/main" id="{CF54B54A-4E82-8D41-6157-DB84368C16BE}"/>
                </a:ext>
              </a:extLst>
            </p:cNvPr>
            <p:cNvSpPr/>
            <p:nvPr/>
          </p:nvSpPr>
          <p:spPr>
            <a:xfrm>
              <a:off x="4622459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6" name="Freeform 505">
              <a:extLst>
                <a:ext uri="{FF2B5EF4-FFF2-40B4-BE49-F238E27FC236}">
                  <a16:creationId xmlns:a16="http://schemas.microsoft.com/office/drawing/2014/main" id="{84129247-80E6-B77A-032E-DB1D0DFFF7FC}"/>
                </a:ext>
              </a:extLst>
            </p:cNvPr>
            <p:cNvSpPr/>
            <p:nvPr/>
          </p:nvSpPr>
          <p:spPr>
            <a:xfrm>
              <a:off x="4625163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7" name="Freeform 506">
              <a:extLst>
                <a:ext uri="{FF2B5EF4-FFF2-40B4-BE49-F238E27FC236}">
                  <a16:creationId xmlns:a16="http://schemas.microsoft.com/office/drawing/2014/main" id="{689BAE1B-B834-3AA4-E05D-EBBD10C380AA}"/>
                </a:ext>
              </a:extLst>
            </p:cNvPr>
            <p:cNvSpPr/>
            <p:nvPr/>
          </p:nvSpPr>
          <p:spPr>
            <a:xfrm>
              <a:off x="4627881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8" name="Freeform 507">
              <a:extLst>
                <a:ext uri="{FF2B5EF4-FFF2-40B4-BE49-F238E27FC236}">
                  <a16:creationId xmlns:a16="http://schemas.microsoft.com/office/drawing/2014/main" id="{05595E12-623A-6CFD-EF08-AD48533D5A0D}"/>
                </a:ext>
              </a:extLst>
            </p:cNvPr>
            <p:cNvSpPr/>
            <p:nvPr/>
          </p:nvSpPr>
          <p:spPr>
            <a:xfrm>
              <a:off x="4630599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9" name="Freeform 508">
              <a:extLst>
                <a:ext uri="{FF2B5EF4-FFF2-40B4-BE49-F238E27FC236}">
                  <a16:creationId xmlns:a16="http://schemas.microsoft.com/office/drawing/2014/main" id="{64B20C68-8C37-ED1C-BCE7-B85B59EF305F}"/>
                </a:ext>
              </a:extLst>
            </p:cNvPr>
            <p:cNvSpPr/>
            <p:nvPr/>
          </p:nvSpPr>
          <p:spPr>
            <a:xfrm>
              <a:off x="4633303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0" name="Freeform 509">
              <a:extLst>
                <a:ext uri="{FF2B5EF4-FFF2-40B4-BE49-F238E27FC236}">
                  <a16:creationId xmlns:a16="http://schemas.microsoft.com/office/drawing/2014/main" id="{09EC28BA-8B53-7C0F-6015-C4A9796F4B92}"/>
                </a:ext>
              </a:extLst>
            </p:cNvPr>
            <p:cNvSpPr/>
            <p:nvPr/>
          </p:nvSpPr>
          <p:spPr>
            <a:xfrm>
              <a:off x="4636021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1" name="Freeform 510">
              <a:extLst>
                <a:ext uri="{FF2B5EF4-FFF2-40B4-BE49-F238E27FC236}">
                  <a16:creationId xmlns:a16="http://schemas.microsoft.com/office/drawing/2014/main" id="{9650C08D-57F3-358A-4A18-A4D1FAFD846C}"/>
                </a:ext>
              </a:extLst>
            </p:cNvPr>
            <p:cNvSpPr/>
            <p:nvPr/>
          </p:nvSpPr>
          <p:spPr>
            <a:xfrm>
              <a:off x="4638725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2" name="Freeform 511">
              <a:extLst>
                <a:ext uri="{FF2B5EF4-FFF2-40B4-BE49-F238E27FC236}">
                  <a16:creationId xmlns:a16="http://schemas.microsoft.com/office/drawing/2014/main" id="{D5A21771-20ED-DA67-16EB-69CA2B21DA14}"/>
                </a:ext>
              </a:extLst>
            </p:cNvPr>
            <p:cNvSpPr/>
            <p:nvPr/>
          </p:nvSpPr>
          <p:spPr>
            <a:xfrm>
              <a:off x="4641443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3" name="Freeform 512">
              <a:extLst>
                <a:ext uri="{FF2B5EF4-FFF2-40B4-BE49-F238E27FC236}">
                  <a16:creationId xmlns:a16="http://schemas.microsoft.com/office/drawing/2014/main" id="{094C2D33-F1A3-CA23-6E3F-F570DAE259EF}"/>
                </a:ext>
              </a:extLst>
            </p:cNvPr>
            <p:cNvSpPr/>
            <p:nvPr/>
          </p:nvSpPr>
          <p:spPr>
            <a:xfrm>
              <a:off x="4644147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4" name="Freeform 513">
              <a:extLst>
                <a:ext uri="{FF2B5EF4-FFF2-40B4-BE49-F238E27FC236}">
                  <a16:creationId xmlns:a16="http://schemas.microsoft.com/office/drawing/2014/main" id="{4493650E-1FB6-2AED-E957-FDC3D4CB33EF}"/>
                </a:ext>
              </a:extLst>
            </p:cNvPr>
            <p:cNvSpPr/>
            <p:nvPr/>
          </p:nvSpPr>
          <p:spPr>
            <a:xfrm>
              <a:off x="4646866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5" name="Freeform 514">
              <a:extLst>
                <a:ext uri="{FF2B5EF4-FFF2-40B4-BE49-F238E27FC236}">
                  <a16:creationId xmlns:a16="http://schemas.microsoft.com/office/drawing/2014/main" id="{AD0B51E2-E23F-90C2-5328-9805B0AD3F5F}"/>
                </a:ext>
              </a:extLst>
            </p:cNvPr>
            <p:cNvSpPr/>
            <p:nvPr/>
          </p:nvSpPr>
          <p:spPr>
            <a:xfrm>
              <a:off x="4649569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6" name="Freeform 515">
              <a:extLst>
                <a:ext uri="{FF2B5EF4-FFF2-40B4-BE49-F238E27FC236}">
                  <a16:creationId xmlns:a16="http://schemas.microsoft.com/office/drawing/2014/main" id="{62B50858-AE9B-5A64-3ADE-CF31E7E3FD64}"/>
                </a:ext>
              </a:extLst>
            </p:cNvPr>
            <p:cNvSpPr/>
            <p:nvPr/>
          </p:nvSpPr>
          <p:spPr>
            <a:xfrm>
              <a:off x="4652288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7" name="Freeform 516">
              <a:extLst>
                <a:ext uri="{FF2B5EF4-FFF2-40B4-BE49-F238E27FC236}">
                  <a16:creationId xmlns:a16="http://schemas.microsoft.com/office/drawing/2014/main" id="{9DB816CC-59B1-5A7D-74C6-290CB501D75F}"/>
                </a:ext>
              </a:extLst>
            </p:cNvPr>
            <p:cNvSpPr/>
            <p:nvPr/>
          </p:nvSpPr>
          <p:spPr>
            <a:xfrm>
              <a:off x="4654992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8" name="Freeform 517">
              <a:extLst>
                <a:ext uri="{FF2B5EF4-FFF2-40B4-BE49-F238E27FC236}">
                  <a16:creationId xmlns:a16="http://schemas.microsoft.com/office/drawing/2014/main" id="{BD5B2383-41FA-B06A-8925-A4B79DF7DF9F}"/>
                </a:ext>
              </a:extLst>
            </p:cNvPr>
            <p:cNvSpPr/>
            <p:nvPr/>
          </p:nvSpPr>
          <p:spPr>
            <a:xfrm>
              <a:off x="4657710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9" name="Freeform 518">
              <a:extLst>
                <a:ext uri="{FF2B5EF4-FFF2-40B4-BE49-F238E27FC236}">
                  <a16:creationId xmlns:a16="http://schemas.microsoft.com/office/drawing/2014/main" id="{0BFC7D60-C005-E023-76B3-AB75B58C1E5B}"/>
                </a:ext>
              </a:extLst>
            </p:cNvPr>
            <p:cNvSpPr/>
            <p:nvPr/>
          </p:nvSpPr>
          <p:spPr>
            <a:xfrm>
              <a:off x="4660428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0" name="Freeform 519">
              <a:extLst>
                <a:ext uri="{FF2B5EF4-FFF2-40B4-BE49-F238E27FC236}">
                  <a16:creationId xmlns:a16="http://schemas.microsoft.com/office/drawing/2014/main" id="{77DE1E91-350C-FF04-E2F2-1B78030AE8D2}"/>
                </a:ext>
              </a:extLst>
            </p:cNvPr>
            <p:cNvSpPr/>
            <p:nvPr/>
          </p:nvSpPr>
          <p:spPr>
            <a:xfrm>
              <a:off x="4663132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1" name="Freeform 520">
              <a:extLst>
                <a:ext uri="{FF2B5EF4-FFF2-40B4-BE49-F238E27FC236}">
                  <a16:creationId xmlns:a16="http://schemas.microsoft.com/office/drawing/2014/main" id="{ADEADEA2-371C-9D83-A048-0C83A7F4318A}"/>
                </a:ext>
              </a:extLst>
            </p:cNvPr>
            <p:cNvSpPr/>
            <p:nvPr/>
          </p:nvSpPr>
          <p:spPr>
            <a:xfrm>
              <a:off x="4665850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CBFBAFE6-06C2-9B99-5357-51069FD88D11}"/>
                </a:ext>
              </a:extLst>
            </p:cNvPr>
            <p:cNvSpPr/>
            <p:nvPr/>
          </p:nvSpPr>
          <p:spPr>
            <a:xfrm>
              <a:off x="4668554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3" name="Freeform 522">
              <a:extLst>
                <a:ext uri="{FF2B5EF4-FFF2-40B4-BE49-F238E27FC236}">
                  <a16:creationId xmlns:a16="http://schemas.microsoft.com/office/drawing/2014/main" id="{ED6B4CDE-C982-3551-E6B7-4B86C06E3363}"/>
                </a:ext>
              </a:extLst>
            </p:cNvPr>
            <p:cNvSpPr/>
            <p:nvPr/>
          </p:nvSpPr>
          <p:spPr>
            <a:xfrm>
              <a:off x="4671272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4" name="Freeform 523">
              <a:extLst>
                <a:ext uri="{FF2B5EF4-FFF2-40B4-BE49-F238E27FC236}">
                  <a16:creationId xmlns:a16="http://schemas.microsoft.com/office/drawing/2014/main" id="{02F14400-840A-8C78-23DB-8CB6FCC833C1}"/>
                </a:ext>
              </a:extLst>
            </p:cNvPr>
            <p:cNvSpPr/>
            <p:nvPr/>
          </p:nvSpPr>
          <p:spPr>
            <a:xfrm>
              <a:off x="4673976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5" name="Freeform 524">
              <a:extLst>
                <a:ext uri="{FF2B5EF4-FFF2-40B4-BE49-F238E27FC236}">
                  <a16:creationId xmlns:a16="http://schemas.microsoft.com/office/drawing/2014/main" id="{38B2D7A9-D6C3-FD64-67F3-92983630D95C}"/>
                </a:ext>
              </a:extLst>
            </p:cNvPr>
            <p:cNvSpPr/>
            <p:nvPr/>
          </p:nvSpPr>
          <p:spPr>
            <a:xfrm>
              <a:off x="4676695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6" name="Freeform 525">
              <a:extLst>
                <a:ext uri="{FF2B5EF4-FFF2-40B4-BE49-F238E27FC236}">
                  <a16:creationId xmlns:a16="http://schemas.microsoft.com/office/drawing/2014/main" id="{29F3784A-CB5F-ACC3-ED3E-E43B75C4A299}"/>
                </a:ext>
              </a:extLst>
            </p:cNvPr>
            <p:cNvSpPr/>
            <p:nvPr/>
          </p:nvSpPr>
          <p:spPr>
            <a:xfrm>
              <a:off x="4679399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7" name="Freeform 526">
              <a:extLst>
                <a:ext uri="{FF2B5EF4-FFF2-40B4-BE49-F238E27FC236}">
                  <a16:creationId xmlns:a16="http://schemas.microsoft.com/office/drawing/2014/main" id="{F1F0AE24-1782-4B1F-4E14-31384D8DBA1E}"/>
                </a:ext>
              </a:extLst>
            </p:cNvPr>
            <p:cNvSpPr/>
            <p:nvPr/>
          </p:nvSpPr>
          <p:spPr>
            <a:xfrm>
              <a:off x="4682117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8" name="Freeform 527">
              <a:extLst>
                <a:ext uri="{FF2B5EF4-FFF2-40B4-BE49-F238E27FC236}">
                  <a16:creationId xmlns:a16="http://schemas.microsoft.com/office/drawing/2014/main" id="{97B2302A-8B8B-5E02-4657-CD7FD602CE67}"/>
                </a:ext>
              </a:extLst>
            </p:cNvPr>
            <p:cNvSpPr/>
            <p:nvPr/>
          </p:nvSpPr>
          <p:spPr>
            <a:xfrm>
              <a:off x="4684821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9" name="Freeform 528">
              <a:extLst>
                <a:ext uri="{FF2B5EF4-FFF2-40B4-BE49-F238E27FC236}">
                  <a16:creationId xmlns:a16="http://schemas.microsoft.com/office/drawing/2014/main" id="{558C332B-0F51-550A-7F8F-49633102000F}"/>
                </a:ext>
              </a:extLst>
            </p:cNvPr>
            <p:cNvSpPr/>
            <p:nvPr/>
          </p:nvSpPr>
          <p:spPr>
            <a:xfrm>
              <a:off x="4687539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0" name="Freeform 529">
              <a:extLst>
                <a:ext uri="{FF2B5EF4-FFF2-40B4-BE49-F238E27FC236}">
                  <a16:creationId xmlns:a16="http://schemas.microsoft.com/office/drawing/2014/main" id="{7E0105F3-66DF-EC1B-9C63-319F1A79F0DD}"/>
                </a:ext>
              </a:extLst>
            </p:cNvPr>
            <p:cNvSpPr/>
            <p:nvPr/>
          </p:nvSpPr>
          <p:spPr>
            <a:xfrm>
              <a:off x="4690257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C8918A64-E225-3924-7D7D-90AE20BF83D9}"/>
                </a:ext>
              </a:extLst>
            </p:cNvPr>
            <p:cNvSpPr/>
            <p:nvPr/>
          </p:nvSpPr>
          <p:spPr>
            <a:xfrm>
              <a:off x="4692961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2" name="Freeform 531">
              <a:extLst>
                <a:ext uri="{FF2B5EF4-FFF2-40B4-BE49-F238E27FC236}">
                  <a16:creationId xmlns:a16="http://schemas.microsoft.com/office/drawing/2014/main" id="{ABB7001A-3CC9-1BE5-34F9-DAC8A4632286}"/>
                </a:ext>
              </a:extLst>
            </p:cNvPr>
            <p:cNvSpPr/>
            <p:nvPr/>
          </p:nvSpPr>
          <p:spPr>
            <a:xfrm>
              <a:off x="4695679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3" name="Freeform 532">
              <a:extLst>
                <a:ext uri="{FF2B5EF4-FFF2-40B4-BE49-F238E27FC236}">
                  <a16:creationId xmlns:a16="http://schemas.microsoft.com/office/drawing/2014/main" id="{C09FDA22-D129-D55D-C2FE-567265F448D8}"/>
                </a:ext>
              </a:extLst>
            </p:cNvPr>
            <p:cNvSpPr/>
            <p:nvPr/>
          </p:nvSpPr>
          <p:spPr>
            <a:xfrm>
              <a:off x="4698383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4" name="Freeform 533">
              <a:extLst>
                <a:ext uri="{FF2B5EF4-FFF2-40B4-BE49-F238E27FC236}">
                  <a16:creationId xmlns:a16="http://schemas.microsoft.com/office/drawing/2014/main" id="{468B13B9-189E-1871-0200-ED00ECB79139}"/>
                </a:ext>
              </a:extLst>
            </p:cNvPr>
            <p:cNvSpPr/>
            <p:nvPr/>
          </p:nvSpPr>
          <p:spPr>
            <a:xfrm>
              <a:off x="4701102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5" name="Freeform 534">
              <a:extLst>
                <a:ext uri="{FF2B5EF4-FFF2-40B4-BE49-F238E27FC236}">
                  <a16:creationId xmlns:a16="http://schemas.microsoft.com/office/drawing/2014/main" id="{BC023CE2-B09B-31FA-2B39-1B1E8F44491A}"/>
                </a:ext>
              </a:extLst>
            </p:cNvPr>
            <p:cNvSpPr/>
            <p:nvPr/>
          </p:nvSpPr>
          <p:spPr>
            <a:xfrm>
              <a:off x="4703805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6" name="Freeform 535">
              <a:extLst>
                <a:ext uri="{FF2B5EF4-FFF2-40B4-BE49-F238E27FC236}">
                  <a16:creationId xmlns:a16="http://schemas.microsoft.com/office/drawing/2014/main" id="{F1160A93-C9BF-6A80-1EE6-BB18CEC389C6}"/>
                </a:ext>
              </a:extLst>
            </p:cNvPr>
            <p:cNvSpPr/>
            <p:nvPr/>
          </p:nvSpPr>
          <p:spPr>
            <a:xfrm>
              <a:off x="4706524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7" name="Freeform 536">
              <a:extLst>
                <a:ext uri="{FF2B5EF4-FFF2-40B4-BE49-F238E27FC236}">
                  <a16:creationId xmlns:a16="http://schemas.microsoft.com/office/drawing/2014/main" id="{FE0C9B14-C4B0-CDD1-33AF-125681C0CD6D}"/>
                </a:ext>
              </a:extLst>
            </p:cNvPr>
            <p:cNvSpPr/>
            <p:nvPr/>
          </p:nvSpPr>
          <p:spPr>
            <a:xfrm>
              <a:off x="4709228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8" name="Freeform 537">
              <a:extLst>
                <a:ext uri="{FF2B5EF4-FFF2-40B4-BE49-F238E27FC236}">
                  <a16:creationId xmlns:a16="http://schemas.microsoft.com/office/drawing/2014/main" id="{0A8F2A0E-9390-540A-9D85-7127847FA32F}"/>
                </a:ext>
              </a:extLst>
            </p:cNvPr>
            <p:cNvSpPr/>
            <p:nvPr/>
          </p:nvSpPr>
          <p:spPr>
            <a:xfrm>
              <a:off x="4711946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43AF2278-D98D-061D-ADE7-84DC60431F9F}"/>
                </a:ext>
              </a:extLst>
            </p:cNvPr>
            <p:cNvSpPr/>
            <p:nvPr/>
          </p:nvSpPr>
          <p:spPr>
            <a:xfrm>
              <a:off x="4714650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0" name="Freeform 539">
              <a:extLst>
                <a:ext uri="{FF2B5EF4-FFF2-40B4-BE49-F238E27FC236}">
                  <a16:creationId xmlns:a16="http://schemas.microsoft.com/office/drawing/2014/main" id="{AFC5431A-6501-CA57-3B36-130454A05A16}"/>
                </a:ext>
              </a:extLst>
            </p:cNvPr>
            <p:cNvSpPr/>
            <p:nvPr/>
          </p:nvSpPr>
          <p:spPr>
            <a:xfrm>
              <a:off x="4717368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1" name="Freeform 540">
              <a:extLst>
                <a:ext uri="{FF2B5EF4-FFF2-40B4-BE49-F238E27FC236}">
                  <a16:creationId xmlns:a16="http://schemas.microsoft.com/office/drawing/2014/main" id="{29EAF724-BBAF-0BD7-7A1A-58B2AF781F1B}"/>
                </a:ext>
              </a:extLst>
            </p:cNvPr>
            <p:cNvSpPr/>
            <p:nvPr/>
          </p:nvSpPr>
          <p:spPr>
            <a:xfrm>
              <a:off x="4720072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2" name="Freeform 541">
              <a:extLst>
                <a:ext uri="{FF2B5EF4-FFF2-40B4-BE49-F238E27FC236}">
                  <a16:creationId xmlns:a16="http://schemas.microsoft.com/office/drawing/2014/main" id="{8641DF24-0A57-DD2C-67FC-5B12B5ABBEA6}"/>
                </a:ext>
              </a:extLst>
            </p:cNvPr>
            <p:cNvSpPr/>
            <p:nvPr/>
          </p:nvSpPr>
          <p:spPr>
            <a:xfrm>
              <a:off x="4722790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3" name="Freeform 542">
              <a:extLst>
                <a:ext uri="{FF2B5EF4-FFF2-40B4-BE49-F238E27FC236}">
                  <a16:creationId xmlns:a16="http://schemas.microsoft.com/office/drawing/2014/main" id="{9A21C884-0600-5788-94C8-808B19B46E95}"/>
                </a:ext>
              </a:extLst>
            </p:cNvPr>
            <p:cNvSpPr/>
            <p:nvPr/>
          </p:nvSpPr>
          <p:spPr>
            <a:xfrm>
              <a:off x="4725508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4" name="Freeform 543">
              <a:extLst>
                <a:ext uri="{FF2B5EF4-FFF2-40B4-BE49-F238E27FC236}">
                  <a16:creationId xmlns:a16="http://schemas.microsoft.com/office/drawing/2014/main" id="{9765D9B2-3298-7F0A-A1EB-0683403F02D8}"/>
                </a:ext>
              </a:extLst>
            </p:cNvPr>
            <p:cNvSpPr/>
            <p:nvPr/>
          </p:nvSpPr>
          <p:spPr>
            <a:xfrm>
              <a:off x="4728212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5" name="Freeform 544">
              <a:extLst>
                <a:ext uri="{FF2B5EF4-FFF2-40B4-BE49-F238E27FC236}">
                  <a16:creationId xmlns:a16="http://schemas.microsoft.com/office/drawing/2014/main" id="{90B53E7D-884B-B235-E16D-2A6B33EDA943}"/>
                </a:ext>
              </a:extLst>
            </p:cNvPr>
            <p:cNvSpPr/>
            <p:nvPr/>
          </p:nvSpPr>
          <p:spPr>
            <a:xfrm>
              <a:off x="4730931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6" name="Freeform 545">
              <a:extLst>
                <a:ext uri="{FF2B5EF4-FFF2-40B4-BE49-F238E27FC236}">
                  <a16:creationId xmlns:a16="http://schemas.microsoft.com/office/drawing/2014/main" id="{EE6D9224-7018-D8C2-2705-4F8676872433}"/>
                </a:ext>
              </a:extLst>
            </p:cNvPr>
            <p:cNvSpPr/>
            <p:nvPr/>
          </p:nvSpPr>
          <p:spPr>
            <a:xfrm>
              <a:off x="4733635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16384159-97F1-3B86-ACD0-A8E18E179E63}"/>
                </a:ext>
              </a:extLst>
            </p:cNvPr>
            <p:cNvSpPr/>
            <p:nvPr/>
          </p:nvSpPr>
          <p:spPr>
            <a:xfrm>
              <a:off x="4736353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8" name="Freeform 547">
              <a:extLst>
                <a:ext uri="{FF2B5EF4-FFF2-40B4-BE49-F238E27FC236}">
                  <a16:creationId xmlns:a16="http://schemas.microsoft.com/office/drawing/2014/main" id="{F1011D11-CA23-5DF7-B0CE-972AD5B303E1}"/>
                </a:ext>
              </a:extLst>
            </p:cNvPr>
            <p:cNvSpPr/>
            <p:nvPr/>
          </p:nvSpPr>
          <p:spPr>
            <a:xfrm>
              <a:off x="4739057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9" name="Freeform 548">
              <a:extLst>
                <a:ext uri="{FF2B5EF4-FFF2-40B4-BE49-F238E27FC236}">
                  <a16:creationId xmlns:a16="http://schemas.microsoft.com/office/drawing/2014/main" id="{192A0E8B-D5E4-B773-855A-C36E2E5313BB}"/>
                </a:ext>
              </a:extLst>
            </p:cNvPr>
            <p:cNvSpPr/>
            <p:nvPr/>
          </p:nvSpPr>
          <p:spPr>
            <a:xfrm>
              <a:off x="4741775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0" name="Freeform 549">
              <a:extLst>
                <a:ext uri="{FF2B5EF4-FFF2-40B4-BE49-F238E27FC236}">
                  <a16:creationId xmlns:a16="http://schemas.microsoft.com/office/drawing/2014/main" id="{CFE27DC1-9FDE-F239-18E8-F96AE1A37AFD}"/>
                </a:ext>
              </a:extLst>
            </p:cNvPr>
            <p:cNvSpPr/>
            <p:nvPr/>
          </p:nvSpPr>
          <p:spPr>
            <a:xfrm>
              <a:off x="4744479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1" name="Freeform 550">
              <a:extLst>
                <a:ext uri="{FF2B5EF4-FFF2-40B4-BE49-F238E27FC236}">
                  <a16:creationId xmlns:a16="http://schemas.microsoft.com/office/drawing/2014/main" id="{E24B3600-F39E-8365-FC0D-E94A86C61D52}"/>
                </a:ext>
              </a:extLst>
            </p:cNvPr>
            <p:cNvSpPr/>
            <p:nvPr/>
          </p:nvSpPr>
          <p:spPr>
            <a:xfrm>
              <a:off x="4747197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2" name="Freeform 551">
              <a:extLst>
                <a:ext uri="{FF2B5EF4-FFF2-40B4-BE49-F238E27FC236}">
                  <a16:creationId xmlns:a16="http://schemas.microsoft.com/office/drawing/2014/main" id="{2ED18838-6195-84DF-6870-0E8806A9F26D}"/>
                </a:ext>
              </a:extLst>
            </p:cNvPr>
            <p:cNvSpPr/>
            <p:nvPr/>
          </p:nvSpPr>
          <p:spPr>
            <a:xfrm>
              <a:off x="4749901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3" name="Freeform 552">
              <a:extLst>
                <a:ext uri="{FF2B5EF4-FFF2-40B4-BE49-F238E27FC236}">
                  <a16:creationId xmlns:a16="http://schemas.microsoft.com/office/drawing/2014/main" id="{CB264716-A307-9DF3-0352-735382D1F8C9}"/>
                </a:ext>
              </a:extLst>
            </p:cNvPr>
            <p:cNvSpPr/>
            <p:nvPr/>
          </p:nvSpPr>
          <p:spPr>
            <a:xfrm>
              <a:off x="4752619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4" name="Freeform 553">
              <a:extLst>
                <a:ext uri="{FF2B5EF4-FFF2-40B4-BE49-F238E27FC236}">
                  <a16:creationId xmlns:a16="http://schemas.microsoft.com/office/drawing/2014/main" id="{CC90253A-D3DB-DDB2-A6FF-97A66F4ADC63}"/>
                </a:ext>
              </a:extLst>
            </p:cNvPr>
            <p:cNvSpPr/>
            <p:nvPr/>
          </p:nvSpPr>
          <p:spPr>
            <a:xfrm>
              <a:off x="4755338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id="{89135B44-1FCB-2C30-6D5E-71B2543A88FA}"/>
                </a:ext>
              </a:extLst>
            </p:cNvPr>
            <p:cNvSpPr/>
            <p:nvPr/>
          </p:nvSpPr>
          <p:spPr>
            <a:xfrm>
              <a:off x="4758041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6" name="Freeform 555">
              <a:extLst>
                <a:ext uri="{FF2B5EF4-FFF2-40B4-BE49-F238E27FC236}">
                  <a16:creationId xmlns:a16="http://schemas.microsoft.com/office/drawing/2014/main" id="{043DAFA7-E5FA-B0A6-44BD-48337CA9868E}"/>
                </a:ext>
              </a:extLst>
            </p:cNvPr>
            <p:cNvSpPr/>
            <p:nvPr/>
          </p:nvSpPr>
          <p:spPr>
            <a:xfrm>
              <a:off x="4760760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7" name="Freeform 556">
              <a:extLst>
                <a:ext uri="{FF2B5EF4-FFF2-40B4-BE49-F238E27FC236}">
                  <a16:creationId xmlns:a16="http://schemas.microsoft.com/office/drawing/2014/main" id="{D4B886D9-CC4E-6406-99D7-A0911EAA243D}"/>
                </a:ext>
              </a:extLst>
            </p:cNvPr>
            <p:cNvSpPr/>
            <p:nvPr/>
          </p:nvSpPr>
          <p:spPr>
            <a:xfrm>
              <a:off x="4763464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8" name="Freeform 557">
              <a:extLst>
                <a:ext uri="{FF2B5EF4-FFF2-40B4-BE49-F238E27FC236}">
                  <a16:creationId xmlns:a16="http://schemas.microsoft.com/office/drawing/2014/main" id="{306F46B0-1451-26D9-4AE2-6DD978125BC2}"/>
                </a:ext>
              </a:extLst>
            </p:cNvPr>
            <p:cNvSpPr/>
            <p:nvPr/>
          </p:nvSpPr>
          <p:spPr>
            <a:xfrm>
              <a:off x="4766182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9" name="Freeform 558">
              <a:extLst>
                <a:ext uri="{FF2B5EF4-FFF2-40B4-BE49-F238E27FC236}">
                  <a16:creationId xmlns:a16="http://schemas.microsoft.com/office/drawing/2014/main" id="{82634CC4-0FA3-9934-976E-3BAF95682CF7}"/>
                </a:ext>
              </a:extLst>
            </p:cNvPr>
            <p:cNvSpPr/>
            <p:nvPr/>
          </p:nvSpPr>
          <p:spPr>
            <a:xfrm>
              <a:off x="4768886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0" name="Freeform 559">
              <a:extLst>
                <a:ext uri="{FF2B5EF4-FFF2-40B4-BE49-F238E27FC236}">
                  <a16:creationId xmlns:a16="http://schemas.microsoft.com/office/drawing/2014/main" id="{7D366E4F-EECB-33F7-0784-90C88A3CF3FC}"/>
                </a:ext>
              </a:extLst>
            </p:cNvPr>
            <p:cNvSpPr/>
            <p:nvPr/>
          </p:nvSpPr>
          <p:spPr>
            <a:xfrm>
              <a:off x="4771604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1" name="Freeform 560">
              <a:extLst>
                <a:ext uri="{FF2B5EF4-FFF2-40B4-BE49-F238E27FC236}">
                  <a16:creationId xmlns:a16="http://schemas.microsoft.com/office/drawing/2014/main" id="{CD7DBB4D-480E-DB46-43CA-D197B2F33AF0}"/>
                </a:ext>
              </a:extLst>
            </p:cNvPr>
            <p:cNvSpPr/>
            <p:nvPr/>
          </p:nvSpPr>
          <p:spPr>
            <a:xfrm>
              <a:off x="4774308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2" name="Freeform 561">
              <a:extLst>
                <a:ext uri="{FF2B5EF4-FFF2-40B4-BE49-F238E27FC236}">
                  <a16:creationId xmlns:a16="http://schemas.microsoft.com/office/drawing/2014/main" id="{FAD13AE8-0CD6-EABB-63AB-B66E09334F9C}"/>
                </a:ext>
              </a:extLst>
            </p:cNvPr>
            <p:cNvSpPr/>
            <p:nvPr/>
          </p:nvSpPr>
          <p:spPr>
            <a:xfrm>
              <a:off x="4777026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3" name="Freeform 562">
              <a:extLst>
                <a:ext uri="{FF2B5EF4-FFF2-40B4-BE49-F238E27FC236}">
                  <a16:creationId xmlns:a16="http://schemas.microsoft.com/office/drawing/2014/main" id="{CDD80FA7-43E5-91EB-F6CE-76FD9B15B190}"/>
                </a:ext>
              </a:extLst>
            </p:cNvPr>
            <p:cNvSpPr/>
            <p:nvPr/>
          </p:nvSpPr>
          <p:spPr>
            <a:xfrm>
              <a:off x="4779730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4" name="Freeform 563">
              <a:extLst>
                <a:ext uri="{FF2B5EF4-FFF2-40B4-BE49-F238E27FC236}">
                  <a16:creationId xmlns:a16="http://schemas.microsoft.com/office/drawing/2014/main" id="{DC7EE69A-0A02-5EFF-8622-2B78847FEA4F}"/>
                </a:ext>
              </a:extLst>
            </p:cNvPr>
            <p:cNvSpPr/>
            <p:nvPr/>
          </p:nvSpPr>
          <p:spPr>
            <a:xfrm>
              <a:off x="4782448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5" name="Freeform 564">
              <a:extLst>
                <a:ext uri="{FF2B5EF4-FFF2-40B4-BE49-F238E27FC236}">
                  <a16:creationId xmlns:a16="http://schemas.microsoft.com/office/drawing/2014/main" id="{18A27025-BDB3-7214-64CC-2DF123F0A79C}"/>
                </a:ext>
              </a:extLst>
            </p:cNvPr>
            <p:cNvSpPr/>
            <p:nvPr/>
          </p:nvSpPr>
          <p:spPr>
            <a:xfrm>
              <a:off x="4785167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6" name="Freeform 565">
              <a:extLst>
                <a:ext uri="{FF2B5EF4-FFF2-40B4-BE49-F238E27FC236}">
                  <a16:creationId xmlns:a16="http://schemas.microsoft.com/office/drawing/2014/main" id="{6BB41096-F649-7DE0-7061-DFDCE4E72741}"/>
                </a:ext>
              </a:extLst>
            </p:cNvPr>
            <p:cNvSpPr/>
            <p:nvPr/>
          </p:nvSpPr>
          <p:spPr>
            <a:xfrm>
              <a:off x="4787871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7" name="Freeform 566">
              <a:extLst>
                <a:ext uri="{FF2B5EF4-FFF2-40B4-BE49-F238E27FC236}">
                  <a16:creationId xmlns:a16="http://schemas.microsoft.com/office/drawing/2014/main" id="{35C9D36F-E2B2-59C5-8A7C-60407035DF2F}"/>
                </a:ext>
              </a:extLst>
            </p:cNvPr>
            <p:cNvSpPr/>
            <p:nvPr/>
          </p:nvSpPr>
          <p:spPr>
            <a:xfrm>
              <a:off x="4790589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8" name="Freeform 567">
              <a:extLst>
                <a:ext uri="{FF2B5EF4-FFF2-40B4-BE49-F238E27FC236}">
                  <a16:creationId xmlns:a16="http://schemas.microsoft.com/office/drawing/2014/main" id="{448F4EFC-68C2-DFDB-DD79-506E26022FC0}"/>
                </a:ext>
              </a:extLst>
            </p:cNvPr>
            <p:cNvSpPr/>
            <p:nvPr/>
          </p:nvSpPr>
          <p:spPr>
            <a:xfrm>
              <a:off x="4793293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9" name="Freeform 568">
              <a:extLst>
                <a:ext uri="{FF2B5EF4-FFF2-40B4-BE49-F238E27FC236}">
                  <a16:creationId xmlns:a16="http://schemas.microsoft.com/office/drawing/2014/main" id="{488761AD-BCB9-142D-BFA4-D438FEFDC82D}"/>
                </a:ext>
              </a:extLst>
            </p:cNvPr>
            <p:cNvSpPr/>
            <p:nvPr/>
          </p:nvSpPr>
          <p:spPr>
            <a:xfrm>
              <a:off x="4796011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0" name="Freeform 569">
              <a:extLst>
                <a:ext uri="{FF2B5EF4-FFF2-40B4-BE49-F238E27FC236}">
                  <a16:creationId xmlns:a16="http://schemas.microsoft.com/office/drawing/2014/main" id="{915945EF-BDD7-AF8D-D2D1-D8275CC2B800}"/>
                </a:ext>
              </a:extLst>
            </p:cNvPr>
            <p:cNvSpPr/>
            <p:nvPr/>
          </p:nvSpPr>
          <p:spPr>
            <a:xfrm>
              <a:off x="4798715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1" name="Freeform 570">
              <a:extLst>
                <a:ext uri="{FF2B5EF4-FFF2-40B4-BE49-F238E27FC236}">
                  <a16:creationId xmlns:a16="http://schemas.microsoft.com/office/drawing/2014/main" id="{25B416BF-DD83-F27A-83D7-2C1E95DBA146}"/>
                </a:ext>
              </a:extLst>
            </p:cNvPr>
            <p:cNvSpPr/>
            <p:nvPr/>
          </p:nvSpPr>
          <p:spPr>
            <a:xfrm>
              <a:off x="4801433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2" name="Freeform 571">
              <a:extLst>
                <a:ext uri="{FF2B5EF4-FFF2-40B4-BE49-F238E27FC236}">
                  <a16:creationId xmlns:a16="http://schemas.microsoft.com/office/drawing/2014/main" id="{8BF57BDA-4967-F83A-B1F8-9272EA7DC1A8}"/>
                </a:ext>
              </a:extLst>
            </p:cNvPr>
            <p:cNvSpPr/>
            <p:nvPr/>
          </p:nvSpPr>
          <p:spPr>
            <a:xfrm>
              <a:off x="4804137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3" name="Freeform 572">
              <a:extLst>
                <a:ext uri="{FF2B5EF4-FFF2-40B4-BE49-F238E27FC236}">
                  <a16:creationId xmlns:a16="http://schemas.microsoft.com/office/drawing/2014/main" id="{12E4EA9A-FC68-640B-B75E-93E3FEEC7A17}"/>
                </a:ext>
              </a:extLst>
            </p:cNvPr>
            <p:cNvSpPr/>
            <p:nvPr/>
          </p:nvSpPr>
          <p:spPr>
            <a:xfrm>
              <a:off x="4806855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4" name="Freeform 573">
              <a:extLst>
                <a:ext uri="{FF2B5EF4-FFF2-40B4-BE49-F238E27FC236}">
                  <a16:creationId xmlns:a16="http://schemas.microsoft.com/office/drawing/2014/main" id="{59D1947A-986C-A7D2-0A71-3AC858815341}"/>
                </a:ext>
              </a:extLst>
            </p:cNvPr>
            <p:cNvSpPr/>
            <p:nvPr/>
          </p:nvSpPr>
          <p:spPr>
            <a:xfrm>
              <a:off x="4809559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5" name="Freeform 574">
              <a:extLst>
                <a:ext uri="{FF2B5EF4-FFF2-40B4-BE49-F238E27FC236}">
                  <a16:creationId xmlns:a16="http://schemas.microsoft.com/office/drawing/2014/main" id="{98794D1C-4DDB-6B42-053C-2DCE98F1BD15}"/>
                </a:ext>
              </a:extLst>
            </p:cNvPr>
            <p:cNvSpPr/>
            <p:nvPr/>
          </p:nvSpPr>
          <p:spPr>
            <a:xfrm>
              <a:off x="4812277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6" name="Freeform 575">
              <a:extLst>
                <a:ext uri="{FF2B5EF4-FFF2-40B4-BE49-F238E27FC236}">
                  <a16:creationId xmlns:a16="http://schemas.microsoft.com/office/drawing/2014/main" id="{B87205BB-2879-74A1-E27D-E0630B9C32CF}"/>
                </a:ext>
              </a:extLst>
            </p:cNvPr>
            <p:cNvSpPr/>
            <p:nvPr/>
          </p:nvSpPr>
          <p:spPr>
            <a:xfrm>
              <a:off x="4814996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7" name="Freeform 576">
              <a:extLst>
                <a:ext uri="{FF2B5EF4-FFF2-40B4-BE49-F238E27FC236}">
                  <a16:creationId xmlns:a16="http://schemas.microsoft.com/office/drawing/2014/main" id="{9CA49E32-542B-CBA8-FFEB-8B92A3E6CBFC}"/>
                </a:ext>
              </a:extLst>
            </p:cNvPr>
            <p:cNvSpPr/>
            <p:nvPr/>
          </p:nvSpPr>
          <p:spPr>
            <a:xfrm>
              <a:off x="4817700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DA712F7B-A458-364B-DEF0-E384DBA0299E}"/>
                </a:ext>
              </a:extLst>
            </p:cNvPr>
            <p:cNvSpPr/>
            <p:nvPr/>
          </p:nvSpPr>
          <p:spPr>
            <a:xfrm>
              <a:off x="4820418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9" name="Freeform 578">
              <a:extLst>
                <a:ext uri="{FF2B5EF4-FFF2-40B4-BE49-F238E27FC236}">
                  <a16:creationId xmlns:a16="http://schemas.microsoft.com/office/drawing/2014/main" id="{96C7666A-D01C-0C86-A0E5-352267A3608F}"/>
                </a:ext>
              </a:extLst>
            </p:cNvPr>
            <p:cNvSpPr/>
            <p:nvPr/>
          </p:nvSpPr>
          <p:spPr>
            <a:xfrm>
              <a:off x="4823122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0" name="Freeform 579">
              <a:extLst>
                <a:ext uri="{FF2B5EF4-FFF2-40B4-BE49-F238E27FC236}">
                  <a16:creationId xmlns:a16="http://schemas.microsoft.com/office/drawing/2014/main" id="{8FA04B8B-D910-1B30-0B85-CA51444F0203}"/>
                </a:ext>
              </a:extLst>
            </p:cNvPr>
            <p:cNvSpPr/>
            <p:nvPr/>
          </p:nvSpPr>
          <p:spPr>
            <a:xfrm>
              <a:off x="4825840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1" name="Freeform 580">
              <a:extLst>
                <a:ext uri="{FF2B5EF4-FFF2-40B4-BE49-F238E27FC236}">
                  <a16:creationId xmlns:a16="http://schemas.microsoft.com/office/drawing/2014/main" id="{CAB55335-173B-D711-FF88-8D97B6D462E6}"/>
                </a:ext>
              </a:extLst>
            </p:cNvPr>
            <p:cNvSpPr/>
            <p:nvPr/>
          </p:nvSpPr>
          <p:spPr>
            <a:xfrm>
              <a:off x="4828544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2" name="Freeform 581">
              <a:extLst>
                <a:ext uri="{FF2B5EF4-FFF2-40B4-BE49-F238E27FC236}">
                  <a16:creationId xmlns:a16="http://schemas.microsoft.com/office/drawing/2014/main" id="{B38B0BF1-F7A7-C6B6-3EB8-FD6D470ED709}"/>
                </a:ext>
              </a:extLst>
            </p:cNvPr>
            <p:cNvSpPr/>
            <p:nvPr/>
          </p:nvSpPr>
          <p:spPr>
            <a:xfrm>
              <a:off x="4831262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B6DA0A01-D09E-F24B-2697-F2FDDF84A76E}"/>
                </a:ext>
              </a:extLst>
            </p:cNvPr>
            <p:cNvSpPr/>
            <p:nvPr/>
          </p:nvSpPr>
          <p:spPr>
            <a:xfrm>
              <a:off x="4833966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4" name="Freeform 583">
              <a:extLst>
                <a:ext uri="{FF2B5EF4-FFF2-40B4-BE49-F238E27FC236}">
                  <a16:creationId xmlns:a16="http://schemas.microsoft.com/office/drawing/2014/main" id="{A5744134-8004-C484-D185-85B00E824BFF}"/>
                </a:ext>
              </a:extLst>
            </p:cNvPr>
            <p:cNvSpPr/>
            <p:nvPr/>
          </p:nvSpPr>
          <p:spPr>
            <a:xfrm>
              <a:off x="4836684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5" name="Freeform 584">
              <a:extLst>
                <a:ext uri="{FF2B5EF4-FFF2-40B4-BE49-F238E27FC236}">
                  <a16:creationId xmlns:a16="http://schemas.microsoft.com/office/drawing/2014/main" id="{41B5387E-DC3E-1079-923E-BCACAB783C05}"/>
                </a:ext>
              </a:extLst>
            </p:cNvPr>
            <p:cNvSpPr/>
            <p:nvPr/>
          </p:nvSpPr>
          <p:spPr>
            <a:xfrm>
              <a:off x="4839388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759E5892-EDEA-9077-74F2-26507385B49F}"/>
                </a:ext>
              </a:extLst>
            </p:cNvPr>
            <p:cNvSpPr/>
            <p:nvPr/>
          </p:nvSpPr>
          <p:spPr>
            <a:xfrm>
              <a:off x="4842107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7" name="Freeform 586">
              <a:extLst>
                <a:ext uri="{FF2B5EF4-FFF2-40B4-BE49-F238E27FC236}">
                  <a16:creationId xmlns:a16="http://schemas.microsoft.com/office/drawing/2014/main" id="{4D624822-6F7C-52D1-88AC-84F05A1E78B0}"/>
                </a:ext>
              </a:extLst>
            </p:cNvPr>
            <p:cNvSpPr/>
            <p:nvPr/>
          </p:nvSpPr>
          <p:spPr>
            <a:xfrm>
              <a:off x="4844825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8" name="Freeform 587">
              <a:extLst>
                <a:ext uri="{FF2B5EF4-FFF2-40B4-BE49-F238E27FC236}">
                  <a16:creationId xmlns:a16="http://schemas.microsoft.com/office/drawing/2014/main" id="{81546A0C-25A9-5B44-91AC-DFB278E3E6EA}"/>
                </a:ext>
              </a:extLst>
            </p:cNvPr>
            <p:cNvSpPr/>
            <p:nvPr/>
          </p:nvSpPr>
          <p:spPr>
            <a:xfrm>
              <a:off x="4847529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9" name="Freeform 588">
              <a:extLst>
                <a:ext uri="{FF2B5EF4-FFF2-40B4-BE49-F238E27FC236}">
                  <a16:creationId xmlns:a16="http://schemas.microsoft.com/office/drawing/2014/main" id="{2CC0AF05-4B30-9FDF-A714-11CA87ACA655}"/>
                </a:ext>
              </a:extLst>
            </p:cNvPr>
            <p:cNvSpPr/>
            <p:nvPr/>
          </p:nvSpPr>
          <p:spPr>
            <a:xfrm>
              <a:off x="4850247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DA42860-36E1-D344-9204-D4C19A1160C3}"/>
                </a:ext>
              </a:extLst>
            </p:cNvPr>
            <p:cNvSpPr/>
            <p:nvPr/>
          </p:nvSpPr>
          <p:spPr>
            <a:xfrm>
              <a:off x="4852951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1" name="Freeform 590">
              <a:extLst>
                <a:ext uri="{FF2B5EF4-FFF2-40B4-BE49-F238E27FC236}">
                  <a16:creationId xmlns:a16="http://schemas.microsoft.com/office/drawing/2014/main" id="{72461511-9427-9ADC-4236-98B78112D6CD}"/>
                </a:ext>
              </a:extLst>
            </p:cNvPr>
            <p:cNvSpPr/>
            <p:nvPr/>
          </p:nvSpPr>
          <p:spPr>
            <a:xfrm>
              <a:off x="4855669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2" name="Freeform 591">
              <a:extLst>
                <a:ext uri="{FF2B5EF4-FFF2-40B4-BE49-F238E27FC236}">
                  <a16:creationId xmlns:a16="http://schemas.microsoft.com/office/drawing/2014/main" id="{236497E5-1B13-F2FB-FFD0-187A8C52ADCE}"/>
                </a:ext>
              </a:extLst>
            </p:cNvPr>
            <p:cNvSpPr/>
            <p:nvPr/>
          </p:nvSpPr>
          <p:spPr>
            <a:xfrm>
              <a:off x="4858373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3" name="Freeform 592">
              <a:extLst>
                <a:ext uri="{FF2B5EF4-FFF2-40B4-BE49-F238E27FC236}">
                  <a16:creationId xmlns:a16="http://schemas.microsoft.com/office/drawing/2014/main" id="{E37A8FFF-CFBB-4639-0928-4031EA6421E3}"/>
                </a:ext>
              </a:extLst>
            </p:cNvPr>
            <p:cNvSpPr/>
            <p:nvPr/>
          </p:nvSpPr>
          <p:spPr>
            <a:xfrm>
              <a:off x="4861091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id="{7CCBCD09-30B1-E6DA-94F2-AED50665C7C4}"/>
                </a:ext>
              </a:extLst>
            </p:cNvPr>
            <p:cNvSpPr/>
            <p:nvPr/>
          </p:nvSpPr>
          <p:spPr>
            <a:xfrm>
              <a:off x="4863795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5" name="Freeform 594">
              <a:extLst>
                <a:ext uri="{FF2B5EF4-FFF2-40B4-BE49-F238E27FC236}">
                  <a16:creationId xmlns:a16="http://schemas.microsoft.com/office/drawing/2014/main" id="{26F5AEC2-352B-0BBA-BB9D-EBE7FE1C7BE2}"/>
                </a:ext>
              </a:extLst>
            </p:cNvPr>
            <p:cNvSpPr/>
            <p:nvPr/>
          </p:nvSpPr>
          <p:spPr>
            <a:xfrm>
              <a:off x="4866513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6" name="Freeform 595">
              <a:extLst>
                <a:ext uri="{FF2B5EF4-FFF2-40B4-BE49-F238E27FC236}">
                  <a16:creationId xmlns:a16="http://schemas.microsoft.com/office/drawing/2014/main" id="{AE0910EB-E6A6-734E-C41E-2B0FF19FC1FA}"/>
                </a:ext>
              </a:extLst>
            </p:cNvPr>
            <p:cNvSpPr/>
            <p:nvPr/>
          </p:nvSpPr>
          <p:spPr>
            <a:xfrm>
              <a:off x="4869217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7" name="Freeform 596">
              <a:extLst>
                <a:ext uri="{FF2B5EF4-FFF2-40B4-BE49-F238E27FC236}">
                  <a16:creationId xmlns:a16="http://schemas.microsoft.com/office/drawing/2014/main" id="{4CC4089E-3CDB-EE0C-C9E0-7639F57BA41E}"/>
                </a:ext>
              </a:extLst>
            </p:cNvPr>
            <p:cNvSpPr/>
            <p:nvPr/>
          </p:nvSpPr>
          <p:spPr>
            <a:xfrm>
              <a:off x="4871936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8" name="Freeform 597">
              <a:extLst>
                <a:ext uri="{FF2B5EF4-FFF2-40B4-BE49-F238E27FC236}">
                  <a16:creationId xmlns:a16="http://schemas.microsoft.com/office/drawing/2014/main" id="{509FDA94-2893-1FEC-489A-B0513BE41BE4}"/>
                </a:ext>
              </a:extLst>
            </p:cNvPr>
            <p:cNvSpPr/>
            <p:nvPr/>
          </p:nvSpPr>
          <p:spPr>
            <a:xfrm>
              <a:off x="4874640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9" name="Freeform 598">
              <a:extLst>
                <a:ext uri="{FF2B5EF4-FFF2-40B4-BE49-F238E27FC236}">
                  <a16:creationId xmlns:a16="http://schemas.microsoft.com/office/drawing/2014/main" id="{46DEE69D-FC1E-6B2F-0B0A-5125311E7E81}"/>
                </a:ext>
              </a:extLst>
            </p:cNvPr>
            <p:cNvSpPr/>
            <p:nvPr/>
          </p:nvSpPr>
          <p:spPr>
            <a:xfrm>
              <a:off x="4877358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0" name="Freeform 599">
              <a:extLst>
                <a:ext uri="{FF2B5EF4-FFF2-40B4-BE49-F238E27FC236}">
                  <a16:creationId xmlns:a16="http://schemas.microsoft.com/office/drawing/2014/main" id="{853BCCFF-FA5A-979B-AD98-9DC5CF4A05E1}"/>
                </a:ext>
              </a:extLst>
            </p:cNvPr>
            <p:cNvSpPr/>
            <p:nvPr/>
          </p:nvSpPr>
          <p:spPr>
            <a:xfrm>
              <a:off x="4880076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1" name="Freeform 600">
              <a:extLst>
                <a:ext uri="{FF2B5EF4-FFF2-40B4-BE49-F238E27FC236}">
                  <a16:creationId xmlns:a16="http://schemas.microsoft.com/office/drawing/2014/main" id="{07C2A610-404D-1631-0E23-BAE3A6C60FDD}"/>
                </a:ext>
              </a:extLst>
            </p:cNvPr>
            <p:cNvSpPr/>
            <p:nvPr/>
          </p:nvSpPr>
          <p:spPr>
            <a:xfrm>
              <a:off x="4882780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2" name="Freeform 601">
              <a:extLst>
                <a:ext uri="{FF2B5EF4-FFF2-40B4-BE49-F238E27FC236}">
                  <a16:creationId xmlns:a16="http://schemas.microsoft.com/office/drawing/2014/main" id="{6F4ACC7A-58B3-626C-6C22-02EBCD8D013A}"/>
                </a:ext>
              </a:extLst>
            </p:cNvPr>
            <p:cNvSpPr/>
            <p:nvPr/>
          </p:nvSpPr>
          <p:spPr>
            <a:xfrm>
              <a:off x="4885498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3" name="Freeform 602">
              <a:extLst>
                <a:ext uri="{FF2B5EF4-FFF2-40B4-BE49-F238E27FC236}">
                  <a16:creationId xmlns:a16="http://schemas.microsoft.com/office/drawing/2014/main" id="{39EDA596-78A3-C09D-71AE-38949628EB75}"/>
                </a:ext>
              </a:extLst>
            </p:cNvPr>
            <p:cNvSpPr/>
            <p:nvPr/>
          </p:nvSpPr>
          <p:spPr>
            <a:xfrm>
              <a:off x="4888202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4" name="Freeform 603">
              <a:extLst>
                <a:ext uri="{FF2B5EF4-FFF2-40B4-BE49-F238E27FC236}">
                  <a16:creationId xmlns:a16="http://schemas.microsoft.com/office/drawing/2014/main" id="{96C175FA-45E5-17F2-751C-9A9C3E76890D}"/>
                </a:ext>
              </a:extLst>
            </p:cNvPr>
            <p:cNvSpPr/>
            <p:nvPr/>
          </p:nvSpPr>
          <p:spPr>
            <a:xfrm>
              <a:off x="4890920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5" name="Freeform 604">
              <a:extLst>
                <a:ext uri="{FF2B5EF4-FFF2-40B4-BE49-F238E27FC236}">
                  <a16:creationId xmlns:a16="http://schemas.microsoft.com/office/drawing/2014/main" id="{A05E57D4-CC0D-9464-8A9B-8A84D625ADB1}"/>
                </a:ext>
              </a:extLst>
            </p:cNvPr>
            <p:cNvSpPr/>
            <p:nvPr/>
          </p:nvSpPr>
          <p:spPr>
            <a:xfrm>
              <a:off x="4893624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6" name="Freeform 605">
              <a:extLst>
                <a:ext uri="{FF2B5EF4-FFF2-40B4-BE49-F238E27FC236}">
                  <a16:creationId xmlns:a16="http://schemas.microsoft.com/office/drawing/2014/main" id="{AAAF25C0-8BAE-9FD3-7D61-9040C58E75AB}"/>
                </a:ext>
              </a:extLst>
            </p:cNvPr>
            <p:cNvSpPr/>
            <p:nvPr/>
          </p:nvSpPr>
          <p:spPr>
            <a:xfrm>
              <a:off x="4896343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7" name="Freeform 606">
              <a:extLst>
                <a:ext uri="{FF2B5EF4-FFF2-40B4-BE49-F238E27FC236}">
                  <a16:creationId xmlns:a16="http://schemas.microsoft.com/office/drawing/2014/main" id="{42964398-2D76-6D52-6D88-09440EF05F42}"/>
                </a:ext>
              </a:extLst>
            </p:cNvPr>
            <p:cNvSpPr/>
            <p:nvPr/>
          </p:nvSpPr>
          <p:spPr>
            <a:xfrm>
              <a:off x="4899046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8" name="Freeform 607">
              <a:extLst>
                <a:ext uri="{FF2B5EF4-FFF2-40B4-BE49-F238E27FC236}">
                  <a16:creationId xmlns:a16="http://schemas.microsoft.com/office/drawing/2014/main" id="{EA1C5BAF-99A2-F0C8-B8B1-421F16D62871}"/>
                </a:ext>
              </a:extLst>
            </p:cNvPr>
            <p:cNvSpPr/>
            <p:nvPr/>
          </p:nvSpPr>
          <p:spPr>
            <a:xfrm>
              <a:off x="4901765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9" name="Freeform 608">
              <a:extLst>
                <a:ext uri="{FF2B5EF4-FFF2-40B4-BE49-F238E27FC236}">
                  <a16:creationId xmlns:a16="http://schemas.microsoft.com/office/drawing/2014/main" id="{28F41D25-DD73-3B7A-FD40-0348EA93AB21}"/>
                </a:ext>
              </a:extLst>
            </p:cNvPr>
            <p:cNvSpPr/>
            <p:nvPr/>
          </p:nvSpPr>
          <p:spPr>
            <a:xfrm>
              <a:off x="4904469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0" name="Freeform 609">
              <a:extLst>
                <a:ext uri="{FF2B5EF4-FFF2-40B4-BE49-F238E27FC236}">
                  <a16:creationId xmlns:a16="http://schemas.microsoft.com/office/drawing/2014/main" id="{769D866D-D0B5-C6D8-0865-0FD1C5469B6F}"/>
                </a:ext>
              </a:extLst>
            </p:cNvPr>
            <p:cNvSpPr/>
            <p:nvPr/>
          </p:nvSpPr>
          <p:spPr>
            <a:xfrm>
              <a:off x="4907187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1" name="Freeform 610">
              <a:extLst>
                <a:ext uri="{FF2B5EF4-FFF2-40B4-BE49-F238E27FC236}">
                  <a16:creationId xmlns:a16="http://schemas.microsoft.com/office/drawing/2014/main" id="{0410C777-A0E5-94C0-7C4F-E31E996F32F8}"/>
                </a:ext>
              </a:extLst>
            </p:cNvPr>
            <p:cNvSpPr/>
            <p:nvPr/>
          </p:nvSpPr>
          <p:spPr>
            <a:xfrm>
              <a:off x="4909905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2" name="Freeform 611">
              <a:extLst>
                <a:ext uri="{FF2B5EF4-FFF2-40B4-BE49-F238E27FC236}">
                  <a16:creationId xmlns:a16="http://schemas.microsoft.com/office/drawing/2014/main" id="{A9847693-5E24-13CA-F7A0-E4DB572B4A4A}"/>
                </a:ext>
              </a:extLst>
            </p:cNvPr>
            <p:cNvSpPr/>
            <p:nvPr/>
          </p:nvSpPr>
          <p:spPr>
            <a:xfrm>
              <a:off x="4912609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3" name="Freeform 612">
              <a:extLst>
                <a:ext uri="{FF2B5EF4-FFF2-40B4-BE49-F238E27FC236}">
                  <a16:creationId xmlns:a16="http://schemas.microsoft.com/office/drawing/2014/main" id="{6527C1F1-E5C2-1B86-4844-970D8885F38B}"/>
                </a:ext>
              </a:extLst>
            </p:cNvPr>
            <p:cNvSpPr/>
            <p:nvPr/>
          </p:nvSpPr>
          <p:spPr>
            <a:xfrm>
              <a:off x="4915327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4" name="Freeform 613">
              <a:extLst>
                <a:ext uri="{FF2B5EF4-FFF2-40B4-BE49-F238E27FC236}">
                  <a16:creationId xmlns:a16="http://schemas.microsoft.com/office/drawing/2014/main" id="{E721E6E9-5166-2692-2B39-7BC774DB8D28}"/>
                </a:ext>
              </a:extLst>
            </p:cNvPr>
            <p:cNvSpPr/>
            <p:nvPr/>
          </p:nvSpPr>
          <p:spPr>
            <a:xfrm>
              <a:off x="4918031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5" name="Freeform 614">
              <a:extLst>
                <a:ext uri="{FF2B5EF4-FFF2-40B4-BE49-F238E27FC236}">
                  <a16:creationId xmlns:a16="http://schemas.microsoft.com/office/drawing/2014/main" id="{E6BCB082-C58E-C411-898B-6C119356800D}"/>
                </a:ext>
              </a:extLst>
            </p:cNvPr>
            <p:cNvSpPr/>
            <p:nvPr/>
          </p:nvSpPr>
          <p:spPr>
            <a:xfrm>
              <a:off x="4920749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6" name="Freeform 615">
              <a:extLst>
                <a:ext uri="{FF2B5EF4-FFF2-40B4-BE49-F238E27FC236}">
                  <a16:creationId xmlns:a16="http://schemas.microsoft.com/office/drawing/2014/main" id="{B43DDA90-F262-75EB-E17D-94B52816F621}"/>
                </a:ext>
              </a:extLst>
            </p:cNvPr>
            <p:cNvSpPr/>
            <p:nvPr/>
          </p:nvSpPr>
          <p:spPr>
            <a:xfrm>
              <a:off x="4923453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7" name="Freeform 616">
              <a:extLst>
                <a:ext uri="{FF2B5EF4-FFF2-40B4-BE49-F238E27FC236}">
                  <a16:creationId xmlns:a16="http://schemas.microsoft.com/office/drawing/2014/main" id="{C7274451-5BC4-128F-007A-62059444F161}"/>
                </a:ext>
              </a:extLst>
            </p:cNvPr>
            <p:cNvSpPr/>
            <p:nvPr/>
          </p:nvSpPr>
          <p:spPr>
            <a:xfrm>
              <a:off x="4926172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8" name="Freeform 617">
              <a:extLst>
                <a:ext uri="{FF2B5EF4-FFF2-40B4-BE49-F238E27FC236}">
                  <a16:creationId xmlns:a16="http://schemas.microsoft.com/office/drawing/2014/main" id="{F575F302-FDC1-6920-1FFA-9EF8DF3DC7F2}"/>
                </a:ext>
              </a:extLst>
            </p:cNvPr>
            <p:cNvSpPr/>
            <p:nvPr/>
          </p:nvSpPr>
          <p:spPr>
            <a:xfrm>
              <a:off x="4928876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9" name="Freeform 618">
              <a:extLst>
                <a:ext uri="{FF2B5EF4-FFF2-40B4-BE49-F238E27FC236}">
                  <a16:creationId xmlns:a16="http://schemas.microsoft.com/office/drawing/2014/main" id="{7704869E-0DBF-AE09-3C96-E1F09ABE0845}"/>
                </a:ext>
              </a:extLst>
            </p:cNvPr>
            <p:cNvSpPr/>
            <p:nvPr/>
          </p:nvSpPr>
          <p:spPr>
            <a:xfrm>
              <a:off x="4931594" y="384356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092" name="Group 1091">
            <a:extLst>
              <a:ext uri="{FF2B5EF4-FFF2-40B4-BE49-F238E27FC236}">
                <a16:creationId xmlns:a16="http://schemas.microsoft.com/office/drawing/2014/main" id="{334B9319-41BB-1836-778F-034F92937BE2}"/>
              </a:ext>
            </a:extLst>
          </p:cNvPr>
          <p:cNvGrpSpPr/>
          <p:nvPr/>
        </p:nvGrpSpPr>
        <p:grpSpPr>
          <a:xfrm>
            <a:off x="7227144" y="2550088"/>
            <a:ext cx="377462" cy="41202"/>
            <a:chOff x="4934298" y="3544745"/>
            <a:chExt cx="377462" cy="41202"/>
          </a:xfrm>
        </p:grpSpPr>
        <p:sp>
          <p:nvSpPr>
            <p:cNvPr id="620" name="Freeform 619">
              <a:extLst>
                <a:ext uri="{FF2B5EF4-FFF2-40B4-BE49-F238E27FC236}">
                  <a16:creationId xmlns:a16="http://schemas.microsoft.com/office/drawing/2014/main" id="{2EF46BFF-D50E-F1C9-1DDF-D92253C55C49}"/>
                </a:ext>
              </a:extLst>
            </p:cNvPr>
            <p:cNvSpPr/>
            <p:nvPr/>
          </p:nvSpPr>
          <p:spPr>
            <a:xfrm>
              <a:off x="4934298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1" name="Freeform 620">
              <a:extLst>
                <a:ext uri="{FF2B5EF4-FFF2-40B4-BE49-F238E27FC236}">
                  <a16:creationId xmlns:a16="http://schemas.microsoft.com/office/drawing/2014/main" id="{C597EFEA-EB2A-B71F-F4A3-5375561B556C}"/>
                </a:ext>
              </a:extLst>
            </p:cNvPr>
            <p:cNvSpPr/>
            <p:nvPr/>
          </p:nvSpPr>
          <p:spPr>
            <a:xfrm>
              <a:off x="4937016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2" name="Freeform 621">
              <a:extLst>
                <a:ext uri="{FF2B5EF4-FFF2-40B4-BE49-F238E27FC236}">
                  <a16:creationId xmlns:a16="http://schemas.microsoft.com/office/drawing/2014/main" id="{7782DBB1-3E79-0028-24C8-0E70B35B20AF}"/>
                </a:ext>
              </a:extLst>
            </p:cNvPr>
            <p:cNvSpPr/>
            <p:nvPr/>
          </p:nvSpPr>
          <p:spPr>
            <a:xfrm>
              <a:off x="4939734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3" name="Freeform 622">
              <a:extLst>
                <a:ext uri="{FF2B5EF4-FFF2-40B4-BE49-F238E27FC236}">
                  <a16:creationId xmlns:a16="http://schemas.microsoft.com/office/drawing/2014/main" id="{A4ECBF38-5D76-53E3-51E8-6A5F3615FEC5}"/>
                </a:ext>
              </a:extLst>
            </p:cNvPr>
            <p:cNvSpPr/>
            <p:nvPr/>
          </p:nvSpPr>
          <p:spPr>
            <a:xfrm>
              <a:off x="4942438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E2AB7BC8-5084-7D46-3D27-7C18D501B5FB}"/>
                </a:ext>
              </a:extLst>
            </p:cNvPr>
            <p:cNvSpPr/>
            <p:nvPr/>
          </p:nvSpPr>
          <p:spPr>
            <a:xfrm>
              <a:off x="4945156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5" name="Freeform 624">
              <a:extLst>
                <a:ext uri="{FF2B5EF4-FFF2-40B4-BE49-F238E27FC236}">
                  <a16:creationId xmlns:a16="http://schemas.microsoft.com/office/drawing/2014/main" id="{35320A0D-8814-135C-9D93-47DAF215540D}"/>
                </a:ext>
              </a:extLst>
            </p:cNvPr>
            <p:cNvSpPr/>
            <p:nvPr/>
          </p:nvSpPr>
          <p:spPr>
            <a:xfrm>
              <a:off x="4947860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6" name="Freeform 625">
              <a:extLst>
                <a:ext uri="{FF2B5EF4-FFF2-40B4-BE49-F238E27FC236}">
                  <a16:creationId xmlns:a16="http://schemas.microsoft.com/office/drawing/2014/main" id="{1D26ED62-448E-F28D-AAC9-103F560783D6}"/>
                </a:ext>
              </a:extLst>
            </p:cNvPr>
            <p:cNvSpPr/>
            <p:nvPr/>
          </p:nvSpPr>
          <p:spPr>
            <a:xfrm>
              <a:off x="4950579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7" name="Freeform 626">
              <a:extLst>
                <a:ext uri="{FF2B5EF4-FFF2-40B4-BE49-F238E27FC236}">
                  <a16:creationId xmlns:a16="http://schemas.microsoft.com/office/drawing/2014/main" id="{E811F70E-72BC-E68D-29BD-ACA11419970B}"/>
                </a:ext>
              </a:extLst>
            </p:cNvPr>
            <p:cNvSpPr/>
            <p:nvPr/>
          </p:nvSpPr>
          <p:spPr>
            <a:xfrm>
              <a:off x="4953282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8" name="Freeform 627">
              <a:extLst>
                <a:ext uri="{FF2B5EF4-FFF2-40B4-BE49-F238E27FC236}">
                  <a16:creationId xmlns:a16="http://schemas.microsoft.com/office/drawing/2014/main" id="{68D5F740-6AE3-ADE9-707C-78953B471E4E}"/>
                </a:ext>
              </a:extLst>
            </p:cNvPr>
            <p:cNvSpPr/>
            <p:nvPr/>
          </p:nvSpPr>
          <p:spPr>
            <a:xfrm>
              <a:off x="4956001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9" name="Freeform 628">
              <a:extLst>
                <a:ext uri="{FF2B5EF4-FFF2-40B4-BE49-F238E27FC236}">
                  <a16:creationId xmlns:a16="http://schemas.microsoft.com/office/drawing/2014/main" id="{187C695C-DBB1-E476-94E1-839BD6B56C9F}"/>
                </a:ext>
              </a:extLst>
            </p:cNvPr>
            <p:cNvSpPr/>
            <p:nvPr/>
          </p:nvSpPr>
          <p:spPr>
            <a:xfrm>
              <a:off x="4958705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0" name="Freeform 629">
              <a:extLst>
                <a:ext uri="{FF2B5EF4-FFF2-40B4-BE49-F238E27FC236}">
                  <a16:creationId xmlns:a16="http://schemas.microsoft.com/office/drawing/2014/main" id="{79689355-80A3-AFCF-49C3-37D2BCAC024E}"/>
                </a:ext>
              </a:extLst>
            </p:cNvPr>
            <p:cNvSpPr/>
            <p:nvPr/>
          </p:nvSpPr>
          <p:spPr>
            <a:xfrm>
              <a:off x="4961423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1" name="Freeform 630">
              <a:extLst>
                <a:ext uri="{FF2B5EF4-FFF2-40B4-BE49-F238E27FC236}">
                  <a16:creationId xmlns:a16="http://schemas.microsoft.com/office/drawing/2014/main" id="{C6C6DF32-A1A1-5F32-727F-754357604190}"/>
                </a:ext>
              </a:extLst>
            </p:cNvPr>
            <p:cNvSpPr/>
            <p:nvPr/>
          </p:nvSpPr>
          <p:spPr>
            <a:xfrm>
              <a:off x="4964127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2" name="Freeform 631">
              <a:extLst>
                <a:ext uri="{FF2B5EF4-FFF2-40B4-BE49-F238E27FC236}">
                  <a16:creationId xmlns:a16="http://schemas.microsoft.com/office/drawing/2014/main" id="{6B88474B-7CDB-EE6B-E813-9F653C1BE2FC}"/>
                </a:ext>
              </a:extLst>
            </p:cNvPr>
            <p:cNvSpPr/>
            <p:nvPr/>
          </p:nvSpPr>
          <p:spPr>
            <a:xfrm>
              <a:off x="4966845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3" name="Freeform 632">
              <a:extLst>
                <a:ext uri="{FF2B5EF4-FFF2-40B4-BE49-F238E27FC236}">
                  <a16:creationId xmlns:a16="http://schemas.microsoft.com/office/drawing/2014/main" id="{94AA84D3-77C5-4F60-8A80-C39889E618FB}"/>
                </a:ext>
              </a:extLst>
            </p:cNvPr>
            <p:cNvSpPr/>
            <p:nvPr/>
          </p:nvSpPr>
          <p:spPr>
            <a:xfrm>
              <a:off x="4969563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4" name="Freeform 633">
              <a:extLst>
                <a:ext uri="{FF2B5EF4-FFF2-40B4-BE49-F238E27FC236}">
                  <a16:creationId xmlns:a16="http://schemas.microsoft.com/office/drawing/2014/main" id="{D6633494-3FD4-A636-34BC-847F342E7C45}"/>
                </a:ext>
              </a:extLst>
            </p:cNvPr>
            <p:cNvSpPr/>
            <p:nvPr/>
          </p:nvSpPr>
          <p:spPr>
            <a:xfrm>
              <a:off x="4972267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5" name="Freeform 634">
              <a:extLst>
                <a:ext uri="{FF2B5EF4-FFF2-40B4-BE49-F238E27FC236}">
                  <a16:creationId xmlns:a16="http://schemas.microsoft.com/office/drawing/2014/main" id="{51A24BA7-E2CD-75E3-7ECA-957B65CB9B8C}"/>
                </a:ext>
              </a:extLst>
            </p:cNvPr>
            <p:cNvSpPr/>
            <p:nvPr/>
          </p:nvSpPr>
          <p:spPr>
            <a:xfrm>
              <a:off x="4974985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6" name="Freeform 635">
              <a:extLst>
                <a:ext uri="{FF2B5EF4-FFF2-40B4-BE49-F238E27FC236}">
                  <a16:creationId xmlns:a16="http://schemas.microsoft.com/office/drawing/2014/main" id="{D2F28402-5233-A82F-7F7D-D017B8DB5EDA}"/>
                </a:ext>
              </a:extLst>
            </p:cNvPr>
            <p:cNvSpPr/>
            <p:nvPr/>
          </p:nvSpPr>
          <p:spPr>
            <a:xfrm>
              <a:off x="4977689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7" name="Freeform 636">
              <a:extLst>
                <a:ext uri="{FF2B5EF4-FFF2-40B4-BE49-F238E27FC236}">
                  <a16:creationId xmlns:a16="http://schemas.microsoft.com/office/drawing/2014/main" id="{F225CC7A-9C58-FBBB-F6EC-FF9E2DB0E01C}"/>
                </a:ext>
              </a:extLst>
            </p:cNvPr>
            <p:cNvSpPr/>
            <p:nvPr/>
          </p:nvSpPr>
          <p:spPr>
            <a:xfrm>
              <a:off x="4980408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8" name="Freeform 637">
              <a:extLst>
                <a:ext uri="{FF2B5EF4-FFF2-40B4-BE49-F238E27FC236}">
                  <a16:creationId xmlns:a16="http://schemas.microsoft.com/office/drawing/2014/main" id="{34DEBEC7-8681-7878-2514-B17DEC8D7D55}"/>
                </a:ext>
              </a:extLst>
            </p:cNvPr>
            <p:cNvSpPr/>
            <p:nvPr/>
          </p:nvSpPr>
          <p:spPr>
            <a:xfrm>
              <a:off x="4983112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9" name="Freeform 638">
              <a:extLst>
                <a:ext uri="{FF2B5EF4-FFF2-40B4-BE49-F238E27FC236}">
                  <a16:creationId xmlns:a16="http://schemas.microsoft.com/office/drawing/2014/main" id="{B243DCE7-6281-4495-0EF3-925EFF08BCDE}"/>
                </a:ext>
              </a:extLst>
            </p:cNvPr>
            <p:cNvSpPr/>
            <p:nvPr/>
          </p:nvSpPr>
          <p:spPr>
            <a:xfrm>
              <a:off x="4985830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0" name="Freeform 639">
              <a:extLst>
                <a:ext uri="{FF2B5EF4-FFF2-40B4-BE49-F238E27FC236}">
                  <a16:creationId xmlns:a16="http://schemas.microsoft.com/office/drawing/2014/main" id="{58CB16D9-B4FF-127F-E016-387664A220F0}"/>
                </a:ext>
              </a:extLst>
            </p:cNvPr>
            <p:cNvSpPr/>
            <p:nvPr/>
          </p:nvSpPr>
          <p:spPr>
            <a:xfrm>
              <a:off x="4988534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1" name="Freeform 640">
              <a:extLst>
                <a:ext uri="{FF2B5EF4-FFF2-40B4-BE49-F238E27FC236}">
                  <a16:creationId xmlns:a16="http://schemas.microsoft.com/office/drawing/2014/main" id="{6DFB1C76-3333-2D58-6208-807FE2428D9C}"/>
                </a:ext>
              </a:extLst>
            </p:cNvPr>
            <p:cNvSpPr/>
            <p:nvPr/>
          </p:nvSpPr>
          <p:spPr>
            <a:xfrm>
              <a:off x="4991252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2" name="Freeform 641">
              <a:extLst>
                <a:ext uri="{FF2B5EF4-FFF2-40B4-BE49-F238E27FC236}">
                  <a16:creationId xmlns:a16="http://schemas.microsoft.com/office/drawing/2014/main" id="{5B41E75A-5077-8654-C5A5-4E6DB0C5B2D3}"/>
                </a:ext>
              </a:extLst>
            </p:cNvPr>
            <p:cNvSpPr/>
            <p:nvPr/>
          </p:nvSpPr>
          <p:spPr>
            <a:xfrm>
              <a:off x="4993956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3" name="Freeform 642">
              <a:extLst>
                <a:ext uri="{FF2B5EF4-FFF2-40B4-BE49-F238E27FC236}">
                  <a16:creationId xmlns:a16="http://schemas.microsoft.com/office/drawing/2014/main" id="{E954C8E8-27B5-58AF-310E-A8CFC408D34B}"/>
                </a:ext>
              </a:extLst>
            </p:cNvPr>
            <p:cNvSpPr/>
            <p:nvPr/>
          </p:nvSpPr>
          <p:spPr>
            <a:xfrm>
              <a:off x="4996674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4" name="Freeform 643">
              <a:extLst>
                <a:ext uri="{FF2B5EF4-FFF2-40B4-BE49-F238E27FC236}">
                  <a16:creationId xmlns:a16="http://schemas.microsoft.com/office/drawing/2014/main" id="{8ECB30CF-F872-A65A-9EF4-28CDB557A855}"/>
                </a:ext>
              </a:extLst>
            </p:cNvPr>
            <p:cNvSpPr/>
            <p:nvPr/>
          </p:nvSpPr>
          <p:spPr>
            <a:xfrm>
              <a:off x="4999378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5" name="Freeform 644">
              <a:extLst>
                <a:ext uri="{FF2B5EF4-FFF2-40B4-BE49-F238E27FC236}">
                  <a16:creationId xmlns:a16="http://schemas.microsoft.com/office/drawing/2014/main" id="{4E4F6BA6-E762-F489-1AC5-D9F28E35A7A6}"/>
                </a:ext>
              </a:extLst>
            </p:cNvPr>
            <p:cNvSpPr/>
            <p:nvPr/>
          </p:nvSpPr>
          <p:spPr>
            <a:xfrm>
              <a:off x="5002096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6" name="Freeform 645">
              <a:extLst>
                <a:ext uri="{FF2B5EF4-FFF2-40B4-BE49-F238E27FC236}">
                  <a16:creationId xmlns:a16="http://schemas.microsoft.com/office/drawing/2014/main" id="{66464146-09A9-0309-102A-DE09A86D02E8}"/>
                </a:ext>
              </a:extLst>
            </p:cNvPr>
            <p:cNvSpPr/>
            <p:nvPr/>
          </p:nvSpPr>
          <p:spPr>
            <a:xfrm>
              <a:off x="5004815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7" name="Freeform 646">
              <a:extLst>
                <a:ext uri="{FF2B5EF4-FFF2-40B4-BE49-F238E27FC236}">
                  <a16:creationId xmlns:a16="http://schemas.microsoft.com/office/drawing/2014/main" id="{E6D9C337-9E9A-33A9-D889-930FF73C76EF}"/>
                </a:ext>
              </a:extLst>
            </p:cNvPr>
            <p:cNvSpPr/>
            <p:nvPr/>
          </p:nvSpPr>
          <p:spPr>
            <a:xfrm>
              <a:off x="5007518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8" name="Freeform 647">
              <a:extLst>
                <a:ext uri="{FF2B5EF4-FFF2-40B4-BE49-F238E27FC236}">
                  <a16:creationId xmlns:a16="http://schemas.microsoft.com/office/drawing/2014/main" id="{166706CA-91C8-DDD3-C55E-BEE8D55ECDAB}"/>
                </a:ext>
              </a:extLst>
            </p:cNvPr>
            <p:cNvSpPr/>
            <p:nvPr/>
          </p:nvSpPr>
          <p:spPr>
            <a:xfrm>
              <a:off x="5010237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9" name="Freeform 648">
              <a:extLst>
                <a:ext uri="{FF2B5EF4-FFF2-40B4-BE49-F238E27FC236}">
                  <a16:creationId xmlns:a16="http://schemas.microsoft.com/office/drawing/2014/main" id="{6369CA4E-7DBE-29FD-FBE9-5BC9406D6A03}"/>
                </a:ext>
              </a:extLst>
            </p:cNvPr>
            <p:cNvSpPr/>
            <p:nvPr/>
          </p:nvSpPr>
          <p:spPr>
            <a:xfrm>
              <a:off x="5012941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0" name="Freeform 649">
              <a:extLst>
                <a:ext uri="{FF2B5EF4-FFF2-40B4-BE49-F238E27FC236}">
                  <a16:creationId xmlns:a16="http://schemas.microsoft.com/office/drawing/2014/main" id="{C553958D-31C1-1DBB-5CB6-41D2304635CD}"/>
                </a:ext>
              </a:extLst>
            </p:cNvPr>
            <p:cNvSpPr/>
            <p:nvPr/>
          </p:nvSpPr>
          <p:spPr>
            <a:xfrm>
              <a:off x="5015659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1" name="Freeform 650">
              <a:extLst>
                <a:ext uri="{FF2B5EF4-FFF2-40B4-BE49-F238E27FC236}">
                  <a16:creationId xmlns:a16="http://schemas.microsoft.com/office/drawing/2014/main" id="{CD331F91-7F43-2271-08BC-18853793D8E0}"/>
                </a:ext>
              </a:extLst>
            </p:cNvPr>
            <p:cNvSpPr/>
            <p:nvPr/>
          </p:nvSpPr>
          <p:spPr>
            <a:xfrm>
              <a:off x="5018363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2" name="Freeform 651">
              <a:extLst>
                <a:ext uri="{FF2B5EF4-FFF2-40B4-BE49-F238E27FC236}">
                  <a16:creationId xmlns:a16="http://schemas.microsoft.com/office/drawing/2014/main" id="{D2586741-9BD2-3735-95B2-62DC175BA7BD}"/>
                </a:ext>
              </a:extLst>
            </p:cNvPr>
            <p:cNvSpPr/>
            <p:nvPr/>
          </p:nvSpPr>
          <p:spPr>
            <a:xfrm>
              <a:off x="5021081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3" name="Freeform 652">
              <a:extLst>
                <a:ext uri="{FF2B5EF4-FFF2-40B4-BE49-F238E27FC236}">
                  <a16:creationId xmlns:a16="http://schemas.microsoft.com/office/drawing/2014/main" id="{68DCB101-A88C-9B45-2163-35A3DC2264A0}"/>
                </a:ext>
              </a:extLst>
            </p:cNvPr>
            <p:cNvSpPr/>
            <p:nvPr/>
          </p:nvSpPr>
          <p:spPr>
            <a:xfrm>
              <a:off x="5023785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4" name="Freeform 653">
              <a:extLst>
                <a:ext uri="{FF2B5EF4-FFF2-40B4-BE49-F238E27FC236}">
                  <a16:creationId xmlns:a16="http://schemas.microsoft.com/office/drawing/2014/main" id="{BBF4B83B-DFDB-4492-33F1-9B71A44ED8CC}"/>
                </a:ext>
              </a:extLst>
            </p:cNvPr>
            <p:cNvSpPr/>
            <p:nvPr/>
          </p:nvSpPr>
          <p:spPr>
            <a:xfrm>
              <a:off x="5026503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5" name="Freeform 654">
              <a:extLst>
                <a:ext uri="{FF2B5EF4-FFF2-40B4-BE49-F238E27FC236}">
                  <a16:creationId xmlns:a16="http://schemas.microsoft.com/office/drawing/2014/main" id="{2356524F-E153-56CB-B1D2-910A98B79D88}"/>
                </a:ext>
              </a:extLst>
            </p:cNvPr>
            <p:cNvSpPr/>
            <p:nvPr/>
          </p:nvSpPr>
          <p:spPr>
            <a:xfrm>
              <a:off x="5029207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6" name="Freeform 655">
              <a:extLst>
                <a:ext uri="{FF2B5EF4-FFF2-40B4-BE49-F238E27FC236}">
                  <a16:creationId xmlns:a16="http://schemas.microsoft.com/office/drawing/2014/main" id="{AF729AD3-7AD5-1955-E0FF-10E0B35E35EC}"/>
                </a:ext>
              </a:extLst>
            </p:cNvPr>
            <p:cNvSpPr/>
            <p:nvPr/>
          </p:nvSpPr>
          <p:spPr>
            <a:xfrm>
              <a:off x="5031925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7" name="Freeform 656">
              <a:extLst>
                <a:ext uri="{FF2B5EF4-FFF2-40B4-BE49-F238E27FC236}">
                  <a16:creationId xmlns:a16="http://schemas.microsoft.com/office/drawing/2014/main" id="{0ECDA3F3-7DAD-1836-840F-C8D721EB5EB7}"/>
                </a:ext>
              </a:extLst>
            </p:cNvPr>
            <p:cNvSpPr/>
            <p:nvPr/>
          </p:nvSpPr>
          <p:spPr>
            <a:xfrm>
              <a:off x="5034644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8" name="Freeform 657">
              <a:extLst>
                <a:ext uri="{FF2B5EF4-FFF2-40B4-BE49-F238E27FC236}">
                  <a16:creationId xmlns:a16="http://schemas.microsoft.com/office/drawing/2014/main" id="{571CABAC-C2DD-A7F2-D8A6-8F26BC47C1A6}"/>
                </a:ext>
              </a:extLst>
            </p:cNvPr>
            <p:cNvSpPr/>
            <p:nvPr/>
          </p:nvSpPr>
          <p:spPr>
            <a:xfrm>
              <a:off x="5037348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9" name="Freeform 658">
              <a:extLst>
                <a:ext uri="{FF2B5EF4-FFF2-40B4-BE49-F238E27FC236}">
                  <a16:creationId xmlns:a16="http://schemas.microsoft.com/office/drawing/2014/main" id="{DFAF7D6A-62C8-10EA-6724-B2D213B9A1F9}"/>
                </a:ext>
              </a:extLst>
            </p:cNvPr>
            <p:cNvSpPr/>
            <p:nvPr/>
          </p:nvSpPr>
          <p:spPr>
            <a:xfrm>
              <a:off x="5040066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0" name="Freeform 659">
              <a:extLst>
                <a:ext uri="{FF2B5EF4-FFF2-40B4-BE49-F238E27FC236}">
                  <a16:creationId xmlns:a16="http://schemas.microsoft.com/office/drawing/2014/main" id="{3BC6ACF2-6EA1-5215-2AFD-5BD5CC6D64FF}"/>
                </a:ext>
              </a:extLst>
            </p:cNvPr>
            <p:cNvSpPr/>
            <p:nvPr/>
          </p:nvSpPr>
          <p:spPr>
            <a:xfrm>
              <a:off x="5042770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1" name="Freeform 660">
              <a:extLst>
                <a:ext uri="{FF2B5EF4-FFF2-40B4-BE49-F238E27FC236}">
                  <a16:creationId xmlns:a16="http://schemas.microsoft.com/office/drawing/2014/main" id="{06337133-2C5A-55AE-1180-6DCBA24E4E6B}"/>
                </a:ext>
              </a:extLst>
            </p:cNvPr>
            <p:cNvSpPr/>
            <p:nvPr/>
          </p:nvSpPr>
          <p:spPr>
            <a:xfrm>
              <a:off x="5045488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2" name="Freeform 661">
              <a:extLst>
                <a:ext uri="{FF2B5EF4-FFF2-40B4-BE49-F238E27FC236}">
                  <a16:creationId xmlns:a16="http://schemas.microsoft.com/office/drawing/2014/main" id="{3CC1C8F5-4D70-EF81-3ED5-F1CB5C6B6014}"/>
                </a:ext>
              </a:extLst>
            </p:cNvPr>
            <p:cNvSpPr/>
            <p:nvPr/>
          </p:nvSpPr>
          <p:spPr>
            <a:xfrm>
              <a:off x="5048192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3" name="Freeform 662">
              <a:extLst>
                <a:ext uri="{FF2B5EF4-FFF2-40B4-BE49-F238E27FC236}">
                  <a16:creationId xmlns:a16="http://schemas.microsoft.com/office/drawing/2014/main" id="{1813F63F-1A66-99F8-FBFE-F37F89F62631}"/>
                </a:ext>
              </a:extLst>
            </p:cNvPr>
            <p:cNvSpPr/>
            <p:nvPr/>
          </p:nvSpPr>
          <p:spPr>
            <a:xfrm>
              <a:off x="5050910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4" name="Freeform 663">
              <a:extLst>
                <a:ext uri="{FF2B5EF4-FFF2-40B4-BE49-F238E27FC236}">
                  <a16:creationId xmlns:a16="http://schemas.microsoft.com/office/drawing/2014/main" id="{093AA751-B820-DF21-8166-7620DD1E4653}"/>
                </a:ext>
              </a:extLst>
            </p:cNvPr>
            <p:cNvSpPr/>
            <p:nvPr/>
          </p:nvSpPr>
          <p:spPr>
            <a:xfrm>
              <a:off x="5053614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5" name="Freeform 664">
              <a:extLst>
                <a:ext uri="{FF2B5EF4-FFF2-40B4-BE49-F238E27FC236}">
                  <a16:creationId xmlns:a16="http://schemas.microsoft.com/office/drawing/2014/main" id="{6CD89AEF-52EB-4C7D-69FD-AEE5612EBCC2}"/>
                </a:ext>
              </a:extLst>
            </p:cNvPr>
            <p:cNvSpPr/>
            <p:nvPr/>
          </p:nvSpPr>
          <p:spPr>
            <a:xfrm>
              <a:off x="5056332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6" name="Freeform 665">
              <a:extLst>
                <a:ext uri="{FF2B5EF4-FFF2-40B4-BE49-F238E27FC236}">
                  <a16:creationId xmlns:a16="http://schemas.microsoft.com/office/drawing/2014/main" id="{3DB20268-55D3-7D9B-3694-D684558EF24C}"/>
                </a:ext>
              </a:extLst>
            </p:cNvPr>
            <p:cNvSpPr/>
            <p:nvPr/>
          </p:nvSpPr>
          <p:spPr>
            <a:xfrm>
              <a:off x="5059036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7" name="Freeform 666">
              <a:extLst>
                <a:ext uri="{FF2B5EF4-FFF2-40B4-BE49-F238E27FC236}">
                  <a16:creationId xmlns:a16="http://schemas.microsoft.com/office/drawing/2014/main" id="{412C6B7B-2BE5-EBA1-00EB-36ABB5CC3348}"/>
                </a:ext>
              </a:extLst>
            </p:cNvPr>
            <p:cNvSpPr/>
            <p:nvPr/>
          </p:nvSpPr>
          <p:spPr>
            <a:xfrm>
              <a:off x="5061754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8" name="Freeform 667">
              <a:extLst>
                <a:ext uri="{FF2B5EF4-FFF2-40B4-BE49-F238E27FC236}">
                  <a16:creationId xmlns:a16="http://schemas.microsoft.com/office/drawing/2014/main" id="{FC34F74B-C7C7-C39B-5421-A1320D9DF0AB}"/>
                </a:ext>
              </a:extLst>
            </p:cNvPr>
            <p:cNvSpPr/>
            <p:nvPr/>
          </p:nvSpPr>
          <p:spPr>
            <a:xfrm>
              <a:off x="5064473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9" name="Freeform 668">
              <a:extLst>
                <a:ext uri="{FF2B5EF4-FFF2-40B4-BE49-F238E27FC236}">
                  <a16:creationId xmlns:a16="http://schemas.microsoft.com/office/drawing/2014/main" id="{D068B232-82D0-7D98-F250-E4BFAC1F76DC}"/>
                </a:ext>
              </a:extLst>
            </p:cNvPr>
            <p:cNvSpPr/>
            <p:nvPr/>
          </p:nvSpPr>
          <p:spPr>
            <a:xfrm>
              <a:off x="5067177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0" name="Freeform 669">
              <a:extLst>
                <a:ext uri="{FF2B5EF4-FFF2-40B4-BE49-F238E27FC236}">
                  <a16:creationId xmlns:a16="http://schemas.microsoft.com/office/drawing/2014/main" id="{867D574B-7435-0836-DCAB-DA22EA1207EC}"/>
                </a:ext>
              </a:extLst>
            </p:cNvPr>
            <p:cNvSpPr/>
            <p:nvPr/>
          </p:nvSpPr>
          <p:spPr>
            <a:xfrm>
              <a:off x="5069895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1" name="Freeform 670">
              <a:extLst>
                <a:ext uri="{FF2B5EF4-FFF2-40B4-BE49-F238E27FC236}">
                  <a16:creationId xmlns:a16="http://schemas.microsoft.com/office/drawing/2014/main" id="{327D98AC-D308-7DBC-9DDD-1822CD3375A5}"/>
                </a:ext>
              </a:extLst>
            </p:cNvPr>
            <p:cNvSpPr/>
            <p:nvPr/>
          </p:nvSpPr>
          <p:spPr>
            <a:xfrm>
              <a:off x="5072599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2" name="Freeform 671">
              <a:extLst>
                <a:ext uri="{FF2B5EF4-FFF2-40B4-BE49-F238E27FC236}">
                  <a16:creationId xmlns:a16="http://schemas.microsoft.com/office/drawing/2014/main" id="{9977750E-0E4B-B1B2-3533-8A2711F87847}"/>
                </a:ext>
              </a:extLst>
            </p:cNvPr>
            <p:cNvSpPr/>
            <p:nvPr/>
          </p:nvSpPr>
          <p:spPr>
            <a:xfrm>
              <a:off x="5075317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3" name="Freeform 672">
              <a:extLst>
                <a:ext uri="{FF2B5EF4-FFF2-40B4-BE49-F238E27FC236}">
                  <a16:creationId xmlns:a16="http://schemas.microsoft.com/office/drawing/2014/main" id="{C6A096EF-0835-9A40-25B7-AFD71848D6A6}"/>
                </a:ext>
              </a:extLst>
            </p:cNvPr>
            <p:cNvSpPr/>
            <p:nvPr/>
          </p:nvSpPr>
          <p:spPr>
            <a:xfrm>
              <a:off x="5078021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4" name="Freeform 673">
              <a:extLst>
                <a:ext uri="{FF2B5EF4-FFF2-40B4-BE49-F238E27FC236}">
                  <a16:creationId xmlns:a16="http://schemas.microsoft.com/office/drawing/2014/main" id="{C7994F8D-C75F-2986-FCE6-923E09FAA7CE}"/>
                </a:ext>
              </a:extLst>
            </p:cNvPr>
            <p:cNvSpPr/>
            <p:nvPr/>
          </p:nvSpPr>
          <p:spPr>
            <a:xfrm>
              <a:off x="5080739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5" name="Freeform 674">
              <a:extLst>
                <a:ext uri="{FF2B5EF4-FFF2-40B4-BE49-F238E27FC236}">
                  <a16:creationId xmlns:a16="http://schemas.microsoft.com/office/drawing/2014/main" id="{F8D787FD-9A9F-241A-F68B-DB8C7A3573E8}"/>
                </a:ext>
              </a:extLst>
            </p:cNvPr>
            <p:cNvSpPr/>
            <p:nvPr/>
          </p:nvSpPr>
          <p:spPr>
            <a:xfrm>
              <a:off x="5083443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6" name="Freeform 675">
              <a:extLst>
                <a:ext uri="{FF2B5EF4-FFF2-40B4-BE49-F238E27FC236}">
                  <a16:creationId xmlns:a16="http://schemas.microsoft.com/office/drawing/2014/main" id="{EF6597C5-B7F8-7DCC-3A97-FF596FD632C1}"/>
                </a:ext>
              </a:extLst>
            </p:cNvPr>
            <p:cNvSpPr/>
            <p:nvPr/>
          </p:nvSpPr>
          <p:spPr>
            <a:xfrm>
              <a:off x="5086161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7" name="Freeform 676">
              <a:extLst>
                <a:ext uri="{FF2B5EF4-FFF2-40B4-BE49-F238E27FC236}">
                  <a16:creationId xmlns:a16="http://schemas.microsoft.com/office/drawing/2014/main" id="{2D169C89-7504-C614-5691-746FEE0DB87C}"/>
                </a:ext>
              </a:extLst>
            </p:cNvPr>
            <p:cNvSpPr/>
            <p:nvPr/>
          </p:nvSpPr>
          <p:spPr>
            <a:xfrm>
              <a:off x="5088865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8" name="Freeform 677">
              <a:extLst>
                <a:ext uri="{FF2B5EF4-FFF2-40B4-BE49-F238E27FC236}">
                  <a16:creationId xmlns:a16="http://schemas.microsoft.com/office/drawing/2014/main" id="{DD084AEE-7915-D5CD-8FD9-274D43626AEC}"/>
                </a:ext>
              </a:extLst>
            </p:cNvPr>
            <p:cNvSpPr/>
            <p:nvPr/>
          </p:nvSpPr>
          <p:spPr>
            <a:xfrm>
              <a:off x="5091584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9" name="Freeform 678">
              <a:extLst>
                <a:ext uri="{FF2B5EF4-FFF2-40B4-BE49-F238E27FC236}">
                  <a16:creationId xmlns:a16="http://schemas.microsoft.com/office/drawing/2014/main" id="{A5BA29B6-FA82-56ED-5F5F-155D216F53C6}"/>
                </a:ext>
              </a:extLst>
            </p:cNvPr>
            <p:cNvSpPr/>
            <p:nvPr/>
          </p:nvSpPr>
          <p:spPr>
            <a:xfrm>
              <a:off x="5094302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0" name="Freeform 679">
              <a:extLst>
                <a:ext uri="{FF2B5EF4-FFF2-40B4-BE49-F238E27FC236}">
                  <a16:creationId xmlns:a16="http://schemas.microsoft.com/office/drawing/2014/main" id="{337BA479-6F33-A5BA-67DF-E74839BED1DC}"/>
                </a:ext>
              </a:extLst>
            </p:cNvPr>
            <p:cNvSpPr/>
            <p:nvPr/>
          </p:nvSpPr>
          <p:spPr>
            <a:xfrm>
              <a:off x="5097006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1" name="Freeform 680">
              <a:extLst>
                <a:ext uri="{FF2B5EF4-FFF2-40B4-BE49-F238E27FC236}">
                  <a16:creationId xmlns:a16="http://schemas.microsoft.com/office/drawing/2014/main" id="{9B3A661C-12BB-20B6-F7D4-59404602A34E}"/>
                </a:ext>
              </a:extLst>
            </p:cNvPr>
            <p:cNvSpPr/>
            <p:nvPr/>
          </p:nvSpPr>
          <p:spPr>
            <a:xfrm>
              <a:off x="5099724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2" name="Freeform 681">
              <a:extLst>
                <a:ext uri="{FF2B5EF4-FFF2-40B4-BE49-F238E27FC236}">
                  <a16:creationId xmlns:a16="http://schemas.microsoft.com/office/drawing/2014/main" id="{530C8F43-DB97-22B3-0A45-5FEEAF980110}"/>
                </a:ext>
              </a:extLst>
            </p:cNvPr>
            <p:cNvSpPr/>
            <p:nvPr/>
          </p:nvSpPr>
          <p:spPr>
            <a:xfrm>
              <a:off x="5102428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3" name="Freeform 682">
              <a:extLst>
                <a:ext uri="{FF2B5EF4-FFF2-40B4-BE49-F238E27FC236}">
                  <a16:creationId xmlns:a16="http://schemas.microsoft.com/office/drawing/2014/main" id="{70DC0DB2-B070-1649-1292-CF1C355FB30F}"/>
                </a:ext>
              </a:extLst>
            </p:cNvPr>
            <p:cNvSpPr/>
            <p:nvPr/>
          </p:nvSpPr>
          <p:spPr>
            <a:xfrm>
              <a:off x="5105146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4" name="Freeform 683">
              <a:extLst>
                <a:ext uri="{FF2B5EF4-FFF2-40B4-BE49-F238E27FC236}">
                  <a16:creationId xmlns:a16="http://schemas.microsoft.com/office/drawing/2014/main" id="{E9D4C6C0-C4AF-4EDA-B536-0B8D16FC7976}"/>
                </a:ext>
              </a:extLst>
            </p:cNvPr>
            <p:cNvSpPr/>
            <p:nvPr/>
          </p:nvSpPr>
          <p:spPr>
            <a:xfrm>
              <a:off x="5107850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5" name="Freeform 684">
              <a:extLst>
                <a:ext uri="{FF2B5EF4-FFF2-40B4-BE49-F238E27FC236}">
                  <a16:creationId xmlns:a16="http://schemas.microsoft.com/office/drawing/2014/main" id="{16C05194-8707-00B0-3353-93D47F95336B}"/>
                </a:ext>
              </a:extLst>
            </p:cNvPr>
            <p:cNvSpPr/>
            <p:nvPr/>
          </p:nvSpPr>
          <p:spPr>
            <a:xfrm>
              <a:off x="5110568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6" name="Freeform 685">
              <a:extLst>
                <a:ext uri="{FF2B5EF4-FFF2-40B4-BE49-F238E27FC236}">
                  <a16:creationId xmlns:a16="http://schemas.microsoft.com/office/drawing/2014/main" id="{CF28692F-065A-4BF5-65E2-5FAD191FC224}"/>
                </a:ext>
              </a:extLst>
            </p:cNvPr>
            <p:cNvSpPr/>
            <p:nvPr/>
          </p:nvSpPr>
          <p:spPr>
            <a:xfrm>
              <a:off x="5113272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7" name="Freeform 686">
              <a:extLst>
                <a:ext uri="{FF2B5EF4-FFF2-40B4-BE49-F238E27FC236}">
                  <a16:creationId xmlns:a16="http://schemas.microsoft.com/office/drawing/2014/main" id="{D18454BA-F9B5-1074-100E-A8AEEE67BBF8}"/>
                </a:ext>
              </a:extLst>
            </p:cNvPr>
            <p:cNvSpPr/>
            <p:nvPr/>
          </p:nvSpPr>
          <p:spPr>
            <a:xfrm>
              <a:off x="5115990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8" name="Freeform 687">
              <a:extLst>
                <a:ext uri="{FF2B5EF4-FFF2-40B4-BE49-F238E27FC236}">
                  <a16:creationId xmlns:a16="http://schemas.microsoft.com/office/drawing/2014/main" id="{1F356EC9-32DC-0B12-AB7C-370F974DC659}"/>
                </a:ext>
              </a:extLst>
            </p:cNvPr>
            <p:cNvSpPr/>
            <p:nvPr/>
          </p:nvSpPr>
          <p:spPr>
            <a:xfrm>
              <a:off x="5118694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9" name="Freeform 688">
              <a:extLst>
                <a:ext uri="{FF2B5EF4-FFF2-40B4-BE49-F238E27FC236}">
                  <a16:creationId xmlns:a16="http://schemas.microsoft.com/office/drawing/2014/main" id="{E84557E3-DFC5-5BE5-18CF-A06EA004A80B}"/>
                </a:ext>
              </a:extLst>
            </p:cNvPr>
            <p:cNvSpPr/>
            <p:nvPr/>
          </p:nvSpPr>
          <p:spPr>
            <a:xfrm>
              <a:off x="5121413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0" name="Freeform 689">
              <a:extLst>
                <a:ext uri="{FF2B5EF4-FFF2-40B4-BE49-F238E27FC236}">
                  <a16:creationId xmlns:a16="http://schemas.microsoft.com/office/drawing/2014/main" id="{531C05D8-DBA2-A1DC-C6C1-C129719940C1}"/>
                </a:ext>
              </a:extLst>
            </p:cNvPr>
            <p:cNvSpPr/>
            <p:nvPr/>
          </p:nvSpPr>
          <p:spPr>
            <a:xfrm>
              <a:off x="5124117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1" name="Freeform 690">
              <a:extLst>
                <a:ext uri="{FF2B5EF4-FFF2-40B4-BE49-F238E27FC236}">
                  <a16:creationId xmlns:a16="http://schemas.microsoft.com/office/drawing/2014/main" id="{AEDF7BA6-9664-3B74-80C8-AA31D8ADE30E}"/>
                </a:ext>
              </a:extLst>
            </p:cNvPr>
            <p:cNvSpPr/>
            <p:nvPr/>
          </p:nvSpPr>
          <p:spPr>
            <a:xfrm>
              <a:off x="5126835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2" name="Freeform 691">
              <a:extLst>
                <a:ext uri="{FF2B5EF4-FFF2-40B4-BE49-F238E27FC236}">
                  <a16:creationId xmlns:a16="http://schemas.microsoft.com/office/drawing/2014/main" id="{9FB435AD-118B-4FBD-2AD9-7B22F063AAE4}"/>
                </a:ext>
              </a:extLst>
            </p:cNvPr>
            <p:cNvSpPr/>
            <p:nvPr/>
          </p:nvSpPr>
          <p:spPr>
            <a:xfrm>
              <a:off x="5129553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3" name="Freeform 692">
              <a:extLst>
                <a:ext uri="{FF2B5EF4-FFF2-40B4-BE49-F238E27FC236}">
                  <a16:creationId xmlns:a16="http://schemas.microsoft.com/office/drawing/2014/main" id="{C95CF1BF-DF91-E6D5-CC0F-A7A0B3B04983}"/>
                </a:ext>
              </a:extLst>
            </p:cNvPr>
            <p:cNvSpPr/>
            <p:nvPr/>
          </p:nvSpPr>
          <p:spPr>
            <a:xfrm>
              <a:off x="5132257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4" name="Freeform 693">
              <a:extLst>
                <a:ext uri="{FF2B5EF4-FFF2-40B4-BE49-F238E27FC236}">
                  <a16:creationId xmlns:a16="http://schemas.microsoft.com/office/drawing/2014/main" id="{21A47AB5-25BE-0080-FE37-B5D65829EF9C}"/>
                </a:ext>
              </a:extLst>
            </p:cNvPr>
            <p:cNvSpPr/>
            <p:nvPr/>
          </p:nvSpPr>
          <p:spPr>
            <a:xfrm>
              <a:off x="5134975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5" name="Freeform 694">
              <a:extLst>
                <a:ext uri="{FF2B5EF4-FFF2-40B4-BE49-F238E27FC236}">
                  <a16:creationId xmlns:a16="http://schemas.microsoft.com/office/drawing/2014/main" id="{B0934A07-9B3E-42D0-2E5B-11A3C94400B4}"/>
                </a:ext>
              </a:extLst>
            </p:cNvPr>
            <p:cNvSpPr/>
            <p:nvPr/>
          </p:nvSpPr>
          <p:spPr>
            <a:xfrm>
              <a:off x="5137679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6" name="Freeform 695">
              <a:extLst>
                <a:ext uri="{FF2B5EF4-FFF2-40B4-BE49-F238E27FC236}">
                  <a16:creationId xmlns:a16="http://schemas.microsoft.com/office/drawing/2014/main" id="{0AA2E008-9E7D-3407-B56A-30465C7FA0CA}"/>
                </a:ext>
              </a:extLst>
            </p:cNvPr>
            <p:cNvSpPr/>
            <p:nvPr/>
          </p:nvSpPr>
          <p:spPr>
            <a:xfrm>
              <a:off x="5140397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7" name="Freeform 696">
              <a:extLst>
                <a:ext uri="{FF2B5EF4-FFF2-40B4-BE49-F238E27FC236}">
                  <a16:creationId xmlns:a16="http://schemas.microsoft.com/office/drawing/2014/main" id="{D48D9CF9-AF74-AD4C-68CF-A3D5FFD1E7F9}"/>
                </a:ext>
              </a:extLst>
            </p:cNvPr>
            <p:cNvSpPr/>
            <p:nvPr/>
          </p:nvSpPr>
          <p:spPr>
            <a:xfrm>
              <a:off x="5143101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8" name="Freeform 697">
              <a:extLst>
                <a:ext uri="{FF2B5EF4-FFF2-40B4-BE49-F238E27FC236}">
                  <a16:creationId xmlns:a16="http://schemas.microsoft.com/office/drawing/2014/main" id="{2B0F4EB2-D36B-32E2-986B-D11351E91429}"/>
                </a:ext>
              </a:extLst>
            </p:cNvPr>
            <p:cNvSpPr/>
            <p:nvPr/>
          </p:nvSpPr>
          <p:spPr>
            <a:xfrm>
              <a:off x="5145820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9" name="Freeform 698">
              <a:extLst>
                <a:ext uri="{FF2B5EF4-FFF2-40B4-BE49-F238E27FC236}">
                  <a16:creationId xmlns:a16="http://schemas.microsoft.com/office/drawing/2014/main" id="{043290B3-CCE6-D1B5-8E3E-AF892C4263D3}"/>
                </a:ext>
              </a:extLst>
            </p:cNvPr>
            <p:cNvSpPr/>
            <p:nvPr/>
          </p:nvSpPr>
          <p:spPr>
            <a:xfrm>
              <a:off x="5148524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0" name="Freeform 699">
              <a:extLst>
                <a:ext uri="{FF2B5EF4-FFF2-40B4-BE49-F238E27FC236}">
                  <a16:creationId xmlns:a16="http://schemas.microsoft.com/office/drawing/2014/main" id="{46152770-B136-41E5-6A5D-6FB17F76C0F1}"/>
                </a:ext>
              </a:extLst>
            </p:cNvPr>
            <p:cNvSpPr/>
            <p:nvPr/>
          </p:nvSpPr>
          <p:spPr>
            <a:xfrm>
              <a:off x="5151242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1" name="Freeform 700">
              <a:extLst>
                <a:ext uri="{FF2B5EF4-FFF2-40B4-BE49-F238E27FC236}">
                  <a16:creationId xmlns:a16="http://schemas.microsoft.com/office/drawing/2014/main" id="{D4E945A8-8BF7-0EC8-698E-18C1494D3722}"/>
                </a:ext>
              </a:extLst>
            </p:cNvPr>
            <p:cNvSpPr/>
            <p:nvPr/>
          </p:nvSpPr>
          <p:spPr>
            <a:xfrm>
              <a:off x="5153946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2" name="Freeform 701">
              <a:extLst>
                <a:ext uri="{FF2B5EF4-FFF2-40B4-BE49-F238E27FC236}">
                  <a16:creationId xmlns:a16="http://schemas.microsoft.com/office/drawing/2014/main" id="{D2498032-B5E0-862D-E8CE-26D0EE67371D}"/>
                </a:ext>
              </a:extLst>
            </p:cNvPr>
            <p:cNvSpPr/>
            <p:nvPr/>
          </p:nvSpPr>
          <p:spPr>
            <a:xfrm>
              <a:off x="5156664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3" name="Freeform 702">
              <a:extLst>
                <a:ext uri="{FF2B5EF4-FFF2-40B4-BE49-F238E27FC236}">
                  <a16:creationId xmlns:a16="http://schemas.microsoft.com/office/drawing/2014/main" id="{557BEDFE-9999-F4EC-A93F-B34CF0CB801A}"/>
                </a:ext>
              </a:extLst>
            </p:cNvPr>
            <p:cNvSpPr/>
            <p:nvPr/>
          </p:nvSpPr>
          <p:spPr>
            <a:xfrm>
              <a:off x="5159382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4" name="Freeform 703">
              <a:extLst>
                <a:ext uri="{FF2B5EF4-FFF2-40B4-BE49-F238E27FC236}">
                  <a16:creationId xmlns:a16="http://schemas.microsoft.com/office/drawing/2014/main" id="{B83CF3BE-68A9-8BC0-E6EB-2F5393700DE3}"/>
                </a:ext>
              </a:extLst>
            </p:cNvPr>
            <p:cNvSpPr/>
            <p:nvPr/>
          </p:nvSpPr>
          <p:spPr>
            <a:xfrm>
              <a:off x="5162086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5" name="Freeform 704">
              <a:extLst>
                <a:ext uri="{FF2B5EF4-FFF2-40B4-BE49-F238E27FC236}">
                  <a16:creationId xmlns:a16="http://schemas.microsoft.com/office/drawing/2014/main" id="{7BA8F0B0-5484-830D-5B8C-25060D67D883}"/>
                </a:ext>
              </a:extLst>
            </p:cNvPr>
            <p:cNvSpPr/>
            <p:nvPr/>
          </p:nvSpPr>
          <p:spPr>
            <a:xfrm>
              <a:off x="5164804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6" name="Freeform 705">
              <a:extLst>
                <a:ext uri="{FF2B5EF4-FFF2-40B4-BE49-F238E27FC236}">
                  <a16:creationId xmlns:a16="http://schemas.microsoft.com/office/drawing/2014/main" id="{C507772D-6D28-7D9E-2237-41DEB5911C4D}"/>
                </a:ext>
              </a:extLst>
            </p:cNvPr>
            <p:cNvSpPr/>
            <p:nvPr/>
          </p:nvSpPr>
          <p:spPr>
            <a:xfrm>
              <a:off x="5167508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7" name="Freeform 706">
              <a:extLst>
                <a:ext uri="{FF2B5EF4-FFF2-40B4-BE49-F238E27FC236}">
                  <a16:creationId xmlns:a16="http://schemas.microsoft.com/office/drawing/2014/main" id="{47CB1B7B-0770-EAFC-8E5C-4AFADED1EEDF}"/>
                </a:ext>
              </a:extLst>
            </p:cNvPr>
            <p:cNvSpPr/>
            <p:nvPr/>
          </p:nvSpPr>
          <p:spPr>
            <a:xfrm>
              <a:off x="5170226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8" name="Freeform 707">
              <a:extLst>
                <a:ext uri="{FF2B5EF4-FFF2-40B4-BE49-F238E27FC236}">
                  <a16:creationId xmlns:a16="http://schemas.microsoft.com/office/drawing/2014/main" id="{8C11005B-75EE-6E87-D72E-D446B9F8F7B6}"/>
                </a:ext>
              </a:extLst>
            </p:cNvPr>
            <p:cNvSpPr/>
            <p:nvPr/>
          </p:nvSpPr>
          <p:spPr>
            <a:xfrm>
              <a:off x="5172930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9" name="Freeform 708">
              <a:extLst>
                <a:ext uri="{FF2B5EF4-FFF2-40B4-BE49-F238E27FC236}">
                  <a16:creationId xmlns:a16="http://schemas.microsoft.com/office/drawing/2014/main" id="{E9EC490F-C443-8D40-F031-A1B6AA0F6850}"/>
                </a:ext>
              </a:extLst>
            </p:cNvPr>
            <p:cNvSpPr/>
            <p:nvPr/>
          </p:nvSpPr>
          <p:spPr>
            <a:xfrm>
              <a:off x="5175649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0" name="Freeform 709">
              <a:extLst>
                <a:ext uri="{FF2B5EF4-FFF2-40B4-BE49-F238E27FC236}">
                  <a16:creationId xmlns:a16="http://schemas.microsoft.com/office/drawing/2014/main" id="{20D25704-2BED-C964-F844-F29859D45FFE}"/>
                </a:ext>
              </a:extLst>
            </p:cNvPr>
            <p:cNvSpPr/>
            <p:nvPr/>
          </p:nvSpPr>
          <p:spPr>
            <a:xfrm>
              <a:off x="5178353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1" name="Freeform 710">
              <a:extLst>
                <a:ext uri="{FF2B5EF4-FFF2-40B4-BE49-F238E27FC236}">
                  <a16:creationId xmlns:a16="http://schemas.microsoft.com/office/drawing/2014/main" id="{04CC8D4F-7571-0AE1-21D2-BA59CBB5C0CC}"/>
                </a:ext>
              </a:extLst>
            </p:cNvPr>
            <p:cNvSpPr/>
            <p:nvPr/>
          </p:nvSpPr>
          <p:spPr>
            <a:xfrm>
              <a:off x="5181071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2" name="Freeform 711">
              <a:extLst>
                <a:ext uri="{FF2B5EF4-FFF2-40B4-BE49-F238E27FC236}">
                  <a16:creationId xmlns:a16="http://schemas.microsoft.com/office/drawing/2014/main" id="{BCDDFC8E-F6A6-D7E4-0662-09429559C6D3}"/>
                </a:ext>
              </a:extLst>
            </p:cNvPr>
            <p:cNvSpPr/>
            <p:nvPr/>
          </p:nvSpPr>
          <p:spPr>
            <a:xfrm>
              <a:off x="5183775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3" name="Freeform 712">
              <a:extLst>
                <a:ext uri="{FF2B5EF4-FFF2-40B4-BE49-F238E27FC236}">
                  <a16:creationId xmlns:a16="http://schemas.microsoft.com/office/drawing/2014/main" id="{15D6F3A6-1290-40C9-5924-2675FBA4DB18}"/>
                </a:ext>
              </a:extLst>
            </p:cNvPr>
            <p:cNvSpPr/>
            <p:nvPr/>
          </p:nvSpPr>
          <p:spPr>
            <a:xfrm>
              <a:off x="5186493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4" name="Freeform 713">
              <a:extLst>
                <a:ext uri="{FF2B5EF4-FFF2-40B4-BE49-F238E27FC236}">
                  <a16:creationId xmlns:a16="http://schemas.microsoft.com/office/drawing/2014/main" id="{49459ABE-8EF2-375A-D688-875FDF4A6BB6}"/>
                </a:ext>
              </a:extLst>
            </p:cNvPr>
            <p:cNvSpPr/>
            <p:nvPr/>
          </p:nvSpPr>
          <p:spPr>
            <a:xfrm>
              <a:off x="5189211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5" name="Freeform 714">
              <a:extLst>
                <a:ext uri="{FF2B5EF4-FFF2-40B4-BE49-F238E27FC236}">
                  <a16:creationId xmlns:a16="http://schemas.microsoft.com/office/drawing/2014/main" id="{B831ACC7-4316-35A9-2B11-8A72D405FEC5}"/>
                </a:ext>
              </a:extLst>
            </p:cNvPr>
            <p:cNvSpPr/>
            <p:nvPr/>
          </p:nvSpPr>
          <p:spPr>
            <a:xfrm>
              <a:off x="5191915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6" name="Freeform 715">
              <a:extLst>
                <a:ext uri="{FF2B5EF4-FFF2-40B4-BE49-F238E27FC236}">
                  <a16:creationId xmlns:a16="http://schemas.microsoft.com/office/drawing/2014/main" id="{5F61A130-318E-3719-54FE-3AD64A37EF2D}"/>
                </a:ext>
              </a:extLst>
            </p:cNvPr>
            <p:cNvSpPr/>
            <p:nvPr/>
          </p:nvSpPr>
          <p:spPr>
            <a:xfrm>
              <a:off x="5194633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7" name="Freeform 716">
              <a:extLst>
                <a:ext uri="{FF2B5EF4-FFF2-40B4-BE49-F238E27FC236}">
                  <a16:creationId xmlns:a16="http://schemas.microsoft.com/office/drawing/2014/main" id="{64075D16-9B97-0568-CE01-32C5364C97FD}"/>
                </a:ext>
              </a:extLst>
            </p:cNvPr>
            <p:cNvSpPr/>
            <p:nvPr/>
          </p:nvSpPr>
          <p:spPr>
            <a:xfrm>
              <a:off x="5197337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8" name="Freeform 717">
              <a:extLst>
                <a:ext uri="{FF2B5EF4-FFF2-40B4-BE49-F238E27FC236}">
                  <a16:creationId xmlns:a16="http://schemas.microsoft.com/office/drawing/2014/main" id="{ACB474FC-2ECD-E9B2-54CF-000E75A05916}"/>
                </a:ext>
              </a:extLst>
            </p:cNvPr>
            <p:cNvSpPr/>
            <p:nvPr/>
          </p:nvSpPr>
          <p:spPr>
            <a:xfrm>
              <a:off x="5200056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9" name="Freeform 718">
              <a:extLst>
                <a:ext uri="{FF2B5EF4-FFF2-40B4-BE49-F238E27FC236}">
                  <a16:creationId xmlns:a16="http://schemas.microsoft.com/office/drawing/2014/main" id="{8C5EC0F8-A1A9-2840-D843-C75E1427C28C}"/>
                </a:ext>
              </a:extLst>
            </p:cNvPr>
            <p:cNvSpPr/>
            <p:nvPr/>
          </p:nvSpPr>
          <p:spPr>
            <a:xfrm>
              <a:off x="5202760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0" name="Freeform 719">
              <a:extLst>
                <a:ext uri="{FF2B5EF4-FFF2-40B4-BE49-F238E27FC236}">
                  <a16:creationId xmlns:a16="http://schemas.microsoft.com/office/drawing/2014/main" id="{C5E024F7-DDE3-B766-9B80-D94F15D5D4B1}"/>
                </a:ext>
              </a:extLst>
            </p:cNvPr>
            <p:cNvSpPr/>
            <p:nvPr/>
          </p:nvSpPr>
          <p:spPr>
            <a:xfrm>
              <a:off x="5205478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1" name="Freeform 720">
              <a:extLst>
                <a:ext uri="{FF2B5EF4-FFF2-40B4-BE49-F238E27FC236}">
                  <a16:creationId xmlns:a16="http://schemas.microsoft.com/office/drawing/2014/main" id="{01BF68E2-B04E-FE8E-8319-A4D2D621143C}"/>
                </a:ext>
              </a:extLst>
            </p:cNvPr>
            <p:cNvSpPr/>
            <p:nvPr/>
          </p:nvSpPr>
          <p:spPr>
            <a:xfrm>
              <a:off x="5208182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2" name="Freeform 721">
              <a:extLst>
                <a:ext uri="{FF2B5EF4-FFF2-40B4-BE49-F238E27FC236}">
                  <a16:creationId xmlns:a16="http://schemas.microsoft.com/office/drawing/2014/main" id="{8F673F91-6D77-60D3-1D20-30E7ECB29ABA}"/>
                </a:ext>
              </a:extLst>
            </p:cNvPr>
            <p:cNvSpPr/>
            <p:nvPr/>
          </p:nvSpPr>
          <p:spPr>
            <a:xfrm>
              <a:off x="5210900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3" name="Freeform 722">
              <a:extLst>
                <a:ext uri="{FF2B5EF4-FFF2-40B4-BE49-F238E27FC236}">
                  <a16:creationId xmlns:a16="http://schemas.microsoft.com/office/drawing/2014/main" id="{2125F48E-84E1-112E-F8AB-8F4554D8A231}"/>
                </a:ext>
              </a:extLst>
            </p:cNvPr>
            <p:cNvSpPr/>
            <p:nvPr/>
          </p:nvSpPr>
          <p:spPr>
            <a:xfrm>
              <a:off x="5213604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4" name="Freeform 723">
              <a:extLst>
                <a:ext uri="{FF2B5EF4-FFF2-40B4-BE49-F238E27FC236}">
                  <a16:creationId xmlns:a16="http://schemas.microsoft.com/office/drawing/2014/main" id="{311503A5-6590-BAA1-0E8D-4582C8F8A891}"/>
                </a:ext>
              </a:extLst>
            </p:cNvPr>
            <p:cNvSpPr/>
            <p:nvPr/>
          </p:nvSpPr>
          <p:spPr>
            <a:xfrm>
              <a:off x="5216322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5" name="Freeform 724">
              <a:extLst>
                <a:ext uri="{FF2B5EF4-FFF2-40B4-BE49-F238E27FC236}">
                  <a16:creationId xmlns:a16="http://schemas.microsoft.com/office/drawing/2014/main" id="{7847EF35-262E-985A-3189-278811BE6924}"/>
                </a:ext>
              </a:extLst>
            </p:cNvPr>
            <p:cNvSpPr/>
            <p:nvPr/>
          </p:nvSpPr>
          <p:spPr>
            <a:xfrm>
              <a:off x="5219040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6" name="Freeform 725">
              <a:extLst>
                <a:ext uri="{FF2B5EF4-FFF2-40B4-BE49-F238E27FC236}">
                  <a16:creationId xmlns:a16="http://schemas.microsoft.com/office/drawing/2014/main" id="{0252B20F-A57E-4015-2075-C370105F16B2}"/>
                </a:ext>
              </a:extLst>
            </p:cNvPr>
            <p:cNvSpPr/>
            <p:nvPr/>
          </p:nvSpPr>
          <p:spPr>
            <a:xfrm>
              <a:off x="5221744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7" name="Freeform 726">
              <a:extLst>
                <a:ext uri="{FF2B5EF4-FFF2-40B4-BE49-F238E27FC236}">
                  <a16:creationId xmlns:a16="http://schemas.microsoft.com/office/drawing/2014/main" id="{363F3A95-7C48-6FB9-E7D0-4F6AA1EA3F2D}"/>
                </a:ext>
              </a:extLst>
            </p:cNvPr>
            <p:cNvSpPr/>
            <p:nvPr/>
          </p:nvSpPr>
          <p:spPr>
            <a:xfrm>
              <a:off x="5224462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8" name="Freeform 727">
              <a:extLst>
                <a:ext uri="{FF2B5EF4-FFF2-40B4-BE49-F238E27FC236}">
                  <a16:creationId xmlns:a16="http://schemas.microsoft.com/office/drawing/2014/main" id="{5A8B5FFD-2897-9258-3600-B44B847040BF}"/>
                </a:ext>
              </a:extLst>
            </p:cNvPr>
            <p:cNvSpPr/>
            <p:nvPr/>
          </p:nvSpPr>
          <p:spPr>
            <a:xfrm>
              <a:off x="5227166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9" name="Freeform 728">
              <a:extLst>
                <a:ext uri="{FF2B5EF4-FFF2-40B4-BE49-F238E27FC236}">
                  <a16:creationId xmlns:a16="http://schemas.microsoft.com/office/drawing/2014/main" id="{9FC92872-41B5-1304-1125-3F8290BE18F3}"/>
                </a:ext>
              </a:extLst>
            </p:cNvPr>
            <p:cNvSpPr/>
            <p:nvPr/>
          </p:nvSpPr>
          <p:spPr>
            <a:xfrm>
              <a:off x="5229885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0" name="Freeform 729">
              <a:extLst>
                <a:ext uri="{FF2B5EF4-FFF2-40B4-BE49-F238E27FC236}">
                  <a16:creationId xmlns:a16="http://schemas.microsoft.com/office/drawing/2014/main" id="{20E60F65-E1C1-00B9-A575-3C3721AC4639}"/>
                </a:ext>
              </a:extLst>
            </p:cNvPr>
            <p:cNvSpPr/>
            <p:nvPr/>
          </p:nvSpPr>
          <p:spPr>
            <a:xfrm>
              <a:off x="5232589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1" name="Freeform 730">
              <a:extLst>
                <a:ext uri="{FF2B5EF4-FFF2-40B4-BE49-F238E27FC236}">
                  <a16:creationId xmlns:a16="http://schemas.microsoft.com/office/drawing/2014/main" id="{7D72F4E1-4A03-43F8-7177-4DA7625763DA}"/>
                </a:ext>
              </a:extLst>
            </p:cNvPr>
            <p:cNvSpPr/>
            <p:nvPr/>
          </p:nvSpPr>
          <p:spPr>
            <a:xfrm>
              <a:off x="5235307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2" name="Freeform 731">
              <a:extLst>
                <a:ext uri="{FF2B5EF4-FFF2-40B4-BE49-F238E27FC236}">
                  <a16:creationId xmlns:a16="http://schemas.microsoft.com/office/drawing/2014/main" id="{0ADE6E4B-3B14-CDDF-5407-B9B37A9AD68C}"/>
                </a:ext>
              </a:extLst>
            </p:cNvPr>
            <p:cNvSpPr/>
            <p:nvPr/>
          </p:nvSpPr>
          <p:spPr>
            <a:xfrm>
              <a:off x="5238011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3" name="Freeform 732">
              <a:extLst>
                <a:ext uri="{FF2B5EF4-FFF2-40B4-BE49-F238E27FC236}">
                  <a16:creationId xmlns:a16="http://schemas.microsoft.com/office/drawing/2014/main" id="{FC1554DF-A38C-E6AD-676E-21B77C83DE78}"/>
                </a:ext>
              </a:extLst>
            </p:cNvPr>
            <p:cNvSpPr/>
            <p:nvPr/>
          </p:nvSpPr>
          <p:spPr>
            <a:xfrm>
              <a:off x="5240729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4" name="Freeform 733">
              <a:extLst>
                <a:ext uri="{FF2B5EF4-FFF2-40B4-BE49-F238E27FC236}">
                  <a16:creationId xmlns:a16="http://schemas.microsoft.com/office/drawing/2014/main" id="{CA83DDDE-E404-8525-AD27-8312ABFA08DE}"/>
                </a:ext>
              </a:extLst>
            </p:cNvPr>
            <p:cNvSpPr/>
            <p:nvPr/>
          </p:nvSpPr>
          <p:spPr>
            <a:xfrm>
              <a:off x="5243433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5" name="Freeform 734">
              <a:extLst>
                <a:ext uri="{FF2B5EF4-FFF2-40B4-BE49-F238E27FC236}">
                  <a16:creationId xmlns:a16="http://schemas.microsoft.com/office/drawing/2014/main" id="{35D4CA6E-55D8-0360-DD9A-CB9284E7767E}"/>
                </a:ext>
              </a:extLst>
            </p:cNvPr>
            <p:cNvSpPr/>
            <p:nvPr/>
          </p:nvSpPr>
          <p:spPr>
            <a:xfrm>
              <a:off x="5246151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6" name="Freeform 735">
              <a:extLst>
                <a:ext uri="{FF2B5EF4-FFF2-40B4-BE49-F238E27FC236}">
                  <a16:creationId xmlns:a16="http://schemas.microsoft.com/office/drawing/2014/main" id="{34912016-C0D6-CA0C-BB32-22B110ED8A4F}"/>
                </a:ext>
              </a:extLst>
            </p:cNvPr>
            <p:cNvSpPr/>
            <p:nvPr/>
          </p:nvSpPr>
          <p:spPr>
            <a:xfrm>
              <a:off x="5248855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7" name="Freeform 736">
              <a:extLst>
                <a:ext uri="{FF2B5EF4-FFF2-40B4-BE49-F238E27FC236}">
                  <a16:creationId xmlns:a16="http://schemas.microsoft.com/office/drawing/2014/main" id="{CD4642F2-38F7-6116-A190-3CAB0CF90909}"/>
                </a:ext>
              </a:extLst>
            </p:cNvPr>
            <p:cNvSpPr/>
            <p:nvPr/>
          </p:nvSpPr>
          <p:spPr>
            <a:xfrm>
              <a:off x="5251573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8" name="Freeform 737">
              <a:extLst>
                <a:ext uri="{FF2B5EF4-FFF2-40B4-BE49-F238E27FC236}">
                  <a16:creationId xmlns:a16="http://schemas.microsoft.com/office/drawing/2014/main" id="{25DDFF24-3E64-D676-E18D-6B373055994D}"/>
                </a:ext>
              </a:extLst>
            </p:cNvPr>
            <p:cNvSpPr/>
            <p:nvPr/>
          </p:nvSpPr>
          <p:spPr>
            <a:xfrm>
              <a:off x="5254292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9" name="Freeform 738">
              <a:extLst>
                <a:ext uri="{FF2B5EF4-FFF2-40B4-BE49-F238E27FC236}">
                  <a16:creationId xmlns:a16="http://schemas.microsoft.com/office/drawing/2014/main" id="{650293EF-8012-90CF-B38D-E8D8130A93F9}"/>
                </a:ext>
              </a:extLst>
            </p:cNvPr>
            <p:cNvSpPr/>
            <p:nvPr/>
          </p:nvSpPr>
          <p:spPr>
            <a:xfrm>
              <a:off x="5256996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0" name="Freeform 739">
              <a:extLst>
                <a:ext uri="{FF2B5EF4-FFF2-40B4-BE49-F238E27FC236}">
                  <a16:creationId xmlns:a16="http://schemas.microsoft.com/office/drawing/2014/main" id="{596400CD-0589-0346-130C-9052CDD8584F}"/>
                </a:ext>
              </a:extLst>
            </p:cNvPr>
            <p:cNvSpPr/>
            <p:nvPr/>
          </p:nvSpPr>
          <p:spPr>
            <a:xfrm>
              <a:off x="5259714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1" name="Freeform 740">
              <a:extLst>
                <a:ext uri="{FF2B5EF4-FFF2-40B4-BE49-F238E27FC236}">
                  <a16:creationId xmlns:a16="http://schemas.microsoft.com/office/drawing/2014/main" id="{498ACF51-2440-46F2-BDE3-CEF53653496B}"/>
                </a:ext>
              </a:extLst>
            </p:cNvPr>
            <p:cNvSpPr/>
            <p:nvPr/>
          </p:nvSpPr>
          <p:spPr>
            <a:xfrm>
              <a:off x="5262418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2" name="Freeform 741">
              <a:extLst>
                <a:ext uri="{FF2B5EF4-FFF2-40B4-BE49-F238E27FC236}">
                  <a16:creationId xmlns:a16="http://schemas.microsoft.com/office/drawing/2014/main" id="{45D1584B-EE7B-C17D-DCC0-E65E44215FC1}"/>
                </a:ext>
              </a:extLst>
            </p:cNvPr>
            <p:cNvSpPr/>
            <p:nvPr/>
          </p:nvSpPr>
          <p:spPr>
            <a:xfrm>
              <a:off x="5265136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3" name="Freeform 742">
              <a:extLst>
                <a:ext uri="{FF2B5EF4-FFF2-40B4-BE49-F238E27FC236}">
                  <a16:creationId xmlns:a16="http://schemas.microsoft.com/office/drawing/2014/main" id="{357CDABA-BD29-5F1C-5F6D-C28B8CCB7F0B}"/>
                </a:ext>
              </a:extLst>
            </p:cNvPr>
            <p:cNvSpPr/>
            <p:nvPr/>
          </p:nvSpPr>
          <p:spPr>
            <a:xfrm>
              <a:off x="5267840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4" name="Freeform 743">
              <a:extLst>
                <a:ext uri="{FF2B5EF4-FFF2-40B4-BE49-F238E27FC236}">
                  <a16:creationId xmlns:a16="http://schemas.microsoft.com/office/drawing/2014/main" id="{48CB558D-E62D-F33F-5757-8F93C3516A1D}"/>
                </a:ext>
              </a:extLst>
            </p:cNvPr>
            <p:cNvSpPr/>
            <p:nvPr/>
          </p:nvSpPr>
          <p:spPr>
            <a:xfrm>
              <a:off x="5270558" y="3544745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091" name="Group 1090">
            <a:extLst>
              <a:ext uri="{FF2B5EF4-FFF2-40B4-BE49-F238E27FC236}">
                <a16:creationId xmlns:a16="http://schemas.microsoft.com/office/drawing/2014/main" id="{C64448B1-B199-FFF2-786B-85491B9B5ACD}"/>
              </a:ext>
            </a:extLst>
          </p:cNvPr>
          <p:cNvGrpSpPr/>
          <p:nvPr/>
        </p:nvGrpSpPr>
        <p:grpSpPr>
          <a:xfrm>
            <a:off x="7566108" y="2251266"/>
            <a:ext cx="377462" cy="41202"/>
            <a:chOff x="5273262" y="3245923"/>
            <a:chExt cx="377462" cy="41202"/>
          </a:xfrm>
        </p:grpSpPr>
        <p:sp>
          <p:nvSpPr>
            <p:cNvPr id="745" name="Freeform 744">
              <a:extLst>
                <a:ext uri="{FF2B5EF4-FFF2-40B4-BE49-F238E27FC236}">
                  <a16:creationId xmlns:a16="http://schemas.microsoft.com/office/drawing/2014/main" id="{D67C709C-A1DE-4A9D-0BFA-23A219C7F08B}"/>
                </a:ext>
              </a:extLst>
            </p:cNvPr>
            <p:cNvSpPr/>
            <p:nvPr/>
          </p:nvSpPr>
          <p:spPr>
            <a:xfrm>
              <a:off x="5273262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6" name="Freeform 745">
              <a:extLst>
                <a:ext uri="{FF2B5EF4-FFF2-40B4-BE49-F238E27FC236}">
                  <a16:creationId xmlns:a16="http://schemas.microsoft.com/office/drawing/2014/main" id="{3A756E66-48EC-023B-E235-711D5DB7ABE8}"/>
                </a:ext>
              </a:extLst>
            </p:cNvPr>
            <p:cNvSpPr/>
            <p:nvPr/>
          </p:nvSpPr>
          <p:spPr>
            <a:xfrm>
              <a:off x="5275980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7" name="Freeform 746">
              <a:extLst>
                <a:ext uri="{FF2B5EF4-FFF2-40B4-BE49-F238E27FC236}">
                  <a16:creationId xmlns:a16="http://schemas.microsoft.com/office/drawing/2014/main" id="{17350728-A95F-B2FD-BF23-C7D2A00292D9}"/>
                </a:ext>
              </a:extLst>
            </p:cNvPr>
            <p:cNvSpPr/>
            <p:nvPr/>
          </p:nvSpPr>
          <p:spPr>
            <a:xfrm>
              <a:off x="5278684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8" name="Freeform 747">
              <a:extLst>
                <a:ext uri="{FF2B5EF4-FFF2-40B4-BE49-F238E27FC236}">
                  <a16:creationId xmlns:a16="http://schemas.microsoft.com/office/drawing/2014/main" id="{0491DD93-0195-B3D1-9D31-C90B7B048284}"/>
                </a:ext>
              </a:extLst>
            </p:cNvPr>
            <p:cNvSpPr/>
            <p:nvPr/>
          </p:nvSpPr>
          <p:spPr>
            <a:xfrm>
              <a:off x="5281402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9" name="Freeform 748">
              <a:extLst>
                <a:ext uri="{FF2B5EF4-FFF2-40B4-BE49-F238E27FC236}">
                  <a16:creationId xmlns:a16="http://schemas.microsoft.com/office/drawing/2014/main" id="{66BC02EC-377C-D1BC-6CD1-352FF592638D}"/>
                </a:ext>
              </a:extLst>
            </p:cNvPr>
            <p:cNvSpPr/>
            <p:nvPr/>
          </p:nvSpPr>
          <p:spPr>
            <a:xfrm>
              <a:off x="5284121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0" name="Freeform 749">
              <a:extLst>
                <a:ext uri="{FF2B5EF4-FFF2-40B4-BE49-F238E27FC236}">
                  <a16:creationId xmlns:a16="http://schemas.microsoft.com/office/drawing/2014/main" id="{74F56AE0-D5E8-F422-0048-0F44D0742CD6}"/>
                </a:ext>
              </a:extLst>
            </p:cNvPr>
            <p:cNvSpPr/>
            <p:nvPr/>
          </p:nvSpPr>
          <p:spPr>
            <a:xfrm>
              <a:off x="5286825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1" name="Freeform 750">
              <a:extLst>
                <a:ext uri="{FF2B5EF4-FFF2-40B4-BE49-F238E27FC236}">
                  <a16:creationId xmlns:a16="http://schemas.microsoft.com/office/drawing/2014/main" id="{2862FE12-2FEC-2F42-4C55-0398D5F177B1}"/>
                </a:ext>
              </a:extLst>
            </p:cNvPr>
            <p:cNvSpPr/>
            <p:nvPr/>
          </p:nvSpPr>
          <p:spPr>
            <a:xfrm>
              <a:off x="5289543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2" name="Freeform 751">
              <a:extLst>
                <a:ext uri="{FF2B5EF4-FFF2-40B4-BE49-F238E27FC236}">
                  <a16:creationId xmlns:a16="http://schemas.microsoft.com/office/drawing/2014/main" id="{ECC80300-33DA-7D28-0A57-9AA76AE30A50}"/>
                </a:ext>
              </a:extLst>
            </p:cNvPr>
            <p:cNvSpPr/>
            <p:nvPr/>
          </p:nvSpPr>
          <p:spPr>
            <a:xfrm>
              <a:off x="5292247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3" name="Freeform 752">
              <a:extLst>
                <a:ext uri="{FF2B5EF4-FFF2-40B4-BE49-F238E27FC236}">
                  <a16:creationId xmlns:a16="http://schemas.microsoft.com/office/drawing/2014/main" id="{0330974F-6BBC-F672-9A60-25C8FB719450}"/>
                </a:ext>
              </a:extLst>
            </p:cNvPr>
            <p:cNvSpPr/>
            <p:nvPr/>
          </p:nvSpPr>
          <p:spPr>
            <a:xfrm>
              <a:off x="5294965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4" name="Freeform 753">
              <a:extLst>
                <a:ext uri="{FF2B5EF4-FFF2-40B4-BE49-F238E27FC236}">
                  <a16:creationId xmlns:a16="http://schemas.microsoft.com/office/drawing/2014/main" id="{079CEBE0-D6E5-277D-1029-B10DE5073B97}"/>
                </a:ext>
              </a:extLst>
            </p:cNvPr>
            <p:cNvSpPr/>
            <p:nvPr/>
          </p:nvSpPr>
          <p:spPr>
            <a:xfrm>
              <a:off x="5297669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5" name="Freeform 754">
              <a:extLst>
                <a:ext uri="{FF2B5EF4-FFF2-40B4-BE49-F238E27FC236}">
                  <a16:creationId xmlns:a16="http://schemas.microsoft.com/office/drawing/2014/main" id="{1B8F2741-714D-FCD2-0B58-A2D3AA0BCEC9}"/>
                </a:ext>
              </a:extLst>
            </p:cNvPr>
            <p:cNvSpPr/>
            <p:nvPr/>
          </p:nvSpPr>
          <p:spPr>
            <a:xfrm>
              <a:off x="5300387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6" name="Freeform 755">
              <a:extLst>
                <a:ext uri="{FF2B5EF4-FFF2-40B4-BE49-F238E27FC236}">
                  <a16:creationId xmlns:a16="http://schemas.microsoft.com/office/drawing/2014/main" id="{9552962A-2E5A-CAC8-982E-8368105D50B6}"/>
                </a:ext>
              </a:extLst>
            </p:cNvPr>
            <p:cNvSpPr/>
            <p:nvPr/>
          </p:nvSpPr>
          <p:spPr>
            <a:xfrm>
              <a:off x="5303091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7" name="Freeform 756">
              <a:extLst>
                <a:ext uri="{FF2B5EF4-FFF2-40B4-BE49-F238E27FC236}">
                  <a16:creationId xmlns:a16="http://schemas.microsoft.com/office/drawing/2014/main" id="{4A6DC572-740E-3A59-F5F9-3DE711521646}"/>
                </a:ext>
              </a:extLst>
            </p:cNvPr>
            <p:cNvSpPr/>
            <p:nvPr/>
          </p:nvSpPr>
          <p:spPr>
            <a:xfrm>
              <a:off x="5305809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8" name="Freeform 757">
              <a:extLst>
                <a:ext uri="{FF2B5EF4-FFF2-40B4-BE49-F238E27FC236}">
                  <a16:creationId xmlns:a16="http://schemas.microsoft.com/office/drawing/2014/main" id="{4EF3E8D2-6B70-A341-8FE2-88FBB3C8911A}"/>
                </a:ext>
              </a:extLst>
            </p:cNvPr>
            <p:cNvSpPr/>
            <p:nvPr/>
          </p:nvSpPr>
          <p:spPr>
            <a:xfrm>
              <a:off x="5308513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9" name="Freeform 758">
              <a:extLst>
                <a:ext uri="{FF2B5EF4-FFF2-40B4-BE49-F238E27FC236}">
                  <a16:creationId xmlns:a16="http://schemas.microsoft.com/office/drawing/2014/main" id="{4CFFE441-CD82-05C9-767F-6FED5783CFE0}"/>
                </a:ext>
              </a:extLst>
            </p:cNvPr>
            <p:cNvSpPr/>
            <p:nvPr/>
          </p:nvSpPr>
          <p:spPr>
            <a:xfrm>
              <a:off x="5311232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0" name="Freeform 759">
              <a:extLst>
                <a:ext uri="{FF2B5EF4-FFF2-40B4-BE49-F238E27FC236}">
                  <a16:creationId xmlns:a16="http://schemas.microsoft.com/office/drawing/2014/main" id="{37AE473E-1DA2-F24D-E759-8387111C392D}"/>
                </a:ext>
              </a:extLst>
            </p:cNvPr>
            <p:cNvSpPr/>
            <p:nvPr/>
          </p:nvSpPr>
          <p:spPr>
            <a:xfrm>
              <a:off x="5313950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1" name="Freeform 760">
              <a:extLst>
                <a:ext uri="{FF2B5EF4-FFF2-40B4-BE49-F238E27FC236}">
                  <a16:creationId xmlns:a16="http://schemas.microsoft.com/office/drawing/2014/main" id="{D72DBBBA-3687-CE27-4C92-637690253236}"/>
                </a:ext>
              </a:extLst>
            </p:cNvPr>
            <p:cNvSpPr/>
            <p:nvPr/>
          </p:nvSpPr>
          <p:spPr>
            <a:xfrm>
              <a:off x="5316654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2" name="Freeform 761">
              <a:extLst>
                <a:ext uri="{FF2B5EF4-FFF2-40B4-BE49-F238E27FC236}">
                  <a16:creationId xmlns:a16="http://schemas.microsoft.com/office/drawing/2014/main" id="{2D9ED5BC-3B1A-0883-50E4-5229C2849E63}"/>
                </a:ext>
              </a:extLst>
            </p:cNvPr>
            <p:cNvSpPr/>
            <p:nvPr/>
          </p:nvSpPr>
          <p:spPr>
            <a:xfrm>
              <a:off x="5319372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3" name="Freeform 762">
              <a:extLst>
                <a:ext uri="{FF2B5EF4-FFF2-40B4-BE49-F238E27FC236}">
                  <a16:creationId xmlns:a16="http://schemas.microsoft.com/office/drawing/2014/main" id="{0A369550-8F52-1552-CAEF-2B4BA10555BC}"/>
                </a:ext>
              </a:extLst>
            </p:cNvPr>
            <p:cNvSpPr/>
            <p:nvPr/>
          </p:nvSpPr>
          <p:spPr>
            <a:xfrm>
              <a:off x="5322076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4" name="Freeform 763">
              <a:extLst>
                <a:ext uri="{FF2B5EF4-FFF2-40B4-BE49-F238E27FC236}">
                  <a16:creationId xmlns:a16="http://schemas.microsoft.com/office/drawing/2014/main" id="{A3A1A895-1050-D022-13A0-B0B60B986F7C}"/>
                </a:ext>
              </a:extLst>
            </p:cNvPr>
            <p:cNvSpPr/>
            <p:nvPr/>
          </p:nvSpPr>
          <p:spPr>
            <a:xfrm>
              <a:off x="5324794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5" name="Freeform 764">
              <a:extLst>
                <a:ext uri="{FF2B5EF4-FFF2-40B4-BE49-F238E27FC236}">
                  <a16:creationId xmlns:a16="http://schemas.microsoft.com/office/drawing/2014/main" id="{52980D55-AAFC-4D2C-ECE3-2F4D9D1FE692}"/>
                </a:ext>
              </a:extLst>
            </p:cNvPr>
            <p:cNvSpPr/>
            <p:nvPr/>
          </p:nvSpPr>
          <p:spPr>
            <a:xfrm>
              <a:off x="5327498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6" name="Freeform 765">
              <a:extLst>
                <a:ext uri="{FF2B5EF4-FFF2-40B4-BE49-F238E27FC236}">
                  <a16:creationId xmlns:a16="http://schemas.microsoft.com/office/drawing/2014/main" id="{3607082D-612C-6E02-6E75-9859397D3DFA}"/>
                </a:ext>
              </a:extLst>
            </p:cNvPr>
            <p:cNvSpPr/>
            <p:nvPr/>
          </p:nvSpPr>
          <p:spPr>
            <a:xfrm>
              <a:off x="5330216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7" name="Freeform 766">
              <a:extLst>
                <a:ext uri="{FF2B5EF4-FFF2-40B4-BE49-F238E27FC236}">
                  <a16:creationId xmlns:a16="http://schemas.microsoft.com/office/drawing/2014/main" id="{CD43B02F-A2C4-EF73-D200-11BC069FB942}"/>
                </a:ext>
              </a:extLst>
            </p:cNvPr>
            <p:cNvSpPr/>
            <p:nvPr/>
          </p:nvSpPr>
          <p:spPr>
            <a:xfrm>
              <a:off x="5332920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8" name="Freeform 767">
              <a:extLst>
                <a:ext uri="{FF2B5EF4-FFF2-40B4-BE49-F238E27FC236}">
                  <a16:creationId xmlns:a16="http://schemas.microsoft.com/office/drawing/2014/main" id="{C9F94AEF-190B-28C3-A0ED-8BAB7254F75A}"/>
                </a:ext>
              </a:extLst>
            </p:cNvPr>
            <p:cNvSpPr/>
            <p:nvPr/>
          </p:nvSpPr>
          <p:spPr>
            <a:xfrm>
              <a:off x="5335638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9" name="Freeform 768">
              <a:extLst>
                <a:ext uri="{FF2B5EF4-FFF2-40B4-BE49-F238E27FC236}">
                  <a16:creationId xmlns:a16="http://schemas.microsoft.com/office/drawing/2014/main" id="{E7A85DDB-5F97-305A-C489-A056BA2E0092}"/>
                </a:ext>
              </a:extLst>
            </p:cNvPr>
            <p:cNvSpPr/>
            <p:nvPr/>
          </p:nvSpPr>
          <p:spPr>
            <a:xfrm>
              <a:off x="5338342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0" name="Freeform 769">
              <a:extLst>
                <a:ext uri="{FF2B5EF4-FFF2-40B4-BE49-F238E27FC236}">
                  <a16:creationId xmlns:a16="http://schemas.microsoft.com/office/drawing/2014/main" id="{83AF1242-1BA7-FA9A-2AFF-CB6A63EE3C2C}"/>
                </a:ext>
              </a:extLst>
            </p:cNvPr>
            <p:cNvSpPr/>
            <p:nvPr/>
          </p:nvSpPr>
          <p:spPr>
            <a:xfrm>
              <a:off x="5341061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1" name="Freeform 770">
              <a:extLst>
                <a:ext uri="{FF2B5EF4-FFF2-40B4-BE49-F238E27FC236}">
                  <a16:creationId xmlns:a16="http://schemas.microsoft.com/office/drawing/2014/main" id="{EFC8E8BB-3208-06D1-931B-F5A1F2CFE136}"/>
                </a:ext>
              </a:extLst>
            </p:cNvPr>
            <p:cNvSpPr/>
            <p:nvPr/>
          </p:nvSpPr>
          <p:spPr>
            <a:xfrm>
              <a:off x="5343779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2" name="Freeform 771">
              <a:extLst>
                <a:ext uri="{FF2B5EF4-FFF2-40B4-BE49-F238E27FC236}">
                  <a16:creationId xmlns:a16="http://schemas.microsoft.com/office/drawing/2014/main" id="{26577FDB-A3BE-0EFB-8DC4-906D1A8D7DFE}"/>
                </a:ext>
              </a:extLst>
            </p:cNvPr>
            <p:cNvSpPr/>
            <p:nvPr/>
          </p:nvSpPr>
          <p:spPr>
            <a:xfrm>
              <a:off x="5346483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6EB6D04C-76FE-1771-0309-87E89F536A83}"/>
                </a:ext>
              </a:extLst>
            </p:cNvPr>
            <p:cNvSpPr/>
            <p:nvPr/>
          </p:nvSpPr>
          <p:spPr>
            <a:xfrm>
              <a:off x="5349201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4" name="Freeform 773">
              <a:extLst>
                <a:ext uri="{FF2B5EF4-FFF2-40B4-BE49-F238E27FC236}">
                  <a16:creationId xmlns:a16="http://schemas.microsoft.com/office/drawing/2014/main" id="{2A695A2A-85FF-0B0D-BA4F-799B4F7507CD}"/>
                </a:ext>
              </a:extLst>
            </p:cNvPr>
            <p:cNvSpPr/>
            <p:nvPr/>
          </p:nvSpPr>
          <p:spPr>
            <a:xfrm>
              <a:off x="5351905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5" name="Freeform 774">
              <a:extLst>
                <a:ext uri="{FF2B5EF4-FFF2-40B4-BE49-F238E27FC236}">
                  <a16:creationId xmlns:a16="http://schemas.microsoft.com/office/drawing/2014/main" id="{F44076B2-7628-B602-5B49-15CF1946BD36}"/>
                </a:ext>
              </a:extLst>
            </p:cNvPr>
            <p:cNvSpPr/>
            <p:nvPr/>
          </p:nvSpPr>
          <p:spPr>
            <a:xfrm>
              <a:off x="5354623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E99EFBC5-43B3-35E9-9F8E-3161F5A78418}"/>
                </a:ext>
              </a:extLst>
            </p:cNvPr>
            <p:cNvSpPr/>
            <p:nvPr/>
          </p:nvSpPr>
          <p:spPr>
            <a:xfrm>
              <a:off x="5357327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7" name="Freeform 776">
              <a:extLst>
                <a:ext uri="{FF2B5EF4-FFF2-40B4-BE49-F238E27FC236}">
                  <a16:creationId xmlns:a16="http://schemas.microsoft.com/office/drawing/2014/main" id="{54892EDE-1F1B-8027-CB47-A15757D42B91}"/>
                </a:ext>
              </a:extLst>
            </p:cNvPr>
            <p:cNvSpPr/>
            <p:nvPr/>
          </p:nvSpPr>
          <p:spPr>
            <a:xfrm>
              <a:off x="5360045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DA057DAC-74AE-A43B-D5FA-5B3C631B3D1D}"/>
                </a:ext>
              </a:extLst>
            </p:cNvPr>
            <p:cNvSpPr/>
            <p:nvPr/>
          </p:nvSpPr>
          <p:spPr>
            <a:xfrm>
              <a:off x="5362749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9" name="Freeform 778">
              <a:extLst>
                <a:ext uri="{FF2B5EF4-FFF2-40B4-BE49-F238E27FC236}">
                  <a16:creationId xmlns:a16="http://schemas.microsoft.com/office/drawing/2014/main" id="{B1E76AB8-45EE-F146-0FC8-B648DB7DA10A}"/>
                </a:ext>
              </a:extLst>
            </p:cNvPr>
            <p:cNvSpPr/>
            <p:nvPr/>
          </p:nvSpPr>
          <p:spPr>
            <a:xfrm>
              <a:off x="5365468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BFC50708-A702-D6D7-023A-C52517041DD4}"/>
                </a:ext>
              </a:extLst>
            </p:cNvPr>
            <p:cNvSpPr/>
            <p:nvPr/>
          </p:nvSpPr>
          <p:spPr>
            <a:xfrm>
              <a:off x="5368171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1" name="Freeform 780">
              <a:extLst>
                <a:ext uri="{FF2B5EF4-FFF2-40B4-BE49-F238E27FC236}">
                  <a16:creationId xmlns:a16="http://schemas.microsoft.com/office/drawing/2014/main" id="{5217DD1A-37B1-CED2-53DE-ABB809C7736F}"/>
                </a:ext>
              </a:extLst>
            </p:cNvPr>
            <p:cNvSpPr/>
            <p:nvPr/>
          </p:nvSpPr>
          <p:spPr>
            <a:xfrm>
              <a:off x="5370890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2" name="Freeform 781">
              <a:extLst>
                <a:ext uri="{FF2B5EF4-FFF2-40B4-BE49-F238E27FC236}">
                  <a16:creationId xmlns:a16="http://schemas.microsoft.com/office/drawing/2014/main" id="{09F48112-1E7D-D3C3-EEDB-0EAE2C3486F0}"/>
                </a:ext>
              </a:extLst>
            </p:cNvPr>
            <p:cNvSpPr/>
            <p:nvPr/>
          </p:nvSpPr>
          <p:spPr>
            <a:xfrm>
              <a:off x="5373594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1D647A26-E24B-81EA-98FD-71ED4A3DCAF6}"/>
                </a:ext>
              </a:extLst>
            </p:cNvPr>
            <p:cNvSpPr/>
            <p:nvPr/>
          </p:nvSpPr>
          <p:spPr>
            <a:xfrm>
              <a:off x="5376312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4" name="Freeform 783">
              <a:extLst>
                <a:ext uri="{FF2B5EF4-FFF2-40B4-BE49-F238E27FC236}">
                  <a16:creationId xmlns:a16="http://schemas.microsoft.com/office/drawing/2014/main" id="{D05456D8-3F8E-AB81-3ADE-8DA507462839}"/>
                </a:ext>
              </a:extLst>
            </p:cNvPr>
            <p:cNvSpPr/>
            <p:nvPr/>
          </p:nvSpPr>
          <p:spPr>
            <a:xfrm>
              <a:off x="5379030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59F2BCBB-8B04-2B04-8CAA-7581C2C6FF23}"/>
                </a:ext>
              </a:extLst>
            </p:cNvPr>
            <p:cNvSpPr/>
            <p:nvPr/>
          </p:nvSpPr>
          <p:spPr>
            <a:xfrm>
              <a:off x="5381734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6" name="Freeform 785">
              <a:extLst>
                <a:ext uri="{FF2B5EF4-FFF2-40B4-BE49-F238E27FC236}">
                  <a16:creationId xmlns:a16="http://schemas.microsoft.com/office/drawing/2014/main" id="{EBE25DEC-D083-3F3D-E1E8-B886B306458E}"/>
                </a:ext>
              </a:extLst>
            </p:cNvPr>
            <p:cNvSpPr/>
            <p:nvPr/>
          </p:nvSpPr>
          <p:spPr>
            <a:xfrm>
              <a:off x="5384452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274EF59E-BD5A-950A-C8BD-A2B01E58D0C1}"/>
                </a:ext>
              </a:extLst>
            </p:cNvPr>
            <p:cNvSpPr/>
            <p:nvPr/>
          </p:nvSpPr>
          <p:spPr>
            <a:xfrm>
              <a:off x="5387156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8" name="Freeform 787">
              <a:extLst>
                <a:ext uri="{FF2B5EF4-FFF2-40B4-BE49-F238E27FC236}">
                  <a16:creationId xmlns:a16="http://schemas.microsoft.com/office/drawing/2014/main" id="{D30DF9B0-4016-E64A-971A-CCC93BE9AE38}"/>
                </a:ext>
              </a:extLst>
            </p:cNvPr>
            <p:cNvSpPr/>
            <p:nvPr/>
          </p:nvSpPr>
          <p:spPr>
            <a:xfrm>
              <a:off x="5389874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59B68036-F046-D7D1-2084-720426A9F3FC}"/>
                </a:ext>
              </a:extLst>
            </p:cNvPr>
            <p:cNvSpPr/>
            <p:nvPr/>
          </p:nvSpPr>
          <p:spPr>
            <a:xfrm>
              <a:off x="5392578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0" name="Freeform 789">
              <a:extLst>
                <a:ext uri="{FF2B5EF4-FFF2-40B4-BE49-F238E27FC236}">
                  <a16:creationId xmlns:a16="http://schemas.microsoft.com/office/drawing/2014/main" id="{E81C7CC8-91AF-230E-4B09-F147E1BDB78B}"/>
                </a:ext>
              </a:extLst>
            </p:cNvPr>
            <p:cNvSpPr/>
            <p:nvPr/>
          </p:nvSpPr>
          <p:spPr>
            <a:xfrm>
              <a:off x="5395297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54017A17-FE11-1EC4-4120-F97EA7F1E6E7}"/>
                </a:ext>
              </a:extLst>
            </p:cNvPr>
            <p:cNvSpPr/>
            <p:nvPr/>
          </p:nvSpPr>
          <p:spPr>
            <a:xfrm>
              <a:off x="5398001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2" name="Freeform 791">
              <a:extLst>
                <a:ext uri="{FF2B5EF4-FFF2-40B4-BE49-F238E27FC236}">
                  <a16:creationId xmlns:a16="http://schemas.microsoft.com/office/drawing/2014/main" id="{46BA2F24-2168-143D-98DF-AF211C8CB5D0}"/>
                </a:ext>
              </a:extLst>
            </p:cNvPr>
            <p:cNvSpPr/>
            <p:nvPr/>
          </p:nvSpPr>
          <p:spPr>
            <a:xfrm>
              <a:off x="5400719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3" name="Freeform 792">
              <a:extLst>
                <a:ext uri="{FF2B5EF4-FFF2-40B4-BE49-F238E27FC236}">
                  <a16:creationId xmlns:a16="http://schemas.microsoft.com/office/drawing/2014/main" id="{F7517DBD-085E-2EC2-E835-95A88FFDB9DE}"/>
                </a:ext>
              </a:extLst>
            </p:cNvPr>
            <p:cNvSpPr/>
            <p:nvPr/>
          </p:nvSpPr>
          <p:spPr>
            <a:xfrm>
              <a:off x="5403423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4" name="Freeform 793">
              <a:extLst>
                <a:ext uri="{FF2B5EF4-FFF2-40B4-BE49-F238E27FC236}">
                  <a16:creationId xmlns:a16="http://schemas.microsoft.com/office/drawing/2014/main" id="{4B342803-E71A-E734-C0F2-FA1A20980630}"/>
                </a:ext>
              </a:extLst>
            </p:cNvPr>
            <p:cNvSpPr/>
            <p:nvPr/>
          </p:nvSpPr>
          <p:spPr>
            <a:xfrm>
              <a:off x="5406141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5" name="Freeform 794">
              <a:extLst>
                <a:ext uri="{FF2B5EF4-FFF2-40B4-BE49-F238E27FC236}">
                  <a16:creationId xmlns:a16="http://schemas.microsoft.com/office/drawing/2014/main" id="{72802D78-0D52-D7E6-461C-1936949AC83B}"/>
                </a:ext>
              </a:extLst>
            </p:cNvPr>
            <p:cNvSpPr/>
            <p:nvPr/>
          </p:nvSpPr>
          <p:spPr>
            <a:xfrm>
              <a:off x="5408859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6" name="Freeform 795">
              <a:extLst>
                <a:ext uri="{FF2B5EF4-FFF2-40B4-BE49-F238E27FC236}">
                  <a16:creationId xmlns:a16="http://schemas.microsoft.com/office/drawing/2014/main" id="{F1AE38E8-F923-E0EE-4874-E1D360FF1C5F}"/>
                </a:ext>
              </a:extLst>
            </p:cNvPr>
            <p:cNvSpPr/>
            <p:nvPr/>
          </p:nvSpPr>
          <p:spPr>
            <a:xfrm>
              <a:off x="5411563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6BC9BEFB-2FD5-A109-8DE4-2A9001E4085C}"/>
                </a:ext>
              </a:extLst>
            </p:cNvPr>
            <p:cNvSpPr/>
            <p:nvPr/>
          </p:nvSpPr>
          <p:spPr>
            <a:xfrm>
              <a:off x="5414281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8" name="Freeform 797">
              <a:extLst>
                <a:ext uri="{FF2B5EF4-FFF2-40B4-BE49-F238E27FC236}">
                  <a16:creationId xmlns:a16="http://schemas.microsoft.com/office/drawing/2014/main" id="{88BB682C-7EA6-8A3B-228C-580E55D95CB7}"/>
                </a:ext>
              </a:extLst>
            </p:cNvPr>
            <p:cNvSpPr/>
            <p:nvPr/>
          </p:nvSpPr>
          <p:spPr>
            <a:xfrm>
              <a:off x="5416985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9" name="Freeform 798">
              <a:extLst>
                <a:ext uri="{FF2B5EF4-FFF2-40B4-BE49-F238E27FC236}">
                  <a16:creationId xmlns:a16="http://schemas.microsoft.com/office/drawing/2014/main" id="{C9B88D81-79BF-939E-594A-AC1EF9855572}"/>
                </a:ext>
              </a:extLst>
            </p:cNvPr>
            <p:cNvSpPr/>
            <p:nvPr/>
          </p:nvSpPr>
          <p:spPr>
            <a:xfrm>
              <a:off x="5419704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0" name="Freeform 799">
              <a:extLst>
                <a:ext uri="{FF2B5EF4-FFF2-40B4-BE49-F238E27FC236}">
                  <a16:creationId xmlns:a16="http://schemas.microsoft.com/office/drawing/2014/main" id="{8F02E856-042B-F079-C2E3-86DBB8520732}"/>
                </a:ext>
              </a:extLst>
            </p:cNvPr>
            <p:cNvSpPr/>
            <p:nvPr/>
          </p:nvSpPr>
          <p:spPr>
            <a:xfrm>
              <a:off x="5422407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DD02FB7E-BA6E-5ED6-A8B8-34F9174F9F9D}"/>
                </a:ext>
              </a:extLst>
            </p:cNvPr>
            <p:cNvSpPr/>
            <p:nvPr/>
          </p:nvSpPr>
          <p:spPr>
            <a:xfrm>
              <a:off x="5425126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2" name="Freeform 801">
              <a:extLst>
                <a:ext uri="{FF2B5EF4-FFF2-40B4-BE49-F238E27FC236}">
                  <a16:creationId xmlns:a16="http://schemas.microsoft.com/office/drawing/2014/main" id="{0DA01EED-C452-9511-F450-8088307D00B1}"/>
                </a:ext>
              </a:extLst>
            </p:cNvPr>
            <p:cNvSpPr/>
            <p:nvPr/>
          </p:nvSpPr>
          <p:spPr>
            <a:xfrm>
              <a:off x="5427830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16470E65-6B3B-EC5B-1A2C-7D7FFA247E80}"/>
                </a:ext>
              </a:extLst>
            </p:cNvPr>
            <p:cNvSpPr/>
            <p:nvPr/>
          </p:nvSpPr>
          <p:spPr>
            <a:xfrm>
              <a:off x="5430548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4" name="Freeform 803">
              <a:extLst>
                <a:ext uri="{FF2B5EF4-FFF2-40B4-BE49-F238E27FC236}">
                  <a16:creationId xmlns:a16="http://schemas.microsoft.com/office/drawing/2014/main" id="{BC3635D4-0108-158D-9AFF-DA9AE1E94973}"/>
                </a:ext>
              </a:extLst>
            </p:cNvPr>
            <p:cNvSpPr/>
            <p:nvPr/>
          </p:nvSpPr>
          <p:spPr>
            <a:xfrm>
              <a:off x="5433252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975E36CD-74C2-1EE1-3AE3-17AF7D644CD8}"/>
                </a:ext>
              </a:extLst>
            </p:cNvPr>
            <p:cNvSpPr/>
            <p:nvPr/>
          </p:nvSpPr>
          <p:spPr>
            <a:xfrm>
              <a:off x="5435970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6" name="Freeform 805">
              <a:extLst>
                <a:ext uri="{FF2B5EF4-FFF2-40B4-BE49-F238E27FC236}">
                  <a16:creationId xmlns:a16="http://schemas.microsoft.com/office/drawing/2014/main" id="{F6E8A939-27E6-B1E4-07BA-A4E05249E820}"/>
                </a:ext>
              </a:extLst>
            </p:cNvPr>
            <p:cNvSpPr/>
            <p:nvPr/>
          </p:nvSpPr>
          <p:spPr>
            <a:xfrm>
              <a:off x="5438688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800C6F65-79D4-FCF9-962E-14143E9F1A71}"/>
                </a:ext>
              </a:extLst>
            </p:cNvPr>
            <p:cNvSpPr/>
            <p:nvPr/>
          </p:nvSpPr>
          <p:spPr>
            <a:xfrm>
              <a:off x="5441392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8" name="Freeform 807">
              <a:extLst>
                <a:ext uri="{FF2B5EF4-FFF2-40B4-BE49-F238E27FC236}">
                  <a16:creationId xmlns:a16="http://schemas.microsoft.com/office/drawing/2014/main" id="{54676D54-1F19-A66A-2D46-99A391E473AD}"/>
                </a:ext>
              </a:extLst>
            </p:cNvPr>
            <p:cNvSpPr/>
            <p:nvPr/>
          </p:nvSpPr>
          <p:spPr>
            <a:xfrm>
              <a:off x="5444110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9" name="Freeform 808">
              <a:extLst>
                <a:ext uri="{FF2B5EF4-FFF2-40B4-BE49-F238E27FC236}">
                  <a16:creationId xmlns:a16="http://schemas.microsoft.com/office/drawing/2014/main" id="{090F2C94-1999-2555-3E81-B73E3F19805E}"/>
                </a:ext>
              </a:extLst>
            </p:cNvPr>
            <p:cNvSpPr/>
            <p:nvPr/>
          </p:nvSpPr>
          <p:spPr>
            <a:xfrm>
              <a:off x="5446814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6FF5AE57-1E8A-9FAF-A2F4-DA01C71D1E88}"/>
                </a:ext>
              </a:extLst>
            </p:cNvPr>
            <p:cNvSpPr/>
            <p:nvPr/>
          </p:nvSpPr>
          <p:spPr>
            <a:xfrm>
              <a:off x="5449533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1" name="Freeform 810">
              <a:extLst>
                <a:ext uri="{FF2B5EF4-FFF2-40B4-BE49-F238E27FC236}">
                  <a16:creationId xmlns:a16="http://schemas.microsoft.com/office/drawing/2014/main" id="{0764C18F-8F7B-64DD-316B-BAD9A813304C}"/>
                </a:ext>
              </a:extLst>
            </p:cNvPr>
            <p:cNvSpPr/>
            <p:nvPr/>
          </p:nvSpPr>
          <p:spPr>
            <a:xfrm>
              <a:off x="5452237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FC3A479C-F964-BD43-7121-ABEDAA9B4CAF}"/>
                </a:ext>
              </a:extLst>
            </p:cNvPr>
            <p:cNvSpPr/>
            <p:nvPr/>
          </p:nvSpPr>
          <p:spPr>
            <a:xfrm>
              <a:off x="5454955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3" name="Freeform 812">
              <a:extLst>
                <a:ext uri="{FF2B5EF4-FFF2-40B4-BE49-F238E27FC236}">
                  <a16:creationId xmlns:a16="http://schemas.microsoft.com/office/drawing/2014/main" id="{5BCC2454-A998-F03C-6494-DCBFE0447AC5}"/>
                </a:ext>
              </a:extLst>
            </p:cNvPr>
            <p:cNvSpPr/>
            <p:nvPr/>
          </p:nvSpPr>
          <p:spPr>
            <a:xfrm>
              <a:off x="5457659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0597E9DD-402E-B3F1-F344-7D86E2EF73E7}"/>
                </a:ext>
              </a:extLst>
            </p:cNvPr>
            <p:cNvSpPr/>
            <p:nvPr/>
          </p:nvSpPr>
          <p:spPr>
            <a:xfrm>
              <a:off x="5460377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5" name="Freeform 814">
              <a:extLst>
                <a:ext uri="{FF2B5EF4-FFF2-40B4-BE49-F238E27FC236}">
                  <a16:creationId xmlns:a16="http://schemas.microsoft.com/office/drawing/2014/main" id="{3952E14D-322A-B514-D96A-1F24C67DF6DE}"/>
                </a:ext>
              </a:extLst>
            </p:cNvPr>
            <p:cNvSpPr/>
            <p:nvPr/>
          </p:nvSpPr>
          <p:spPr>
            <a:xfrm>
              <a:off x="5463081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6" name="Freeform 815">
              <a:extLst>
                <a:ext uri="{FF2B5EF4-FFF2-40B4-BE49-F238E27FC236}">
                  <a16:creationId xmlns:a16="http://schemas.microsoft.com/office/drawing/2014/main" id="{5F2DDC79-0D78-7B19-5A6A-CF80ABDF4DC0}"/>
                </a:ext>
              </a:extLst>
            </p:cNvPr>
            <p:cNvSpPr/>
            <p:nvPr/>
          </p:nvSpPr>
          <p:spPr>
            <a:xfrm>
              <a:off x="5465799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7" name="Freeform 816">
              <a:extLst>
                <a:ext uri="{FF2B5EF4-FFF2-40B4-BE49-F238E27FC236}">
                  <a16:creationId xmlns:a16="http://schemas.microsoft.com/office/drawing/2014/main" id="{1FA3570F-27D4-7825-2788-F0A2E9908499}"/>
                </a:ext>
              </a:extLst>
            </p:cNvPr>
            <p:cNvSpPr/>
            <p:nvPr/>
          </p:nvSpPr>
          <p:spPr>
            <a:xfrm>
              <a:off x="5468517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8" name="Freeform 817">
              <a:extLst>
                <a:ext uri="{FF2B5EF4-FFF2-40B4-BE49-F238E27FC236}">
                  <a16:creationId xmlns:a16="http://schemas.microsoft.com/office/drawing/2014/main" id="{B9D5BC11-9741-FC0B-D40C-23DD42C85E6E}"/>
                </a:ext>
              </a:extLst>
            </p:cNvPr>
            <p:cNvSpPr/>
            <p:nvPr/>
          </p:nvSpPr>
          <p:spPr>
            <a:xfrm>
              <a:off x="5471221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9" name="Freeform 818">
              <a:extLst>
                <a:ext uri="{FF2B5EF4-FFF2-40B4-BE49-F238E27FC236}">
                  <a16:creationId xmlns:a16="http://schemas.microsoft.com/office/drawing/2014/main" id="{EFAF9E74-30C6-57F6-1CDD-1212FC07AB16}"/>
                </a:ext>
              </a:extLst>
            </p:cNvPr>
            <p:cNvSpPr/>
            <p:nvPr/>
          </p:nvSpPr>
          <p:spPr>
            <a:xfrm>
              <a:off x="5473940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0" name="Freeform 819">
              <a:extLst>
                <a:ext uri="{FF2B5EF4-FFF2-40B4-BE49-F238E27FC236}">
                  <a16:creationId xmlns:a16="http://schemas.microsoft.com/office/drawing/2014/main" id="{CA1FE9A1-BBC3-8549-00BA-09FDDA757D4F}"/>
                </a:ext>
              </a:extLst>
            </p:cNvPr>
            <p:cNvSpPr/>
            <p:nvPr/>
          </p:nvSpPr>
          <p:spPr>
            <a:xfrm>
              <a:off x="5476643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1" name="Freeform 820">
              <a:extLst>
                <a:ext uri="{FF2B5EF4-FFF2-40B4-BE49-F238E27FC236}">
                  <a16:creationId xmlns:a16="http://schemas.microsoft.com/office/drawing/2014/main" id="{1A4C248C-3E1A-783A-1C83-F813E361AE00}"/>
                </a:ext>
              </a:extLst>
            </p:cNvPr>
            <p:cNvSpPr/>
            <p:nvPr/>
          </p:nvSpPr>
          <p:spPr>
            <a:xfrm>
              <a:off x="5479362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2" name="Freeform 821">
              <a:extLst>
                <a:ext uri="{FF2B5EF4-FFF2-40B4-BE49-F238E27FC236}">
                  <a16:creationId xmlns:a16="http://schemas.microsoft.com/office/drawing/2014/main" id="{AC3A26BD-E64E-E2FD-6629-E582BC3B4FB5}"/>
                </a:ext>
              </a:extLst>
            </p:cNvPr>
            <p:cNvSpPr/>
            <p:nvPr/>
          </p:nvSpPr>
          <p:spPr>
            <a:xfrm>
              <a:off x="5482066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3" name="Freeform 822">
              <a:extLst>
                <a:ext uri="{FF2B5EF4-FFF2-40B4-BE49-F238E27FC236}">
                  <a16:creationId xmlns:a16="http://schemas.microsoft.com/office/drawing/2014/main" id="{1E4BF095-2F2D-C5E3-C89A-BD7E6FBFCBCE}"/>
                </a:ext>
              </a:extLst>
            </p:cNvPr>
            <p:cNvSpPr/>
            <p:nvPr/>
          </p:nvSpPr>
          <p:spPr>
            <a:xfrm>
              <a:off x="5484784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4" name="Freeform 823">
              <a:extLst>
                <a:ext uri="{FF2B5EF4-FFF2-40B4-BE49-F238E27FC236}">
                  <a16:creationId xmlns:a16="http://schemas.microsoft.com/office/drawing/2014/main" id="{F483AC0F-310F-EDB4-B442-22607FB5510E}"/>
                </a:ext>
              </a:extLst>
            </p:cNvPr>
            <p:cNvSpPr/>
            <p:nvPr/>
          </p:nvSpPr>
          <p:spPr>
            <a:xfrm>
              <a:off x="5487488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5" name="Freeform 824">
              <a:extLst>
                <a:ext uri="{FF2B5EF4-FFF2-40B4-BE49-F238E27FC236}">
                  <a16:creationId xmlns:a16="http://schemas.microsoft.com/office/drawing/2014/main" id="{37F5E027-F535-9016-1043-195668D6EAB1}"/>
                </a:ext>
              </a:extLst>
            </p:cNvPr>
            <p:cNvSpPr/>
            <p:nvPr/>
          </p:nvSpPr>
          <p:spPr>
            <a:xfrm>
              <a:off x="5490206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6" name="Freeform 825">
              <a:extLst>
                <a:ext uri="{FF2B5EF4-FFF2-40B4-BE49-F238E27FC236}">
                  <a16:creationId xmlns:a16="http://schemas.microsoft.com/office/drawing/2014/main" id="{4CB25227-44A6-96A6-B7BB-069690D07854}"/>
                </a:ext>
              </a:extLst>
            </p:cNvPr>
            <p:cNvSpPr/>
            <p:nvPr/>
          </p:nvSpPr>
          <p:spPr>
            <a:xfrm>
              <a:off x="5492910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7" name="Freeform 826">
              <a:extLst>
                <a:ext uri="{FF2B5EF4-FFF2-40B4-BE49-F238E27FC236}">
                  <a16:creationId xmlns:a16="http://schemas.microsoft.com/office/drawing/2014/main" id="{223024D9-E255-2EC6-7AB4-FB161FF7A076}"/>
                </a:ext>
              </a:extLst>
            </p:cNvPr>
            <p:cNvSpPr/>
            <p:nvPr/>
          </p:nvSpPr>
          <p:spPr>
            <a:xfrm>
              <a:off x="5495628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8" name="Freeform 827">
              <a:extLst>
                <a:ext uri="{FF2B5EF4-FFF2-40B4-BE49-F238E27FC236}">
                  <a16:creationId xmlns:a16="http://schemas.microsoft.com/office/drawing/2014/main" id="{D84BFE24-1FEE-9EB3-7AE5-F513C7CF5584}"/>
                </a:ext>
              </a:extLst>
            </p:cNvPr>
            <p:cNvSpPr/>
            <p:nvPr/>
          </p:nvSpPr>
          <p:spPr>
            <a:xfrm>
              <a:off x="5498332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9" name="Freeform 828">
              <a:extLst>
                <a:ext uri="{FF2B5EF4-FFF2-40B4-BE49-F238E27FC236}">
                  <a16:creationId xmlns:a16="http://schemas.microsoft.com/office/drawing/2014/main" id="{A102F6FD-3C83-2A7B-7C7C-F3356B9062AD}"/>
                </a:ext>
              </a:extLst>
            </p:cNvPr>
            <p:cNvSpPr/>
            <p:nvPr/>
          </p:nvSpPr>
          <p:spPr>
            <a:xfrm>
              <a:off x="5501050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0" name="Freeform 829">
              <a:extLst>
                <a:ext uri="{FF2B5EF4-FFF2-40B4-BE49-F238E27FC236}">
                  <a16:creationId xmlns:a16="http://schemas.microsoft.com/office/drawing/2014/main" id="{D26C1DD7-5B0A-09B6-28C4-C5A1FB5EC223}"/>
                </a:ext>
              </a:extLst>
            </p:cNvPr>
            <p:cNvSpPr/>
            <p:nvPr/>
          </p:nvSpPr>
          <p:spPr>
            <a:xfrm>
              <a:off x="5503769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1" name="Freeform 830">
              <a:extLst>
                <a:ext uri="{FF2B5EF4-FFF2-40B4-BE49-F238E27FC236}">
                  <a16:creationId xmlns:a16="http://schemas.microsoft.com/office/drawing/2014/main" id="{E00DA111-A714-7F18-EE15-AD270DC06486}"/>
                </a:ext>
              </a:extLst>
            </p:cNvPr>
            <p:cNvSpPr/>
            <p:nvPr/>
          </p:nvSpPr>
          <p:spPr>
            <a:xfrm>
              <a:off x="5506473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2" name="Freeform 831">
              <a:extLst>
                <a:ext uri="{FF2B5EF4-FFF2-40B4-BE49-F238E27FC236}">
                  <a16:creationId xmlns:a16="http://schemas.microsoft.com/office/drawing/2014/main" id="{C962C9F4-088E-E8A4-71D5-21851DBCEEA3}"/>
                </a:ext>
              </a:extLst>
            </p:cNvPr>
            <p:cNvSpPr/>
            <p:nvPr/>
          </p:nvSpPr>
          <p:spPr>
            <a:xfrm>
              <a:off x="5509191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3" name="Freeform 832">
              <a:extLst>
                <a:ext uri="{FF2B5EF4-FFF2-40B4-BE49-F238E27FC236}">
                  <a16:creationId xmlns:a16="http://schemas.microsoft.com/office/drawing/2014/main" id="{2DBC4137-848B-AAB7-37B4-83E81C0952EA}"/>
                </a:ext>
              </a:extLst>
            </p:cNvPr>
            <p:cNvSpPr/>
            <p:nvPr/>
          </p:nvSpPr>
          <p:spPr>
            <a:xfrm>
              <a:off x="5511895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4" name="Freeform 833">
              <a:extLst>
                <a:ext uri="{FF2B5EF4-FFF2-40B4-BE49-F238E27FC236}">
                  <a16:creationId xmlns:a16="http://schemas.microsoft.com/office/drawing/2014/main" id="{AB2B800D-BFA3-FEFA-883B-1E5F04089B7A}"/>
                </a:ext>
              </a:extLst>
            </p:cNvPr>
            <p:cNvSpPr/>
            <p:nvPr/>
          </p:nvSpPr>
          <p:spPr>
            <a:xfrm>
              <a:off x="5514613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5" name="Freeform 834">
              <a:extLst>
                <a:ext uri="{FF2B5EF4-FFF2-40B4-BE49-F238E27FC236}">
                  <a16:creationId xmlns:a16="http://schemas.microsoft.com/office/drawing/2014/main" id="{2A4A1E54-786B-C2F1-0A5E-29CD983742BB}"/>
                </a:ext>
              </a:extLst>
            </p:cNvPr>
            <p:cNvSpPr/>
            <p:nvPr/>
          </p:nvSpPr>
          <p:spPr>
            <a:xfrm>
              <a:off x="5517317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6" name="Freeform 835">
              <a:extLst>
                <a:ext uri="{FF2B5EF4-FFF2-40B4-BE49-F238E27FC236}">
                  <a16:creationId xmlns:a16="http://schemas.microsoft.com/office/drawing/2014/main" id="{229B91F8-21C6-8011-5ECB-3459467D4641}"/>
                </a:ext>
              </a:extLst>
            </p:cNvPr>
            <p:cNvSpPr/>
            <p:nvPr/>
          </p:nvSpPr>
          <p:spPr>
            <a:xfrm>
              <a:off x="5520035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7" name="Freeform 836">
              <a:extLst>
                <a:ext uri="{FF2B5EF4-FFF2-40B4-BE49-F238E27FC236}">
                  <a16:creationId xmlns:a16="http://schemas.microsoft.com/office/drawing/2014/main" id="{6DEFA4A8-5409-4FFE-E8D3-5DD024ACA5FA}"/>
                </a:ext>
              </a:extLst>
            </p:cNvPr>
            <p:cNvSpPr/>
            <p:nvPr/>
          </p:nvSpPr>
          <p:spPr>
            <a:xfrm>
              <a:off x="5522739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8" name="Freeform 837">
              <a:extLst>
                <a:ext uri="{FF2B5EF4-FFF2-40B4-BE49-F238E27FC236}">
                  <a16:creationId xmlns:a16="http://schemas.microsoft.com/office/drawing/2014/main" id="{E7BE70F7-57F7-A94A-4CC5-3FDE9D3E066C}"/>
                </a:ext>
              </a:extLst>
            </p:cNvPr>
            <p:cNvSpPr/>
            <p:nvPr/>
          </p:nvSpPr>
          <p:spPr>
            <a:xfrm>
              <a:off x="5525457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9" name="Freeform 838">
              <a:extLst>
                <a:ext uri="{FF2B5EF4-FFF2-40B4-BE49-F238E27FC236}">
                  <a16:creationId xmlns:a16="http://schemas.microsoft.com/office/drawing/2014/main" id="{3D71C877-B957-69EE-7838-0001E9EA01D5}"/>
                </a:ext>
              </a:extLst>
            </p:cNvPr>
            <p:cNvSpPr/>
            <p:nvPr/>
          </p:nvSpPr>
          <p:spPr>
            <a:xfrm>
              <a:off x="5528161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0" name="Freeform 839">
              <a:extLst>
                <a:ext uri="{FF2B5EF4-FFF2-40B4-BE49-F238E27FC236}">
                  <a16:creationId xmlns:a16="http://schemas.microsoft.com/office/drawing/2014/main" id="{1A7FDCBE-3A9B-CE6F-CF17-BEF5C029A27F}"/>
                </a:ext>
              </a:extLst>
            </p:cNvPr>
            <p:cNvSpPr/>
            <p:nvPr/>
          </p:nvSpPr>
          <p:spPr>
            <a:xfrm>
              <a:off x="5530879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1" name="Freeform 840">
              <a:extLst>
                <a:ext uri="{FF2B5EF4-FFF2-40B4-BE49-F238E27FC236}">
                  <a16:creationId xmlns:a16="http://schemas.microsoft.com/office/drawing/2014/main" id="{2A0EA623-2F99-93C2-3B2E-9A5CEBAB062A}"/>
                </a:ext>
              </a:extLst>
            </p:cNvPr>
            <p:cNvSpPr/>
            <p:nvPr/>
          </p:nvSpPr>
          <p:spPr>
            <a:xfrm>
              <a:off x="5533598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2" name="Freeform 841">
              <a:extLst>
                <a:ext uri="{FF2B5EF4-FFF2-40B4-BE49-F238E27FC236}">
                  <a16:creationId xmlns:a16="http://schemas.microsoft.com/office/drawing/2014/main" id="{51535E47-CB48-7691-78F9-47BEE09C2299}"/>
                </a:ext>
              </a:extLst>
            </p:cNvPr>
            <p:cNvSpPr/>
            <p:nvPr/>
          </p:nvSpPr>
          <p:spPr>
            <a:xfrm>
              <a:off x="5536302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3" name="Freeform 842">
              <a:extLst>
                <a:ext uri="{FF2B5EF4-FFF2-40B4-BE49-F238E27FC236}">
                  <a16:creationId xmlns:a16="http://schemas.microsoft.com/office/drawing/2014/main" id="{7DB3429B-ABE4-5D2D-A2D0-F12A00DA5FD3}"/>
                </a:ext>
              </a:extLst>
            </p:cNvPr>
            <p:cNvSpPr/>
            <p:nvPr/>
          </p:nvSpPr>
          <p:spPr>
            <a:xfrm>
              <a:off x="5539020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4" name="Freeform 843">
              <a:extLst>
                <a:ext uri="{FF2B5EF4-FFF2-40B4-BE49-F238E27FC236}">
                  <a16:creationId xmlns:a16="http://schemas.microsoft.com/office/drawing/2014/main" id="{28F1E35C-5D7F-96FB-4C78-FB4DD068E296}"/>
                </a:ext>
              </a:extLst>
            </p:cNvPr>
            <p:cNvSpPr/>
            <p:nvPr/>
          </p:nvSpPr>
          <p:spPr>
            <a:xfrm>
              <a:off x="5541724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5" name="Freeform 844">
              <a:extLst>
                <a:ext uri="{FF2B5EF4-FFF2-40B4-BE49-F238E27FC236}">
                  <a16:creationId xmlns:a16="http://schemas.microsoft.com/office/drawing/2014/main" id="{34F8D3FD-B74E-7205-787B-3BF1691A9F52}"/>
                </a:ext>
              </a:extLst>
            </p:cNvPr>
            <p:cNvSpPr/>
            <p:nvPr/>
          </p:nvSpPr>
          <p:spPr>
            <a:xfrm>
              <a:off x="5544442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6" name="Freeform 845">
              <a:extLst>
                <a:ext uri="{FF2B5EF4-FFF2-40B4-BE49-F238E27FC236}">
                  <a16:creationId xmlns:a16="http://schemas.microsoft.com/office/drawing/2014/main" id="{A019973A-2212-3DE6-934F-10187F471FE3}"/>
                </a:ext>
              </a:extLst>
            </p:cNvPr>
            <p:cNvSpPr/>
            <p:nvPr/>
          </p:nvSpPr>
          <p:spPr>
            <a:xfrm>
              <a:off x="5547146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7" name="Freeform 846">
              <a:extLst>
                <a:ext uri="{FF2B5EF4-FFF2-40B4-BE49-F238E27FC236}">
                  <a16:creationId xmlns:a16="http://schemas.microsoft.com/office/drawing/2014/main" id="{B38128D8-2854-348E-7FF4-0A69E6A7E6E7}"/>
                </a:ext>
              </a:extLst>
            </p:cNvPr>
            <p:cNvSpPr/>
            <p:nvPr/>
          </p:nvSpPr>
          <p:spPr>
            <a:xfrm>
              <a:off x="5549864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8" name="Freeform 847">
              <a:extLst>
                <a:ext uri="{FF2B5EF4-FFF2-40B4-BE49-F238E27FC236}">
                  <a16:creationId xmlns:a16="http://schemas.microsoft.com/office/drawing/2014/main" id="{DAC2D1D5-DBEB-E868-2916-36849C6D5593}"/>
                </a:ext>
              </a:extLst>
            </p:cNvPr>
            <p:cNvSpPr/>
            <p:nvPr/>
          </p:nvSpPr>
          <p:spPr>
            <a:xfrm>
              <a:off x="5552568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9" name="Freeform 848">
              <a:extLst>
                <a:ext uri="{FF2B5EF4-FFF2-40B4-BE49-F238E27FC236}">
                  <a16:creationId xmlns:a16="http://schemas.microsoft.com/office/drawing/2014/main" id="{4DC8AA09-B10D-CD75-B852-2F26640FD1C6}"/>
                </a:ext>
              </a:extLst>
            </p:cNvPr>
            <p:cNvSpPr/>
            <p:nvPr/>
          </p:nvSpPr>
          <p:spPr>
            <a:xfrm>
              <a:off x="5555286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0" name="Freeform 849">
              <a:extLst>
                <a:ext uri="{FF2B5EF4-FFF2-40B4-BE49-F238E27FC236}">
                  <a16:creationId xmlns:a16="http://schemas.microsoft.com/office/drawing/2014/main" id="{5FE3F915-C5C2-67AA-A54C-281DA020B1A6}"/>
                </a:ext>
              </a:extLst>
            </p:cNvPr>
            <p:cNvSpPr/>
            <p:nvPr/>
          </p:nvSpPr>
          <p:spPr>
            <a:xfrm>
              <a:off x="5557990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1" name="Freeform 850">
              <a:extLst>
                <a:ext uri="{FF2B5EF4-FFF2-40B4-BE49-F238E27FC236}">
                  <a16:creationId xmlns:a16="http://schemas.microsoft.com/office/drawing/2014/main" id="{2EC200BF-DB57-837C-F012-C511A14022E0}"/>
                </a:ext>
              </a:extLst>
            </p:cNvPr>
            <p:cNvSpPr/>
            <p:nvPr/>
          </p:nvSpPr>
          <p:spPr>
            <a:xfrm>
              <a:off x="5560709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2" name="Freeform 851">
              <a:extLst>
                <a:ext uri="{FF2B5EF4-FFF2-40B4-BE49-F238E27FC236}">
                  <a16:creationId xmlns:a16="http://schemas.microsoft.com/office/drawing/2014/main" id="{67EC3872-6568-1919-2112-6C2DADE71513}"/>
                </a:ext>
              </a:extLst>
            </p:cNvPr>
            <p:cNvSpPr/>
            <p:nvPr/>
          </p:nvSpPr>
          <p:spPr>
            <a:xfrm>
              <a:off x="5563427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3" name="Freeform 852">
              <a:extLst>
                <a:ext uri="{FF2B5EF4-FFF2-40B4-BE49-F238E27FC236}">
                  <a16:creationId xmlns:a16="http://schemas.microsoft.com/office/drawing/2014/main" id="{EF0844D3-B8C3-538A-8977-F772F7A46D58}"/>
                </a:ext>
              </a:extLst>
            </p:cNvPr>
            <p:cNvSpPr/>
            <p:nvPr/>
          </p:nvSpPr>
          <p:spPr>
            <a:xfrm>
              <a:off x="5566131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4" name="Freeform 853">
              <a:extLst>
                <a:ext uri="{FF2B5EF4-FFF2-40B4-BE49-F238E27FC236}">
                  <a16:creationId xmlns:a16="http://schemas.microsoft.com/office/drawing/2014/main" id="{C2D2A4A3-20BA-1B7E-D20C-2D1B5E2811F2}"/>
                </a:ext>
              </a:extLst>
            </p:cNvPr>
            <p:cNvSpPr/>
            <p:nvPr/>
          </p:nvSpPr>
          <p:spPr>
            <a:xfrm>
              <a:off x="5568849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5" name="Freeform 854">
              <a:extLst>
                <a:ext uri="{FF2B5EF4-FFF2-40B4-BE49-F238E27FC236}">
                  <a16:creationId xmlns:a16="http://schemas.microsoft.com/office/drawing/2014/main" id="{B13DDF72-EBB1-9270-3846-83659627CD69}"/>
                </a:ext>
              </a:extLst>
            </p:cNvPr>
            <p:cNvSpPr/>
            <p:nvPr/>
          </p:nvSpPr>
          <p:spPr>
            <a:xfrm>
              <a:off x="5571553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6" name="Freeform 855">
              <a:extLst>
                <a:ext uri="{FF2B5EF4-FFF2-40B4-BE49-F238E27FC236}">
                  <a16:creationId xmlns:a16="http://schemas.microsoft.com/office/drawing/2014/main" id="{D8B62BC5-1854-6D11-DA80-9B622AED0E54}"/>
                </a:ext>
              </a:extLst>
            </p:cNvPr>
            <p:cNvSpPr/>
            <p:nvPr/>
          </p:nvSpPr>
          <p:spPr>
            <a:xfrm>
              <a:off x="5574271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7" name="Freeform 856">
              <a:extLst>
                <a:ext uri="{FF2B5EF4-FFF2-40B4-BE49-F238E27FC236}">
                  <a16:creationId xmlns:a16="http://schemas.microsoft.com/office/drawing/2014/main" id="{0EB2762D-803E-E1A3-6D4F-8C2CE49DE5C2}"/>
                </a:ext>
              </a:extLst>
            </p:cNvPr>
            <p:cNvSpPr/>
            <p:nvPr/>
          </p:nvSpPr>
          <p:spPr>
            <a:xfrm>
              <a:off x="5576975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8" name="Freeform 857">
              <a:extLst>
                <a:ext uri="{FF2B5EF4-FFF2-40B4-BE49-F238E27FC236}">
                  <a16:creationId xmlns:a16="http://schemas.microsoft.com/office/drawing/2014/main" id="{0D3294A2-2605-9E30-8E1B-749EAEB642AB}"/>
                </a:ext>
              </a:extLst>
            </p:cNvPr>
            <p:cNvSpPr/>
            <p:nvPr/>
          </p:nvSpPr>
          <p:spPr>
            <a:xfrm>
              <a:off x="5579693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9" name="Freeform 858">
              <a:extLst>
                <a:ext uri="{FF2B5EF4-FFF2-40B4-BE49-F238E27FC236}">
                  <a16:creationId xmlns:a16="http://schemas.microsoft.com/office/drawing/2014/main" id="{06FD8231-A3DF-F03D-6E14-06041E3FFD32}"/>
                </a:ext>
              </a:extLst>
            </p:cNvPr>
            <p:cNvSpPr/>
            <p:nvPr/>
          </p:nvSpPr>
          <p:spPr>
            <a:xfrm>
              <a:off x="5582397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0" name="Freeform 859">
              <a:extLst>
                <a:ext uri="{FF2B5EF4-FFF2-40B4-BE49-F238E27FC236}">
                  <a16:creationId xmlns:a16="http://schemas.microsoft.com/office/drawing/2014/main" id="{4F23A75E-9193-CEB3-1A93-A97D54875B25}"/>
                </a:ext>
              </a:extLst>
            </p:cNvPr>
            <p:cNvSpPr/>
            <p:nvPr/>
          </p:nvSpPr>
          <p:spPr>
            <a:xfrm>
              <a:off x="5585115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1" name="Freeform 860">
              <a:extLst>
                <a:ext uri="{FF2B5EF4-FFF2-40B4-BE49-F238E27FC236}">
                  <a16:creationId xmlns:a16="http://schemas.microsoft.com/office/drawing/2014/main" id="{0AC67FF7-60C9-EA57-2AFA-C7A15E9AB2E7}"/>
                </a:ext>
              </a:extLst>
            </p:cNvPr>
            <p:cNvSpPr/>
            <p:nvPr/>
          </p:nvSpPr>
          <p:spPr>
            <a:xfrm>
              <a:off x="5587819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2" name="Freeform 861">
              <a:extLst>
                <a:ext uri="{FF2B5EF4-FFF2-40B4-BE49-F238E27FC236}">
                  <a16:creationId xmlns:a16="http://schemas.microsoft.com/office/drawing/2014/main" id="{67D8834C-5884-2DE5-CF96-7E8212774314}"/>
                </a:ext>
              </a:extLst>
            </p:cNvPr>
            <p:cNvSpPr/>
            <p:nvPr/>
          </p:nvSpPr>
          <p:spPr>
            <a:xfrm>
              <a:off x="5590538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3" name="Freeform 862">
              <a:extLst>
                <a:ext uri="{FF2B5EF4-FFF2-40B4-BE49-F238E27FC236}">
                  <a16:creationId xmlns:a16="http://schemas.microsoft.com/office/drawing/2014/main" id="{973224A2-2502-75D5-BA9C-31559C6EE6C6}"/>
                </a:ext>
              </a:extLst>
            </p:cNvPr>
            <p:cNvSpPr/>
            <p:nvPr/>
          </p:nvSpPr>
          <p:spPr>
            <a:xfrm>
              <a:off x="5593256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4" name="Freeform 863">
              <a:extLst>
                <a:ext uri="{FF2B5EF4-FFF2-40B4-BE49-F238E27FC236}">
                  <a16:creationId xmlns:a16="http://schemas.microsoft.com/office/drawing/2014/main" id="{A479FD98-0D54-A5D4-585F-0473192141B7}"/>
                </a:ext>
              </a:extLst>
            </p:cNvPr>
            <p:cNvSpPr/>
            <p:nvPr/>
          </p:nvSpPr>
          <p:spPr>
            <a:xfrm>
              <a:off x="5595960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5" name="Freeform 864">
              <a:extLst>
                <a:ext uri="{FF2B5EF4-FFF2-40B4-BE49-F238E27FC236}">
                  <a16:creationId xmlns:a16="http://schemas.microsoft.com/office/drawing/2014/main" id="{D1CA3A70-9501-55A6-1446-4FD7E4462B11}"/>
                </a:ext>
              </a:extLst>
            </p:cNvPr>
            <p:cNvSpPr/>
            <p:nvPr/>
          </p:nvSpPr>
          <p:spPr>
            <a:xfrm>
              <a:off x="5598678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6" name="Freeform 865">
              <a:extLst>
                <a:ext uri="{FF2B5EF4-FFF2-40B4-BE49-F238E27FC236}">
                  <a16:creationId xmlns:a16="http://schemas.microsoft.com/office/drawing/2014/main" id="{663E0C74-5175-9E3B-F279-AC1DC729EE3A}"/>
                </a:ext>
              </a:extLst>
            </p:cNvPr>
            <p:cNvSpPr/>
            <p:nvPr/>
          </p:nvSpPr>
          <p:spPr>
            <a:xfrm>
              <a:off x="5601382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7" name="Freeform 866">
              <a:extLst>
                <a:ext uri="{FF2B5EF4-FFF2-40B4-BE49-F238E27FC236}">
                  <a16:creationId xmlns:a16="http://schemas.microsoft.com/office/drawing/2014/main" id="{5B89F61D-9148-8D81-EB44-78485091F418}"/>
                </a:ext>
              </a:extLst>
            </p:cNvPr>
            <p:cNvSpPr/>
            <p:nvPr/>
          </p:nvSpPr>
          <p:spPr>
            <a:xfrm>
              <a:off x="5604100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8" name="Freeform 867">
              <a:extLst>
                <a:ext uri="{FF2B5EF4-FFF2-40B4-BE49-F238E27FC236}">
                  <a16:creationId xmlns:a16="http://schemas.microsoft.com/office/drawing/2014/main" id="{23ED9FCE-1984-EAF3-2389-92FAE380A65D}"/>
                </a:ext>
              </a:extLst>
            </p:cNvPr>
            <p:cNvSpPr/>
            <p:nvPr/>
          </p:nvSpPr>
          <p:spPr>
            <a:xfrm>
              <a:off x="5606804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9" name="Freeform 868">
              <a:extLst>
                <a:ext uri="{FF2B5EF4-FFF2-40B4-BE49-F238E27FC236}">
                  <a16:creationId xmlns:a16="http://schemas.microsoft.com/office/drawing/2014/main" id="{5007C4CB-99C2-D8DF-A846-91C67232ECB0}"/>
                </a:ext>
              </a:extLst>
            </p:cNvPr>
            <p:cNvSpPr/>
            <p:nvPr/>
          </p:nvSpPr>
          <p:spPr>
            <a:xfrm>
              <a:off x="5609522" y="324592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A6412F48-9864-91D1-87DE-0A0664ABC96D}"/>
              </a:ext>
            </a:extLst>
          </p:cNvPr>
          <p:cNvGrpSpPr/>
          <p:nvPr/>
        </p:nvGrpSpPr>
        <p:grpSpPr>
          <a:xfrm>
            <a:off x="7905072" y="1952446"/>
            <a:ext cx="548297" cy="41202"/>
            <a:chOff x="5612226" y="2947103"/>
            <a:chExt cx="548297" cy="41202"/>
          </a:xfrm>
        </p:grpSpPr>
        <p:sp>
          <p:nvSpPr>
            <p:cNvPr id="870" name="Freeform 869">
              <a:extLst>
                <a:ext uri="{FF2B5EF4-FFF2-40B4-BE49-F238E27FC236}">
                  <a16:creationId xmlns:a16="http://schemas.microsoft.com/office/drawing/2014/main" id="{297BBD43-9D65-3715-E833-E249C3D184EA}"/>
                </a:ext>
              </a:extLst>
            </p:cNvPr>
            <p:cNvSpPr/>
            <p:nvPr/>
          </p:nvSpPr>
          <p:spPr>
            <a:xfrm>
              <a:off x="5612226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1" name="Freeform 870">
              <a:extLst>
                <a:ext uri="{FF2B5EF4-FFF2-40B4-BE49-F238E27FC236}">
                  <a16:creationId xmlns:a16="http://schemas.microsoft.com/office/drawing/2014/main" id="{E8EE70BF-DC28-60E8-DEB6-5C124B888898}"/>
                </a:ext>
              </a:extLst>
            </p:cNvPr>
            <p:cNvSpPr/>
            <p:nvPr/>
          </p:nvSpPr>
          <p:spPr>
            <a:xfrm>
              <a:off x="561494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2" name="Freeform 871">
              <a:extLst>
                <a:ext uri="{FF2B5EF4-FFF2-40B4-BE49-F238E27FC236}">
                  <a16:creationId xmlns:a16="http://schemas.microsoft.com/office/drawing/2014/main" id="{65264FD8-4B11-67D5-E6F4-CB85B416D5A2}"/>
                </a:ext>
              </a:extLst>
            </p:cNvPr>
            <p:cNvSpPr/>
            <p:nvPr/>
          </p:nvSpPr>
          <p:spPr>
            <a:xfrm>
              <a:off x="5617648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3" name="Freeform 872">
              <a:extLst>
                <a:ext uri="{FF2B5EF4-FFF2-40B4-BE49-F238E27FC236}">
                  <a16:creationId xmlns:a16="http://schemas.microsoft.com/office/drawing/2014/main" id="{189A40F7-96EB-F4E3-CB16-9265A585043C}"/>
                </a:ext>
              </a:extLst>
            </p:cNvPr>
            <p:cNvSpPr/>
            <p:nvPr/>
          </p:nvSpPr>
          <p:spPr>
            <a:xfrm>
              <a:off x="5620367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4" name="Freeform 873">
              <a:extLst>
                <a:ext uri="{FF2B5EF4-FFF2-40B4-BE49-F238E27FC236}">
                  <a16:creationId xmlns:a16="http://schemas.microsoft.com/office/drawing/2014/main" id="{92619C43-0C8D-6EF3-00B1-8171D9732B85}"/>
                </a:ext>
              </a:extLst>
            </p:cNvPr>
            <p:cNvSpPr/>
            <p:nvPr/>
          </p:nvSpPr>
          <p:spPr>
            <a:xfrm>
              <a:off x="562308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5" name="Freeform 874">
              <a:extLst>
                <a:ext uri="{FF2B5EF4-FFF2-40B4-BE49-F238E27FC236}">
                  <a16:creationId xmlns:a16="http://schemas.microsoft.com/office/drawing/2014/main" id="{7ED6DFDC-F2D4-F699-049D-32A58CAF2431}"/>
                </a:ext>
              </a:extLst>
            </p:cNvPr>
            <p:cNvSpPr/>
            <p:nvPr/>
          </p:nvSpPr>
          <p:spPr>
            <a:xfrm>
              <a:off x="5625789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6" name="Freeform 875">
              <a:extLst>
                <a:ext uri="{FF2B5EF4-FFF2-40B4-BE49-F238E27FC236}">
                  <a16:creationId xmlns:a16="http://schemas.microsoft.com/office/drawing/2014/main" id="{94D1D096-3294-14F5-91C2-31B49AAABB1D}"/>
                </a:ext>
              </a:extLst>
            </p:cNvPr>
            <p:cNvSpPr/>
            <p:nvPr/>
          </p:nvSpPr>
          <p:spPr>
            <a:xfrm>
              <a:off x="5628507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7" name="Freeform 876">
              <a:extLst>
                <a:ext uri="{FF2B5EF4-FFF2-40B4-BE49-F238E27FC236}">
                  <a16:creationId xmlns:a16="http://schemas.microsoft.com/office/drawing/2014/main" id="{430D4096-B1C2-0571-3B61-CB30841DA8CA}"/>
                </a:ext>
              </a:extLst>
            </p:cNvPr>
            <p:cNvSpPr/>
            <p:nvPr/>
          </p:nvSpPr>
          <p:spPr>
            <a:xfrm>
              <a:off x="5631211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8" name="Freeform 877">
              <a:extLst>
                <a:ext uri="{FF2B5EF4-FFF2-40B4-BE49-F238E27FC236}">
                  <a16:creationId xmlns:a16="http://schemas.microsoft.com/office/drawing/2014/main" id="{BEA86F3D-9DE1-50C2-2A37-4ABDC400F4DF}"/>
                </a:ext>
              </a:extLst>
            </p:cNvPr>
            <p:cNvSpPr/>
            <p:nvPr/>
          </p:nvSpPr>
          <p:spPr>
            <a:xfrm>
              <a:off x="5633929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9" name="Freeform 878">
              <a:extLst>
                <a:ext uri="{FF2B5EF4-FFF2-40B4-BE49-F238E27FC236}">
                  <a16:creationId xmlns:a16="http://schemas.microsoft.com/office/drawing/2014/main" id="{D2857BB1-B441-BE52-C040-38A7E977F283}"/>
                </a:ext>
              </a:extLst>
            </p:cNvPr>
            <p:cNvSpPr/>
            <p:nvPr/>
          </p:nvSpPr>
          <p:spPr>
            <a:xfrm>
              <a:off x="5636633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0" name="Freeform 879">
              <a:extLst>
                <a:ext uri="{FF2B5EF4-FFF2-40B4-BE49-F238E27FC236}">
                  <a16:creationId xmlns:a16="http://schemas.microsoft.com/office/drawing/2014/main" id="{9DA58120-5F4A-F741-42D0-908CF8196598}"/>
                </a:ext>
              </a:extLst>
            </p:cNvPr>
            <p:cNvSpPr/>
            <p:nvPr/>
          </p:nvSpPr>
          <p:spPr>
            <a:xfrm>
              <a:off x="5639351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1" name="Freeform 880">
              <a:extLst>
                <a:ext uri="{FF2B5EF4-FFF2-40B4-BE49-F238E27FC236}">
                  <a16:creationId xmlns:a16="http://schemas.microsoft.com/office/drawing/2014/main" id="{A07DA414-9685-27B7-2263-36890F575217}"/>
                </a:ext>
              </a:extLst>
            </p:cNvPr>
            <p:cNvSpPr/>
            <p:nvPr/>
          </p:nvSpPr>
          <p:spPr>
            <a:xfrm>
              <a:off x="564205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2" name="Freeform 881">
              <a:extLst>
                <a:ext uri="{FF2B5EF4-FFF2-40B4-BE49-F238E27FC236}">
                  <a16:creationId xmlns:a16="http://schemas.microsoft.com/office/drawing/2014/main" id="{B03422B9-EB2D-50ED-77F3-756A434F1F75}"/>
                </a:ext>
              </a:extLst>
            </p:cNvPr>
            <p:cNvSpPr/>
            <p:nvPr/>
          </p:nvSpPr>
          <p:spPr>
            <a:xfrm>
              <a:off x="5644774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3" name="Freeform 882">
              <a:extLst>
                <a:ext uri="{FF2B5EF4-FFF2-40B4-BE49-F238E27FC236}">
                  <a16:creationId xmlns:a16="http://schemas.microsoft.com/office/drawing/2014/main" id="{9FF25E47-DBE8-ABDC-7AE4-65DEE07DC505}"/>
                </a:ext>
              </a:extLst>
            </p:cNvPr>
            <p:cNvSpPr/>
            <p:nvPr/>
          </p:nvSpPr>
          <p:spPr>
            <a:xfrm>
              <a:off x="5647478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4" name="Freeform 883">
              <a:extLst>
                <a:ext uri="{FF2B5EF4-FFF2-40B4-BE49-F238E27FC236}">
                  <a16:creationId xmlns:a16="http://schemas.microsoft.com/office/drawing/2014/main" id="{C4E43319-C7D1-E4FF-1148-F1D263252535}"/>
                </a:ext>
              </a:extLst>
            </p:cNvPr>
            <p:cNvSpPr/>
            <p:nvPr/>
          </p:nvSpPr>
          <p:spPr>
            <a:xfrm>
              <a:off x="5650196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5" name="Freeform 884">
              <a:extLst>
                <a:ext uri="{FF2B5EF4-FFF2-40B4-BE49-F238E27FC236}">
                  <a16:creationId xmlns:a16="http://schemas.microsoft.com/office/drawing/2014/main" id="{9D4692EC-7E3E-2E0A-5F9B-F6AB98D8D932}"/>
                </a:ext>
              </a:extLst>
            </p:cNvPr>
            <p:cNvSpPr/>
            <p:nvPr/>
          </p:nvSpPr>
          <p:spPr>
            <a:xfrm>
              <a:off x="5652900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6" name="Freeform 885">
              <a:extLst>
                <a:ext uri="{FF2B5EF4-FFF2-40B4-BE49-F238E27FC236}">
                  <a16:creationId xmlns:a16="http://schemas.microsoft.com/office/drawing/2014/main" id="{4C016FF8-DCEA-63A5-55CE-19C67160EEF3}"/>
                </a:ext>
              </a:extLst>
            </p:cNvPr>
            <p:cNvSpPr/>
            <p:nvPr/>
          </p:nvSpPr>
          <p:spPr>
            <a:xfrm>
              <a:off x="5655618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7" name="Freeform 886">
              <a:extLst>
                <a:ext uri="{FF2B5EF4-FFF2-40B4-BE49-F238E27FC236}">
                  <a16:creationId xmlns:a16="http://schemas.microsoft.com/office/drawing/2014/main" id="{3FBD0DB7-5731-0173-DE4C-6DCC4ADC5D71}"/>
                </a:ext>
              </a:extLst>
            </p:cNvPr>
            <p:cNvSpPr/>
            <p:nvPr/>
          </p:nvSpPr>
          <p:spPr>
            <a:xfrm>
              <a:off x="5658336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8" name="Freeform 887">
              <a:extLst>
                <a:ext uri="{FF2B5EF4-FFF2-40B4-BE49-F238E27FC236}">
                  <a16:creationId xmlns:a16="http://schemas.microsoft.com/office/drawing/2014/main" id="{35D37586-9E1E-6352-9DFF-CF69BF03792A}"/>
                </a:ext>
              </a:extLst>
            </p:cNvPr>
            <p:cNvSpPr/>
            <p:nvPr/>
          </p:nvSpPr>
          <p:spPr>
            <a:xfrm>
              <a:off x="5661040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9" name="Freeform 888">
              <a:extLst>
                <a:ext uri="{FF2B5EF4-FFF2-40B4-BE49-F238E27FC236}">
                  <a16:creationId xmlns:a16="http://schemas.microsoft.com/office/drawing/2014/main" id="{EC1FCFCB-3517-FC3B-EC4A-6C1C47E51461}"/>
                </a:ext>
              </a:extLst>
            </p:cNvPr>
            <p:cNvSpPr/>
            <p:nvPr/>
          </p:nvSpPr>
          <p:spPr>
            <a:xfrm>
              <a:off x="5663758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0" name="Freeform 889">
              <a:extLst>
                <a:ext uri="{FF2B5EF4-FFF2-40B4-BE49-F238E27FC236}">
                  <a16:creationId xmlns:a16="http://schemas.microsoft.com/office/drawing/2014/main" id="{A9DCEF4F-CC11-9E0C-A8AA-624E50A97F8F}"/>
                </a:ext>
              </a:extLst>
            </p:cNvPr>
            <p:cNvSpPr/>
            <p:nvPr/>
          </p:nvSpPr>
          <p:spPr>
            <a:xfrm>
              <a:off x="5666462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1" name="Freeform 890">
              <a:extLst>
                <a:ext uri="{FF2B5EF4-FFF2-40B4-BE49-F238E27FC236}">
                  <a16:creationId xmlns:a16="http://schemas.microsoft.com/office/drawing/2014/main" id="{A6538D3D-163D-4A18-EBFF-49C881F71CEE}"/>
                </a:ext>
              </a:extLst>
            </p:cNvPr>
            <p:cNvSpPr/>
            <p:nvPr/>
          </p:nvSpPr>
          <p:spPr>
            <a:xfrm>
              <a:off x="5669181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2" name="Freeform 891">
              <a:extLst>
                <a:ext uri="{FF2B5EF4-FFF2-40B4-BE49-F238E27FC236}">
                  <a16:creationId xmlns:a16="http://schemas.microsoft.com/office/drawing/2014/main" id="{D4133317-8CBA-D664-205F-7C27AA830D70}"/>
                </a:ext>
              </a:extLst>
            </p:cNvPr>
            <p:cNvSpPr/>
            <p:nvPr/>
          </p:nvSpPr>
          <p:spPr>
            <a:xfrm>
              <a:off x="567188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3" name="Freeform 892">
              <a:extLst>
                <a:ext uri="{FF2B5EF4-FFF2-40B4-BE49-F238E27FC236}">
                  <a16:creationId xmlns:a16="http://schemas.microsoft.com/office/drawing/2014/main" id="{750E06D7-EDC2-DCAE-6DCE-1551B66032E3}"/>
                </a:ext>
              </a:extLst>
            </p:cNvPr>
            <p:cNvSpPr/>
            <p:nvPr/>
          </p:nvSpPr>
          <p:spPr>
            <a:xfrm>
              <a:off x="5674603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4" name="Freeform 893">
              <a:extLst>
                <a:ext uri="{FF2B5EF4-FFF2-40B4-BE49-F238E27FC236}">
                  <a16:creationId xmlns:a16="http://schemas.microsoft.com/office/drawing/2014/main" id="{EBE03B72-A51A-E0CB-00F0-24810C8E4156}"/>
                </a:ext>
              </a:extLst>
            </p:cNvPr>
            <p:cNvSpPr/>
            <p:nvPr/>
          </p:nvSpPr>
          <p:spPr>
            <a:xfrm>
              <a:off x="5677307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5" name="Freeform 894">
              <a:extLst>
                <a:ext uri="{FF2B5EF4-FFF2-40B4-BE49-F238E27FC236}">
                  <a16:creationId xmlns:a16="http://schemas.microsoft.com/office/drawing/2014/main" id="{60BCA241-3195-48D1-0425-F97DCE8BE045}"/>
                </a:ext>
              </a:extLst>
            </p:cNvPr>
            <p:cNvSpPr/>
            <p:nvPr/>
          </p:nvSpPr>
          <p:spPr>
            <a:xfrm>
              <a:off x="568002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6" name="Freeform 895">
              <a:extLst>
                <a:ext uri="{FF2B5EF4-FFF2-40B4-BE49-F238E27FC236}">
                  <a16:creationId xmlns:a16="http://schemas.microsoft.com/office/drawing/2014/main" id="{9115C404-31C6-726A-69B8-22B3ADF70BB0}"/>
                </a:ext>
              </a:extLst>
            </p:cNvPr>
            <p:cNvSpPr/>
            <p:nvPr/>
          </p:nvSpPr>
          <p:spPr>
            <a:xfrm>
              <a:off x="5682729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7" name="Freeform 896">
              <a:extLst>
                <a:ext uri="{FF2B5EF4-FFF2-40B4-BE49-F238E27FC236}">
                  <a16:creationId xmlns:a16="http://schemas.microsoft.com/office/drawing/2014/main" id="{2C24568E-5557-C087-FB29-71FB78EB3897}"/>
                </a:ext>
              </a:extLst>
            </p:cNvPr>
            <p:cNvSpPr/>
            <p:nvPr/>
          </p:nvSpPr>
          <p:spPr>
            <a:xfrm>
              <a:off x="5685447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8" name="Freeform 897">
              <a:extLst>
                <a:ext uri="{FF2B5EF4-FFF2-40B4-BE49-F238E27FC236}">
                  <a16:creationId xmlns:a16="http://schemas.microsoft.com/office/drawing/2014/main" id="{04AF93E8-6D47-85D4-ED7C-9387CB2414CE}"/>
                </a:ext>
              </a:extLst>
            </p:cNvPr>
            <p:cNvSpPr/>
            <p:nvPr/>
          </p:nvSpPr>
          <p:spPr>
            <a:xfrm>
              <a:off x="568816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9" name="Freeform 898">
              <a:extLst>
                <a:ext uri="{FF2B5EF4-FFF2-40B4-BE49-F238E27FC236}">
                  <a16:creationId xmlns:a16="http://schemas.microsoft.com/office/drawing/2014/main" id="{60A3C91C-7BCD-DE05-7492-D73BB5700961}"/>
                </a:ext>
              </a:extLst>
            </p:cNvPr>
            <p:cNvSpPr/>
            <p:nvPr/>
          </p:nvSpPr>
          <p:spPr>
            <a:xfrm>
              <a:off x="5690869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0" name="Freeform 899">
              <a:extLst>
                <a:ext uri="{FF2B5EF4-FFF2-40B4-BE49-F238E27FC236}">
                  <a16:creationId xmlns:a16="http://schemas.microsoft.com/office/drawing/2014/main" id="{B263CEE0-12CA-D3F9-1E97-F76A938E7BCF}"/>
                </a:ext>
              </a:extLst>
            </p:cNvPr>
            <p:cNvSpPr/>
            <p:nvPr/>
          </p:nvSpPr>
          <p:spPr>
            <a:xfrm>
              <a:off x="5693587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1" name="Freeform 900">
              <a:extLst>
                <a:ext uri="{FF2B5EF4-FFF2-40B4-BE49-F238E27FC236}">
                  <a16:creationId xmlns:a16="http://schemas.microsoft.com/office/drawing/2014/main" id="{57F0AD55-DE9C-8826-6F54-FC2416B84B04}"/>
                </a:ext>
              </a:extLst>
            </p:cNvPr>
            <p:cNvSpPr/>
            <p:nvPr/>
          </p:nvSpPr>
          <p:spPr>
            <a:xfrm>
              <a:off x="5696291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2" name="Freeform 901">
              <a:extLst>
                <a:ext uri="{FF2B5EF4-FFF2-40B4-BE49-F238E27FC236}">
                  <a16:creationId xmlns:a16="http://schemas.microsoft.com/office/drawing/2014/main" id="{F8C17899-5F92-8229-239F-4DE1976C1909}"/>
                </a:ext>
              </a:extLst>
            </p:cNvPr>
            <p:cNvSpPr/>
            <p:nvPr/>
          </p:nvSpPr>
          <p:spPr>
            <a:xfrm>
              <a:off x="5699010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3" name="Freeform 902">
              <a:extLst>
                <a:ext uri="{FF2B5EF4-FFF2-40B4-BE49-F238E27FC236}">
                  <a16:creationId xmlns:a16="http://schemas.microsoft.com/office/drawing/2014/main" id="{BFDD4CC2-C583-162B-DD6E-F0A57F76D010}"/>
                </a:ext>
              </a:extLst>
            </p:cNvPr>
            <p:cNvSpPr/>
            <p:nvPr/>
          </p:nvSpPr>
          <p:spPr>
            <a:xfrm>
              <a:off x="5701714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4" name="Freeform 903">
              <a:extLst>
                <a:ext uri="{FF2B5EF4-FFF2-40B4-BE49-F238E27FC236}">
                  <a16:creationId xmlns:a16="http://schemas.microsoft.com/office/drawing/2014/main" id="{B2DABB4C-4FD0-116C-5FB4-AD9BCAF0751D}"/>
                </a:ext>
              </a:extLst>
            </p:cNvPr>
            <p:cNvSpPr/>
            <p:nvPr/>
          </p:nvSpPr>
          <p:spPr>
            <a:xfrm>
              <a:off x="5704432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5" name="Freeform 904">
              <a:extLst>
                <a:ext uri="{FF2B5EF4-FFF2-40B4-BE49-F238E27FC236}">
                  <a16:creationId xmlns:a16="http://schemas.microsoft.com/office/drawing/2014/main" id="{72ED56E9-3CD7-5576-62EC-0375969E2AD4}"/>
                </a:ext>
              </a:extLst>
            </p:cNvPr>
            <p:cNvSpPr/>
            <p:nvPr/>
          </p:nvSpPr>
          <p:spPr>
            <a:xfrm>
              <a:off x="5707136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6" name="Freeform 905">
              <a:extLst>
                <a:ext uri="{FF2B5EF4-FFF2-40B4-BE49-F238E27FC236}">
                  <a16:creationId xmlns:a16="http://schemas.microsoft.com/office/drawing/2014/main" id="{84C9420B-B196-8155-4184-EF0B9065AE7A}"/>
                </a:ext>
              </a:extLst>
            </p:cNvPr>
            <p:cNvSpPr/>
            <p:nvPr/>
          </p:nvSpPr>
          <p:spPr>
            <a:xfrm>
              <a:off x="5709854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7" name="Freeform 906">
              <a:extLst>
                <a:ext uri="{FF2B5EF4-FFF2-40B4-BE49-F238E27FC236}">
                  <a16:creationId xmlns:a16="http://schemas.microsoft.com/office/drawing/2014/main" id="{651664DC-F708-1169-BF22-2A3207C0100A}"/>
                </a:ext>
              </a:extLst>
            </p:cNvPr>
            <p:cNvSpPr/>
            <p:nvPr/>
          </p:nvSpPr>
          <p:spPr>
            <a:xfrm>
              <a:off x="5712558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8" name="Freeform 907">
              <a:extLst>
                <a:ext uri="{FF2B5EF4-FFF2-40B4-BE49-F238E27FC236}">
                  <a16:creationId xmlns:a16="http://schemas.microsoft.com/office/drawing/2014/main" id="{F16AA8C0-41C6-4A03-2009-23A787E2F962}"/>
                </a:ext>
              </a:extLst>
            </p:cNvPr>
            <p:cNvSpPr/>
            <p:nvPr/>
          </p:nvSpPr>
          <p:spPr>
            <a:xfrm>
              <a:off x="5715276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9" name="Freeform 908">
              <a:extLst>
                <a:ext uri="{FF2B5EF4-FFF2-40B4-BE49-F238E27FC236}">
                  <a16:creationId xmlns:a16="http://schemas.microsoft.com/office/drawing/2014/main" id="{C52094F6-75F8-010C-BD26-A2EDA3C16966}"/>
                </a:ext>
              </a:extLst>
            </p:cNvPr>
            <p:cNvSpPr/>
            <p:nvPr/>
          </p:nvSpPr>
          <p:spPr>
            <a:xfrm>
              <a:off x="5717994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10" name="Freeform 909">
              <a:extLst>
                <a:ext uri="{FF2B5EF4-FFF2-40B4-BE49-F238E27FC236}">
                  <a16:creationId xmlns:a16="http://schemas.microsoft.com/office/drawing/2014/main" id="{6E4CEA8A-826C-CD8D-AFB0-A91B0EF1EC03}"/>
                </a:ext>
              </a:extLst>
            </p:cNvPr>
            <p:cNvSpPr/>
            <p:nvPr/>
          </p:nvSpPr>
          <p:spPr>
            <a:xfrm>
              <a:off x="5720698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11" name="Freeform 910">
              <a:extLst>
                <a:ext uri="{FF2B5EF4-FFF2-40B4-BE49-F238E27FC236}">
                  <a16:creationId xmlns:a16="http://schemas.microsoft.com/office/drawing/2014/main" id="{264490F7-45E8-A41D-E430-459A53B90C1F}"/>
                </a:ext>
              </a:extLst>
            </p:cNvPr>
            <p:cNvSpPr/>
            <p:nvPr/>
          </p:nvSpPr>
          <p:spPr>
            <a:xfrm>
              <a:off x="5723417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12" name="Freeform 911">
              <a:extLst>
                <a:ext uri="{FF2B5EF4-FFF2-40B4-BE49-F238E27FC236}">
                  <a16:creationId xmlns:a16="http://schemas.microsoft.com/office/drawing/2014/main" id="{15EDB000-AA9A-7DE6-902F-17BE4DAF1A3E}"/>
                </a:ext>
              </a:extLst>
            </p:cNvPr>
            <p:cNvSpPr/>
            <p:nvPr/>
          </p:nvSpPr>
          <p:spPr>
            <a:xfrm>
              <a:off x="5726121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13" name="Freeform 912">
              <a:extLst>
                <a:ext uri="{FF2B5EF4-FFF2-40B4-BE49-F238E27FC236}">
                  <a16:creationId xmlns:a16="http://schemas.microsoft.com/office/drawing/2014/main" id="{FE93B313-4482-838F-5F24-721B51153F9D}"/>
                </a:ext>
              </a:extLst>
            </p:cNvPr>
            <p:cNvSpPr/>
            <p:nvPr/>
          </p:nvSpPr>
          <p:spPr>
            <a:xfrm>
              <a:off x="5728839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14" name="Freeform 913">
              <a:extLst>
                <a:ext uri="{FF2B5EF4-FFF2-40B4-BE49-F238E27FC236}">
                  <a16:creationId xmlns:a16="http://schemas.microsoft.com/office/drawing/2014/main" id="{B51CDCA9-4B91-169E-876A-44DE491C484B}"/>
                </a:ext>
              </a:extLst>
            </p:cNvPr>
            <p:cNvSpPr/>
            <p:nvPr/>
          </p:nvSpPr>
          <p:spPr>
            <a:xfrm>
              <a:off x="5731543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15" name="Freeform 914">
              <a:extLst>
                <a:ext uri="{FF2B5EF4-FFF2-40B4-BE49-F238E27FC236}">
                  <a16:creationId xmlns:a16="http://schemas.microsoft.com/office/drawing/2014/main" id="{6D7D68AC-D931-E1C8-642F-06FC07E4B8D0}"/>
                </a:ext>
              </a:extLst>
            </p:cNvPr>
            <p:cNvSpPr/>
            <p:nvPr/>
          </p:nvSpPr>
          <p:spPr>
            <a:xfrm>
              <a:off x="5734261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16" name="Freeform 915">
              <a:extLst>
                <a:ext uri="{FF2B5EF4-FFF2-40B4-BE49-F238E27FC236}">
                  <a16:creationId xmlns:a16="http://schemas.microsoft.com/office/drawing/2014/main" id="{94921B66-4583-F446-A955-B268417C18BB}"/>
                </a:ext>
              </a:extLst>
            </p:cNvPr>
            <p:cNvSpPr/>
            <p:nvPr/>
          </p:nvSpPr>
          <p:spPr>
            <a:xfrm>
              <a:off x="573696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17" name="Freeform 916">
              <a:extLst>
                <a:ext uri="{FF2B5EF4-FFF2-40B4-BE49-F238E27FC236}">
                  <a16:creationId xmlns:a16="http://schemas.microsoft.com/office/drawing/2014/main" id="{346D6B77-5A46-1B24-1B11-2CFA77F6DA2D}"/>
                </a:ext>
              </a:extLst>
            </p:cNvPr>
            <p:cNvSpPr/>
            <p:nvPr/>
          </p:nvSpPr>
          <p:spPr>
            <a:xfrm>
              <a:off x="5739683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18" name="Freeform 917">
              <a:extLst>
                <a:ext uri="{FF2B5EF4-FFF2-40B4-BE49-F238E27FC236}">
                  <a16:creationId xmlns:a16="http://schemas.microsoft.com/office/drawing/2014/main" id="{1A59A2E2-C030-7135-185B-51C7DDD4A02B}"/>
                </a:ext>
              </a:extLst>
            </p:cNvPr>
            <p:cNvSpPr/>
            <p:nvPr/>
          </p:nvSpPr>
          <p:spPr>
            <a:xfrm>
              <a:off x="5742387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19" name="Freeform 918">
              <a:extLst>
                <a:ext uri="{FF2B5EF4-FFF2-40B4-BE49-F238E27FC236}">
                  <a16:creationId xmlns:a16="http://schemas.microsoft.com/office/drawing/2014/main" id="{101C9E09-C84B-2DFC-14FE-E629B9620DA1}"/>
                </a:ext>
              </a:extLst>
            </p:cNvPr>
            <p:cNvSpPr/>
            <p:nvPr/>
          </p:nvSpPr>
          <p:spPr>
            <a:xfrm>
              <a:off x="574510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20" name="Freeform 919">
              <a:extLst>
                <a:ext uri="{FF2B5EF4-FFF2-40B4-BE49-F238E27FC236}">
                  <a16:creationId xmlns:a16="http://schemas.microsoft.com/office/drawing/2014/main" id="{72D55FA7-C6FD-DC30-CDD0-F54EC3BF5FD2}"/>
                </a:ext>
              </a:extLst>
            </p:cNvPr>
            <p:cNvSpPr/>
            <p:nvPr/>
          </p:nvSpPr>
          <p:spPr>
            <a:xfrm>
              <a:off x="5747823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21" name="Freeform 920">
              <a:extLst>
                <a:ext uri="{FF2B5EF4-FFF2-40B4-BE49-F238E27FC236}">
                  <a16:creationId xmlns:a16="http://schemas.microsoft.com/office/drawing/2014/main" id="{44852674-2E12-1E3F-0EBB-A8976A30AAD8}"/>
                </a:ext>
              </a:extLst>
            </p:cNvPr>
            <p:cNvSpPr/>
            <p:nvPr/>
          </p:nvSpPr>
          <p:spPr>
            <a:xfrm>
              <a:off x="5750527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22" name="Freeform 921">
              <a:extLst>
                <a:ext uri="{FF2B5EF4-FFF2-40B4-BE49-F238E27FC236}">
                  <a16:creationId xmlns:a16="http://schemas.microsoft.com/office/drawing/2014/main" id="{35F07A14-4427-2CF3-2499-6FEAB3270134}"/>
                </a:ext>
              </a:extLst>
            </p:cNvPr>
            <p:cNvSpPr/>
            <p:nvPr/>
          </p:nvSpPr>
          <p:spPr>
            <a:xfrm>
              <a:off x="5753246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23" name="Freeform 922">
              <a:extLst>
                <a:ext uri="{FF2B5EF4-FFF2-40B4-BE49-F238E27FC236}">
                  <a16:creationId xmlns:a16="http://schemas.microsoft.com/office/drawing/2014/main" id="{FAC684D4-7A3A-6080-3282-7D7365690B53}"/>
                </a:ext>
              </a:extLst>
            </p:cNvPr>
            <p:cNvSpPr/>
            <p:nvPr/>
          </p:nvSpPr>
          <p:spPr>
            <a:xfrm>
              <a:off x="5755950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24" name="Freeform 923">
              <a:extLst>
                <a:ext uri="{FF2B5EF4-FFF2-40B4-BE49-F238E27FC236}">
                  <a16:creationId xmlns:a16="http://schemas.microsoft.com/office/drawing/2014/main" id="{4281BE82-D169-D252-60F2-732420E6CC5C}"/>
                </a:ext>
              </a:extLst>
            </p:cNvPr>
            <p:cNvSpPr/>
            <p:nvPr/>
          </p:nvSpPr>
          <p:spPr>
            <a:xfrm>
              <a:off x="5758668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25" name="Freeform 924">
              <a:extLst>
                <a:ext uri="{FF2B5EF4-FFF2-40B4-BE49-F238E27FC236}">
                  <a16:creationId xmlns:a16="http://schemas.microsoft.com/office/drawing/2014/main" id="{1044B74F-03F2-15B2-73E6-AA946B3544F1}"/>
                </a:ext>
              </a:extLst>
            </p:cNvPr>
            <p:cNvSpPr/>
            <p:nvPr/>
          </p:nvSpPr>
          <p:spPr>
            <a:xfrm>
              <a:off x="5761372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3" y="41203"/>
                    <a:pt x="0" y="31979"/>
                    <a:pt x="0" y="20601"/>
                  </a:cubicBezTo>
                  <a:cubicBezTo>
                    <a:pt x="0" y="9224"/>
                    <a:pt x="9223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26" name="Freeform 925">
              <a:extLst>
                <a:ext uri="{FF2B5EF4-FFF2-40B4-BE49-F238E27FC236}">
                  <a16:creationId xmlns:a16="http://schemas.microsoft.com/office/drawing/2014/main" id="{1EAC4A68-AE24-434C-A6B7-132AC496669D}"/>
                </a:ext>
              </a:extLst>
            </p:cNvPr>
            <p:cNvSpPr/>
            <p:nvPr/>
          </p:nvSpPr>
          <p:spPr>
            <a:xfrm>
              <a:off x="5764090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27" name="Freeform 926">
              <a:extLst>
                <a:ext uri="{FF2B5EF4-FFF2-40B4-BE49-F238E27FC236}">
                  <a16:creationId xmlns:a16="http://schemas.microsoft.com/office/drawing/2014/main" id="{6363676E-18A5-E7A4-BEC3-8A7D138517CA}"/>
                </a:ext>
              </a:extLst>
            </p:cNvPr>
            <p:cNvSpPr/>
            <p:nvPr/>
          </p:nvSpPr>
          <p:spPr>
            <a:xfrm>
              <a:off x="5766794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28" name="Freeform 927">
              <a:extLst>
                <a:ext uri="{FF2B5EF4-FFF2-40B4-BE49-F238E27FC236}">
                  <a16:creationId xmlns:a16="http://schemas.microsoft.com/office/drawing/2014/main" id="{B55BFEF6-B16E-9EDC-1F6F-BCA6548CAA31}"/>
                </a:ext>
              </a:extLst>
            </p:cNvPr>
            <p:cNvSpPr/>
            <p:nvPr/>
          </p:nvSpPr>
          <p:spPr>
            <a:xfrm>
              <a:off x="5769512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29" name="Freeform 928">
              <a:extLst>
                <a:ext uri="{FF2B5EF4-FFF2-40B4-BE49-F238E27FC236}">
                  <a16:creationId xmlns:a16="http://schemas.microsoft.com/office/drawing/2014/main" id="{14353C98-718D-526B-0E1A-6C06896F5611}"/>
                </a:ext>
              </a:extLst>
            </p:cNvPr>
            <p:cNvSpPr/>
            <p:nvPr/>
          </p:nvSpPr>
          <p:spPr>
            <a:xfrm>
              <a:off x="5772216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0" name="Freeform 929">
              <a:extLst>
                <a:ext uri="{FF2B5EF4-FFF2-40B4-BE49-F238E27FC236}">
                  <a16:creationId xmlns:a16="http://schemas.microsoft.com/office/drawing/2014/main" id="{BC92162A-7132-B250-AE5D-6CFE76C31DE9}"/>
                </a:ext>
              </a:extLst>
            </p:cNvPr>
            <p:cNvSpPr/>
            <p:nvPr/>
          </p:nvSpPr>
          <p:spPr>
            <a:xfrm>
              <a:off x="5774934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1" name="Freeform 930">
              <a:extLst>
                <a:ext uri="{FF2B5EF4-FFF2-40B4-BE49-F238E27FC236}">
                  <a16:creationId xmlns:a16="http://schemas.microsoft.com/office/drawing/2014/main" id="{00A2329E-9961-A309-5B00-9F8554F38B7D}"/>
                </a:ext>
              </a:extLst>
            </p:cNvPr>
            <p:cNvSpPr/>
            <p:nvPr/>
          </p:nvSpPr>
          <p:spPr>
            <a:xfrm>
              <a:off x="5777638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2" name="Freeform 931">
              <a:extLst>
                <a:ext uri="{FF2B5EF4-FFF2-40B4-BE49-F238E27FC236}">
                  <a16:creationId xmlns:a16="http://schemas.microsoft.com/office/drawing/2014/main" id="{94C6ED85-3CDE-6586-328D-61DB00B76F94}"/>
                </a:ext>
              </a:extLst>
            </p:cNvPr>
            <p:cNvSpPr/>
            <p:nvPr/>
          </p:nvSpPr>
          <p:spPr>
            <a:xfrm>
              <a:off x="5780357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3" name="Freeform 932">
              <a:extLst>
                <a:ext uri="{FF2B5EF4-FFF2-40B4-BE49-F238E27FC236}">
                  <a16:creationId xmlns:a16="http://schemas.microsoft.com/office/drawing/2014/main" id="{A5EAB9BF-531B-B999-BBF1-970972A46D02}"/>
                </a:ext>
              </a:extLst>
            </p:cNvPr>
            <p:cNvSpPr/>
            <p:nvPr/>
          </p:nvSpPr>
          <p:spPr>
            <a:xfrm>
              <a:off x="578307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4" name="Freeform 933">
              <a:extLst>
                <a:ext uri="{FF2B5EF4-FFF2-40B4-BE49-F238E27FC236}">
                  <a16:creationId xmlns:a16="http://schemas.microsoft.com/office/drawing/2014/main" id="{84A7B3A1-51E4-D7AE-B48E-67D1E566456D}"/>
                </a:ext>
              </a:extLst>
            </p:cNvPr>
            <p:cNvSpPr/>
            <p:nvPr/>
          </p:nvSpPr>
          <p:spPr>
            <a:xfrm>
              <a:off x="5785779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5" name="Freeform 934">
              <a:extLst>
                <a:ext uri="{FF2B5EF4-FFF2-40B4-BE49-F238E27FC236}">
                  <a16:creationId xmlns:a16="http://schemas.microsoft.com/office/drawing/2014/main" id="{40EB04E9-3806-BDCF-4AAB-C295459E7C26}"/>
                </a:ext>
              </a:extLst>
            </p:cNvPr>
            <p:cNvSpPr/>
            <p:nvPr/>
          </p:nvSpPr>
          <p:spPr>
            <a:xfrm>
              <a:off x="5788497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6" name="Freeform 935">
              <a:extLst>
                <a:ext uri="{FF2B5EF4-FFF2-40B4-BE49-F238E27FC236}">
                  <a16:creationId xmlns:a16="http://schemas.microsoft.com/office/drawing/2014/main" id="{21E8ED9B-66A6-8C06-C2EA-5D2F4C37D4BF}"/>
                </a:ext>
              </a:extLst>
            </p:cNvPr>
            <p:cNvSpPr/>
            <p:nvPr/>
          </p:nvSpPr>
          <p:spPr>
            <a:xfrm>
              <a:off x="5791201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7" name="Freeform 936">
              <a:extLst>
                <a:ext uri="{FF2B5EF4-FFF2-40B4-BE49-F238E27FC236}">
                  <a16:creationId xmlns:a16="http://schemas.microsoft.com/office/drawing/2014/main" id="{0BAA9BAB-78F8-AD2F-560E-B02DEB041A9E}"/>
                </a:ext>
              </a:extLst>
            </p:cNvPr>
            <p:cNvSpPr/>
            <p:nvPr/>
          </p:nvSpPr>
          <p:spPr>
            <a:xfrm>
              <a:off x="5793919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8" name="Freeform 937">
              <a:extLst>
                <a:ext uri="{FF2B5EF4-FFF2-40B4-BE49-F238E27FC236}">
                  <a16:creationId xmlns:a16="http://schemas.microsoft.com/office/drawing/2014/main" id="{D5A0C780-01C1-1A92-7754-4F9281DBD390}"/>
                </a:ext>
              </a:extLst>
            </p:cNvPr>
            <p:cNvSpPr/>
            <p:nvPr/>
          </p:nvSpPr>
          <p:spPr>
            <a:xfrm>
              <a:off x="5796623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9" name="Freeform 938">
              <a:extLst>
                <a:ext uri="{FF2B5EF4-FFF2-40B4-BE49-F238E27FC236}">
                  <a16:creationId xmlns:a16="http://schemas.microsoft.com/office/drawing/2014/main" id="{1E004301-B2BB-BF14-070A-8E2C83FE266C}"/>
                </a:ext>
              </a:extLst>
            </p:cNvPr>
            <p:cNvSpPr/>
            <p:nvPr/>
          </p:nvSpPr>
          <p:spPr>
            <a:xfrm>
              <a:off x="5799341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0" name="Freeform 939">
              <a:extLst>
                <a:ext uri="{FF2B5EF4-FFF2-40B4-BE49-F238E27FC236}">
                  <a16:creationId xmlns:a16="http://schemas.microsoft.com/office/drawing/2014/main" id="{27CF28A6-3617-29C0-A084-2F6B2E638FF5}"/>
                </a:ext>
              </a:extLst>
            </p:cNvPr>
            <p:cNvSpPr/>
            <p:nvPr/>
          </p:nvSpPr>
          <p:spPr>
            <a:xfrm>
              <a:off x="580204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1" name="Freeform 940">
              <a:extLst>
                <a:ext uri="{FF2B5EF4-FFF2-40B4-BE49-F238E27FC236}">
                  <a16:creationId xmlns:a16="http://schemas.microsoft.com/office/drawing/2014/main" id="{68DD6DE4-63F9-CCCC-655B-0DE38AFD69D2}"/>
                </a:ext>
              </a:extLst>
            </p:cNvPr>
            <p:cNvSpPr/>
            <p:nvPr/>
          </p:nvSpPr>
          <p:spPr>
            <a:xfrm>
              <a:off x="5804763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2" name="Freeform 941">
              <a:extLst>
                <a:ext uri="{FF2B5EF4-FFF2-40B4-BE49-F238E27FC236}">
                  <a16:creationId xmlns:a16="http://schemas.microsoft.com/office/drawing/2014/main" id="{0101E060-BB28-90FE-8ACE-4CEF858CB376}"/>
                </a:ext>
              </a:extLst>
            </p:cNvPr>
            <p:cNvSpPr/>
            <p:nvPr/>
          </p:nvSpPr>
          <p:spPr>
            <a:xfrm>
              <a:off x="5807467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3" name="Freeform 942">
              <a:extLst>
                <a:ext uri="{FF2B5EF4-FFF2-40B4-BE49-F238E27FC236}">
                  <a16:creationId xmlns:a16="http://schemas.microsoft.com/office/drawing/2014/main" id="{1CC3C11C-D49D-882F-4327-E7741B3110B1}"/>
                </a:ext>
              </a:extLst>
            </p:cNvPr>
            <p:cNvSpPr/>
            <p:nvPr/>
          </p:nvSpPr>
          <p:spPr>
            <a:xfrm>
              <a:off x="5810186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4" name="Freeform 943">
              <a:extLst>
                <a:ext uri="{FF2B5EF4-FFF2-40B4-BE49-F238E27FC236}">
                  <a16:creationId xmlns:a16="http://schemas.microsoft.com/office/drawing/2014/main" id="{3E2786CD-C211-F5B3-95EC-54DF7BE96AD0}"/>
                </a:ext>
              </a:extLst>
            </p:cNvPr>
            <p:cNvSpPr/>
            <p:nvPr/>
          </p:nvSpPr>
          <p:spPr>
            <a:xfrm>
              <a:off x="5812904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5" name="Freeform 944">
              <a:extLst>
                <a:ext uri="{FF2B5EF4-FFF2-40B4-BE49-F238E27FC236}">
                  <a16:creationId xmlns:a16="http://schemas.microsoft.com/office/drawing/2014/main" id="{8038B769-CB24-81CF-D37F-11CA44DBC275}"/>
                </a:ext>
              </a:extLst>
            </p:cNvPr>
            <p:cNvSpPr/>
            <p:nvPr/>
          </p:nvSpPr>
          <p:spPr>
            <a:xfrm>
              <a:off x="5815608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6" name="Freeform 945">
              <a:extLst>
                <a:ext uri="{FF2B5EF4-FFF2-40B4-BE49-F238E27FC236}">
                  <a16:creationId xmlns:a16="http://schemas.microsoft.com/office/drawing/2014/main" id="{C8E59961-8748-F258-15AF-DCF99C6FD3FB}"/>
                </a:ext>
              </a:extLst>
            </p:cNvPr>
            <p:cNvSpPr/>
            <p:nvPr/>
          </p:nvSpPr>
          <p:spPr>
            <a:xfrm>
              <a:off x="5818326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7" name="Freeform 946">
              <a:extLst>
                <a:ext uri="{FF2B5EF4-FFF2-40B4-BE49-F238E27FC236}">
                  <a16:creationId xmlns:a16="http://schemas.microsoft.com/office/drawing/2014/main" id="{FE3AAC6E-2BF3-4916-390C-A21622E9FF6F}"/>
                </a:ext>
              </a:extLst>
            </p:cNvPr>
            <p:cNvSpPr/>
            <p:nvPr/>
          </p:nvSpPr>
          <p:spPr>
            <a:xfrm>
              <a:off x="5821030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8" name="Freeform 947">
              <a:extLst>
                <a:ext uri="{FF2B5EF4-FFF2-40B4-BE49-F238E27FC236}">
                  <a16:creationId xmlns:a16="http://schemas.microsoft.com/office/drawing/2014/main" id="{E0830AC2-7AB8-9410-0F7E-9C2FE24FE6C1}"/>
                </a:ext>
              </a:extLst>
            </p:cNvPr>
            <p:cNvSpPr/>
            <p:nvPr/>
          </p:nvSpPr>
          <p:spPr>
            <a:xfrm>
              <a:off x="5823748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9" name="Freeform 948">
              <a:extLst>
                <a:ext uri="{FF2B5EF4-FFF2-40B4-BE49-F238E27FC236}">
                  <a16:creationId xmlns:a16="http://schemas.microsoft.com/office/drawing/2014/main" id="{ED79127E-139C-6954-5421-9B1378A53EA2}"/>
                </a:ext>
              </a:extLst>
            </p:cNvPr>
            <p:cNvSpPr/>
            <p:nvPr/>
          </p:nvSpPr>
          <p:spPr>
            <a:xfrm>
              <a:off x="5826452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0" name="Freeform 949">
              <a:extLst>
                <a:ext uri="{FF2B5EF4-FFF2-40B4-BE49-F238E27FC236}">
                  <a16:creationId xmlns:a16="http://schemas.microsoft.com/office/drawing/2014/main" id="{9F1DFEFA-D31A-D95E-DE8F-41DA13A5400E}"/>
                </a:ext>
              </a:extLst>
            </p:cNvPr>
            <p:cNvSpPr/>
            <p:nvPr/>
          </p:nvSpPr>
          <p:spPr>
            <a:xfrm>
              <a:off x="5829170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1" name="Freeform 950">
              <a:extLst>
                <a:ext uri="{FF2B5EF4-FFF2-40B4-BE49-F238E27FC236}">
                  <a16:creationId xmlns:a16="http://schemas.microsoft.com/office/drawing/2014/main" id="{F373C792-BFE8-1FC5-63F3-3A6A89D04AA7}"/>
                </a:ext>
              </a:extLst>
            </p:cNvPr>
            <p:cNvSpPr/>
            <p:nvPr/>
          </p:nvSpPr>
          <p:spPr>
            <a:xfrm>
              <a:off x="5831874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2" name="Freeform 951">
              <a:extLst>
                <a:ext uri="{FF2B5EF4-FFF2-40B4-BE49-F238E27FC236}">
                  <a16:creationId xmlns:a16="http://schemas.microsoft.com/office/drawing/2014/main" id="{7F714349-C9F8-1105-564C-64D866D81080}"/>
                </a:ext>
              </a:extLst>
            </p:cNvPr>
            <p:cNvSpPr/>
            <p:nvPr/>
          </p:nvSpPr>
          <p:spPr>
            <a:xfrm>
              <a:off x="5834593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3" name="Freeform 952">
              <a:extLst>
                <a:ext uri="{FF2B5EF4-FFF2-40B4-BE49-F238E27FC236}">
                  <a16:creationId xmlns:a16="http://schemas.microsoft.com/office/drawing/2014/main" id="{BAFCE493-9BB6-E349-68AC-5B1CC732CD34}"/>
                </a:ext>
              </a:extLst>
            </p:cNvPr>
            <p:cNvSpPr/>
            <p:nvPr/>
          </p:nvSpPr>
          <p:spPr>
            <a:xfrm>
              <a:off x="5837296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4" name="Freeform 953">
              <a:extLst>
                <a:ext uri="{FF2B5EF4-FFF2-40B4-BE49-F238E27FC236}">
                  <a16:creationId xmlns:a16="http://schemas.microsoft.com/office/drawing/2014/main" id="{B4615CE3-0816-B023-410A-5310FCA62263}"/>
                </a:ext>
              </a:extLst>
            </p:cNvPr>
            <p:cNvSpPr/>
            <p:nvPr/>
          </p:nvSpPr>
          <p:spPr>
            <a:xfrm>
              <a:off x="584001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5" name="Freeform 954">
              <a:extLst>
                <a:ext uri="{FF2B5EF4-FFF2-40B4-BE49-F238E27FC236}">
                  <a16:creationId xmlns:a16="http://schemas.microsoft.com/office/drawing/2014/main" id="{81BDF7AC-7C55-49D5-EC94-095EBC6D4CAA}"/>
                </a:ext>
              </a:extLst>
            </p:cNvPr>
            <p:cNvSpPr/>
            <p:nvPr/>
          </p:nvSpPr>
          <p:spPr>
            <a:xfrm>
              <a:off x="5842733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6" name="Freeform 955">
              <a:extLst>
                <a:ext uri="{FF2B5EF4-FFF2-40B4-BE49-F238E27FC236}">
                  <a16:creationId xmlns:a16="http://schemas.microsoft.com/office/drawing/2014/main" id="{047DEC53-AF1F-4B39-6BA3-2CE9DC7E0DF7}"/>
                </a:ext>
              </a:extLst>
            </p:cNvPr>
            <p:cNvSpPr/>
            <p:nvPr/>
          </p:nvSpPr>
          <p:spPr>
            <a:xfrm>
              <a:off x="5845437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7" name="Freeform 956">
              <a:extLst>
                <a:ext uri="{FF2B5EF4-FFF2-40B4-BE49-F238E27FC236}">
                  <a16:creationId xmlns:a16="http://schemas.microsoft.com/office/drawing/2014/main" id="{669E5474-799A-AA64-AD80-421C336B7525}"/>
                </a:ext>
              </a:extLst>
            </p:cNvPr>
            <p:cNvSpPr/>
            <p:nvPr/>
          </p:nvSpPr>
          <p:spPr>
            <a:xfrm>
              <a:off x="584815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8" name="Freeform 957">
              <a:extLst>
                <a:ext uri="{FF2B5EF4-FFF2-40B4-BE49-F238E27FC236}">
                  <a16:creationId xmlns:a16="http://schemas.microsoft.com/office/drawing/2014/main" id="{C1ECE197-FB9B-BF48-1BA3-623A70D7518D}"/>
                </a:ext>
              </a:extLst>
            </p:cNvPr>
            <p:cNvSpPr/>
            <p:nvPr/>
          </p:nvSpPr>
          <p:spPr>
            <a:xfrm>
              <a:off x="5850859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9" name="Freeform 958">
              <a:extLst>
                <a:ext uri="{FF2B5EF4-FFF2-40B4-BE49-F238E27FC236}">
                  <a16:creationId xmlns:a16="http://schemas.microsoft.com/office/drawing/2014/main" id="{107899F3-77C6-1A4B-3DB2-1747DF0F335F}"/>
                </a:ext>
              </a:extLst>
            </p:cNvPr>
            <p:cNvSpPr/>
            <p:nvPr/>
          </p:nvSpPr>
          <p:spPr>
            <a:xfrm>
              <a:off x="5853577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0" name="Freeform 959">
              <a:extLst>
                <a:ext uri="{FF2B5EF4-FFF2-40B4-BE49-F238E27FC236}">
                  <a16:creationId xmlns:a16="http://schemas.microsoft.com/office/drawing/2014/main" id="{94D865E9-46E6-BCEB-9415-ADFBCCB650F3}"/>
                </a:ext>
              </a:extLst>
            </p:cNvPr>
            <p:cNvSpPr/>
            <p:nvPr/>
          </p:nvSpPr>
          <p:spPr>
            <a:xfrm>
              <a:off x="5856281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1" name="Freeform 960">
              <a:extLst>
                <a:ext uri="{FF2B5EF4-FFF2-40B4-BE49-F238E27FC236}">
                  <a16:creationId xmlns:a16="http://schemas.microsoft.com/office/drawing/2014/main" id="{BD1961AC-6830-18EF-92AE-A6050B8C3AC3}"/>
                </a:ext>
              </a:extLst>
            </p:cNvPr>
            <p:cNvSpPr/>
            <p:nvPr/>
          </p:nvSpPr>
          <p:spPr>
            <a:xfrm>
              <a:off x="5858999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2" name="Freeform 961">
              <a:extLst>
                <a:ext uri="{FF2B5EF4-FFF2-40B4-BE49-F238E27FC236}">
                  <a16:creationId xmlns:a16="http://schemas.microsoft.com/office/drawing/2014/main" id="{29732222-91B8-D54B-D48A-AFB4EAD7BE96}"/>
                </a:ext>
              </a:extLst>
            </p:cNvPr>
            <p:cNvSpPr/>
            <p:nvPr/>
          </p:nvSpPr>
          <p:spPr>
            <a:xfrm>
              <a:off x="5861703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3" name="Freeform 962">
              <a:extLst>
                <a:ext uri="{FF2B5EF4-FFF2-40B4-BE49-F238E27FC236}">
                  <a16:creationId xmlns:a16="http://schemas.microsoft.com/office/drawing/2014/main" id="{C4E92F45-2A4A-4F85-966D-D0AA35E87086}"/>
                </a:ext>
              </a:extLst>
            </p:cNvPr>
            <p:cNvSpPr/>
            <p:nvPr/>
          </p:nvSpPr>
          <p:spPr>
            <a:xfrm>
              <a:off x="5864422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4" name="Freeform 963">
              <a:extLst>
                <a:ext uri="{FF2B5EF4-FFF2-40B4-BE49-F238E27FC236}">
                  <a16:creationId xmlns:a16="http://schemas.microsoft.com/office/drawing/2014/main" id="{7791834F-17BA-3701-2026-1729FF96473A}"/>
                </a:ext>
              </a:extLst>
            </p:cNvPr>
            <p:cNvSpPr/>
            <p:nvPr/>
          </p:nvSpPr>
          <p:spPr>
            <a:xfrm>
              <a:off x="5867126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5" name="Freeform 964">
              <a:extLst>
                <a:ext uri="{FF2B5EF4-FFF2-40B4-BE49-F238E27FC236}">
                  <a16:creationId xmlns:a16="http://schemas.microsoft.com/office/drawing/2014/main" id="{16A90240-DA54-7C5B-3481-520FB1491892}"/>
                </a:ext>
              </a:extLst>
            </p:cNvPr>
            <p:cNvSpPr/>
            <p:nvPr/>
          </p:nvSpPr>
          <p:spPr>
            <a:xfrm>
              <a:off x="5869844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6" name="Freeform 965">
              <a:extLst>
                <a:ext uri="{FF2B5EF4-FFF2-40B4-BE49-F238E27FC236}">
                  <a16:creationId xmlns:a16="http://schemas.microsoft.com/office/drawing/2014/main" id="{C96E391B-5918-54FA-8B00-C34B06B25E89}"/>
                </a:ext>
              </a:extLst>
            </p:cNvPr>
            <p:cNvSpPr/>
            <p:nvPr/>
          </p:nvSpPr>
          <p:spPr>
            <a:xfrm>
              <a:off x="5872562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7" name="Freeform 966">
              <a:extLst>
                <a:ext uri="{FF2B5EF4-FFF2-40B4-BE49-F238E27FC236}">
                  <a16:creationId xmlns:a16="http://schemas.microsoft.com/office/drawing/2014/main" id="{DCF9FB7B-DC9A-551F-C425-513802D13DE7}"/>
                </a:ext>
              </a:extLst>
            </p:cNvPr>
            <p:cNvSpPr/>
            <p:nvPr/>
          </p:nvSpPr>
          <p:spPr>
            <a:xfrm>
              <a:off x="5875266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8" name="Freeform 967">
              <a:extLst>
                <a:ext uri="{FF2B5EF4-FFF2-40B4-BE49-F238E27FC236}">
                  <a16:creationId xmlns:a16="http://schemas.microsoft.com/office/drawing/2014/main" id="{8F478A01-A304-DB3D-146C-2BCFDCDE3CA6}"/>
                </a:ext>
              </a:extLst>
            </p:cNvPr>
            <p:cNvSpPr/>
            <p:nvPr/>
          </p:nvSpPr>
          <p:spPr>
            <a:xfrm>
              <a:off x="5877984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9" name="Freeform 968">
              <a:extLst>
                <a:ext uri="{FF2B5EF4-FFF2-40B4-BE49-F238E27FC236}">
                  <a16:creationId xmlns:a16="http://schemas.microsoft.com/office/drawing/2014/main" id="{16337819-9B16-4D0E-1ABB-079A6B108A4D}"/>
                </a:ext>
              </a:extLst>
            </p:cNvPr>
            <p:cNvSpPr/>
            <p:nvPr/>
          </p:nvSpPr>
          <p:spPr>
            <a:xfrm>
              <a:off x="5880688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0" name="Freeform 969">
              <a:extLst>
                <a:ext uri="{FF2B5EF4-FFF2-40B4-BE49-F238E27FC236}">
                  <a16:creationId xmlns:a16="http://schemas.microsoft.com/office/drawing/2014/main" id="{0B848C06-BFF4-B256-C1E6-259186C1A659}"/>
                </a:ext>
              </a:extLst>
            </p:cNvPr>
            <p:cNvSpPr/>
            <p:nvPr/>
          </p:nvSpPr>
          <p:spPr>
            <a:xfrm>
              <a:off x="5883406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1" name="Freeform 970">
              <a:extLst>
                <a:ext uri="{FF2B5EF4-FFF2-40B4-BE49-F238E27FC236}">
                  <a16:creationId xmlns:a16="http://schemas.microsoft.com/office/drawing/2014/main" id="{6A95EF26-E3F9-7772-BFA9-0CDC1443554D}"/>
                </a:ext>
              </a:extLst>
            </p:cNvPr>
            <p:cNvSpPr/>
            <p:nvPr/>
          </p:nvSpPr>
          <p:spPr>
            <a:xfrm>
              <a:off x="5886110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2" name="Freeform 971">
              <a:extLst>
                <a:ext uri="{FF2B5EF4-FFF2-40B4-BE49-F238E27FC236}">
                  <a16:creationId xmlns:a16="http://schemas.microsoft.com/office/drawing/2014/main" id="{65B5D2A6-9116-FC93-2526-9C2BE7B6AB72}"/>
                </a:ext>
              </a:extLst>
            </p:cNvPr>
            <p:cNvSpPr/>
            <p:nvPr/>
          </p:nvSpPr>
          <p:spPr>
            <a:xfrm>
              <a:off x="5888829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3" name="Freeform 972">
              <a:extLst>
                <a:ext uri="{FF2B5EF4-FFF2-40B4-BE49-F238E27FC236}">
                  <a16:creationId xmlns:a16="http://schemas.microsoft.com/office/drawing/2014/main" id="{58F625E1-18F5-FF44-F3A2-2CB687E8B97C}"/>
                </a:ext>
              </a:extLst>
            </p:cNvPr>
            <p:cNvSpPr/>
            <p:nvPr/>
          </p:nvSpPr>
          <p:spPr>
            <a:xfrm>
              <a:off x="5891532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4" name="Freeform 973">
              <a:extLst>
                <a:ext uri="{FF2B5EF4-FFF2-40B4-BE49-F238E27FC236}">
                  <a16:creationId xmlns:a16="http://schemas.microsoft.com/office/drawing/2014/main" id="{CEE19D5D-02D7-505E-A203-57608B25E372}"/>
                </a:ext>
              </a:extLst>
            </p:cNvPr>
            <p:cNvSpPr/>
            <p:nvPr/>
          </p:nvSpPr>
          <p:spPr>
            <a:xfrm>
              <a:off x="5894251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5" name="Freeform 974">
              <a:extLst>
                <a:ext uri="{FF2B5EF4-FFF2-40B4-BE49-F238E27FC236}">
                  <a16:creationId xmlns:a16="http://schemas.microsoft.com/office/drawing/2014/main" id="{0A457917-5EAA-24CE-5C8B-2A7A10F493AC}"/>
                </a:ext>
              </a:extLst>
            </p:cNvPr>
            <p:cNvSpPr/>
            <p:nvPr/>
          </p:nvSpPr>
          <p:spPr>
            <a:xfrm>
              <a:off x="589695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6" name="Freeform 975">
              <a:extLst>
                <a:ext uri="{FF2B5EF4-FFF2-40B4-BE49-F238E27FC236}">
                  <a16:creationId xmlns:a16="http://schemas.microsoft.com/office/drawing/2014/main" id="{AA4540DF-B4C2-57D4-CAAF-6B5E2E48144D}"/>
                </a:ext>
              </a:extLst>
            </p:cNvPr>
            <p:cNvSpPr/>
            <p:nvPr/>
          </p:nvSpPr>
          <p:spPr>
            <a:xfrm>
              <a:off x="5899673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7" name="Freeform 976">
              <a:extLst>
                <a:ext uri="{FF2B5EF4-FFF2-40B4-BE49-F238E27FC236}">
                  <a16:creationId xmlns:a16="http://schemas.microsoft.com/office/drawing/2014/main" id="{3184A442-7CE5-1245-5FD6-64D7D0D9FA91}"/>
                </a:ext>
              </a:extLst>
            </p:cNvPr>
            <p:cNvSpPr/>
            <p:nvPr/>
          </p:nvSpPr>
          <p:spPr>
            <a:xfrm>
              <a:off x="5902377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8" name="Freeform 977">
              <a:extLst>
                <a:ext uri="{FF2B5EF4-FFF2-40B4-BE49-F238E27FC236}">
                  <a16:creationId xmlns:a16="http://schemas.microsoft.com/office/drawing/2014/main" id="{E8E7B115-3451-2F54-9ED2-C9A6160A9F72}"/>
                </a:ext>
              </a:extLst>
            </p:cNvPr>
            <p:cNvSpPr/>
            <p:nvPr/>
          </p:nvSpPr>
          <p:spPr>
            <a:xfrm>
              <a:off x="590509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9" name="Freeform 978">
              <a:extLst>
                <a:ext uri="{FF2B5EF4-FFF2-40B4-BE49-F238E27FC236}">
                  <a16:creationId xmlns:a16="http://schemas.microsoft.com/office/drawing/2014/main" id="{2A8DF897-07EE-2021-46F6-D2347C655549}"/>
                </a:ext>
              </a:extLst>
            </p:cNvPr>
            <p:cNvSpPr/>
            <p:nvPr/>
          </p:nvSpPr>
          <p:spPr>
            <a:xfrm>
              <a:off x="5907813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0" name="Freeform 979">
              <a:extLst>
                <a:ext uri="{FF2B5EF4-FFF2-40B4-BE49-F238E27FC236}">
                  <a16:creationId xmlns:a16="http://schemas.microsoft.com/office/drawing/2014/main" id="{C1423E43-BB7C-AF59-C535-7CDE34FCBDB1}"/>
                </a:ext>
              </a:extLst>
            </p:cNvPr>
            <p:cNvSpPr/>
            <p:nvPr/>
          </p:nvSpPr>
          <p:spPr>
            <a:xfrm>
              <a:off x="5910517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1" name="Freeform 980">
              <a:extLst>
                <a:ext uri="{FF2B5EF4-FFF2-40B4-BE49-F238E27FC236}">
                  <a16:creationId xmlns:a16="http://schemas.microsoft.com/office/drawing/2014/main" id="{0F56DC13-56B2-A850-135D-DF7710C3C04F}"/>
                </a:ext>
              </a:extLst>
            </p:cNvPr>
            <p:cNvSpPr/>
            <p:nvPr/>
          </p:nvSpPr>
          <p:spPr>
            <a:xfrm>
              <a:off x="591323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2" name="Freeform 981">
              <a:extLst>
                <a:ext uri="{FF2B5EF4-FFF2-40B4-BE49-F238E27FC236}">
                  <a16:creationId xmlns:a16="http://schemas.microsoft.com/office/drawing/2014/main" id="{B0FD56C0-EB34-BD51-1E56-C376F68619EC}"/>
                </a:ext>
              </a:extLst>
            </p:cNvPr>
            <p:cNvSpPr/>
            <p:nvPr/>
          </p:nvSpPr>
          <p:spPr>
            <a:xfrm>
              <a:off x="5915939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3" name="Freeform 982">
              <a:extLst>
                <a:ext uri="{FF2B5EF4-FFF2-40B4-BE49-F238E27FC236}">
                  <a16:creationId xmlns:a16="http://schemas.microsoft.com/office/drawing/2014/main" id="{2C11B01F-94EB-6E9D-51B6-EE6456F3C039}"/>
                </a:ext>
              </a:extLst>
            </p:cNvPr>
            <p:cNvSpPr/>
            <p:nvPr/>
          </p:nvSpPr>
          <p:spPr>
            <a:xfrm>
              <a:off x="5918658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4" name="Freeform 983">
              <a:extLst>
                <a:ext uri="{FF2B5EF4-FFF2-40B4-BE49-F238E27FC236}">
                  <a16:creationId xmlns:a16="http://schemas.microsoft.com/office/drawing/2014/main" id="{0D439464-3DB1-1190-BF93-7C60FD73B98B}"/>
                </a:ext>
              </a:extLst>
            </p:cNvPr>
            <p:cNvSpPr/>
            <p:nvPr/>
          </p:nvSpPr>
          <p:spPr>
            <a:xfrm>
              <a:off x="5921362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5" name="Freeform 984">
              <a:extLst>
                <a:ext uri="{FF2B5EF4-FFF2-40B4-BE49-F238E27FC236}">
                  <a16:creationId xmlns:a16="http://schemas.microsoft.com/office/drawing/2014/main" id="{584F34E0-3B69-3129-E1D8-97B18A6F9751}"/>
                </a:ext>
              </a:extLst>
            </p:cNvPr>
            <p:cNvSpPr/>
            <p:nvPr/>
          </p:nvSpPr>
          <p:spPr>
            <a:xfrm>
              <a:off x="5924080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6" name="Freeform 985">
              <a:extLst>
                <a:ext uri="{FF2B5EF4-FFF2-40B4-BE49-F238E27FC236}">
                  <a16:creationId xmlns:a16="http://schemas.microsoft.com/office/drawing/2014/main" id="{E6301213-3B2F-E0FB-9164-CB5ECB637EDC}"/>
                </a:ext>
              </a:extLst>
            </p:cNvPr>
            <p:cNvSpPr/>
            <p:nvPr/>
          </p:nvSpPr>
          <p:spPr>
            <a:xfrm>
              <a:off x="5926784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7" name="Freeform 986">
              <a:extLst>
                <a:ext uri="{FF2B5EF4-FFF2-40B4-BE49-F238E27FC236}">
                  <a16:creationId xmlns:a16="http://schemas.microsoft.com/office/drawing/2014/main" id="{9DE497AA-CC84-62A7-FDB3-01258398331A}"/>
                </a:ext>
              </a:extLst>
            </p:cNvPr>
            <p:cNvSpPr/>
            <p:nvPr/>
          </p:nvSpPr>
          <p:spPr>
            <a:xfrm>
              <a:off x="5929502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8" name="Freeform 987">
              <a:extLst>
                <a:ext uri="{FF2B5EF4-FFF2-40B4-BE49-F238E27FC236}">
                  <a16:creationId xmlns:a16="http://schemas.microsoft.com/office/drawing/2014/main" id="{788702C8-C7BF-F2D8-D5FC-EBDF6D8B084B}"/>
                </a:ext>
              </a:extLst>
            </p:cNvPr>
            <p:cNvSpPr/>
            <p:nvPr/>
          </p:nvSpPr>
          <p:spPr>
            <a:xfrm>
              <a:off x="5932206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9" name="Freeform 988">
              <a:extLst>
                <a:ext uri="{FF2B5EF4-FFF2-40B4-BE49-F238E27FC236}">
                  <a16:creationId xmlns:a16="http://schemas.microsoft.com/office/drawing/2014/main" id="{9FA022DB-AE09-8F94-D3AC-FDBDA63B93F2}"/>
                </a:ext>
              </a:extLst>
            </p:cNvPr>
            <p:cNvSpPr/>
            <p:nvPr/>
          </p:nvSpPr>
          <p:spPr>
            <a:xfrm>
              <a:off x="5934924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0" name="Freeform 989">
              <a:extLst>
                <a:ext uri="{FF2B5EF4-FFF2-40B4-BE49-F238E27FC236}">
                  <a16:creationId xmlns:a16="http://schemas.microsoft.com/office/drawing/2014/main" id="{ADB74867-C08C-66C6-218D-DA85B23FB1CB}"/>
                </a:ext>
              </a:extLst>
            </p:cNvPr>
            <p:cNvSpPr/>
            <p:nvPr/>
          </p:nvSpPr>
          <p:spPr>
            <a:xfrm>
              <a:off x="5937642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1" name="Freeform 990">
              <a:extLst>
                <a:ext uri="{FF2B5EF4-FFF2-40B4-BE49-F238E27FC236}">
                  <a16:creationId xmlns:a16="http://schemas.microsoft.com/office/drawing/2014/main" id="{3C7BF50F-1DDF-50CD-6A93-C539C5D252FA}"/>
                </a:ext>
              </a:extLst>
            </p:cNvPr>
            <p:cNvSpPr/>
            <p:nvPr/>
          </p:nvSpPr>
          <p:spPr>
            <a:xfrm>
              <a:off x="5940346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2" name="Freeform 991">
              <a:extLst>
                <a:ext uri="{FF2B5EF4-FFF2-40B4-BE49-F238E27FC236}">
                  <a16:creationId xmlns:a16="http://schemas.microsoft.com/office/drawing/2014/main" id="{4A23022A-8D96-AFED-CC61-97514F2B43EA}"/>
                </a:ext>
              </a:extLst>
            </p:cNvPr>
            <p:cNvSpPr/>
            <p:nvPr/>
          </p:nvSpPr>
          <p:spPr>
            <a:xfrm>
              <a:off x="594306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3" name="Freeform 992">
              <a:extLst>
                <a:ext uri="{FF2B5EF4-FFF2-40B4-BE49-F238E27FC236}">
                  <a16:creationId xmlns:a16="http://schemas.microsoft.com/office/drawing/2014/main" id="{2A02526C-A4A2-249F-DAD7-72E89507CEBD}"/>
                </a:ext>
              </a:extLst>
            </p:cNvPr>
            <p:cNvSpPr/>
            <p:nvPr/>
          </p:nvSpPr>
          <p:spPr>
            <a:xfrm>
              <a:off x="5945768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4" name="Freeform 993">
              <a:extLst>
                <a:ext uri="{FF2B5EF4-FFF2-40B4-BE49-F238E27FC236}">
                  <a16:creationId xmlns:a16="http://schemas.microsoft.com/office/drawing/2014/main" id="{1DE94389-3E4E-E1E4-7B10-C5AD24B638EB}"/>
                </a:ext>
              </a:extLst>
            </p:cNvPr>
            <p:cNvSpPr/>
            <p:nvPr/>
          </p:nvSpPr>
          <p:spPr>
            <a:xfrm>
              <a:off x="5948487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5" name="Freeform 994">
              <a:extLst>
                <a:ext uri="{FF2B5EF4-FFF2-40B4-BE49-F238E27FC236}">
                  <a16:creationId xmlns:a16="http://schemas.microsoft.com/office/drawing/2014/main" id="{0135A256-D887-9119-C0EB-3E57A2DD74B5}"/>
                </a:ext>
              </a:extLst>
            </p:cNvPr>
            <p:cNvSpPr/>
            <p:nvPr/>
          </p:nvSpPr>
          <p:spPr>
            <a:xfrm>
              <a:off x="5951191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6" name="Freeform 995">
              <a:extLst>
                <a:ext uri="{FF2B5EF4-FFF2-40B4-BE49-F238E27FC236}">
                  <a16:creationId xmlns:a16="http://schemas.microsoft.com/office/drawing/2014/main" id="{EC78367A-2C66-2A75-08AA-93D2B0D8855E}"/>
                </a:ext>
              </a:extLst>
            </p:cNvPr>
            <p:cNvSpPr/>
            <p:nvPr/>
          </p:nvSpPr>
          <p:spPr>
            <a:xfrm>
              <a:off x="5953909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7" name="Freeform 996">
              <a:extLst>
                <a:ext uri="{FF2B5EF4-FFF2-40B4-BE49-F238E27FC236}">
                  <a16:creationId xmlns:a16="http://schemas.microsoft.com/office/drawing/2014/main" id="{F1A94DA6-2679-7F28-E548-D96D3CB11861}"/>
                </a:ext>
              </a:extLst>
            </p:cNvPr>
            <p:cNvSpPr/>
            <p:nvPr/>
          </p:nvSpPr>
          <p:spPr>
            <a:xfrm>
              <a:off x="5956613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8" name="Freeform 997">
              <a:extLst>
                <a:ext uri="{FF2B5EF4-FFF2-40B4-BE49-F238E27FC236}">
                  <a16:creationId xmlns:a16="http://schemas.microsoft.com/office/drawing/2014/main" id="{6E18D75F-C09A-31A0-C5E6-8DA81A08478C}"/>
                </a:ext>
              </a:extLst>
            </p:cNvPr>
            <p:cNvSpPr/>
            <p:nvPr/>
          </p:nvSpPr>
          <p:spPr>
            <a:xfrm>
              <a:off x="5959331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9" name="Freeform 998">
              <a:extLst>
                <a:ext uri="{FF2B5EF4-FFF2-40B4-BE49-F238E27FC236}">
                  <a16:creationId xmlns:a16="http://schemas.microsoft.com/office/drawing/2014/main" id="{946D5B19-07A9-F400-EF8E-04F68FEEFB44}"/>
                </a:ext>
              </a:extLst>
            </p:cNvPr>
            <p:cNvSpPr/>
            <p:nvPr/>
          </p:nvSpPr>
          <p:spPr>
            <a:xfrm>
              <a:off x="596203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0" name="Freeform 999">
              <a:extLst>
                <a:ext uri="{FF2B5EF4-FFF2-40B4-BE49-F238E27FC236}">
                  <a16:creationId xmlns:a16="http://schemas.microsoft.com/office/drawing/2014/main" id="{9A54D076-9C7E-3048-68FC-B55CDDDF23F1}"/>
                </a:ext>
              </a:extLst>
            </p:cNvPr>
            <p:cNvSpPr/>
            <p:nvPr/>
          </p:nvSpPr>
          <p:spPr>
            <a:xfrm>
              <a:off x="5964753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1" name="Freeform 1000">
              <a:extLst>
                <a:ext uri="{FF2B5EF4-FFF2-40B4-BE49-F238E27FC236}">
                  <a16:creationId xmlns:a16="http://schemas.microsoft.com/office/drawing/2014/main" id="{BDB7F0A2-17BC-D7B7-37FB-403412536C11}"/>
                </a:ext>
              </a:extLst>
            </p:cNvPr>
            <p:cNvSpPr/>
            <p:nvPr/>
          </p:nvSpPr>
          <p:spPr>
            <a:xfrm>
              <a:off x="5967471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2" name="Freeform 1001">
              <a:extLst>
                <a:ext uri="{FF2B5EF4-FFF2-40B4-BE49-F238E27FC236}">
                  <a16:creationId xmlns:a16="http://schemas.microsoft.com/office/drawing/2014/main" id="{F9C7554B-208D-1B97-5DCD-4A7793ECEDB2}"/>
                </a:ext>
              </a:extLst>
            </p:cNvPr>
            <p:cNvSpPr/>
            <p:nvPr/>
          </p:nvSpPr>
          <p:spPr>
            <a:xfrm>
              <a:off x="597017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3" name="Freeform 1002">
              <a:extLst>
                <a:ext uri="{FF2B5EF4-FFF2-40B4-BE49-F238E27FC236}">
                  <a16:creationId xmlns:a16="http://schemas.microsoft.com/office/drawing/2014/main" id="{66FF59AA-3BCC-7733-5355-ACF2A318D5FB}"/>
                </a:ext>
              </a:extLst>
            </p:cNvPr>
            <p:cNvSpPr/>
            <p:nvPr/>
          </p:nvSpPr>
          <p:spPr>
            <a:xfrm>
              <a:off x="5972894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4" name="Freeform 1003">
              <a:extLst>
                <a:ext uri="{FF2B5EF4-FFF2-40B4-BE49-F238E27FC236}">
                  <a16:creationId xmlns:a16="http://schemas.microsoft.com/office/drawing/2014/main" id="{CDBC29C5-1414-3C64-3037-1476D71984E6}"/>
                </a:ext>
              </a:extLst>
            </p:cNvPr>
            <p:cNvSpPr/>
            <p:nvPr/>
          </p:nvSpPr>
          <p:spPr>
            <a:xfrm>
              <a:off x="5975598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5" name="Freeform 1004">
              <a:extLst>
                <a:ext uri="{FF2B5EF4-FFF2-40B4-BE49-F238E27FC236}">
                  <a16:creationId xmlns:a16="http://schemas.microsoft.com/office/drawing/2014/main" id="{16DA43B2-4724-C2FB-9B9D-FE86DFD31759}"/>
                </a:ext>
              </a:extLst>
            </p:cNvPr>
            <p:cNvSpPr/>
            <p:nvPr/>
          </p:nvSpPr>
          <p:spPr>
            <a:xfrm>
              <a:off x="5978316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6" name="Freeform 1005">
              <a:extLst>
                <a:ext uri="{FF2B5EF4-FFF2-40B4-BE49-F238E27FC236}">
                  <a16:creationId xmlns:a16="http://schemas.microsoft.com/office/drawing/2014/main" id="{84CC863B-6FCB-D172-E4FD-EE94E4C547DB}"/>
                </a:ext>
              </a:extLst>
            </p:cNvPr>
            <p:cNvSpPr/>
            <p:nvPr/>
          </p:nvSpPr>
          <p:spPr>
            <a:xfrm>
              <a:off x="5981020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7" name="Freeform 1006">
              <a:extLst>
                <a:ext uri="{FF2B5EF4-FFF2-40B4-BE49-F238E27FC236}">
                  <a16:creationId xmlns:a16="http://schemas.microsoft.com/office/drawing/2014/main" id="{419558A1-2B0E-F10A-BF67-039EF79FA63D}"/>
                </a:ext>
              </a:extLst>
            </p:cNvPr>
            <p:cNvSpPr/>
            <p:nvPr/>
          </p:nvSpPr>
          <p:spPr>
            <a:xfrm>
              <a:off x="5983738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8" name="Freeform 1007">
              <a:extLst>
                <a:ext uri="{FF2B5EF4-FFF2-40B4-BE49-F238E27FC236}">
                  <a16:creationId xmlns:a16="http://schemas.microsoft.com/office/drawing/2014/main" id="{179A7361-C824-24AA-7B2B-B32A5A404ABA}"/>
                </a:ext>
              </a:extLst>
            </p:cNvPr>
            <p:cNvSpPr/>
            <p:nvPr/>
          </p:nvSpPr>
          <p:spPr>
            <a:xfrm>
              <a:off x="5986442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9" name="Freeform 1008">
              <a:extLst>
                <a:ext uri="{FF2B5EF4-FFF2-40B4-BE49-F238E27FC236}">
                  <a16:creationId xmlns:a16="http://schemas.microsoft.com/office/drawing/2014/main" id="{FB9B083E-032C-B6F0-FC8F-1F8B9B398B4C}"/>
                </a:ext>
              </a:extLst>
            </p:cNvPr>
            <p:cNvSpPr/>
            <p:nvPr/>
          </p:nvSpPr>
          <p:spPr>
            <a:xfrm>
              <a:off x="5989160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0" name="Freeform 1009">
              <a:extLst>
                <a:ext uri="{FF2B5EF4-FFF2-40B4-BE49-F238E27FC236}">
                  <a16:creationId xmlns:a16="http://schemas.microsoft.com/office/drawing/2014/main" id="{0C7AEF5E-89EC-B76E-6AC4-734E7E1A42D6}"/>
                </a:ext>
              </a:extLst>
            </p:cNvPr>
            <p:cNvSpPr/>
            <p:nvPr/>
          </p:nvSpPr>
          <p:spPr>
            <a:xfrm>
              <a:off x="5991864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1" name="Freeform 1010">
              <a:extLst>
                <a:ext uri="{FF2B5EF4-FFF2-40B4-BE49-F238E27FC236}">
                  <a16:creationId xmlns:a16="http://schemas.microsoft.com/office/drawing/2014/main" id="{55E9433A-D91C-F0F2-C9DC-F49B5B19403B}"/>
                </a:ext>
              </a:extLst>
            </p:cNvPr>
            <p:cNvSpPr/>
            <p:nvPr/>
          </p:nvSpPr>
          <p:spPr>
            <a:xfrm>
              <a:off x="5994582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2" name="Freeform 1011">
              <a:extLst>
                <a:ext uri="{FF2B5EF4-FFF2-40B4-BE49-F238E27FC236}">
                  <a16:creationId xmlns:a16="http://schemas.microsoft.com/office/drawing/2014/main" id="{9200400A-EF90-B725-F788-DAB42FC0DF5B}"/>
                </a:ext>
              </a:extLst>
            </p:cNvPr>
            <p:cNvSpPr/>
            <p:nvPr/>
          </p:nvSpPr>
          <p:spPr>
            <a:xfrm>
              <a:off x="5997301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3" name="Freeform 1012">
              <a:extLst>
                <a:ext uri="{FF2B5EF4-FFF2-40B4-BE49-F238E27FC236}">
                  <a16:creationId xmlns:a16="http://schemas.microsoft.com/office/drawing/2014/main" id="{A8CC91C6-5D41-CC45-9E15-0E803FBB95D0}"/>
                </a:ext>
              </a:extLst>
            </p:cNvPr>
            <p:cNvSpPr/>
            <p:nvPr/>
          </p:nvSpPr>
          <p:spPr>
            <a:xfrm>
              <a:off x="6000004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4" name="Freeform 1013">
              <a:extLst>
                <a:ext uri="{FF2B5EF4-FFF2-40B4-BE49-F238E27FC236}">
                  <a16:creationId xmlns:a16="http://schemas.microsoft.com/office/drawing/2014/main" id="{0616AAA8-5AEC-40BE-F61E-12F547086BB7}"/>
                </a:ext>
              </a:extLst>
            </p:cNvPr>
            <p:cNvSpPr/>
            <p:nvPr/>
          </p:nvSpPr>
          <p:spPr>
            <a:xfrm>
              <a:off x="6002723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5" name="Freeform 1014">
              <a:extLst>
                <a:ext uri="{FF2B5EF4-FFF2-40B4-BE49-F238E27FC236}">
                  <a16:creationId xmlns:a16="http://schemas.microsoft.com/office/drawing/2014/main" id="{34E064CE-7C64-146A-7A56-5D3FF540D32C}"/>
                </a:ext>
              </a:extLst>
            </p:cNvPr>
            <p:cNvSpPr/>
            <p:nvPr/>
          </p:nvSpPr>
          <p:spPr>
            <a:xfrm>
              <a:off x="6005427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6" name="Freeform 1015">
              <a:extLst>
                <a:ext uri="{FF2B5EF4-FFF2-40B4-BE49-F238E27FC236}">
                  <a16:creationId xmlns:a16="http://schemas.microsoft.com/office/drawing/2014/main" id="{C116C5E5-2F17-8E1C-4981-C3B326654AAA}"/>
                </a:ext>
              </a:extLst>
            </p:cNvPr>
            <p:cNvSpPr/>
            <p:nvPr/>
          </p:nvSpPr>
          <p:spPr>
            <a:xfrm>
              <a:off x="600814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7" name="Freeform 1016">
              <a:extLst>
                <a:ext uri="{FF2B5EF4-FFF2-40B4-BE49-F238E27FC236}">
                  <a16:creationId xmlns:a16="http://schemas.microsoft.com/office/drawing/2014/main" id="{9F8181B3-41D0-3C04-D95C-DE04DE3A5EEB}"/>
                </a:ext>
              </a:extLst>
            </p:cNvPr>
            <p:cNvSpPr/>
            <p:nvPr/>
          </p:nvSpPr>
          <p:spPr>
            <a:xfrm>
              <a:off x="6010849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8" name="Freeform 1017">
              <a:extLst>
                <a:ext uri="{FF2B5EF4-FFF2-40B4-BE49-F238E27FC236}">
                  <a16:creationId xmlns:a16="http://schemas.microsoft.com/office/drawing/2014/main" id="{BD9037D2-EA73-15CF-2B51-FA63A649F2E1}"/>
                </a:ext>
              </a:extLst>
            </p:cNvPr>
            <p:cNvSpPr/>
            <p:nvPr/>
          </p:nvSpPr>
          <p:spPr>
            <a:xfrm>
              <a:off x="6013567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9" name="Freeform 1018">
              <a:extLst>
                <a:ext uri="{FF2B5EF4-FFF2-40B4-BE49-F238E27FC236}">
                  <a16:creationId xmlns:a16="http://schemas.microsoft.com/office/drawing/2014/main" id="{BFBEFA90-5032-F815-6E81-6E29815EECA6}"/>
                </a:ext>
              </a:extLst>
            </p:cNvPr>
            <p:cNvSpPr/>
            <p:nvPr/>
          </p:nvSpPr>
          <p:spPr>
            <a:xfrm>
              <a:off x="6016271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0" name="Freeform 1019">
              <a:extLst>
                <a:ext uri="{FF2B5EF4-FFF2-40B4-BE49-F238E27FC236}">
                  <a16:creationId xmlns:a16="http://schemas.microsoft.com/office/drawing/2014/main" id="{17C9720F-87DB-63B6-9083-71E43C6EE3F7}"/>
                </a:ext>
              </a:extLst>
            </p:cNvPr>
            <p:cNvSpPr/>
            <p:nvPr/>
          </p:nvSpPr>
          <p:spPr>
            <a:xfrm>
              <a:off x="6018989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1" name="Freeform 1020">
              <a:extLst>
                <a:ext uri="{FF2B5EF4-FFF2-40B4-BE49-F238E27FC236}">
                  <a16:creationId xmlns:a16="http://schemas.microsoft.com/office/drawing/2014/main" id="{A895BDCF-E6DF-9475-6D0F-B39A8EB4372D}"/>
                </a:ext>
              </a:extLst>
            </p:cNvPr>
            <p:cNvSpPr/>
            <p:nvPr/>
          </p:nvSpPr>
          <p:spPr>
            <a:xfrm>
              <a:off x="6021693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2" name="Freeform 1021">
              <a:extLst>
                <a:ext uri="{FF2B5EF4-FFF2-40B4-BE49-F238E27FC236}">
                  <a16:creationId xmlns:a16="http://schemas.microsoft.com/office/drawing/2014/main" id="{EC93BCB1-7A79-05D9-B2BF-29F8D83A0A90}"/>
                </a:ext>
              </a:extLst>
            </p:cNvPr>
            <p:cNvSpPr/>
            <p:nvPr/>
          </p:nvSpPr>
          <p:spPr>
            <a:xfrm>
              <a:off x="6024411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3" name="Freeform 1022">
              <a:extLst>
                <a:ext uri="{FF2B5EF4-FFF2-40B4-BE49-F238E27FC236}">
                  <a16:creationId xmlns:a16="http://schemas.microsoft.com/office/drawing/2014/main" id="{BA1DFA8D-02D0-B1D9-B823-056B855D76CF}"/>
                </a:ext>
              </a:extLst>
            </p:cNvPr>
            <p:cNvSpPr/>
            <p:nvPr/>
          </p:nvSpPr>
          <p:spPr>
            <a:xfrm>
              <a:off x="602711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4" name="Freeform 1023">
              <a:extLst>
                <a:ext uri="{FF2B5EF4-FFF2-40B4-BE49-F238E27FC236}">
                  <a16:creationId xmlns:a16="http://schemas.microsoft.com/office/drawing/2014/main" id="{F5594420-F047-2491-B9CD-120DF99C1B1C}"/>
                </a:ext>
              </a:extLst>
            </p:cNvPr>
            <p:cNvSpPr/>
            <p:nvPr/>
          </p:nvSpPr>
          <p:spPr>
            <a:xfrm>
              <a:off x="6029834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5" name="Freeform 1024">
              <a:extLst>
                <a:ext uri="{FF2B5EF4-FFF2-40B4-BE49-F238E27FC236}">
                  <a16:creationId xmlns:a16="http://schemas.microsoft.com/office/drawing/2014/main" id="{58681D62-07B1-17F1-6581-1FF4FFF417F6}"/>
                </a:ext>
              </a:extLst>
            </p:cNvPr>
            <p:cNvSpPr/>
            <p:nvPr/>
          </p:nvSpPr>
          <p:spPr>
            <a:xfrm>
              <a:off x="6032552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6" name="Freeform 1025">
              <a:extLst>
                <a:ext uri="{FF2B5EF4-FFF2-40B4-BE49-F238E27FC236}">
                  <a16:creationId xmlns:a16="http://schemas.microsoft.com/office/drawing/2014/main" id="{11D62BD4-6482-9C60-E7DA-F8C5EF971215}"/>
                </a:ext>
              </a:extLst>
            </p:cNvPr>
            <p:cNvSpPr/>
            <p:nvPr/>
          </p:nvSpPr>
          <p:spPr>
            <a:xfrm>
              <a:off x="6035256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7" name="Freeform 1026">
              <a:extLst>
                <a:ext uri="{FF2B5EF4-FFF2-40B4-BE49-F238E27FC236}">
                  <a16:creationId xmlns:a16="http://schemas.microsoft.com/office/drawing/2014/main" id="{3BF70FFE-DE61-8BF0-66D4-28A4CEE25CE6}"/>
                </a:ext>
              </a:extLst>
            </p:cNvPr>
            <p:cNvSpPr/>
            <p:nvPr/>
          </p:nvSpPr>
          <p:spPr>
            <a:xfrm>
              <a:off x="6037974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8" name="Freeform 1027">
              <a:extLst>
                <a:ext uri="{FF2B5EF4-FFF2-40B4-BE49-F238E27FC236}">
                  <a16:creationId xmlns:a16="http://schemas.microsoft.com/office/drawing/2014/main" id="{5DF3EAE8-2FA4-61C6-D9DE-1DD262179216}"/>
                </a:ext>
              </a:extLst>
            </p:cNvPr>
            <p:cNvSpPr/>
            <p:nvPr/>
          </p:nvSpPr>
          <p:spPr>
            <a:xfrm>
              <a:off x="6040678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9" name="Freeform 1028">
              <a:extLst>
                <a:ext uri="{FF2B5EF4-FFF2-40B4-BE49-F238E27FC236}">
                  <a16:creationId xmlns:a16="http://schemas.microsoft.com/office/drawing/2014/main" id="{B8E528C7-B7B9-D5A0-D57F-C6575D20EA5C}"/>
                </a:ext>
              </a:extLst>
            </p:cNvPr>
            <p:cNvSpPr/>
            <p:nvPr/>
          </p:nvSpPr>
          <p:spPr>
            <a:xfrm>
              <a:off x="6043396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0" name="Freeform 1029">
              <a:extLst>
                <a:ext uri="{FF2B5EF4-FFF2-40B4-BE49-F238E27FC236}">
                  <a16:creationId xmlns:a16="http://schemas.microsoft.com/office/drawing/2014/main" id="{56733591-4EED-ADA9-E97F-9CB4FB1C3624}"/>
                </a:ext>
              </a:extLst>
            </p:cNvPr>
            <p:cNvSpPr/>
            <p:nvPr/>
          </p:nvSpPr>
          <p:spPr>
            <a:xfrm>
              <a:off x="6046100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1" name="Freeform 1030">
              <a:extLst>
                <a:ext uri="{FF2B5EF4-FFF2-40B4-BE49-F238E27FC236}">
                  <a16:creationId xmlns:a16="http://schemas.microsoft.com/office/drawing/2014/main" id="{F078C41F-062B-4F51-0895-48E68DC10492}"/>
                </a:ext>
              </a:extLst>
            </p:cNvPr>
            <p:cNvSpPr/>
            <p:nvPr/>
          </p:nvSpPr>
          <p:spPr>
            <a:xfrm>
              <a:off x="6048818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2" name="Freeform 1031">
              <a:extLst>
                <a:ext uri="{FF2B5EF4-FFF2-40B4-BE49-F238E27FC236}">
                  <a16:creationId xmlns:a16="http://schemas.microsoft.com/office/drawing/2014/main" id="{23226410-2EE8-4ED1-3BCB-A03FF032E29C}"/>
                </a:ext>
              </a:extLst>
            </p:cNvPr>
            <p:cNvSpPr/>
            <p:nvPr/>
          </p:nvSpPr>
          <p:spPr>
            <a:xfrm>
              <a:off x="6051522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3" name="Freeform 1032">
              <a:extLst>
                <a:ext uri="{FF2B5EF4-FFF2-40B4-BE49-F238E27FC236}">
                  <a16:creationId xmlns:a16="http://schemas.microsoft.com/office/drawing/2014/main" id="{7D09383E-C32E-7D33-C8AA-04F5391ABF32}"/>
                </a:ext>
              </a:extLst>
            </p:cNvPr>
            <p:cNvSpPr/>
            <p:nvPr/>
          </p:nvSpPr>
          <p:spPr>
            <a:xfrm>
              <a:off x="6054240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4" name="Freeform 1033">
              <a:extLst>
                <a:ext uri="{FF2B5EF4-FFF2-40B4-BE49-F238E27FC236}">
                  <a16:creationId xmlns:a16="http://schemas.microsoft.com/office/drawing/2014/main" id="{322F75A5-7CDE-A5AF-6D3A-E78B57520582}"/>
                </a:ext>
              </a:extLst>
            </p:cNvPr>
            <p:cNvSpPr/>
            <p:nvPr/>
          </p:nvSpPr>
          <p:spPr>
            <a:xfrm>
              <a:off x="6056944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5" name="Freeform 1034">
              <a:extLst>
                <a:ext uri="{FF2B5EF4-FFF2-40B4-BE49-F238E27FC236}">
                  <a16:creationId xmlns:a16="http://schemas.microsoft.com/office/drawing/2014/main" id="{F28A6691-99B3-D5B7-87A7-660B8D4A92CA}"/>
                </a:ext>
              </a:extLst>
            </p:cNvPr>
            <p:cNvSpPr/>
            <p:nvPr/>
          </p:nvSpPr>
          <p:spPr>
            <a:xfrm>
              <a:off x="6059663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6" name="Freeform 1035">
              <a:extLst>
                <a:ext uri="{FF2B5EF4-FFF2-40B4-BE49-F238E27FC236}">
                  <a16:creationId xmlns:a16="http://schemas.microsoft.com/office/drawing/2014/main" id="{FBC86B0E-E48D-D85C-A5AD-7A063DD0BD92}"/>
                </a:ext>
              </a:extLst>
            </p:cNvPr>
            <p:cNvSpPr/>
            <p:nvPr/>
          </p:nvSpPr>
          <p:spPr>
            <a:xfrm>
              <a:off x="6062381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7" name="Freeform 1036">
              <a:extLst>
                <a:ext uri="{FF2B5EF4-FFF2-40B4-BE49-F238E27FC236}">
                  <a16:creationId xmlns:a16="http://schemas.microsoft.com/office/drawing/2014/main" id="{A41B424E-D38C-597D-33E3-EA0AF55D36AA}"/>
                </a:ext>
              </a:extLst>
            </p:cNvPr>
            <p:cNvSpPr/>
            <p:nvPr/>
          </p:nvSpPr>
          <p:spPr>
            <a:xfrm>
              <a:off x="606508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8" name="Freeform 1037">
              <a:extLst>
                <a:ext uri="{FF2B5EF4-FFF2-40B4-BE49-F238E27FC236}">
                  <a16:creationId xmlns:a16="http://schemas.microsoft.com/office/drawing/2014/main" id="{3E37D768-17BC-F803-7A65-16AB51092EB8}"/>
                </a:ext>
              </a:extLst>
            </p:cNvPr>
            <p:cNvSpPr/>
            <p:nvPr/>
          </p:nvSpPr>
          <p:spPr>
            <a:xfrm>
              <a:off x="6067803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9" name="Freeform 1038">
              <a:extLst>
                <a:ext uri="{FF2B5EF4-FFF2-40B4-BE49-F238E27FC236}">
                  <a16:creationId xmlns:a16="http://schemas.microsoft.com/office/drawing/2014/main" id="{02DA9584-D12B-63A6-DF7C-2AB799D0920E}"/>
                </a:ext>
              </a:extLst>
            </p:cNvPr>
            <p:cNvSpPr/>
            <p:nvPr/>
          </p:nvSpPr>
          <p:spPr>
            <a:xfrm>
              <a:off x="6070507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0" name="Freeform 1039">
              <a:extLst>
                <a:ext uri="{FF2B5EF4-FFF2-40B4-BE49-F238E27FC236}">
                  <a16:creationId xmlns:a16="http://schemas.microsoft.com/office/drawing/2014/main" id="{11AEBF23-74AE-46BB-508A-1BAC8C86A7E0}"/>
                </a:ext>
              </a:extLst>
            </p:cNvPr>
            <p:cNvSpPr/>
            <p:nvPr/>
          </p:nvSpPr>
          <p:spPr>
            <a:xfrm>
              <a:off x="6073225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1" name="Freeform 1040">
              <a:extLst>
                <a:ext uri="{FF2B5EF4-FFF2-40B4-BE49-F238E27FC236}">
                  <a16:creationId xmlns:a16="http://schemas.microsoft.com/office/drawing/2014/main" id="{8135E9DB-11A3-7674-CC0D-54CA2CD59B57}"/>
                </a:ext>
              </a:extLst>
            </p:cNvPr>
            <p:cNvSpPr/>
            <p:nvPr/>
          </p:nvSpPr>
          <p:spPr>
            <a:xfrm>
              <a:off x="6075929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2" name="Freeform 1041">
              <a:extLst>
                <a:ext uri="{FF2B5EF4-FFF2-40B4-BE49-F238E27FC236}">
                  <a16:creationId xmlns:a16="http://schemas.microsoft.com/office/drawing/2014/main" id="{1FC25197-C397-A59E-8BA7-0F949019A1A9}"/>
                </a:ext>
              </a:extLst>
            </p:cNvPr>
            <p:cNvSpPr/>
            <p:nvPr/>
          </p:nvSpPr>
          <p:spPr>
            <a:xfrm>
              <a:off x="6078647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3" name="Freeform 1042">
              <a:extLst>
                <a:ext uri="{FF2B5EF4-FFF2-40B4-BE49-F238E27FC236}">
                  <a16:creationId xmlns:a16="http://schemas.microsoft.com/office/drawing/2014/main" id="{B6EFB0E6-354D-8182-366E-0D70F5734733}"/>
                </a:ext>
              </a:extLst>
            </p:cNvPr>
            <p:cNvSpPr/>
            <p:nvPr/>
          </p:nvSpPr>
          <p:spPr>
            <a:xfrm>
              <a:off x="6081351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4" name="Freeform 1043">
              <a:extLst>
                <a:ext uri="{FF2B5EF4-FFF2-40B4-BE49-F238E27FC236}">
                  <a16:creationId xmlns:a16="http://schemas.microsoft.com/office/drawing/2014/main" id="{D6A2A9F7-94D6-5235-32A4-D67CC95BD81B}"/>
                </a:ext>
              </a:extLst>
            </p:cNvPr>
            <p:cNvSpPr/>
            <p:nvPr/>
          </p:nvSpPr>
          <p:spPr>
            <a:xfrm>
              <a:off x="6084070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5" name="Freeform 1044">
              <a:extLst>
                <a:ext uri="{FF2B5EF4-FFF2-40B4-BE49-F238E27FC236}">
                  <a16:creationId xmlns:a16="http://schemas.microsoft.com/office/drawing/2014/main" id="{B3438ADE-8EF9-D827-AD79-AE955CB744B7}"/>
                </a:ext>
              </a:extLst>
            </p:cNvPr>
            <p:cNvSpPr/>
            <p:nvPr/>
          </p:nvSpPr>
          <p:spPr>
            <a:xfrm>
              <a:off x="6086773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6" name="Freeform 1045">
              <a:extLst>
                <a:ext uri="{FF2B5EF4-FFF2-40B4-BE49-F238E27FC236}">
                  <a16:creationId xmlns:a16="http://schemas.microsoft.com/office/drawing/2014/main" id="{6FF212A8-E173-EC1A-7C68-FBC936967BFC}"/>
                </a:ext>
              </a:extLst>
            </p:cNvPr>
            <p:cNvSpPr/>
            <p:nvPr/>
          </p:nvSpPr>
          <p:spPr>
            <a:xfrm>
              <a:off x="6089492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7" name="Freeform 1046">
              <a:extLst>
                <a:ext uri="{FF2B5EF4-FFF2-40B4-BE49-F238E27FC236}">
                  <a16:creationId xmlns:a16="http://schemas.microsoft.com/office/drawing/2014/main" id="{79019693-C91D-E0D9-1092-E626A3F37577}"/>
                </a:ext>
              </a:extLst>
            </p:cNvPr>
            <p:cNvSpPr/>
            <p:nvPr/>
          </p:nvSpPr>
          <p:spPr>
            <a:xfrm>
              <a:off x="6092210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8" name="Freeform 1047">
              <a:extLst>
                <a:ext uri="{FF2B5EF4-FFF2-40B4-BE49-F238E27FC236}">
                  <a16:creationId xmlns:a16="http://schemas.microsoft.com/office/drawing/2014/main" id="{06564BCC-A222-06AC-7EDF-A0BEE52D1EF4}"/>
                </a:ext>
              </a:extLst>
            </p:cNvPr>
            <p:cNvSpPr/>
            <p:nvPr/>
          </p:nvSpPr>
          <p:spPr>
            <a:xfrm>
              <a:off x="6094914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9" name="Freeform 1048">
              <a:extLst>
                <a:ext uri="{FF2B5EF4-FFF2-40B4-BE49-F238E27FC236}">
                  <a16:creationId xmlns:a16="http://schemas.microsoft.com/office/drawing/2014/main" id="{CF687492-5985-AF85-E2F1-5D7D7701ABD8}"/>
                </a:ext>
              </a:extLst>
            </p:cNvPr>
            <p:cNvSpPr/>
            <p:nvPr/>
          </p:nvSpPr>
          <p:spPr>
            <a:xfrm>
              <a:off x="6097632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0" name="Freeform 1049">
              <a:extLst>
                <a:ext uri="{FF2B5EF4-FFF2-40B4-BE49-F238E27FC236}">
                  <a16:creationId xmlns:a16="http://schemas.microsoft.com/office/drawing/2014/main" id="{5AC76561-6E5C-D2CF-3760-41806FE8F3FD}"/>
                </a:ext>
              </a:extLst>
            </p:cNvPr>
            <p:cNvSpPr/>
            <p:nvPr/>
          </p:nvSpPr>
          <p:spPr>
            <a:xfrm>
              <a:off x="6100336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1" name="Freeform 1050">
              <a:extLst>
                <a:ext uri="{FF2B5EF4-FFF2-40B4-BE49-F238E27FC236}">
                  <a16:creationId xmlns:a16="http://schemas.microsoft.com/office/drawing/2014/main" id="{80B81A4C-BF84-A798-5444-2E7CF44E5745}"/>
                </a:ext>
              </a:extLst>
            </p:cNvPr>
            <p:cNvSpPr/>
            <p:nvPr/>
          </p:nvSpPr>
          <p:spPr>
            <a:xfrm>
              <a:off x="6103054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2" name="Freeform 1051">
              <a:extLst>
                <a:ext uri="{FF2B5EF4-FFF2-40B4-BE49-F238E27FC236}">
                  <a16:creationId xmlns:a16="http://schemas.microsoft.com/office/drawing/2014/main" id="{6C9B2484-E6DF-D3B8-9ED0-27397625CE93}"/>
                </a:ext>
              </a:extLst>
            </p:cNvPr>
            <p:cNvSpPr/>
            <p:nvPr/>
          </p:nvSpPr>
          <p:spPr>
            <a:xfrm>
              <a:off x="6105758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3" name="Freeform 1052">
              <a:extLst>
                <a:ext uri="{FF2B5EF4-FFF2-40B4-BE49-F238E27FC236}">
                  <a16:creationId xmlns:a16="http://schemas.microsoft.com/office/drawing/2014/main" id="{20EE795D-03F5-B090-C60A-3C1FD1C4CF39}"/>
                </a:ext>
              </a:extLst>
            </p:cNvPr>
            <p:cNvSpPr/>
            <p:nvPr/>
          </p:nvSpPr>
          <p:spPr>
            <a:xfrm>
              <a:off x="6108476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4" name="Freeform 1053">
              <a:extLst>
                <a:ext uri="{FF2B5EF4-FFF2-40B4-BE49-F238E27FC236}">
                  <a16:creationId xmlns:a16="http://schemas.microsoft.com/office/drawing/2014/main" id="{9DB7C392-6C6B-1AC5-DE5A-D7B850C50FCD}"/>
                </a:ext>
              </a:extLst>
            </p:cNvPr>
            <p:cNvSpPr/>
            <p:nvPr/>
          </p:nvSpPr>
          <p:spPr>
            <a:xfrm>
              <a:off x="6111180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5" name="Freeform 1054">
              <a:extLst>
                <a:ext uri="{FF2B5EF4-FFF2-40B4-BE49-F238E27FC236}">
                  <a16:creationId xmlns:a16="http://schemas.microsoft.com/office/drawing/2014/main" id="{CE8F39C4-F376-CF8D-D032-4558B4F8FE25}"/>
                </a:ext>
              </a:extLst>
            </p:cNvPr>
            <p:cNvSpPr/>
            <p:nvPr/>
          </p:nvSpPr>
          <p:spPr>
            <a:xfrm>
              <a:off x="6113899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6" name="Freeform 1055">
              <a:extLst>
                <a:ext uri="{FF2B5EF4-FFF2-40B4-BE49-F238E27FC236}">
                  <a16:creationId xmlns:a16="http://schemas.microsoft.com/office/drawing/2014/main" id="{72A957CF-CD4A-B731-2BAC-693679A72621}"/>
                </a:ext>
              </a:extLst>
            </p:cNvPr>
            <p:cNvSpPr/>
            <p:nvPr/>
          </p:nvSpPr>
          <p:spPr>
            <a:xfrm>
              <a:off x="6116603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1 w 41202"/>
                <a:gd name="connsiteY1" fmla="*/ 41203 h 41202"/>
                <a:gd name="connsiteX2" fmla="*/ 0 w 41202"/>
                <a:gd name="connsiteY2" fmla="*/ 20601 h 41202"/>
                <a:gd name="connsiteX3" fmla="*/ 20601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1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1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7" name="Freeform 1056">
              <a:extLst>
                <a:ext uri="{FF2B5EF4-FFF2-40B4-BE49-F238E27FC236}">
                  <a16:creationId xmlns:a16="http://schemas.microsoft.com/office/drawing/2014/main" id="{8972D82B-B24D-3F54-3954-9EF887374056}"/>
                </a:ext>
              </a:extLst>
            </p:cNvPr>
            <p:cNvSpPr/>
            <p:nvPr/>
          </p:nvSpPr>
          <p:spPr>
            <a:xfrm>
              <a:off x="6119321" y="2947103"/>
              <a:ext cx="41202" cy="41202"/>
            </a:xfrm>
            <a:custGeom>
              <a:avLst/>
              <a:gdLst>
                <a:gd name="connsiteX0" fmla="*/ 41203 w 41202"/>
                <a:gd name="connsiteY0" fmla="*/ 20601 h 41202"/>
                <a:gd name="connsiteX1" fmla="*/ 20602 w 41202"/>
                <a:gd name="connsiteY1" fmla="*/ 41203 h 41202"/>
                <a:gd name="connsiteX2" fmla="*/ 0 w 41202"/>
                <a:gd name="connsiteY2" fmla="*/ 20601 h 41202"/>
                <a:gd name="connsiteX3" fmla="*/ 20602 w 41202"/>
                <a:gd name="connsiteY3" fmla="*/ 0 h 41202"/>
                <a:gd name="connsiteX4" fmla="*/ 41203 w 41202"/>
                <a:gd name="connsiteY4" fmla="*/ 20601 h 4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2" h="41202">
                  <a:moveTo>
                    <a:pt x="41203" y="20601"/>
                  </a:moveTo>
                  <a:cubicBezTo>
                    <a:pt x="41203" y="31979"/>
                    <a:pt x="31979" y="41203"/>
                    <a:pt x="20602" y="41203"/>
                  </a:cubicBezTo>
                  <a:cubicBezTo>
                    <a:pt x="9224" y="41203"/>
                    <a:pt x="0" y="31979"/>
                    <a:pt x="0" y="20601"/>
                  </a:cubicBezTo>
                  <a:cubicBezTo>
                    <a:pt x="0" y="9224"/>
                    <a:pt x="9224" y="0"/>
                    <a:pt x="20602" y="0"/>
                  </a:cubicBezTo>
                  <a:cubicBezTo>
                    <a:pt x="31979" y="0"/>
                    <a:pt x="41203" y="9224"/>
                    <a:pt x="41203" y="20601"/>
                  </a:cubicBezTo>
                  <a:close/>
                </a:path>
              </a:pathLst>
            </a:custGeom>
            <a:solidFill>
              <a:srgbClr val="009AF9"/>
            </a:solidFill>
            <a:ln w="45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639595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A86943D-BE40-6AF3-555D-14E589F5926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(Kumulative Verteilungsfunktion für stetige Zufallsräume)</a:t>
                </a:r>
                <a:r>
                  <a:rPr lang="de-DE" dirty="0"/>
                  <a:t>. Betrachte den Ausrichtungswinkel eines Glücksrades mit Dichte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0,2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sonst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:r>
                  <a:rPr lang="de-DE" b="1" dirty="0"/>
                  <a:t>Was ist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</m:d>
                  </m:oMath>
                </a14:m>
                <a:r>
                  <a:rPr lang="de-DE" b="1" dirty="0"/>
                  <a:t>,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de-DE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e>
                    </m:d>
                  </m:oMath>
                </a14:m>
                <a:r>
                  <a:rPr lang="de-DE" b="1" dirty="0"/>
                  <a:t>,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𝟒𝟎𝟎</m:t>
                        </m:r>
                      </m:e>
                    </m:d>
                    <m:r>
                      <a:rPr lang="de-DE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b="1" dirty="0"/>
                  <a:t>und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</m:oMath>
                </a14:m>
                <a:r>
                  <a:rPr lang="de-DE" dirty="0"/>
                  <a:t>?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  <m:e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e>
                      </m:d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200" b="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−12.7</m:t>
                          </m:r>
                        </m:e>
                      </m:d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−12.7</m:t>
                          </m:r>
                        </m:sup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A86943D-BE40-6AF3-555D-14E589F592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1206" b="-265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922334A-566B-07BF-69B0-55ABFCA4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Kumulative Verteilungsfunktion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4D8CB4D-B2C2-5248-46B4-0CA10BEF8900}"/>
              </a:ext>
            </a:extLst>
          </p:cNvPr>
          <p:cNvGrpSpPr/>
          <p:nvPr/>
        </p:nvGrpSpPr>
        <p:grpSpPr>
          <a:xfrm>
            <a:off x="4932040" y="1791428"/>
            <a:ext cx="3168352" cy="2112235"/>
            <a:chOff x="4932040" y="1791428"/>
            <a:chExt cx="3168352" cy="21122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75F9084E-739B-3A3F-014F-EE38AC79FFBB}"/>
                </a:ext>
              </a:extLst>
            </p:cNvPr>
            <p:cNvSpPr/>
            <p:nvPr/>
          </p:nvSpPr>
          <p:spPr>
            <a:xfrm>
              <a:off x="4932040" y="1791428"/>
              <a:ext cx="3168352" cy="2112235"/>
            </a:xfrm>
            <a:custGeom>
              <a:avLst/>
              <a:gdLst>
                <a:gd name="connsiteX0" fmla="*/ 0 w 3168352"/>
                <a:gd name="connsiteY0" fmla="*/ 2112235 h 2112235"/>
                <a:gd name="connsiteX1" fmla="*/ 3168352 w 3168352"/>
                <a:gd name="connsiteY1" fmla="*/ 2112235 h 2112235"/>
                <a:gd name="connsiteX2" fmla="*/ 3168352 w 3168352"/>
                <a:gd name="connsiteY2" fmla="*/ 0 h 2112235"/>
                <a:gd name="connsiteX3" fmla="*/ 0 w 3168352"/>
                <a:gd name="connsiteY3" fmla="*/ 0 h 211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52" h="2112235">
                  <a:moveTo>
                    <a:pt x="0" y="2112235"/>
                  </a:moveTo>
                  <a:lnTo>
                    <a:pt x="3168352" y="2112235"/>
                  </a:lnTo>
                  <a:lnTo>
                    <a:pt x="31683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CEE579D-8729-9892-FFA9-445042BC6DE9}"/>
                </a:ext>
              </a:extLst>
            </p:cNvPr>
            <p:cNvSpPr/>
            <p:nvPr/>
          </p:nvSpPr>
          <p:spPr>
            <a:xfrm>
              <a:off x="5609140" y="1853797"/>
              <a:ext cx="1320" cy="1753704"/>
            </a:xfrm>
            <a:custGeom>
              <a:avLst/>
              <a:gdLst>
                <a:gd name="connsiteX0" fmla="*/ 0 w 1320"/>
                <a:gd name="connsiteY0" fmla="*/ 1753704 h 1753704"/>
                <a:gd name="connsiteX1" fmla="*/ 0 w 1320"/>
                <a:gd name="connsiteY1" fmla="*/ 0 h 17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1753704">
                  <a:moveTo>
                    <a:pt x="0" y="1753704"/>
                  </a:moveTo>
                  <a:lnTo>
                    <a:pt x="0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BD0707D-EE44-04CF-5188-2919102FF315}"/>
                </a:ext>
              </a:extLst>
            </p:cNvPr>
            <p:cNvSpPr/>
            <p:nvPr/>
          </p:nvSpPr>
          <p:spPr>
            <a:xfrm>
              <a:off x="6177494" y="1853797"/>
              <a:ext cx="1320" cy="1753704"/>
            </a:xfrm>
            <a:custGeom>
              <a:avLst/>
              <a:gdLst>
                <a:gd name="connsiteX0" fmla="*/ 0 w 1320"/>
                <a:gd name="connsiteY0" fmla="*/ 1753704 h 1753704"/>
                <a:gd name="connsiteX1" fmla="*/ 0 w 1320"/>
                <a:gd name="connsiteY1" fmla="*/ 0 h 17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1753704">
                  <a:moveTo>
                    <a:pt x="0" y="1753704"/>
                  </a:moveTo>
                  <a:lnTo>
                    <a:pt x="0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9C1B550-B181-5726-6B66-32B8906867BD}"/>
                </a:ext>
              </a:extLst>
            </p:cNvPr>
            <p:cNvSpPr/>
            <p:nvPr/>
          </p:nvSpPr>
          <p:spPr>
            <a:xfrm>
              <a:off x="6745842" y="1853797"/>
              <a:ext cx="1320" cy="1753704"/>
            </a:xfrm>
            <a:custGeom>
              <a:avLst/>
              <a:gdLst>
                <a:gd name="connsiteX0" fmla="*/ 0 w 1320"/>
                <a:gd name="connsiteY0" fmla="*/ 1753704 h 1753704"/>
                <a:gd name="connsiteX1" fmla="*/ 0 w 1320"/>
                <a:gd name="connsiteY1" fmla="*/ 0 h 17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1753704">
                  <a:moveTo>
                    <a:pt x="0" y="1753704"/>
                  </a:moveTo>
                  <a:lnTo>
                    <a:pt x="0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19595D7-9FC5-D134-EC60-11AEE9D34587}"/>
                </a:ext>
              </a:extLst>
            </p:cNvPr>
            <p:cNvSpPr/>
            <p:nvPr/>
          </p:nvSpPr>
          <p:spPr>
            <a:xfrm>
              <a:off x="7314205" y="1853797"/>
              <a:ext cx="1320" cy="1753704"/>
            </a:xfrm>
            <a:custGeom>
              <a:avLst/>
              <a:gdLst>
                <a:gd name="connsiteX0" fmla="*/ 0 w 1320"/>
                <a:gd name="connsiteY0" fmla="*/ 1753704 h 1753704"/>
                <a:gd name="connsiteX1" fmla="*/ 0 w 1320"/>
                <a:gd name="connsiteY1" fmla="*/ 0 h 17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1753704">
                  <a:moveTo>
                    <a:pt x="0" y="1753704"/>
                  </a:moveTo>
                  <a:lnTo>
                    <a:pt x="0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4F82DED-D262-B876-B054-A8CA07C8B4AD}"/>
                </a:ext>
              </a:extLst>
            </p:cNvPr>
            <p:cNvSpPr/>
            <p:nvPr/>
          </p:nvSpPr>
          <p:spPr>
            <a:xfrm>
              <a:off x="7882554" y="1853797"/>
              <a:ext cx="1320" cy="1753704"/>
            </a:xfrm>
            <a:custGeom>
              <a:avLst/>
              <a:gdLst>
                <a:gd name="connsiteX0" fmla="*/ 0 w 1320"/>
                <a:gd name="connsiteY0" fmla="*/ 1753704 h 1753704"/>
                <a:gd name="connsiteX1" fmla="*/ 0 w 1320"/>
                <a:gd name="connsiteY1" fmla="*/ 0 h 17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1753704">
                  <a:moveTo>
                    <a:pt x="0" y="1753704"/>
                  </a:moveTo>
                  <a:lnTo>
                    <a:pt x="0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49EC48F-4047-887D-6987-029EBEBDA872}"/>
                </a:ext>
              </a:extLst>
            </p:cNvPr>
            <p:cNvSpPr/>
            <p:nvPr/>
          </p:nvSpPr>
          <p:spPr>
            <a:xfrm>
              <a:off x="5388286" y="3607501"/>
              <a:ext cx="2649741" cy="1320"/>
            </a:xfrm>
            <a:custGeom>
              <a:avLst/>
              <a:gdLst>
                <a:gd name="connsiteX0" fmla="*/ 0 w 2649741"/>
                <a:gd name="connsiteY0" fmla="*/ 0 h 1320"/>
                <a:gd name="connsiteX1" fmla="*/ 2649742 w 2649741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49741" h="1320">
                  <a:moveTo>
                    <a:pt x="0" y="0"/>
                  </a:moveTo>
                  <a:lnTo>
                    <a:pt x="2649742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884C1BE-141E-649F-3FF7-9A0E3191689D}"/>
                </a:ext>
              </a:extLst>
            </p:cNvPr>
            <p:cNvSpPr/>
            <p:nvPr/>
          </p:nvSpPr>
          <p:spPr>
            <a:xfrm>
              <a:off x="5609140" y="3582550"/>
              <a:ext cx="1320" cy="24950"/>
            </a:xfrm>
            <a:custGeom>
              <a:avLst/>
              <a:gdLst>
                <a:gd name="connsiteX0" fmla="*/ 0 w 1320"/>
                <a:gd name="connsiteY0" fmla="*/ 24951 h 24950"/>
                <a:gd name="connsiteX1" fmla="*/ 0 w 1320"/>
                <a:gd name="connsiteY1" fmla="*/ 0 h 2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24950">
                  <a:moveTo>
                    <a:pt x="0" y="24951"/>
                  </a:moveTo>
                  <a:lnTo>
                    <a:pt x="0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55BF216-1344-F274-4129-AD90CBD0E399}"/>
                </a:ext>
              </a:extLst>
            </p:cNvPr>
            <p:cNvSpPr/>
            <p:nvPr/>
          </p:nvSpPr>
          <p:spPr>
            <a:xfrm>
              <a:off x="6177494" y="3582550"/>
              <a:ext cx="1320" cy="24950"/>
            </a:xfrm>
            <a:custGeom>
              <a:avLst/>
              <a:gdLst>
                <a:gd name="connsiteX0" fmla="*/ 0 w 1320"/>
                <a:gd name="connsiteY0" fmla="*/ 24951 h 24950"/>
                <a:gd name="connsiteX1" fmla="*/ 0 w 1320"/>
                <a:gd name="connsiteY1" fmla="*/ 0 h 2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24950">
                  <a:moveTo>
                    <a:pt x="0" y="24951"/>
                  </a:moveTo>
                  <a:lnTo>
                    <a:pt x="0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766E449-EC33-3AEE-BB81-9922C9D6EA2C}"/>
                </a:ext>
              </a:extLst>
            </p:cNvPr>
            <p:cNvSpPr/>
            <p:nvPr/>
          </p:nvSpPr>
          <p:spPr>
            <a:xfrm>
              <a:off x="6745842" y="3582550"/>
              <a:ext cx="1320" cy="24950"/>
            </a:xfrm>
            <a:custGeom>
              <a:avLst/>
              <a:gdLst>
                <a:gd name="connsiteX0" fmla="*/ 0 w 1320"/>
                <a:gd name="connsiteY0" fmla="*/ 24951 h 24950"/>
                <a:gd name="connsiteX1" fmla="*/ 0 w 1320"/>
                <a:gd name="connsiteY1" fmla="*/ 0 h 2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24950">
                  <a:moveTo>
                    <a:pt x="0" y="24951"/>
                  </a:moveTo>
                  <a:lnTo>
                    <a:pt x="0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9319DD7-22B3-52A0-5192-D1FC315F1D25}"/>
                </a:ext>
              </a:extLst>
            </p:cNvPr>
            <p:cNvSpPr/>
            <p:nvPr/>
          </p:nvSpPr>
          <p:spPr>
            <a:xfrm>
              <a:off x="7314205" y="3582550"/>
              <a:ext cx="1320" cy="24950"/>
            </a:xfrm>
            <a:custGeom>
              <a:avLst/>
              <a:gdLst>
                <a:gd name="connsiteX0" fmla="*/ 0 w 1320"/>
                <a:gd name="connsiteY0" fmla="*/ 24951 h 24950"/>
                <a:gd name="connsiteX1" fmla="*/ 0 w 1320"/>
                <a:gd name="connsiteY1" fmla="*/ 0 h 2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24950">
                  <a:moveTo>
                    <a:pt x="0" y="24951"/>
                  </a:moveTo>
                  <a:lnTo>
                    <a:pt x="0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4D18D05-56E5-F4AF-DFFD-17011D0A9043}"/>
                </a:ext>
              </a:extLst>
            </p:cNvPr>
            <p:cNvSpPr/>
            <p:nvPr/>
          </p:nvSpPr>
          <p:spPr>
            <a:xfrm>
              <a:off x="7882554" y="3582550"/>
              <a:ext cx="1320" cy="24950"/>
            </a:xfrm>
            <a:custGeom>
              <a:avLst/>
              <a:gdLst>
                <a:gd name="connsiteX0" fmla="*/ 0 w 1320"/>
                <a:gd name="connsiteY0" fmla="*/ 24951 h 24950"/>
                <a:gd name="connsiteX1" fmla="*/ 0 w 1320"/>
                <a:gd name="connsiteY1" fmla="*/ 0 h 2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24950">
                  <a:moveTo>
                    <a:pt x="0" y="24951"/>
                  </a:moveTo>
                  <a:lnTo>
                    <a:pt x="0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E0F4C90-0C3B-8D75-01DE-0667B5F01968}"/>
                </a:ext>
              </a:extLst>
            </p:cNvPr>
            <p:cNvSpPr/>
            <p:nvPr/>
          </p:nvSpPr>
          <p:spPr>
            <a:xfrm>
              <a:off x="5486756" y="3693772"/>
              <a:ext cx="68559" cy="9095"/>
            </a:xfrm>
            <a:custGeom>
              <a:avLst/>
              <a:gdLst>
                <a:gd name="connsiteX0" fmla="*/ 0 w 68559"/>
                <a:gd name="connsiteY0" fmla="*/ 0 h 9095"/>
                <a:gd name="connsiteX1" fmla="*/ 68559 w 68559"/>
                <a:gd name="connsiteY1" fmla="*/ 0 h 9095"/>
                <a:gd name="connsiteX2" fmla="*/ 68559 w 68559"/>
                <a:gd name="connsiteY2" fmla="*/ 9096 h 9095"/>
                <a:gd name="connsiteX3" fmla="*/ 0 w 68559"/>
                <a:gd name="connsiteY3" fmla="*/ 9096 h 9095"/>
                <a:gd name="connsiteX4" fmla="*/ 0 w 68559"/>
                <a:gd name="connsiteY4" fmla="*/ 0 h 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59" h="9095">
                  <a:moveTo>
                    <a:pt x="0" y="0"/>
                  </a:moveTo>
                  <a:lnTo>
                    <a:pt x="68559" y="0"/>
                  </a:lnTo>
                  <a:lnTo>
                    <a:pt x="68559" y="9096"/>
                  </a:lnTo>
                  <a:lnTo>
                    <a:pt x="0" y="9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07DC2D4-BD9D-8D9F-D91C-90912216FAB0}"/>
                </a:ext>
              </a:extLst>
            </p:cNvPr>
            <p:cNvSpPr/>
            <p:nvPr/>
          </p:nvSpPr>
          <p:spPr>
            <a:xfrm>
              <a:off x="5574940" y="3651369"/>
              <a:ext cx="50697" cy="81281"/>
            </a:xfrm>
            <a:custGeom>
              <a:avLst/>
              <a:gdLst>
                <a:gd name="connsiteX0" fmla="*/ 12996 w 50697"/>
                <a:gd name="connsiteY0" fmla="*/ 72186 h 81281"/>
                <a:gd name="connsiteX1" fmla="*/ 50698 w 50697"/>
                <a:gd name="connsiteY1" fmla="*/ 72186 h 81281"/>
                <a:gd name="connsiteX2" fmla="*/ 50698 w 50697"/>
                <a:gd name="connsiteY2" fmla="*/ 81281 h 81281"/>
                <a:gd name="connsiteX3" fmla="*/ 0 w 50697"/>
                <a:gd name="connsiteY3" fmla="*/ 81281 h 81281"/>
                <a:gd name="connsiteX4" fmla="*/ 0 w 50697"/>
                <a:gd name="connsiteY4" fmla="*/ 72186 h 81281"/>
                <a:gd name="connsiteX5" fmla="*/ 16739 w 50697"/>
                <a:gd name="connsiteY5" fmla="*/ 55129 h 81281"/>
                <a:gd name="connsiteX6" fmla="*/ 30109 w 50697"/>
                <a:gd name="connsiteY6" fmla="*/ 41281 h 81281"/>
                <a:gd name="connsiteX7" fmla="*/ 37328 w 50697"/>
                <a:gd name="connsiteY7" fmla="*/ 31446 h 81281"/>
                <a:gd name="connsiteX8" fmla="*/ 39413 w 50697"/>
                <a:gd name="connsiteY8" fmla="*/ 23472 h 81281"/>
                <a:gd name="connsiteX9" fmla="*/ 34922 w 50697"/>
                <a:gd name="connsiteY9" fmla="*/ 13096 h 81281"/>
                <a:gd name="connsiteX10" fmla="*/ 23316 w 50697"/>
                <a:gd name="connsiteY10" fmla="*/ 9083 h 81281"/>
                <a:gd name="connsiteX11" fmla="*/ 12568 w 50697"/>
                <a:gd name="connsiteY11" fmla="*/ 10852 h 81281"/>
                <a:gd name="connsiteX12" fmla="*/ 535 w 50697"/>
                <a:gd name="connsiteY12" fmla="*/ 16198 h 81281"/>
                <a:gd name="connsiteX13" fmla="*/ 535 w 50697"/>
                <a:gd name="connsiteY13" fmla="*/ 5294 h 81281"/>
                <a:gd name="connsiteX14" fmla="*/ 12728 w 50697"/>
                <a:gd name="connsiteY14" fmla="*/ 1333 h 81281"/>
                <a:gd name="connsiteX15" fmla="*/ 23103 w 50697"/>
                <a:gd name="connsiteY15" fmla="*/ 0 h 81281"/>
                <a:gd name="connsiteX16" fmla="*/ 42890 w 50697"/>
                <a:gd name="connsiteY16" fmla="*/ 6205 h 81281"/>
                <a:gd name="connsiteX17" fmla="*/ 50270 w 50697"/>
                <a:gd name="connsiteY17" fmla="*/ 22773 h 81281"/>
                <a:gd name="connsiteX18" fmla="*/ 48398 w 50697"/>
                <a:gd name="connsiteY18" fmla="*/ 32132 h 81281"/>
                <a:gd name="connsiteX19" fmla="*/ 41713 w 50697"/>
                <a:gd name="connsiteY19" fmla="*/ 42509 h 81281"/>
                <a:gd name="connsiteX20" fmla="*/ 33210 w 50697"/>
                <a:gd name="connsiteY20" fmla="*/ 51499 h 81281"/>
                <a:gd name="connsiteX21" fmla="*/ 12996 w 50697"/>
                <a:gd name="connsiteY21" fmla="*/ 72186 h 81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697" h="81281">
                  <a:moveTo>
                    <a:pt x="12996" y="72186"/>
                  </a:moveTo>
                  <a:lnTo>
                    <a:pt x="50698" y="72186"/>
                  </a:lnTo>
                  <a:lnTo>
                    <a:pt x="50698" y="81281"/>
                  </a:lnTo>
                  <a:lnTo>
                    <a:pt x="0" y="81281"/>
                  </a:lnTo>
                  <a:lnTo>
                    <a:pt x="0" y="72186"/>
                  </a:lnTo>
                  <a:cubicBezTo>
                    <a:pt x="4100" y="67948"/>
                    <a:pt x="9681" y="62258"/>
                    <a:pt x="16739" y="55129"/>
                  </a:cubicBezTo>
                  <a:cubicBezTo>
                    <a:pt x="23834" y="47961"/>
                    <a:pt x="28291" y="43354"/>
                    <a:pt x="30109" y="41281"/>
                  </a:cubicBezTo>
                  <a:cubicBezTo>
                    <a:pt x="33566" y="37386"/>
                    <a:pt x="35973" y="34113"/>
                    <a:pt x="37328" y="31446"/>
                  </a:cubicBezTo>
                  <a:cubicBezTo>
                    <a:pt x="38719" y="28740"/>
                    <a:pt x="39413" y="26073"/>
                    <a:pt x="39413" y="23472"/>
                  </a:cubicBezTo>
                  <a:cubicBezTo>
                    <a:pt x="39413" y="19234"/>
                    <a:pt x="37916" y="15776"/>
                    <a:pt x="34922" y="13096"/>
                  </a:cubicBezTo>
                  <a:cubicBezTo>
                    <a:pt x="31962" y="10416"/>
                    <a:pt x="28094" y="9083"/>
                    <a:pt x="23316" y="9083"/>
                  </a:cubicBezTo>
                  <a:cubicBezTo>
                    <a:pt x="19930" y="9083"/>
                    <a:pt x="16347" y="9677"/>
                    <a:pt x="12568" y="10852"/>
                  </a:cubicBezTo>
                  <a:cubicBezTo>
                    <a:pt x="8825" y="12027"/>
                    <a:pt x="4813" y="13809"/>
                    <a:pt x="535" y="16198"/>
                  </a:cubicBezTo>
                  <a:lnTo>
                    <a:pt x="535" y="5294"/>
                  </a:lnTo>
                  <a:cubicBezTo>
                    <a:pt x="4885" y="3538"/>
                    <a:pt x="8949" y="2218"/>
                    <a:pt x="12728" y="1333"/>
                  </a:cubicBezTo>
                  <a:cubicBezTo>
                    <a:pt x="16507" y="449"/>
                    <a:pt x="19965" y="0"/>
                    <a:pt x="23103" y="0"/>
                  </a:cubicBezTo>
                  <a:cubicBezTo>
                    <a:pt x="31373" y="0"/>
                    <a:pt x="37970" y="2073"/>
                    <a:pt x="42890" y="6205"/>
                  </a:cubicBezTo>
                  <a:cubicBezTo>
                    <a:pt x="47810" y="10337"/>
                    <a:pt x="50270" y="15855"/>
                    <a:pt x="50270" y="22773"/>
                  </a:cubicBezTo>
                  <a:cubicBezTo>
                    <a:pt x="50270" y="26060"/>
                    <a:pt x="49645" y="29175"/>
                    <a:pt x="48398" y="32132"/>
                  </a:cubicBezTo>
                  <a:cubicBezTo>
                    <a:pt x="47186" y="35050"/>
                    <a:pt x="44958" y="38509"/>
                    <a:pt x="41713" y="42509"/>
                  </a:cubicBezTo>
                  <a:cubicBezTo>
                    <a:pt x="40822" y="43552"/>
                    <a:pt x="37987" y="46548"/>
                    <a:pt x="33210" y="51499"/>
                  </a:cubicBezTo>
                  <a:cubicBezTo>
                    <a:pt x="28432" y="56423"/>
                    <a:pt x="21694" y="63314"/>
                    <a:pt x="12996" y="72186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9423DD8-4FCA-0A6A-7D58-BE2531A2591E}"/>
                </a:ext>
              </a:extLst>
            </p:cNvPr>
            <p:cNvSpPr/>
            <p:nvPr/>
          </p:nvSpPr>
          <p:spPr>
            <a:xfrm>
              <a:off x="5648313" y="3719066"/>
              <a:ext cx="11283" cy="13584"/>
            </a:xfrm>
            <a:custGeom>
              <a:avLst/>
              <a:gdLst>
                <a:gd name="connsiteX0" fmla="*/ 0 w 11283"/>
                <a:gd name="connsiteY0" fmla="*/ 0 h 13584"/>
                <a:gd name="connsiteX1" fmla="*/ 11283 w 11283"/>
                <a:gd name="connsiteY1" fmla="*/ 0 h 13584"/>
                <a:gd name="connsiteX2" fmla="*/ 11283 w 11283"/>
                <a:gd name="connsiteY2" fmla="*/ 13584 h 13584"/>
                <a:gd name="connsiteX3" fmla="*/ 0 w 11283"/>
                <a:gd name="connsiteY3" fmla="*/ 13584 h 13584"/>
                <a:gd name="connsiteX4" fmla="*/ 0 w 11283"/>
                <a:gd name="connsiteY4" fmla="*/ 0 h 1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" h="13584">
                  <a:moveTo>
                    <a:pt x="0" y="0"/>
                  </a:moveTo>
                  <a:lnTo>
                    <a:pt x="11283" y="0"/>
                  </a:lnTo>
                  <a:lnTo>
                    <a:pt x="11283" y="13584"/>
                  </a:lnTo>
                  <a:lnTo>
                    <a:pt x="0" y="1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C0145A75-3A82-B721-E3E3-60301E6FF183}"/>
                </a:ext>
              </a:extLst>
            </p:cNvPr>
            <p:cNvSpPr/>
            <p:nvPr/>
          </p:nvSpPr>
          <p:spPr>
            <a:xfrm>
              <a:off x="5679864" y="3652808"/>
              <a:ext cx="51660" cy="81387"/>
            </a:xfrm>
            <a:custGeom>
              <a:avLst/>
              <a:gdLst>
                <a:gd name="connsiteX0" fmla="*/ 3369 w 51660"/>
                <a:gd name="connsiteY0" fmla="*/ 0 h 81387"/>
                <a:gd name="connsiteX1" fmla="*/ 45777 w 51660"/>
                <a:gd name="connsiteY1" fmla="*/ 0 h 81387"/>
                <a:gd name="connsiteX2" fmla="*/ 45777 w 51660"/>
                <a:gd name="connsiteY2" fmla="*/ 9096 h 81387"/>
                <a:gd name="connsiteX3" fmla="*/ 13262 w 51660"/>
                <a:gd name="connsiteY3" fmla="*/ 9096 h 81387"/>
                <a:gd name="connsiteX4" fmla="*/ 13262 w 51660"/>
                <a:gd name="connsiteY4" fmla="*/ 28660 h 81387"/>
                <a:gd name="connsiteX5" fmla="*/ 17968 w 51660"/>
                <a:gd name="connsiteY5" fmla="*/ 27486 h 81387"/>
                <a:gd name="connsiteX6" fmla="*/ 22675 w 51660"/>
                <a:gd name="connsiteY6" fmla="*/ 27063 h 81387"/>
                <a:gd name="connsiteX7" fmla="*/ 43851 w 51660"/>
                <a:gd name="connsiteY7" fmla="*/ 34390 h 81387"/>
                <a:gd name="connsiteX8" fmla="*/ 51660 w 51660"/>
                <a:gd name="connsiteY8" fmla="*/ 54232 h 81387"/>
                <a:gd name="connsiteX9" fmla="*/ 43637 w 51660"/>
                <a:gd name="connsiteY9" fmla="*/ 74285 h 81387"/>
                <a:gd name="connsiteX10" fmla="*/ 21017 w 51660"/>
                <a:gd name="connsiteY10" fmla="*/ 81387 h 81387"/>
                <a:gd name="connsiteX11" fmla="*/ 10749 w 51660"/>
                <a:gd name="connsiteY11" fmla="*/ 80542 h 81387"/>
                <a:gd name="connsiteX12" fmla="*/ 0 w 51660"/>
                <a:gd name="connsiteY12" fmla="*/ 77968 h 81387"/>
                <a:gd name="connsiteX13" fmla="*/ 0 w 51660"/>
                <a:gd name="connsiteY13" fmla="*/ 67116 h 81387"/>
                <a:gd name="connsiteX14" fmla="*/ 9947 w 51660"/>
                <a:gd name="connsiteY14" fmla="*/ 71024 h 81387"/>
                <a:gd name="connsiteX15" fmla="*/ 20803 w 51660"/>
                <a:gd name="connsiteY15" fmla="*/ 72304 h 81387"/>
                <a:gd name="connsiteX16" fmla="*/ 35456 w 51660"/>
                <a:gd name="connsiteY16" fmla="*/ 67433 h 81387"/>
                <a:gd name="connsiteX17" fmla="*/ 40857 w 51660"/>
                <a:gd name="connsiteY17" fmla="*/ 54232 h 81387"/>
                <a:gd name="connsiteX18" fmla="*/ 35456 w 51660"/>
                <a:gd name="connsiteY18" fmla="*/ 41017 h 81387"/>
                <a:gd name="connsiteX19" fmla="*/ 20803 w 51660"/>
                <a:gd name="connsiteY19" fmla="*/ 36146 h 81387"/>
                <a:gd name="connsiteX20" fmla="*/ 12140 w 51660"/>
                <a:gd name="connsiteY20" fmla="*/ 37109 h 81387"/>
                <a:gd name="connsiteX21" fmla="*/ 3369 w 51660"/>
                <a:gd name="connsiteY21" fmla="*/ 40106 h 81387"/>
                <a:gd name="connsiteX22" fmla="*/ 3369 w 51660"/>
                <a:gd name="connsiteY22" fmla="*/ 0 h 8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1660" h="81387">
                  <a:moveTo>
                    <a:pt x="3369" y="0"/>
                  </a:moveTo>
                  <a:lnTo>
                    <a:pt x="45777" y="0"/>
                  </a:lnTo>
                  <a:lnTo>
                    <a:pt x="45777" y="9096"/>
                  </a:lnTo>
                  <a:lnTo>
                    <a:pt x="13262" y="9096"/>
                  </a:lnTo>
                  <a:lnTo>
                    <a:pt x="13262" y="28660"/>
                  </a:lnTo>
                  <a:cubicBezTo>
                    <a:pt x="14832" y="28132"/>
                    <a:pt x="16400" y="27736"/>
                    <a:pt x="17968" y="27486"/>
                  </a:cubicBezTo>
                  <a:cubicBezTo>
                    <a:pt x="19538" y="27208"/>
                    <a:pt x="21106" y="27063"/>
                    <a:pt x="22675" y="27063"/>
                  </a:cubicBezTo>
                  <a:cubicBezTo>
                    <a:pt x="31587" y="27063"/>
                    <a:pt x="38646" y="29505"/>
                    <a:pt x="43851" y="34390"/>
                  </a:cubicBezTo>
                  <a:cubicBezTo>
                    <a:pt x="49057" y="39274"/>
                    <a:pt x="51660" y="45888"/>
                    <a:pt x="51660" y="54232"/>
                  </a:cubicBezTo>
                  <a:cubicBezTo>
                    <a:pt x="51660" y="62826"/>
                    <a:pt x="48985" y="69506"/>
                    <a:pt x="43637" y="74285"/>
                  </a:cubicBezTo>
                  <a:cubicBezTo>
                    <a:pt x="38289" y="79024"/>
                    <a:pt x="30750" y="81387"/>
                    <a:pt x="21017" y="81387"/>
                  </a:cubicBezTo>
                  <a:cubicBezTo>
                    <a:pt x="17665" y="81387"/>
                    <a:pt x="14243" y="81110"/>
                    <a:pt x="10749" y="80542"/>
                  </a:cubicBezTo>
                  <a:cubicBezTo>
                    <a:pt x="7291" y="79975"/>
                    <a:pt x="3708" y="79116"/>
                    <a:pt x="0" y="77968"/>
                  </a:cubicBezTo>
                  <a:lnTo>
                    <a:pt x="0" y="67116"/>
                  </a:lnTo>
                  <a:cubicBezTo>
                    <a:pt x="3209" y="68859"/>
                    <a:pt x="6524" y="70166"/>
                    <a:pt x="9947" y="71024"/>
                  </a:cubicBezTo>
                  <a:cubicBezTo>
                    <a:pt x="13370" y="71882"/>
                    <a:pt x="16989" y="72304"/>
                    <a:pt x="20803" y="72304"/>
                  </a:cubicBezTo>
                  <a:cubicBezTo>
                    <a:pt x="26971" y="72304"/>
                    <a:pt x="31855" y="70681"/>
                    <a:pt x="35456" y="67433"/>
                  </a:cubicBezTo>
                  <a:cubicBezTo>
                    <a:pt x="39057" y="64199"/>
                    <a:pt x="40857" y="59790"/>
                    <a:pt x="40857" y="54232"/>
                  </a:cubicBezTo>
                  <a:cubicBezTo>
                    <a:pt x="40857" y="48674"/>
                    <a:pt x="39057" y="44265"/>
                    <a:pt x="35456" y="41017"/>
                  </a:cubicBezTo>
                  <a:cubicBezTo>
                    <a:pt x="31855" y="37769"/>
                    <a:pt x="26971" y="36146"/>
                    <a:pt x="20803" y="36146"/>
                  </a:cubicBezTo>
                  <a:cubicBezTo>
                    <a:pt x="17916" y="36146"/>
                    <a:pt x="15027" y="36462"/>
                    <a:pt x="12140" y="37109"/>
                  </a:cubicBezTo>
                  <a:cubicBezTo>
                    <a:pt x="9287" y="37756"/>
                    <a:pt x="6364" y="38746"/>
                    <a:pt x="3369" y="40106"/>
                  </a:cubicBezTo>
                  <a:lnTo>
                    <a:pt x="3369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3B4B5D1F-26CB-7761-E3D2-2B2593AA645E}"/>
                </a:ext>
              </a:extLst>
            </p:cNvPr>
            <p:cNvSpPr/>
            <p:nvPr/>
          </p:nvSpPr>
          <p:spPr>
            <a:xfrm>
              <a:off x="6097651" y="3651369"/>
              <a:ext cx="55188" cy="82826"/>
            </a:xfrm>
            <a:custGeom>
              <a:avLst/>
              <a:gdLst>
                <a:gd name="connsiteX0" fmla="*/ 27595 w 55188"/>
                <a:gd name="connsiteY0" fmla="*/ 8555 h 82826"/>
                <a:gd name="connsiteX1" fmla="*/ 15027 w 55188"/>
                <a:gd name="connsiteY1" fmla="*/ 16792 h 82826"/>
                <a:gd name="connsiteX2" fmla="*/ 10856 w 55188"/>
                <a:gd name="connsiteY2" fmla="*/ 41439 h 82826"/>
                <a:gd name="connsiteX3" fmla="*/ 15027 w 55188"/>
                <a:gd name="connsiteY3" fmla="*/ 66100 h 82826"/>
                <a:gd name="connsiteX4" fmla="*/ 27595 w 55188"/>
                <a:gd name="connsiteY4" fmla="*/ 74271 h 82826"/>
                <a:gd name="connsiteX5" fmla="*/ 40161 w 55188"/>
                <a:gd name="connsiteY5" fmla="*/ 66100 h 82826"/>
                <a:gd name="connsiteX6" fmla="*/ 44387 w 55188"/>
                <a:gd name="connsiteY6" fmla="*/ 41439 h 82826"/>
                <a:gd name="connsiteX7" fmla="*/ 40161 w 55188"/>
                <a:gd name="connsiteY7" fmla="*/ 16792 h 82826"/>
                <a:gd name="connsiteX8" fmla="*/ 27595 w 55188"/>
                <a:gd name="connsiteY8" fmla="*/ 8555 h 82826"/>
                <a:gd name="connsiteX9" fmla="*/ 27595 w 55188"/>
                <a:gd name="connsiteY9" fmla="*/ 0 h 82826"/>
                <a:gd name="connsiteX10" fmla="*/ 48077 w 55188"/>
                <a:gd name="connsiteY10" fmla="*/ 10640 h 82826"/>
                <a:gd name="connsiteX11" fmla="*/ 55189 w 55188"/>
                <a:gd name="connsiteY11" fmla="*/ 41439 h 82826"/>
                <a:gd name="connsiteX12" fmla="*/ 48077 w 55188"/>
                <a:gd name="connsiteY12" fmla="*/ 72238 h 82826"/>
                <a:gd name="connsiteX13" fmla="*/ 27595 w 55188"/>
                <a:gd name="connsiteY13" fmla="*/ 82826 h 82826"/>
                <a:gd name="connsiteX14" fmla="*/ 7059 w 55188"/>
                <a:gd name="connsiteY14" fmla="*/ 72238 h 82826"/>
                <a:gd name="connsiteX15" fmla="*/ 0 w 55188"/>
                <a:gd name="connsiteY15" fmla="*/ 41439 h 82826"/>
                <a:gd name="connsiteX16" fmla="*/ 7059 w 55188"/>
                <a:gd name="connsiteY16" fmla="*/ 10640 h 82826"/>
                <a:gd name="connsiteX17" fmla="*/ 27595 w 55188"/>
                <a:gd name="connsiteY17" fmla="*/ 0 h 8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26">
                  <a:moveTo>
                    <a:pt x="27595" y="8555"/>
                  </a:moveTo>
                  <a:cubicBezTo>
                    <a:pt x="22033" y="8555"/>
                    <a:pt x="17843" y="11300"/>
                    <a:pt x="15027" y="16792"/>
                  </a:cubicBezTo>
                  <a:cubicBezTo>
                    <a:pt x="12246" y="22244"/>
                    <a:pt x="10856" y="30456"/>
                    <a:pt x="10856" y="41439"/>
                  </a:cubicBezTo>
                  <a:cubicBezTo>
                    <a:pt x="10856" y="52383"/>
                    <a:pt x="12246" y="60608"/>
                    <a:pt x="15027" y="66100"/>
                  </a:cubicBezTo>
                  <a:cubicBezTo>
                    <a:pt x="17843" y="71552"/>
                    <a:pt x="22033" y="74271"/>
                    <a:pt x="27595" y="74271"/>
                  </a:cubicBezTo>
                  <a:cubicBezTo>
                    <a:pt x="33192" y="74271"/>
                    <a:pt x="37381" y="71552"/>
                    <a:pt x="40161" y="66100"/>
                  </a:cubicBezTo>
                  <a:cubicBezTo>
                    <a:pt x="42979" y="60608"/>
                    <a:pt x="44387" y="52383"/>
                    <a:pt x="44387" y="41439"/>
                  </a:cubicBezTo>
                  <a:cubicBezTo>
                    <a:pt x="44387" y="30456"/>
                    <a:pt x="42979" y="22244"/>
                    <a:pt x="40161" y="16792"/>
                  </a:cubicBezTo>
                  <a:cubicBezTo>
                    <a:pt x="37381" y="11300"/>
                    <a:pt x="33192" y="8555"/>
                    <a:pt x="27595" y="8555"/>
                  </a:cubicBezTo>
                  <a:moveTo>
                    <a:pt x="27595" y="0"/>
                  </a:moveTo>
                  <a:cubicBezTo>
                    <a:pt x="36544" y="0"/>
                    <a:pt x="43371" y="3551"/>
                    <a:pt x="48077" y="10640"/>
                  </a:cubicBezTo>
                  <a:cubicBezTo>
                    <a:pt x="52818" y="17703"/>
                    <a:pt x="55189" y="27961"/>
                    <a:pt x="55189" y="41439"/>
                  </a:cubicBezTo>
                  <a:cubicBezTo>
                    <a:pt x="55189" y="54878"/>
                    <a:pt x="52818" y="65149"/>
                    <a:pt x="48077" y="72238"/>
                  </a:cubicBezTo>
                  <a:cubicBezTo>
                    <a:pt x="43371" y="79301"/>
                    <a:pt x="36544" y="82826"/>
                    <a:pt x="27595" y="82826"/>
                  </a:cubicBezTo>
                  <a:cubicBezTo>
                    <a:pt x="18646" y="82826"/>
                    <a:pt x="11801" y="79301"/>
                    <a:pt x="7059" y="72238"/>
                  </a:cubicBezTo>
                  <a:cubicBezTo>
                    <a:pt x="2353" y="65149"/>
                    <a:pt x="0" y="54878"/>
                    <a:pt x="0" y="41439"/>
                  </a:cubicBezTo>
                  <a:cubicBezTo>
                    <a:pt x="0" y="27961"/>
                    <a:pt x="2353" y="17703"/>
                    <a:pt x="7059" y="10640"/>
                  </a:cubicBezTo>
                  <a:cubicBezTo>
                    <a:pt x="11801" y="3551"/>
                    <a:pt x="18646" y="0"/>
                    <a:pt x="27595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76F75505-E4EC-2374-C037-5E62863366AC}"/>
                </a:ext>
              </a:extLst>
            </p:cNvPr>
            <p:cNvSpPr/>
            <p:nvPr/>
          </p:nvSpPr>
          <p:spPr>
            <a:xfrm>
              <a:off x="6171825" y="3719066"/>
              <a:ext cx="11284" cy="13584"/>
            </a:xfrm>
            <a:custGeom>
              <a:avLst/>
              <a:gdLst>
                <a:gd name="connsiteX0" fmla="*/ 0 w 11284"/>
                <a:gd name="connsiteY0" fmla="*/ 0 h 13584"/>
                <a:gd name="connsiteX1" fmla="*/ 11285 w 11284"/>
                <a:gd name="connsiteY1" fmla="*/ 0 h 13584"/>
                <a:gd name="connsiteX2" fmla="*/ 11285 w 11284"/>
                <a:gd name="connsiteY2" fmla="*/ 13584 h 13584"/>
                <a:gd name="connsiteX3" fmla="*/ 0 w 11284"/>
                <a:gd name="connsiteY3" fmla="*/ 13584 h 13584"/>
                <a:gd name="connsiteX4" fmla="*/ 0 w 11284"/>
                <a:gd name="connsiteY4" fmla="*/ 0 h 1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4" h="13584">
                  <a:moveTo>
                    <a:pt x="0" y="0"/>
                  </a:moveTo>
                  <a:lnTo>
                    <a:pt x="11285" y="0"/>
                  </a:lnTo>
                  <a:lnTo>
                    <a:pt x="11285" y="13584"/>
                  </a:lnTo>
                  <a:lnTo>
                    <a:pt x="0" y="1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70A5BCC-697C-0B0C-8B42-A4B6A01D2AE0}"/>
                </a:ext>
              </a:extLst>
            </p:cNvPr>
            <p:cNvSpPr/>
            <p:nvPr/>
          </p:nvSpPr>
          <p:spPr>
            <a:xfrm>
              <a:off x="6202147" y="3651369"/>
              <a:ext cx="55187" cy="82826"/>
            </a:xfrm>
            <a:custGeom>
              <a:avLst/>
              <a:gdLst>
                <a:gd name="connsiteX0" fmla="*/ 27594 w 55187"/>
                <a:gd name="connsiteY0" fmla="*/ 8555 h 82826"/>
                <a:gd name="connsiteX1" fmla="*/ 15027 w 55187"/>
                <a:gd name="connsiteY1" fmla="*/ 16792 h 82826"/>
                <a:gd name="connsiteX2" fmla="*/ 10856 w 55187"/>
                <a:gd name="connsiteY2" fmla="*/ 41439 h 82826"/>
                <a:gd name="connsiteX3" fmla="*/ 15027 w 55187"/>
                <a:gd name="connsiteY3" fmla="*/ 66100 h 82826"/>
                <a:gd name="connsiteX4" fmla="*/ 27594 w 55187"/>
                <a:gd name="connsiteY4" fmla="*/ 74271 h 82826"/>
                <a:gd name="connsiteX5" fmla="*/ 40161 w 55187"/>
                <a:gd name="connsiteY5" fmla="*/ 66100 h 82826"/>
                <a:gd name="connsiteX6" fmla="*/ 44386 w 55187"/>
                <a:gd name="connsiteY6" fmla="*/ 41439 h 82826"/>
                <a:gd name="connsiteX7" fmla="*/ 40161 w 55187"/>
                <a:gd name="connsiteY7" fmla="*/ 16792 h 82826"/>
                <a:gd name="connsiteX8" fmla="*/ 27594 w 55187"/>
                <a:gd name="connsiteY8" fmla="*/ 8555 h 82826"/>
                <a:gd name="connsiteX9" fmla="*/ 27594 w 55187"/>
                <a:gd name="connsiteY9" fmla="*/ 0 h 82826"/>
                <a:gd name="connsiteX10" fmla="*/ 48076 w 55187"/>
                <a:gd name="connsiteY10" fmla="*/ 10640 h 82826"/>
                <a:gd name="connsiteX11" fmla="*/ 55187 w 55187"/>
                <a:gd name="connsiteY11" fmla="*/ 41439 h 82826"/>
                <a:gd name="connsiteX12" fmla="*/ 48076 w 55187"/>
                <a:gd name="connsiteY12" fmla="*/ 72238 h 82826"/>
                <a:gd name="connsiteX13" fmla="*/ 27594 w 55187"/>
                <a:gd name="connsiteY13" fmla="*/ 82826 h 82826"/>
                <a:gd name="connsiteX14" fmla="*/ 7059 w 55187"/>
                <a:gd name="connsiteY14" fmla="*/ 72238 h 82826"/>
                <a:gd name="connsiteX15" fmla="*/ 0 w 55187"/>
                <a:gd name="connsiteY15" fmla="*/ 41439 h 82826"/>
                <a:gd name="connsiteX16" fmla="*/ 7059 w 55187"/>
                <a:gd name="connsiteY16" fmla="*/ 10640 h 82826"/>
                <a:gd name="connsiteX17" fmla="*/ 27594 w 55187"/>
                <a:gd name="connsiteY17" fmla="*/ 0 h 8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7" h="82826">
                  <a:moveTo>
                    <a:pt x="27594" y="8555"/>
                  </a:moveTo>
                  <a:cubicBezTo>
                    <a:pt x="22032" y="8555"/>
                    <a:pt x="17843" y="11300"/>
                    <a:pt x="15027" y="16792"/>
                  </a:cubicBezTo>
                  <a:cubicBezTo>
                    <a:pt x="12246" y="22244"/>
                    <a:pt x="10856" y="30456"/>
                    <a:pt x="10856" y="41439"/>
                  </a:cubicBezTo>
                  <a:cubicBezTo>
                    <a:pt x="10856" y="52383"/>
                    <a:pt x="12246" y="60608"/>
                    <a:pt x="15027" y="66100"/>
                  </a:cubicBezTo>
                  <a:cubicBezTo>
                    <a:pt x="17843" y="71552"/>
                    <a:pt x="22032" y="74271"/>
                    <a:pt x="27594" y="74271"/>
                  </a:cubicBezTo>
                  <a:cubicBezTo>
                    <a:pt x="33191" y="74271"/>
                    <a:pt x="37380" y="71552"/>
                    <a:pt x="40161" y="66100"/>
                  </a:cubicBezTo>
                  <a:cubicBezTo>
                    <a:pt x="42977" y="60608"/>
                    <a:pt x="44386" y="52383"/>
                    <a:pt x="44386" y="41439"/>
                  </a:cubicBezTo>
                  <a:cubicBezTo>
                    <a:pt x="44386" y="30456"/>
                    <a:pt x="42977" y="22244"/>
                    <a:pt x="40161" y="16792"/>
                  </a:cubicBezTo>
                  <a:cubicBezTo>
                    <a:pt x="37380" y="11300"/>
                    <a:pt x="33191" y="8555"/>
                    <a:pt x="27594" y="8555"/>
                  </a:cubicBezTo>
                  <a:moveTo>
                    <a:pt x="27594" y="0"/>
                  </a:moveTo>
                  <a:cubicBezTo>
                    <a:pt x="36543" y="0"/>
                    <a:pt x="43369" y="3551"/>
                    <a:pt x="48076" y="10640"/>
                  </a:cubicBezTo>
                  <a:cubicBezTo>
                    <a:pt x="52811" y="17703"/>
                    <a:pt x="55187" y="27961"/>
                    <a:pt x="55187" y="41439"/>
                  </a:cubicBezTo>
                  <a:cubicBezTo>
                    <a:pt x="55187" y="54878"/>
                    <a:pt x="52811" y="65149"/>
                    <a:pt x="48076" y="72238"/>
                  </a:cubicBezTo>
                  <a:cubicBezTo>
                    <a:pt x="43369" y="79301"/>
                    <a:pt x="36543" y="82826"/>
                    <a:pt x="27594" y="82826"/>
                  </a:cubicBezTo>
                  <a:cubicBezTo>
                    <a:pt x="18646" y="82826"/>
                    <a:pt x="11801" y="79301"/>
                    <a:pt x="7059" y="72238"/>
                  </a:cubicBezTo>
                  <a:cubicBezTo>
                    <a:pt x="2352" y="65149"/>
                    <a:pt x="0" y="54878"/>
                    <a:pt x="0" y="41439"/>
                  </a:cubicBezTo>
                  <a:cubicBezTo>
                    <a:pt x="0" y="27961"/>
                    <a:pt x="2352" y="17703"/>
                    <a:pt x="7059" y="10640"/>
                  </a:cubicBezTo>
                  <a:cubicBezTo>
                    <a:pt x="11801" y="3551"/>
                    <a:pt x="18646" y="0"/>
                    <a:pt x="27594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A1CE4AE-A3A1-1843-C796-46FBB5620E81}"/>
                </a:ext>
              </a:extLst>
            </p:cNvPr>
            <p:cNvSpPr/>
            <p:nvPr/>
          </p:nvSpPr>
          <p:spPr>
            <a:xfrm>
              <a:off x="6667557" y="3651369"/>
              <a:ext cx="50693" cy="81281"/>
            </a:xfrm>
            <a:custGeom>
              <a:avLst/>
              <a:gdLst>
                <a:gd name="connsiteX0" fmla="*/ 12990 w 50693"/>
                <a:gd name="connsiteY0" fmla="*/ 72186 h 81281"/>
                <a:gd name="connsiteX1" fmla="*/ 50694 w 50693"/>
                <a:gd name="connsiteY1" fmla="*/ 72186 h 81281"/>
                <a:gd name="connsiteX2" fmla="*/ 50694 w 50693"/>
                <a:gd name="connsiteY2" fmla="*/ 81281 h 81281"/>
                <a:gd name="connsiteX3" fmla="*/ 0 w 50693"/>
                <a:gd name="connsiteY3" fmla="*/ 81281 h 81281"/>
                <a:gd name="connsiteX4" fmla="*/ 0 w 50693"/>
                <a:gd name="connsiteY4" fmla="*/ 72186 h 81281"/>
                <a:gd name="connsiteX5" fmla="*/ 16739 w 50693"/>
                <a:gd name="connsiteY5" fmla="*/ 55129 h 81281"/>
                <a:gd name="connsiteX6" fmla="*/ 30112 w 50693"/>
                <a:gd name="connsiteY6" fmla="*/ 41281 h 81281"/>
                <a:gd name="connsiteX7" fmla="*/ 37321 w 50693"/>
                <a:gd name="connsiteY7" fmla="*/ 31446 h 81281"/>
                <a:gd name="connsiteX8" fmla="*/ 39406 w 50693"/>
                <a:gd name="connsiteY8" fmla="*/ 23472 h 81281"/>
                <a:gd name="connsiteX9" fmla="*/ 34918 w 50693"/>
                <a:gd name="connsiteY9" fmla="*/ 13096 h 81281"/>
                <a:gd name="connsiteX10" fmla="*/ 23314 w 50693"/>
                <a:gd name="connsiteY10" fmla="*/ 9083 h 81281"/>
                <a:gd name="connsiteX11" fmla="*/ 12568 w 50693"/>
                <a:gd name="connsiteY11" fmla="*/ 10852 h 81281"/>
                <a:gd name="connsiteX12" fmla="*/ 528 w 50693"/>
                <a:gd name="connsiteY12" fmla="*/ 16198 h 81281"/>
                <a:gd name="connsiteX13" fmla="*/ 528 w 50693"/>
                <a:gd name="connsiteY13" fmla="*/ 5294 h 81281"/>
                <a:gd name="connsiteX14" fmla="*/ 12726 w 50693"/>
                <a:gd name="connsiteY14" fmla="*/ 1333 h 81281"/>
                <a:gd name="connsiteX15" fmla="*/ 23103 w 50693"/>
                <a:gd name="connsiteY15" fmla="*/ 0 h 81281"/>
                <a:gd name="connsiteX16" fmla="*/ 42892 w 50693"/>
                <a:gd name="connsiteY16" fmla="*/ 6205 h 81281"/>
                <a:gd name="connsiteX17" fmla="*/ 50271 w 50693"/>
                <a:gd name="connsiteY17" fmla="*/ 22773 h 81281"/>
                <a:gd name="connsiteX18" fmla="*/ 48397 w 50693"/>
                <a:gd name="connsiteY18" fmla="*/ 32132 h 81281"/>
                <a:gd name="connsiteX19" fmla="*/ 41717 w 50693"/>
                <a:gd name="connsiteY19" fmla="*/ 42509 h 81281"/>
                <a:gd name="connsiteX20" fmla="*/ 33215 w 50693"/>
                <a:gd name="connsiteY20" fmla="*/ 51499 h 81281"/>
                <a:gd name="connsiteX21" fmla="*/ 12990 w 50693"/>
                <a:gd name="connsiteY21" fmla="*/ 72186 h 81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693" h="81281">
                  <a:moveTo>
                    <a:pt x="12990" y="72186"/>
                  </a:moveTo>
                  <a:lnTo>
                    <a:pt x="50694" y="72186"/>
                  </a:lnTo>
                  <a:lnTo>
                    <a:pt x="50694" y="81281"/>
                  </a:lnTo>
                  <a:lnTo>
                    <a:pt x="0" y="81281"/>
                  </a:lnTo>
                  <a:lnTo>
                    <a:pt x="0" y="72186"/>
                  </a:lnTo>
                  <a:cubicBezTo>
                    <a:pt x="4106" y="67948"/>
                    <a:pt x="9677" y="62258"/>
                    <a:pt x="16739" y="55129"/>
                  </a:cubicBezTo>
                  <a:cubicBezTo>
                    <a:pt x="23829" y="47961"/>
                    <a:pt x="28291" y="43354"/>
                    <a:pt x="30112" y="41281"/>
                  </a:cubicBezTo>
                  <a:cubicBezTo>
                    <a:pt x="33571" y="37386"/>
                    <a:pt x="35974" y="34113"/>
                    <a:pt x="37321" y="31446"/>
                  </a:cubicBezTo>
                  <a:cubicBezTo>
                    <a:pt x="38707" y="28740"/>
                    <a:pt x="39406" y="26073"/>
                    <a:pt x="39406" y="23472"/>
                  </a:cubicBezTo>
                  <a:cubicBezTo>
                    <a:pt x="39406" y="19234"/>
                    <a:pt x="37915" y="15776"/>
                    <a:pt x="34918" y="13096"/>
                  </a:cubicBezTo>
                  <a:cubicBezTo>
                    <a:pt x="31961" y="10416"/>
                    <a:pt x="28093" y="9083"/>
                    <a:pt x="23314" y="9083"/>
                  </a:cubicBezTo>
                  <a:cubicBezTo>
                    <a:pt x="19921" y="9083"/>
                    <a:pt x="16343" y="9677"/>
                    <a:pt x="12568" y="10852"/>
                  </a:cubicBezTo>
                  <a:cubicBezTo>
                    <a:pt x="8832" y="12027"/>
                    <a:pt x="4819" y="13809"/>
                    <a:pt x="528" y="16198"/>
                  </a:cubicBezTo>
                  <a:lnTo>
                    <a:pt x="528" y="5294"/>
                  </a:lnTo>
                  <a:cubicBezTo>
                    <a:pt x="4884" y="3538"/>
                    <a:pt x="8951" y="2218"/>
                    <a:pt x="12726" y="1333"/>
                  </a:cubicBezTo>
                  <a:cubicBezTo>
                    <a:pt x="16502" y="449"/>
                    <a:pt x="19961" y="0"/>
                    <a:pt x="23103" y="0"/>
                  </a:cubicBezTo>
                  <a:cubicBezTo>
                    <a:pt x="31380" y="0"/>
                    <a:pt x="37967" y="2073"/>
                    <a:pt x="42892" y="6205"/>
                  </a:cubicBezTo>
                  <a:cubicBezTo>
                    <a:pt x="47816" y="10337"/>
                    <a:pt x="50271" y="15855"/>
                    <a:pt x="50271" y="22773"/>
                  </a:cubicBezTo>
                  <a:cubicBezTo>
                    <a:pt x="50271" y="26060"/>
                    <a:pt x="49651" y="29175"/>
                    <a:pt x="48397" y="32132"/>
                  </a:cubicBezTo>
                  <a:cubicBezTo>
                    <a:pt x="47182" y="35050"/>
                    <a:pt x="44951" y="38509"/>
                    <a:pt x="41717" y="42509"/>
                  </a:cubicBezTo>
                  <a:cubicBezTo>
                    <a:pt x="40819" y="43552"/>
                    <a:pt x="37981" y="46548"/>
                    <a:pt x="33215" y="51499"/>
                  </a:cubicBezTo>
                  <a:cubicBezTo>
                    <a:pt x="28436" y="56423"/>
                    <a:pt x="21690" y="63314"/>
                    <a:pt x="12990" y="72186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43463E56-D21F-120E-B462-40CFB6B57A8B}"/>
                </a:ext>
              </a:extLst>
            </p:cNvPr>
            <p:cNvSpPr/>
            <p:nvPr/>
          </p:nvSpPr>
          <p:spPr>
            <a:xfrm>
              <a:off x="6740931" y="3719066"/>
              <a:ext cx="11274" cy="13584"/>
            </a:xfrm>
            <a:custGeom>
              <a:avLst/>
              <a:gdLst>
                <a:gd name="connsiteX0" fmla="*/ 0 w 11274"/>
                <a:gd name="connsiteY0" fmla="*/ 0 h 13584"/>
                <a:gd name="connsiteX1" fmla="*/ 11274 w 11274"/>
                <a:gd name="connsiteY1" fmla="*/ 0 h 13584"/>
                <a:gd name="connsiteX2" fmla="*/ 11274 w 11274"/>
                <a:gd name="connsiteY2" fmla="*/ 13584 h 13584"/>
                <a:gd name="connsiteX3" fmla="*/ 0 w 11274"/>
                <a:gd name="connsiteY3" fmla="*/ 13584 h 13584"/>
                <a:gd name="connsiteX4" fmla="*/ 0 w 11274"/>
                <a:gd name="connsiteY4" fmla="*/ 0 h 1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74" h="13584">
                  <a:moveTo>
                    <a:pt x="0" y="0"/>
                  </a:moveTo>
                  <a:lnTo>
                    <a:pt x="11274" y="0"/>
                  </a:lnTo>
                  <a:lnTo>
                    <a:pt x="11274" y="13584"/>
                  </a:lnTo>
                  <a:lnTo>
                    <a:pt x="0" y="1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0A1E36F-2D59-AC3E-BB80-D7D87998BB57}"/>
                </a:ext>
              </a:extLst>
            </p:cNvPr>
            <p:cNvSpPr/>
            <p:nvPr/>
          </p:nvSpPr>
          <p:spPr>
            <a:xfrm>
              <a:off x="6772482" y="3652808"/>
              <a:ext cx="51657" cy="81387"/>
            </a:xfrm>
            <a:custGeom>
              <a:avLst/>
              <a:gdLst>
                <a:gd name="connsiteX0" fmla="*/ 3366 w 51657"/>
                <a:gd name="connsiteY0" fmla="*/ 0 h 81387"/>
                <a:gd name="connsiteX1" fmla="*/ 45770 w 51657"/>
                <a:gd name="connsiteY1" fmla="*/ 0 h 81387"/>
                <a:gd name="connsiteX2" fmla="*/ 45770 w 51657"/>
                <a:gd name="connsiteY2" fmla="*/ 9096 h 81387"/>
                <a:gd name="connsiteX3" fmla="*/ 13254 w 51657"/>
                <a:gd name="connsiteY3" fmla="*/ 9096 h 81387"/>
                <a:gd name="connsiteX4" fmla="*/ 13254 w 51657"/>
                <a:gd name="connsiteY4" fmla="*/ 28660 h 81387"/>
                <a:gd name="connsiteX5" fmla="*/ 17967 w 51657"/>
                <a:gd name="connsiteY5" fmla="*/ 27486 h 81387"/>
                <a:gd name="connsiteX6" fmla="*/ 22667 w 51657"/>
                <a:gd name="connsiteY6" fmla="*/ 27063 h 81387"/>
                <a:gd name="connsiteX7" fmla="*/ 43855 w 51657"/>
                <a:gd name="connsiteY7" fmla="*/ 34390 h 81387"/>
                <a:gd name="connsiteX8" fmla="*/ 51657 w 51657"/>
                <a:gd name="connsiteY8" fmla="*/ 54232 h 81387"/>
                <a:gd name="connsiteX9" fmla="*/ 43631 w 51657"/>
                <a:gd name="connsiteY9" fmla="*/ 74285 h 81387"/>
                <a:gd name="connsiteX10" fmla="*/ 21017 w 51657"/>
                <a:gd name="connsiteY10" fmla="*/ 81387 h 81387"/>
                <a:gd name="connsiteX11" fmla="*/ 10746 w 51657"/>
                <a:gd name="connsiteY11" fmla="*/ 80542 h 81387"/>
                <a:gd name="connsiteX12" fmla="*/ 0 w 51657"/>
                <a:gd name="connsiteY12" fmla="*/ 77968 h 81387"/>
                <a:gd name="connsiteX13" fmla="*/ 0 w 51657"/>
                <a:gd name="connsiteY13" fmla="*/ 67116 h 81387"/>
                <a:gd name="connsiteX14" fmla="*/ 9941 w 51657"/>
                <a:gd name="connsiteY14" fmla="*/ 71024 h 81387"/>
                <a:gd name="connsiteX15" fmla="*/ 20806 w 51657"/>
                <a:gd name="connsiteY15" fmla="*/ 72304 h 81387"/>
                <a:gd name="connsiteX16" fmla="*/ 35459 w 51657"/>
                <a:gd name="connsiteY16" fmla="*/ 67433 h 81387"/>
                <a:gd name="connsiteX17" fmla="*/ 40858 w 51657"/>
                <a:gd name="connsiteY17" fmla="*/ 54232 h 81387"/>
                <a:gd name="connsiteX18" fmla="*/ 35459 w 51657"/>
                <a:gd name="connsiteY18" fmla="*/ 41017 h 81387"/>
                <a:gd name="connsiteX19" fmla="*/ 20806 w 51657"/>
                <a:gd name="connsiteY19" fmla="*/ 36146 h 81387"/>
                <a:gd name="connsiteX20" fmla="*/ 12132 w 51657"/>
                <a:gd name="connsiteY20" fmla="*/ 37109 h 81387"/>
                <a:gd name="connsiteX21" fmla="*/ 3366 w 51657"/>
                <a:gd name="connsiteY21" fmla="*/ 40106 h 81387"/>
                <a:gd name="connsiteX22" fmla="*/ 3366 w 51657"/>
                <a:gd name="connsiteY22" fmla="*/ 0 h 8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1657" h="81387">
                  <a:moveTo>
                    <a:pt x="3366" y="0"/>
                  </a:moveTo>
                  <a:lnTo>
                    <a:pt x="45770" y="0"/>
                  </a:lnTo>
                  <a:lnTo>
                    <a:pt x="45770" y="9096"/>
                  </a:lnTo>
                  <a:lnTo>
                    <a:pt x="13254" y="9096"/>
                  </a:lnTo>
                  <a:lnTo>
                    <a:pt x="13254" y="28660"/>
                  </a:lnTo>
                  <a:cubicBezTo>
                    <a:pt x="14825" y="28132"/>
                    <a:pt x="16396" y="27736"/>
                    <a:pt x="17967" y="27486"/>
                  </a:cubicBezTo>
                  <a:cubicBezTo>
                    <a:pt x="19538" y="27208"/>
                    <a:pt x="21096" y="27063"/>
                    <a:pt x="22667" y="27063"/>
                  </a:cubicBezTo>
                  <a:cubicBezTo>
                    <a:pt x="31578" y="27063"/>
                    <a:pt x="38641" y="29505"/>
                    <a:pt x="43855" y="34390"/>
                  </a:cubicBezTo>
                  <a:cubicBezTo>
                    <a:pt x="49057" y="39274"/>
                    <a:pt x="51657" y="45888"/>
                    <a:pt x="51657" y="54232"/>
                  </a:cubicBezTo>
                  <a:cubicBezTo>
                    <a:pt x="51657" y="62826"/>
                    <a:pt x="48977" y="69506"/>
                    <a:pt x="43631" y="74285"/>
                  </a:cubicBezTo>
                  <a:cubicBezTo>
                    <a:pt x="38284" y="79024"/>
                    <a:pt x="30746" y="81387"/>
                    <a:pt x="21017" y="81387"/>
                  </a:cubicBezTo>
                  <a:cubicBezTo>
                    <a:pt x="17664" y="81387"/>
                    <a:pt x="14244" y="81110"/>
                    <a:pt x="10746" y="80542"/>
                  </a:cubicBezTo>
                  <a:cubicBezTo>
                    <a:pt x="7287" y="79975"/>
                    <a:pt x="3710" y="79116"/>
                    <a:pt x="0" y="77968"/>
                  </a:cubicBezTo>
                  <a:lnTo>
                    <a:pt x="0" y="67116"/>
                  </a:lnTo>
                  <a:cubicBezTo>
                    <a:pt x="3208" y="68859"/>
                    <a:pt x="6522" y="70166"/>
                    <a:pt x="9941" y="71024"/>
                  </a:cubicBezTo>
                  <a:cubicBezTo>
                    <a:pt x="13360" y="71882"/>
                    <a:pt x="16990" y="72304"/>
                    <a:pt x="20806" y="72304"/>
                  </a:cubicBezTo>
                  <a:cubicBezTo>
                    <a:pt x="26971" y="72304"/>
                    <a:pt x="31855" y="70681"/>
                    <a:pt x="35459" y="67433"/>
                  </a:cubicBezTo>
                  <a:cubicBezTo>
                    <a:pt x="39063" y="64199"/>
                    <a:pt x="40858" y="59790"/>
                    <a:pt x="40858" y="54232"/>
                  </a:cubicBezTo>
                  <a:cubicBezTo>
                    <a:pt x="40858" y="48674"/>
                    <a:pt x="39063" y="44265"/>
                    <a:pt x="35459" y="41017"/>
                  </a:cubicBezTo>
                  <a:cubicBezTo>
                    <a:pt x="31855" y="37769"/>
                    <a:pt x="26971" y="36146"/>
                    <a:pt x="20806" y="36146"/>
                  </a:cubicBezTo>
                  <a:cubicBezTo>
                    <a:pt x="17914" y="36146"/>
                    <a:pt x="15023" y="36462"/>
                    <a:pt x="12132" y="37109"/>
                  </a:cubicBezTo>
                  <a:cubicBezTo>
                    <a:pt x="9281" y="37756"/>
                    <a:pt x="6363" y="38746"/>
                    <a:pt x="3366" y="40106"/>
                  </a:cubicBezTo>
                  <a:lnTo>
                    <a:pt x="3366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628EF36-5F11-492E-7A90-2C99B519C828}"/>
                </a:ext>
              </a:extLst>
            </p:cNvPr>
            <p:cNvSpPr/>
            <p:nvPr/>
          </p:nvSpPr>
          <p:spPr>
            <a:xfrm>
              <a:off x="7234969" y="3652808"/>
              <a:ext cx="51670" cy="81387"/>
            </a:xfrm>
            <a:custGeom>
              <a:avLst/>
              <a:gdLst>
                <a:gd name="connsiteX0" fmla="*/ 3380 w 51670"/>
                <a:gd name="connsiteY0" fmla="*/ 0 h 81387"/>
                <a:gd name="connsiteX1" fmla="*/ 45783 w 51670"/>
                <a:gd name="connsiteY1" fmla="*/ 0 h 81387"/>
                <a:gd name="connsiteX2" fmla="*/ 45783 w 51670"/>
                <a:gd name="connsiteY2" fmla="*/ 9096 h 81387"/>
                <a:gd name="connsiteX3" fmla="*/ 13268 w 51670"/>
                <a:gd name="connsiteY3" fmla="*/ 9096 h 81387"/>
                <a:gd name="connsiteX4" fmla="*/ 13268 w 51670"/>
                <a:gd name="connsiteY4" fmla="*/ 28660 h 81387"/>
                <a:gd name="connsiteX5" fmla="*/ 17967 w 51670"/>
                <a:gd name="connsiteY5" fmla="*/ 27486 h 81387"/>
                <a:gd name="connsiteX6" fmla="*/ 22680 w 51670"/>
                <a:gd name="connsiteY6" fmla="*/ 27063 h 81387"/>
                <a:gd name="connsiteX7" fmla="*/ 43855 w 51670"/>
                <a:gd name="connsiteY7" fmla="*/ 34390 h 81387"/>
                <a:gd name="connsiteX8" fmla="*/ 51671 w 51670"/>
                <a:gd name="connsiteY8" fmla="*/ 54232 h 81387"/>
                <a:gd name="connsiteX9" fmla="*/ 43644 w 51670"/>
                <a:gd name="connsiteY9" fmla="*/ 74285 h 81387"/>
                <a:gd name="connsiteX10" fmla="*/ 21017 w 51670"/>
                <a:gd name="connsiteY10" fmla="*/ 81387 h 81387"/>
                <a:gd name="connsiteX11" fmla="*/ 10759 w 51670"/>
                <a:gd name="connsiteY11" fmla="*/ 80542 h 81387"/>
                <a:gd name="connsiteX12" fmla="*/ 0 w 51670"/>
                <a:gd name="connsiteY12" fmla="*/ 77968 h 81387"/>
                <a:gd name="connsiteX13" fmla="*/ 0 w 51670"/>
                <a:gd name="connsiteY13" fmla="*/ 67116 h 81387"/>
                <a:gd name="connsiteX14" fmla="*/ 9954 w 51670"/>
                <a:gd name="connsiteY14" fmla="*/ 71024 h 81387"/>
                <a:gd name="connsiteX15" fmla="*/ 20806 w 51670"/>
                <a:gd name="connsiteY15" fmla="*/ 72304 h 81387"/>
                <a:gd name="connsiteX16" fmla="*/ 35459 w 51670"/>
                <a:gd name="connsiteY16" fmla="*/ 67433 h 81387"/>
                <a:gd name="connsiteX17" fmla="*/ 40859 w 51670"/>
                <a:gd name="connsiteY17" fmla="*/ 54232 h 81387"/>
                <a:gd name="connsiteX18" fmla="*/ 35459 w 51670"/>
                <a:gd name="connsiteY18" fmla="*/ 41017 h 81387"/>
                <a:gd name="connsiteX19" fmla="*/ 20806 w 51670"/>
                <a:gd name="connsiteY19" fmla="*/ 36146 h 81387"/>
                <a:gd name="connsiteX20" fmla="*/ 12145 w 51670"/>
                <a:gd name="connsiteY20" fmla="*/ 37109 h 81387"/>
                <a:gd name="connsiteX21" fmla="*/ 3380 w 51670"/>
                <a:gd name="connsiteY21" fmla="*/ 40106 h 81387"/>
                <a:gd name="connsiteX22" fmla="*/ 3380 w 51670"/>
                <a:gd name="connsiteY22" fmla="*/ 0 h 8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1670" h="81387">
                  <a:moveTo>
                    <a:pt x="3380" y="0"/>
                  </a:moveTo>
                  <a:lnTo>
                    <a:pt x="45783" y="0"/>
                  </a:lnTo>
                  <a:lnTo>
                    <a:pt x="45783" y="9096"/>
                  </a:lnTo>
                  <a:lnTo>
                    <a:pt x="13268" y="9096"/>
                  </a:lnTo>
                  <a:lnTo>
                    <a:pt x="13268" y="28660"/>
                  </a:lnTo>
                  <a:cubicBezTo>
                    <a:pt x="14838" y="28132"/>
                    <a:pt x="16396" y="27736"/>
                    <a:pt x="17967" y="27486"/>
                  </a:cubicBezTo>
                  <a:cubicBezTo>
                    <a:pt x="19538" y="27208"/>
                    <a:pt x="21109" y="27063"/>
                    <a:pt x="22680" y="27063"/>
                  </a:cubicBezTo>
                  <a:cubicBezTo>
                    <a:pt x="31591" y="27063"/>
                    <a:pt x="38654" y="29505"/>
                    <a:pt x="43855" y="34390"/>
                  </a:cubicBezTo>
                  <a:cubicBezTo>
                    <a:pt x="49070" y="39274"/>
                    <a:pt x="51671" y="45888"/>
                    <a:pt x="51671" y="54232"/>
                  </a:cubicBezTo>
                  <a:cubicBezTo>
                    <a:pt x="51671" y="62826"/>
                    <a:pt x="48991" y="69506"/>
                    <a:pt x="43644" y="74285"/>
                  </a:cubicBezTo>
                  <a:cubicBezTo>
                    <a:pt x="38297" y="79024"/>
                    <a:pt x="30746" y="81387"/>
                    <a:pt x="21017" y="81387"/>
                  </a:cubicBezTo>
                  <a:cubicBezTo>
                    <a:pt x="17677" y="81387"/>
                    <a:pt x="14258" y="81110"/>
                    <a:pt x="10759" y="80542"/>
                  </a:cubicBezTo>
                  <a:cubicBezTo>
                    <a:pt x="7300" y="79975"/>
                    <a:pt x="3710" y="79116"/>
                    <a:pt x="0" y="77968"/>
                  </a:cubicBezTo>
                  <a:lnTo>
                    <a:pt x="0" y="67116"/>
                  </a:lnTo>
                  <a:cubicBezTo>
                    <a:pt x="3208" y="68859"/>
                    <a:pt x="6535" y="70166"/>
                    <a:pt x="9954" y="71024"/>
                  </a:cubicBezTo>
                  <a:cubicBezTo>
                    <a:pt x="13373" y="71882"/>
                    <a:pt x="16990" y="72304"/>
                    <a:pt x="20806" y="72304"/>
                  </a:cubicBezTo>
                  <a:cubicBezTo>
                    <a:pt x="26971" y="72304"/>
                    <a:pt x="31855" y="70681"/>
                    <a:pt x="35459" y="67433"/>
                  </a:cubicBezTo>
                  <a:cubicBezTo>
                    <a:pt x="39063" y="64199"/>
                    <a:pt x="40859" y="59790"/>
                    <a:pt x="40859" y="54232"/>
                  </a:cubicBezTo>
                  <a:cubicBezTo>
                    <a:pt x="40859" y="48674"/>
                    <a:pt x="39063" y="44265"/>
                    <a:pt x="35459" y="41017"/>
                  </a:cubicBezTo>
                  <a:cubicBezTo>
                    <a:pt x="31855" y="37769"/>
                    <a:pt x="26971" y="36146"/>
                    <a:pt x="20806" y="36146"/>
                  </a:cubicBezTo>
                  <a:cubicBezTo>
                    <a:pt x="17914" y="36146"/>
                    <a:pt x="15036" y="36462"/>
                    <a:pt x="12145" y="37109"/>
                  </a:cubicBezTo>
                  <a:cubicBezTo>
                    <a:pt x="9294" y="37756"/>
                    <a:pt x="6376" y="38746"/>
                    <a:pt x="3380" y="40106"/>
                  </a:cubicBezTo>
                  <a:lnTo>
                    <a:pt x="338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86C5350-DCCE-D005-9F3D-B34CDDD56F5D}"/>
                </a:ext>
              </a:extLst>
            </p:cNvPr>
            <p:cNvSpPr/>
            <p:nvPr/>
          </p:nvSpPr>
          <p:spPr>
            <a:xfrm>
              <a:off x="7307921" y="3719066"/>
              <a:ext cx="11287" cy="13584"/>
            </a:xfrm>
            <a:custGeom>
              <a:avLst/>
              <a:gdLst>
                <a:gd name="connsiteX0" fmla="*/ 0 w 11287"/>
                <a:gd name="connsiteY0" fmla="*/ 0 h 13584"/>
                <a:gd name="connsiteX1" fmla="*/ 11287 w 11287"/>
                <a:gd name="connsiteY1" fmla="*/ 0 h 13584"/>
                <a:gd name="connsiteX2" fmla="*/ 11287 w 11287"/>
                <a:gd name="connsiteY2" fmla="*/ 13584 h 13584"/>
                <a:gd name="connsiteX3" fmla="*/ 0 w 11287"/>
                <a:gd name="connsiteY3" fmla="*/ 13584 h 13584"/>
                <a:gd name="connsiteX4" fmla="*/ 0 w 11287"/>
                <a:gd name="connsiteY4" fmla="*/ 0 h 1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7" h="13584">
                  <a:moveTo>
                    <a:pt x="0" y="0"/>
                  </a:moveTo>
                  <a:lnTo>
                    <a:pt x="11287" y="0"/>
                  </a:lnTo>
                  <a:lnTo>
                    <a:pt x="11287" y="13584"/>
                  </a:lnTo>
                  <a:lnTo>
                    <a:pt x="0" y="1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6C42719-8485-C7C7-0651-32BE79CFBB8C}"/>
                </a:ext>
              </a:extLst>
            </p:cNvPr>
            <p:cNvSpPr/>
            <p:nvPr/>
          </p:nvSpPr>
          <p:spPr>
            <a:xfrm>
              <a:off x="7338244" y="3651369"/>
              <a:ext cx="55182" cy="82826"/>
            </a:xfrm>
            <a:custGeom>
              <a:avLst/>
              <a:gdLst>
                <a:gd name="connsiteX0" fmla="*/ 27591 w 55182"/>
                <a:gd name="connsiteY0" fmla="*/ 8555 h 82826"/>
                <a:gd name="connsiteX1" fmla="*/ 15023 w 55182"/>
                <a:gd name="connsiteY1" fmla="*/ 16792 h 82826"/>
                <a:gd name="connsiteX2" fmla="*/ 10852 w 55182"/>
                <a:gd name="connsiteY2" fmla="*/ 41439 h 82826"/>
                <a:gd name="connsiteX3" fmla="*/ 15023 w 55182"/>
                <a:gd name="connsiteY3" fmla="*/ 66100 h 82826"/>
                <a:gd name="connsiteX4" fmla="*/ 27591 w 55182"/>
                <a:gd name="connsiteY4" fmla="*/ 74271 h 82826"/>
                <a:gd name="connsiteX5" fmla="*/ 40159 w 55182"/>
                <a:gd name="connsiteY5" fmla="*/ 66100 h 82826"/>
                <a:gd name="connsiteX6" fmla="*/ 44383 w 55182"/>
                <a:gd name="connsiteY6" fmla="*/ 41439 h 82826"/>
                <a:gd name="connsiteX7" fmla="*/ 40159 w 55182"/>
                <a:gd name="connsiteY7" fmla="*/ 16792 h 82826"/>
                <a:gd name="connsiteX8" fmla="*/ 27591 w 55182"/>
                <a:gd name="connsiteY8" fmla="*/ 8555 h 82826"/>
                <a:gd name="connsiteX9" fmla="*/ 27591 w 55182"/>
                <a:gd name="connsiteY9" fmla="*/ 0 h 82826"/>
                <a:gd name="connsiteX10" fmla="*/ 48066 w 55182"/>
                <a:gd name="connsiteY10" fmla="*/ 10640 h 82826"/>
                <a:gd name="connsiteX11" fmla="*/ 55182 w 55182"/>
                <a:gd name="connsiteY11" fmla="*/ 41439 h 82826"/>
                <a:gd name="connsiteX12" fmla="*/ 48066 w 55182"/>
                <a:gd name="connsiteY12" fmla="*/ 72238 h 82826"/>
                <a:gd name="connsiteX13" fmla="*/ 27591 w 55182"/>
                <a:gd name="connsiteY13" fmla="*/ 82826 h 82826"/>
                <a:gd name="connsiteX14" fmla="*/ 7050 w 55182"/>
                <a:gd name="connsiteY14" fmla="*/ 72238 h 82826"/>
                <a:gd name="connsiteX15" fmla="*/ 0 w 55182"/>
                <a:gd name="connsiteY15" fmla="*/ 41439 h 82826"/>
                <a:gd name="connsiteX16" fmla="*/ 7050 w 55182"/>
                <a:gd name="connsiteY16" fmla="*/ 10640 h 82826"/>
                <a:gd name="connsiteX17" fmla="*/ 27591 w 55182"/>
                <a:gd name="connsiteY17" fmla="*/ 0 h 8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2" h="82826">
                  <a:moveTo>
                    <a:pt x="27591" y="8555"/>
                  </a:moveTo>
                  <a:cubicBezTo>
                    <a:pt x="22033" y="8555"/>
                    <a:pt x="17835" y="11300"/>
                    <a:pt x="15023" y="16792"/>
                  </a:cubicBezTo>
                  <a:cubicBezTo>
                    <a:pt x="12238" y="22244"/>
                    <a:pt x="10852" y="30456"/>
                    <a:pt x="10852" y="41439"/>
                  </a:cubicBezTo>
                  <a:cubicBezTo>
                    <a:pt x="10852" y="52383"/>
                    <a:pt x="12238" y="60608"/>
                    <a:pt x="15023" y="66100"/>
                  </a:cubicBezTo>
                  <a:cubicBezTo>
                    <a:pt x="17835" y="71552"/>
                    <a:pt x="22033" y="74271"/>
                    <a:pt x="27591" y="74271"/>
                  </a:cubicBezTo>
                  <a:cubicBezTo>
                    <a:pt x="33188" y="74271"/>
                    <a:pt x="37373" y="71552"/>
                    <a:pt x="40159" y="66100"/>
                  </a:cubicBezTo>
                  <a:cubicBezTo>
                    <a:pt x="42971" y="60608"/>
                    <a:pt x="44383" y="52383"/>
                    <a:pt x="44383" y="41439"/>
                  </a:cubicBezTo>
                  <a:cubicBezTo>
                    <a:pt x="44383" y="30456"/>
                    <a:pt x="42971" y="22244"/>
                    <a:pt x="40159" y="16792"/>
                  </a:cubicBezTo>
                  <a:cubicBezTo>
                    <a:pt x="37373" y="11300"/>
                    <a:pt x="33188" y="8555"/>
                    <a:pt x="27591" y="8555"/>
                  </a:cubicBezTo>
                  <a:moveTo>
                    <a:pt x="27591" y="0"/>
                  </a:moveTo>
                  <a:cubicBezTo>
                    <a:pt x="36542" y="0"/>
                    <a:pt x="43367" y="3551"/>
                    <a:pt x="48066" y="10640"/>
                  </a:cubicBezTo>
                  <a:cubicBezTo>
                    <a:pt x="52806" y="17703"/>
                    <a:pt x="55182" y="27961"/>
                    <a:pt x="55182" y="41439"/>
                  </a:cubicBezTo>
                  <a:cubicBezTo>
                    <a:pt x="55182" y="54878"/>
                    <a:pt x="52806" y="65149"/>
                    <a:pt x="48066" y="72238"/>
                  </a:cubicBezTo>
                  <a:cubicBezTo>
                    <a:pt x="43367" y="79301"/>
                    <a:pt x="36542" y="82826"/>
                    <a:pt x="27591" y="82826"/>
                  </a:cubicBezTo>
                  <a:cubicBezTo>
                    <a:pt x="18640" y="82826"/>
                    <a:pt x="11789" y="79301"/>
                    <a:pt x="7050" y="72238"/>
                  </a:cubicBezTo>
                  <a:cubicBezTo>
                    <a:pt x="2350" y="65149"/>
                    <a:pt x="0" y="54878"/>
                    <a:pt x="0" y="41439"/>
                  </a:cubicBezTo>
                  <a:cubicBezTo>
                    <a:pt x="0" y="27961"/>
                    <a:pt x="2350" y="17703"/>
                    <a:pt x="7050" y="10640"/>
                  </a:cubicBezTo>
                  <a:cubicBezTo>
                    <a:pt x="11789" y="3551"/>
                    <a:pt x="18640" y="0"/>
                    <a:pt x="27591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CC3AD9F2-12A4-E28F-FD22-30692B5BD171}"/>
                </a:ext>
              </a:extLst>
            </p:cNvPr>
            <p:cNvSpPr/>
            <p:nvPr/>
          </p:nvSpPr>
          <p:spPr>
            <a:xfrm>
              <a:off x="7804745" y="3652808"/>
              <a:ext cx="51340" cy="79842"/>
            </a:xfrm>
            <a:custGeom>
              <a:avLst/>
              <a:gdLst>
                <a:gd name="connsiteX0" fmla="*/ 0 w 51340"/>
                <a:gd name="connsiteY0" fmla="*/ 0 h 79842"/>
                <a:gd name="connsiteX1" fmla="*/ 51340 w 51340"/>
                <a:gd name="connsiteY1" fmla="*/ 0 h 79842"/>
                <a:gd name="connsiteX2" fmla="*/ 51340 w 51340"/>
                <a:gd name="connsiteY2" fmla="*/ 4594 h 79842"/>
                <a:gd name="connsiteX3" fmla="*/ 22350 w 51340"/>
                <a:gd name="connsiteY3" fmla="*/ 79842 h 79842"/>
                <a:gd name="connsiteX4" fmla="*/ 11076 w 51340"/>
                <a:gd name="connsiteY4" fmla="*/ 79842 h 79842"/>
                <a:gd name="connsiteX5" fmla="*/ 38350 w 51340"/>
                <a:gd name="connsiteY5" fmla="*/ 9096 h 79842"/>
                <a:gd name="connsiteX6" fmla="*/ 0 w 51340"/>
                <a:gd name="connsiteY6" fmla="*/ 9096 h 79842"/>
                <a:gd name="connsiteX7" fmla="*/ 0 w 51340"/>
                <a:gd name="connsiteY7" fmla="*/ 0 h 7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340" h="79842">
                  <a:moveTo>
                    <a:pt x="0" y="0"/>
                  </a:moveTo>
                  <a:lnTo>
                    <a:pt x="51340" y="0"/>
                  </a:lnTo>
                  <a:lnTo>
                    <a:pt x="51340" y="4594"/>
                  </a:lnTo>
                  <a:lnTo>
                    <a:pt x="22350" y="79842"/>
                  </a:lnTo>
                  <a:lnTo>
                    <a:pt x="11076" y="79842"/>
                  </a:lnTo>
                  <a:lnTo>
                    <a:pt x="38350" y="9096"/>
                  </a:lnTo>
                  <a:lnTo>
                    <a:pt x="0" y="9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E9F4F70-5454-C78F-AC81-000429610538}"/>
                </a:ext>
              </a:extLst>
            </p:cNvPr>
            <p:cNvSpPr/>
            <p:nvPr/>
          </p:nvSpPr>
          <p:spPr>
            <a:xfrm>
              <a:off x="7877155" y="3719066"/>
              <a:ext cx="11287" cy="13584"/>
            </a:xfrm>
            <a:custGeom>
              <a:avLst/>
              <a:gdLst>
                <a:gd name="connsiteX0" fmla="*/ 0 w 11287"/>
                <a:gd name="connsiteY0" fmla="*/ 0 h 13584"/>
                <a:gd name="connsiteX1" fmla="*/ 11287 w 11287"/>
                <a:gd name="connsiteY1" fmla="*/ 0 h 13584"/>
                <a:gd name="connsiteX2" fmla="*/ 11287 w 11287"/>
                <a:gd name="connsiteY2" fmla="*/ 13584 h 13584"/>
                <a:gd name="connsiteX3" fmla="*/ 0 w 11287"/>
                <a:gd name="connsiteY3" fmla="*/ 13584 h 13584"/>
                <a:gd name="connsiteX4" fmla="*/ 0 w 11287"/>
                <a:gd name="connsiteY4" fmla="*/ 0 h 1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7" h="13584">
                  <a:moveTo>
                    <a:pt x="0" y="0"/>
                  </a:moveTo>
                  <a:lnTo>
                    <a:pt x="11287" y="0"/>
                  </a:lnTo>
                  <a:lnTo>
                    <a:pt x="11287" y="13584"/>
                  </a:lnTo>
                  <a:lnTo>
                    <a:pt x="0" y="1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49E3E625-5E99-B5D6-34AB-8F7F0639C55A}"/>
                </a:ext>
              </a:extLst>
            </p:cNvPr>
            <p:cNvSpPr/>
            <p:nvPr/>
          </p:nvSpPr>
          <p:spPr>
            <a:xfrm>
              <a:off x="7908706" y="3652808"/>
              <a:ext cx="51657" cy="81387"/>
            </a:xfrm>
            <a:custGeom>
              <a:avLst/>
              <a:gdLst>
                <a:gd name="connsiteX0" fmla="*/ 3366 w 51657"/>
                <a:gd name="connsiteY0" fmla="*/ 0 h 81387"/>
                <a:gd name="connsiteX1" fmla="*/ 45783 w 51657"/>
                <a:gd name="connsiteY1" fmla="*/ 0 h 81387"/>
                <a:gd name="connsiteX2" fmla="*/ 45783 w 51657"/>
                <a:gd name="connsiteY2" fmla="*/ 9096 h 81387"/>
                <a:gd name="connsiteX3" fmla="*/ 13268 w 51657"/>
                <a:gd name="connsiteY3" fmla="*/ 9096 h 81387"/>
                <a:gd name="connsiteX4" fmla="*/ 13268 w 51657"/>
                <a:gd name="connsiteY4" fmla="*/ 28660 h 81387"/>
                <a:gd name="connsiteX5" fmla="*/ 17967 w 51657"/>
                <a:gd name="connsiteY5" fmla="*/ 27486 h 81387"/>
                <a:gd name="connsiteX6" fmla="*/ 22680 w 51657"/>
                <a:gd name="connsiteY6" fmla="*/ 27063 h 81387"/>
                <a:gd name="connsiteX7" fmla="*/ 43855 w 51657"/>
                <a:gd name="connsiteY7" fmla="*/ 34390 h 81387"/>
                <a:gd name="connsiteX8" fmla="*/ 51657 w 51657"/>
                <a:gd name="connsiteY8" fmla="*/ 54232 h 81387"/>
                <a:gd name="connsiteX9" fmla="*/ 43644 w 51657"/>
                <a:gd name="connsiteY9" fmla="*/ 74285 h 81387"/>
                <a:gd name="connsiteX10" fmla="*/ 21017 w 51657"/>
                <a:gd name="connsiteY10" fmla="*/ 81387 h 81387"/>
                <a:gd name="connsiteX11" fmla="*/ 10746 w 51657"/>
                <a:gd name="connsiteY11" fmla="*/ 80542 h 81387"/>
                <a:gd name="connsiteX12" fmla="*/ 0 w 51657"/>
                <a:gd name="connsiteY12" fmla="*/ 77968 h 81387"/>
                <a:gd name="connsiteX13" fmla="*/ 0 w 51657"/>
                <a:gd name="connsiteY13" fmla="*/ 67116 h 81387"/>
                <a:gd name="connsiteX14" fmla="*/ 9941 w 51657"/>
                <a:gd name="connsiteY14" fmla="*/ 71024 h 81387"/>
                <a:gd name="connsiteX15" fmla="*/ 20806 w 51657"/>
                <a:gd name="connsiteY15" fmla="*/ 72304 h 81387"/>
                <a:gd name="connsiteX16" fmla="*/ 35459 w 51657"/>
                <a:gd name="connsiteY16" fmla="*/ 67433 h 81387"/>
                <a:gd name="connsiteX17" fmla="*/ 40858 w 51657"/>
                <a:gd name="connsiteY17" fmla="*/ 54232 h 81387"/>
                <a:gd name="connsiteX18" fmla="*/ 35459 w 51657"/>
                <a:gd name="connsiteY18" fmla="*/ 41017 h 81387"/>
                <a:gd name="connsiteX19" fmla="*/ 20806 w 51657"/>
                <a:gd name="connsiteY19" fmla="*/ 36146 h 81387"/>
                <a:gd name="connsiteX20" fmla="*/ 12145 w 51657"/>
                <a:gd name="connsiteY20" fmla="*/ 37109 h 81387"/>
                <a:gd name="connsiteX21" fmla="*/ 3366 w 51657"/>
                <a:gd name="connsiteY21" fmla="*/ 40106 h 81387"/>
                <a:gd name="connsiteX22" fmla="*/ 3366 w 51657"/>
                <a:gd name="connsiteY22" fmla="*/ 0 h 8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1657" h="81387">
                  <a:moveTo>
                    <a:pt x="3366" y="0"/>
                  </a:moveTo>
                  <a:lnTo>
                    <a:pt x="45783" y="0"/>
                  </a:lnTo>
                  <a:lnTo>
                    <a:pt x="45783" y="9096"/>
                  </a:lnTo>
                  <a:lnTo>
                    <a:pt x="13268" y="9096"/>
                  </a:lnTo>
                  <a:lnTo>
                    <a:pt x="13268" y="28660"/>
                  </a:lnTo>
                  <a:cubicBezTo>
                    <a:pt x="14838" y="28132"/>
                    <a:pt x="16396" y="27736"/>
                    <a:pt x="17967" y="27486"/>
                  </a:cubicBezTo>
                  <a:cubicBezTo>
                    <a:pt x="19538" y="27208"/>
                    <a:pt x="21109" y="27063"/>
                    <a:pt x="22680" y="27063"/>
                  </a:cubicBezTo>
                  <a:cubicBezTo>
                    <a:pt x="31591" y="27063"/>
                    <a:pt x="38641" y="29505"/>
                    <a:pt x="43855" y="34390"/>
                  </a:cubicBezTo>
                  <a:cubicBezTo>
                    <a:pt x="49057" y="39274"/>
                    <a:pt x="51657" y="45888"/>
                    <a:pt x="51657" y="54232"/>
                  </a:cubicBezTo>
                  <a:cubicBezTo>
                    <a:pt x="51657" y="62826"/>
                    <a:pt x="48990" y="69506"/>
                    <a:pt x="43644" y="74285"/>
                  </a:cubicBezTo>
                  <a:cubicBezTo>
                    <a:pt x="38297" y="79024"/>
                    <a:pt x="30746" y="81387"/>
                    <a:pt x="21017" y="81387"/>
                  </a:cubicBezTo>
                  <a:cubicBezTo>
                    <a:pt x="17663" y="81387"/>
                    <a:pt x="14244" y="81110"/>
                    <a:pt x="10746" y="80542"/>
                  </a:cubicBezTo>
                  <a:cubicBezTo>
                    <a:pt x="7287" y="79975"/>
                    <a:pt x="3710" y="79116"/>
                    <a:pt x="0" y="77968"/>
                  </a:cubicBezTo>
                  <a:lnTo>
                    <a:pt x="0" y="67116"/>
                  </a:lnTo>
                  <a:cubicBezTo>
                    <a:pt x="3208" y="68859"/>
                    <a:pt x="6521" y="70166"/>
                    <a:pt x="9941" y="71024"/>
                  </a:cubicBezTo>
                  <a:cubicBezTo>
                    <a:pt x="13360" y="71882"/>
                    <a:pt x="16990" y="72304"/>
                    <a:pt x="20806" y="72304"/>
                  </a:cubicBezTo>
                  <a:cubicBezTo>
                    <a:pt x="26971" y="72304"/>
                    <a:pt x="31855" y="70681"/>
                    <a:pt x="35459" y="67433"/>
                  </a:cubicBezTo>
                  <a:cubicBezTo>
                    <a:pt x="39063" y="64199"/>
                    <a:pt x="40858" y="59790"/>
                    <a:pt x="40858" y="54232"/>
                  </a:cubicBezTo>
                  <a:cubicBezTo>
                    <a:pt x="40858" y="48674"/>
                    <a:pt x="39063" y="44265"/>
                    <a:pt x="35459" y="41017"/>
                  </a:cubicBezTo>
                  <a:cubicBezTo>
                    <a:pt x="31855" y="37769"/>
                    <a:pt x="26971" y="36146"/>
                    <a:pt x="20806" y="36146"/>
                  </a:cubicBezTo>
                  <a:cubicBezTo>
                    <a:pt x="17914" y="36146"/>
                    <a:pt x="15036" y="36462"/>
                    <a:pt x="12145" y="37109"/>
                  </a:cubicBezTo>
                  <a:cubicBezTo>
                    <a:pt x="9281" y="37756"/>
                    <a:pt x="6363" y="38746"/>
                    <a:pt x="3366" y="40106"/>
                  </a:cubicBezTo>
                  <a:lnTo>
                    <a:pt x="3366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3F06574D-E476-FF32-6433-1992F6B69F91}"/>
                </a:ext>
              </a:extLst>
            </p:cNvPr>
            <p:cNvSpPr/>
            <p:nvPr/>
          </p:nvSpPr>
          <p:spPr>
            <a:xfrm>
              <a:off x="6674171" y="3800585"/>
              <a:ext cx="74825" cy="57386"/>
            </a:xfrm>
            <a:custGeom>
              <a:avLst/>
              <a:gdLst>
                <a:gd name="connsiteX0" fmla="*/ 74826 w 74825"/>
                <a:gd name="connsiteY0" fmla="*/ 8845 h 57386"/>
                <a:gd name="connsiteX1" fmla="*/ 71922 w 74825"/>
                <a:gd name="connsiteY1" fmla="*/ 25730 h 57386"/>
                <a:gd name="connsiteX2" fmla="*/ 69136 w 74825"/>
                <a:gd name="connsiteY2" fmla="*/ 34944 h 57386"/>
                <a:gd name="connsiteX3" fmla="*/ 65308 w 74825"/>
                <a:gd name="connsiteY3" fmla="*/ 43472 h 57386"/>
                <a:gd name="connsiteX4" fmla="*/ 60357 w 74825"/>
                <a:gd name="connsiteY4" fmla="*/ 50707 h 57386"/>
                <a:gd name="connsiteX5" fmla="*/ 54232 w 74825"/>
                <a:gd name="connsiteY5" fmla="*/ 55525 h 57386"/>
                <a:gd name="connsiteX6" fmla="*/ 46931 w 74825"/>
                <a:gd name="connsiteY6" fmla="*/ 57387 h 57386"/>
                <a:gd name="connsiteX7" fmla="*/ 37294 w 74825"/>
                <a:gd name="connsiteY7" fmla="*/ 53796 h 57386"/>
                <a:gd name="connsiteX8" fmla="*/ 32647 w 74825"/>
                <a:gd name="connsiteY8" fmla="*/ 43908 h 57386"/>
                <a:gd name="connsiteX9" fmla="*/ 13294 w 74825"/>
                <a:gd name="connsiteY9" fmla="*/ 57387 h 57386"/>
                <a:gd name="connsiteX10" fmla="*/ 3221 w 74825"/>
                <a:gd name="connsiteY10" fmla="*/ 52502 h 57386"/>
                <a:gd name="connsiteX11" fmla="*/ 0 w 74825"/>
                <a:gd name="connsiteY11" fmla="*/ 39261 h 57386"/>
                <a:gd name="connsiteX12" fmla="*/ 1861 w 74825"/>
                <a:gd name="connsiteY12" fmla="*/ 25043 h 57386"/>
                <a:gd name="connsiteX13" fmla="*/ 12238 w 74825"/>
                <a:gd name="connsiteY13" fmla="*/ 1729 h 57386"/>
                <a:gd name="connsiteX14" fmla="*/ 14535 w 74825"/>
                <a:gd name="connsiteY14" fmla="*/ 620 h 57386"/>
                <a:gd name="connsiteX15" fmla="*/ 15710 w 74825"/>
                <a:gd name="connsiteY15" fmla="*/ 858 h 57386"/>
                <a:gd name="connsiteX16" fmla="*/ 16819 w 74825"/>
                <a:gd name="connsiteY16" fmla="*/ 2654 h 57386"/>
                <a:gd name="connsiteX17" fmla="*/ 16198 w 74825"/>
                <a:gd name="connsiteY17" fmla="*/ 4264 h 57386"/>
                <a:gd name="connsiteX18" fmla="*/ 9030 w 74825"/>
                <a:gd name="connsiteY18" fmla="*/ 15393 h 57386"/>
                <a:gd name="connsiteX19" fmla="*/ 4884 w 74825"/>
                <a:gd name="connsiteY19" fmla="*/ 25730 h 57386"/>
                <a:gd name="connsiteX20" fmla="*/ 3894 w 74825"/>
                <a:gd name="connsiteY20" fmla="*/ 33954 h 57386"/>
                <a:gd name="connsiteX21" fmla="*/ 6614 w 74825"/>
                <a:gd name="connsiteY21" fmla="*/ 44278 h 57386"/>
                <a:gd name="connsiteX22" fmla="*/ 14904 w 74825"/>
                <a:gd name="connsiteY22" fmla="*/ 48238 h 57386"/>
                <a:gd name="connsiteX23" fmla="*/ 24423 w 74825"/>
                <a:gd name="connsiteY23" fmla="*/ 45083 h 57386"/>
                <a:gd name="connsiteX24" fmla="*/ 32159 w 74825"/>
                <a:gd name="connsiteY24" fmla="*/ 36489 h 57386"/>
                <a:gd name="connsiteX25" fmla="*/ 33769 w 74825"/>
                <a:gd name="connsiteY25" fmla="*/ 25043 h 57386"/>
                <a:gd name="connsiteX26" fmla="*/ 38099 w 74825"/>
                <a:gd name="connsiteY26" fmla="*/ 19102 h 57386"/>
                <a:gd name="connsiteX27" fmla="*/ 40502 w 74825"/>
                <a:gd name="connsiteY27" fmla="*/ 22390 h 57386"/>
                <a:gd name="connsiteX28" fmla="*/ 40014 w 74825"/>
                <a:gd name="connsiteY28" fmla="*/ 25730 h 57386"/>
                <a:gd name="connsiteX29" fmla="*/ 36172 w 74825"/>
                <a:gd name="connsiteY29" fmla="*/ 36858 h 57386"/>
                <a:gd name="connsiteX30" fmla="*/ 40264 w 74825"/>
                <a:gd name="connsiteY30" fmla="*/ 45136 h 57386"/>
                <a:gd name="connsiteX31" fmla="*/ 48608 w 74825"/>
                <a:gd name="connsiteY31" fmla="*/ 48238 h 57386"/>
                <a:gd name="connsiteX32" fmla="*/ 57572 w 74825"/>
                <a:gd name="connsiteY32" fmla="*/ 44766 h 57386"/>
                <a:gd name="connsiteX33" fmla="*/ 64568 w 74825"/>
                <a:gd name="connsiteY33" fmla="*/ 36238 h 57386"/>
                <a:gd name="connsiteX34" fmla="*/ 68885 w 74825"/>
                <a:gd name="connsiteY34" fmla="*/ 25043 h 57386"/>
                <a:gd name="connsiteX35" fmla="*/ 69387 w 74825"/>
                <a:gd name="connsiteY35" fmla="*/ 20409 h 57386"/>
                <a:gd name="connsiteX36" fmla="*/ 64568 w 74825"/>
                <a:gd name="connsiteY36" fmla="*/ 9215 h 57386"/>
                <a:gd name="connsiteX37" fmla="*/ 63209 w 74825"/>
                <a:gd name="connsiteY37" fmla="*/ 6059 h 57386"/>
                <a:gd name="connsiteX38" fmla="*/ 64938 w 74825"/>
                <a:gd name="connsiteY38" fmla="*/ 2033 h 57386"/>
                <a:gd name="connsiteX39" fmla="*/ 69387 w 74825"/>
                <a:gd name="connsiteY39" fmla="*/ 0 h 57386"/>
                <a:gd name="connsiteX40" fmla="*/ 72291 w 74825"/>
                <a:gd name="connsiteY40" fmla="*/ 1109 h 57386"/>
                <a:gd name="connsiteX41" fmla="*/ 74826 w 74825"/>
                <a:gd name="connsiteY41" fmla="*/ 8845 h 57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4825" h="57386">
                  <a:moveTo>
                    <a:pt x="74826" y="8845"/>
                  </a:moveTo>
                  <a:cubicBezTo>
                    <a:pt x="74826" y="12673"/>
                    <a:pt x="73862" y="18297"/>
                    <a:pt x="71922" y="25730"/>
                  </a:cubicBezTo>
                  <a:cubicBezTo>
                    <a:pt x="71143" y="28938"/>
                    <a:pt x="70205" y="32014"/>
                    <a:pt x="69136" y="34944"/>
                  </a:cubicBezTo>
                  <a:cubicBezTo>
                    <a:pt x="68106" y="37822"/>
                    <a:pt x="66826" y="40660"/>
                    <a:pt x="65308" y="43472"/>
                  </a:cubicBezTo>
                  <a:cubicBezTo>
                    <a:pt x="63776" y="46284"/>
                    <a:pt x="62126" y="48687"/>
                    <a:pt x="60357" y="50707"/>
                  </a:cubicBezTo>
                  <a:cubicBezTo>
                    <a:pt x="58588" y="52687"/>
                    <a:pt x="56542" y="54298"/>
                    <a:pt x="54232" y="55525"/>
                  </a:cubicBezTo>
                  <a:cubicBezTo>
                    <a:pt x="51921" y="56766"/>
                    <a:pt x="49492" y="57387"/>
                    <a:pt x="46931" y="57387"/>
                  </a:cubicBezTo>
                  <a:cubicBezTo>
                    <a:pt x="42892" y="57387"/>
                    <a:pt x="39684" y="56185"/>
                    <a:pt x="37294" y="53796"/>
                  </a:cubicBezTo>
                  <a:cubicBezTo>
                    <a:pt x="34944" y="51367"/>
                    <a:pt x="33400" y="48066"/>
                    <a:pt x="32647" y="43908"/>
                  </a:cubicBezTo>
                  <a:cubicBezTo>
                    <a:pt x="27129" y="52898"/>
                    <a:pt x="20674" y="57387"/>
                    <a:pt x="13294" y="57387"/>
                  </a:cubicBezTo>
                  <a:cubicBezTo>
                    <a:pt x="8713" y="57387"/>
                    <a:pt x="5360" y="55763"/>
                    <a:pt x="3221" y="52502"/>
                  </a:cubicBezTo>
                  <a:cubicBezTo>
                    <a:pt x="1069" y="49202"/>
                    <a:pt x="0" y="44792"/>
                    <a:pt x="0" y="39261"/>
                  </a:cubicBezTo>
                  <a:cubicBezTo>
                    <a:pt x="0" y="34601"/>
                    <a:pt x="620" y="29862"/>
                    <a:pt x="1861" y="25043"/>
                  </a:cubicBezTo>
                  <a:cubicBezTo>
                    <a:pt x="4211" y="15894"/>
                    <a:pt x="7670" y="8119"/>
                    <a:pt x="12238" y="1729"/>
                  </a:cubicBezTo>
                  <a:cubicBezTo>
                    <a:pt x="12858" y="990"/>
                    <a:pt x="13624" y="620"/>
                    <a:pt x="14535" y="620"/>
                  </a:cubicBezTo>
                  <a:cubicBezTo>
                    <a:pt x="15076" y="620"/>
                    <a:pt x="15459" y="700"/>
                    <a:pt x="15710" y="858"/>
                  </a:cubicBezTo>
                  <a:cubicBezTo>
                    <a:pt x="16449" y="1320"/>
                    <a:pt x="16819" y="1914"/>
                    <a:pt x="16819" y="2654"/>
                  </a:cubicBezTo>
                  <a:cubicBezTo>
                    <a:pt x="16819" y="3195"/>
                    <a:pt x="16607" y="3723"/>
                    <a:pt x="16198" y="4264"/>
                  </a:cubicBezTo>
                  <a:cubicBezTo>
                    <a:pt x="13307" y="8264"/>
                    <a:pt x="10918" y="11974"/>
                    <a:pt x="9030" y="15393"/>
                  </a:cubicBezTo>
                  <a:cubicBezTo>
                    <a:pt x="7129" y="18812"/>
                    <a:pt x="5743" y="22258"/>
                    <a:pt x="4884" y="25730"/>
                  </a:cubicBezTo>
                  <a:cubicBezTo>
                    <a:pt x="4224" y="28700"/>
                    <a:pt x="3894" y="31433"/>
                    <a:pt x="3894" y="33954"/>
                  </a:cubicBezTo>
                  <a:cubicBezTo>
                    <a:pt x="3894" y="38192"/>
                    <a:pt x="4805" y="41637"/>
                    <a:pt x="6614" y="44278"/>
                  </a:cubicBezTo>
                  <a:cubicBezTo>
                    <a:pt x="8475" y="46918"/>
                    <a:pt x="11234" y="48238"/>
                    <a:pt x="14904" y="48238"/>
                  </a:cubicBezTo>
                  <a:cubicBezTo>
                    <a:pt x="18284" y="48238"/>
                    <a:pt x="21452" y="47182"/>
                    <a:pt x="24423" y="45083"/>
                  </a:cubicBezTo>
                  <a:cubicBezTo>
                    <a:pt x="27393" y="42931"/>
                    <a:pt x="29980" y="40066"/>
                    <a:pt x="32159" y="36489"/>
                  </a:cubicBezTo>
                  <a:cubicBezTo>
                    <a:pt x="32278" y="32568"/>
                    <a:pt x="32819" y="28753"/>
                    <a:pt x="33769" y="25043"/>
                  </a:cubicBezTo>
                  <a:cubicBezTo>
                    <a:pt x="34627" y="21083"/>
                    <a:pt x="36080" y="19102"/>
                    <a:pt x="38099" y="19102"/>
                  </a:cubicBezTo>
                  <a:cubicBezTo>
                    <a:pt x="39697" y="19102"/>
                    <a:pt x="40502" y="20198"/>
                    <a:pt x="40502" y="22390"/>
                  </a:cubicBezTo>
                  <a:cubicBezTo>
                    <a:pt x="40502" y="23129"/>
                    <a:pt x="40344" y="24238"/>
                    <a:pt x="40014" y="25730"/>
                  </a:cubicBezTo>
                  <a:cubicBezTo>
                    <a:pt x="39103" y="29650"/>
                    <a:pt x="37822" y="33360"/>
                    <a:pt x="36172" y="36858"/>
                  </a:cubicBezTo>
                  <a:cubicBezTo>
                    <a:pt x="36753" y="40278"/>
                    <a:pt x="38113" y="43037"/>
                    <a:pt x="40264" y="45136"/>
                  </a:cubicBezTo>
                  <a:cubicBezTo>
                    <a:pt x="42403" y="47208"/>
                    <a:pt x="45189" y="48238"/>
                    <a:pt x="48608" y="48238"/>
                  </a:cubicBezTo>
                  <a:cubicBezTo>
                    <a:pt x="51789" y="48238"/>
                    <a:pt x="54773" y="47076"/>
                    <a:pt x="57572" y="44766"/>
                  </a:cubicBezTo>
                  <a:cubicBezTo>
                    <a:pt x="60410" y="42456"/>
                    <a:pt x="62747" y="39618"/>
                    <a:pt x="64568" y="36238"/>
                  </a:cubicBezTo>
                  <a:cubicBezTo>
                    <a:pt x="66416" y="32819"/>
                    <a:pt x="67856" y="29083"/>
                    <a:pt x="68885" y="25043"/>
                  </a:cubicBezTo>
                  <a:cubicBezTo>
                    <a:pt x="69215" y="23683"/>
                    <a:pt x="69387" y="22139"/>
                    <a:pt x="69387" y="20409"/>
                  </a:cubicBezTo>
                  <a:cubicBezTo>
                    <a:pt x="69387" y="15789"/>
                    <a:pt x="67776" y="12053"/>
                    <a:pt x="64568" y="9215"/>
                  </a:cubicBezTo>
                  <a:cubicBezTo>
                    <a:pt x="63657" y="8304"/>
                    <a:pt x="63209" y="7261"/>
                    <a:pt x="63209" y="6059"/>
                  </a:cubicBezTo>
                  <a:cubicBezTo>
                    <a:pt x="63209" y="4660"/>
                    <a:pt x="63789" y="3314"/>
                    <a:pt x="64938" y="2033"/>
                  </a:cubicBezTo>
                  <a:cubicBezTo>
                    <a:pt x="66298" y="673"/>
                    <a:pt x="67776" y="0"/>
                    <a:pt x="69387" y="0"/>
                  </a:cubicBezTo>
                  <a:cubicBezTo>
                    <a:pt x="70588" y="0"/>
                    <a:pt x="71552" y="370"/>
                    <a:pt x="72291" y="1109"/>
                  </a:cubicBezTo>
                  <a:cubicBezTo>
                    <a:pt x="73981" y="2601"/>
                    <a:pt x="74826" y="5175"/>
                    <a:pt x="74826" y="8845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93EF206A-D3D2-B6F4-BCFA-041BE375ED3B}"/>
                </a:ext>
              </a:extLst>
            </p:cNvPr>
            <p:cNvSpPr/>
            <p:nvPr/>
          </p:nvSpPr>
          <p:spPr>
            <a:xfrm>
              <a:off x="5388286" y="3557863"/>
              <a:ext cx="2649741" cy="1320"/>
            </a:xfrm>
            <a:custGeom>
              <a:avLst/>
              <a:gdLst>
                <a:gd name="connsiteX0" fmla="*/ 0 w 2649741"/>
                <a:gd name="connsiteY0" fmla="*/ 0 h 1320"/>
                <a:gd name="connsiteX1" fmla="*/ 2649742 w 2649741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49741" h="1320">
                  <a:moveTo>
                    <a:pt x="0" y="0"/>
                  </a:moveTo>
                  <a:lnTo>
                    <a:pt x="2649742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46DC9AF-96CD-CFE4-C599-C8202FCC3DFD}"/>
                </a:ext>
              </a:extLst>
            </p:cNvPr>
            <p:cNvSpPr/>
            <p:nvPr/>
          </p:nvSpPr>
          <p:spPr>
            <a:xfrm>
              <a:off x="5388286" y="3144261"/>
              <a:ext cx="2649741" cy="1320"/>
            </a:xfrm>
            <a:custGeom>
              <a:avLst/>
              <a:gdLst>
                <a:gd name="connsiteX0" fmla="*/ 0 w 2649741"/>
                <a:gd name="connsiteY0" fmla="*/ 0 h 1320"/>
                <a:gd name="connsiteX1" fmla="*/ 2649742 w 2649741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49741" h="1320">
                  <a:moveTo>
                    <a:pt x="0" y="0"/>
                  </a:moveTo>
                  <a:lnTo>
                    <a:pt x="2649742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98540DBF-3AC2-D1D2-B44E-F5C32CF758F3}"/>
                </a:ext>
              </a:extLst>
            </p:cNvPr>
            <p:cNvSpPr/>
            <p:nvPr/>
          </p:nvSpPr>
          <p:spPr>
            <a:xfrm>
              <a:off x="5388286" y="2730649"/>
              <a:ext cx="2649741" cy="1320"/>
            </a:xfrm>
            <a:custGeom>
              <a:avLst/>
              <a:gdLst>
                <a:gd name="connsiteX0" fmla="*/ 0 w 2649741"/>
                <a:gd name="connsiteY0" fmla="*/ 0 h 1320"/>
                <a:gd name="connsiteX1" fmla="*/ 2649742 w 2649741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49741" h="1320">
                  <a:moveTo>
                    <a:pt x="0" y="0"/>
                  </a:moveTo>
                  <a:lnTo>
                    <a:pt x="2649742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4795332-71A4-05D7-92BE-96DB62EACADD}"/>
                </a:ext>
              </a:extLst>
            </p:cNvPr>
            <p:cNvSpPr/>
            <p:nvPr/>
          </p:nvSpPr>
          <p:spPr>
            <a:xfrm>
              <a:off x="5388286" y="2317039"/>
              <a:ext cx="2649741" cy="1320"/>
            </a:xfrm>
            <a:custGeom>
              <a:avLst/>
              <a:gdLst>
                <a:gd name="connsiteX0" fmla="*/ 0 w 2649741"/>
                <a:gd name="connsiteY0" fmla="*/ 0 h 1320"/>
                <a:gd name="connsiteX1" fmla="*/ 2649742 w 2649741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49741" h="1320">
                  <a:moveTo>
                    <a:pt x="0" y="0"/>
                  </a:moveTo>
                  <a:lnTo>
                    <a:pt x="2649742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F2C69BBB-8473-6829-6F3F-7222716DAC59}"/>
                </a:ext>
              </a:extLst>
            </p:cNvPr>
            <p:cNvSpPr/>
            <p:nvPr/>
          </p:nvSpPr>
          <p:spPr>
            <a:xfrm>
              <a:off x="5388286" y="1903430"/>
              <a:ext cx="2649741" cy="1320"/>
            </a:xfrm>
            <a:custGeom>
              <a:avLst/>
              <a:gdLst>
                <a:gd name="connsiteX0" fmla="*/ 0 w 2649741"/>
                <a:gd name="connsiteY0" fmla="*/ 0 h 1320"/>
                <a:gd name="connsiteX1" fmla="*/ 2649742 w 2649741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49741" h="1320">
                  <a:moveTo>
                    <a:pt x="0" y="0"/>
                  </a:moveTo>
                  <a:lnTo>
                    <a:pt x="2649742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8E25FC80-3A70-ACCC-1C92-2CBE2EA78BB3}"/>
                </a:ext>
              </a:extLst>
            </p:cNvPr>
            <p:cNvSpPr/>
            <p:nvPr/>
          </p:nvSpPr>
          <p:spPr>
            <a:xfrm>
              <a:off x="5388286" y="1853797"/>
              <a:ext cx="1320" cy="1753704"/>
            </a:xfrm>
            <a:custGeom>
              <a:avLst/>
              <a:gdLst>
                <a:gd name="connsiteX0" fmla="*/ 0 w 1320"/>
                <a:gd name="connsiteY0" fmla="*/ 1753704 h 1753704"/>
                <a:gd name="connsiteX1" fmla="*/ 0 w 1320"/>
                <a:gd name="connsiteY1" fmla="*/ 0 h 17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1753704">
                  <a:moveTo>
                    <a:pt x="0" y="1753704"/>
                  </a:moveTo>
                  <a:lnTo>
                    <a:pt x="0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0CC31DED-C7DA-4718-0C94-FBCAE2A4D9FA}"/>
                </a:ext>
              </a:extLst>
            </p:cNvPr>
            <p:cNvSpPr/>
            <p:nvPr/>
          </p:nvSpPr>
          <p:spPr>
            <a:xfrm>
              <a:off x="5388286" y="3557863"/>
              <a:ext cx="24948" cy="1320"/>
            </a:xfrm>
            <a:custGeom>
              <a:avLst/>
              <a:gdLst>
                <a:gd name="connsiteX0" fmla="*/ 0 w 24948"/>
                <a:gd name="connsiteY0" fmla="*/ 0 h 1320"/>
                <a:gd name="connsiteX1" fmla="*/ 24948 w 24948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48" h="1320">
                  <a:moveTo>
                    <a:pt x="0" y="0"/>
                  </a:moveTo>
                  <a:lnTo>
                    <a:pt x="24948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C39DAAB-B3D3-C85B-D2A7-6C5FB9C9E1C1}"/>
                </a:ext>
              </a:extLst>
            </p:cNvPr>
            <p:cNvSpPr/>
            <p:nvPr/>
          </p:nvSpPr>
          <p:spPr>
            <a:xfrm>
              <a:off x="5388286" y="3144261"/>
              <a:ext cx="24948" cy="1320"/>
            </a:xfrm>
            <a:custGeom>
              <a:avLst/>
              <a:gdLst>
                <a:gd name="connsiteX0" fmla="*/ 0 w 24948"/>
                <a:gd name="connsiteY0" fmla="*/ 0 h 1320"/>
                <a:gd name="connsiteX1" fmla="*/ 24948 w 24948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48" h="1320">
                  <a:moveTo>
                    <a:pt x="0" y="0"/>
                  </a:moveTo>
                  <a:lnTo>
                    <a:pt x="24948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42BE5774-D4C2-6273-0ACF-C3D87837D77E}"/>
                </a:ext>
              </a:extLst>
            </p:cNvPr>
            <p:cNvSpPr/>
            <p:nvPr/>
          </p:nvSpPr>
          <p:spPr>
            <a:xfrm>
              <a:off x="5388286" y="2730649"/>
              <a:ext cx="24948" cy="1320"/>
            </a:xfrm>
            <a:custGeom>
              <a:avLst/>
              <a:gdLst>
                <a:gd name="connsiteX0" fmla="*/ 0 w 24948"/>
                <a:gd name="connsiteY0" fmla="*/ 0 h 1320"/>
                <a:gd name="connsiteX1" fmla="*/ 24948 w 24948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48" h="1320">
                  <a:moveTo>
                    <a:pt x="0" y="0"/>
                  </a:moveTo>
                  <a:lnTo>
                    <a:pt x="24948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824B5EF8-6718-40CF-29F1-E41C833F03C3}"/>
                </a:ext>
              </a:extLst>
            </p:cNvPr>
            <p:cNvSpPr/>
            <p:nvPr/>
          </p:nvSpPr>
          <p:spPr>
            <a:xfrm>
              <a:off x="5388286" y="2317039"/>
              <a:ext cx="24948" cy="1320"/>
            </a:xfrm>
            <a:custGeom>
              <a:avLst/>
              <a:gdLst>
                <a:gd name="connsiteX0" fmla="*/ 0 w 24948"/>
                <a:gd name="connsiteY0" fmla="*/ 0 h 1320"/>
                <a:gd name="connsiteX1" fmla="*/ 24948 w 24948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48" h="1320">
                  <a:moveTo>
                    <a:pt x="0" y="0"/>
                  </a:moveTo>
                  <a:lnTo>
                    <a:pt x="24948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75100817-F2DC-1B3A-4710-3AA826A66E63}"/>
                </a:ext>
              </a:extLst>
            </p:cNvPr>
            <p:cNvSpPr/>
            <p:nvPr/>
          </p:nvSpPr>
          <p:spPr>
            <a:xfrm>
              <a:off x="5388286" y="1903430"/>
              <a:ext cx="24948" cy="1320"/>
            </a:xfrm>
            <a:custGeom>
              <a:avLst/>
              <a:gdLst>
                <a:gd name="connsiteX0" fmla="*/ 0 w 24948"/>
                <a:gd name="connsiteY0" fmla="*/ 0 h 1320"/>
                <a:gd name="connsiteX1" fmla="*/ 24948 w 24948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48" h="1320">
                  <a:moveTo>
                    <a:pt x="0" y="0"/>
                  </a:moveTo>
                  <a:lnTo>
                    <a:pt x="24948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E05F961-EC8A-354E-8F7E-C4BF0D62E5E7}"/>
                </a:ext>
              </a:extLst>
            </p:cNvPr>
            <p:cNvSpPr/>
            <p:nvPr/>
          </p:nvSpPr>
          <p:spPr>
            <a:xfrm>
              <a:off x="5111395" y="3516503"/>
              <a:ext cx="55188" cy="82839"/>
            </a:xfrm>
            <a:custGeom>
              <a:avLst/>
              <a:gdLst>
                <a:gd name="connsiteX0" fmla="*/ 27595 w 55188"/>
                <a:gd name="connsiteY0" fmla="*/ 8555 h 82839"/>
                <a:gd name="connsiteX1" fmla="*/ 15027 w 55188"/>
                <a:gd name="connsiteY1" fmla="*/ 16792 h 82839"/>
                <a:gd name="connsiteX2" fmla="*/ 10856 w 55188"/>
                <a:gd name="connsiteY2" fmla="*/ 41439 h 82839"/>
                <a:gd name="connsiteX3" fmla="*/ 15027 w 55188"/>
                <a:gd name="connsiteY3" fmla="*/ 66100 h 82839"/>
                <a:gd name="connsiteX4" fmla="*/ 27595 w 55188"/>
                <a:gd name="connsiteY4" fmla="*/ 74285 h 82839"/>
                <a:gd name="connsiteX5" fmla="*/ 40161 w 55188"/>
                <a:gd name="connsiteY5" fmla="*/ 66100 h 82839"/>
                <a:gd name="connsiteX6" fmla="*/ 44387 w 55188"/>
                <a:gd name="connsiteY6" fmla="*/ 41439 h 82839"/>
                <a:gd name="connsiteX7" fmla="*/ 40161 w 55188"/>
                <a:gd name="connsiteY7" fmla="*/ 16792 h 82839"/>
                <a:gd name="connsiteX8" fmla="*/ 27595 w 55188"/>
                <a:gd name="connsiteY8" fmla="*/ 8555 h 82839"/>
                <a:gd name="connsiteX9" fmla="*/ 27595 w 55188"/>
                <a:gd name="connsiteY9" fmla="*/ 0 h 82839"/>
                <a:gd name="connsiteX10" fmla="*/ 48077 w 55188"/>
                <a:gd name="connsiteY10" fmla="*/ 10640 h 82839"/>
                <a:gd name="connsiteX11" fmla="*/ 55189 w 55188"/>
                <a:gd name="connsiteY11" fmla="*/ 41439 h 82839"/>
                <a:gd name="connsiteX12" fmla="*/ 48077 w 55188"/>
                <a:gd name="connsiteY12" fmla="*/ 72252 h 82839"/>
                <a:gd name="connsiteX13" fmla="*/ 27595 w 55188"/>
                <a:gd name="connsiteY13" fmla="*/ 82839 h 82839"/>
                <a:gd name="connsiteX14" fmla="*/ 7059 w 55188"/>
                <a:gd name="connsiteY14" fmla="*/ 72252 h 82839"/>
                <a:gd name="connsiteX15" fmla="*/ 0 w 55188"/>
                <a:gd name="connsiteY15" fmla="*/ 41439 h 82839"/>
                <a:gd name="connsiteX16" fmla="*/ 7059 w 55188"/>
                <a:gd name="connsiteY16" fmla="*/ 10640 h 82839"/>
                <a:gd name="connsiteX17" fmla="*/ 27595 w 55188"/>
                <a:gd name="connsiteY17" fmla="*/ 0 h 82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9">
                  <a:moveTo>
                    <a:pt x="27595" y="8555"/>
                  </a:moveTo>
                  <a:cubicBezTo>
                    <a:pt x="22033" y="8555"/>
                    <a:pt x="17843" y="11301"/>
                    <a:pt x="15027" y="16792"/>
                  </a:cubicBezTo>
                  <a:cubicBezTo>
                    <a:pt x="12246" y="22244"/>
                    <a:pt x="10856" y="30469"/>
                    <a:pt x="10856" y="41439"/>
                  </a:cubicBezTo>
                  <a:cubicBezTo>
                    <a:pt x="10856" y="52384"/>
                    <a:pt x="12246" y="60608"/>
                    <a:pt x="15027" y="66100"/>
                  </a:cubicBezTo>
                  <a:cubicBezTo>
                    <a:pt x="17843" y="71552"/>
                    <a:pt x="22033" y="74285"/>
                    <a:pt x="27595" y="74285"/>
                  </a:cubicBezTo>
                  <a:cubicBezTo>
                    <a:pt x="33192" y="74285"/>
                    <a:pt x="37381" y="71552"/>
                    <a:pt x="40161" y="66100"/>
                  </a:cubicBezTo>
                  <a:cubicBezTo>
                    <a:pt x="42979" y="60608"/>
                    <a:pt x="44387" y="52384"/>
                    <a:pt x="44387" y="41439"/>
                  </a:cubicBezTo>
                  <a:cubicBezTo>
                    <a:pt x="44387" y="30469"/>
                    <a:pt x="42979" y="22244"/>
                    <a:pt x="40161" y="16792"/>
                  </a:cubicBezTo>
                  <a:cubicBezTo>
                    <a:pt x="37381" y="11301"/>
                    <a:pt x="33192" y="8555"/>
                    <a:pt x="27595" y="8555"/>
                  </a:cubicBezTo>
                  <a:moveTo>
                    <a:pt x="27595" y="0"/>
                  </a:moveTo>
                  <a:cubicBezTo>
                    <a:pt x="36544" y="0"/>
                    <a:pt x="43371" y="3551"/>
                    <a:pt x="48077" y="10640"/>
                  </a:cubicBezTo>
                  <a:cubicBezTo>
                    <a:pt x="52818" y="17703"/>
                    <a:pt x="55189" y="27961"/>
                    <a:pt x="55189" y="41439"/>
                  </a:cubicBezTo>
                  <a:cubicBezTo>
                    <a:pt x="55189" y="54892"/>
                    <a:pt x="52818" y="65162"/>
                    <a:pt x="48077" y="72252"/>
                  </a:cubicBezTo>
                  <a:cubicBezTo>
                    <a:pt x="43371" y="79315"/>
                    <a:pt x="36544" y="82839"/>
                    <a:pt x="27595" y="82839"/>
                  </a:cubicBezTo>
                  <a:cubicBezTo>
                    <a:pt x="18646" y="82839"/>
                    <a:pt x="11801" y="79315"/>
                    <a:pt x="7059" y="72252"/>
                  </a:cubicBezTo>
                  <a:cubicBezTo>
                    <a:pt x="2352" y="65162"/>
                    <a:pt x="0" y="54892"/>
                    <a:pt x="0" y="41439"/>
                  </a:cubicBezTo>
                  <a:cubicBezTo>
                    <a:pt x="0" y="27961"/>
                    <a:pt x="2352" y="17703"/>
                    <a:pt x="7059" y="10640"/>
                  </a:cubicBezTo>
                  <a:cubicBezTo>
                    <a:pt x="11801" y="3551"/>
                    <a:pt x="18646" y="0"/>
                    <a:pt x="27595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7C0320B6-407C-BA27-E966-24DAB3E3D5D2}"/>
                </a:ext>
              </a:extLst>
            </p:cNvPr>
            <p:cNvSpPr/>
            <p:nvPr/>
          </p:nvSpPr>
          <p:spPr>
            <a:xfrm>
              <a:off x="5185568" y="3584200"/>
              <a:ext cx="11284" cy="13584"/>
            </a:xfrm>
            <a:custGeom>
              <a:avLst/>
              <a:gdLst>
                <a:gd name="connsiteX0" fmla="*/ 0 w 11284"/>
                <a:gd name="connsiteY0" fmla="*/ 0 h 13584"/>
                <a:gd name="connsiteX1" fmla="*/ 11285 w 11284"/>
                <a:gd name="connsiteY1" fmla="*/ 0 h 13584"/>
                <a:gd name="connsiteX2" fmla="*/ 11285 w 11284"/>
                <a:gd name="connsiteY2" fmla="*/ 13584 h 13584"/>
                <a:gd name="connsiteX3" fmla="*/ 0 w 11284"/>
                <a:gd name="connsiteY3" fmla="*/ 13584 h 13584"/>
                <a:gd name="connsiteX4" fmla="*/ 0 w 11284"/>
                <a:gd name="connsiteY4" fmla="*/ 0 h 1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4" h="13584">
                  <a:moveTo>
                    <a:pt x="0" y="0"/>
                  </a:moveTo>
                  <a:lnTo>
                    <a:pt x="11285" y="0"/>
                  </a:lnTo>
                  <a:lnTo>
                    <a:pt x="11285" y="13584"/>
                  </a:lnTo>
                  <a:lnTo>
                    <a:pt x="0" y="1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4CF67443-6997-2396-CB75-8CD276FF457D}"/>
                </a:ext>
              </a:extLst>
            </p:cNvPr>
            <p:cNvSpPr/>
            <p:nvPr/>
          </p:nvSpPr>
          <p:spPr>
            <a:xfrm>
              <a:off x="5215891" y="3516503"/>
              <a:ext cx="55188" cy="82839"/>
            </a:xfrm>
            <a:custGeom>
              <a:avLst/>
              <a:gdLst>
                <a:gd name="connsiteX0" fmla="*/ 27594 w 55188"/>
                <a:gd name="connsiteY0" fmla="*/ 8555 h 82839"/>
                <a:gd name="connsiteX1" fmla="*/ 15027 w 55188"/>
                <a:gd name="connsiteY1" fmla="*/ 16792 h 82839"/>
                <a:gd name="connsiteX2" fmla="*/ 10856 w 55188"/>
                <a:gd name="connsiteY2" fmla="*/ 41439 h 82839"/>
                <a:gd name="connsiteX3" fmla="*/ 15027 w 55188"/>
                <a:gd name="connsiteY3" fmla="*/ 66100 h 82839"/>
                <a:gd name="connsiteX4" fmla="*/ 27594 w 55188"/>
                <a:gd name="connsiteY4" fmla="*/ 74285 h 82839"/>
                <a:gd name="connsiteX5" fmla="*/ 40161 w 55188"/>
                <a:gd name="connsiteY5" fmla="*/ 66100 h 82839"/>
                <a:gd name="connsiteX6" fmla="*/ 44386 w 55188"/>
                <a:gd name="connsiteY6" fmla="*/ 41439 h 82839"/>
                <a:gd name="connsiteX7" fmla="*/ 40161 w 55188"/>
                <a:gd name="connsiteY7" fmla="*/ 16792 h 82839"/>
                <a:gd name="connsiteX8" fmla="*/ 27594 w 55188"/>
                <a:gd name="connsiteY8" fmla="*/ 8555 h 82839"/>
                <a:gd name="connsiteX9" fmla="*/ 27594 w 55188"/>
                <a:gd name="connsiteY9" fmla="*/ 0 h 82839"/>
                <a:gd name="connsiteX10" fmla="*/ 48076 w 55188"/>
                <a:gd name="connsiteY10" fmla="*/ 10640 h 82839"/>
                <a:gd name="connsiteX11" fmla="*/ 55189 w 55188"/>
                <a:gd name="connsiteY11" fmla="*/ 41439 h 82839"/>
                <a:gd name="connsiteX12" fmla="*/ 48076 w 55188"/>
                <a:gd name="connsiteY12" fmla="*/ 72252 h 82839"/>
                <a:gd name="connsiteX13" fmla="*/ 27594 w 55188"/>
                <a:gd name="connsiteY13" fmla="*/ 82839 h 82839"/>
                <a:gd name="connsiteX14" fmla="*/ 7059 w 55188"/>
                <a:gd name="connsiteY14" fmla="*/ 72252 h 82839"/>
                <a:gd name="connsiteX15" fmla="*/ 0 w 55188"/>
                <a:gd name="connsiteY15" fmla="*/ 41439 h 82839"/>
                <a:gd name="connsiteX16" fmla="*/ 7059 w 55188"/>
                <a:gd name="connsiteY16" fmla="*/ 10640 h 82839"/>
                <a:gd name="connsiteX17" fmla="*/ 27594 w 55188"/>
                <a:gd name="connsiteY17" fmla="*/ 0 h 82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9">
                  <a:moveTo>
                    <a:pt x="27594" y="8555"/>
                  </a:moveTo>
                  <a:cubicBezTo>
                    <a:pt x="22032" y="8555"/>
                    <a:pt x="17843" y="11301"/>
                    <a:pt x="15027" y="16792"/>
                  </a:cubicBezTo>
                  <a:cubicBezTo>
                    <a:pt x="12246" y="22244"/>
                    <a:pt x="10856" y="30469"/>
                    <a:pt x="10856" y="41439"/>
                  </a:cubicBezTo>
                  <a:cubicBezTo>
                    <a:pt x="10856" y="52384"/>
                    <a:pt x="12246" y="60608"/>
                    <a:pt x="15027" y="66100"/>
                  </a:cubicBezTo>
                  <a:cubicBezTo>
                    <a:pt x="17843" y="71552"/>
                    <a:pt x="22032" y="74285"/>
                    <a:pt x="27594" y="74285"/>
                  </a:cubicBezTo>
                  <a:cubicBezTo>
                    <a:pt x="33191" y="74285"/>
                    <a:pt x="37380" y="71552"/>
                    <a:pt x="40161" y="66100"/>
                  </a:cubicBezTo>
                  <a:cubicBezTo>
                    <a:pt x="42977" y="60608"/>
                    <a:pt x="44386" y="52384"/>
                    <a:pt x="44386" y="41439"/>
                  </a:cubicBezTo>
                  <a:cubicBezTo>
                    <a:pt x="44386" y="30469"/>
                    <a:pt x="42977" y="22244"/>
                    <a:pt x="40161" y="16792"/>
                  </a:cubicBezTo>
                  <a:cubicBezTo>
                    <a:pt x="37380" y="11301"/>
                    <a:pt x="33191" y="8555"/>
                    <a:pt x="27594" y="8555"/>
                  </a:cubicBezTo>
                  <a:moveTo>
                    <a:pt x="27594" y="0"/>
                  </a:moveTo>
                  <a:cubicBezTo>
                    <a:pt x="36543" y="0"/>
                    <a:pt x="43369" y="3551"/>
                    <a:pt x="48076" y="10640"/>
                  </a:cubicBezTo>
                  <a:cubicBezTo>
                    <a:pt x="52818" y="17703"/>
                    <a:pt x="55189" y="27961"/>
                    <a:pt x="55189" y="41439"/>
                  </a:cubicBezTo>
                  <a:cubicBezTo>
                    <a:pt x="55189" y="54892"/>
                    <a:pt x="52818" y="65162"/>
                    <a:pt x="48076" y="72252"/>
                  </a:cubicBezTo>
                  <a:cubicBezTo>
                    <a:pt x="43369" y="79315"/>
                    <a:pt x="36543" y="82839"/>
                    <a:pt x="27594" y="82839"/>
                  </a:cubicBezTo>
                  <a:cubicBezTo>
                    <a:pt x="18646" y="82839"/>
                    <a:pt x="11801" y="79315"/>
                    <a:pt x="7059" y="72252"/>
                  </a:cubicBezTo>
                  <a:cubicBezTo>
                    <a:pt x="2352" y="65162"/>
                    <a:pt x="0" y="54892"/>
                    <a:pt x="0" y="41439"/>
                  </a:cubicBezTo>
                  <a:cubicBezTo>
                    <a:pt x="0" y="27961"/>
                    <a:pt x="2352" y="17703"/>
                    <a:pt x="7059" y="10640"/>
                  </a:cubicBezTo>
                  <a:cubicBezTo>
                    <a:pt x="11801" y="3551"/>
                    <a:pt x="18646" y="0"/>
                    <a:pt x="27594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548AE909-69D7-72CE-546D-4DE4DF4BC557}"/>
                </a:ext>
              </a:extLst>
            </p:cNvPr>
            <p:cNvSpPr/>
            <p:nvPr/>
          </p:nvSpPr>
          <p:spPr>
            <a:xfrm>
              <a:off x="5285572" y="3516503"/>
              <a:ext cx="55188" cy="82839"/>
            </a:xfrm>
            <a:custGeom>
              <a:avLst/>
              <a:gdLst>
                <a:gd name="connsiteX0" fmla="*/ 27595 w 55188"/>
                <a:gd name="connsiteY0" fmla="*/ 8555 h 82839"/>
                <a:gd name="connsiteX1" fmla="*/ 15027 w 55188"/>
                <a:gd name="connsiteY1" fmla="*/ 16792 h 82839"/>
                <a:gd name="connsiteX2" fmla="*/ 10856 w 55188"/>
                <a:gd name="connsiteY2" fmla="*/ 41439 h 82839"/>
                <a:gd name="connsiteX3" fmla="*/ 15027 w 55188"/>
                <a:gd name="connsiteY3" fmla="*/ 66100 h 82839"/>
                <a:gd name="connsiteX4" fmla="*/ 27595 w 55188"/>
                <a:gd name="connsiteY4" fmla="*/ 74285 h 82839"/>
                <a:gd name="connsiteX5" fmla="*/ 40161 w 55188"/>
                <a:gd name="connsiteY5" fmla="*/ 66100 h 82839"/>
                <a:gd name="connsiteX6" fmla="*/ 44387 w 55188"/>
                <a:gd name="connsiteY6" fmla="*/ 41439 h 82839"/>
                <a:gd name="connsiteX7" fmla="*/ 40161 w 55188"/>
                <a:gd name="connsiteY7" fmla="*/ 16792 h 82839"/>
                <a:gd name="connsiteX8" fmla="*/ 27595 w 55188"/>
                <a:gd name="connsiteY8" fmla="*/ 8555 h 82839"/>
                <a:gd name="connsiteX9" fmla="*/ 27595 w 55188"/>
                <a:gd name="connsiteY9" fmla="*/ 0 h 82839"/>
                <a:gd name="connsiteX10" fmla="*/ 48077 w 55188"/>
                <a:gd name="connsiteY10" fmla="*/ 10640 h 82839"/>
                <a:gd name="connsiteX11" fmla="*/ 55189 w 55188"/>
                <a:gd name="connsiteY11" fmla="*/ 41439 h 82839"/>
                <a:gd name="connsiteX12" fmla="*/ 48077 w 55188"/>
                <a:gd name="connsiteY12" fmla="*/ 72252 h 82839"/>
                <a:gd name="connsiteX13" fmla="*/ 27595 w 55188"/>
                <a:gd name="connsiteY13" fmla="*/ 82839 h 82839"/>
                <a:gd name="connsiteX14" fmla="*/ 7059 w 55188"/>
                <a:gd name="connsiteY14" fmla="*/ 72252 h 82839"/>
                <a:gd name="connsiteX15" fmla="*/ 0 w 55188"/>
                <a:gd name="connsiteY15" fmla="*/ 41439 h 82839"/>
                <a:gd name="connsiteX16" fmla="*/ 7059 w 55188"/>
                <a:gd name="connsiteY16" fmla="*/ 10640 h 82839"/>
                <a:gd name="connsiteX17" fmla="*/ 27595 w 55188"/>
                <a:gd name="connsiteY17" fmla="*/ 0 h 82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9">
                  <a:moveTo>
                    <a:pt x="27595" y="8555"/>
                  </a:moveTo>
                  <a:cubicBezTo>
                    <a:pt x="22033" y="8555"/>
                    <a:pt x="17843" y="11301"/>
                    <a:pt x="15027" y="16792"/>
                  </a:cubicBezTo>
                  <a:cubicBezTo>
                    <a:pt x="12246" y="22244"/>
                    <a:pt x="10856" y="30469"/>
                    <a:pt x="10856" y="41439"/>
                  </a:cubicBezTo>
                  <a:cubicBezTo>
                    <a:pt x="10856" y="52384"/>
                    <a:pt x="12246" y="60608"/>
                    <a:pt x="15027" y="66100"/>
                  </a:cubicBezTo>
                  <a:cubicBezTo>
                    <a:pt x="17843" y="71552"/>
                    <a:pt x="22033" y="74285"/>
                    <a:pt x="27595" y="74285"/>
                  </a:cubicBezTo>
                  <a:cubicBezTo>
                    <a:pt x="33192" y="74285"/>
                    <a:pt x="37381" y="71552"/>
                    <a:pt x="40161" y="66100"/>
                  </a:cubicBezTo>
                  <a:cubicBezTo>
                    <a:pt x="42979" y="60608"/>
                    <a:pt x="44387" y="52384"/>
                    <a:pt x="44387" y="41439"/>
                  </a:cubicBezTo>
                  <a:cubicBezTo>
                    <a:pt x="44387" y="30469"/>
                    <a:pt x="42979" y="22244"/>
                    <a:pt x="40161" y="16792"/>
                  </a:cubicBezTo>
                  <a:cubicBezTo>
                    <a:pt x="37381" y="11301"/>
                    <a:pt x="33192" y="8555"/>
                    <a:pt x="27595" y="8555"/>
                  </a:cubicBezTo>
                  <a:moveTo>
                    <a:pt x="27595" y="0"/>
                  </a:moveTo>
                  <a:cubicBezTo>
                    <a:pt x="36544" y="0"/>
                    <a:pt x="43371" y="3551"/>
                    <a:pt x="48077" y="10640"/>
                  </a:cubicBezTo>
                  <a:cubicBezTo>
                    <a:pt x="52818" y="17703"/>
                    <a:pt x="55189" y="27961"/>
                    <a:pt x="55189" y="41439"/>
                  </a:cubicBezTo>
                  <a:cubicBezTo>
                    <a:pt x="55189" y="54892"/>
                    <a:pt x="52818" y="65162"/>
                    <a:pt x="48077" y="72252"/>
                  </a:cubicBezTo>
                  <a:cubicBezTo>
                    <a:pt x="43371" y="79315"/>
                    <a:pt x="36544" y="82839"/>
                    <a:pt x="27595" y="82839"/>
                  </a:cubicBezTo>
                  <a:cubicBezTo>
                    <a:pt x="18646" y="82839"/>
                    <a:pt x="11801" y="79315"/>
                    <a:pt x="7059" y="72252"/>
                  </a:cubicBezTo>
                  <a:cubicBezTo>
                    <a:pt x="2352" y="65162"/>
                    <a:pt x="0" y="54892"/>
                    <a:pt x="0" y="41439"/>
                  </a:cubicBezTo>
                  <a:cubicBezTo>
                    <a:pt x="0" y="27961"/>
                    <a:pt x="2352" y="17703"/>
                    <a:pt x="7059" y="10640"/>
                  </a:cubicBezTo>
                  <a:cubicBezTo>
                    <a:pt x="11801" y="3551"/>
                    <a:pt x="18646" y="0"/>
                    <a:pt x="27595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1736D30-7737-2B14-EE42-C8E0DA7C5BBB}"/>
                </a:ext>
              </a:extLst>
            </p:cNvPr>
            <p:cNvSpPr/>
            <p:nvPr/>
          </p:nvSpPr>
          <p:spPr>
            <a:xfrm>
              <a:off x="5113694" y="3102893"/>
              <a:ext cx="55188" cy="82833"/>
            </a:xfrm>
            <a:custGeom>
              <a:avLst/>
              <a:gdLst>
                <a:gd name="connsiteX0" fmla="*/ 27595 w 55188"/>
                <a:gd name="connsiteY0" fmla="*/ 8556 h 82833"/>
                <a:gd name="connsiteX1" fmla="*/ 15027 w 55188"/>
                <a:gd name="connsiteY1" fmla="*/ 16787 h 82833"/>
                <a:gd name="connsiteX2" fmla="*/ 10856 w 55188"/>
                <a:gd name="connsiteY2" fmla="*/ 41447 h 82833"/>
                <a:gd name="connsiteX3" fmla="*/ 15027 w 55188"/>
                <a:gd name="connsiteY3" fmla="*/ 66094 h 82833"/>
                <a:gd name="connsiteX4" fmla="*/ 27595 w 55188"/>
                <a:gd name="connsiteY4" fmla="*/ 74279 h 82833"/>
                <a:gd name="connsiteX5" fmla="*/ 40161 w 55188"/>
                <a:gd name="connsiteY5" fmla="*/ 66094 h 82833"/>
                <a:gd name="connsiteX6" fmla="*/ 44387 w 55188"/>
                <a:gd name="connsiteY6" fmla="*/ 41447 h 82833"/>
                <a:gd name="connsiteX7" fmla="*/ 40161 w 55188"/>
                <a:gd name="connsiteY7" fmla="*/ 16787 h 82833"/>
                <a:gd name="connsiteX8" fmla="*/ 27595 w 55188"/>
                <a:gd name="connsiteY8" fmla="*/ 8556 h 82833"/>
                <a:gd name="connsiteX9" fmla="*/ 27595 w 55188"/>
                <a:gd name="connsiteY9" fmla="*/ 0 h 82833"/>
                <a:gd name="connsiteX10" fmla="*/ 48077 w 55188"/>
                <a:gd name="connsiteY10" fmla="*/ 10648 h 82833"/>
                <a:gd name="connsiteX11" fmla="*/ 55189 w 55188"/>
                <a:gd name="connsiteY11" fmla="*/ 41447 h 82833"/>
                <a:gd name="connsiteX12" fmla="*/ 48077 w 55188"/>
                <a:gd name="connsiteY12" fmla="*/ 72246 h 82833"/>
                <a:gd name="connsiteX13" fmla="*/ 27595 w 55188"/>
                <a:gd name="connsiteY13" fmla="*/ 82834 h 82833"/>
                <a:gd name="connsiteX14" fmla="*/ 7059 w 55188"/>
                <a:gd name="connsiteY14" fmla="*/ 72246 h 82833"/>
                <a:gd name="connsiteX15" fmla="*/ 0 w 55188"/>
                <a:gd name="connsiteY15" fmla="*/ 41447 h 82833"/>
                <a:gd name="connsiteX16" fmla="*/ 7059 w 55188"/>
                <a:gd name="connsiteY16" fmla="*/ 10648 h 82833"/>
                <a:gd name="connsiteX17" fmla="*/ 27595 w 55188"/>
                <a:gd name="connsiteY17" fmla="*/ 0 h 8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3">
                  <a:moveTo>
                    <a:pt x="27595" y="8556"/>
                  </a:moveTo>
                  <a:cubicBezTo>
                    <a:pt x="22033" y="8556"/>
                    <a:pt x="17843" y="11295"/>
                    <a:pt x="15027" y="16787"/>
                  </a:cubicBezTo>
                  <a:cubicBezTo>
                    <a:pt x="12246" y="22239"/>
                    <a:pt x="10856" y="30464"/>
                    <a:pt x="10856" y="41447"/>
                  </a:cubicBezTo>
                  <a:cubicBezTo>
                    <a:pt x="10856" y="52391"/>
                    <a:pt x="12246" y="60603"/>
                    <a:pt x="15027" y="66094"/>
                  </a:cubicBezTo>
                  <a:cubicBezTo>
                    <a:pt x="17843" y="71547"/>
                    <a:pt x="22033" y="74279"/>
                    <a:pt x="27595" y="74279"/>
                  </a:cubicBezTo>
                  <a:cubicBezTo>
                    <a:pt x="33192" y="74279"/>
                    <a:pt x="37381" y="71547"/>
                    <a:pt x="40161" y="66094"/>
                  </a:cubicBezTo>
                  <a:cubicBezTo>
                    <a:pt x="42979" y="60603"/>
                    <a:pt x="44387" y="52391"/>
                    <a:pt x="44387" y="41447"/>
                  </a:cubicBezTo>
                  <a:cubicBezTo>
                    <a:pt x="44387" y="30464"/>
                    <a:pt x="42979" y="22239"/>
                    <a:pt x="40161" y="16787"/>
                  </a:cubicBezTo>
                  <a:cubicBezTo>
                    <a:pt x="37381" y="11295"/>
                    <a:pt x="33192" y="8556"/>
                    <a:pt x="27595" y="8556"/>
                  </a:cubicBezTo>
                  <a:moveTo>
                    <a:pt x="27595" y="0"/>
                  </a:moveTo>
                  <a:cubicBezTo>
                    <a:pt x="36543" y="0"/>
                    <a:pt x="43371" y="3550"/>
                    <a:pt x="48077" y="10648"/>
                  </a:cubicBezTo>
                  <a:cubicBezTo>
                    <a:pt x="52818" y="17711"/>
                    <a:pt x="55189" y="27969"/>
                    <a:pt x="55189" y="41447"/>
                  </a:cubicBezTo>
                  <a:cubicBezTo>
                    <a:pt x="55189" y="54886"/>
                    <a:pt x="52818" y="65157"/>
                    <a:pt x="48077" y="72246"/>
                  </a:cubicBezTo>
                  <a:cubicBezTo>
                    <a:pt x="43371" y="79309"/>
                    <a:pt x="36543" y="82834"/>
                    <a:pt x="27595" y="82834"/>
                  </a:cubicBezTo>
                  <a:cubicBezTo>
                    <a:pt x="18646" y="82834"/>
                    <a:pt x="11801" y="79309"/>
                    <a:pt x="7059" y="72246"/>
                  </a:cubicBezTo>
                  <a:cubicBezTo>
                    <a:pt x="2352" y="65157"/>
                    <a:pt x="0" y="54886"/>
                    <a:pt x="0" y="41447"/>
                  </a:cubicBezTo>
                  <a:cubicBezTo>
                    <a:pt x="0" y="27969"/>
                    <a:pt x="2352" y="17711"/>
                    <a:pt x="7059" y="10648"/>
                  </a:cubicBezTo>
                  <a:cubicBezTo>
                    <a:pt x="11801" y="3550"/>
                    <a:pt x="18646" y="0"/>
                    <a:pt x="27595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8F5FBF3-B025-3276-2C2C-112F21F8ECDD}"/>
                </a:ext>
              </a:extLst>
            </p:cNvPr>
            <p:cNvSpPr/>
            <p:nvPr/>
          </p:nvSpPr>
          <p:spPr>
            <a:xfrm>
              <a:off x="5187868" y="3170598"/>
              <a:ext cx="11283" cy="13584"/>
            </a:xfrm>
            <a:custGeom>
              <a:avLst/>
              <a:gdLst>
                <a:gd name="connsiteX0" fmla="*/ 0 w 11283"/>
                <a:gd name="connsiteY0" fmla="*/ 0 h 13584"/>
                <a:gd name="connsiteX1" fmla="*/ 11283 w 11283"/>
                <a:gd name="connsiteY1" fmla="*/ 0 h 13584"/>
                <a:gd name="connsiteX2" fmla="*/ 11283 w 11283"/>
                <a:gd name="connsiteY2" fmla="*/ 13584 h 13584"/>
                <a:gd name="connsiteX3" fmla="*/ 0 w 11283"/>
                <a:gd name="connsiteY3" fmla="*/ 13584 h 13584"/>
                <a:gd name="connsiteX4" fmla="*/ 0 w 11283"/>
                <a:gd name="connsiteY4" fmla="*/ 0 h 1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" h="13584">
                  <a:moveTo>
                    <a:pt x="0" y="0"/>
                  </a:moveTo>
                  <a:lnTo>
                    <a:pt x="11283" y="0"/>
                  </a:lnTo>
                  <a:lnTo>
                    <a:pt x="11283" y="13584"/>
                  </a:lnTo>
                  <a:lnTo>
                    <a:pt x="0" y="1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91162282-DDE6-3C50-82F8-33A3B3966597}"/>
                </a:ext>
              </a:extLst>
            </p:cNvPr>
            <p:cNvSpPr/>
            <p:nvPr/>
          </p:nvSpPr>
          <p:spPr>
            <a:xfrm>
              <a:off x="5218992" y="3102893"/>
              <a:ext cx="50697" cy="81289"/>
            </a:xfrm>
            <a:custGeom>
              <a:avLst/>
              <a:gdLst>
                <a:gd name="connsiteX0" fmla="*/ 12996 w 50697"/>
                <a:gd name="connsiteY0" fmla="*/ 72194 h 81289"/>
                <a:gd name="connsiteX1" fmla="*/ 50698 w 50697"/>
                <a:gd name="connsiteY1" fmla="*/ 72194 h 81289"/>
                <a:gd name="connsiteX2" fmla="*/ 50698 w 50697"/>
                <a:gd name="connsiteY2" fmla="*/ 81289 h 81289"/>
                <a:gd name="connsiteX3" fmla="*/ 0 w 50697"/>
                <a:gd name="connsiteY3" fmla="*/ 81289 h 81289"/>
                <a:gd name="connsiteX4" fmla="*/ 0 w 50697"/>
                <a:gd name="connsiteY4" fmla="*/ 72194 h 81289"/>
                <a:gd name="connsiteX5" fmla="*/ 16739 w 50697"/>
                <a:gd name="connsiteY5" fmla="*/ 55137 h 81289"/>
                <a:gd name="connsiteX6" fmla="*/ 30109 w 50697"/>
                <a:gd name="connsiteY6" fmla="*/ 41289 h 81289"/>
                <a:gd name="connsiteX7" fmla="*/ 37328 w 50697"/>
                <a:gd name="connsiteY7" fmla="*/ 31441 h 81289"/>
                <a:gd name="connsiteX8" fmla="*/ 39414 w 50697"/>
                <a:gd name="connsiteY8" fmla="*/ 23480 h 81289"/>
                <a:gd name="connsiteX9" fmla="*/ 34922 w 50697"/>
                <a:gd name="connsiteY9" fmla="*/ 13104 h 81289"/>
                <a:gd name="connsiteX10" fmla="*/ 23316 w 50697"/>
                <a:gd name="connsiteY10" fmla="*/ 9091 h 81289"/>
                <a:gd name="connsiteX11" fmla="*/ 12568 w 50697"/>
                <a:gd name="connsiteY11" fmla="*/ 10860 h 81289"/>
                <a:gd name="connsiteX12" fmla="*/ 535 w 50697"/>
                <a:gd name="connsiteY12" fmla="*/ 16206 h 81289"/>
                <a:gd name="connsiteX13" fmla="*/ 535 w 50697"/>
                <a:gd name="connsiteY13" fmla="*/ 5294 h 81289"/>
                <a:gd name="connsiteX14" fmla="*/ 12729 w 50697"/>
                <a:gd name="connsiteY14" fmla="*/ 1337 h 81289"/>
                <a:gd name="connsiteX15" fmla="*/ 23103 w 50697"/>
                <a:gd name="connsiteY15" fmla="*/ 0 h 81289"/>
                <a:gd name="connsiteX16" fmla="*/ 42890 w 50697"/>
                <a:gd name="connsiteY16" fmla="*/ 6203 h 81289"/>
                <a:gd name="connsiteX17" fmla="*/ 50270 w 50697"/>
                <a:gd name="connsiteY17" fmla="*/ 22780 h 81289"/>
                <a:gd name="connsiteX18" fmla="*/ 48398 w 50697"/>
                <a:gd name="connsiteY18" fmla="*/ 32140 h 81289"/>
                <a:gd name="connsiteX19" fmla="*/ 41713 w 50697"/>
                <a:gd name="connsiteY19" fmla="*/ 42517 h 81289"/>
                <a:gd name="connsiteX20" fmla="*/ 33210 w 50697"/>
                <a:gd name="connsiteY20" fmla="*/ 51494 h 81289"/>
                <a:gd name="connsiteX21" fmla="*/ 12996 w 50697"/>
                <a:gd name="connsiteY21" fmla="*/ 72194 h 8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697" h="81289">
                  <a:moveTo>
                    <a:pt x="12996" y="72194"/>
                  </a:moveTo>
                  <a:lnTo>
                    <a:pt x="50698" y="72194"/>
                  </a:lnTo>
                  <a:lnTo>
                    <a:pt x="50698" y="81289"/>
                  </a:lnTo>
                  <a:lnTo>
                    <a:pt x="0" y="81289"/>
                  </a:lnTo>
                  <a:lnTo>
                    <a:pt x="0" y="72194"/>
                  </a:lnTo>
                  <a:cubicBezTo>
                    <a:pt x="4100" y="67956"/>
                    <a:pt x="9681" y="62266"/>
                    <a:pt x="16739" y="55137"/>
                  </a:cubicBezTo>
                  <a:cubicBezTo>
                    <a:pt x="23834" y="47969"/>
                    <a:pt x="28291" y="43362"/>
                    <a:pt x="30109" y="41289"/>
                  </a:cubicBezTo>
                  <a:cubicBezTo>
                    <a:pt x="33566" y="37394"/>
                    <a:pt x="35973" y="34121"/>
                    <a:pt x="37328" y="31441"/>
                  </a:cubicBezTo>
                  <a:cubicBezTo>
                    <a:pt x="38719" y="28734"/>
                    <a:pt x="39414" y="26081"/>
                    <a:pt x="39414" y="23480"/>
                  </a:cubicBezTo>
                  <a:cubicBezTo>
                    <a:pt x="39414" y="19242"/>
                    <a:pt x="37917" y="15784"/>
                    <a:pt x="34922" y="13104"/>
                  </a:cubicBezTo>
                  <a:cubicBezTo>
                    <a:pt x="31963" y="10424"/>
                    <a:pt x="28094" y="9091"/>
                    <a:pt x="23316" y="9091"/>
                  </a:cubicBezTo>
                  <a:cubicBezTo>
                    <a:pt x="19930" y="9091"/>
                    <a:pt x="16347" y="9685"/>
                    <a:pt x="12568" y="10860"/>
                  </a:cubicBezTo>
                  <a:cubicBezTo>
                    <a:pt x="8825" y="12034"/>
                    <a:pt x="4813" y="13817"/>
                    <a:pt x="535" y="16206"/>
                  </a:cubicBezTo>
                  <a:lnTo>
                    <a:pt x="535" y="5294"/>
                  </a:lnTo>
                  <a:cubicBezTo>
                    <a:pt x="4885" y="3547"/>
                    <a:pt x="8949" y="2228"/>
                    <a:pt x="12729" y="1337"/>
                  </a:cubicBezTo>
                  <a:cubicBezTo>
                    <a:pt x="16507" y="446"/>
                    <a:pt x="19965" y="0"/>
                    <a:pt x="23103" y="0"/>
                  </a:cubicBezTo>
                  <a:cubicBezTo>
                    <a:pt x="31373" y="0"/>
                    <a:pt x="37970" y="2067"/>
                    <a:pt x="42890" y="6203"/>
                  </a:cubicBezTo>
                  <a:cubicBezTo>
                    <a:pt x="47810" y="10331"/>
                    <a:pt x="50270" y="15863"/>
                    <a:pt x="50270" y="22780"/>
                  </a:cubicBezTo>
                  <a:cubicBezTo>
                    <a:pt x="50270" y="26068"/>
                    <a:pt x="49645" y="29183"/>
                    <a:pt x="48398" y="32140"/>
                  </a:cubicBezTo>
                  <a:cubicBezTo>
                    <a:pt x="47186" y="35058"/>
                    <a:pt x="44958" y="38517"/>
                    <a:pt x="41713" y="42517"/>
                  </a:cubicBezTo>
                  <a:cubicBezTo>
                    <a:pt x="40822" y="43546"/>
                    <a:pt x="37987" y="46543"/>
                    <a:pt x="33210" y="51494"/>
                  </a:cubicBezTo>
                  <a:cubicBezTo>
                    <a:pt x="28432" y="56418"/>
                    <a:pt x="21694" y="63309"/>
                    <a:pt x="12996" y="72194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16E14A87-582F-F41E-2458-757C11057495}"/>
                </a:ext>
              </a:extLst>
            </p:cNvPr>
            <p:cNvSpPr/>
            <p:nvPr/>
          </p:nvSpPr>
          <p:spPr>
            <a:xfrm>
              <a:off x="5289102" y="3104337"/>
              <a:ext cx="51658" cy="81389"/>
            </a:xfrm>
            <a:custGeom>
              <a:avLst/>
              <a:gdLst>
                <a:gd name="connsiteX0" fmla="*/ 3369 w 51658"/>
                <a:gd name="connsiteY0" fmla="*/ 0 h 81389"/>
                <a:gd name="connsiteX1" fmla="*/ 45776 w 51658"/>
                <a:gd name="connsiteY1" fmla="*/ 0 h 81389"/>
                <a:gd name="connsiteX2" fmla="*/ 45776 w 51658"/>
                <a:gd name="connsiteY2" fmla="*/ 9085 h 81389"/>
                <a:gd name="connsiteX3" fmla="*/ 13262 w 51658"/>
                <a:gd name="connsiteY3" fmla="*/ 9085 h 81389"/>
                <a:gd name="connsiteX4" fmla="*/ 13262 w 51658"/>
                <a:gd name="connsiteY4" fmla="*/ 28663 h 81389"/>
                <a:gd name="connsiteX5" fmla="*/ 17969 w 51658"/>
                <a:gd name="connsiteY5" fmla="*/ 27488 h 81389"/>
                <a:gd name="connsiteX6" fmla="*/ 22675 w 51658"/>
                <a:gd name="connsiteY6" fmla="*/ 27066 h 81389"/>
                <a:gd name="connsiteX7" fmla="*/ 43851 w 51658"/>
                <a:gd name="connsiteY7" fmla="*/ 34379 h 81389"/>
                <a:gd name="connsiteX8" fmla="*/ 51659 w 51658"/>
                <a:gd name="connsiteY8" fmla="*/ 54221 h 81389"/>
                <a:gd name="connsiteX9" fmla="*/ 43637 w 51658"/>
                <a:gd name="connsiteY9" fmla="*/ 74274 h 81389"/>
                <a:gd name="connsiteX10" fmla="*/ 21017 w 51658"/>
                <a:gd name="connsiteY10" fmla="*/ 81390 h 81389"/>
                <a:gd name="connsiteX11" fmla="*/ 10749 w 51658"/>
                <a:gd name="connsiteY11" fmla="*/ 80532 h 81389"/>
                <a:gd name="connsiteX12" fmla="*/ 0 w 51658"/>
                <a:gd name="connsiteY12" fmla="*/ 77970 h 81389"/>
                <a:gd name="connsiteX13" fmla="*/ 0 w 51658"/>
                <a:gd name="connsiteY13" fmla="*/ 67119 h 81389"/>
                <a:gd name="connsiteX14" fmla="*/ 9946 w 51658"/>
                <a:gd name="connsiteY14" fmla="*/ 71013 h 81389"/>
                <a:gd name="connsiteX15" fmla="*/ 20803 w 51658"/>
                <a:gd name="connsiteY15" fmla="*/ 72307 h 81389"/>
                <a:gd name="connsiteX16" fmla="*/ 35455 w 51658"/>
                <a:gd name="connsiteY16" fmla="*/ 67436 h 81389"/>
                <a:gd name="connsiteX17" fmla="*/ 40857 w 51658"/>
                <a:gd name="connsiteY17" fmla="*/ 54221 h 81389"/>
                <a:gd name="connsiteX18" fmla="*/ 35455 w 51658"/>
                <a:gd name="connsiteY18" fmla="*/ 41020 h 81389"/>
                <a:gd name="connsiteX19" fmla="*/ 20803 w 51658"/>
                <a:gd name="connsiteY19" fmla="*/ 36148 h 81389"/>
                <a:gd name="connsiteX20" fmla="*/ 12139 w 51658"/>
                <a:gd name="connsiteY20" fmla="*/ 37112 h 81389"/>
                <a:gd name="connsiteX21" fmla="*/ 3369 w 51658"/>
                <a:gd name="connsiteY21" fmla="*/ 40109 h 81389"/>
                <a:gd name="connsiteX22" fmla="*/ 3369 w 51658"/>
                <a:gd name="connsiteY22" fmla="*/ 0 h 81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1658" h="81389">
                  <a:moveTo>
                    <a:pt x="3369" y="0"/>
                  </a:moveTo>
                  <a:lnTo>
                    <a:pt x="45776" y="0"/>
                  </a:lnTo>
                  <a:lnTo>
                    <a:pt x="45776" y="9085"/>
                  </a:lnTo>
                  <a:lnTo>
                    <a:pt x="13262" y="9085"/>
                  </a:lnTo>
                  <a:lnTo>
                    <a:pt x="13262" y="28663"/>
                  </a:lnTo>
                  <a:cubicBezTo>
                    <a:pt x="14831" y="28122"/>
                    <a:pt x="16399" y="27739"/>
                    <a:pt x="17969" y="27488"/>
                  </a:cubicBezTo>
                  <a:cubicBezTo>
                    <a:pt x="19537" y="27211"/>
                    <a:pt x="21105" y="27066"/>
                    <a:pt x="22675" y="27066"/>
                  </a:cubicBezTo>
                  <a:cubicBezTo>
                    <a:pt x="31587" y="27066"/>
                    <a:pt x="38646" y="29508"/>
                    <a:pt x="43851" y="34379"/>
                  </a:cubicBezTo>
                  <a:cubicBezTo>
                    <a:pt x="49057" y="39264"/>
                    <a:pt x="51659" y="45878"/>
                    <a:pt x="51659" y="54221"/>
                  </a:cubicBezTo>
                  <a:cubicBezTo>
                    <a:pt x="51659" y="62815"/>
                    <a:pt x="48985" y="69508"/>
                    <a:pt x="43637" y="74274"/>
                  </a:cubicBezTo>
                  <a:cubicBezTo>
                    <a:pt x="38290" y="79013"/>
                    <a:pt x="30750" y="81390"/>
                    <a:pt x="21017" y="81390"/>
                  </a:cubicBezTo>
                  <a:cubicBezTo>
                    <a:pt x="17665" y="81390"/>
                    <a:pt x="14243" y="81099"/>
                    <a:pt x="10749" y="80532"/>
                  </a:cubicBezTo>
                  <a:cubicBezTo>
                    <a:pt x="7291" y="79964"/>
                    <a:pt x="3708" y="79119"/>
                    <a:pt x="0" y="77970"/>
                  </a:cubicBezTo>
                  <a:lnTo>
                    <a:pt x="0" y="67119"/>
                  </a:lnTo>
                  <a:cubicBezTo>
                    <a:pt x="3209" y="68862"/>
                    <a:pt x="6524" y="70155"/>
                    <a:pt x="9946" y="71013"/>
                  </a:cubicBezTo>
                  <a:cubicBezTo>
                    <a:pt x="13369" y="71871"/>
                    <a:pt x="16988" y="72307"/>
                    <a:pt x="20803" y="72307"/>
                  </a:cubicBezTo>
                  <a:cubicBezTo>
                    <a:pt x="26971" y="72307"/>
                    <a:pt x="31855" y="70683"/>
                    <a:pt x="35455" y="67436"/>
                  </a:cubicBezTo>
                  <a:cubicBezTo>
                    <a:pt x="39057" y="64188"/>
                    <a:pt x="40857" y="59779"/>
                    <a:pt x="40857" y="54221"/>
                  </a:cubicBezTo>
                  <a:cubicBezTo>
                    <a:pt x="40857" y="48663"/>
                    <a:pt x="39057" y="44254"/>
                    <a:pt x="35455" y="41020"/>
                  </a:cubicBezTo>
                  <a:cubicBezTo>
                    <a:pt x="31855" y="37772"/>
                    <a:pt x="26971" y="36148"/>
                    <a:pt x="20803" y="36148"/>
                  </a:cubicBezTo>
                  <a:cubicBezTo>
                    <a:pt x="17914" y="36148"/>
                    <a:pt x="15026" y="36465"/>
                    <a:pt x="12139" y="37112"/>
                  </a:cubicBezTo>
                  <a:cubicBezTo>
                    <a:pt x="9287" y="37759"/>
                    <a:pt x="6364" y="38749"/>
                    <a:pt x="3369" y="40109"/>
                  </a:cubicBezTo>
                  <a:lnTo>
                    <a:pt x="3369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BB74E78-1047-E745-B16E-0764DBEF5DBB}"/>
                </a:ext>
              </a:extLst>
            </p:cNvPr>
            <p:cNvSpPr/>
            <p:nvPr/>
          </p:nvSpPr>
          <p:spPr>
            <a:xfrm>
              <a:off x="5111395" y="2689283"/>
              <a:ext cx="55188" cy="82837"/>
            </a:xfrm>
            <a:custGeom>
              <a:avLst/>
              <a:gdLst>
                <a:gd name="connsiteX0" fmla="*/ 27595 w 55188"/>
                <a:gd name="connsiteY0" fmla="*/ 8557 h 82837"/>
                <a:gd name="connsiteX1" fmla="*/ 15027 w 55188"/>
                <a:gd name="connsiteY1" fmla="*/ 16792 h 82837"/>
                <a:gd name="connsiteX2" fmla="*/ 10856 w 55188"/>
                <a:gd name="connsiteY2" fmla="*/ 41446 h 82837"/>
                <a:gd name="connsiteX3" fmla="*/ 15027 w 55188"/>
                <a:gd name="connsiteY3" fmla="*/ 66098 h 82837"/>
                <a:gd name="connsiteX4" fmla="*/ 27595 w 55188"/>
                <a:gd name="connsiteY4" fmla="*/ 74281 h 82837"/>
                <a:gd name="connsiteX5" fmla="*/ 40161 w 55188"/>
                <a:gd name="connsiteY5" fmla="*/ 66098 h 82837"/>
                <a:gd name="connsiteX6" fmla="*/ 44387 w 55188"/>
                <a:gd name="connsiteY6" fmla="*/ 41446 h 82837"/>
                <a:gd name="connsiteX7" fmla="*/ 40161 w 55188"/>
                <a:gd name="connsiteY7" fmla="*/ 16792 h 82837"/>
                <a:gd name="connsiteX8" fmla="*/ 27595 w 55188"/>
                <a:gd name="connsiteY8" fmla="*/ 8557 h 82837"/>
                <a:gd name="connsiteX9" fmla="*/ 27595 w 55188"/>
                <a:gd name="connsiteY9" fmla="*/ 0 h 82837"/>
                <a:gd name="connsiteX10" fmla="*/ 48077 w 55188"/>
                <a:gd name="connsiteY10" fmla="*/ 10643 h 82837"/>
                <a:gd name="connsiteX11" fmla="*/ 55189 w 55188"/>
                <a:gd name="connsiteY11" fmla="*/ 41446 h 82837"/>
                <a:gd name="connsiteX12" fmla="*/ 48077 w 55188"/>
                <a:gd name="connsiteY12" fmla="*/ 72249 h 82837"/>
                <a:gd name="connsiteX13" fmla="*/ 27595 w 55188"/>
                <a:gd name="connsiteY13" fmla="*/ 82838 h 82837"/>
                <a:gd name="connsiteX14" fmla="*/ 7059 w 55188"/>
                <a:gd name="connsiteY14" fmla="*/ 72249 h 82837"/>
                <a:gd name="connsiteX15" fmla="*/ 0 w 55188"/>
                <a:gd name="connsiteY15" fmla="*/ 41446 h 82837"/>
                <a:gd name="connsiteX16" fmla="*/ 7059 w 55188"/>
                <a:gd name="connsiteY16" fmla="*/ 10643 h 82837"/>
                <a:gd name="connsiteX17" fmla="*/ 27595 w 55188"/>
                <a:gd name="connsiteY17" fmla="*/ 0 h 8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7">
                  <a:moveTo>
                    <a:pt x="27595" y="8557"/>
                  </a:moveTo>
                  <a:cubicBezTo>
                    <a:pt x="22033" y="8557"/>
                    <a:pt x="17843" y="11302"/>
                    <a:pt x="15027" y="16792"/>
                  </a:cubicBezTo>
                  <a:cubicBezTo>
                    <a:pt x="12246" y="22247"/>
                    <a:pt x="10856" y="30465"/>
                    <a:pt x="10856" y="41446"/>
                  </a:cubicBezTo>
                  <a:cubicBezTo>
                    <a:pt x="10856" y="52391"/>
                    <a:pt x="12246" y="60608"/>
                    <a:pt x="15027" y="66098"/>
                  </a:cubicBezTo>
                  <a:cubicBezTo>
                    <a:pt x="17843" y="71553"/>
                    <a:pt x="22033" y="74281"/>
                    <a:pt x="27595" y="74281"/>
                  </a:cubicBezTo>
                  <a:cubicBezTo>
                    <a:pt x="33192" y="74281"/>
                    <a:pt x="37381" y="71553"/>
                    <a:pt x="40161" y="66098"/>
                  </a:cubicBezTo>
                  <a:cubicBezTo>
                    <a:pt x="42979" y="60608"/>
                    <a:pt x="44387" y="52391"/>
                    <a:pt x="44387" y="41446"/>
                  </a:cubicBezTo>
                  <a:cubicBezTo>
                    <a:pt x="44387" y="30465"/>
                    <a:pt x="42979" y="22247"/>
                    <a:pt x="40161" y="16792"/>
                  </a:cubicBezTo>
                  <a:cubicBezTo>
                    <a:pt x="37381" y="11302"/>
                    <a:pt x="33192" y="8557"/>
                    <a:pt x="27595" y="8557"/>
                  </a:cubicBezTo>
                  <a:moveTo>
                    <a:pt x="27595" y="0"/>
                  </a:moveTo>
                  <a:cubicBezTo>
                    <a:pt x="36544" y="0"/>
                    <a:pt x="43371" y="3547"/>
                    <a:pt x="48077" y="10643"/>
                  </a:cubicBezTo>
                  <a:cubicBezTo>
                    <a:pt x="52818" y="17702"/>
                    <a:pt x="55189" y="27969"/>
                    <a:pt x="55189" y="41446"/>
                  </a:cubicBezTo>
                  <a:cubicBezTo>
                    <a:pt x="55189" y="54886"/>
                    <a:pt x="52818" y="65155"/>
                    <a:pt x="48077" y="72249"/>
                  </a:cubicBezTo>
                  <a:cubicBezTo>
                    <a:pt x="43371" y="79308"/>
                    <a:pt x="36544" y="82838"/>
                    <a:pt x="27595" y="82838"/>
                  </a:cubicBezTo>
                  <a:cubicBezTo>
                    <a:pt x="18646" y="82838"/>
                    <a:pt x="11801" y="79308"/>
                    <a:pt x="7059" y="72249"/>
                  </a:cubicBezTo>
                  <a:cubicBezTo>
                    <a:pt x="2352" y="65155"/>
                    <a:pt x="0" y="54886"/>
                    <a:pt x="0" y="41446"/>
                  </a:cubicBezTo>
                  <a:cubicBezTo>
                    <a:pt x="0" y="27969"/>
                    <a:pt x="2352" y="17702"/>
                    <a:pt x="7059" y="10643"/>
                  </a:cubicBezTo>
                  <a:cubicBezTo>
                    <a:pt x="11801" y="3547"/>
                    <a:pt x="18646" y="0"/>
                    <a:pt x="27595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DB08A3E6-B9FA-46CD-4E2B-F06330C1463F}"/>
                </a:ext>
              </a:extLst>
            </p:cNvPr>
            <p:cNvSpPr/>
            <p:nvPr/>
          </p:nvSpPr>
          <p:spPr>
            <a:xfrm>
              <a:off x="5185568" y="2756987"/>
              <a:ext cx="11284" cy="13582"/>
            </a:xfrm>
            <a:custGeom>
              <a:avLst/>
              <a:gdLst>
                <a:gd name="connsiteX0" fmla="*/ 0 w 11284"/>
                <a:gd name="connsiteY0" fmla="*/ 0 h 13582"/>
                <a:gd name="connsiteX1" fmla="*/ 11285 w 11284"/>
                <a:gd name="connsiteY1" fmla="*/ 0 h 13582"/>
                <a:gd name="connsiteX2" fmla="*/ 11285 w 11284"/>
                <a:gd name="connsiteY2" fmla="*/ 13583 h 13582"/>
                <a:gd name="connsiteX3" fmla="*/ 0 w 11284"/>
                <a:gd name="connsiteY3" fmla="*/ 13583 h 13582"/>
                <a:gd name="connsiteX4" fmla="*/ 0 w 11284"/>
                <a:gd name="connsiteY4" fmla="*/ 0 h 1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4" h="13582">
                  <a:moveTo>
                    <a:pt x="0" y="0"/>
                  </a:moveTo>
                  <a:lnTo>
                    <a:pt x="11285" y="0"/>
                  </a:lnTo>
                  <a:lnTo>
                    <a:pt x="11285" y="13583"/>
                  </a:lnTo>
                  <a:lnTo>
                    <a:pt x="0" y="135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F063AECB-95B8-334E-CFEE-D233F90835F3}"/>
                </a:ext>
              </a:extLst>
            </p:cNvPr>
            <p:cNvSpPr/>
            <p:nvPr/>
          </p:nvSpPr>
          <p:spPr>
            <a:xfrm>
              <a:off x="5217121" y="2690727"/>
              <a:ext cx="51658" cy="81393"/>
            </a:xfrm>
            <a:custGeom>
              <a:avLst/>
              <a:gdLst>
                <a:gd name="connsiteX0" fmla="*/ 3369 w 51658"/>
                <a:gd name="connsiteY0" fmla="*/ 0 h 81393"/>
                <a:gd name="connsiteX1" fmla="*/ 45776 w 51658"/>
                <a:gd name="connsiteY1" fmla="*/ 0 h 81393"/>
                <a:gd name="connsiteX2" fmla="*/ 45776 w 51658"/>
                <a:gd name="connsiteY2" fmla="*/ 9092 h 81393"/>
                <a:gd name="connsiteX3" fmla="*/ 13262 w 51658"/>
                <a:gd name="connsiteY3" fmla="*/ 9092 h 81393"/>
                <a:gd name="connsiteX4" fmla="*/ 13262 w 51658"/>
                <a:gd name="connsiteY4" fmla="*/ 28664 h 81393"/>
                <a:gd name="connsiteX5" fmla="*/ 17969 w 51658"/>
                <a:gd name="connsiteY5" fmla="*/ 27488 h 81393"/>
                <a:gd name="connsiteX6" fmla="*/ 22674 w 51658"/>
                <a:gd name="connsiteY6" fmla="*/ 27060 h 81393"/>
                <a:gd name="connsiteX7" fmla="*/ 43851 w 51658"/>
                <a:gd name="connsiteY7" fmla="*/ 34386 h 81393"/>
                <a:gd name="connsiteX8" fmla="*/ 51659 w 51658"/>
                <a:gd name="connsiteY8" fmla="*/ 54226 h 81393"/>
                <a:gd name="connsiteX9" fmla="*/ 43637 w 51658"/>
                <a:gd name="connsiteY9" fmla="*/ 74281 h 81393"/>
                <a:gd name="connsiteX10" fmla="*/ 21017 w 51658"/>
                <a:gd name="connsiteY10" fmla="*/ 81394 h 81393"/>
                <a:gd name="connsiteX11" fmla="*/ 10749 w 51658"/>
                <a:gd name="connsiteY11" fmla="*/ 80538 h 81393"/>
                <a:gd name="connsiteX12" fmla="*/ 0 w 51658"/>
                <a:gd name="connsiteY12" fmla="*/ 77971 h 81393"/>
                <a:gd name="connsiteX13" fmla="*/ 0 w 51658"/>
                <a:gd name="connsiteY13" fmla="*/ 67115 h 81393"/>
                <a:gd name="connsiteX14" fmla="*/ 9946 w 51658"/>
                <a:gd name="connsiteY14" fmla="*/ 71019 h 81393"/>
                <a:gd name="connsiteX15" fmla="*/ 20803 w 51658"/>
                <a:gd name="connsiteY15" fmla="*/ 72302 h 81393"/>
                <a:gd name="connsiteX16" fmla="*/ 35455 w 51658"/>
                <a:gd name="connsiteY16" fmla="*/ 67436 h 81393"/>
                <a:gd name="connsiteX17" fmla="*/ 40856 w 51658"/>
                <a:gd name="connsiteY17" fmla="*/ 54226 h 81393"/>
                <a:gd name="connsiteX18" fmla="*/ 35455 w 51658"/>
                <a:gd name="connsiteY18" fmla="*/ 41017 h 81393"/>
                <a:gd name="connsiteX19" fmla="*/ 20803 w 51658"/>
                <a:gd name="connsiteY19" fmla="*/ 36151 h 81393"/>
                <a:gd name="connsiteX20" fmla="*/ 12139 w 51658"/>
                <a:gd name="connsiteY20" fmla="*/ 37113 h 81393"/>
                <a:gd name="connsiteX21" fmla="*/ 3369 w 51658"/>
                <a:gd name="connsiteY21" fmla="*/ 40109 h 81393"/>
                <a:gd name="connsiteX22" fmla="*/ 3369 w 51658"/>
                <a:gd name="connsiteY22" fmla="*/ 0 h 81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1658" h="81393">
                  <a:moveTo>
                    <a:pt x="3369" y="0"/>
                  </a:moveTo>
                  <a:lnTo>
                    <a:pt x="45776" y="0"/>
                  </a:lnTo>
                  <a:lnTo>
                    <a:pt x="45776" y="9092"/>
                  </a:lnTo>
                  <a:lnTo>
                    <a:pt x="13262" y="9092"/>
                  </a:lnTo>
                  <a:lnTo>
                    <a:pt x="13262" y="28664"/>
                  </a:lnTo>
                  <a:cubicBezTo>
                    <a:pt x="14831" y="28130"/>
                    <a:pt x="16399" y="27738"/>
                    <a:pt x="17969" y="27488"/>
                  </a:cubicBezTo>
                  <a:cubicBezTo>
                    <a:pt x="19537" y="27203"/>
                    <a:pt x="21105" y="27060"/>
                    <a:pt x="22674" y="27060"/>
                  </a:cubicBezTo>
                  <a:cubicBezTo>
                    <a:pt x="31587" y="27060"/>
                    <a:pt x="38646" y="29503"/>
                    <a:pt x="43851" y="34386"/>
                  </a:cubicBezTo>
                  <a:cubicBezTo>
                    <a:pt x="49057" y="39270"/>
                    <a:pt x="51659" y="45884"/>
                    <a:pt x="51659" y="54226"/>
                  </a:cubicBezTo>
                  <a:cubicBezTo>
                    <a:pt x="51659" y="62819"/>
                    <a:pt x="48985" y="69503"/>
                    <a:pt x="43637" y="74281"/>
                  </a:cubicBezTo>
                  <a:cubicBezTo>
                    <a:pt x="38290" y="79023"/>
                    <a:pt x="30750" y="81394"/>
                    <a:pt x="21017" y="81394"/>
                  </a:cubicBezTo>
                  <a:cubicBezTo>
                    <a:pt x="17665" y="81394"/>
                    <a:pt x="14243" y="81109"/>
                    <a:pt x="10749" y="80538"/>
                  </a:cubicBezTo>
                  <a:cubicBezTo>
                    <a:pt x="7290" y="79967"/>
                    <a:pt x="3707" y="79111"/>
                    <a:pt x="0" y="77971"/>
                  </a:cubicBezTo>
                  <a:lnTo>
                    <a:pt x="0" y="67115"/>
                  </a:lnTo>
                  <a:cubicBezTo>
                    <a:pt x="3208" y="68862"/>
                    <a:pt x="6523" y="70163"/>
                    <a:pt x="9946" y="71019"/>
                  </a:cubicBezTo>
                  <a:cubicBezTo>
                    <a:pt x="13369" y="71874"/>
                    <a:pt x="16988" y="72302"/>
                    <a:pt x="20803" y="72302"/>
                  </a:cubicBezTo>
                  <a:cubicBezTo>
                    <a:pt x="26971" y="72302"/>
                    <a:pt x="31855" y="70679"/>
                    <a:pt x="35455" y="67436"/>
                  </a:cubicBezTo>
                  <a:cubicBezTo>
                    <a:pt x="39055" y="64192"/>
                    <a:pt x="40856" y="59788"/>
                    <a:pt x="40856" y="54226"/>
                  </a:cubicBezTo>
                  <a:cubicBezTo>
                    <a:pt x="40856" y="48665"/>
                    <a:pt x="39055" y="44262"/>
                    <a:pt x="35455" y="41017"/>
                  </a:cubicBezTo>
                  <a:cubicBezTo>
                    <a:pt x="31855" y="37773"/>
                    <a:pt x="26971" y="36151"/>
                    <a:pt x="20803" y="36151"/>
                  </a:cubicBezTo>
                  <a:cubicBezTo>
                    <a:pt x="17914" y="36151"/>
                    <a:pt x="15026" y="36472"/>
                    <a:pt x="12139" y="37113"/>
                  </a:cubicBezTo>
                  <a:cubicBezTo>
                    <a:pt x="9286" y="37755"/>
                    <a:pt x="6363" y="38753"/>
                    <a:pt x="3369" y="40109"/>
                  </a:cubicBezTo>
                  <a:lnTo>
                    <a:pt x="3369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EF1B732-1B65-6612-529F-F022CC589B97}"/>
                </a:ext>
              </a:extLst>
            </p:cNvPr>
            <p:cNvSpPr/>
            <p:nvPr/>
          </p:nvSpPr>
          <p:spPr>
            <a:xfrm>
              <a:off x="5285572" y="2689283"/>
              <a:ext cx="55188" cy="82837"/>
            </a:xfrm>
            <a:custGeom>
              <a:avLst/>
              <a:gdLst>
                <a:gd name="connsiteX0" fmla="*/ 27595 w 55188"/>
                <a:gd name="connsiteY0" fmla="*/ 8557 h 82837"/>
                <a:gd name="connsiteX1" fmla="*/ 15027 w 55188"/>
                <a:gd name="connsiteY1" fmla="*/ 16792 h 82837"/>
                <a:gd name="connsiteX2" fmla="*/ 10856 w 55188"/>
                <a:gd name="connsiteY2" fmla="*/ 41446 h 82837"/>
                <a:gd name="connsiteX3" fmla="*/ 15027 w 55188"/>
                <a:gd name="connsiteY3" fmla="*/ 66098 h 82837"/>
                <a:gd name="connsiteX4" fmla="*/ 27595 w 55188"/>
                <a:gd name="connsiteY4" fmla="*/ 74281 h 82837"/>
                <a:gd name="connsiteX5" fmla="*/ 40161 w 55188"/>
                <a:gd name="connsiteY5" fmla="*/ 66098 h 82837"/>
                <a:gd name="connsiteX6" fmla="*/ 44387 w 55188"/>
                <a:gd name="connsiteY6" fmla="*/ 41446 h 82837"/>
                <a:gd name="connsiteX7" fmla="*/ 40161 w 55188"/>
                <a:gd name="connsiteY7" fmla="*/ 16792 h 82837"/>
                <a:gd name="connsiteX8" fmla="*/ 27595 w 55188"/>
                <a:gd name="connsiteY8" fmla="*/ 8557 h 82837"/>
                <a:gd name="connsiteX9" fmla="*/ 27595 w 55188"/>
                <a:gd name="connsiteY9" fmla="*/ 0 h 82837"/>
                <a:gd name="connsiteX10" fmla="*/ 48077 w 55188"/>
                <a:gd name="connsiteY10" fmla="*/ 10643 h 82837"/>
                <a:gd name="connsiteX11" fmla="*/ 55189 w 55188"/>
                <a:gd name="connsiteY11" fmla="*/ 41446 h 82837"/>
                <a:gd name="connsiteX12" fmla="*/ 48077 w 55188"/>
                <a:gd name="connsiteY12" fmla="*/ 72249 h 82837"/>
                <a:gd name="connsiteX13" fmla="*/ 27595 w 55188"/>
                <a:gd name="connsiteY13" fmla="*/ 82838 h 82837"/>
                <a:gd name="connsiteX14" fmla="*/ 7059 w 55188"/>
                <a:gd name="connsiteY14" fmla="*/ 72249 h 82837"/>
                <a:gd name="connsiteX15" fmla="*/ 0 w 55188"/>
                <a:gd name="connsiteY15" fmla="*/ 41446 h 82837"/>
                <a:gd name="connsiteX16" fmla="*/ 7059 w 55188"/>
                <a:gd name="connsiteY16" fmla="*/ 10643 h 82837"/>
                <a:gd name="connsiteX17" fmla="*/ 27595 w 55188"/>
                <a:gd name="connsiteY17" fmla="*/ 0 h 8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7">
                  <a:moveTo>
                    <a:pt x="27595" y="8557"/>
                  </a:moveTo>
                  <a:cubicBezTo>
                    <a:pt x="22033" y="8557"/>
                    <a:pt x="17843" y="11302"/>
                    <a:pt x="15027" y="16792"/>
                  </a:cubicBezTo>
                  <a:cubicBezTo>
                    <a:pt x="12246" y="22247"/>
                    <a:pt x="10856" y="30465"/>
                    <a:pt x="10856" y="41446"/>
                  </a:cubicBezTo>
                  <a:cubicBezTo>
                    <a:pt x="10856" y="52391"/>
                    <a:pt x="12246" y="60608"/>
                    <a:pt x="15027" y="66098"/>
                  </a:cubicBezTo>
                  <a:cubicBezTo>
                    <a:pt x="17843" y="71553"/>
                    <a:pt x="22033" y="74281"/>
                    <a:pt x="27595" y="74281"/>
                  </a:cubicBezTo>
                  <a:cubicBezTo>
                    <a:pt x="33192" y="74281"/>
                    <a:pt x="37381" y="71553"/>
                    <a:pt x="40161" y="66098"/>
                  </a:cubicBezTo>
                  <a:cubicBezTo>
                    <a:pt x="42979" y="60608"/>
                    <a:pt x="44387" y="52391"/>
                    <a:pt x="44387" y="41446"/>
                  </a:cubicBezTo>
                  <a:cubicBezTo>
                    <a:pt x="44387" y="30465"/>
                    <a:pt x="42979" y="22247"/>
                    <a:pt x="40161" y="16792"/>
                  </a:cubicBezTo>
                  <a:cubicBezTo>
                    <a:pt x="37381" y="11302"/>
                    <a:pt x="33192" y="8557"/>
                    <a:pt x="27595" y="8557"/>
                  </a:cubicBezTo>
                  <a:moveTo>
                    <a:pt x="27595" y="0"/>
                  </a:moveTo>
                  <a:cubicBezTo>
                    <a:pt x="36544" y="0"/>
                    <a:pt x="43371" y="3547"/>
                    <a:pt x="48077" y="10643"/>
                  </a:cubicBezTo>
                  <a:cubicBezTo>
                    <a:pt x="52818" y="17702"/>
                    <a:pt x="55189" y="27969"/>
                    <a:pt x="55189" y="41446"/>
                  </a:cubicBezTo>
                  <a:cubicBezTo>
                    <a:pt x="55189" y="54886"/>
                    <a:pt x="52818" y="65155"/>
                    <a:pt x="48077" y="72249"/>
                  </a:cubicBezTo>
                  <a:cubicBezTo>
                    <a:pt x="43371" y="79308"/>
                    <a:pt x="36544" y="82838"/>
                    <a:pt x="27595" y="82838"/>
                  </a:cubicBezTo>
                  <a:cubicBezTo>
                    <a:pt x="18646" y="82838"/>
                    <a:pt x="11801" y="79308"/>
                    <a:pt x="7059" y="72249"/>
                  </a:cubicBezTo>
                  <a:cubicBezTo>
                    <a:pt x="2352" y="65155"/>
                    <a:pt x="0" y="54886"/>
                    <a:pt x="0" y="41446"/>
                  </a:cubicBezTo>
                  <a:cubicBezTo>
                    <a:pt x="0" y="27969"/>
                    <a:pt x="2352" y="17702"/>
                    <a:pt x="7059" y="10643"/>
                  </a:cubicBezTo>
                  <a:cubicBezTo>
                    <a:pt x="11801" y="3547"/>
                    <a:pt x="18646" y="0"/>
                    <a:pt x="27595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F54A0B06-4C98-FA3B-1EBA-8CA98C298D05}"/>
                </a:ext>
              </a:extLst>
            </p:cNvPr>
            <p:cNvSpPr/>
            <p:nvPr/>
          </p:nvSpPr>
          <p:spPr>
            <a:xfrm>
              <a:off x="5113694" y="2275675"/>
              <a:ext cx="55188" cy="82836"/>
            </a:xfrm>
            <a:custGeom>
              <a:avLst/>
              <a:gdLst>
                <a:gd name="connsiteX0" fmla="*/ 27595 w 55188"/>
                <a:gd name="connsiteY0" fmla="*/ 8556 h 82836"/>
                <a:gd name="connsiteX1" fmla="*/ 15027 w 55188"/>
                <a:gd name="connsiteY1" fmla="*/ 16791 h 82836"/>
                <a:gd name="connsiteX2" fmla="*/ 10856 w 55188"/>
                <a:gd name="connsiteY2" fmla="*/ 41445 h 82836"/>
                <a:gd name="connsiteX3" fmla="*/ 15027 w 55188"/>
                <a:gd name="connsiteY3" fmla="*/ 66098 h 82836"/>
                <a:gd name="connsiteX4" fmla="*/ 27595 w 55188"/>
                <a:gd name="connsiteY4" fmla="*/ 74281 h 82836"/>
                <a:gd name="connsiteX5" fmla="*/ 40161 w 55188"/>
                <a:gd name="connsiteY5" fmla="*/ 66098 h 82836"/>
                <a:gd name="connsiteX6" fmla="*/ 44387 w 55188"/>
                <a:gd name="connsiteY6" fmla="*/ 41445 h 82836"/>
                <a:gd name="connsiteX7" fmla="*/ 40161 w 55188"/>
                <a:gd name="connsiteY7" fmla="*/ 16791 h 82836"/>
                <a:gd name="connsiteX8" fmla="*/ 27595 w 55188"/>
                <a:gd name="connsiteY8" fmla="*/ 8556 h 82836"/>
                <a:gd name="connsiteX9" fmla="*/ 27595 w 55188"/>
                <a:gd name="connsiteY9" fmla="*/ 0 h 82836"/>
                <a:gd name="connsiteX10" fmla="*/ 48077 w 55188"/>
                <a:gd name="connsiteY10" fmla="*/ 10642 h 82836"/>
                <a:gd name="connsiteX11" fmla="*/ 55189 w 55188"/>
                <a:gd name="connsiteY11" fmla="*/ 41445 h 82836"/>
                <a:gd name="connsiteX12" fmla="*/ 48077 w 55188"/>
                <a:gd name="connsiteY12" fmla="*/ 72248 h 82836"/>
                <a:gd name="connsiteX13" fmla="*/ 27595 w 55188"/>
                <a:gd name="connsiteY13" fmla="*/ 82837 h 82836"/>
                <a:gd name="connsiteX14" fmla="*/ 7059 w 55188"/>
                <a:gd name="connsiteY14" fmla="*/ 72248 h 82836"/>
                <a:gd name="connsiteX15" fmla="*/ 0 w 55188"/>
                <a:gd name="connsiteY15" fmla="*/ 41445 h 82836"/>
                <a:gd name="connsiteX16" fmla="*/ 7059 w 55188"/>
                <a:gd name="connsiteY16" fmla="*/ 10642 h 82836"/>
                <a:gd name="connsiteX17" fmla="*/ 27595 w 55188"/>
                <a:gd name="connsiteY17" fmla="*/ 0 h 82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6">
                  <a:moveTo>
                    <a:pt x="27595" y="8556"/>
                  </a:moveTo>
                  <a:cubicBezTo>
                    <a:pt x="22033" y="8556"/>
                    <a:pt x="17843" y="11300"/>
                    <a:pt x="15027" y="16791"/>
                  </a:cubicBezTo>
                  <a:cubicBezTo>
                    <a:pt x="12246" y="22246"/>
                    <a:pt x="10856" y="30464"/>
                    <a:pt x="10856" y="41445"/>
                  </a:cubicBezTo>
                  <a:cubicBezTo>
                    <a:pt x="10856" y="52390"/>
                    <a:pt x="12246" y="60608"/>
                    <a:pt x="15027" y="66098"/>
                  </a:cubicBezTo>
                  <a:cubicBezTo>
                    <a:pt x="17843" y="71553"/>
                    <a:pt x="22033" y="74281"/>
                    <a:pt x="27595" y="74281"/>
                  </a:cubicBezTo>
                  <a:cubicBezTo>
                    <a:pt x="33192" y="74281"/>
                    <a:pt x="37381" y="71553"/>
                    <a:pt x="40161" y="66098"/>
                  </a:cubicBezTo>
                  <a:cubicBezTo>
                    <a:pt x="42979" y="60608"/>
                    <a:pt x="44387" y="52390"/>
                    <a:pt x="44387" y="41445"/>
                  </a:cubicBezTo>
                  <a:cubicBezTo>
                    <a:pt x="44387" y="30464"/>
                    <a:pt x="42979" y="22246"/>
                    <a:pt x="40161" y="16791"/>
                  </a:cubicBezTo>
                  <a:cubicBezTo>
                    <a:pt x="37381" y="11300"/>
                    <a:pt x="33192" y="8556"/>
                    <a:pt x="27595" y="8556"/>
                  </a:cubicBezTo>
                  <a:moveTo>
                    <a:pt x="27595" y="0"/>
                  </a:moveTo>
                  <a:cubicBezTo>
                    <a:pt x="36543" y="0"/>
                    <a:pt x="43371" y="3547"/>
                    <a:pt x="48077" y="10642"/>
                  </a:cubicBezTo>
                  <a:cubicBezTo>
                    <a:pt x="52818" y="17701"/>
                    <a:pt x="55189" y="27969"/>
                    <a:pt x="55189" y="41445"/>
                  </a:cubicBezTo>
                  <a:cubicBezTo>
                    <a:pt x="55189" y="54885"/>
                    <a:pt x="52818" y="65153"/>
                    <a:pt x="48077" y="72248"/>
                  </a:cubicBezTo>
                  <a:cubicBezTo>
                    <a:pt x="43371" y="79307"/>
                    <a:pt x="36543" y="82837"/>
                    <a:pt x="27595" y="82837"/>
                  </a:cubicBezTo>
                  <a:cubicBezTo>
                    <a:pt x="18646" y="82837"/>
                    <a:pt x="11801" y="79307"/>
                    <a:pt x="7059" y="72248"/>
                  </a:cubicBezTo>
                  <a:cubicBezTo>
                    <a:pt x="2352" y="65153"/>
                    <a:pt x="0" y="54885"/>
                    <a:pt x="0" y="41445"/>
                  </a:cubicBezTo>
                  <a:cubicBezTo>
                    <a:pt x="0" y="27969"/>
                    <a:pt x="2352" y="17701"/>
                    <a:pt x="7059" y="10642"/>
                  </a:cubicBezTo>
                  <a:cubicBezTo>
                    <a:pt x="11801" y="3547"/>
                    <a:pt x="18646" y="0"/>
                    <a:pt x="27595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4838DE68-A4CB-EAE8-CE32-5CA6A9367244}"/>
                </a:ext>
              </a:extLst>
            </p:cNvPr>
            <p:cNvSpPr/>
            <p:nvPr/>
          </p:nvSpPr>
          <p:spPr>
            <a:xfrm>
              <a:off x="5187868" y="2343377"/>
              <a:ext cx="11283" cy="13582"/>
            </a:xfrm>
            <a:custGeom>
              <a:avLst/>
              <a:gdLst>
                <a:gd name="connsiteX0" fmla="*/ 0 w 11283"/>
                <a:gd name="connsiteY0" fmla="*/ 0 h 13582"/>
                <a:gd name="connsiteX1" fmla="*/ 11283 w 11283"/>
                <a:gd name="connsiteY1" fmla="*/ 0 h 13582"/>
                <a:gd name="connsiteX2" fmla="*/ 11283 w 11283"/>
                <a:gd name="connsiteY2" fmla="*/ 13583 h 13582"/>
                <a:gd name="connsiteX3" fmla="*/ 0 w 11283"/>
                <a:gd name="connsiteY3" fmla="*/ 13583 h 13582"/>
                <a:gd name="connsiteX4" fmla="*/ 0 w 11283"/>
                <a:gd name="connsiteY4" fmla="*/ 0 h 1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" h="13582">
                  <a:moveTo>
                    <a:pt x="0" y="0"/>
                  </a:moveTo>
                  <a:lnTo>
                    <a:pt x="11283" y="0"/>
                  </a:lnTo>
                  <a:lnTo>
                    <a:pt x="11283" y="13583"/>
                  </a:lnTo>
                  <a:lnTo>
                    <a:pt x="0" y="135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C979281B-3034-7764-EA9A-CBB6705D452B}"/>
                </a:ext>
              </a:extLst>
            </p:cNvPr>
            <p:cNvSpPr/>
            <p:nvPr/>
          </p:nvSpPr>
          <p:spPr>
            <a:xfrm>
              <a:off x="5219956" y="2277117"/>
              <a:ext cx="51337" cy="79842"/>
            </a:xfrm>
            <a:custGeom>
              <a:avLst/>
              <a:gdLst>
                <a:gd name="connsiteX0" fmla="*/ 0 w 51337"/>
                <a:gd name="connsiteY0" fmla="*/ 0 h 79842"/>
                <a:gd name="connsiteX1" fmla="*/ 51338 w 51337"/>
                <a:gd name="connsiteY1" fmla="*/ 0 h 79842"/>
                <a:gd name="connsiteX2" fmla="*/ 51338 w 51337"/>
                <a:gd name="connsiteY2" fmla="*/ 4599 h 79842"/>
                <a:gd name="connsiteX3" fmla="*/ 22353 w 51337"/>
                <a:gd name="connsiteY3" fmla="*/ 79842 h 79842"/>
                <a:gd name="connsiteX4" fmla="*/ 11069 w 51337"/>
                <a:gd name="connsiteY4" fmla="*/ 79842 h 79842"/>
                <a:gd name="connsiteX5" fmla="*/ 38342 w 51337"/>
                <a:gd name="connsiteY5" fmla="*/ 9092 h 79842"/>
                <a:gd name="connsiteX6" fmla="*/ 0 w 51337"/>
                <a:gd name="connsiteY6" fmla="*/ 9092 h 79842"/>
                <a:gd name="connsiteX7" fmla="*/ 0 w 51337"/>
                <a:gd name="connsiteY7" fmla="*/ 0 h 7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337" h="79842">
                  <a:moveTo>
                    <a:pt x="0" y="0"/>
                  </a:moveTo>
                  <a:lnTo>
                    <a:pt x="51338" y="0"/>
                  </a:lnTo>
                  <a:lnTo>
                    <a:pt x="51338" y="4599"/>
                  </a:lnTo>
                  <a:lnTo>
                    <a:pt x="22353" y="79842"/>
                  </a:lnTo>
                  <a:lnTo>
                    <a:pt x="11069" y="79842"/>
                  </a:lnTo>
                  <a:lnTo>
                    <a:pt x="38342" y="9092"/>
                  </a:lnTo>
                  <a:lnTo>
                    <a:pt x="0" y="9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575AFD79-AA42-5B35-06A8-08290657071B}"/>
                </a:ext>
              </a:extLst>
            </p:cNvPr>
            <p:cNvSpPr/>
            <p:nvPr/>
          </p:nvSpPr>
          <p:spPr>
            <a:xfrm>
              <a:off x="5289102" y="2277117"/>
              <a:ext cx="51658" cy="81393"/>
            </a:xfrm>
            <a:custGeom>
              <a:avLst/>
              <a:gdLst>
                <a:gd name="connsiteX0" fmla="*/ 3369 w 51658"/>
                <a:gd name="connsiteY0" fmla="*/ 0 h 81393"/>
                <a:gd name="connsiteX1" fmla="*/ 45776 w 51658"/>
                <a:gd name="connsiteY1" fmla="*/ 0 h 81393"/>
                <a:gd name="connsiteX2" fmla="*/ 45776 w 51658"/>
                <a:gd name="connsiteY2" fmla="*/ 9092 h 81393"/>
                <a:gd name="connsiteX3" fmla="*/ 13262 w 51658"/>
                <a:gd name="connsiteY3" fmla="*/ 9092 h 81393"/>
                <a:gd name="connsiteX4" fmla="*/ 13262 w 51658"/>
                <a:gd name="connsiteY4" fmla="*/ 28664 h 81393"/>
                <a:gd name="connsiteX5" fmla="*/ 17969 w 51658"/>
                <a:gd name="connsiteY5" fmla="*/ 27488 h 81393"/>
                <a:gd name="connsiteX6" fmla="*/ 22675 w 51658"/>
                <a:gd name="connsiteY6" fmla="*/ 27060 h 81393"/>
                <a:gd name="connsiteX7" fmla="*/ 43851 w 51658"/>
                <a:gd name="connsiteY7" fmla="*/ 34387 h 81393"/>
                <a:gd name="connsiteX8" fmla="*/ 51659 w 51658"/>
                <a:gd name="connsiteY8" fmla="*/ 54228 h 81393"/>
                <a:gd name="connsiteX9" fmla="*/ 43637 w 51658"/>
                <a:gd name="connsiteY9" fmla="*/ 74281 h 81393"/>
                <a:gd name="connsiteX10" fmla="*/ 21017 w 51658"/>
                <a:gd name="connsiteY10" fmla="*/ 81394 h 81393"/>
                <a:gd name="connsiteX11" fmla="*/ 10749 w 51658"/>
                <a:gd name="connsiteY11" fmla="*/ 80538 h 81393"/>
                <a:gd name="connsiteX12" fmla="*/ 0 w 51658"/>
                <a:gd name="connsiteY12" fmla="*/ 77972 h 81393"/>
                <a:gd name="connsiteX13" fmla="*/ 0 w 51658"/>
                <a:gd name="connsiteY13" fmla="*/ 67115 h 81393"/>
                <a:gd name="connsiteX14" fmla="*/ 9946 w 51658"/>
                <a:gd name="connsiteY14" fmla="*/ 71019 h 81393"/>
                <a:gd name="connsiteX15" fmla="*/ 20803 w 51658"/>
                <a:gd name="connsiteY15" fmla="*/ 72303 h 81393"/>
                <a:gd name="connsiteX16" fmla="*/ 35455 w 51658"/>
                <a:gd name="connsiteY16" fmla="*/ 67436 h 81393"/>
                <a:gd name="connsiteX17" fmla="*/ 40857 w 51658"/>
                <a:gd name="connsiteY17" fmla="*/ 54228 h 81393"/>
                <a:gd name="connsiteX18" fmla="*/ 35455 w 51658"/>
                <a:gd name="connsiteY18" fmla="*/ 41018 h 81393"/>
                <a:gd name="connsiteX19" fmla="*/ 20803 w 51658"/>
                <a:gd name="connsiteY19" fmla="*/ 36151 h 81393"/>
                <a:gd name="connsiteX20" fmla="*/ 12139 w 51658"/>
                <a:gd name="connsiteY20" fmla="*/ 37115 h 81393"/>
                <a:gd name="connsiteX21" fmla="*/ 3369 w 51658"/>
                <a:gd name="connsiteY21" fmla="*/ 40109 h 81393"/>
                <a:gd name="connsiteX22" fmla="*/ 3369 w 51658"/>
                <a:gd name="connsiteY22" fmla="*/ 0 h 81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1658" h="81393">
                  <a:moveTo>
                    <a:pt x="3369" y="0"/>
                  </a:moveTo>
                  <a:lnTo>
                    <a:pt x="45776" y="0"/>
                  </a:lnTo>
                  <a:lnTo>
                    <a:pt x="45776" y="9092"/>
                  </a:lnTo>
                  <a:lnTo>
                    <a:pt x="13262" y="9092"/>
                  </a:lnTo>
                  <a:lnTo>
                    <a:pt x="13262" y="28664"/>
                  </a:lnTo>
                  <a:cubicBezTo>
                    <a:pt x="14831" y="28130"/>
                    <a:pt x="16399" y="27738"/>
                    <a:pt x="17969" y="27488"/>
                  </a:cubicBezTo>
                  <a:cubicBezTo>
                    <a:pt x="19537" y="27203"/>
                    <a:pt x="21105" y="27060"/>
                    <a:pt x="22675" y="27060"/>
                  </a:cubicBezTo>
                  <a:cubicBezTo>
                    <a:pt x="31587" y="27060"/>
                    <a:pt x="38646" y="29503"/>
                    <a:pt x="43851" y="34387"/>
                  </a:cubicBezTo>
                  <a:cubicBezTo>
                    <a:pt x="49057" y="39270"/>
                    <a:pt x="51659" y="45884"/>
                    <a:pt x="51659" y="54228"/>
                  </a:cubicBezTo>
                  <a:cubicBezTo>
                    <a:pt x="51659" y="62819"/>
                    <a:pt x="48985" y="69503"/>
                    <a:pt x="43637" y="74281"/>
                  </a:cubicBezTo>
                  <a:cubicBezTo>
                    <a:pt x="38290" y="79023"/>
                    <a:pt x="30750" y="81394"/>
                    <a:pt x="21017" y="81394"/>
                  </a:cubicBezTo>
                  <a:cubicBezTo>
                    <a:pt x="17665" y="81394"/>
                    <a:pt x="14243" y="81109"/>
                    <a:pt x="10749" y="80538"/>
                  </a:cubicBezTo>
                  <a:cubicBezTo>
                    <a:pt x="7291" y="79968"/>
                    <a:pt x="3708" y="79112"/>
                    <a:pt x="0" y="77972"/>
                  </a:cubicBezTo>
                  <a:lnTo>
                    <a:pt x="0" y="67115"/>
                  </a:lnTo>
                  <a:cubicBezTo>
                    <a:pt x="3209" y="68861"/>
                    <a:pt x="6524" y="70163"/>
                    <a:pt x="9946" y="71019"/>
                  </a:cubicBezTo>
                  <a:cubicBezTo>
                    <a:pt x="13369" y="71875"/>
                    <a:pt x="16988" y="72303"/>
                    <a:pt x="20803" y="72303"/>
                  </a:cubicBezTo>
                  <a:cubicBezTo>
                    <a:pt x="26971" y="72303"/>
                    <a:pt x="31855" y="70681"/>
                    <a:pt x="35455" y="67436"/>
                  </a:cubicBezTo>
                  <a:cubicBezTo>
                    <a:pt x="39057" y="64192"/>
                    <a:pt x="40857" y="59789"/>
                    <a:pt x="40857" y="54228"/>
                  </a:cubicBezTo>
                  <a:cubicBezTo>
                    <a:pt x="40857" y="48666"/>
                    <a:pt x="39057" y="44262"/>
                    <a:pt x="35455" y="41018"/>
                  </a:cubicBezTo>
                  <a:cubicBezTo>
                    <a:pt x="31855" y="37773"/>
                    <a:pt x="26971" y="36151"/>
                    <a:pt x="20803" y="36151"/>
                  </a:cubicBezTo>
                  <a:cubicBezTo>
                    <a:pt x="17914" y="36151"/>
                    <a:pt x="15026" y="36472"/>
                    <a:pt x="12139" y="37115"/>
                  </a:cubicBezTo>
                  <a:cubicBezTo>
                    <a:pt x="9287" y="37756"/>
                    <a:pt x="6364" y="38754"/>
                    <a:pt x="3369" y="40109"/>
                  </a:cubicBezTo>
                  <a:lnTo>
                    <a:pt x="3369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5224AACD-FEC8-8115-E8FD-2081F344A470}"/>
                </a:ext>
              </a:extLst>
            </p:cNvPr>
            <p:cNvSpPr/>
            <p:nvPr/>
          </p:nvSpPr>
          <p:spPr>
            <a:xfrm>
              <a:off x="5116208" y="1863509"/>
              <a:ext cx="47542" cy="79842"/>
            </a:xfrm>
            <a:custGeom>
              <a:avLst/>
              <a:gdLst>
                <a:gd name="connsiteX0" fmla="*/ 1551 w 47542"/>
                <a:gd name="connsiteY0" fmla="*/ 70751 h 79842"/>
                <a:gd name="connsiteX1" fmla="*/ 19199 w 47542"/>
                <a:gd name="connsiteY1" fmla="*/ 70751 h 79842"/>
                <a:gd name="connsiteX2" fmla="*/ 19199 w 47542"/>
                <a:gd name="connsiteY2" fmla="*/ 9840 h 79842"/>
                <a:gd name="connsiteX3" fmla="*/ 0 w 47542"/>
                <a:gd name="connsiteY3" fmla="*/ 13690 h 79842"/>
                <a:gd name="connsiteX4" fmla="*/ 0 w 47542"/>
                <a:gd name="connsiteY4" fmla="*/ 3850 h 79842"/>
                <a:gd name="connsiteX5" fmla="*/ 19092 w 47542"/>
                <a:gd name="connsiteY5" fmla="*/ 0 h 79842"/>
                <a:gd name="connsiteX6" fmla="*/ 29895 w 47542"/>
                <a:gd name="connsiteY6" fmla="*/ 0 h 79842"/>
                <a:gd name="connsiteX7" fmla="*/ 29895 w 47542"/>
                <a:gd name="connsiteY7" fmla="*/ 70751 h 79842"/>
                <a:gd name="connsiteX8" fmla="*/ 47542 w 47542"/>
                <a:gd name="connsiteY8" fmla="*/ 70751 h 79842"/>
                <a:gd name="connsiteX9" fmla="*/ 47542 w 47542"/>
                <a:gd name="connsiteY9" fmla="*/ 79843 h 79842"/>
                <a:gd name="connsiteX10" fmla="*/ 1551 w 47542"/>
                <a:gd name="connsiteY10" fmla="*/ 79843 h 79842"/>
                <a:gd name="connsiteX11" fmla="*/ 1551 w 47542"/>
                <a:gd name="connsiteY11" fmla="*/ 70751 h 7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542" h="79842">
                  <a:moveTo>
                    <a:pt x="1551" y="70751"/>
                  </a:moveTo>
                  <a:lnTo>
                    <a:pt x="19199" y="70751"/>
                  </a:lnTo>
                  <a:lnTo>
                    <a:pt x="19199" y="9840"/>
                  </a:lnTo>
                  <a:lnTo>
                    <a:pt x="0" y="13690"/>
                  </a:lnTo>
                  <a:lnTo>
                    <a:pt x="0" y="3850"/>
                  </a:lnTo>
                  <a:lnTo>
                    <a:pt x="19092" y="0"/>
                  </a:lnTo>
                  <a:lnTo>
                    <a:pt x="29895" y="0"/>
                  </a:lnTo>
                  <a:lnTo>
                    <a:pt x="29895" y="70751"/>
                  </a:lnTo>
                  <a:lnTo>
                    <a:pt x="47542" y="70751"/>
                  </a:lnTo>
                  <a:lnTo>
                    <a:pt x="47542" y="79843"/>
                  </a:lnTo>
                  <a:lnTo>
                    <a:pt x="1551" y="79843"/>
                  </a:lnTo>
                  <a:lnTo>
                    <a:pt x="1551" y="70751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78FDB174-363C-E883-5581-CD41F7F2BF66}"/>
                </a:ext>
              </a:extLst>
            </p:cNvPr>
            <p:cNvSpPr/>
            <p:nvPr/>
          </p:nvSpPr>
          <p:spPr>
            <a:xfrm>
              <a:off x="5185568" y="1929767"/>
              <a:ext cx="11284" cy="13584"/>
            </a:xfrm>
            <a:custGeom>
              <a:avLst/>
              <a:gdLst>
                <a:gd name="connsiteX0" fmla="*/ 0 w 11284"/>
                <a:gd name="connsiteY0" fmla="*/ 0 h 13584"/>
                <a:gd name="connsiteX1" fmla="*/ 11285 w 11284"/>
                <a:gd name="connsiteY1" fmla="*/ 0 h 13584"/>
                <a:gd name="connsiteX2" fmla="*/ 11285 w 11284"/>
                <a:gd name="connsiteY2" fmla="*/ 13584 h 13584"/>
                <a:gd name="connsiteX3" fmla="*/ 0 w 11284"/>
                <a:gd name="connsiteY3" fmla="*/ 13584 h 13584"/>
                <a:gd name="connsiteX4" fmla="*/ 0 w 11284"/>
                <a:gd name="connsiteY4" fmla="*/ 0 h 1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4" h="13584">
                  <a:moveTo>
                    <a:pt x="0" y="0"/>
                  </a:moveTo>
                  <a:lnTo>
                    <a:pt x="11285" y="0"/>
                  </a:lnTo>
                  <a:lnTo>
                    <a:pt x="11285" y="13584"/>
                  </a:lnTo>
                  <a:lnTo>
                    <a:pt x="0" y="1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09A2DB7A-D954-E357-DBFB-50C7CD71AFAB}"/>
                </a:ext>
              </a:extLst>
            </p:cNvPr>
            <p:cNvSpPr/>
            <p:nvPr/>
          </p:nvSpPr>
          <p:spPr>
            <a:xfrm>
              <a:off x="5215891" y="1862065"/>
              <a:ext cx="55188" cy="82837"/>
            </a:xfrm>
            <a:custGeom>
              <a:avLst/>
              <a:gdLst>
                <a:gd name="connsiteX0" fmla="*/ 27594 w 55188"/>
                <a:gd name="connsiteY0" fmla="*/ 8557 h 82837"/>
                <a:gd name="connsiteX1" fmla="*/ 15027 w 55188"/>
                <a:gd name="connsiteY1" fmla="*/ 16792 h 82837"/>
                <a:gd name="connsiteX2" fmla="*/ 10856 w 55188"/>
                <a:gd name="connsiteY2" fmla="*/ 41445 h 82837"/>
                <a:gd name="connsiteX3" fmla="*/ 15027 w 55188"/>
                <a:gd name="connsiteY3" fmla="*/ 66098 h 82837"/>
                <a:gd name="connsiteX4" fmla="*/ 27594 w 55188"/>
                <a:gd name="connsiteY4" fmla="*/ 74281 h 82837"/>
                <a:gd name="connsiteX5" fmla="*/ 40161 w 55188"/>
                <a:gd name="connsiteY5" fmla="*/ 66098 h 82837"/>
                <a:gd name="connsiteX6" fmla="*/ 44386 w 55188"/>
                <a:gd name="connsiteY6" fmla="*/ 41445 h 82837"/>
                <a:gd name="connsiteX7" fmla="*/ 40161 w 55188"/>
                <a:gd name="connsiteY7" fmla="*/ 16792 h 82837"/>
                <a:gd name="connsiteX8" fmla="*/ 27594 w 55188"/>
                <a:gd name="connsiteY8" fmla="*/ 8557 h 82837"/>
                <a:gd name="connsiteX9" fmla="*/ 27594 w 55188"/>
                <a:gd name="connsiteY9" fmla="*/ 0 h 82837"/>
                <a:gd name="connsiteX10" fmla="*/ 48076 w 55188"/>
                <a:gd name="connsiteY10" fmla="*/ 10642 h 82837"/>
                <a:gd name="connsiteX11" fmla="*/ 55189 w 55188"/>
                <a:gd name="connsiteY11" fmla="*/ 41445 h 82837"/>
                <a:gd name="connsiteX12" fmla="*/ 48076 w 55188"/>
                <a:gd name="connsiteY12" fmla="*/ 72249 h 82837"/>
                <a:gd name="connsiteX13" fmla="*/ 27594 w 55188"/>
                <a:gd name="connsiteY13" fmla="*/ 82838 h 82837"/>
                <a:gd name="connsiteX14" fmla="*/ 7059 w 55188"/>
                <a:gd name="connsiteY14" fmla="*/ 72249 h 82837"/>
                <a:gd name="connsiteX15" fmla="*/ 0 w 55188"/>
                <a:gd name="connsiteY15" fmla="*/ 41445 h 82837"/>
                <a:gd name="connsiteX16" fmla="*/ 7059 w 55188"/>
                <a:gd name="connsiteY16" fmla="*/ 10642 h 82837"/>
                <a:gd name="connsiteX17" fmla="*/ 27594 w 55188"/>
                <a:gd name="connsiteY17" fmla="*/ 0 h 8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7">
                  <a:moveTo>
                    <a:pt x="27594" y="8557"/>
                  </a:moveTo>
                  <a:cubicBezTo>
                    <a:pt x="22032" y="8557"/>
                    <a:pt x="17843" y="11302"/>
                    <a:pt x="15027" y="16792"/>
                  </a:cubicBezTo>
                  <a:cubicBezTo>
                    <a:pt x="12246" y="22247"/>
                    <a:pt x="10856" y="30465"/>
                    <a:pt x="10856" y="41445"/>
                  </a:cubicBezTo>
                  <a:cubicBezTo>
                    <a:pt x="10856" y="52391"/>
                    <a:pt x="12246" y="60608"/>
                    <a:pt x="15027" y="66098"/>
                  </a:cubicBezTo>
                  <a:cubicBezTo>
                    <a:pt x="17843" y="71553"/>
                    <a:pt x="22032" y="74281"/>
                    <a:pt x="27594" y="74281"/>
                  </a:cubicBezTo>
                  <a:cubicBezTo>
                    <a:pt x="33191" y="74281"/>
                    <a:pt x="37380" y="71553"/>
                    <a:pt x="40161" y="66098"/>
                  </a:cubicBezTo>
                  <a:cubicBezTo>
                    <a:pt x="42977" y="60608"/>
                    <a:pt x="44386" y="52391"/>
                    <a:pt x="44386" y="41445"/>
                  </a:cubicBezTo>
                  <a:cubicBezTo>
                    <a:pt x="44386" y="30465"/>
                    <a:pt x="42977" y="22247"/>
                    <a:pt x="40161" y="16792"/>
                  </a:cubicBezTo>
                  <a:cubicBezTo>
                    <a:pt x="37380" y="11302"/>
                    <a:pt x="33191" y="8557"/>
                    <a:pt x="27594" y="8557"/>
                  </a:cubicBezTo>
                  <a:moveTo>
                    <a:pt x="27594" y="0"/>
                  </a:moveTo>
                  <a:cubicBezTo>
                    <a:pt x="36543" y="0"/>
                    <a:pt x="43369" y="3547"/>
                    <a:pt x="48076" y="10642"/>
                  </a:cubicBezTo>
                  <a:cubicBezTo>
                    <a:pt x="52818" y="17701"/>
                    <a:pt x="55189" y="27969"/>
                    <a:pt x="55189" y="41445"/>
                  </a:cubicBezTo>
                  <a:cubicBezTo>
                    <a:pt x="55189" y="54886"/>
                    <a:pt x="52818" y="65153"/>
                    <a:pt x="48076" y="72249"/>
                  </a:cubicBezTo>
                  <a:cubicBezTo>
                    <a:pt x="43369" y="79308"/>
                    <a:pt x="36543" y="82838"/>
                    <a:pt x="27594" y="82838"/>
                  </a:cubicBezTo>
                  <a:cubicBezTo>
                    <a:pt x="18646" y="82838"/>
                    <a:pt x="11801" y="79308"/>
                    <a:pt x="7059" y="72249"/>
                  </a:cubicBezTo>
                  <a:cubicBezTo>
                    <a:pt x="2352" y="65153"/>
                    <a:pt x="0" y="54886"/>
                    <a:pt x="0" y="41445"/>
                  </a:cubicBezTo>
                  <a:cubicBezTo>
                    <a:pt x="0" y="27969"/>
                    <a:pt x="2352" y="17701"/>
                    <a:pt x="7059" y="10642"/>
                  </a:cubicBezTo>
                  <a:cubicBezTo>
                    <a:pt x="11801" y="3547"/>
                    <a:pt x="18646" y="0"/>
                    <a:pt x="27594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A82FBA64-DA39-5395-230D-7565987D75F0}"/>
                </a:ext>
              </a:extLst>
            </p:cNvPr>
            <p:cNvSpPr/>
            <p:nvPr/>
          </p:nvSpPr>
          <p:spPr>
            <a:xfrm>
              <a:off x="5285572" y="1862065"/>
              <a:ext cx="55188" cy="82837"/>
            </a:xfrm>
            <a:custGeom>
              <a:avLst/>
              <a:gdLst>
                <a:gd name="connsiteX0" fmla="*/ 27595 w 55188"/>
                <a:gd name="connsiteY0" fmla="*/ 8557 h 82837"/>
                <a:gd name="connsiteX1" fmla="*/ 15027 w 55188"/>
                <a:gd name="connsiteY1" fmla="*/ 16792 h 82837"/>
                <a:gd name="connsiteX2" fmla="*/ 10856 w 55188"/>
                <a:gd name="connsiteY2" fmla="*/ 41445 h 82837"/>
                <a:gd name="connsiteX3" fmla="*/ 15027 w 55188"/>
                <a:gd name="connsiteY3" fmla="*/ 66098 h 82837"/>
                <a:gd name="connsiteX4" fmla="*/ 27595 w 55188"/>
                <a:gd name="connsiteY4" fmla="*/ 74281 h 82837"/>
                <a:gd name="connsiteX5" fmla="*/ 40161 w 55188"/>
                <a:gd name="connsiteY5" fmla="*/ 66098 h 82837"/>
                <a:gd name="connsiteX6" fmla="*/ 44387 w 55188"/>
                <a:gd name="connsiteY6" fmla="*/ 41445 h 82837"/>
                <a:gd name="connsiteX7" fmla="*/ 40161 w 55188"/>
                <a:gd name="connsiteY7" fmla="*/ 16792 h 82837"/>
                <a:gd name="connsiteX8" fmla="*/ 27595 w 55188"/>
                <a:gd name="connsiteY8" fmla="*/ 8557 h 82837"/>
                <a:gd name="connsiteX9" fmla="*/ 27595 w 55188"/>
                <a:gd name="connsiteY9" fmla="*/ 0 h 82837"/>
                <a:gd name="connsiteX10" fmla="*/ 48077 w 55188"/>
                <a:gd name="connsiteY10" fmla="*/ 10642 h 82837"/>
                <a:gd name="connsiteX11" fmla="*/ 55189 w 55188"/>
                <a:gd name="connsiteY11" fmla="*/ 41445 h 82837"/>
                <a:gd name="connsiteX12" fmla="*/ 48077 w 55188"/>
                <a:gd name="connsiteY12" fmla="*/ 72249 h 82837"/>
                <a:gd name="connsiteX13" fmla="*/ 27595 w 55188"/>
                <a:gd name="connsiteY13" fmla="*/ 82838 h 82837"/>
                <a:gd name="connsiteX14" fmla="*/ 7059 w 55188"/>
                <a:gd name="connsiteY14" fmla="*/ 72249 h 82837"/>
                <a:gd name="connsiteX15" fmla="*/ 0 w 55188"/>
                <a:gd name="connsiteY15" fmla="*/ 41445 h 82837"/>
                <a:gd name="connsiteX16" fmla="*/ 7059 w 55188"/>
                <a:gd name="connsiteY16" fmla="*/ 10642 h 82837"/>
                <a:gd name="connsiteX17" fmla="*/ 27595 w 55188"/>
                <a:gd name="connsiteY17" fmla="*/ 0 h 8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7">
                  <a:moveTo>
                    <a:pt x="27595" y="8557"/>
                  </a:moveTo>
                  <a:cubicBezTo>
                    <a:pt x="22033" y="8557"/>
                    <a:pt x="17843" y="11302"/>
                    <a:pt x="15027" y="16792"/>
                  </a:cubicBezTo>
                  <a:cubicBezTo>
                    <a:pt x="12246" y="22247"/>
                    <a:pt x="10856" y="30465"/>
                    <a:pt x="10856" y="41445"/>
                  </a:cubicBezTo>
                  <a:cubicBezTo>
                    <a:pt x="10856" y="52391"/>
                    <a:pt x="12246" y="60608"/>
                    <a:pt x="15027" y="66098"/>
                  </a:cubicBezTo>
                  <a:cubicBezTo>
                    <a:pt x="17843" y="71553"/>
                    <a:pt x="22033" y="74281"/>
                    <a:pt x="27595" y="74281"/>
                  </a:cubicBezTo>
                  <a:cubicBezTo>
                    <a:pt x="33192" y="74281"/>
                    <a:pt x="37381" y="71553"/>
                    <a:pt x="40161" y="66098"/>
                  </a:cubicBezTo>
                  <a:cubicBezTo>
                    <a:pt x="42979" y="60608"/>
                    <a:pt x="44387" y="52391"/>
                    <a:pt x="44387" y="41445"/>
                  </a:cubicBezTo>
                  <a:cubicBezTo>
                    <a:pt x="44387" y="30465"/>
                    <a:pt x="42979" y="22247"/>
                    <a:pt x="40161" y="16792"/>
                  </a:cubicBezTo>
                  <a:cubicBezTo>
                    <a:pt x="37381" y="11302"/>
                    <a:pt x="33192" y="8557"/>
                    <a:pt x="27595" y="8557"/>
                  </a:cubicBezTo>
                  <a:moveTo>
                    <a:pt x="27595" y="0"/>
                  </a:moveTo>
                  <a:cubicBezTo>
                    <a:pt x="36544" y="0"/>
                    <a:pt x="43371" y="3547"/>
                    <a:pt x="48077" y="10642"/>
                  </a:cubicBezTo>
                  <a:cubicBezTo>
                    <a:pt x="52818" y="17701"/>
                    <a:pt x="55189" y="27969"/>
                    <a:pt x="55189" y="41445"/>
                  </a:cubicBezTo>
                  <a:cubicBezTo>
                    <a:pt x="55189" y="54886"/>
                    <a:pt x="52818" y="65153"/>
                    <a:pt x="48077" y="72249"/>
                  </a:cubicBezTo>
                  <a:cubicBezTo>
                    <a:pt x="43371" y="79308"/>
                    <a:pt x="36544" y="82838"/>
                    <a:pt x="27595" y="82838"/>
                  </a:cubicBezTo>
                  <a:cubicBezTo>
                    <a:pt x="18646" y="82838"/>
                    <a:pt x="11801" y="79308"/>
                    <a:pt x="7059" y="72249"/>
                  </a:cubicBezTo>
                  <a:cubicBezTo>
                    <a:pt x="2352" y="65153"/>
                    <a:pt x="0" y="54886"/>
                    <a:pt x="0" y="41445"/>
                  </a:cubicBezTo>
                  <a:cubicBezTo>
                    <a:pt x="0" y="27969"/>
                    <a:pt x="2352" y="17701"/>
                    <a:pt x="7059" y="10642"/>
                  </a:cubicBezTo>
                  <a:cubicBezTo>
                    <a:pt x="11801" y="3547"/>
                    <a:pt x="18646" y="0"/>
                    <a:pt x="27595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E869211F-2DFE-D1D2-2EF9-F5403342C260}"/>
                </a:ext>
              </a:extLst>
            </p:cNvPr>
            <p:cNvSpPr/>
            <p:nvPr/>
          </p:nvSpPr>
          <p:spPr>
            <a:xfrm>
              <a:off x="4984517" y="2959483"/>
              <a:ext cx="80517" cy="66171"/>
            </a:xfrm>
            <a:custGeom>
              <a:avLst/>
              <a:gdLst>
                <a:gd name="connsiteX0" fmla="*/ 20222 w 80517"/>
                <a:gd name="connsiteY0" fmla="*/ 0 h 66171"/>
                <a:gd name="connsiteX1" fmla="*/ 37971 w 80517"/>
                <a:gd name="connsiteY1" fmla="*/ 4576 h 66171"/>
                <a:gd name="connsiteX2" fmla="*/ 52071 w 80517"/>
                <a:gd name="connsiteY2" fmla="*/ 16202 h 66171"/>
                <a:gd name="connsiteX3" fmla="*/ 57390 w 80517"/>
                <a:gd name="connsiteY3" fmla="*/ 30550 h 66171"/>
                <a:gd name="connsiteX4" fmla="*/ 55040 w 80517"/>
                <a:gd name="connsiteY4" fmla="*/ 37785 h 66171"/>
                <a:gd name="connsiteX5" fmla="*/ 49226 w 80517"/>
                <a:gd name="connsiteY5" fmla="*/ 42176 h 66171"/>
                <a:gd name="connsiteX6" fmla="*/ 63512 w 80517"/>
                <a:gd name="connsiteY6" fmla="*/ 45886 h 66171"/>
                <a:gd name="connsiteX7" fmla="*/ 74582 w 80517"/>
                <a:gd name="connsiteY7" fmla="*/ 48422 h 66171"/>
                <a:gd name="connsiteX8" fmla="*/ 75386 w 80517"/>
                <a:gd name="connsiteY8" fmla="*/ 48298 h 66171"/>
                <a:gd name="connsiteX9" fmla="*/ 75942 w 80517"/>
                <a:gd name="connsiteY9" fmla="*/ 47618 h 66171"/>
                <a:gd name="connsiteX10" fmla="*/ 76437 w 80517"/>
                <a:gd name="connsiteY10" fmla="*/ 45701 h 66171"/>
                <a:gd name="connsiteX11" fmla="*/ 76623 w 80517"/>
                <a:gd name="connsiteY11" fmla="*/ 42052 h 66171"/>
                <a:gd name="connsiteX12" fmla="*/ 76623 w 80517"/>
                <a:gd name="connsiteY12" fmla="*/ 40444 h 66171"/>
                <a:gd name="connsiteX13" fmla="*/ 76993 w 80517"/>
                <a:gd name="connsiteY13" fmla="*/ 39516 h 66171"/>
                <a:gd name="connsiteX14" fmla="*/ 77983 w 80517"/>
                <a:gd name="connsiteY14" fmla="*/ 39022 h 66171"/>
                <a:gd name="connsiteX15" fmla="*/ 80518 w 80517"/>
                <a:gd name="connsiteY15" fmla="*/ 41310 h 66171"/>
                <a:gd name="connsiteX16" fmla="*/ 80333 w 80517"/>
                <a:gd name="connsiteY16" fmla="*/ 47556 h 66171"/>
                <a:gd name="connsiteX17" fmla="*/ 80147 w 80517"/>
                <a:gd name="connsiteY17" fmla="*/ 53863 h 66171"/>
                <a:gd name="connsiteX18" fmla="*/ 80333 w 80517"/>
                <a:gd name="connsiteY18" fmla="*/ 59244 h 66171"/>
                <a:gd name="connsiteX19" fmla="*/ 80518 w 80517"/>
                <a:gd name="connsiteY19" fmla="*/ 64501 h 66171"/>
                <a:gd name="connsiteX20" fmla="*/ 79034 w 80517"/>
                <a:gd name="connsiteY20" fmla="*/ 66171 h 66171"/>
                <a:gd name="connsiteX21" fmla="*/ 77612 w 80517"/>
                <a:gd name="connsiteY21" fmla="*/ 65923 h 66171"/>
                <a:gd name="connsiteX22" fmla="*/ 76870 w 80517"/>
                <a:gd name="connsiteY22" fmla="*/ 65243 h 66171"/>
                <a:gd name="connsiteX23" fmla="*/ 76623 w 80517"/>
                <a:gd name="connsiteY23" fmla="*/ 64315 h 66171"/>
                <a:gd name="connsiteX24" fmla="*/ 76623 w 80517"/>
                <a:gd name="connsiteY24" fmla="*/ 63202 h 66171"/>
                <a:gd name="connsiteX25" fmla="*/ 76128 w 80517"/>
                <a:gd name="connsiteY25" fmla="*/ 59120 h 66171"/>
                <a:gd name="connsiteX26" fmla="*/ 74767 w 80517"/>
                <a:gd name="connsiteY26" fmla="*/ 57450 h 66171"/>
                <a:gd name="connsiteX27" fmla="*/ 71428 w 80517"/>
                <a:gd name="connsiteY27" fmla="*/ 56399 h 66171"/>
                <a:gd name="connsiteX28" fmla="*/ 15028 w 80517"/>
                <a:gd name="connsiteY28" fmla="*/ 42176 h 66171"/>
                <a:gd name="connsiteX29" fmla="*/ 8596 w 80517"/>
                <a:gd name="connsiteY29" fmla="*/ 41310 h 66171"/>
                <a:gd name="connsiteX30" fmla="*/ 4020 w 80517"/>
                <a:gd name="connsiteY30" fmla="*/ 42361 h 66171"/>
                <a:gd name="connsiteX31" fmla="*/ 2783 w 80517"/>
                <a:gd name="connsiteY31" fmla="*/ 45268 h 66171"/>
                <a:gd name="connsiteX32" fmla="*/ 6617 w 80517"/>
                <a:gd name="connsiteY32" fmla="*/ 50587 h 66171"/>
                <a:gd name="connsiteX33" fmla="*/ 17872 w 80517"/>
                <a:gd name="connsiteY33" fmla="*/ 54482 h 66171"/>
                <a:gd name="connsiteX34" fmla="*/ 20346 w 80517"/>
                <a:gd name="connsiteY34" fmla="*/ 55411 h 66171"/>
                <a:gd name="connsiteX35" fmla="*/ 20779 w 80517"/>
                <a:gd name="connsiteY35" fmla="*/ 56646 h 66171"/>
                <a:gd name="connsiteX36" fmla="*/ 19480 w 80517"/>
                <a:gd name="connsiteY36" fmla="*/ 58193 h 66171"/>
                <a:gd name="connsiteX37" fmla="*/ 17192 w 80517"/>
                <a:gd name="connsiteY37" fmla="*/ 57698 h 66171"/>
                <a:gd name="connsiteX38" fmla="*/ 12183 w 80517"/>
                <a:gd name="connsiteY38" fmla="*/ 56275 h 66171"/>
                <a:gd name="connsiteX39" fmla="*/ 7236 w 80517"/>
                <a:gd name="connsiteY39" fmla="*/ 54234 h 66171"/>
                <a:gd name="connsiteX40" fmla="*/ 5071 w 80517"/>
                <a:gd name="connsiteY40" fmla="*/ 53059 h 66171"/>
                <a:gd name="connsiteX41" fmla="*/ 2845 w 80517"/>
                <a:gd name="connsiteY41" fmla="*/ 51391 h 66171"/>
                <a:gd name="connsiteX42" fmla="*/ 742 w 80517"/>
                <a:gd name="connsiteY42" fmla="*/ 48546 h 66171"/>
                <a:gd name="connsiteX43" fmla="*/ 0 w 80517"/>
                <a:gd name="connsiteY43" fmla="*/ 44835 h 66171"/>
                <a:gd name="connsiteX44" fmla="*/ 2350 w 80517"/>
                <a:gd name="connsiteY44" fmla="*/ 37599 h 66171"/>
                <a:gd name="connsiteX45" fmla="*/ 9462 w 80517"/>
                <a:gd name="connsiteY45" fmla="*/ 33457 h 66171"/>
                <a:gd name="connsiteX46" fmla="*/ 2659 w 80517"/>
                <a:gd name="connsiteY46" fmla="*/ 25602 h 66171"/>
                <a:gd name="connsiteX47" fmla="*/ 0 w 80517"/>
                <a:gd name="connsiteY47" fmla="*/ 16882 h 66171"/>
                <a:gd name="connsiteX48" fmla="*/ 5690 w 80517"/>
                <a:gd name="connsiteY48" fmla="*/ 4823 h 66171"/>
                <a:gd name="connsiteX49" fmla="*/ 20222 w 80517"/>
                <a:gd name="connsiteY49" fmla="*/ 0 h 66171"/>
                <a:gd name="connsiteX50" fmla="*/ 14657 w 80517"/>
                <a:gd name="connsiteY50" fmla="*/ 9153 h 66171"/>
                <a:gd name="connsiteX51" fmla="*/ 5937 w 80517"/>
                <a:gd name="connsiteY51" fmla="*/ 11316 h 66171"/>
                <a:gd name="connsiteX52" fmla="*/ 2783 w 80517"/>
                <a:gd name="connsiteY52" fmla="*/ 17253 h 66171"/>
                <a:gd name="connsiteX53" fmla="*/ 7607 w 80517"/>
                <a:gd name="connsiteY53" fmla="*/ 27519 h 66171"/>
                <a:gd name="connsiteX54" fmla="*/ 16450 w 80517"/>
                <a:gd name="connsiteY54" fmla="*/ 34074 h 66171"/>
                <a:gd name="connsiteX55" fmla="*/ 41249 w 80517"/>
                <a:gd name="connsiteY55" fmla="*/ 40320 h 66171"/>
                <a:gd name="connsiteX56" fmla="*/ 43290 w 80517"/>
                <a:gd name="connsiteY56" fmla="*/ 40691 h 66171"/>
                <a:gd name="connsiteX57" fmla="*/ 44774 w 80517"/>
                <a:gd name="connsiteY57" fmla="*/ 40506 h 66171"/>
                <a:gd name="connsiteX58" fmla="*/ 47557 w 80517"/>
                <a:gd name="connsiteY58" fmla="*/ 39578 h 66171"/>
                <a:gd name="connsiteX59" fmla="*/ 50834 w 80517"/>
                <a:gd name="connsiteY59" fmla="*/ 37847 h 66171"/>
                <a:gd name="connsiteX60" fmla="*/ 53432 w 80517"/>
                <a:gd name="connsiteY60" fmla="*/ 34940 h 66171"/>
                <a:gd name="connsiteX61" fmla="*/ 54545 w 80517"/>
                <a:gd name="connsiteY61" fmla="*/ 30674 h 66171"/>
                <a:gd name="connsiteX62" fmla="*/ 51205 w 80517"/>
                <a:gd name="connsiteY62" fmla="*/ 22819 h 66171"/>
                <a:gd name="connsiteX63" fmla="*/ 41558 w 80517"/>
                <a:gd name="connsiteY63" fmla="*/ 15583 h 66171"/>
                <a:gd name="connsiteX64" fmla="*/ 28695 w 80517"/>
                <a:gd name="connsiteY64" fmla="*/ 11440 h 66171"/>
                <a:gd name="connsiteX65" fmla="*/ 14657 w 80517"/>
                <a:gd name="connsiteY65" fmla="*/ 9153 h 6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80517" h="66171">
                  <a:moveTo>
                    <a:pt x="20222" y="0"/>
                  </a:moveTo>
                  <a:cubicBezTo>
                    <a:pt x="26242" y="0"/>
                    <a:pt x="32158" y="1525"/>
                    <a:pt x="37971" y="4576"/>
                  </a:cubicBezTo>
                  <a:cubicBezTo>
                    <a:pt x="43784" y="7586"/>
                    <a:pt x="48484" y="11462"/>
                    <a:pt x="52071" y="16202"/>
                  </a:cubicBezTo>
                  <a:cubicBezTo>
                    <a:pt x="55617" y="20943"/>
                    <a:pt x="57390" y="25726"/>
                    <a:pt x="57390" y="30550"/>
                  </a:cubicBezTo>
                  <a:cubicBezTo>
                    <a:pt x="57390" y="33435"/>
                    <a:pt x="56606" y="35847"/>
                    <a:pt x="55040" y="37785"/>
                  </a:cubicBezTo>
                  <a:cubicBezTo>
                    <a:pt x="53432" y="39682"/>
                    <a:pt x="51494" y="41145"/>
                    <a:pt x="49226" y="42176"/>
                  </a:cubicBezTo>
                  <a:cubicBezTo>
                    <a:pt x="52030" y="42959"/>
                    <a:pt x="56792" y="44196"/>
                    <a:pt x="63512" y="45886"/>
                  </a:cubicBezTo>
                  <a:cubicBezTo>
                    <a:pt x="70232" y="47577"/>
                    <a:pt x="73922" y="48422"/>
                    <a:pt x="74582" y="48422"/>
                  </a:cubicBezTo>
                  <a:cubicBezTo>
                    <a:pt x="74953" y="48422"/>
                    <a:pt x="75221" y="48381"/>
                    <a:pt x="75386" y="48298"/>
                  </a:cubicBezTo>
                  <a:cubicBezTo>
                    <a:pt x="75551" y="48216"/>
                    <a:pt x="75736" y="47989"/>
                    <a:pt x="75942" y="47618"/>
                  </a:cubicBezTo>
                  <a:cubicBezTo>
                    <a:pt x="76189" y="47247"/>
                    <a:pt x="76354" y="46608"/>
                    <a:pt x="76437" y="45701"/>
                  </a:cubicBezTo>
                  <a:cubicBezTo>
                    <a:pt x="76561" y="44794"/>
                    <a:pt x="76623" y="43577"/>
                    <a:pt x="76623" y="42052"/>
                  </a:cubicBezTo>
                  <a:cubicBezTo>
                    <a:pt x="76623" y="41269"/>
                    <a:pt x="76623" y="40733"/>
                    <a:pt x="76623" y="40444"/>
                  </a:cubicBezTo>
                  <a:cubicBezTo>
                    <a:pt x="76664" y="40114"/>
                    <a:pt x="76787" y="39805"/>
                    <a:pt x="76993" y="39516"/>
                  </a:cubicBezTo>
                  <a:cubicBezTo>
                    <a:pt x="77200" y="39187"/>
                    <a:pt x="77530" y="39022"/>
                    <a:pt x="77983" y="39022"/>
                  </a:cubicBezTo>
                  <a:cubicBezTo>
                    <a:pt x="79673" y="39022"/>
                    <a:pt x="80518" y="39785"/>
                    <a:pt x="80518" y="41310"/>
                  </a:cubicBezTo>
                  <a:cubicBezTo>
                    <a:pt x="80518" y="42671"/>
                    <a:pt x="80456" y="44753"/>
                    <a:pt x="80333" y="47556"/>
                  </a:cubicBezTo>
                  <a:cubicBezTo>
                    <a:pt x="80209" y="50360"/>
                    <a:pt x="80147" y="52463"/>
                    <a:pt x="80147" y="53863"/>
                  </a:cubicBezTo>
                  <a:cubicBezTo>
                    <a:pt x="80147" y="55059"/>
                    <a:pt x="80209" y="56853"/>
                    <a:pt x="80333" y="59244"/>
                  </a:cubicBezTo>
                  <a:cubicBezTo>
                    <a:pt x="80456" y="61635"/>
                    <a:pt x="80518" y="63388"/>
                    <a:pt x="80518" y="64501"/>
                  </a:cubicBezTo>
                  <a:cubicBezTo>
                    <a:pt x="80518" y="65614"/>
                    <a:pt x="80023" y="66171"/>
                    <a:pt x="79034" y="66171"/>
                  </a:cubicBezTo>
                  <a:cubicBezTo>
                    <a:pt x="78457" y="66171"/>
                    <a:pt x="77983" y="66088"/>
                    <a:pt x="77612" y="65923"/>
                  </a:cubicBezTo>
                  <a:cubicBezTo>
                    <a:pt x="77282" y="65800"/>
                    <a:pt x="77035" y="65573"/>
                    <a:pt x="76870" y="65243"/>
                  </a:cubicBezTo>
                  <a:cubicBezTo>
                    <a:pt x="76746" y="64913"/>
                    <a:pt x="76664" y="64604"/>
                    <a:pt x="76623" y="64315"/>
                  </a:cubicBezTo>
                  <a:cubicBezTo>
                    <a:pt x="76623" y="64068"/>
                    <a:pt x="76623" y="63697"/>
                    <a:pt x="76623" y="63202"/>
                  </a:cubicBezTo>
                  <a:cubicBezTo>
                    <a:pt x="76623" y="61305"/>
                    <a:pt x="76458" y="59945"/>
                    <a:pt x="76128" y="59120"/>
                  </a:cubicBezTo>
                  <a:cubicBezTo>
                    <a:pt x="75839" y="58295"/>
                    <a:pt x="75386" y="57739"/>
                    <a:pt x="74767" y="57450"/>
                  </a:cubicBezTo>
                  <a:cubicBezTo>
                    <a:pt x="74190" y="57121"/>
                    <a:pt x="73077" y="56770"/>
                    <a:pt x="71428" y="56399"/>
                  </a:cubicBezTo>
                  <a:lnTo>
                    <a:pt x="15028" y="42176"/>
                  </a:lnTo>
                  <a:cubicBezTo>
                    <a:pt x="12513" y="41599"/>
                    <a:pt x="10369" y="41310"/>
                    <a:pt x="8596" y="41310"/>
                  </a:cubicBezTo>
                  <a:cubicBezTo>
                    <a:pt x="6370" y="41310"/>
                    <a:pt x="4844" y="41660"/>
                    <a:pt x="4020" y="42361"/>
                  </a:cubicBezTo>
                  <a:cubicBezTo>
                    <a:pt x="3195" y="43062"/>
                    <a:pt x="2783" y="44031"/>
                    <a:pt x="2783" y="45268"/>
                  </a:cubicBezTo>
                  <a:cubicBezTo>
                    <a:pt x="2783" y="47412"/>
                    <a:pt x="4061" y="49185"/>
                    <a:pt x="6617" y="50587"/>
                  </a:cubicBezTo>
                  <a:cubicBezTo>
                    <a:pt x="9173" y="51987"/>
                    <a:pt x="12925" y="53286"/>
                    <a:pt x="17872" y="54482"/>
                  </a:cubicBezTo>
                  <a:cubicBezTo>
                    <a:pt x="19233" y="54853"/>
                    <a:pt x="20058" y="55162"/>
                    <a:pt x="20346" y="55411"/>
                  </a:cubicBezTo>
                  <a:cubicBezTo>
                    <a:pt x="20635" y="55617"/>
                    <a:pt x="20779" y="56028"/>
                    <a:pt x="20779" y="56646"/>
                  </a:cubicBezTo>
                  <a:cubicBezTo>
                    <a:pt x="20738" y="57677"/>
                    <a:pt x="20305" y="58193"/>
                    <a:pt x="19480" y="58193"/>
                  </a:cubicBezTo>
                  <a:cubicBezTo>
                    <a:pt x="19274" y="58193"/>
                    <a:pt x="18511" y="58028"/>
                    <a:pt x="17192" y="57698"/>
                  </a:cubicBezTo>
                  <a:cubicBezTo>
                    <a:pt x="15832" y="57368"/>
                    <a:pt x="14162" y="56894"/>
                    <a:pt x="12183" y="56275"/>
                  </a:cubicBezTo>
                  <a:cubicBezTo>
                    <a:pt x="10163" y="55617"/>
                    <a:pt x="8514" y="54935"/>
                    <a:pt x="7236" y="54234"/>
                  </a:cubicBezTo>
                  <a:cubicBezTo>
                    <a:pt x="6370" y="53822"/>
                    <a:pt x="5648" y="53430"/>
                    <a:pt x="5071" y="53059"/>
                  </a:cubicBezTo>
                  <a:cubicBezTo>
                    <a:pt x="4494" y="52688"/>
                    <a:pt x="3752" y="52133"/>
                    <a:pt x="2845" y="51391"/>
                  </a:cubicBezTo>
                  <a:cubicBezTo>
                    <a:pt x="1938" y="50608"/>
                    <a:pt x="1237" y="49659"/>
                    <a:pt x="742" y="48546"/>
                  </a:cubicBezTo>
                  <a:cubicBezTo>
                    <a:pt x="247" y="47433"/>
                    <a:pt x="0" y="46196"/>
                    <a:pt x="0" y="44835"/>
                  </a:cubicBezTo>
                  <a:cubicBezTo>
                    <a:pt x="0" y="42196"/>
                    <a:pt x="783" y="39784"/>
                    <a:pt x="2350" y="37599"/>
                  </a:cubicBezTo>
                  <a:cubicBezTo>
                    <a:pt x="3917" y="35414"/>
                    <a:pt x="6287" y="34033"/>
                    <a:pt x="9462" y="33457"/>
                  </a:cubicBezTo>
                  <a:cubicBezTo>
                    <a:pt x="6700" y="31105"/>
                    <a:pt x="4432" y="28487"/>
                    <a:pt x="2659" y="25602"/>
                  </a:cubicBezTo>
                  <a:cubicBezTo>
                    <a:pt x="886" y="22716"/>
                    <a:pt x="0" y="19809"/>
                    <a:pt x="0" y="16882"/>
                  </a:cubicBezTo>
                  <a:cubicBezTo>
                    <a:pt x="0" y="12017"/>
                    <a:pt x="1897" y="7997"/>
                    <a:pt x="5690" y="4823"/>
                  </a:cubicBezTo>
                  <a:cubicBezTo>
                    <a:pt x="9441" y="1608"/>
                    <a:pt x="14286" y="0"/>
                    <a:pt x="20222" y="0"/>
                  </a:cubicBezTo>
                  <a:moveTo>
                    <a:pt x="14657" y="9153"/>
                  </a:moveTo>
                  <a:cubicBezTo>
                    <a:pt x="10905" y="9153"/>
                    <a:pt x="7998" y="9873"/>
                    <a:pt x="5937" y="11316"/>
                  </a:cubicBezTo>
                  <a:cubicBezTo>
                    <a:pt x="3834" y="12718"/>
                    <a:pt x="2783" y="14697"/>
                    <a:pt x="2783" y="17253"/>
                  </a:cubicBezTo>
                  <a:cubicBezTo>
                    <a:pt x="2783" y="20428"/>
                    <a:pt x="4391" y="23850"/>
                    <a:pt x="7607" y="27519"/>
                  </a:cubicBezTo>
                  <a:cubicBezTo>
                    <a:pt x="10658" y="31148"/>
                    <a:pt x="13605" y="33332"/>
                    <a:pt x="16450" y="34074"/>
                  </a:cubicBezTo>
                  <a:lnTo>
                    <a:pt x="41249" y="40320"/>
                  </a:lnTo>
                  <a:lnTo>
                    <a:pt x="43290" y="40691"/>
                  </a:lnTo>
                  <a:cubicBezTo>
                    <a:pt x="43537" y="40691"/>
                    <a:pt x="44032" y="40629"/>
                    <a:pt x="44774" y="40506"/>
                  </a:cubicBezTo>
                  <a:cubicBezTo>
                    <a:pt x="45475" y="40341"/>
                    <a:pt x="46402" y="40032"/>
                    <a:pt x="47557" y="39578"/>
                  </a:cubicBezTo>
                  <a:cubicBezTo>
                    <a:pt x="48711" y="39083"/>
                    <a:pt x="49804" y="38506"/>
                    <a:pt x="50834" y="37847"/>
                  </a:cubicBezTo>
                  <a:cubicBezTo>
                    <a:pt x="51824" y="37146"/>
                    <a:pt x="52690" y="36177"/>
                    <a:pt x="53432" y="34940"/>
                  </a:cubicBezTo>
                  <a:cubicBezTo>
                    <a:pt x="54174" y="33662"/>
                    <a:pt x="54545" y="32241"/>
                    <a:pt x="54545" y="30674"/>
                  </a:cubicBezTo>
                  <a:cubicBezTo>
                    <a:pt x="54545" y="28159"/>
                    <a:pt x="53432" y="25540"/>
                    <a:pt x="51205" y="22819"/>
                  </a:cubicBezTo>
                  <a:cubicBezTo>
                    <a:pt x="48979" y="20057"/>
                    <a:pt x="45763" y="17645"/>
                    <a:pt x="41558" y="15583"/>
                  </a:cubicBezTo>
                  <a:cubicBezTo>
                    <a:pt x="38837" y="14305"/>
                    <a:pt x="34549" y="12924"/>
                    <a:pt x="28695" y="11440"/>
                  </a:cubicBezTo>
                  <a:cubicBezTo>
                    <a:pt x="22799" y="9916"/>
                    <a:pt x="18120" y="9153"/>
                    <a:pt x="14657" y="9153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B7644B66-BDEA-B8F0-9E20-A6C848C0628A}"/>
                </a:ext>
              </a:extLst>
            </p:cNvPr>
            <p:cNvSpPr/>
            <p:nvPr/>
          </p:nvSpPr>
          <p:spPr>
            <a:xfrm>
              <a:off x="4945495" y="2915958"/>
              <a:ext cx="126653" cy="29374"/>
            </a:xfrm>
            <a:custGeom>
              <a:avLst/>
              <a:gdLst>
                <a:gd name="connsiteX0" fmla="*/ 63326 w 126653"/>
                <a:gd name="connsiteY0" fmla="*/ 29375 h 29374"/>
                <a:gd name="connsiteX1" fmla="*/ 24675 w 126653"/>
                <a:gd name="connsiteY1" fmla="*/ 21397 h 29374"/>
                <a:gd name="connsiteX2" fmla="*/ 11379 w 126653"/>
                <a:gd name="connsiteY2" fmla="*/ 13234 h 29374"/>
                <a:gd name="connsiteX3" fmla="*/ 2659 w 126653"/>
                <a:gd name="connsiteY3" fmla="*/ 5319 h 29374"/>
                <a:gd name="connsiteX4" fmla="*/ 0 w 126653"/>
                <a:gd name="connsiteY4" fmla="*/ 1299 h 29374"/>
                <a:gd name="connsiteX5" fmla="*/ 1237 w 126653"/>
                <a:gd name="connsiteY5" fmla="*/ 0 h 29374"/>
                <a:gd name="connsiteX6" fmla="*/ 3401 w 126653"/>
                <a:gd name="connsiteY6" fmla="*/ 1670 h 29374"/>
                <a:gd name="connsiteX7" fmla="*/ 63326 w 126653"/>
                <a:gd name="connsiteY7" fmla="*/ 22016 h 29374"/>
                <a:gd name="connsiteX8" fmla="*/ 122571 w 126653"/>
                <a:gd name="connsiteY8" fmla="*/ 2165 h 29374"/>
                <a:gd name="connsiteX9" fmla="*/ 125416 w 126653"/>
                <a:gd name="connsiteY9" fmla="*/ 0 h 29374"/>
                <a:gd name="connsiteX10" fmla="*/ 126653 w 126653"/>
                <a:gd name="connsiteY10" fmla="*/ 1299 h 29374"/>
                <a:gd name="connsiteX11" fmla="*/ 124117 w 126653"/>
                <a:gd name="connsiteY11" fmla="*/ 5195 h 29374"/>
                <a:gd name="connsiteX12" fmla="*/ 115769 w 126653"/>
                <a:gd name="connsiteY12" fmla="*/ 12925 h 29374"/>
                <a:gd name="connsiteX13" fmla="*/ 102844 w 126653"/>
                <a:gd name="connsiteY13" fmla="*/ 21026 h 29374"/>
                <a:gd name="connsiteX14" fmla="*/ 63326 w 126653"/>
                <a:gd name="connsiteY14" fmla="*/ 29375 h 29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6653" h="29374">
                  <a:moveTo>
                    <a:pt x="63326" y="29375"/>
                  </a:moveTo>
                  <a:cubicBezTo>
                    <a:pt x="49062" y="29375"/>
                    <a:pt x="36178" y="26716"/>
                    <a:pt x="24675" y="21397"/>
                  </a:cubicBezTo>
                  <a:cubicBezTo>
                    <a:pt x="19851" y="19130"/>
                    <a:pt x="15419" y="16409"/>
                    <a:pt x="11379" y="13234"/>
                  </a:cubicBezTo>
                  <a:cubicBezTo>
                    <a:pt x="7339" y="10060"/>
                    <a:pt x="4432" y="7422"/>
                    <a:pt x="2659" y="5319"/>
                  </a:cubicBezTo>
                  <a:cubicBezTo>
                    <a:pt x="886" y="3216"/>
                    <a:pt x="0" y="1876"/>
                    <a:pt x="0" y="1299"/>
                  </a:cubicBezTo>
                  <a:cubicBezTo>
                    <a:pt x="0" y="474"/>
                    <a:pt x="412" y="41"/>
                    <a:pt x="1237" y="0"/>
                  </a:cubicBezTo>
                  <a:cubicBezTo>
                    <a:pt x="1649" y="0"/>
                    <a:pt x="2371" y="557"/>
                    <a:pt x="3401" y="1670"/>
                  </a:cubicBezTo>
                  <a:cubicBezTo>
                    <a:pt x="17254" y="15275"/>
                    <a:pt x="37229" y="22057"/>
                    <a:pt x="63326" y="22016"/>
                  </a:cubicBezTo>
                  <a:cubicBezTo>
                    <a:pt x="89506" y="22016"/>
                    <a:pt x="109255" y="15399"/>
                    <a:pt x="122571" y="2165"/>
                  </a:cubicBezTo>
                  <a:cubicBezTo>
                    <a:pt x="124014" y="722"/>
                    <a:pt x="124962" y="0"/>
                    <a:pt x="125416" y="0"/>
                  </a:cubicBezTo>
                  <a:cubicBezTo>
                    <a:pt x="126241" y="0"/>
                    <a:pt x="126653" y="433"/>
                    <a:pt x="126653" y="1299"/>
                  </a:cubicBezTo>
                  <a:cubicBezTo>
                    <a:pt x="126653" y="1876"/>
                    <a:pt x="125808" y="3175"/>
                    <a:pt x="124117" y="5195"/>
                  </a:cubicBezTo>
                  <a:cubicBezTo>
                    <a:pt x="122426" y="7215"/>
                    <a:pt x="119643" y="9792"/>
                    <a:pt x="115769" y="12925"/>
                  </a:cubicBezTo>
                  <a:cubicBezTo>
                    <a:pt x="111893" y="16058"/>
                    <a:pt x="107585" y="18759"/>
                    <a:pt x="102844" y="21026"/>
                  </a:cubicBezTo>
                  <a:cubicBezTo>
                    <a:pt x="91341" y="26592"/>
                    <a:pt x="78168" y="29375"/>
                    <a:pt x="63326" y="29375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51FA0590-98BF-5CC2-064B-40836397A90F}"/>
                </a:ext>
              </a:extLst>
            </p:cNvPr>
            <p:cNvSpPr/>
            <p:nvPr/>
          </p:nvSpPr>
          <p:spPr>
            <a:xfrm>
              <a:off x="4984517" y="2834040"/>
              <a:ext cx="57389" cy="74828"/>
            </a:xfrm>
            <a:custGeom>
              <a:avLst/>
              <a:gdLst>
                <a:gd name="connsiteX0" fmla="*/ 8844 w 57389"/>
                <a:gd name="connsiteY0" fmla="*/ 0 h 74828"/>
                <a:gd name="connsiteX1" fmla="*/ 25726 w 57389"/>
                <a:gd name="connsiteY1" fmla="*/ 2907 h 74828"/>
                <a:gd name="connsiteX2" fmla="*/ 34941 w 57389"/>
                <a:gd name="connsiteY2" fmla="*/ 5690 h 74828"/>
                <a:gd name="connsiteX3" fmla="*/ 43475 w 57389"/>
                <a:gd name="connsiteY3" fmla="*/ 9524 h 74828"/>
                <a:gd name="connsiteX4" fmla="*/ 50711 w 57389"/>
                <a:gd name="connsiteY4" fmla="*/ 14471 h 74828"/>
                <a:gd name="connsiteX5" fmla="*/ 55534 w 57389"/>
                <a:gd name="connsiteY5" fmla="*/ 20593 h 74828"/>
                <a:gd name="connsiteX6" fmla="*/ 57390 w 57389"/>
                <a:gd name="connsiteY6" fmla="*/ 27891 h 74828"/>
                <a:gd name="connsiteX7" fmla="*/ 53803 w 57389"/>
                <a:gd name="connsiteY7" fmla="*/ 37538 h 74828"/>
                <a:gd name="connsiteX8" fmla="*/ 43908 w 57389"/>
                <a:gd name="connsiteY8" fmla="*/ 42176 h 74828"/>
                <a:gd name="connsiteX9" fmla="*/ 57390 w 57389"/>
                <a:gd name="connsiteY9" fmla="*/ 61533 h 74828"/>
                <a:gd name="connsiteX10" fmla="*/ 52504 w 57389"/>
                <a:gd name="connsiteY10" fmla="*/ 71613 h 74828"/>
                <a:gd name="connsiteX11" fmla="*/ 39270 w 57389"/>
                <a:gd name="connsiteY11" fmla="*/ 74829 h 74828"/>
                <a:gd name="connsiteX12" fmla="*/ 25046 w 57389"/>
                <a:gd name="connsiteY12" fmla="*/ 72974 h 74828"/>
                <a:gd name="connsiteX13" fmla="*/ 1732 w 57389"/>
                <a:gd name="connsiteY13" fmla="*/ 62584 h 74828"/>
                <a:gd name="connsiteX14" fmla="*/ 618 w 57389"/>
                <a:gd name="connsiteY14" fmla="*/ 60296 h 74828"/>
                <a:gd name="connsiteX15" fmla="*/ 866 w 57389"/>
                <a:gd name="connsiteY15" fmla="*/ 59121 h 74828"/>
                <a:gd name="connsiteX16" fmla="*/ 2659 w 57389"/>
                <a:gd name="connsiteY16" fmla="*/ 58007 h 74828"/>
                <a:gd name="connsiteX17" fmla="*/ 4267 w 57389"/>
                <a:gd name="connsiteY17" fmla="*/ 58626 h 74828"/>
                <a:gd name="connsiteX18" fmla="*/ 15399 w 57389"/>
                <a:gd name="connsiteY18" fmla="*/ 65800 h 74828"/>
                <a:gd name="connsiteX19" fmla="*/ 25726 w 57389"/>
                <a:gd name="connsiteY19" fmla="*/ 69944 h 74828"/>
                <a:gd name="connsiteX20" fmla="*/ 33951 w 57389"/>
                <a:gd name="connsiteY20" fmla="*/ 70933 h 74828"/>
                <a:gd name="connsiteX21" fmla="*/ 44279 w 57389"/>
                <a:gd name="connsiteY21" fmla="*/ 68212 h 74828"/>
                <a:gd name="connsiteX22" fmla="*/ 48237 w 57389"/>
                <a:gd name="connsiteY22" fmla="*/ 59925 h 74828"/>
                <a:gd name="connsiteX23" fmla="*/ 45083 w 57389"/>
                <a:gd name="connsiteY23" fmla="*/ 50402 h 74828"/>
                <a:gd name="connsiteX24" fmla="*/ 36487 w 57389"/>
                <a:gd name="connsiteY24" fmla="*/ 42671 h 74828"/>
                <a:gd name="connsiteX25" fmla="*/ 25046 w 57389"/>
                <a:gd name="connsiteY25" fmla="*/ 41063 h 74828"/>
                <a:gd name="connsiteX26" fmla="*/ 19109 w 57389"/>
                <a:gd name="connsiteY26" fmla="*/ 36734 h 74828"/>
                <a:gd name="connsiteX27" fmla="*/ 22387 w 57389"/>
                <a:gd name="connsiteY27" fmla="*/ 34322 h 74828"/>
                <a:gd name="connsiteX28" fmla="*/ 25726 w 57389"/>
                <a:gd name="connsiteY28" fmla="*/ 34818 h 74828"/>
                <a:gd name="connsiteX29" fmla="*/ 36858 w 57389"/>
                <a:gd name="connsiteY29" fmla="*/ 38651 h 74828"/>
                <a:gd name="connsiteX30" fmla="*/ 45145 w 57389"/>
                <a:gd name="connsiteY30" fmla="*/ 34569 h 74828"/>
                <a:gd name="connsiteX31" fmla="*/ 48237 w 57389"/>
                <a:gd name="connsiteY31" fmla="*/ 26221 h 74828"/>
                <a:gd name="connsiteX32" fmla="*/ 44774 w 57389"/>
                <a:gd name="connsiteY32" fmla="*/ 17254 h 74828"/>
                <a:gd name="connsiteX33" fmla="*/ 36240 w 57389"/>
                <a:gd name="connsiteY33" fmla="*/ 10265 h 74828"/>
                <a:gd name="connsiteX34" fmla="*/ 25046 w 57389"/>
                <a:gd name="connsiteY34" fmla="*/ 5937 h 74828"/>
                <a:gd name="connsiteX35" fmla="*/ 20408 w 57389"/>
                <a:gd name="connsiteY35" fmla="*/ 5442 h 74828"/>
                <a:gd name="connsiteX36" fmla="*/ 9214 w 57389"/>
                <a:gd name="connsiteY36" fmla="*/ 10265 h 74828"/>
                <a:gd name="connsiteX37" fmla="*/ 6061 w 57389"/>
                <a:gd name="connsiteY37" fmla="*/ 11627 h 74828"/>
                <a:gd name="connsiteX38" fmla="*/ 2041 w 57389"/>
                <a:gd name="connsiteY38" fmla="*/ 9894 h 74828"/>
                <a:gd name="connsiteX39" fmla="*/ 0 w 57389"/>
                <a:gd name="connsiteY39" fmla="*/ 5442 h 74828"/>
                <a:gd name="connsiteX40" fmla="*/ 1113 w 57389"/>
                <a:gd name="connsiteY40" fmla="*/ 2536 h 74828"/>
                <a:gd name="connsiteX41" fmla="*/ 8844 w 57389"/>
                <a:gd name="connsiteY41" fmla="*/ 0 h 7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389" h="74828">
                  <a:moveTo>
                    <a:pt x="8844" y="0"/>
                  </a:moveTo>
                  <a:cubicBezTo>
                    <a:pt x="12678" y="0"/>
                    <a:pt x="18305" y="969"/>
                    <a:pt x="25726" y="2907"/>
                  </a:cubicBezTo>
                  <a:cubicBezTo>
                    <a:pt x="28942" y="3690"/>
                    <a:pt x="32014" y="4618"/>
                    <a:pt x="34941" y="5690"/>
                  </a:cubicBezTo>
                  <a:cubicBezTo>
                    <a:pt x="37827" y="6721"/>
                    <a:pt x="40671" y="7999"/>
                    <a:pt x="43475" y="9524"/>
                  </a:cubicBezTo>
                  <a:cubicBezTo>
                    <a:pt x="46279" y="11048"/>
                    <a:pt x="48690" y="12698"/>
                    <a:pt x="50711" y="14471"/>
                  </a:cubicBezTo>
                  <a:cubicBezTo>
                    <a:pt x="52690" y="16244"/>
                    <a:pt x="54298" y="18284"/>
                    <a:pt x="55534" y="20593"/>
                  </a:cubicBezTo>
                  <a:cubicBezTo>
                    <a:pt x="56771" y="22902"/>
                    <a:pt x="57390" y="25335"/>
                    <a:pt x="57390" y="27891"/>
                  </a:cubicBezTo>
                  <a:cubicBezTo>
                    <a:pt x="57390" y="31932"/>
                    <a:pt x="56194" y="35148"/>
                    <a:pt x="53803" y="37538"/>
                  </a:cubicBezTo>
                  <a:cubicBezTo>
                    <a:pt x="51370" y="39888"/>
                    <a:pt x="48072" y="41434"/>
                    <a:pt x="43908" y="42176"/>
                  </a:cubicBezTo>
                  <a:cubicBezTo>
                    <a:pt x="52896" y="47701"/>
                    <a:pt x="57390" y="54152"/>
                    <a:pt x="57390" y="61533"/>
                  </a:cubicBezTo>
                  <a:cubicBezTo>
                    <a:pt x="57390" y="66109"/>
                    <a:pt x="55761" y="69469"/>
                    <a:pt x="52504" y="71613"/>
                  </a:cubicBezTo>
                  <a:cubicBezTo>
                    <a:pt x="49206" y="73757"/>
                    <a:pt x="44794" y="74829"/>
                    <a:pt x="39270" y="74829"/>
                  </a:cubicBezTo>
                  <a:cubicBezTo>
                    <a:pt x="34611" y="74829"/>
                    <a:pt x="29870" y="74211"/>
                    <a:pt x="25046" y="72974"/>
                  </a:cubicBezTo>
                  <a:cubicBezTo>
                    <a:pt x="15894" y="70624"/>
                    <a:pt x="8122" y="67161"/>
                    <a:pt x="1732" y="62584"/>
                  </a:cubicBezTo>
                  <a:cubicBezTo>
                    <a:pt x="990" y="61965"/>
                    <a:pt x="618" y="61203"/>
                    <a:pt x="618" y="60296"/>
                  </a:cubicBezTo>
                  <a:cubicBezTo>
                    <a:pt x="618" y="59760"/>
                    <a:pt x="701" y="59368"/>
                    <a:pt x="866" y="59121"/>
                  </a:cubicBezTo>
                  <a:cubicBezTo>
                    <a:pt x="1319" y="58378"/>
                    <a:pt x="1917" y="58007"/>
                    <a:pt x="2659" y="58007"/>
                  </a:cubicBezTo>
                  <a:cubicBezTo>
                    <a:pt x="3195" y="58007"/>
                    <a:pt x="3731" y="58213"/>
                    <a:pt x="4267" y="58626"/>
                  </a:cubicBezTo>
                  <a:cubicBezTo>
                    <a:pt x="8266" y="61512"/>
                    <a:pt x="11977" y="63903"/>
                    <a:pt x="15399" y="65800"/>
                  </a:cubicBezTo>
                  <a:cubicBezTo>
                    <a:pt x="18821" y="67697"/>
                    <a:pt x="22263" y="69078"/>
                    <a:pt x="25726" y="69944"/>
                  </a:cubicBezTo>
                  <a:cubicBezTo>
                    <a:pt x="28695" y="70603"/>
                    <a:pt x="31437" y="70933"/>
                    <a:pt x="33951" y="70933"/>
                  </a:cubicBezTo>
                  <a:cubicBezTo>
                    <a:pt x="38198" y="70933"/>
                    <a:pt x="41640" y="70026"/>
                    <a:pt x="44279" y="68212"/>
                  </a:cubicBezTo>
                  <a:cubicBezTo>
                    <a:pt x="46918" y="66357"/>
                    <a:pt x="48237" y="63594"/>
                    <a:pt x="48237" y="59925"/>
                  </a:cubicBezTo>
                  <a:cubicBezTo>
                    <a:pt x="48237" y="56544"/>
                    <a:pt x="47186" y="53370"/>
                    <a:pt x="45083" y="50402"/>
                  </a:cubicBezTo>
                  <a:cubicBezTo>
                    <a:pt x="42939" y="47433"/>
                    <a:pt x="40074" y="44856"/>
                    <a:pt x="36487" y="42671"/>
                  </a:cubicBezTo>
                  <a:cubicBezTo>
                    <a:pt x="32570" y="42547"/>
                    <a:pt x="28757" y="42011"/>
                    <a:pt x="25046" y="41063"/>
                  </a:cubicBezTo>
                  <a:cubicBezTo>
                    <a:pt x="21088" y="40197"/>
                    <a:pt x="19109" y="38754"/>
                    <a:pt x="19109" y="36734"/>
                  </a:cubicBezTo>
                  <a:cubicBezTo>
                    <a:pt x="19109" y="35126"/>
                    <a:pt x="20202" y="34322"/>
                    <a:pt x="22387" y="34322"/>
                  </a:cubicBezTo>
                  <a:cubicBezTo>
                    <a:pt x="23129" y="34322"/>
                    <a:pt x="24242" y="34487"/>
                    <a:pt x="25726" y="34818"/>
                  </a:cubicBezTo>
                  <a:cubicBezTo>
                    <a:pt x="29643" y="35724"/>
                    <a:pt x="33354" y="37002"/>
                    <a:pt x="36858" y="38651"/>
                  </a:cubicBezTo>
                  <a:cubicBezTo>
                    <a:pt x="40280" y="38074"/>
                    <a:pt x="43042" y="36713"/>
                    <a:pt x="45145" y="34569"/>
                  </a:cubicBezTo>
                  <a:cubicBezTo>
                    <a:pt x="47206" y="32425"/>
                    <a:pt x="48237" y="29643"/>
                    <a:pt x="48237" y="26221"/>
                  </a:cubicBezTo>
                  <a:cubicBezTo>
                    <a:pt x="48237" y="23046"/>
                    <a:pt x="47083" y="20057"/>
                    <a:pt x="44774" y="17254"/>
                  </a:cubicBezTo>
                  <a:cubicBezTo>
                    <a:pt x="42465" y="14409"/>
                    <a:pt x="39620" y="12079"/>
                    <a:pt x="36240" y="10265"/>
                  </a:cubicBezTo>
                  <a:cubicBezTo>
                    <a:pt x="32818" y="8411"/>
                    <a:pt x="29086" y="6968"/>
                    <a:pt x="25046" y="5937"/>
                  </a:cubicBezTo>
                  <a:cubicBezTo>
                    <a:pt x="23686" y="5607"/>
                    <a:pt x="22140" y="5442"/>
                    <a:pt x="20408" y="5442"/>
                  </a:cubicBezTo>
                  <a:cubicBezTo>
                    <a:pt x="15790" y="5442"/>
                    <a:pt x="12059" y="7050"/>
                    <a:pt x="9214" y="10265"/>
                  </a:cubicBezTo>
                  <a:cubicBezTo>
                    <a:pt x="8307" y="11172"/>
                    <a:pt x="7256" y="11627"/>
                    <a:pt x="6061" y="11627"/>
                  </a:cubicBezTo>
                  <a:cubicBezTo>
                    <a:pt x="4659" y="11627"/>
                    <a:pt x="3319" y="11050"/>
                    <a:pt x="2041" y="9894"/>
                  </a:cubicBezTo>
                  <a:cubicBezTo>
                    <a:pt x="680" y="8533"/>
                    <a:pt x="0" y="7050"/>
                    <a:pt x="0" y="5442"/>
                  </a:cubicBezTo>
                  <a:cubicBezTo>
                    <a:pt x="0" y="4247"/>
                    <a:pt x="371" y="3278"/>
                    <a:pt x="1113" y="2536"/>
                  </a:cubicBezTo>
                  <a:cubicBezTo>
                    <a:pt x="2598" y="845"/>
                    <a:pt x="5174" y="0"/>
                    <a:pt x="8844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A931E58F-CF35-1FB7-9147-39DA5AABB913}"/>
                </a:ext>
              </a:extLst>
            </p:cNvPr>
            <p:cNvSpPr/>
            <p:nvPr/>
          </p:nvSpPr>
          <p:spPr>
            <a:xfrm>
              <a:off x="4945495" y="2789360"/>
              <a:ext cx="126653" cy="29374"/>
            </a:xfrm>
            <a:custGeom>
              <a:avLst/>
              <a:gdLst>
                <a:gd name="connsiteX0" fmla="*/ 125416 w 126653"/>
                <a:gd name="connsiteY0" fmla="*/ 29375 h 29374"/>
                <a:gd name="connsiteX1" fmla="*/ 123251 w 126653"/>
                <a:gd name="connsiteY1" fmla="*/ 27767 h 29374"/>
                <a:gd name="connsiteX2" fmla="*/ 63326 w 126653"/>
                <a:gd name="connsiteY2" fmla="*/ 7359 h 29374"/>
                <a:gd name="connsiteX3" fmla="*/ 4205 w 126653"/>
                <a:gd name="connsiteY3" fmla="*/ 26963 h 29374"/>
                <a:gd name="connsiteX4" fmla="*/ 1237 w 126653"/>
                <a:gd name="connsiteY4" fmla="*/ 29375 h 29374"/>
                <a:gd name="connsiteX5" fmla="*/ 0 w 126653"/>
                <a:gd name="connsiteY5" fmla="*/ 28138 h 29374"/>
                <a:gd name="connsiteX6" fmla="*/ 2536 w 126653"/>
                <a:gd name="connsiteY6" fmla="*/ 24242 h 29374"/>
                <a:gd name="connsiteX7" fmla="*/ 10884 w 126653"/>
                <a:gd name="connsiteY7" fmla="*/ 16512 h 29374"/>
                <a:gd name="connsiteX8" fmla="*/ 23809 w 126653"/>
                <a:gd name="connsiteY8" fmla="*/ 8349 h 29374"/>
                <a:gd name="connsiteX9" fmla="*/ 63326 w 126653"/>
                <a:gd name="connsiteY9" fmla="*/ 0 h 29374"/>
                <a:gd name="connsiteX10" fmla="*/ 101978 w 126653"/>
                <a:gd name="connsiteY10" fmla="*/ 7978 h 29374"/>
                <a:gd name="connsiteX11" fmla="*/ 115274 w 126653"/>
                <a:gd name="connsiteY11" fmla="*/ 16140 h 29374"/>
                <a:gd name="connsiteX12" fmla="*/ 123993 w 126653"/>
                <a:gd name="connsiteY12" fmla="*/ 24057 h 29374"/>
                <a:gd name="connsiteX13" fmla="*/ 126653 w 126653"/>
                <a:gd name="connsiteY13" fmla="*/ 28138 h 29374"/>
                <a:gd name="connsiteX14" fmla="*/ 125416 w 126653"/>
                <a:gd name="connsiteY14" fmla="*/ 29375 h 29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6653" h="29374">
                  <a:moveTo>
                    <a:pt x="125416" y="29375"/>
                  </a:moveTo>
                  <a:cubicBezTo>
                    <a:pt x="125003" y="29375"/>
                    <a:pt x="124282" y="28839"/>
                    <a:pt x="123251" y="27767"/>
                  </a:cubicBezTo>
                  <a:cubicBezTo>
                    <a:pt x="109399" y="14161"/>
                    <a:pt x="89424" y="7359"/>
                    <a:pt x="63326" y="7359"/>
                  </a:cubicBezTo>
                  <a:cubicBezTo>
                    <a:pt x="37147" y="7359"/>
                    <a:pt x="17440" y="13893"/>
                    <a:pt x="4205" y="26963"/>
                  </a:cubicBezTo>
                  <a:cubicBezTo>
                    <a:pt x="2680" y="28571"/>
                    <a:pt x="1690" y="29375"/>
                    <a:pt x="1237" y="29375"/>
                  </a:cubicBezTo>
                  <a:cubicBezTo>
                    <a:pt x="412" y="29375"/>
                    <a:pt x="0" y="28963"/>
                    <a:pt x="0" y="28138"/>
                  </a:cubicBezTo>
                  <a:cubicBezTo>
                    <a:pt x="0" y="27561"/>
                    <a:pt x="845" y="26263"/>
                    <a:pt x="2536" y="24242"/>
                  </a:cubicBezTo>
                  <a:cubicBezTo>
                    <a:pt x="4226" y="22181"/>
                    <a:pt x="7009" y="19604"/>
                    <a:pt x="10884" y="16512"/>
                  </a:cubicBezTo>
                  <a:cubicBezTo>
                    <a:pt x="14760" y="13378"/>
                    <a:pt x="19068" y="10658"/>
                    <a:pt x="23809" y="8349"/>
                  </a:cubicBezTo>
                  <a:cubicBezTo>
                    <a:pt x="35312" y="2783"/>
                    <a:pt x="48484" y="0"/>
                    <a:pt x="63326" y="0"/>
                  </a:cubicBezTo>
                  <a:cubicBezTo>
                    <a:pt x="77591" y="0"/>
                    <a:pt x="90475" y="2659"/>
                    <a:pt x="101978" y="7978"/>
                  </a:cubicBezTo>
                  <a:cubicBezTo>
                    <a:pt x="106801" y="10244"/>
                    <a:pt x="111233" y="12965"/>
                    <a:pt x="115274" y="16140"/>
                  </a:cubicBezTo>
                  <a:cubicBezTo>
                    <a:pt x="119315" y="19315"/>
                    <a:pt x="122220" y="21954"/>
                    <a:pt x="123993" y="24057"/>
                  </a:cubicBezTo>
                  <a:cubicBezTo>
                    <a:pt x="125766" y="26160"/>
                    <a:pt x="126653" y="27520"/>
                    <a:pt x="126653" y="28138"/>
                  </a:cubicBezTo>
                  <a:cubicBezTo>
                    <a:pt x="126653" y="28963"/>
                    <a:pt x="126241" y="29375"/>
                    <a:pt x="125416" y="29375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913C4E4E-615B-DED8-D9E3-33CD35B8C180}"/>
                </a:ext>
              </a:extLst>
            </p:cNvPr>
            <p:cNvSpPr/>
            <p:nvPr/>
          </p:nvSpPr>
          <p:spPr>
            <a:xfrm>
              <a:off x="5027064" y="2755261"/>
              <a:ext cx="37847" cy="14842"/>
            </a:xfrm>
            <a:custGeom>
              <a:avLst/>
              <a:gdLst>
                <a:gd name="connsiteX0" fmla="*/ 11379 w 37847"/>
                <a:gd name="connsiteY0" fmla="*/ 13050 h 14842"/>
                <a:gd name="connsiteX1" fmla="*/ 6679 w 37847"/>
                <a:gd name="connsiteY1" fmla="*/ 14842 h 14842"/>
                <a:gd name="connsiteX2" fmla="*/ 2041 w 37847"/>
                <a:gd name="connsiteY2" fmla="*/ 13110 h 14842"/>
                <a:gd name="connsiteX3" fmla="*/ 0 w 37847"/>
                <a:gd name="connsiteY3" fmla="*/ 8102 h 14842"/>
                <a:gd name="connsiteX4" fmla="*/ 3649 w 37847"/>
                <a:gd name="connsiteY4" fmla="*/ 2165 h 14842"/>
                <a:gd name="connsiteX5" fmla="*/ 13296 w 37847"/>
                <a:gd name="connsiteY5" fmla="*/ 0 h 14842"/>
                <a:gd name="connsiteX6" fmla="*/ 25912 w 37847"/>
                <a:gd name="connsiteY6" fmla="*/ 2660 h 14842"/>
                <a:gd name="connsiteX7" fmla="*/ 34941 w 37847"/>
                <a:gd name="connsiteY7" fmla="*/ 7917 h 14842"/>
                <a:gd name="connsiteX8" fmla="*/ 37848 w 37847"/>
                <a:gd name="connsiteY8" fmla="*/ 11565 h 14842"/>
                <a:gd name="connsiteX9" fmla="*/ 36487 w 37847"/>
                <a:gd name="connsiteY9" fmla="*/ 12801 h 14842"/>
                <a:gd name="connsiteX10" fmla="*/ 35065 w 37847"/>
                <a:gd name="connsiteY10" fmla="*/ 11935 h 14842"/>
                <a:gd name="connsiteX11" fmla="*/ 13296 w 37847"/>
                <a:gd name="connsiteY11" fmla="*/ 2783 h 14842"/>
                <a:gd name="connsiteX12" fmla="*/ 11379 w 37847"/>
                <a:gd name="connsiteY12" fmla="*/ 3031 h 14842"/>
                <a:gd name="connsiteX13" fmla="*/ 11626 w 37847"/>
                <a:gd name="connsiteY13" fmla="*/ 3340 h 14842"/>
                <a:gd name="connsiteX14" fmla="*/ 13420 w 37847"/>
                <a:gd name="connsiteY14" fmla="*/ 8102 h 14842"/>
                <a:gd name="connsiteX15" fmla="*/ 11379 w 37847"/>
                <a:gd name="connsiteY15" fmla="*/ 13050 h 1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847" h="14842">
                  <a:moveTo>
                    <a:pt x="11379" y="13050"/>
                  </a:moveTo>
                  <a:cubicBezTo>
                    <a:pt x="10018" y="14244"/>
                    <a:pt x="8452" y="14842"/>
                    <a:pt x="6679" y="14842"/>
                  </a:cubicBezTo>
                  <a:cubicBezTo>
                    <a:pt x="4906" y="14842"/>
                    <a:pt x="3360" y="14265"/>
                    <a:pt x="2041" y="13110"/>
                  </a:cubicBezTo>
                  <a:cubicBezTo>
                    <a:pt x="680" y="11916"/>
                    <a:pt x="0" y="10246"/>
                    <a:pt x="0" y="8102"/>
                  </a:cubicBezTo>
                  <a:cubicBezTo>
                    <a:pt x="0" y="5587"/>
                    <a:pt x="1216" y="3608"/>
                    <a:pt x="3649" y="2165"/>
                  </a:cubicBezTo>
                  <a:cubicBezTo>
                    <a:pt x="6040" y="722"/>
                    <a:pt x="9256" y="0"/>
                    <a:pt x="13296" y="0"/>
                  </a:cubicBezTo>
                  <a:cubicBezTo>
                    <a:pt x="17666" y="0"/>
                    <a:pt x="21872" y="887"/>
                    <a:pt x="25912" y="2660"/>
                  </a:cubicBezTo>
                  <a:cubicBezTo>
                    <a:pt x="29993" y="4433"/>
                    <a:pt x="33003" y="6185"/>
                    <a:pt x="34941" y="7917"/>
                  </a:cubicBezTo>
                  <a:cubicBezTo>
                    <a:pt x="36879" y="9648"/>
                    <a:pt x="37848" y="10863"/>
                    <a:pt x="37848" y="11565"/>
                  </a:cubicBezTo>
                  <a:cubicBezTo>
                    <a:pt x="37848" y="12390"/>
                    <a:pt x="37394" y="12801"/>
                    <a:pt x="36487" y="12801"/>
                  </a:cubicBezTo>
                  <a:cubicBezTo>
                    <a:pt x="36157" y="12801"/>
                    <a:pt x="35683" y="12512"/>
                    <a:pt x="35065" y="11935"/>
                  </a:cubicBezTo>
                  <a:cubicBezTo>
                    <a:pt x="28551" y="5875"/>
                    <a:pt x="21294" y="2824"/>
                    <a:pt x="13296" y="2783"/>
                  </a:cubicBezTo>
                  <a:cubicBezTo>
                    <a:pt x="12018" y="2783"/>
                    <a:pt x="11379" y="2866"/>
                    <a:pt x="11379" y="3031"/>
                  </a:cubicBezTo>
                  <a:lnTo>
                    <a:pt x="11626" y="3340"/>
                  </a:lnTo>
                  <a:cubicBezTo>
                    <a:pt x="12822" y="4783"/>
                    <a:pt x="13420" y="6371"/>
                    <a:pt x="13420" y="8102"/>
                  </a:cubicBezTo>
                  <a:cubicBezTo>
                    <a:pt x="13420" y="10205"/>
                    <a:pt x="12740" y="11854"/>
                    <a:pt x="11379" y="1305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2142BB70-C496-A6DA-D968-B64170929532}"/>
                </a:ext>
              </a:extLst>
            </p:cNvPr>
            <p:cNvSpPr/>
            <p:nvPr/>
          </p:nvSpPr>
          <p:spPr>
            <a:xfrm>
              <a:off x="4954338" y="2625311"/>
              <a:ext cx="86146" cy="89989"/>
            </a:xfrm>
            <a:custGeom>
              <a:avLst/>
              <a:gdLst>
                <a:gd name="connsiteX0" fmla="*/ 3463 w 86146"/>
                <a:gd name="connsiteY0" fmla="*/ 71 h 89989"/>
                <a:gd name="connsiteX1" fmla="*/ 25355 w 86146"/>
                <a:gd name="connsiteY1" fmla="*/ 2607 h 89989"/>
                <a:gd name="connsiteX2" fmla="*/ 27953 w 86146"/>
                <a:gd name="connsiteY2" fmla="*/ 3102 h 89989"/>
                <a:gd name="connsiteX3" fmla="*/ 28509 w 86146"/>
                <a:gd name="connsiteY3" fmla="*/ 4399 h 89989"/>
                <a:gd name="connsiteX4" fmla="*/ 27025 w 86146"/>
                <a:gd name="connsiteY4" fmla="*/ 5885 h 89989"/>
                <a:gd name="connsiteX5" fmla="*/ 24737 w 86146"/>
                <a:gd name="connsiteY5" fmla="*/ 5636 h 89989"/>
                <a:gd name="connsiteX6" fmla="*/ 17872 w 86146"/>
                <a:gd name="connsiteY6" fmla="*/ 5265 h 89989"/>
                <a:gd name="connsiteX7" fmla="*/ 11564 w 86146"/>
                <a:gd name="connsiteY7" fmla="*/ 6007 h 89989"/>
                <a:gd name="connsiteX8" fmla="*/ 7297 w 86146"/>
                <a:gd name="connsiteY8" fmla="*/ 8667 h 89989"/>
                <a:gd name="connsiteX9" fmla="*/ 4762 w 86146"/>
                <a:gd name="connsiteY9" fmla="*/ 14294 h 89989"/>
                <a:gd name="connsiteX10" fmla="*/ 3958 w 86146"/>
                <a:gd name="connsiteY10" fmla="*/ 23757 h 89989"/>
                <a:gd name="connsiteX11" fmla="*/ 3958 w 86146"/>
                <a:gd name="connsiteY11" fmla="*/ 40454 h 89989"/>
                <a:gd name="connsiteX12" fmla="*/ 4700 w 86146"/>
                <a:gd name="connsiteY12" fmla="*/ 45525 h 89989"/>
                <a:gd name="connsiteX13" fmla="*/ 8905 w 86146"/>
                <a:gd name="connsiteY13" fmla="*/ 47319 h 89989"/>
                <a:gd name="connsiteX14" fmla="*/ 41063 w 86146"/>
                <a:gd name="connsiteY14" fmla="*/ 55419 h 89989"/>
                <a:gd name="connsiteX15" fmla="*/ 41063 w 86146"/>
                <a:gd name="connsiteY15" fmla="*/ 43917 h 89989"/>
                <a:gd name="connsiteX16" fmla="*/ 38713 w 86146"/>
                <a:gd name="connsiteY16" fmla="*/ 32723 h 89989"/>
                <a:gd name="connsiteX17" fmla="*/ 28880 w 86146"/>
                <a:gd name="connsiteY17" fmla="*/ 27590 h 89989"/>
                <a:gd name="connsiteX18" fmla="*/ 27272 w 86146"/>
                <a:gd name="connsiteY18" fmla="*/ 27157 h 89989"/>
                <a:gd name="connsiteX19" fmla="*/ 26530 w 86146"/>
                <a:gd name="connsiteY19" fmla="*/ 26662 h 89989"/>
                <a:gd name="connsiteX20" fmla="*/ 26221 w 86146"/>
                <a:gd name="connsiteY20" fmla="*/ 25674 h 89989"/>
                <a:gd name="connsiteX21" fmla="*/ 26592 w 86146"/>
                <a:gd name="connsiteY21" fmla="*/ 24746 h 89989"/>
                <a:gd name="connsiteX22" fmla="*/ 27272 w 86146"/>
                <a:gd name="connsiteY22" fmla="*/ 24250 h 89989"/>
                <a:gd name="connsiteX23" fmla="*/ 27643 w 86146"/>
                <a:gd name="connsiteY23" fmla="*/ 24128 h 89989"/>
                <a:gd name="connsiteX24" fmla="*/ 29684 w 86146"/>
                <a:gd name="connsiteY24" fmla="*/ 24499 h 89989"/>
                <a:gd name="connsiteX25" fmla="*/ 57142 w 86146"/>
                <a:gd name="connsiteY25" fmla="*/ 31486 h 89989"/>
                <a:gd name="connsiteX26" fmla="*/ 59430 w 86146"/>
                <a:gd name="connsiteY26" fmla="*/ 32290 h 89989"/>
                <a:gd name="connsiteX27" fmla="*/ 59801 w 86146"/>
                <a:gd name="connsiteY27" fmla="*/ 33404 h 89989"/>
                <a:gd name="connsiteX28" fmla="*/ 59368 w 86146"/>
                <a:gd name="connsiteY28" fmla="*/ 34455 h 89989"/>
                <a:gd name="connsiteX29" fmla="*/ 58255 w 86146"/>
                <a:gd name="connsiteY29" fmla="*/ 34888 h 89989"/>
                <a:gd name="connsiteX30" fmla="*/ 56895 w 86146"/>
                <a:gd name="connsiteY30" fmla="*/ 34517 h 89989"/>
                <a:gd name="connsiteX31" fmla="*/ 50711 w 86146"/>
                <a:gd name="connsiteY31" fmla="*/ 33651 h 89989"/>
                <a:gd name="connsiteX32" fmla="*/ 48237 w 86146"/>
                <a:gd name="connsiteY32" fmla="*/ 33960 h 89989"/>
                <a:gd name="connsiteX33" fmla="*/ 46505 w 86146"/>
                <a:gd name="connsiteY33" fmla="*/ 35321 h 89989"/>
                <a:gd name="connsiteX34" fmla="*/ 45330 w 86146"/>
                <a:gd name="connsiteY34" fmla="*/ 38537 h 89989"/>
                <a:gd name="connsiteX35" fmla="*/ 44959 w 86146"/>
                <a:gd name="connsiteY35" fmla="*/ 44165 h 89989"/>
                <a:gd name="connsiteX36" fmla="*/ 44959 w 86146"/>
                <a:gd name="connsiteY36" fmla="*/ 56409 h 89989"/>
                <a:gd name="connsiteX37" fmla="*/ 76499 w 86146"/>
                <a:gd name="connsiteY37" fmla="*/ 64263 h 89989"/>
                <a:gd name="connsiteX38" fmla="*/ 79405 w 86146"/>
                <a:gd name="connsiteY38" fmla="*/ 64820 h 89989"/>
                <a:gd name="connsiteX39" fmla="*/ 81199 w 86146"/>
                <a:gd name="connsiteY39" fmla="*/ 64139 h 89989"/>
                <a:gd name="connsiteX40" fmla="*/ 81941 w 86146"/>
                <a:gd name="connsiteY40" fmla="*/ 60738 h 89989"/>
                <a:gd name="connsiteX41" fmla="*/ 82250 w 86146"/>
                <a:gd name="connsiteY41" fmla="*/ 54182 h 89989"/>
                <a:gd name="connsiteX42" fmla="*/ 82374 w 86146"/>
                <a:gd name="connsiteY42" fmla="*/ 50595 h 89989"/>
                <a:gd name="connsiteX43" fmla="*/ 83734 w 86146"/>
                <a:gd name="connsiteY43" fmla="*/ 49853 h 89989"/>
                <a:gd name="connsiteX44" fmla="*/ 85466 w 86146"/>
                <a:gd name="connsiteY44" fmla="*/ 50348 h 89989"/>
                <a:gd name="connsiteX45" fmla="*/ 86084 w 86146"/>
                <a:gd name="connsiteY45" fmla="*/ 51276 h 89989"/>
                <a:gd name="connsiteX46" fmla="*/ 86146 w 86146"/>
                <a:gd name="connsiteY46" fmla="*/ 52513 h 89989"/>
                <a:gd name="connsiteX47" fmla="*/ 85775 w 86146"/>
                <a:gd name="connsiteY47" fmla="*/ 71374 h 89989"/>
                <a:gd name="connsiteX48" fmla="*/ 86146 w 86146"/>
                <a:gd name="connsiteY48" fmla="*/ 88072 h 89989"/>
                <a:gd name="connsiteX49" fmla="*/ 84600 w 86146"/>
                <a:gd name="connsiteY49" fmla="*/ 89990 h 89989"/>
                <a:gd name="connsiteX50" fmla="*/ 82930 w 86146"/>
                <a:gd name="connsiteY50" fmla="*/ 89495 h 89989"/>
                <a:gd name="connsiteX51" fmla="*/ 82312 w 86146"/>
                <a:gd name="connsiteY51" fmla="*/ 88443 h 89989"/>
                <a:gd name="connsiteX52" fmla="*/ 82250 w 86146"/>
                <a:gd name="connsiteY52" fmla="*/ 86464 h 89989"/>
                <a:gd name="connsiteX53" fmla="*/ 82065 w 86146"/>
                <a:gd name="connsiteY53" fmla="*/ 81517 h 89989"/>
                <a:gd name="connsiteX54" fmla="*/ 81632 w 86146"/>
                <a:gd name="connsiteY54" fmla="*/ 78486 h 89989"/>
                <a:gd name="connsiteX55" fmla="*/ 80457 w 86146"/>
                <a:gd name="connsiteY55" fmla="*/ 76631 h 89989"/>
                <a:gd name="connsiteX56" fmla="*/ 78849 w 86146"/>
                <a:gd name="connsiteY56" fmla="*/ 75642 h 89989"/>
                <a:gd name="connsiteX57" fmla="*/ 76251 w 86146"/>
                <a:gd name="connsiteY57" fmla="*/ 74899 h 89989"/>
                <a:gd name="connsiteX58" fmla="*/ 9276 w 86146"/>
                <a:gd name="connsiteY58" fmla="*/ 58202 h 89989"/>
                <a:gd name="connsiteX59" fmla="*/ 6246 w 86146"/>
                <a:gd name="connsiteY59" fmla="*/ 57584 h 89989"/>
                <a:gd name="connsiteX60" fmla="*/ 4947 w 86146"/>
                <a:gd name="connsiteY60" fmla="*/ 58140 h 89989"/>
                <a:gd name="connsiteX61" fmla="*/ 4267 w 86146"/>
                <a:gd name="connsiteY61" fmla="*/ 59996 h 89989"/>
                <a:gd name="connsiteX62" fmla="*/ 4020 w 86146"/>
                <a:gd name="connsiteY62" fmla="*/ 62470 h 89989"/>
                <a:gd name="connsiteX63" fmla="*/ 3958 w 86146"/>
                <a:gd name="connsiteY63" fmla="*/ 65809 h 89989"/>
                <a:gd name="connsiteX64" fmla="*/ 3896 w 86146"/>
                <a:gd name="connsiteY64" fmla="*/ 67912 h 89989"/>
                <a:gd name="connsiteX65" fmla="*/ 3525 w 86146"/>
                <a:gd name="connsiteY65" fmla="*/ 68900 h 89989"/>
                <a:gd name="connsiteX66" fmla="*/ 2536 w 86146"/>
                <a:gd name="connsiteY66" fmla="*/ 69334 h 89989"/>
                <a:gd name="connsiteX67" fmla="*/ 433 w 86146"/>
                <a:gd name="connsiteY67" fmla="*/ 68592 h 89989"/>
                <a:gd name="connsiteX68" fmla="*/ 0 w 86146"/>
                <a:gd name="connsiteY68" fmla="*/ 65562 h 89989"/>
                <a:gd name="connsiteX69" fmla="*/ 0 w 86146"/>
                <a:gd name="connsiteY69" fmla="*/ 3473 h 89989"/>
                <a:gd name="connsiteX70" fmla="*/ 557 w 86146"/>
                <a:gd name="connsiteY70" fmla="*/ 442 h 89989"/>
                <a:gd name="connsiteX71" fmla="*/ 3463 w 86146"/>
                <a:gd name="connsiteY71" fmla="*/ 71 h 8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86146" h="89989">
                  <a:moveTo>
                    <a:pt x="3463" y="71"/>
                  </a:moveTo>
                  <a:lnTo>
                    <a:pt x="25355" y="2607"/>
                  </a:lnTo>
                  <a:cubicBezTo>
                    <a:pt x="26675" y="2729"/>
                    <a:pt x="27540" y="2894"/>
                    <a:pt x="27953" y="3102"/>
                  </a:cubicBezTo>
                  <a:cubicBezTo>
                    <a:pt x="28324" y="3308"/>
                    <a:pt x="28509" y="3741"/>
                    <a:pt x="28509" y="4399"/>
                  </a:cubicBezTo>
                  <a:cubicBezTo>
                    <a:pt x="28509" y="5390"/>
                    <a:pt x="28015" y="5885"/>
                    <a:pt x="27025" y="5885"/>
                  </a:cubicBezTo>
                  <a:cubicBezTo>
                    <a:pt x="26613" y="5885"/>
                    <a:pt x="25850" y="5801"/>
                    <a:pt x="24737" y="5636"/>
                  </a:cubicBezTo>
                  <a:cubicBezTo>
                    <a:pt x="22469" y="5390"/>
                    <a:pt x="20181" y="5265"/>
                    <a:pt x="17872" y="5265"/>
                  </a:cubicBezTo>
                  <a:cubicBezTo>
                    <a:pt x="15275" y="5265"/>
                    <a:pt x="13172" y="5512"/>
                    <a:pt x="11564" y="6007"/>
                  </a:cubicBezTo>
                  <a:cubicBezTo>
                    <a:pt x="9915" y="6462"/>
                    <a:pt x="8493" y="7349"/>
                    <a:pt x="7297" y="8667"/>
                  </a:cubicBezTo>
                  <a:cubicBezTo>
                    <a:pt x="6102" y="9986"/>
                    <a:pt x="5257" y="11862"/>
                    <a:pt x="4762" y="14294"/>
                  </a:cubicBezTo>
                  <a:cubicBezTo>
                    <a:pt x="4226" y="16727"/>
                    <a:pt x="3958" y="19881"/>
                    <a:pt x="3958" y="23757"/>
                  </a:cubicBezTo>
                  <a:lnTo>
                    <a:pt x="3958" y="40454"/>
                  </a:lnTo>
                  <a:cubicBezTo>
                    <a:pt x="3958" y="43175"/>
                    <a:pt x="4205" y="44866"/>
                    <a:pt x="4700" y="45525"/>
                  </a:cubicBezTo>
                  <a:cubicBezTo>
                    <a:pt x="5195" y="46144"/>
                    <a:pt x="6597" y="46742"/>
                    <a:pt x="8905" y="47319"/>
                  </a:cubicBezTo>
                  <a:lnTo>
                    <a:pt x="41063" y="55419"/>
                  </a:lnTo>
                  <a:lnTo>
                    <a:pt x="41063" y="43917"/>
                  </a:lnTo>
                  <a:cubicBezTo>
                    <a:pt x="41063" y="38557"/>
                    <a:pt x="40280" y="34826"/>
                    <a:pt x="38713" y="32723"/>
                  </a:cubicBezTo>
                  <a:cubicBezTo>
                    <a:pt x="37147" y="30620"/>
                    <a:pt x="33869" y="28909"/>
                    <a:pt x="28880" y="27590"/>
                  </a:cubicBezTo>
                  <a:cubicBezTo>
                    <a:pt x="28097" y="27385"/>
                    <a:pt x="27561" y="27241"/>
                    <a:pt x="27272" y="27157"/>
                  </a:cubicBezTo>
                  <a:cubicBezTo>
                    <a:pt x="26943" y="27035"/>
                    <a:pt x="26695" y="26870"/>
                    <a:pt x="26530" y="26662"/>
                  </a:cubicBezTo>
                  <a:cubicBezTo>
                    <a:pt x="26324" y="26416"/>
                    <a:pt x="26221" y="26085"/>
                    <a:pt x="26221" y="25674"/>
                  </a:cubicBezTo>
                  <a:cubicBezTo>
                    <a:pt x="26221" y="25303"/>
                    <a:pt x="26345" y="24992"/>
                    <a:pt x="26592" y="24746"/>
                  </a:cubicBezTo>
                  <a:cubicBezTo>
                    <a:pt x="26798" y="24499"/>
                    <a:pt x="27025" y="24334"/>
                    <a:pt x="27272" y="24250"/>
                  </a:cubicBezTo>
                  <a:lnTo>
                    <a:pt x="27643" y="24128"/>
                  </a:lnTo>
                  <a:cubicBezTo>
                    <a:pt x="28056" y="24128"/>
                    <a:pt x="28736" y="24252"/>
                    <a:pt x="29684" y="24499"/>
                  </a:cubicBezTo>
                  <a:lnTo>
                    <a:pt x="57142" y="31486"/>
                  </a:lnTo>
                  <a:cubicBezTo>
                    <a:pt x="58379" y="31816"/>
                    <a:pt x="59142" y="32084"/>
                    <a:pt x="59430" y="32290"/>
                  </a:cubicBezTo>
                  <a:cubicBezTo>
                    <a:pt x="59678" y="32455"/>
                    <a:pt x="59801" y="32827"/>
                    <a:pt x="59801" y="33404"/>
                  </a:cubicBezTo>
                  <a:cubicBezTo>
                    <a:pt x="59801" y="33816"/>
                    <a:pt x="59657" y="34166"/>
                    <a:pt x="59368" y="34455"/>
                  </a:cubicBezTo>
                  <a:cubicBezTo>
                    <a:pt x="59080" y="34744"/>
                    <a:pt x="58709" y="34888"/>
                    <a:pt x="58255" y="34888"/>
                  </a:cubicBezTo>
                  <a:cubicBezTo>
                    <a:pt x="57761" y="34805"/>
                    <a:pt x="57307" y="34682"/>
                    <a:pt x="56895" y="34517"/>
                  </a:cubicBezTo>
                  <a:cubicBezTo>
                    <a:pt x="54380" y="33940"/>
                    <a:pt x="52318" y="33651"/>
                    <a:pt x="50711" y="33651"/>
                  </a:cubicBezTo>
                  <a:cubicBezTo>
                    <a:pt x="49680" y="33651"/>
                    <a:pt x="48855" y="33754"/>
                    <a:pt x="48237" y="33960"/>
                  </a:cubicBezTo>
                  <a:cubicBezTo>
                    <a:pt x="47618" y="34166"/>
                    <a:pt x="47041" y="34620"/>
                    <a:pt x="46505" y="35321"/>
                  </a:cubicBezTo>
                  <a:cubicBezTo>
                    <a:pt x="45969" y="36022"/>
                    <a:pt x="45578" y="37094"/>
                    <a:pt x="45330" y="38537"/>
                  </a:cubicBezTo>
                  <a:cubicBezTo>
                    <a:pt x="45083" y="39980"/>
                    <a:pt x="44959" y="41856"/>
                    <a:pt x="44959" y="44165"/>
                  </a:cubicBezTo>
                  <a:lnTo>
                    <a:pt x="44959" y="56409"/>
                  </a:lnTo>
                  <a:lnTo>
                    <a:pt x="76499" y="64263"/>
                  </a:lnTo>
                  <a:lnTo>
                    <a:pt x="79405" y="64820"/>
                  </a:lnTo>
                  <a:cubicBezTo>
                    <a:pt x="80271" y="64820"/>
                    <a:pt x="80869" y="64593"/>
                    <a:pt x="81199" y="64139"/>
                  </a:cubicBezTo>
                  <a:cubicBezTo>
                    <a:pt x="81529" y="63644"/>
                    <a:pt x="81776" y="62511"/>
                    <a:pt x="81941" y="60738"/>
                  </a:cubicBezTo>
                  <a:cubicBezTo>
                    <a:pt x="82147" y="58099"/>
                    <a:pt x="82250" y="55914"/>
                    <a:pt x="82250" y="54182"/>
                  </a:cubicBezTo>
                  <a:cubicBezTo>
                    <a:pt x="82250" y="52038"/>
                    <a:pt x="82291" y="50842"/>
                    <a:pt x="82374" y="50595"/>
                  </a:cubicBezTo>
                  <a:cubicBezTo>
                    <a:pt x="82621" y="50100"/>
                    <a:pt x="83075" y="49853"/>
                    <a:pt x="83734" y="49853"/>
                  </a:cubicBezTo>
                  <a:cubicBezTo>
                    <a:pt x="84476" y="49853"/>
                    <a:pt x="85054" y="50018"/>
                    <a:pt x="85466" y="50348"/>
                  </a:cubicBezTo>
                  <a:cubicBezTo>
                    <a:pt x="85837" y="50678"/>
                    <a:pt x="86043" y="50987"/>
                    <a:pt x="86084" y="51276"/>
                  </a:cubicBezTo>
                  <a:cubicBezTo>
                    <a:pt x="86126" y="51566"/>
                    <a:pt x="86146" y="51977"/>
                    <a:pt x="86146" y="52513"/>
                  </a:cubicBezTo>
                  <a:lnTo>
                    <a:pt x="85775" y="71374"/>
                  </a:lnTo>
                  <a:lnTo>
                    <a:pt x="86146" y="88072"/>
                  </a:lnTo>
                  <a:cubicBezTo>
                    <a:pt x="86146" y="89351"/>
                    <a:pt x="85631" y="89990"/>
                    <a:pt x="84600" y="89990"/>
                  </a:cubicBezTo>
                  <a:cubicBezTo>
                    <a:pt x="83817" y="89990"/>
                    <a:pt x="83260" y="89825"/>
                    <a:pt x="82930" y="89495"/>
                  </a:cubicBezTo>
                  <a:cubicBezTo>
                    <a:pt x="82559" y="89165"/>
                    <a:pt x="82353" y="88814"/>
                    <a:pt x="82312" y="88443"/>
                  </a:cubicBezTo>
                  <a:cubicBezTo>
                    <a:pt x="82271" y="88072"/>
                    <a:pt x="82250" y="87413"/>
                    <a:pt x="82250" y="86464"/>
                  </a:cubicBezTo>
                  <a:cubicBezTo>
                    <a:pt x="82250" y="84403"/>
                    <a:pt x="82188" y="82754"/>
                    <a:pt x="82065" y="81517"/>
                  </a:cubicBezTo>
                  <a:cubicBezTo>
                    <a:pt x="81941" y="80280"/>
                    <a:pt x="81797" y="79269"/>
                    <a:pt x="81632" y="78486"/>
                  </a:cubicBezTo>
                  <a:cubicBezTo>
                    <a:pt x="81426" y="77662"/>
                    <a:pt x="81034" y="77044"/>
                    <a:pt x="80457" y="76631"/>
                  </a:cubicBezTo>
                  <a:cubicBezTo>
                    <a:pt x="79879" y="76178"/>
                    <a:pt x="79343" y="75848"/>
                    <a:pt x="78849" y="75642"/>
                  </a:cubicBezTo>
                  <a:cubicBezTo>
                    <a:pt x="78313" y="75435"/>
                    <a:pt x="77447" y="75188"/>
                    <a:pt x="76251" y="74899"/>
                  </a:cubicBezTo>
                  <a:lnTo>
                    <a:pt x="9276" y="58202"/>
                  </a:lnTo>
                  <a:cubicBezTo>
                    <a:pt x="7751" y="57790"/>
                    <a:pt x="6741" y="57584"/>
                    <a:pt x="6246" y="57584"/>
                  </a:cubicBezTo>
                  <a:cubicBezTo>
                    <a:pt x="5710" y="57584"/>
                    <a:pt x="5277" y="57769"/>
                    <a:pt x="4947" y="58140"/>
                  </a:cubicBezTo>
                  <a:cubicBezTo>
                    <a:pt x="4618" y="58470"/>
                    <a:pt x="4391" y="59089"/>
                    <a:pt x="4267" y="59996"/>
                  </a:cubicBezTo>
                  <a:cubicBezTo>
                    <a:pt x="4102" y="60903"/>
                    <a:pt x="4020" y="61727"/>
                    <a:pt x="4020" y="62470"/>
                  </a:cubicBezTo>
                  <a:cubicBezTo>
                    <a:pt x="3979" y="63171"/>
                    <a:pt x="3958" y="64284"/>
                    <a:pt x="3958" y="65809"/>
                  </a:cubicBezTo>
                  <a:cubicBezTo>
                    <a:pt x="3958" y="66799"/>
                    <a:pt x="3937" y="67500"/>
                    <a:pt x="3896" y="67912"/>
                  </a:cubicBezTo>
                  <a:cubicBezTo>
                    <a:pt x="3855" y="68283"/>
                    <a:pt x="3731" y="68613"/>
                    <a:pt x="3525" y="68900"/>
                  </a:cubicBezTo>
                  <a:cubicBezTo>
                    <a:pt x="3319" y="69190"/>
                    <a:pt x="2989" y="69334"/>
                    <a:pt x="2536" y="69334"/>
                  </a:cubicBezTo>
                  <a:cubicBezTo>
                    <a:pt x="1381" y="69334"/>
                    <a:pt x="680" y="69087"/>
                    <a:pt x="433" y="68592"/>
                  </a:cubicBezTo>
                  <a:cubicBezTo>
                    <a:pt x="144" y="68056"/>
                    <a:pt x="0" y="67046"/>
                    <a:pt x="0" y="65562"/>
                  </a:cubicBezTo>
                  <a:lnTo>
                    <a:pt x="0" y="3473"/>
                  </a:lnTo>
                  <a:cubicBezTo>
                    <a:pt x="0" y="1824"/>
                    <a:pt x="185" y="813"/>
                    <a:pt x="557" y="442"/>
                  </a:cubicBezTo>
                  <a:cubicBezTo>
                    <a:pt x="886" y="30"/>
                    <a:pt x="1855" y="-94"/>
                    <a:pt x="3463" y="71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1D757CB6-5FA3-56D4-8B28-665D3F233829}"/>
                </a:ext>
              </a:extLst>
            </p:cNvPr>
            <p:cNvSpPr/>
            <p:nvPr/>
          </p:nvSpPr>
          <p:spPr>
            <a:xfrm>
              <a:off x="4945495" y="2581497"/>
              <a:ext cx="126653" cy="29375"/>
            </a:xfrm>
            <a:custGeom>
              <a:avLst/>
              <a:gdLst>
                <a:gd name="connsiteX0" fmla="*/ 63326 w 126653"/>
                <a:gd name="connsiteY0" fmla="*/ 29376 h 29375"/>
                <a:gd name="connsiteX1" fmla="*/ 24675 w 126653"/>
                <a:gd name="connsiteY1" fmla="*/ 21398 h 29375"/>
                <a:gd name="connsiteX2" fmla="*/ 11379 w 126653"/>
                <a:gd name="connsiteY2" fmla="*/ 13234 h 29375"/>
                <a:gd name="connsiteX3" fmla="*/ 2659 w 126653"/>
                <a:gd name="connsiteY3" fmla="*/ 5319 h 29375"/>
                <a:gd name="connsiteX4" fmla="*/ 0 w 126653"/>
                <a:gd name="connsiteY4" fmla="*/ 1299 h 29375"/>
                <a:gd name="connsiteX5" fmla="*/ 1237 w 126653"/>
                <a:gd name="connsiteY5" fmla="*/ 0 h 29375"/>
                <a:gd name="connsiteX6" fmla="*/ 3401 w 126653"/>
                <a:gd name="connsiteY6" fmla="*/ 1670 h 29375"/>
                <a:gd name="connsiteX7" fmla="*/ 63326 w 126653"/>
                <a:gd name="connsiteY7" fmla="*/ 22016 h 29375"/>
                <a:gd name="connsiteX8" fmla="*/ 122571 w 126653"/>
                <a:gd name="connsiteY8" fmla="*/ 2165 h 29375"/>
                <a:gd name="connsiteX9" fmla="*/ 125416 w 126653"/>
                <a:gd name="connsiteY9" fmla="*/ 0 h 29375"/>
                <a:gd name="connsiteX10" fmla="*/ 126653 w 126653"/>
                <a:gd name="connsiteY10" fmla="*/ 1299 h 29375"/>
                <a:gd name="connsiteX11" fmla="*/ 124117 w 126653"/>
                <a:gd name="connsiteY11" fmla="*/ 5195 h 29375"/>
                <a:gd name="connsiteX12" fmla="*/ 115769 w 126653"/>
                <a:gd name="connsiteY12" fmla="*/ 12926 h 29375"/>
                <a:gd name="connsiteX13" fmla="*/ 102844 w 126653"/>
                <a:gd name="connsiteY13" fmla="*/ 21027 h 29375"/>
                <a:gd name="connsiteX14" fmla="*/ 63326 w 126653"/>
                <a:gd name="connsiteY14" fmla="*/ 29376 h 2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6653" h="29375">
                  <a:moveTo>
                    <a:pt x="63326" y="29376"/>
                  </a:moveTo>
                  <a:cubicBezTo>
                    <a:pt x="49062" y="29376"/>
                    <a:pt x="36178" y="26717"/>
                    <a:pt x="24675" y="21398"/>
                  </a:cubicBezTo>
                  <a:cubicBezTo>
                    <a:pt x="19851" y="19130"/>
                    <a:pt x="15419" y="16409"/>
                    <a:pt x="11379" y="13234"/>
                  </a:cubicBezTo>
                  <a:cubicBezTo>
                    <a:pt x="7339" y="10060"/>
                    <a:pt x="4432" y="7422"/>
                    <a:pt x="2659" y="5319"/>
                  </a:cubicBezTo>
                  <a:cubicBezTo>
                    <a:pt x="886" y="3216"/>
                    <a:pt x="0" y="1876"/>
                    <a:pt x="0" y="1299"/>
                  </a:cubicBezTo>
                  <a:cubicBezTo>
                    <a:pt x="0" y="474"/>
                    <a:pt x="412" y="41"/>
                    <a:pt x="1237" y="0"/>
                  </a:cubicBezTo>
                  <a:cubicBezTo>
                    <a:pt x="1649" y="0"/>
                    <a:pt x="2371" y="557"/>
                    <a:pt x="3401" y="1670"/>
                  </a:cubicBezTo>
                  <a:cubicBezTo>
                    <a:pt x="17254" y="15275"/>
                    <a:pt x="37229" y="22057"/>
                    <a:pt x="63326" y="22016"/>
                  </a:cubicBezTo>
                  <a:cubicBezTo>
                    <a:pt x="89506" y="22016"/>
                    <a:pt x="109255" y="15399"/>
                    <a:pt x="122571" y="2165"/>
                  </a:cubicBezTo>
                  <a:cubicBezTo>
                    <a:pt x="124014" y="722"/>
                    <a:pt x="124962" y="0"/>
                    <a:pt x="125416" y="0"/>
                  </a:cubicBezTo>
                  <a:cubicBezTo>
                    <a:pt x="126241" y="0"/>
                    <a:pt x="126653" y="433"/>
                    <a:pt x="126653" y="1299"/>
                  </a:cubicBezTo>
                  <a:cubicBezTo>
                    <a:pt x="126653" y="1876"/>
                    <a:pt x="125808" y="3175"/>
                    <a:pt x="124117" y="5195"/>
                  </a:cubicBezTo>
                  <a:cubicBezTo>
                    <a:pt x="122426" y="7216"/>
                    <a:pt x="119643" y="9793"/>
                    <a:pt x="115769" y="12926"/>
                  </a:cubicBezTo>
                  <a:cubicBezTo>
                    <a:pt x="111893" y="16058"/>
                    <a:pt x="107585" y="18759"/>
                    <a:pt x="102844" y="21027"/>
                  </a:cubicBezTo>
                  <a:cubicBezTo>
                    <a:pt x="91341" y="26593"/>
                    <a:pt x="78168" y="29376"/>
                    <a:pt x="63326" y="29376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274E5DEF-E929-3E16-4D2D-36F3CB7C4C4D}"/>
                </a:ext>
              </a:extLst>
            </p:cNvPr>
            <p:cNvSpPr/>
            <p:nvPr/>
          </p:nvSpPr>
          <p:spPr>
            <a:xfrm>
              <a:off x="4984517" y="2499579"/>
              <a:ext cx="57389" cy="74829"/>
            </a:xfrm>
            <a:custGeom>
              <a:avLst/>
              <a:gdLst>
                <a:gd name="connsiteX0" fmla="*/ 8844 w 57389"/>
                <a:gd name="connsiteY0" fmla="*/ 0 h 74829"/>
                <a:gd name="connsiteX1" fmla="*/ 25726 w 57389"/>
                <a:gd name="connsiteY1" fmla="*/ 2907 h 74829"/>
                <a:gd name="connsiteX2" fmla="*/ 34941 w 57389"/>
                <a:gd name="connsiteY2" fmla="*/ 5690 h 74829"/>
                <a:gd name="connsiteX3" fmla="*/ 43475 w 57389"/>
                <a:gd name="connsiteY3" fmla="*/ 9524 h 74829"/>
                <a:gd name="connsiteX4" fmla="*/ 50711 w 57389"/>
                <a:gd name="connsiteY4" fmla="*/ 14471 h 74829"/>
                <a:gd name="connsiteX5" fmla="*/ 55534 w 57389"/>
                <a:gd name="connsiteY5" fmla="*/ 20594 h 74829"/>
                <a:gd name="connsiteX6" fmla="*/ 57390 w 57389"/>
                <a:gd name="connsiteY6" fmla="*/ 27891 h 74829"/>
                <a:gd name="connsiteX7" fmla="*/ 53803 w 57389"/>
                <a:gd name="connsiteY7" fmla="*/ 37538 h 74829"/>
                <a:gd name="connsiteX8" fmla="*/ 43908 w 57389"/>
                <a:gd name="connsiteY8" fmla="*/ 42176 h 74829"/>
                <a:gd name="connsiteX9" fmla="*/ 57390 w 57389"/>
                <a:gd name="connsiteY9" fmla="*/ 61533 h 74829"/>
                <a:gd name="connsiteX10" fmla="*/ 52504 w 57389"/>
                <a:gd name="connsiteY10" fmla="*/ 71614 h 74829"/>
                <a:gd name="connsiteX11" fmla="*/ 39270 w 57389"/>
                <a:gd name="connsiteY11" fmla="*/ 74830 h 74829"/>
                <a:gd name="connsiteX12" fmla="*/ 25046 w 57389"/>
                <a:gd name="connsiteY12" fmla="*/ 72974 h 74829"/>
                <a:gd name="connsiteX13" fmla="*/ 1732 w 57389"/>
                <a:gd name="connsiteY13" fmla="*/ 62584 h 74829"/>
                <a:gd name="connsiteX14" fmla="*/ 618 w 57389"/>
                <a:gd name="connsiteY14" fmla="*/ 60296 h 74829"/>
                <a:gd name="connsiteX15" fmla="*/ 866 w 57389"/>
                <a:gd name="connsiteY15" fmla="*/ 59121 h 74829"/>
                <a:gd name="connsiteX16" fmla="*/ 2659 w 57389"/>
                <a:gd name="connsiteY16" fmla="*/ 58009 h 74829"/>
                <a:gd name="connsiteX17" fmla="*/ 4267 w 57389"/>
                <a:gd name="connsiteY17" fmla="*/ 58626 h 74829"/>
                <a:gd name="connsiteX18" fmla="*/ 15399 w 57389"/>
                <a:gd name="connsiteY18" fmla="*/ 65800 h 74829"/>
                <a:gd name="connsiteX19" fmla="*/ 25726 w 57389"/>
                <a:gd name="connsiteY19" fmla="*/ 69944 h 74829"/>
                <a:gd name="connsiteX20" fmla="*/ 33951 w 57389"/>
                <a:gd name="connsiteY20" fmla="*/ 70933 h 74829"/>
                <a:gd name="connsiteX21" fmla="*/ 44279 w 57389"/>
                <a:gd name="connsiteY21" fmla="*/ 68212 h 74829"/>
                <a:gd name="connsiteX22" fmla="*/ 48237 w 57389"/>
                <a:gd name="connsiteY22" fmla="*/ 59925 h 74829"/>
                <a:gd name="connsiteX23" fmla="*/ 45083 w 57389"/>
                <a:gd name="connsiteY23" fmla="*/ 50402 h 74829"/>
                <a:gd name="connsiteX24" fmla="*/ 36487 w 57389"/>
                <a:gd name="connsiteY24" fmla="*/ 42671 h 74829"/>
                <a:gd name="connsiteX25" fmla="*/ 25046 w 57389"/>
                <a:gd name="connsiteY25" fmla="*/ 41063 h 74829"/>
                <a:gd name="connsiteX26" fmla="*/ 19109 w 57389"/>
                <a:gd name="connsiteY26" fmla="*/ 36734 h 74829"/>
                <a:gd name="connsiteX27" fmla="*/ 22387 w 57389"/>
                <a:gd name="connsiteY27" fmla="*/ 34323 h 74829"/>
                <a:gd name="connsiteX28" fmla="*/ 25726 w 57389"/>
                <a:gd name="connsiteY28" fmla="*/ 34818 h 74829"/>
                <a:gd name="connsiteX29" fmla="*/ 36858 w 57389"/>
                <a:gd name="connsiteY29" fmla="*/ 38651 h 74829"/>
                <a:gd name="connsiteX30" fmla="*/ 45145 w 57389"/>
                <a:gd name="connsiteY30" fmla="*/ 34569 h 74829"/>
                <a:gd name="connsiteX31" fmla="*/ 48237 w 57389"/>
                <a:gd name="connsiteY31" fmla="*/ 26221 h 74829"/>
                <a:gd name="connsiteX32" fmla="*/ 44774 w 57389"/>
                <a:gd name="connsiteY32" fmla="*/ 17254 h 74829"/>
                <a:gd name="connsiteX33" fmla="*/ 36240 w 57389"/>
                <a:gd name="connsiteY33" fmla="*/ 10265 h 74829"/>
                <a:gd name="connsiteX34" fmla="*/ 25046 w 57389"/>
                <a:gd name="connsiteY34" fmla="*/ 5937 h 74829"/>
                <a:gd name="connsiteX35" fmla="*/ 20408 w 57389"/>
                <a:gd name="connsiteY35" fmla="*/ 5443 h 74829"/>
                <a:gd name="connsiteX36" fmla="*/ 9214 w 57389"/>
                <a:gd name="connsiteY36" fmla="*/ 10265 h 74829"/>
                <a:gd name="connsiteX37" fmla="*/ 6061 w 57389"/>
                <a:gd name="connsiteY37" fmla="*/ 11627 h 74829"/>
                <a:gd name="connsiteX38" fmla="*/ 2041 w 57389"/>
                <a:gd name="connsiteY38" fmla="*/ 9894 h 74829"/>
                <a:gd name="connsiteX39" fmla="*/ 0 w 57389"/>
                <a:gd name="connsiteY39" fmla="*/ 5443 h 74829"/>
                <a:gd name="connsiteX40" fmla="*/ 1113 w 57389"/>
                <a:gd name="connsiteY40" fmla="*/ 2536 h 74829"/>
                <a:gd name="connsiteX41" fmla="*/ 8844 w 57389"/>
                <a:gd name="connsiteY41" fmla="*/ 0 h 7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389" h="74829">
                  <a:moveTo>
                    <a:pt x="8844" y="0"/>
                  </a:moveTo>
                  <a:cubicBezTo>
                    <a:pt x="12678" y="0"/>
                    <a:pt x="18305" y="969"/>
                    <a:pt x="25726" y="2907"/>
                  </a:cubicBezTo>
                  <a:cubicBezTo>
                    <a:pt x="28942" y="3690"/>
                    <a:pt x="32014" y="4618"/>
                    <a:pt x="34941" y="5690"/>
                  </a:cubicBezTo>
                  <a:cubicBezTo>
                    <a:pt x="37827" y="6721"/>
                    <a:pt x="40671" y="7999"/>
                    <a:pt x="43475" y="9524"/>
                  </a:cubicBezTo>
                  <a:cubicBezTo>
                    <a:pt x="46279" y="11050"/>
                    <a:pt x="48690" y="12699"/>
                    <a:pt x="50711" y="14471"/>
                  </a:cubicBezTo>
                  <a:cubicBezTo>
                    <a:pt x="52690" y="16244"/>
                    <a:pt x="54298" y="18285"/>
                    <a:pt x="55534" y="20594"/>
                  </a:cubicBezTo>
                  <a:cubicBezTo>
                    <a:pt x="56771" y="22903"/>
                    <a:pt x="57390" y="25335"/>
                    <a:pt x="57390" y="27891"/>
                  </a:cubicBezTo>
                  <a:cubicBezTo>
                    <a:pt x="57390" y="31932"/>
                    <a:pt x="56194" y="35148"/>
                    <a:pt x="53803" y="37538"/>
                  </a:cubicBezTo>
                  <a:cubicBezTo>
                    <a:pt x="51370" y="39888"/>
                    <a:pt x="48072" y="41434"/>
                    <a:pt x="43908" y="42176"/>
                  </a:cubicBezTo>
                  <a:cubicBezTo>
                    <a:pt x="52896" y="47701"/>
                    <a:pt x="57390" y="54154"/>
                    <a:pt x="57390" y="61533"/>
                  </a:cubicBezTo>
                  <a:cubicBezTo>
                    <a:pt x="57390" y="66110"/>
                    <a:pt x="55761" y="69470"/>
                    <a:pt x="52504" y="71614"/>
                  </a:cubicBezTo>
                  <a:cubicBezTo>
                    <a:pt x="49206" y="73758"/>
                    <a:pt x="44794" y="74830"/>
                    <a:pt x="39270" y="74830"/>
                  </a:cubicBezTo>
                  <a:cubicBezTo>
                    <a:pt x="34611" y="74830"/>
                    <a:pt x="29870" y="74211"/>
                    <a:pt x="25046" y="72974"/>
                  </a:cubicBezTo>
                  <a:cubicBezTo>
                    <a:pt x="15894" y="70624"/>
                    <a:pt x="8122" y="67161"/>
                    <a:pt x="1732" y="62584"/>
                  </a:cubicBezTo>
                  <a:cubicBezTo>
                    <a:pt x="990" y="61966"/>
                    <a:pt x="618" y="61203"/>
                    <a:pt x="618" y="60296"/>
                  </a:cubicBezTo>
                  <a:cubicBezTo>
                    <a:pt x="618" y="59760"/>
                    <a:pt x="701" y="59368"/>
                    <a:pt x="866" y="59121"/>
                  </a:cubicBezTo>
                  <a:cubicBezTo>
                    <a:pt x="1319" y="58380"/>
                    <a:pt x="1917" y="58009"/>
                    <a:pt x="2659" y="58009"/>
                  </a:cubicBezTo>
                  <a:cubicBezTo>
                    <a:pt x="3195" y="58009"/>
                    <a:pt x="3731" y="58214"/>
                    <a:pt x="4267" y="58626"/>
                  </a:cubicBezTo>
                  <a:cubicBezTo>
                    <a:pt x="8266" y="61512"/>
                    <a:pt x="11977" y="63903"/>
                    <a:pt x="15399" y="65800"/>
                  </a:cubicBezTo>
                  <a:cubicBezTo>
                    <a:pt x="18821" y="67697"/>
                    <a:pt x="22263" y="69078"/>
                    <a:pt x="25726" y="69944"/>
                  </a:cubicBezTo>
                  <a:cubicBezTo>
                    <a:pt x="28695" y="70603"/>
                    <a:pt x="31437" y="70933"/>
                    <a:pt x="33951" y="70933"/>
                  </a:cubicBezTo>
                  <a:cubicBezTo>
                    <a:pt x="38198" y="70933"/>
                    <a:pt x="41640" y="70026"/>
                    <a:pt x="44279" y="68212"/>
                  </a:cubicBezTo>
                  <a:cubicBezTo>
                    <a:pt x="46918" y="66357"/>
                    <a:pt x="48237" y="63594"/>
                    <a:pt x="48237" y="59925"/>
                  </a:cubicBezTo>
                  <a:cubicBezTo>
                    <a:pt x="48237" y="56544"/>
                    <a:pt x="47186" y="53371"/>
                    <a:pt x="45083" y="50402"/>
                  </a:cubicBezTo>
                  <a:cubicBezTo>
                    <a:pt x="42939" y="47433"/>
                    <a:pt x="40074" y="44856"/>
                    <a:pt x="36487" y="42671"/>
                  </a:cubicBezTo>
                  <a:cubicBezTo>
                    <a:pt x="32570" y="42548"/>
                    <a:pt x="28757" y="42012"/>
                    <a:pt x="25046" y="41063"/>
                  </a:cubicBezTo>
                  <a:cubicBezTo>
                    <a:pt x="21088" y="40197"/>
                    <a:pt x="19109" y="38754"/>
                    <a:pt x="19109" y="36734"/>
                  </a:cubicBezTo>
                  <a:cubicBezTo>
                    <a:pt x="19109" y="35126"/>
                    <a:pt x="20202" y="34323"/>
                    <a:pt x="22387" y="34323"/>
                  </a:cubicBezTo>
                  <a:cubicBezTo>
                    <a:pt x="23129" y="34323"/>
                    <a:pt x="24242" y="34488"/>
                    <a:pt x="25726" y="34818"/>
                  </a:cubicBezTo>
                  <a:cubicBezTo>
                    <a:pt x="29643" y="35724"/>
                    <a:pt x="33354" y="37002"/>
                    <a:pt x="36858" y="38651"/>
                  </a:cubicBezTo>
                  <a:cubicBezTo>
                    <a:pt x="40280" y="38074"/>
                    <a:pt x="43042" y="36713"/>
                    <a:pt x="45145" y="34569"/>
                  </a:cubicBezTo>
                  <a:cubicBezTo>
                    <a:pt x="47206" y="32427"/>
                    <a:pt x="48237" y="29644"/>
                    <a:pt x="48237" y="26221"/>
                  </a:cubicBezTo>
                  <a:cubicBezTo>
                    <a:pt x="48237" y="23046"/>
                    <a:pt x="47083" y="20057"/>
                    <a:pt x="44774" y="17254"/>
                  </a:cubicBezTo>
                  <a:cubicBezTo>
                    <a:pt x="42465" y="14409"/>
                    <a:pt x="39620" y="12081"/>
                    <a:pt x="36240" y="10265"/>
                  </a:cubicBezTo>
                  <a:cubicBezTo>
                    <a:pt x="32818" y="8411"/>
                    <a:pt x="29086" y="6968"/>
                    <a:pt x="25046" y="5937"/>
                  </a:cubicBezTo>
                  <a:cubicBezTo>
                    <a:pt x="23686" y="5608"/>
                    <a:pt x="22140" y="5443"/>
                    <a:pt x="20408" y="5443"/>
                  </a:cubicBezTo>
                  <a:cubicBezTo>
                    <a:pt x="15790" y="5443"/>
                    <a:pt x="12059" y="7051"/>
                    <a:pt x="9214" y="10265"/>
                  </a:cubicBezTo>
                  <a:cubicBezTo>
                    <a:pt x="8307" y="11172"/>
                    <a:pt x="7256" y="11627"/>
                    <a:pt x="6061" y="11627"/>
                  </a:cubicBezTo>
                  <a:cubicBezTo>
                    <a:pt x="4659" y="11627"/>
                    <a:pt x="3319" y="11050"/>
                    <a:pt x="2041" y="9894"/>
                  </a:cubicBezTo>
                  <a:cubicBezTo>
                    <a:pt x="680" y="8533"/>
                    <a:pt x="0" y="7050"/>
                    <a:pt x="0" y="5443"/>
                  </a:cubicBezTo>
                  <a:cubicBezTo>
                    <a:pt x="0" y="4247"/>
                    <a:pt x="371" y="3278"/>
                    <a:pt x="1113" y="2536"/>
                  </a:cubicBezTo>
                  <a:cubicBezTo>
                    <a:pt x="2598" y="845"/>
                    <a:pt x="5174" y="0"/>
                    <a:pt x="8844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2A4296B0-C8A8-4AD4-3AB6-EA20354EF35F}"/>
                </a:ext>
              </a:extLst>
            </p:cNvPr>
            <p:cNvSpPr/>
            <p:nvPr/>
          </p:nvSpPr>
          <p:spPr>
            <a:xfrm>
              <a:off x="4945495" y="2454899"/>
              <a:ext cx="126653" cy="29375"/>
            </a:xfrm>
            <a:custGeom>
              <a:avLst/>
              <a:gdLst>
                <a:gd name="connsiteX0" fmla="*/ 125416 w 126653"/>
                <a:gd name="connsiteY0" fmla="*/ 29376 h 29375"/>
                <a:gd name="connsiteX1" fmla="*/ 123251 w 126653"/>
                <a:gd name="connsiteY1" fmla="*/ 27768 h 29375"/>
                <a:gd name="connsiteX2" fmla="*/ 63326 w 126653"/>
                <a:gd name="connsiteY2" fmla="*/ 7360 h 29375"/>
                <a:gd name="connsiteX3" fmla="*/ 4205 w 126653"/>
                <a:gd name="connsiteY3" fmla="*/ 26964 h 29375"/>
                <a:gd name="connsiteX4" fmla="*/ 1237 w 126653"/>
                <a:gd name="connsiteY4" fmla="*/ 29376 h 29375"/>
                <a:gd name="connsiteX5" fmla="*/ 0 w 126653"/>
                <a:gd name="connsiteY5" fmla="*/ 28139 h 29375"/>
                <a:gd name="connsiteX6" fmla="*/ 2536 w 126653"/>
                <a:gd name="connsiteY6" fmla="*/ 24242 h 29375"/>
                <a:gd name="connsiteX7" fmla="*/ 10884 w 126653"/>
                <a:gd name="connsiteY7" fmla="*/ 16512 h 29375"/>
                <a:gd name="connsiteX8" fmla="*/ 23809 w 126653"/>
                <a:gd name="connsiteY8" fmla="*/ 8349 h 29375"/>
                <a:gd name="connsiteX9" fmla="*/ 63326 w 126653"/>
                <a:gd name="connsiteY9" fmla="*/ 0 h 29375"/>
                <a:gd name="connsiteX10" fmla="*/ 101978 w 126653"/>
                <a:gd name="connsiteY10" fmla="*/ 7978 h 29375"/>
                <a:gd name="connsiteX11" fmla="*/ 115274 w 126653"/>
                <a:gd name="connsiteY11" fmla="*/ 16141 h 29375"/>
                <a:gd name="connsiteX12" fmla="*/ 123993 w 126653"/>
                <a:gd name="connsiteY12" fmla="*/ 24057 h 29375"/>
                <a:gd name="connsiteX13" fmla="*/ 126653 w 126653"/>
                <a:gd name="connsiteY13" fmla="*/ 28139 h 29375"/>
                <a:gd name="connsiteX14" fmla="*/ 125416 w 126653"/>
                <a:gd name="connsiteY14" fmla="*/ 29376 h 2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6653" h="29375">
                  <a:moveTo>
                    <a:pt x="125416" y="29376"/>
                  </a:moveTo>
                  <a:cubicBezTo>
                    <a:pt x="125003" y="29376"/>
                    <a:pt x="124282" y="28840"/>
                    <a:pt x="123251" y="27768"/>
                  </a:cubicBezTo>
                  <a:cubicBezTo>
                    <a:pt x="109399" y="14163"/>
                    <a:pt x="89424" y="7360"/>
                    <a:pt x="63326" y="7360"/>
                  </a:cubicBezTo>
                  <a:cubicBezTo>
                    <a:pt x="37147" y="7360"/>
                    <a:pt x="17440" y="13895"/>
                    <a:pt x="4205" y="26964"/>
                  </a:cubicBezTo>
                  <a:cubicBezTo>
                    <a:pt x="2680" y="28572"/>
                    <a:pt x="1690" y="29376"/>
                    <a:pt x="1237" y="29376"/>
                  </a:cubicBezTo>
                  <a:cubicBezTo>
                    <a:pt x="412" y="29376"/>
                    <a:pt x="0" y="28964"/>
                    <a:pt x="0" y="28139"/>
                  </a:cubicBezTo>
                  <a:cubicBezTo>
                    <a:pt x="0" y="27562"/>
                    <a:pt x="845" y="26263"/>
                    <a:pt x="2536" y="24242"/>
                  </a:cubicBezTo>
                  <a:cubicBezTo>
                    <a:pt x="4226" y="22181"/>
                    <a:pt x="7009" y="19604"/>
                    <a:pt x="10884" y="16512"/>
                  </a:cubicBezTo>
                  <a:cubicBezTo>
                    <a:pt x="14760" y="13380"/>
                    <a:pt x="19068" y="10658"/>
                    <a:pt x="23809" y="8349"/>
                  </a:cubicBezTo>
                  <a:cubicBezTo>
                    <a:pt x="35312" y="2783"/>
                    <a:pt x="48484" y="0"/>
                    <a:pt x="63326" y="0"/>
                  </a:cubicBezTo>
                  <a:cubicBezTo>
                    <a:pt x="77591" y="0"/>
                    <a:pt x="90475" y="2659"/>
                    <a:pt x="101978" y="7978"/>
                  </a:cubicBezTo>
                  <a:cubicBezTo>
                    <a:pt x="106801" y="10246"/>
                    <a:pt x="111233" y="12966"/>
                    <a:pt x="115274" y="16141"/>
                  </a:cubicBezTo>
                  <a:cubicBezTo>
                    <a:pt x="119315" y="19316"/>
                    <a:pt x="122220" y="21954"/>
                    <a:pt x="123993" y="24057"/>
                  </a:cubicBezTo>
                  <a:cubicBezTo>
                    <a:pt x="125766" y="26160"/>
                    <a:pt x="126653" y="27520"/>
                    <a:pt x="126653" y="28139"/>
                  </a:cubicBezTo>
                  <a:cubicBezTo>
                    <a:pt x="126653" y="28964"/>
                    <a:pt x="126241" y="29376"/>
                    <a:pt x="125416" y="29376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77" name="Freeform 76">
            <a:extLst>
              <a:ext uri="{FF2B5EF4-FFF2-40B4-BE49-F238E27FC236}">
                <a16:creationId xmlns:a16="http://schemas.microsoft.com/office/drawing/2014/main" id="{E8187146-36BE-1FE3-F719-E4E43D0C2CEE}"/>
              </a:ext>
            </a:extLst>
          </p:cNvPr>
          <p:cNvSpPr/>
          <p:nvPr/>
        </p:nvSpPr>
        <p:spPr>
          <a:xfrm>
            <a:off x="5463280" y="3294560"/>
            <a:ext cx="2499750" cy="263303"/>
          </a:xfrm>
          <a:custGeom>
            <a:avLst/>
            <a:gdLst>
              <a:gd name="connsiteX0" fmla="*/ 0 w 2499750"/>
              <a:gd name="connsiteY0" fmla="*/ 263303 h 263303"/>
              <a:gd name="connsiteX1" fmla="*/ 2502 w 2499750"/>
              <a:gd name="connsiteY1" fmla="*/ 263303 h 263303"/>
              <a:gd name="connsiteX2" fmla="*/ 5005 w 2499750"/>
              <a:gd name="connsiteY2" fmla="*/ 263303 h 263303"/>
              <a:gd name="connsiteX3" fmla="*/ 7506 w 2499750"/>
              <a:gd name="connsiteY3" fmla="*/ 263303 h 263303"/>
              <a:gd name="connsiteX4" fmla="*/ 10008 w 2499750"/>
              <a:gd name="connsiteY4" fmla="*/ 263303 h 263303"/>
              <a:gd name="connsiteX5" fmla="*/ 12511 w 2499750"/>
              <a:gd name="connsiteY5" fmla="*/ 263303 h 263303"/>
              <a:gd name="connsiteX6" fmla="*/ 15013 w 2499750"/>
              <a:gd name="connsiteY6" fmla="*/ 263303 h 263303"/>
              <a:gd name="connsiteX7" fmla="*/ 17516 w 2499750"/>
              <a:gd name="connsiteY7" fmla="*/ 263303 h 263303"/>
              <a:gd name="connsiteX8" fmla="*/ 20017 w 2499750"/>
              <a:gd name="connsiteY8" fmla="*/ 263303 h 263303"/>
              <a:gd name="connsiteX9" fmla="*/ 22520 w 2499750"/>
              <a:gd name="connsiteY9" fmla="*/ 263303 h 263303"/>
              <a:gd name="connsiteX10" fmla="*/ 25022 w 2499750"/>
              <a:gd name="connsiteY10" fmla="*/ 263303 h 263303"/>
              <a:gd name="connsiteX11" fmla="*/ 27524 w 2499750"/>
              <a:gd name="connsiteY11" fmla="*/ 263303 h 263303"/>
              <a:gd name="connsiteX12" fmla="*/ 30027 w 2499750"/>
              <a:gd name="connsiteY12" fmla="*/ 263303 h 263303"/>
              <a:gd name="connsiteX13" fmla="*/ 32528 w 2499750"/>
              <a:gd name="connsiteY13" fmla="*/ 263303 h 263303"/>
              <a:gd name="connsiteX14" fmla="*/ 35031 w 2499750"/>
              <a:gd name="connsiteY14" fmla="*/ 263303 h 263303"/>
              <a:gd name="connsiteX15" fmla="*/ 37533 w 2499750"/>
              <a:gd name="connsiteY15" fmla="*/ 263303 h 263303"/>
              <a:gd name="connsiteX16" fmla="*/ 40036 w 2499750"/>
              <a:gd name="connsiteY16" fmla="*/ 263303 h 263303"/>
              <a:gd name="connsiteX17" fmla="*/ 42538 w 2499750"/>
              <a:gd name="connsiteY17" fmla="*/ 263303 h 263303"/>
              <a:gd name="connsiteX18" fmla="*/ 45039 w 2499750"/>
              <a:gd name="connsiteY18" fmla="*/ 263303 h 263303"/>
              <a:gd name="connsiteX19" fmla="*/ 47542 w 2499750"/>
              <a:gd name="connsiteY19" fmla="*/ 263303 h 263303"/>
              <a:gd name="connsiteX20" fmla="*/ 50044 w 2499750"/>
              <a:gd name="connsiteY20" fmla="*/ 263303 h 263303"/>
              <a:gd name="connsiteX21" fmla="*/ 52547 w 2499750"/>
              <a:gd name="connsiteY21" fmla="*/ 263303 h 263303"/>
              <a:gd name="connsiteX22" fmla="*/ 55049 w 2499750"/>
              <a:gd name="connsiteY22" fmla="*/ 263303 h 263303"/>
              <a:gd name="connsiteX23" fmla="*/ 57552 w 2499750"/>
              <a:gd name="connsiteY23" fmla="*/ 263303 h 263303"/>
              <a:gd name="connsiteX24" fmla="*/ 60053 w 2499750"/>
              <a:gd name="connsiteY24" fmla="*/ 263303 h 263303"/>
              <a:gd name="connsiteX25" fmla="*/ 62556 w 2499750"/>
              <a:gd name="connsiteY25" fmla="*/ 263303 h 263303"/>
              <a:gd name="connsiteX26" fmla="*/ 65058 w 2499750"/>
              <a:gd name="connsiteY26" fmla="*/ 263303 h 263303"/>
              <a:gd name="connsiteX27" fmla="*/ 67560 w 2499750"/>
              <a:gd name="connsiteY27" fmla="*/ 263303 h 263303"/>
              <a:gd name="connsiteX28" fmla="*/ 70063 w 2499750"/>
              <a:gd name="connsiteY28" fmla="*/ 263303 h 263303"/>
              <a:gd name="connsiteX29" fmla="*/ 72565 w 2499750"/>
              <a:gd name="connsiteY29" fmla="*/ 263303 h 263303"/>
              <a:gd name="connsiteX30" fmla="*/ 75068 w 2499750"/>
              <a:gd name="connsiteY30" fmla="*/ 263303 h 263303"/>
              <a:gd name="connsiteX31" fmla="*/ 77569 w 2499750"/>
              <a:gd name="connsiteY31" fmla="*/ 263303 h 263303"/>
              <a:gd name="connsiteX32" fmla="*/ 80072 w 2499750"/>
              <a:gd name="connsiteY32" fmla="*/ 263303 h 263303"/>
              <a:gd name="connsiteX33" fmla="*/ 82574 w 2499750"/>
              <a:gd name="connsiteY33" fmla="*/ 263303 h 263303"/>
              <a:gd name="connsiteX34" fmla="*/ 85076 w 2499750"/>
              <a:gd name="connsiteY34" fmla="*/ 263303 h 263303"/>
              <a:gd name="connsiteX35" fmla="*/ 87579 w 2499750"/>
              <a:gd name="connsiteY35" fmla="*/ 263303 h 263303"/>
              <a:gd name="connsiteX36" fmla="*/ 90080 w 2499750"/>
              <a:gd name="connsiteY36" fmla="*/ 263303 h 263303"/>
              <a:gd name="connsiteX37" fmla="*/ 92583 w 2499750"/>
              <a:gd name="connsiteY37" fmla="*/ 263303 h 263303"/>
              <a:gd name="connsiteX38" fmla="*/ 95085 w 2499750"/>
              <a:gd name="connsiteY38" fmla="*/ 263303 h 263303"/>
              <a:gd name="connsiteX39" fmla="*/ 97588 w 2499750"/>
              <a:gd name="connsiteY39" fmla="*/ 263303 h 263303"/>
              <a:gd name="connsiteX40" fmla="*/ 100090 w 2499750"/>
              <a:gd name="connsiteY40" fmla="*/ 263303 h 263303"/>
              <a:gd name="connsiteX41" fmla="*/ 102591 w 2499750"/>
              <a:gd name="connsiteY41" fmla="*/ 263303 h 263303"/>
              <a:gd name="connsiteX42" fmla="*/ 105094 w 2499750"/>
              <a:gd name="connsiteY42" fmla="*/ 263303 h 263303"/>
              <a:gd name="connsiteX43" fmla="*/ 107596 w 2499750"/>
              <a:gd name="connsiteY43" fmla="*/ 263303 h 263303"/>
              <a:gd name="connsiteX44" fmla="*/ 110099 w 2499750"/>
              <a:gd name="connsiteY44" fmla="*/ 263303 h 263303"/>
              <a:gd name="connsiteX45" fmla="*/ 112601 w 2499750"/>
              <a:gd name="connsiteY45" fmla="*/ 263303 h 263303"/>
              <a:gd name="connsiteX46" fmla="*/ 115104 w 2499750"/>
              <a:gd name="connsiteY46" fmla="*/ 263303 h 263303"/>
              <a:gd name="connsiteX47" fmla="*/ 117605 w 2499750"/>
              <a:gd name="connsiteY47" fmla="*/ 263303 h 263303"/>
              <a:gd name="connsiteX48" fmla="*/ 120108 w 2499750"/>
              <a:gd name="connsiteY48" fmla="*/ 263303 h 263303"/>
              <a:gd name="connsiteX49" fmla="*/ 122610 w 2499750"/>
              <a:gd name="connsiteY49" fmla="*/ 263303 h 263303"/>
              <a:gd name="connsiteX50" fmla="*/ 125112 w 2499750"/>
              <a:gd name="connsiteY50" fmla="*/ 263303 h 263303"/>
              <a:gd name="connsiteX51" fmla="*/ 127615 w 2499750"/>
              <a:gd name="connsiteY51" fmla="*/ 263303 h 263303"/>
              <a:gd name="connsiteX52" fmla="*/ 130116 w 2499750"/>
              <a:gd name="connsiteY52" fmla="*/ 263303 h 263303"/>
              <a:gd name="connsiteX53" fmla="*/ 132619 w 2499750"/>
              <a:gd name="connsiteY53" fmla="*/ 263303 h 263303"/>
              <a:gd name="connsiteX54" fmla="*/ 135121 w 2499750"/>
              <a:gd name="connsiteY54" fmla="*/ 263303 h 263303"/>
              <a:gd name="connsiteX55" fmla="*/ 137624 w 2499750"/>
              <a:gd name="connsiteY55" fmla="*/ 263303 h 263303"/>
              <a:gd name="connsiteX56" fmla="*/ 140126 w 2499750"/>
              <a:gd name="connsiteY56" fmla="*/ 263303 h 263303"/>
              <a:gd name="connsiteX57" fmla="*/ 142627 w 2499750"/>
              <a:gd name="connsiteY57" fmla="*/ 263303 h 263303"/>
              <a:gd name="connsiteX58" fmla="*/ 145130 w 2499750"/>
              <a:gd name="connsiteY58" fmla="*/ 263303 h 263303"/>
              <a:gd name="connsiteX59" fmla="*/ 147632 w 2499750"/>
              <a:gd name="connsiteY59" fmla="*/ 263303 h 263303"/>
              <a:gd name="connsiteX60" fmla="*/ 150135 w 2499750"/>
              <a:gd name="connsiteY60" fmla="*/ 263303 h 263303"/>
              <a:gd name="connsiteX61" fmla="*/ 152637 w 2499750"/>
              <a:gd name="connsiteY61" fmla="*/ 263303 h 263303"/>
              <a:gd name="connsiteX62" fmla="*/ 155140 w 2499750"/>
              <a:gd name="connsiteY62" fmla="*/ 263303 h 263303"/>
              <a:gd name="connsiteX63" fmla="*/ 157641 w 2499750"/>
              <a:gd name="connsiteY63" fmla="*/ 263303 h 263303"/>
              <a:gd name="connsiteX64" fmla="*/ 160144 w 2499750"/>
              <a:gd name="connsiteY64" fmla="*/ 263303 h 263303"/>
              <a:gd name="connsiteX65" fmla="*/ 162646 w 2499750"/>
              <a:gd name="connsiteY65" fmla="*/ 263303 h 263303"/>
              <a:gd name="connsiteX66" fmla="*/ 165148 w 2499750"/>
              <a:gd name="connsiteY66" fmla="*/ 263303 h 263303"/>
              <a:gd name="connsiteX67" fmla="*/ 167651 w 2499750"/>
              <a:gd name="connsiteY67" fmla="*/ 263303 h 263303"/>
              <a:gd name="connsiteX68" fmla="*/ 170152 w 2499750"/>
              <a:gd name="connsiteY68" fmla="*/ 263303 h 263303"/>
              <a:gd name="connsiteX69" fmla="*/ 172655 w 2499750"/>
              <a:gd name="connsiteY69" fmla="*/ 263303 h 263303"/>
              <a:gd name="connsiteX70" fmla="*/ 175157 w 2499750"/>
              <a:gd name="connsiteY70" fmla="*/ 263303 h 263303"/>
              <a:gd name="connsiteX71" fmla="*/ 177660 w 2499750"/>
              <a:gd name="connsiteY71" fmla="*/ 263303 h 263303"/>
              <a:gd name="connsiteX72" fmla="*/ 180162 w 2499750"/>
              <a:gd name="connsiteY72" fmla="*/ 263303 h 263303"/>
              <a:gd name="connsiteX73" fmla="*/ 182663 w 2499750"/>
              <a:gd name="connsiteY73" fmla="*/ 263303 h 263303"/>
              <a:gd name="connsiteX74" fmla="*/ 185166 w 2499750"/>
              <a:gd name="connsiteY74" fmla="*/ 263303 h 263303"/>
              <a:gd name="connsiteX75" fmla="*/ 187668 w 2499750"/>
              <a:gd name="connsiteY75" fmla="*/ 263303 h 263303"/>
              <a:gd name="connsiteX76" fmla="*/ 190171 w 2499750"/>
              <a:gd name="connsiteY76" fmla="*/ 263303 h 263303"/>
              <a:gd name="connsiteX77" fmla="*/ 192673 w 2499750"/>
              <a:gd name="connsiteY77" fmla="*/ 263303 h 263303"/>
              <a:gd name="connsiteX78" fmla="*/ 195176 w 2499750"/>
              <a:gd name="connsiteY78" fmla="*/ 263303 h 263303"/>
              <a:gd name="connsiteX79" fmla="*/ 197677 w 2499750"/>
              <a:gd name="connsiteY79" fmla="*/ 263303 h 263303"/>
              <a:gd name="connsiteX80" fmla="*/ 200179 w 2499750"/>
              <a:gd name="connsiteY80" fmla="*/ 263303 h 263303"/>
              <a:gd name="connsiteX81" fmla="*/ 202682 w 2499750"/>
              <a:gd name="connsiteY81" fmla="*/ 263303 h 263303"/>
              <a:gd name="connsiteX82" fmla="*/ 205184 w 2499750"/>
              <a:gd name="connsiteY82" fmla="*/ 263303 h 263303"/>
              <a:gd name="connsiteX83" fmla="*/ 207687 w 2499750"/>
              <a:gd name="connsiteY83" fmla="*/ 263303 h 263303"/>
              <a:gd name="connsiteX84" fmla="*/ 210188 w 2499750"/>
              <a:gd name="connsiteY84" fmla="*/ 263303 h 263303"/>
              <a:gd name="connsiteX85" fmla="*/ 212691 w 2499750"/>
              <a:gd name="connsiteY85" fmla="*/ 263303 h 263303"/>
              <a:gd name="connsiteX86" fmla="*/ 215193 w 2499750"/>
              <a:gd name="connsiteY86" fmla="*/ 263303 h 263303"/>
              <a:gd name="connsiteX87" fmla="*/ 217696 w 2499750"/>
              <a:gd name="connsiteY87" fmla="*/ 263303 h 263303"/>
              <a:gd name="connsiteX88" fmla="*/ 220198 w 2499750"/>
              <a:gd name="connsiteY88" fmla="*/ 263303 h 263303"/>
              <a:gd name="connsiteX89" fmla="*/ 222700 w 2499750"/>
              <a:gd name="connsiteY89" fmla="*/ 263303 h 263303"/>
              <a:gd name="connsiteX90" fmla="*/ 225203 w 2499750"/>
              <a:gd name="connsiteY90" fmla="*/ 263303 h 263303"/>
              <a:gd name="connsiteX91" fmla="*/ 227704 w 2499750"/>
              <a:gd name="connsiteY91" fmla="*/ 263303 h 263303"/>
              <a:gd name="connsiteX92" fmla="*/ 230207 w 2499750"/>
              <a:gd name="connsiteY92" fmla="*/ 263303 h 263303"/>
              <a:gd name="connsiteX93" fmla="*/ 232709 w 2499750"/>
              <a:gd name="connsiteY93" fmla="*/ 263303 h 263303"/>
              <a:gd name="connsiteX94" fmla="*/ 235212 w 2499750"/>
              <a:gd name="connsiteY94" fmla="*/ 263303 h 263303"/>
              <a:gd name="connsiteX95" fmla="*/ 237714 w 2499750"/>
              <a:gd name="connsiteY95" fmla="*/ 263303 h 263303"/>
              <a:gd name="connsiteX96" fmla="*/ 240215 w 2499750"/>
              <a:gd name="connsiteY96" fmla="*/ 263303 h 263303"/>
              <a:gd name="connsiteX97" fmla="*/ 242718 w 2499750"/>
              <a:gd name="connsiteY97" fmla="*/ 263303 h 263303"/>
              <a:gd name="connsiteX98" fmla="*/ 245220 w 2499750"/>
              <a:gd name="connsiteY98" fmla="*/ 263303 h 263303"/>
              <a:gd name="connsiteX99" fmla="*/ 247723 w 2499750"/>
              <a:gd name="connsiteY99" fmla="*/ 263303 h 263303"/>
              <a:gd name="connsiteX100" fmla="*/ 250225 w 2499750"/>
              <a:gd name="connsiteY100" fmla="*/ 263303 h 263303"/>
              <a:gd name="connsiteX101" fmla="*/ 252728 w 2499750"/>
              <a:gd name="connsiteY101" fmla="*/ 263303 h 263303"/>
              <a:gd name="connsiteX102" fmla="*/ 255229 w 2499750"/>
              <a:gd name="connsiteY102" fmla="*/ 263303 h 263303"/>
              <a:gd name="connsiteX103" fmla="*/ 257731 w 2499750"/>
              <a:gd name="connsiteY103" fmla="*/ 263303 h 263303"/>
              <a:gd name="connsiteX104" fmla="*/ 260234 w 2499750"/>
              <a:gd name="connsiteY104" fmla="*/ 263303 h 263303"/>
              <a:gd name="connsiteX105" fmla="*/ 262736 w 2499750"/>
              <a:gd name="connsiteY105" fmla="*/ 263303 h 263303"/>
              <a:gd name="connsiteX106" fmla="*/ 265239 w 2499750"/>
              <a:gd name="connsiteY106" fmla="*/ 263303 h 263303"/>
              <a:gd name="connsiteX107" fmla="*/ 267740 w 2499750"/>
              <a:gd name="connsiteY107" fmla="*/ 263303 h 263303"/>
              <a:gd name="connsiteX108" fmla="*/ 270243 w 2499750"/>
              <a:gd name="connsiteY108" fmla="*/ 263303 h 263303"/>
              <a:gd name="connsiteX109" fmla="*/ 272745 w 2499750"/>
              <a:gd name="connsiteY109" fmla="*/ 263303 h 263303"/>
              <a:gd name="connsiteX110" fmla="*/ 275248 w 2499750"/>
              <a:gd name="connsiteY110" fmla="*/ 263303 h 263303"/>
              <a:gd name="connsiteX111" fmla="*/ 277750 w 2499750"/>
              <a:gd name="connsiteY111" fmla="*/ 263303 h 263303"/>
              <a:gd name="connsiteX112" fmla="*/ 280251 w 2499750"/>
              <a:gd name="connsiteY112" fmla="*/ 263303 h 263303"/>
              <a:gd name="connsiteX113" fmla="*/ 282754 w 2499750"/>
              <a:gd name="connsiteY113" fmla="*/ 263303 h 263303"/>
              <a:gd name="connsiteX114" fmla="*/ 285256 w 2499750"/>
              <a:gd name="connsiteY114" fmla="*/ 263303 h 263303"/>
              <a:gd name="connsiteX115" fmla="*/ 287759 w 2499750"/>
              <a:gd name="connsiteY115" fmla="*/ 263303 h 263303"/>
              <a:gd name="connsiteX116" fmla="*/ 290261 w 2499750"/>
              <a:gd name="connsiteY116" fmla="*/ 263303 h 263303"/>
              <a:gd name="connsiteX117" fmla="*/ 292764 w 2499750"/>
              <a:gd name="connsiteY117" fmla="*/ 263303 h 263303"/>
              <a:gd name="connsiteX118" fmla="*/ 295265 w 2499750"/>
              <a:gd name="connsiteY118" fmla="*/ 263303 h 263303"/>
              <a:gd name="connsiteX119" fmla="*/ 297767 w 2499750"/>
              <a:gd name="connsiteY119" fmla="*/ 263303 h 263303"/>
              <a:gd name="connsiteX120" fmla="*/ 300270 w 2499750"/>
              <a:gd name="connsiteY120" fmla="*/ 263303 h 263303"/>
              <a:gd name="connsiteX121" fmla="*/ 302772 w 2499750"/>
              <a:gd name="connsiteY121" fmla="*/ 263303 h 263303"/>
              <a:gd name="connsiteX122" fmla="*/ 305275 w 2499750"/>
              <a:gd name="connsiteY122" fmla="*/ 263303 h 263303"/>
              <a:gd name="connsiteX123" fmla="*/ 307776 w 2499750"/>
              <a:gd name="connsiteY123" fmla="*/ 263303 h 263303"/>
              <a:gd name="connsiteX124" fmla="*/ 310279 w 2499750"/>
              <a:gd name="connsiteY124" fmla="*/ 263303 h 263303"/>
              <a:gd name="connsiteX125" fmla="*/ 312781 w 2499750"/>
              <a:gd name="connsiteY125" fmla="*/ 263303 h 263303"/>
              <a:gd name="connsiteX126" fmla="*/ 315284 w 2499750"/>
              <a:gd name="connsiteY126" fmla="*/ 263303 h 263303"/>
              <a:gd name="connsiteX127" fmla="*/ 317786 w 2499750"/>
              <a:gd name="connsiteY127" fmla="*/ 263303 h 263303"/>
              <a:gd name="connsiteX128" fmla="*/ 320287 w 2499750"/>
              <a:gd name="connsiteY128" fmla="*/ 263303 h 263303"/>
              <a:gd name="connsiteX129" fmla="*/ 322790 w 2499750"/>
              <a:gd name="connsiteY129" fmla="*/ 263303 h 263303"/>
              <a:gd name="connsiteX130" fmla="*/ 325292 w 2499750"/>
              <a:gd name="connsiteY130" fmla="*/ 263303 h 263303"/>
              <a:gd name="connsiteX131" fmla="*/ 327795 w 2499750"/>
              <a:gd name="connsiteY131" fmla="*/ 263303 h 263303"/>
              <a:gd name="connsiteX132" fmla="*/ 330297 w 2499750"/>
              <a:gd name="connsiteY132" fmla="*/ 263303 h 263303"/>
              <a:gd name="connsiteX133" fmla="*/ 332800 w 2499750"/>
              <a:gd name="connsiteY133" fmla="*/ 263303 h 263303"/>
              <a:gd name="connsiteX134" fmla="*/ 335301 w 2499750"/>
              <a:gd name="connsiteY134" fmla="*/ 263303 h 263303"/>
              <a:gd name="connsiteX135" fmla="*/ 337803 w 2499750"/>
              <a:gd name="connsiteY135" fmla="*/ 263303 h 263303"/>
              <a:gd name="connsiteX136" fmla="*/ 340306 w 2499750"/>
              <a:gd name="connsiteY136" fmla="*/ 263303 h 263303"/>
              <a:gd name="connsiteX137" fmla="*/ 342808 w 2499750"/>
              <a:gd name="connsiteY137" fmla="*/ 263303 h 263303"/>
              <a:gd name="connsiteX138" fmla="*/ 345311 w 2499750"/>
              <a:gd name="connsiteY138" fmla="*/ 263303 h 263303"/>
              <a:gd name="connsiteX139" fmla="*/ 347812 w 2499750"/>
              <a:gd name="connsiteY139" fmla="*/ 263303 h 263303"/>
              <a:gd name="connsiteX140" fmla="*/ 350315 w 2499750"/>
              <a:gd name="connsiteY140" fmla="*/ 263303 h 263303"/>
              <a:gd name="connsiteX141" fmla="*/ 352817 w 2499750"/>
              <a:gd name="connsiteY141" fmla="*/ 263303 h 263303"/>
              <a:gd name="connsiteX142" fmla="*/ 355319 w 2499750"/>
              <a:gd name="connsiteY142" fmla="*/ 263303 h 263303"/>
              <a:gd name="connsiteX143" fmla="*/ 357822 w 2499750"/>
              <a:gd name="connsiteY143" fmla="*/ 263303 h 263303"/>
              <a:gd name="connsiteX144" fmla="*/ 360323 w 2499750"/>
              <a:gd name="connsiteY144" fmla="*/ 263303 h 263303"/>
              <a:gd name="connsiteX145" fmla="*/ 362826 w 2499750"/>
              <a:gd name="connsiteY145" fmla="*/ 263303 h 263303"/>
              <a:gd name="connsiteX146" fmla="*/ 365328 w 2499750"/>
              <a:gd name="connsiteY146" fmla="*/ 263303 h 263303"/>
              <a:gd name="connsiteX147" fmla="*/ 367831 w 2499750"/>
              <a:gd name="connsiteY147" fmla="*/ 263303 h 263303"/>
              <a:gd name="connsiteX148" fmla="*/ 370333 w 2499750"/>
              <a:gd name="connsiteY148" fmla="*/ 263303 h 263303"/>
              <a:gd name="connsiteX149" fmla="*/ 372836 w 2499750"/>
              <a:gd name="connsiteY149" fmla="*/ 263303 h 263303"/>
              <a:gd name="connsiteX150" fmla="*/ 375337 w 2499750"/>
              <a:gd name="connsiteY150" fmla="*/ 263303 h 263303"/>
              <a:gd name="connsiteX151" fmla="*/ 377839 w 2499750"/>
              <a:gd name="connsiteY151" fmla="*/ 263303 h 263303"/>
              <a:gd name="connsiteX152" fmla="*/ 380342 w 2499750"/>
              <a:gd name="connsiteY152" fmla="*/ 263303 h 263303"/>
              <a:gd name="connsiteX153" fmla="*/ 382844 w 2499750"/>
              <a:gd name="connsiteY153" fmla="*/ 263303 h 263303"/>
              <a:gd name="connsiteX154" fmla="*/ 385347 w 2499750"/>
              <a:gd name="connsiteY154" fmla="*/ 263303 h 263303"/>
              <a:gd name="connsiteX155" fmla="*/ 387849 w 2499750"/>
              <a:gd name="connsiteY155" fmla="*/ 263303 h 263303"/>
              <a:gd name="connsiteX156" fmla="*/ 390352 w 2499750"/>
              <a:gd name="connsiteY156" fmla="*/ 263303 h 263303"/>
              <a:gd name="connsiteX157" fmla="*/ 392853 w 2499750"/>
              <a:gd name="connsiteY157" fmla="*/ 263303 h 263303"/>
              <a:gd name="connsiteX158" fmla="*/ 395355 w 2499750"/>
              <a:gd name="connsiteY158" fmla="*/ 263303 h 263303"/>
              <a:gd name="connsiteX159" fmla="*/ 397858 w 2499750"/>
              <a:gd name="connsiteY159" fmla="*/ 263303 h 263303"/>
              <a:gd name="connsiteX160" fmla="*/ 400360 w 2499750"/>
              <a:gd name="connsiteY160" fmla="*/ 263303 h 263303"/>
              <a:gd name="connsiteX161" fmla="*/ 402863 w 2499750"/>
              <a:gd name="connsiteY161" fmla="*/ 263303 h 263303"/>
              <a:gd name="connsiteX162" fmla="*/ 405364 w 2499750"/>
              <a:gd name="connsiteY162" fmla="*/ 263303 h 263303"/>
              <a:gd name="connsiteX163" fmla="*/ 407867 w 2499750"/>
              <a:gd name="connsiteY163" fmla="*/ 263303 h 263303"/>
              <a:gd name="connsiteX164" fmla="*/ 410369 w 2499750"/>
              <a:gd name="connsiteY164" fmla="*/ 263303 h 263303"/>
              <a:gd name="connsiteX165" fmla="*/ 412871 w 2499750"/>
              <a:gd name="connsiteY165" fmla="*/ 263303 h 263303"/>
              <a:gd name="connsiteX166" fmla="*/ 415374 w 2499750"/>
              <a:gd name="connsiteY166" fmla="*/ 263303 h 263303"/>
              <a:gd name="connsiteX167" fmla="*/ 417875 w 2499750"/>
              <a:gd name="connsiteY167" fmla="*/ 263303 h 263303"/>
              <a:gd name="connsiteX168" fmla="*/ 420378 w 2499750"/>
              <a:gd name="connsiteY168" fmla="*/ 263303 h 263303"/>
              <a:gd name="connsiteX169" fmla="*/ 422880 w 2499750"/>
              <a:gd name="connsiteY169" fmla="*/ 263303 h 263303"/>
              <a:gd name="connsiteX170" fmla="*/ 425383 w 2499750"/>
              <a:gd name="connsiteY170" fmla="*/ 263303 h 263303"/>
              <a:gd name="connsiteX171" fmla="*/ 427885 w 2499750"/>
              <a:gd name="connsiteY171" fmla="*/ 263303 h 263303"/>
              <a:gd name="connsiteX172" fmla="*/ 430388 w 2499750"/>
              <a:gd name="connsiteY172" fmla="*/ 263303 h 263303"/>
              <a:gd name="connsiteX173" fmla="*/ 432889 w 2499750"/>
              <a:gd name="connsiteY173" fmla="*/ 263303 h 263303"/>
              <a:gd name="connsiteX174" fmla="*/ 435391 w 2499750"/>
              <a:gd name="connsiteY174" fmla="*/ 263303 h 263303"/>
              <a:gd name="connsiteX175" fmla="*/ 437894 w 2499750"/>
              <a:gd name="connsiteY175" fmla="*/ 263303 h 263303"/>
              <a:gd name="connsiteX176" fmla="*/ 440396 w 2499750"/>
              <a:gd name="connsiteY176" fmla="*/ 263303 h 263303"/>
              <a:gd name="connsiteX177" fmla="*/ 442899 w 2499750"/>
              <a:gd name="connsiteY177" fmla="*/ 263303 h 263303"/>
              <a:gd name="connsiteX178" fmla="*/ 445400 w 2499750"/>
              <a:gd name="connsiteY178" fmla="*/ 263303 h 263303"/>
              <a:gd name="connsiteX179" fmla="*/ 447903 w 2499750"/>
              <a:gd name="connsiteY179" fmla="*/ 263303 h 263303"/>
              <a:gd name="connsiteX180" fmla="*/ 450405 w 2499750"/>
              <a:gd name="connsiteY180" fmla="*/ 263303 h 263303"/>
              <a:gd name="connsiteX181" fmla="*/ 452907 w 2499750"/>
              <a:gd name="connsiteY181" fmla="*/ 263303 h 263303"/>
              <a:gd name="connsiteX182" fmla="*/ 455410 w 2499750"/>
              <a:gd name="connsiteY182" fmla="*/ 263303 h 263303"/>
              <a:gd name="connsiteX183" fmla="*/ 457911 w 2499750"/>
              <a:gd name="connsiteY183" fmla="*/ 263303 h 263303"/>
              <a:gd name="connsiteX184" fmla="*/ 460414 w 2499750"/>
              <a:gd name="connsiteY184" fmla="*/ 263303 h 263303"/>
              <a:gd name="connsiteX185" fmla="*/ 462916 w 2499750"/>
              <a:gd name="connsiteY185" fmla="*/ 263303 h 263303"/>
              <a:gd name="connsiteX186" fmla="*/ 465419 w 2499750"/>
              <a:gd name="connsiteY186" fmla="*/ 263303 h 263303"/>
              <a:gd name="connsiteX187" fmla="*/ 467921 w 2499750"/>
              <a:gd name="connsiteY187" fmla="*/ 263303 h 263303"/>
              <a:gd name="connsiteX188" fmla="*/ 470424 w 2499750"/>
              <a:gd name="connsiteY188" fmla="*/ 263303 h 263303"/>
              <a:gd name="connsiteX189" fmla="*/ 472925 w 2499750"/>
              <a:gd name="connsiteY189" fmla="*/ 263303 h 263303"/>
              <a:gd name="connsiteX190" fmla="*/ 475427 w 2499750"/>
              <a:gd name="connsiteY190" fmla="*/ 263303 h 263303"/>
              <a:gd name="connsiteX191" fmla="*/ 477930 w 2499750"/>
              <a:gd name="connsiteY191" fmla="*/ 263303 h 263303"/>
              <a:gd name="connsiteX192" fmla="*/ 480432 w 2499750"/>
              <a:gd name="connsiteY192" fmla="*/ 263303 h 263303"/>
              <a:gd name="connsiteX193" fmla="*/ 482935 w 2499750"/>
              <a:gd name="connsiteY193" fmla="*/ 263303 h 263303"/>
              <a:gd name="connsiteX194" fmla="*/ 485436 w 2499750"/>
              <a:gd name="connsiteY194" fmla="*/ 263303 h 263303"/>
              <a:gd name="connsiteX195" fmla="*/ 487939 w 2499750"/>
              <a:gd name="connsiteY195" fmla="*/ 263303 h 263303"/>
              <a:gd name="connsiteX196" fmla="*/ 490441 w 2499750"/>
              <a:gd name="connsiteY196" fmla="*/ 263303 h 263303"/>
              <a:gd name="connsiteX197" fmla="*/ 492943 w 2499750"/>
              <a:gd name="connsiteY197" fmla="*/ 263303 h 263303"/>
              <a:gd name="connsiteX198" fmla="*/ 495446 w 2499750"/>
              <a:gd name="connsiteY198" fmla="*/ 263303 h 263303"/>
              <a:gd name="connsiteX199" fmla="*/ 497947 w 2499750"/>
              <a:gd name="connsiteY199" fmla="*/ 263303 h 263303"/>
              <a:gd name="connsiteX200" fmla="*/ 500450 w 2499750"/>
              <a:gd name="connsiteY200" fmla="*/ 263303 h 263303"/>
              <a:gd name="connsiteX201" fmla="*/ 502952 w 2499750"/>
              <a:gd name="connsiteY201" fmla="*/ 263303 h 263303"/>
              <a:gd name="connsiteX202" fmla="*/ 505455 w 2499750"/>
              <a:gd name="connsiteY202" fmla="*/ 263303 h 263303"/>
              <a:gd name="connsiteX203" fmla="*/ 507957 w 2499750"/>
              <a:gd name="connsiteY203" fmla="*/ 263303 h 263303"/>
              <a:gd name="connsiteX204" fmla="*/ 510458 w 2499750"/>
              <a:gd name="connsiteY204" fmla="*/ 263303 h 263303"/>
              <a:gd name="connsiteX205" fmla="*/ 512961 w 2499750"/>
              <a:gd name="connsiteY205" fmla="*/ 263303 h 263303"/>
              <a:gd name="connsiteX206" fmla="*/ 515463 w 2499750"/>
              <a:gd name="connsiteY206" fmla="*/ 263303 h 263303"/>
              <a:gd name="connsiteX207" fmla="*/ 517966 w 2499750"/>
              <a:gd name="connsiteY207" fmla="*/ 263303 h 263303"/>
              <a:gd name="connsiteX208" fmla="*/ 520468 w 2499750"/>
              <a:gd name="connsiteY208" fmla="*/ 263303 h 263303"/>
              <a:gd name="connsiteX209" fmla="*/ 522971 w 2499750"/>
              <a:gd name="connsiteY209" fmla="*/ 263303 h 263303"/>
              <a:gd name="connsiteX210" fmla="*/ 525473 w 2499750"/>
              <a:gd name="connsiteY210" fmla="*/ 263303 h 263303"/>
              <a:gd name="connsiteX211" fmla="*/ 527976 w 2499750"/>
              <a:gd name="connsiteY211" fmla="*/ 263303 h 263303"/>
              <a:gd name="connsiteX212" fmla="*/ 530477 w 2499750"/>
              <a:gd name="connsiteY212" fmla="*/ 263303 h 263303"/>
              <a:gd name="connsiteX213" fmla="*/ 532979 w 2499750"/>
              <a:gd name="connsiteY213" fmla="*/ 263303 h 263303"/>
              <a:gd name="connsiteX214" fmla="*/ 535482 w 2499750"/>
              <a:gd name="connsiteY214" fmla="*/ 263303 h 263303"/>
              <a:gd name="connsiteX215" fmla="*/ 537984 w 2499750"/>
              <a:gd name="connsiteY215" fmla="*/ 263303 h 263303"/>
              <a:gd name="connsiteX216" fmla="*/ 540487 w 2499750"/>
              <a:gd name="connsiteY216" fmla="*/ 263303 h 263303"/>
              <a:gd name="connsiteX217" fmla="*/ 542988 w 2499750"/>
              <a:gd name="connsiteY217" fmla="*/ 263303 h 263303"/>
              <a:gd name="connsiteX218" fmla="*/ 545491 w 2499750"/>
              <a:gd name="connsiteY218" fmla="*/ 263303 h 263303"/>
              <a:gd name="connsiteX219" fmla="*/ 547993 w 2499750"/>
              <a:gd name="connsiteY219" fmla="*/ 263303 h 263303"/>
              <a:gd name="connsiteX220" fmla="*/ 550495 w 2499750"/>
              <a:gd name="connsiteY220" fmla="*/ 263303 h 263303"/>
              <a:gd name="connsiteX221" fmla="*/ 552998 w 2499750"/>
              <a:gd name="connsiteY221" fmla="*/ 263303 h 263303"/>
              <a:gd name="connsiteX222" fmla="*/ 555499 w 2499750"/>
              <a:gd name="connsiteY222" fmla="*/ 263303 h 263303"/>
              <a:gd name="connsiteX223" fmla="*/ 558002 w 2499750"/>
              <a:gd name="connsiteY223" fmla="*/ 263303 h 263303"/>
              <a:gd name="connsiteX224" fmla="*/ 560504 w 2499750"/>
              <a:gd name="connsiteY224" fmla="*/ 263303 h 263303"/>
              <a:gd name="connsiteX225" fmla="*/ 563007 w 2499750"/>
              <a:gd name="connsiteY225" fmla="*/ 263303 h 263303"/>
              <a:gd name="connsiteX226" fmla="*/ 565509 w 2499750"/>
              <a:gd name="connsiteY226" fmla="*/ 263303 h 263303"/>
              <a:gd name="connsiteX227" fmla="*/ 568010 w 2499750"/>
              <a:gd name="connsiteY227" fmla="*/ 263303 h 263303"/>
              <a:gd name="connsiteX228" fmla="*/ 570513 w 2499750"/>
              <a:gd name="connsiteY228" fmla="*/ 263303 h 263303"/>
              <a:gd name="connsiteX229" fmla="*/ 573015 w 2499750"/>
              <a:gd name="connsiteY229" fmla="*/ 263303 h 263303"/>
              <a:gd name="connsiteX230" fmla="*/ 575518 w 2499750"/>
              <a:gd name="connsiteY230" fmla="*/ 263303 h 263303"/>
              <a:gd name="connsiteX231" fmla="*/ 578020 w 2499750"/>
              <a:gd name="connsiteY231" fmla="*/ 263303 h 263303"/>
              <a:gd name="connsiteX232" fmla="*/ 580523 w 2499750"/>
              <a:gd name="connsiteY232" fmla="*/ 263303 h 263303"/>
              <a:gd name="connsiteX233" fmla="*/ 583024 w 2499750"/>
              <a:gd name="connsiteY233" fmla="*/ 263303 h 263303"/>
              <a:gd name="connsiteX234" fmla="*/ 585527 w 2499750"/>
              <a:gd name="connsiteY234" fmla="*/ 263303 h 263303"/>
              <a:gd name="connsiteX235" fmla="*/ 588029 w 2499750"/>
              <a:gd name="connsiteY235" fmla="*/ 263303 h 263303"/>
              <a:gd name="connsiteX236" fmla="*/ 590531 w 2499750"/>
              <a:gd name="connsiteY236" fmla="*/ 263303 h 263303"/>
              <a:gd name="connsiteX237" fmla="*/ 593034 w 2499750"/>
              <a:gd name="connsiteY237" fmla="*/ 263303 h 263303"/>
              <a:gd name="connsiteX238" fmla="*/ 595535 w 2499750"/>
              <a:gd name="connsiteY238" fmla="*/ 263303 h 263303"/>
              <a:gd name="connsiteX239" fmla="*/ 598038 w 2499750"/>
              <a:gd name="connsiteY239" fmla="*/ 263303 h 263303"/>
              <a:gd name="connsiteX240" fmla="*/ 600540 w 2499750"/>
              <a:gd name="connsiteY240" fmla="*/ 263303 h 263303"/>
              <a:gd name="connsiteX241" fmla="*/ 603043 w 2499750"/>
              <a:gd name="connsiteY241" fmla="*/ 263303 h 263303"/>
              <a:gd name="connsiteX242" fmla="*/ 605545 w 2499750"/>
              <a:gd name="connsiteY242" fmla="*/ 263303 h 263303"/>
              <a:gd name="connsiteX243" fmla="*/ 608046 w 2499750"/>
              <a:gd name="connsiteY243" fmla="*/ 263303 h 263303"/>
              <a:gd name="connsiteX244" fmla="*/ 610549 w 2499750"/>
              <a:gd name="connsiteY244" fmla="*/ 263303 h 263303"/>
              <a:gd name="connsiteX245" fmla="*/ 613051 w 2499750"/>
              <a:gd name="connsiteY245" fmla="*/ 263303 h 263303"/>
              <a:gd name="connsiteX246" fmla="*/ 615554 w 2499750"/>
              <a:gd name="connsiteY246" fmla="*/ 263303 h 263303"/>
              <a:gd name="connsiteX247" fmla="*/ 618056 w 2499750"/>
              <a:gd name="connsiteY247" fmla="*/ 263303 h 263303"/>
              <a:gd name="connsiteX248" fmla="*/ 620559 w 2499750"/>
              <a:gd name="connsiteY248" fmla="*/ 263303 h 263303"/>
              <a:gd name="connsiteX249" fmla="*/ 623060 w 2499750"/>
              <a:gd name="connsiteY249" fmla="*/ 263303 h 263303"/>
              <a:gd name="connsiteX250" fmla="*/ 625563 w 2499750"/>
              <a:gd name="connsiteY250" fmla="*/ 263303 h 263303"/>
              <a:gd name="connsiteX251" fmla="*/ 628065 w 2499750"/>
              <a:gd name="connsiteY251" fmla="*/ 263303 h 263303"/>
              <a:gd name="connsiteX252" fmla="*/ 630567 w 2499750"/>
              <a:gd name="connsiteY252" fmla="*/ 263303 h 263303"/>
              <a:gd name="connsiteX253" fmla="*/ 633070 w 2499750"/>
              <a:gd name="connsiteY253" fmla="*/ 263303 h 263303"/>
              <a:gd name="connsiteX254" fmla="*/ 635571 w 2499750"/>
              <a:gd name="connsiteY254" fmla="*/ 263303 h 263303"/>
              <a:gd name="connsiteX255" fmla="*/ 638074 w 2499750"/>
              <a:gd name="connsiteY255" fmla="*/ 263303 h 263303"/>
              <a:gd name="connsiteX256" fmla="*/ 640576 w 2499750"/>
              <a:gd name="connsiteY256" fmla="*/ 263303 h 263303"/>
              <a:gd name="connsiteX257" fmla="*/ 643079 w 2499750"/>
              <a:gd name="connsiteY257" fmla="*/ 263303 h 263303"/>
              <a:gd name="connsiteX258" fmla="*/ 645581 w 2499750"/>
              <a:gd name="connsiteY258" fmla="*/ 263303 h 263303"/>
              <a:gd name="connsiteX259" fmla="*/ 648083 w 2499750"/>
              <a:gd name="connsiteY259" fmla="*/ 263303 h 263303"/>
              <a:gd name="connsiteX260" fmla="*/ 650585 w 2499750"/>
              <a:gd name="connsiteY260" fmla="*/ 263303 h 263303"/>
              <a:gd name="connsiteX261" fmla="*/ 653087 w 2499750"/>
              <a:gd name="connsiteY261" fmla="*/ 263303 h 263303"/>
              <a:gd name="connsiteX262" fmla="*/ 655590 w 2499750"/>
              <a:gd name="connsiteY262" fmla="*/ 263303 h 263303"/>
              <a:gd name="connsiteX263" fmla="*/ 658092 w 2499750"/>
              <a:gd name="connsiteY263" fmla="*/ 263303 h 263303"/>
              <a:gd name="connsiteX264" fmla="*/ 660595 w 2499750"/>
              <a:gd name="connsiteY264" fmla="*/ 263303 h 263303"/>
              <a:gd name="connsiteX265" fmla="*/ 663097 w 2499750"/>
              <a:gd name="connsiteY265" fmla="*/ 263303 h 263303"/>
              <a:gd name="connsiteX266" fmla="*/ 665598 w 2499750"/>
              <a:gd name="connsiteY266" fmla="*/ 263303 h 263303"/>
              <a:gd name="connsiteX267" fmla="*/ 668101 w 2499750"/>
              <a:gd name="connsiteY267" fmla="*/ 263303 h 263303"/>
              <a:gd name="connsiteX268" fmla="*/ 670603 w 2499750"/>
              <a:gd name="connsiteY268" fmla="*/ 263303 h 263303"/>
              <a:gd name="connsiteX269" fmla="*/ 673106 w 2499750"/>
              <a:gd name="connsiteY269" fmla="*/ 263303 h 263303"/>
              <a:gd name="connsiteX270" fmla="*/ 675608 w 2499750"/>
              <a:gd name="connsiteY270" fmla="*/ 263303 h 263303"/>
              <a:gd name="connsiteX271" fmla="*/ 678111 w 2499750"/>
              <a:gd name="connsiteY271" fmla="*/ 263303 h 263303"/>
              <a:gd name="connsiteX272" fmla="*/ 680612 w 2499750"/>
              <a:gd name="connsiteY272" fmla="*/ 263303 h 263303"/>
              <a:gd name="connsiteX273" fmla="*/ 683115 w 2499750"/>
              <a:gd name="connsiteY273" fmla="*/ 263303 h 263303"/>
              <a:gd name="connsiteX274" fmla="*/ 685617 w 2499750"/>
              <a:gd name="connsiteY274" fmla="*/ 263303 h 263303"/>
              <a:gd name="connsiteX275" fmla="*/ 688119 w 2499750"/>
              <a:gd name="connsiteY275" fmla="*/ 263303 h 263303"/>
              <a:gd name="connsiteX276" fmla="*/ 690622 w 2499750"/>
              <a:gd name="connsiteY276" fmla="*/ 263303 h 263303"/>
              <a:gd name="connsiteX277" fmla="*/ 693123 w 2499750"/>
              <a:gd name="connsiteY277" fmla="*/ 263303 h 263303"/>
              <a:gd name="connsiteX278" fmla="*/ 695626 w 2499750"/>
              <a:gd name="connsiteY278" fmla="*/ 263303 h 263303"/>
              <a:gd name="connsiteX279" fmla="*/ 698128 w 2499750"/>
              <a:gd name="connsiteY279" fmla="*/ 263303 h 263303"/>
              <a:gd name="connsiteX280" fmla="*/ 700631 w 2499750"/>
              <a:gd name="connsiteY280" fmla="*/ 263303 h 263303"/>
              <a:gd name="connsiteX281" fmla="*/ 703133 w 2499750"/>
              <a:gd name="connsiteY281" fmla="*/ 263303 h 263303"/>
              <a:gd name="connsiteX282" fmla="*/ 705634 w 2499750"/>
              <a:gd name="connsiteY282" fmla="*/ 263303 h 263303"/>
              <a:gd name="connsiteX283" fmla="*/ 708137 w 2499750"/>
              <a:gd name="connsiteY283" fmla="*/ 263303 h 263303"/>
              <a:gd name="connsiteX284" fmla="*/ 710639 w 2499750"/>
              <a:gd name="connsiteY284" fmla="*/ 263303 h 263303"/>
              <a:gd name="connsiteX285" fmla="*/ 713142 w 2499750"/>
              <a:gd name="connsiteY285" fmla="*/ 263303 h 263303"/>
              <a:gd name="connsiteX286" fmla="*/ 715644 w 2499750"/>
              <a:gd name="connsiteY286" fmla="*/ 0 h 263303"/>
              <a:gd name="connsiteX287" fmla="*/ 718147 w 2499750"/>
              <a:gd name="connsiteY287" fmla="*/ 0 h 263303"/>
              <a:gd name="connsiteX288" fmla="*/ 720648 w 2499750"/>
              <a:gd name="connsiteY288" fmla="*/ 0 h 263303"/>
              <a:gd name="connsiteX289" fmla="*/ 723151 w 2499750"/>
              <a:gd name="connsiteY289" fmla="*/ 0 h 263303"/>
              <a:gd name="connsiteX290" fmla="*/ 725653 w 2499750"/>
              <a:gd name="connsiteY290" fmla="*/ 0 h 263303"/>
              <a:gd name="connsiteX291" fmla="*/ 728155 w 2499750"/>
              <a:gd name="connsiteY291" fmla="*/ 0 h 263303"/>
              <a:gd name="connsiteX292" fmla="*/ 730658 w 2499750"/>
              <a:gd name="connsiteY292" fmla="*/ 0 h 263303"/>
              <a:gd name="connsiteX293" fmla="*/ 733159 w 2499750"/>
              <a:gd name="connsiteY293" fmla="*/ 0 h 263303"/>
              <a:gd name="connsiteX294" fmla="*/ 735662 w 2499750"/>
              <a:gd name="connsiteY294" fmla="*/ 0 h 263303"/>
              <a:gd name="connsiteX295" fmla="*/ 738164 w 2499750"/>
              <a:gd name="connsiteY295" fmla="*/ 0 h 263303"/>
              <a:gd name="connsiteX296" fmla="*/ 740667 w 2499750"/>
              <a:gd name="connsiteY296" fmla="*/ 0 h 263303"/>
              <a:gd name="connsiteX297" fmla="*/ 743169 w 2499750"/>
              <a:gd name="connsiteY297" fmla="*/ 0 h 263303"/>
              <a:gd name="connsiteX298" fmla="*/ 745670 w 2499750"/>
              <a:gd name="connsiteY298" fmla="*/ 0 h 263303"/>
              <a:gd name="connsiteX299" fmla="*/ 748173 w 2499750"/>
              <a:gd name="connsiteY299" fmla="*/ 0 h 263303"/>
              <a:gd name="connsiteX300" fmla="*/ 750675 w 2499750"/>
              <a:gd name="connsiteY300" fmla="*/ 0 h 263303"/>
              <a:gd name="connsiteX301" fmla="*/ 753178 w 2499750"/>
              <a:gd name="connsiteY301" fmla="*/ 0 h 263303"/>
              <a:gd name="connsiteX302" fmla="*/ 755680 w 2499750"/>
              <a:gd name="connsiteY302" fmla="*/ 0 h 263303"/>
              <a:gd name="connsiteX303" fmla="*/ 758183 w 2499750"/>
              <a:gd name="connsiteY303" fmla="*/ 0 h 263303"/>
              <a:gd name="connsiteX304" fmla="*/ 760684 w 2499750"/>
              <a:gd name="connsiteY304" fmla="*/ 0 h 263303"/>
              <a:gd name="connsiteX305" fmla="*/ 763186 w 2499750"/>
              <a:gd name="connsiteY305" fmla="*/ 0 h 263303"/>
              <a:gd name="connsiteX306" fmla="*/ 765689 w 2499750"/>
              <a:gd name="connsiteY306" fmla="*/ 0 h 263303"/>
              <a:gd name="connsiteX307" fmla="*/ 768191 w 2499750"/>
              <a:gd name="connsiteY307" fmla="*/ 0 h 263303"/>
              <a:gd name="connsiteX308" fmla="*/ 770694 w 2499750"/>
              <a:gd name="connsiteY308" fmla="*/ 0 h 263303"/>
              <a:gd name="connsiteX309" fmla="*/ 773195 w 2499750"/>
              <a:gd name="connsiteY309" fmla="*/ 0 h 263303"/>
              <a:gd name="connsiteX310" fmla="*/ 775698 w 2499750"/>
              <a:gd name="connsiteY310" fmla="*/ 0 h 263303"/>
              <a:gd name="connsiteX311" fmla="*/ 778200 w 2499750"/>
              <a:gd name="connsiteY311" fmla="*/ 0 h 263303"/>
              <a:gd name="connsiteX312" fmla="*/ 780703 w 2499750"/>
              <a:gd name="connsiteY312" fmla="*/ 0 h 263303"/>
              <a:gd name="connsiteX313" fmla="*/ 783205 w 2499750"/>
              <a:gd name="connsiteY313" fmla="*/ 0 h 263303"/>
              <a:gd name="connsiteX314" fmla="*/ 785706 w 2499750"/>
              <a:gd name="connsiteY314" fmla="*/ 0 h 263303"/>
              <a:gd name="connsiteX315" fmla="*/ 788209 w 2499750"/>
              <a:gd name="connsiteY315" fmla="*/ 0 h 263303"/>
              <a:gd name="connsiteX316" fmla="*/ 790715 w 2499750"/>
              <a:gd name="connsiteY316" fmla="*/ 0 h 263303"/>
              <a:gd name="connsiteX317" fmla="*/ 793210 w 2499750"/>
              <a:gd name="connsiteY317" fmla="*/ 0 h 263303"/>
              <a:gd name="connsiteX318" fmla="*/ 795718 w 2499750"/>
              <a:gd name="connsiteY318" fmla="*/ 0 h 263303"/>
              <a:gd name="connsiteX319" fmla="*/ 798213 w 2499750"/>
              <a:gd name="connsiteY319" fmla="*/ 0 h 263303"/>
              <a:gd name="connsiteX320" fmla="*/ 800722 w 2499750"/>
              <a:gd name="connsiteY320" fmla="*/ 0 h 263303"/>
              <a:gd name="connsiteX321" fmla="*/ 803217 w 2499750"/>
              <a:gd name="connsiteY321" fmla="*/ 0 h 263303"/>
              <a:gd name="connsiteX322" fmla="*/ 805725 w 2499750"/>
              <a:gd name="connsiteY322" fmla="*/ 0 h 263303"/>
              <a:gd name="connsiteX323" fmla="*/ 808233 w 2499750"/>
              <a:gd name="connsiteY323" fmla="*/ 0 h 263303"/>
              <a:gd name="connsiteX324" fmla="*/ 810729 w 2499750"/>
              <a:gd name="connsiteY324" fmla="*/ 0 h 263303"/>
              <a:gd name="connsiteX325" fmla="*/ 813237 w 2499750"/>
              <a:gd name="connsiteY325" fmla="*/ 0 h 263303"/>
              <a:gd name="connsiteX326" fmla="*/ 815732 w 2499750"/>
              <a:gd name="connsiteY326" fmla="*/ 0 h 263303"/>
              <a:gd name="connsiteX327" fmla="*/ 818240 w 2499750"/>
              <a:gd name="connsiteY327" fmla="*/ 0 h 263303"/>
              <a:gd name="connsiteX328" fmla="*/ 820735 w 2499750"/>
              <a:gd name="connsiteY328" fmla="*/ 0 h 263303"/>
              <a:gd name="connsiteX329" fmla="*/ 823244 w 2499750"/>
              <a:gd name="connsiteY329" fmla="*/ 0 h 263303"/>
              <a:gd name="connsiteX330" fmla="*/ 825739 w 2499750"/>
              <a:gd name="connsiteY330" fmla="*/ 0 h 263303"/>
              <a:gd name="connsiteX331" fmla="*/ 828247 w 2499750"/>
              <a:gd name="connsiteY331" fmla="*/ 0 h 263303"/>
              <a:gd name="connsiteX332" fmla="*/ 830742 w 2499750"/>
              <a:gd name="connsiteY332" fmla="*/ 0 h 263303"/>
              <a:gd name="connsiteX333" fmla="*/ 833250 w 2499750"/>
              <a:gd name="connsiteY333" fmla="*/ 0 h 263303"/>
              <a:gd name="connsiteX334" fmla="*/ 835758 w 2499750"/>
              <a:gd name="connsiteY334" fmla="*/ 0 h 263303"/>
              <a:gd name="connsiteX335" fmla="*/ 838254 w 2499750"/>
              <a:gd name="connsiteY335" fmla="*/ 0 h 263303"/>
              <a:gd name="connsiteX336" fmla="*/ 840762 w 2499750"/>
              <a:gd name="connsiteY336" fmla="*/ 0 h 263303"/>
              <a:gd name="connsiteX337" fmla="*/ 843257 w 2499750"/>
              <a:gd name="connsiteY337" fmla="*/ 0 h 263303"/>
              <a:gd name="connsiteX338" fmla="*/ 845765 w 2499750"/>
              <a:gd name="connsiteY338" fmla="*/ 0 h 263303"/>
              <a:gd name="connsiteX339" fmla="*/ 848260 w 2499750"/>
              <a:gd name="connsiteY339" fmla="*/ 0 h 263303"/>
              <a:gd name="connsiteX340" fmla="*/ 850769 w 2499750"/>
              <a:gd name="connsiteY340" fmla="*/ 0 h 263303"/>
              <a:gd name="connsiteX341" fmla="*/ 853264 w 2499750"/>
              <a:gd name="connsiteY341" fmla="*/ 0 h 263303"/>
              <a:gd name="connsiteX342" fmla="*/ 855772 w 2499750"/>
              <a:gd name="connsiteY342" fmla="*/ 0 h 263303"/>
              <a:gd name="connsiteX343" fmla="*/ 858267 w 2499750"/>
              <a:gd name="connsiteY343" fmla="*/ 0 h 263303"/>
              <a:gd name="connsiteX344" fmla="*/ 860775 w 2499750"/>
              <a:gd name="connsiteY344" fmla="*/ 0 h 263303"/>
              <a:gd name="connsiteX345" fmla="*/ 863270 w 2499750"/>
              <a:gd name="connsiteY345" fmla="*/ 0 h 263303"/>
              <a:gd name="connsiteX346" fmla="*/ 865779 w 2499750"/>
              <a:gd name="connsiteY346" fmla="*/ 0 h 263303"/>
              <a:gd name="connsiteX347" fmla="*/ 868287 w 2499750"/>
              <a:gd name="connsiteY347" fmla="*/ 0 h 263303"/>
              <a:gd name="connsiteX348" fmla="*/ 870782 w 2499750"/>
              <a:gd name="connsiteY348" fmla="*/ 0 h 263303"/>
              <a:gd name="connsiteX349" fmla="*/ 873290 w 2499750"/>
              <a:gd name="connsiteY349" fmla="*/ 0 h 263303"/>
              <a:gd name="connsiteX350" fmla="*/ 875785 w 2499750"/>
              <a:gd name="connsiteY350" fmla="*/ 0 h 263303"/>
              <a:gd name="connsiteX351" fmla="*/ 878294 w 2499750"/>
              <a:gd name="connsiteY351" fmla="*/ 0 h 263303"/>
              <a:gd name="connsiteX352" fmla="*/ 880789 w 2499750"/>
              <a:gd name="connsiteY352" fmla="*/ 0 h 263303"/>
              <a:gd name="connsiteX353" fmla="*/ 883297 w 2499750"/>
              <a:gd name="connsiteY353" fmla="*/ 0 h 263303"/>
              <a:gd name="connsiteX354" fmla="*/ 885792 w 2499750"/>
              <a:gd name="connsiteY354" fmla="*/ 0 h 263303"/>
              <a:gd name="connsiteX355" fmla="*/ 888300 w 2499750"/>
              <a:gd name="connsiteY355" fmla="*/ 0 h 263303"/>
              <a:gd name="connsiteX356" fmla="*/ 890795 w 2499750"/>
              <a:gd name="connsiteY356" fmla="*/ 0 h 263303"/>
              <a:gd name="connsiteX357" fmla="*/ 893304 w 2499750"/>
              <a:gd name="connsiteY357" fmla="*/ 0 h 263303"/>
              <a:gd name="connsiteX358" fmla="*/ 895812 w 2499750"/>
              <a:gd name="connsiteY358" fmla="*/ 0 h 263303"/>
              <a:gd name="connsiteX359" fmla="*/ 898307 w 2499750"/>
              <a:gd name="connsiteY359" fmla="*/ 0 h 263303"/>
              <a:gd name="connsiteX360" fmla="*/ 900815 w 2499750"/>
              <a:gd name="connsiteY360" fmla="*/ 0 h 263303"/>
              <a:gd name="connsiteX361" fmla="*/ 903310 w 2499750"/>
              <a:gd name="connsiteY361" fmla="*/ 0 h 263303"/>
              <a:gd name="connsiteX362" fmla="*/ 905819 w 2499750"/>
              <a:gd name="connsiteY362" fmla="*/ 0 h 263303"/>
              <a:gd name="connsiteX363" fmla="*/ 908314 w 2499750"/>
              <a:gd name="connsiteY363" fmla="*/ 0 h 263303"/>
              <a:gd name="connsiteX364" fmla="*/ 910822 w 2499750"/>
              <a:gd name="connsiteY364" fmla="*/ 0 h 263303"/>
              <a:gd name="connsiteX365" fmla="*/ 913317 w 2499750"/>
              <a:gd name="connsiteY365" fmla="*/ 0 h 263303"/>
              <a:gd name="connsiteX366" fmla="*/ 915825 w 2499750"/>
              <a:gd name="connsiteY366" fmla="*/ 0 h 263303"/>
              <a:gd name="connsiteX367" fmla="*/ 918320 w 2499750"/>
              <a:gd name="connsiteY367" fmla="*/ 0 h 263303"/>
              <a:gd name="connsiteX368" fmla="*/ 920829 w 2499750"/>
              <a:gd name="connsiteY368" fmla="*/ 0 h 263303"/>
              <a:gd name="connsiteX369" fmla="*/ 923337 w 2499750"/>
              <a:gd name="connsiteY369" fmla="*/ 0 h 263303"/>
              <a:gd name="connsiteX370" fmla="*/ 925832 w 2499750"/>
              <a:gd name="connsiteY370" fmla="*/ 0 h 263303"/>
              <a:gd name="connsiteX371" fmla="*/ 928340 w 2499750"/>
              <a:gd name="connsiteY371" fmla="*/ 0 h 263303"/>
              <a:gd name="connsiteX372" fmla="*/ 930835 w 2499750"/>
              <a:gd name="connsiteY372" fmla="*/ 0 h 263303"/>
              <a:gd name="connsiteX373" fmla="*/ 933344 w 2499750"/>
              <a:gd name="connsiteY373" fmla="*/ 0 h 263303"/>
              <a:gd name="connsiteX374" fmla="*/ 935839 w 2499750"/>
              <a:gd name="connsiteY374" fmla="*/ 0 h 263303"/>
              <a:gd name="connsiteX375" fmla="*/ 938347 w 2499750"/>
              <a:gd name="connsiteY375" fmla="*/ 0 h 263303"/>
              <a:gd name="connsiteX376" fmla="*/ 940842 w 2499750"/>
              <a:gd name="connsiteY376" fmla="*/ 0 h 263303"/>
              <a:gd name="connsiteX377" fmla="*/ 943350 w 2499750"/>
              <a:gd name="connsiteY377" fmla="*/ 0 h 263303"/>
              <a:gd name="connsiteX378" fmla="*/ 945846 w 2499750"/>
              <a:gd name="connsiteY378" fmla="*/ 0 h 263303"/>
              <a:gd name="connsiteX379" fmla="*/ 948354 w 2499750"/>
              <a:gd name="connsiteY379" fmla="*/ 0 h 263303"/>
              <a:gd name="connsiteX380" fmla="*/ 950862 w 2499750"/>
              <a:gd name="connsiteY380" fmla="*/ 0 h 263303"/>
              <a:gd name="connsiteX381" fmla="*/ 953357 w 2499750"/>
              <a:gd name="connsiteY381" fmla="*/ 0 h 263303"/>
              <a:gd name="connsiteX382" fmla="*/ 955865 w 2499750"/>
              <a:gd name="connsiteY382" fmla="*/ 0 h 263303"/>
              <a:gd name="connsiteX383" fmla="*/ 958360 w 2499750"/>
              <a:gd name="connsiteY383" fmla="*/ 0 h 263303"/>
              <a:gd name="connsiteX384" fmla="*/ 960869 w 2499750"/>
              <a:gd name="connsiteY384" fmla="*/ 0 h 263303"/>
              <a:gd name="connsiteX385" fmla="*/ 963364 w 2499750"/>
              <a:gd name="connsiteY385" fmla="*/ 0 h 263303"/>
              <a:gd name="connsiteX386" fmla="*/ 965872 w 2499750"/>
              <a:gd name="connsiteY386" fmla="*/ 0 h 263303"/>
              <a:gd name="connsiteX387" fmla="*/ 968367 w 2499750"/>
              <a:gd name="connsiteY387" fmla="*/ 0 h 263303"/>
              <a:gd name="connsiteX388" fmla="*/ 970875 w 2499750"/>
              <a:gd name="connsiteY388" fmla="*/ 0 h 263303"/>
              <a:gd name="connsiteX389" fmla="*/ 973371 w 2499750"/>
              <a:gd name="connsiteY389" fmla="*/ 0 h 263303"/>
              <a:gd name="connsiteX390" fmla="*/ 975879 w 2499750"/>
              <a:gd name="connsiteY390" fmla="*/ 0 h 263303"/>
              <a:gd name="connsiteX391" fmla="*/ 978374 w 2499750"/>
              <a:gd name="connsiteY391" fmla="*/ 0 h 263303"/>
              <a:gd name="connsiteX392" fmla="*/ 980882 w 2499750"/>
              <a:gd name="connsiteY392" fmla="*/ 0 h 263303"/>
              <a:gd name="connsiteX393" fmla="*/ 983390 w 2499750"/>
              <a:gd name="connsiteY393" fmla="*/ 0 h 263303"/>
              <a:gd name="connsiteX394" fmla="*/ 985886 w 2499750"/>
              <a:gd name="connsiteY394" fmla="*/ 0 h 263303"/>
              <a:gd name="connsiteX395" fmla="*/ 988394 w 2499750"/>
              <a:gd name="connsiteY395" fmla="*/ 0 h 263303"/>
              <a:gd name="connsiteX396" fmla="*/ 990889 w 2499750"/>
              <a:gd name="connsiteY396" fmla="*/ 0 h 263303"/>
              <a:gd name="connsiteX397" fmla="*/ 993397 w 2499750"/>
              <a:gd name="connsiteY397" fmla="*/ 0 h 263303"/>
              <a:gd name="connsiteX398" fmla="*/ 995892 w 2499750"/>
              <a:gd name="connsiteY398" fmla="*/ 0 h 263303"/>
              <a:gd name="connsiteX399" fmla="*/ 998400 w 2499750"/>
              <a:gd name="connsiteY399" fmla="*/ 0 h 263303"/>
              <a:gd name="connsiteX400" fmla="*/ 1000896 w 2499750"/>
              <a:gd name="connsiteY400" fmla="*/ 0 h 263303"/>
              <a:gd name="connsiteX401" fmla="*/ 1003404 w 2499750"/>
              <a:gd name="connsiteY401" fmla="*/ 0 h 263303"/>
              <a:gd name="connsiteX402" fmla="*/ 1005899 w 2499750"/>
              <a:gd name="connsiteY402" fmla="*/ 0 h 263303"/>
              <a:gd name="connsiteX403" fmla="*/ 1008407 w 2499750"/>
              <a:gd name="connsiteY403" fmla="*/ 0 h 263303"/>
              <a:gd name="connsiteX404" fmla="*/ 1010916 w 2499750"/>
              <a:gd name="connsiteY404" fmla="*/ 0 h 263303"/>
              <a:gd name="connsiteX405" fmla="*/ 1013411 w 2499750"/>
              <a:gd name="connsiteY405" fmla="*/ 0 h 263303"/>
              <a:gd name="connsiteX406" fmla="*/ 1015919 w 2499750"/>
              <a:gd name="connsiteY406" fmla="*/ 0 h 263303"/>
              <a:gd name="connsiteX407" fmla="*/ 1018414 w 2499750"/>
              <a:gd name="connsiteY407" fmla="*/ 0 h 263303"/>
              <a:gd name="connsiteX408" fmla="*/ 1020922 w 2499750"/>
              <a:gd name="connsiteY408" fmla="*/ 0 h 263303"/>
              <a:gd name="connsiteX409" fmla="*/ 1023417 w 2499750"/>
              <a:gd name="connsiteY409" fmla="*/ 0 h 263303"/>
              <a:gd name="connsiteX410" fmla="*/ 1025926 w 2499750"/>
              <a:gd name="connsiteY410" fmla="*/ 0 h 263303"/>
              <a:gd name="connsiteX411" fmla="*/ 1028421 w 2499750"/>
              <a:gd name="connsiteY411" fmla="*/ 0 h 263303"/>
              <a:gd name="connsiteX412" fmla="*/ 1030929 w 2499750"/>
              <a:gd name="connsiteY412" fmla="*/ 0 h 263303"/>
              <a:gd name="connsiteX413" fmla="*/ 1033424 w 2499750"/>
              <a:gd name="connsiteY413" fmla="*/ 0 h 263303"/>
              <a:gd name="connsiteX414" fmla="*/ 1035932 w 2499750"/>
              <a:gd name="connsiteY414" fmla="*/ 0 h 263303"/>
              <a:gd name="connsiteX415" fmla="*/ 1038441 w 2499750"/>
              <a:gd name="connsiteY415" fmla="*/ 0 h 263303"/>
              <a:gd name="connsiteX416" fmla="*/ 1040936 w 2499750"/>
              <a:gd name="connsiteY416" fmla="*/ 0 h 263303"/>
              <a:gd name="connsiteX417" fmla="*/ 1043444 w 2499750"/>
              <a:gd name="connsiteY417" fmla="*/ 0 h 263303"/>
              <a:gd name="connsiteX418" fmla="*/ 1045939 w 2499750"/>
              <a:gd name="connsiteY418" fmla="*/ 0 h 263303"/>
              <a:gd name="connsiteX419" fmla="*/ 1048447 w 2499750"/>
              <a:gd name="connsiteY419" fmla="*/ 0 h 263303"/>
              <a:gd name="connsiteX420" fmla="*/ 1050942 w 2499750"/>
              <a:gd name="connsiteY420" fmla="*/ 0 h 263303"/>
              <a:gd name="connsiteX421" fmla="*/ 1053451 w 2499750"/>
              <a:gd name="connsiteY421" fmla="*/ 0 h 263303"/>
              <a:gd name="connsiteX422" fmla="*/ 1055946 w 2499750"/>
              <a:gd name="connsiteY422" fmla="*/ 0 h 263303"/>
              <a:gd name="connsiteX423" fmla="*/ 1058454 w 2499750"/>
              <a:gd name="connsiteY423" fmla="*/ 0 h 263303"/>
              <a:gd name="connsiteX424" fmla="*/ 1060949 w 2499750"/>
              <a:gd name="connsiteY424" fmla="*/ 0 h 263303"/>
              <a:gd name="connsiteX425" fmla="*/ 1063457 w 2499750"/>
              <a:gd name="connsiteY425" fmla="*/ 0 h 263303"/>
              <a:gd name="connsiteX426" fmla="*/ 1065966 w 2499750"/>
              <a:gd name="connsiteY426" fmla="*/ 0 h 263303"/>
              <a:gd name="connsiteX427" fmla="*/ 1068461 w 2499750"/>
              <a:gd name="connsiteY427" fmla="*/ 0 h 263303"/>
              <a:gd name="connsiteX428" fmla="*/ 1070969 w 2499750"/>
              <a:gd name="connsiteY428" fmla="*/ 0 h 263303"/>
              <a:gd name="connsiteX429" fmla="*/ 1073464 w 2499750"/>
              <a:gd name="connsiteY429" fmla="*/ 0 h 263303"/>
              <a:gd name="connsiteX430" fmla="*/ 1075972 w 2499750"/>
              <a:gd name="connsiteY430" fmla="*/ 0 h 263303"/>
              <a:gd name="connsiteX431" fmla="*/ 1078467 w 2499750"/>
              <a:gd name="connsiteY431" fmla="*/ 0 h 263303"/>
              <a:gd name="connsiteX432" fmla="*/ 1080976 w 2499750"/>
              <a:gd name="connsiteY432" fmla="*/ 0 h 263303"/>
              <a:gd name="connsiteX433" fmla="*/ 1083471 w 2499750"/>
              <a:gd name="connsiteY433" fmla="*/ 0 h 263303"/>
              <a:gd name="connsiteX434" fmla="*/ 1085979 w 2499750"/>
              <a:gd name="connsiteY434" fmla="*/ 0 h 263303"/>
              <a:gd name="connsiteX435" fmla="*/ 1088474 w 2499750"/>
              <a:gd name="connsiteY435" fmla="*/ 0 h 263303"/>
              <a:gd name="connsiteX436" fmla="*/ 1090982 w 2499750"/>
              <a:gd name="connsiteY436" fmla="*/ 0 h 263303"/>
              <a:gd name="connsiteX437" fmla="*/ 1093477 w 2499750"/>
              <a:gd name="connsiteY437" fmla="*/ 0 h 263303"/>
              <a:gd name="connsiteX438" fmla="*/ 1095986 w 2499750"/>
              <a:gd name="connsiteY438" fmla="*/ 0 h 263303"/>
              <a:gd name="connsiteX439" fmla="*/ 1098494 w 2499750"/>
              <a:gd name="connsiteY439" fmla="*/ 0 h 263303"/>
              <a:gd name="connsiteX440" fmla="*/ 1100989 w 2499750"/>
              <a:gd name="connsiteY440" fmla="*/ 0 h 263303"/>
              <a:gd name="connsiteX441" fmla="*/ 1103498 w 2499750"/>
              <a:gd name="connsiteY441" fmla="*/ 0 h 263303"/>
              <a:gd name="connsiteX442" fmla="*/ 1105992 w 2499750"/>
              <a:gd name="connsiteY442" fmla="*/ 0 h 263303"/>
              <a:gd name="connsiteX443" fmla="*/ 1108501 w 2499750"/>
              <a:gd name="connsiteY443" fmla="*/ 0 h 263303"/>
              <a:gd name="connsiteX444" fmla="*/ 1110996 w 2499750"/>
              <a:gd name="connsiteY444" fmla="*/ 0 h 263303"/>
              <a:gd name="connsiteX445" fmla="*/ 1113504 w 2499750"/>
              <a:gd name="connsiteY445" fmla="*/ 0 h 263303"/>
              <a:gd name="connsiteX446" fmla="*/ 1115999 w 2499750"/>
              <a:gd name="connsiteY446" fmla="*/ 0 h 263303"/>
              <a:gd name="connsiteX447" fmla="*/ 1118508 w 2499750"/>
              <a:gd name="connsiteY447" fmla="*/ 0 h 263303"/>
              <a:gd name="connsiteX448" fmla="*/ 1121003 w 2499750"/>
              <a:gd name="connsiteY448" fmla="*/ 0 h 263303"/>
              <a:gd name="connsiteX449" fmla="*/ 1123511 w 2499750"/>
              <a:gd name="connsiteY449" fmla="*/ 0 h 263303"/>
              <a:gd name="connsiteX450" fmla="*/ 1126019 w 2499750"/>
              <a:gd name="connsiteY450" fmla="*/ 0 h 263303"/>
              <a:gd name="connsiteX451" fmla="*/ 1128514 w 2499750"/>
              <a:gd name="connsiteY451" fmla="*/ 0 h 263303"/>
              <a:gd name="connsiteX452" fmla="*/ 1131023 w 2499750"/>
              <a:gd name="connsiteY452" fmla="*/ 0 h 263303"/>
              <a:gd name="connsiteX453" fmla="*/ 1133518 w 2499750"/>
              <a:gd name="connsiteY453" fmla="*/ 0 h 263303"/>
              <a:gd name="connsiteX454" fmla="*/ 1136026 w 2499750"/>
              <a:gd name="connsiteY454" fmla="*/ 0 h 263303"/>
              <a:gd name="connsiteX455" fmla="*/ 1138521 w 2499750"/>
              <a:gd name="connsiteY455" fmla="*/ 0 h 263303"/>
              <a:gd name="connsiteX456" fmla="*/ 1141029 w 2499750"/>
              <a:gd name="connsiteY456" fmla="*/ 0 h 263303"/>
              <a:gd name="connsiteX457" fmla="*/ 1143524 w 2499750"/>
              <a:gd name="connsiteY457" fmla="*/ 0 h 263303"/>
              <a:gd name="connsiteX458" fmla="*/ 1146033 w 2499750"/>
              <a:gd name="connsiteY458" fmla="*/ 0 h 263303"/>
              <a:gd name="connsiteX459" fmla="*/ 1148528 w 2499750"/>
              <a:gd name="connsiteY459" fmla="*/ 0 h 263303"/>
              <a:gd name="connsiteX460" fmla="*/ 1151036 w 2499750"/>
              <a:gd name="connsiteY460" fmla="*/ 0 h 263303"/>
              <a:gd name="connsiteX461" fmla="*/ 1153544 w 2499750"/>
              <a:gd name="connsiteY461" fmla="*/ 0 h 263303"/>
              <a:gd name="connsiteX462" fmla="*/ 1156039 w 2499750"/>
              <a:gd name="connsiteY462" fmla="*/ 0 h 263303"/>
              <a:gd name="connsiteX463" fmla="*/ 1158548 w 2499750"/>
              <a:gd name="connsiteY463" fmla="*/ 0 h 263303"/>
              <a:gd name="connsiteX464" fmla="*/ 1161043 w 2499750"/>
              <a:gd name="connsiteY464" fmla="*/ 0 h 263303"/>
              <a:gd name="connsiteX465" fmla="*/ 1163551 w 2499750"/>
              <a:gd name="connsiteY465" fmla="*/ 0 h 263303"/>
              <a:gd name="connsiteX466" fmla="*/ 1166046 w 2499750"/>
              <a:gd name="connsiteY466" fmla="*/ 0 h 263303"/>
              <a:gd name="connsiteX467" fmla="*/ 1168554 w 2499750"/>
              <a:gd name="connsiteY467" fmla="*/ 0 h 263303"/>
              <a:gd name="connsiteX468" fmla="*/ 1171049 w 2499750"/>
              <a:gd name="connsiteY468" fmla="*/ 0 h 263303"/>
              <a:gd name="connsiteX469" fmla="*/ 1173558 w 2499750"/>
              <a:gd name="connsiteY469" fmla="*/ 0 h 263303"/>
              <a:gd name="connsiteX470" fmla="*/ 1176053 w 2499750"/>
              <a:gd name="connsiteY470" fmla="*/ 0 h 263303"/>
              <a:gd name="connsiteX471" fmla="*/ 1178561 w 2499750"/>
              <a:gd name="connsiteY471" fmla="*/ 0 h 263303"/>
              <a:gd name="connsiteX472" fmla="*/ 1181069 w 2499750"/>
              <a:gd name="connsiteY472" fmla="*/ 0 h 263303"/>
              <a:gd name="connsiteX473" fmla="*/ 1183564 w 2499750"/>
              <a:gd name="connsiteY473" fmla="*/ 0 h 263303"/>
              <a:gd name="connsiteX474" fmla="*/ 1186073 w 2499750"/>
              <a:gd name="connsiteY474" fmla="*/ 0 h 263303"/>
              <a:gd name="connsiteX475" fmla="*/ 1188568 w 2499750"/>
              <a:gd name="connsiteY475" fmla="*/ 0 h 263303"/>
              <a:gd name="connsiteX476" fmla="*/ 1191076 w 2499750"/>
              <a:gd name="connsiteY476" fmla="*/ 0 h 263303"/>
              <a:gd name="connsiteX477" fmla="*/ 1193571 w 2499750"/>
              <a:gd name="connsiteY477" fmla="*/ 0 h 263303"/>
              <a:gd name="connsiteX478" fmla="*/ 1196079 w 2499750"/>
              <a:gd name="connsiteY478" fmla="*/ 0 h 263303"/>
              <a:gd name="connsiteX479" fmla="*/ 1198574 w 2499750"/>
              <a:gd name="connsiteY479" fmla="*/ 0 h 263303"/>
              <a:gd name="connsiteX480" fmla="*/ 1201083 w 2499750"/>
              <a:gd name="connsiteY480" fmla="*/ 0 h 263303"/>
              <a:gd name="connsiteX481" fmla="*/ 1203578 w 2499750"/>
              <a:gd name="connsiteY481" fmla="*/ 0 h 263303"/>
              <a:gd name="connsiteX482" fmla="*/ 1206086 w 2499750"/>
              <a:gd name="connsiteY482" fmla="*/ 0 h 263303"/>
              <a:gd name="connsiteX483" fmla="*/ 1208581 w 2499750"/>
              <a:gd name="connsiteY483" fmla="*/ 0 h 263303"/>
              <a:gd name="connsiteX484" fmla="*/ 1211089 w 2499750"/>
              <a:gd name="connsiteY484" fmla="*/ 0 h 263303"/>
              <a:gd name="connsiteX485" fmla="*/ 1213598 w 2499750"/>
              <a:gd name="connsiteY485" fmla="*/ 0 h 263303"/>
              <a:gd name="connsiteX486" fmla="*/ 1216093 w 2499750"/>
              <a:gd name="connsiteY486" fmla="*/ 0 h 263303"/>
              <a:gd name="connsiteX487" fmla="*/ 1218601 w 2499750"/>
              <a:gd name="connsiteY487" fmla="*/ 0 h 263303"/>
              <a:gd name="connsiteX488" fmla="*/ 1221096 w 2499750"/>
              <a:gd name="connsiteY488" fmla="*/ 0 h 263303"/>
              <a:gd name="connsiteX489" fmla="*/ 1223604 w 2499750"/>
              <a:gd name="connsiteY489" fmla="*/ 0 h 263303"/>
              <a:gd name="connsiteX490" fmla="*/ 1226100 w 2499750"/>
              <a:gd name="connsiteY490" fmla="*/ 0 h 263303"/>
              <a:gd name="connsiteX491" fmla="*/ 1228608 w 2499750"/>
              <a:gd name="connsiteY491" fmla="*/ 0 h 263303"/>
              <a:gd name="connsiteX492" fmla="*/ 1231103 w 2499750"/>
              <a:gd name="connsiteY492" fmla="*/ 0 h 263303"/>
              <a:gd name="connsiteX493" fmla="*/ 1233611 w 2499750"/>
              <a:gd name="connsiteY493" fmla="*/ 0 h 263303"/>
              <a:gd name="connsiteX494" fmla="*/ 1236106 w 2499750"/>
              <a:gd name="connsiteY494" fmla="*/ 0 h 263303"/>
              <a:gd name="connsiteX495" fmla="*/ 1238614 w 2499750"/>
              <a:gd name="connsiteY495" fmla="*/ 0 h 263303"/>
              <a:gd name="connsiteX496" fmla="*/ 1241123 w 2499750"/>
              <a:gd name="connsiteY496" fmla="*/ 0 h 263303"/>
              <a:gd name="connsiteX497" fmla="*/ 1243618 w 2499750"/>
              <a:gd name="connsiteY497" fmla="*/ 0 h 263303"/>
              <a:gd name="connsiteX498" fmla="*/ 1246126 w 2499750"/>
              <a:gd name="connsiteY498" fmla="*/ 0 h 263303"/>
              <a:gd name="connsiteX499" fmla="*/ 1248621 w 2499750"/>
              <a:gd name="connsiteY499" fmla="*/ 0 h 263303"/>
              <a:gd name="connsiteX500" fmla="*/ 1251129 w 2499750"/>
              <a:gd name="connsiteY500" fmla="*/ 0 h 263303"/>
              <a:gd name="connsiteX501" fmla="*/ 1253625 w 2499750"/>
              <a:gd name="connsiteY501" fmla="*/ 0 h 263303"/>
              <a:gd name="connsiteX502" fmla="*/ 1256133 w 2499750"/>
              <a:gd name="connsiteY502" fmla="*/ 0 h 263303"/>
              <a:gd name="connsiteX503" fmla="*/ 1258628 w 2499750"/>
              <a:gd name="connsiteY503" fmla="*/ 0 h 263303"/>
              <a:gd name="connsiteX504" fmla="*/ 1261136 w 2499750"/>
              <a:gd name="connsiteY504" fmla="*/ 0 h 263303"/>
              <a:gd name="connsiteX505" fmla="*/ 1263631 w 2499750"/>
              <a:gd name="connsiteY505" fmla="*/ 0 h 263303"/>
              <a:gd name="connsiteX506" fmla="*/ 1266140 w 2499750"/>
              <a:gd name="connsiteY506" fmla="*/ 0 h 263303"/>
              <a:gd name="connsiteX507" fmla="*/ 1268648 w 2499750"/>
              <a:gd name="connsiteY507" fmla="*/ 0 h 263303"/>
              <a:gd name="connsiteX508" fmla="*/ 1271143 w 2499750"/>
              <a:gd name="connsiteY508" fmla="*/ 0 h 263303"/>
              <a:gd name="connsiteX509" fmla="*/ 1273651 w 2499750"/>
              <a:gd name="connsiteY509" fmla="*/ 0 h 263303"/>
              <a:gd name="connsiteX510" fmla="*/ 1276146 w 2499750"/>
              <a:gd name="connsiteY510" fmla="*/ 0 h 263303"/>
              <a:gd name="connsiteX511" fmla="*/ 1278654 w 2499750"/>
              <a:gd name="connsiteY511" fmla="*/ 0 h 263303"/>
              <a:gd name="connsiteX512" fmla="*/ 1281150 w 2499750"/>
              <a:gd name="connsiteY512" fmla="*/ 0 h 263303"/>
              <a:gd name="connsiteX513" fmla="*/ 1283658 w 2499750"/>
              <a:gd name="connsiteY513" fmla="*/ 0 h 263303"/>
              <a:gd name="connsiteX514" fmla="*/ 1286153 w 2499750"/>
              <a:gd name="connsiteY514" fmla="*/ 0 h 263303"/>
              <a:gd name="connsiteX515" fmla="*/ 1288661 w 2499750"/>
              <a:gd name="connsiteY515" fmla="*/ 0 h 263303"/>
              <a:gd name="connsiteX516" fmla="*/ 1291156 w 2499750"/>
              <a:gd name="connsiteY516" fmla="*/ 0 h 263303"/>
              <a:gd name="connsiteX517" fmla="*/ 1293665 w 2499750"/>
              <a:gd name="connsiteY517" fmla="*/ 0 h 263303"/>
              <a:gd name="connsiteX518" fmla="*/ 1296173 w 2499750"/>
              <a:gd name="connsiteY518" fmla="*/ 0 h 263303"/>
              <a:gd name="connsiteX519" fmla="*/ 1298668 w 2499750"/>
              <a:gd name="connsiteY519" fmla="*/ 0 h 263303"/>
              <a:gd name="connsiteX520" fmla="*/ 1301176 w 2499750"/>
              <a:gd name="connsiteY520" fmla="*/ 0 h 263303"/>
              <a:gd name="connsiteX521" fmla="*/ 1303671 w 2499750"/>
              <a:gd name="connsiteY521" fmla="*/ 0 h 263303"/>
              <a:gd name="connsiteX522" fmla="*/ 1306180 w 2499750"/>
              <a:gd name="connsiteY522" fmla="*/ 0 h 263303"/>
              <a:gd name="connsiteX523" fmla="*/ 1308675 w 2499750"/>
              <a:gd name="connsiteY523" fmla="*/ 0 h 263303"/>
              <a:gd name="connsiteX524" fmla="*/ 1311183 w 2499750"/>
              <a:gd name="connsiteY524" fmla="*/ 0 h 263303"/>
              <a:gd name="connsiteX525" fmla="*/ 1313678 w 2499750"/>
              <a:gd name="connsiteY525" fmla="*/ 0 h 263303"/>
              <a:gd name="connsiteX526" fmla="*/ 1316186 w 2499750"/>
              <a:gd name="connsiteY526" fmla="*/ 0 h 263303"/>
              <a:gd name="connsiteX527" fmla="*/ 1318681 w 2499750"/>
              <a:gd name="connsiteY527" fmla="*/ 0 h 263303"/>
              <a:gd name="connsiteX528" fmla="*/ 1321190 w 2499750"/>
              <a:gd name="connsiteY528" fmla="*/ 0 h 263303"/>
              <a:gd name="connsiteX529" fmla="*/ 1323698 w 2499750"/>
              <a:gd name="connsiteY529" fmla="*/ 0 h 263303"/>
              <a:gd name="connsiteX530" fmla="*/ 1326193 w 2499750"/>
              <a:gd name="connsiteY530" fmla="*/ 0 h 263303"/>
              <a:gd name="connsiteX531" fmla="*/ 1328701 w 2499750"/>
              <a:gd name="connsiteY531" fmla="*/ 0 h 263303"/>
              <a:gd name="connsiteX532" fmla="*/ 1331196 w 2499750"/>
              <a:gd name="connsiteY532" fmla="*/ 0 h 263303"/>
              <a:gd name="connsiteX533" fmla="*/ 1333705 w 2499750"/>
              <a:gd name="connsiteY533" fmla="*/ 0 h 263303"/>
              <a:gd name="connsiteX534" fmla="*/ 1336200 w 2499750"/>
              <a:gd name="connsiteY534" fmla="*/ 0 h 263303"/>
              <a:gd name="connsiteX535" fmla="*/ 1338708 w 2499750"/>
              <a:gd name="connsiteY535" fmla="*/ 0 h 263303"/>
              <a:gd name="connsiteX536" fmla="*/ 1341203 w 2499750"/>
              <a:gd name="connsiteY536" fmla="*/ 0 h 263303"/>
              <a:gd name="connsiteX537" fmla="*/ 1343711 w 2499750"/>
              <a:gd name="connsiteY537" fmla="*/ 0 h 263303"/>
              <a:gd name="connsiteX538" fmla="*/ 1346206 w 2499750"/>
              <a:gd name="connsiteY538" fmla="*/ 0 h 263303"/>
              <a:gd name="connsiteX539" fmla="*/ 1348715 w 2499750"/>
              <a:gd name="connsiteY539" fmla="*/ 0 h 263303"/>
              <a:gd name="connsiteX540" fmla="*/ 1351210 w 2499750"/>
              <a:gd name="connsiteY540" fmla="*/ 0 h 263303"/>
              <a:gd name="connsiteX541" fmla="*/ 1353718 w 2499750"/>
              <a:gd name="connsiteY541" fmla="*/ 0 h 263303"/>
              <a:gd name="connsiteX542" fmla="*/ 1356226 w 2499750"/>
              <a:gd name="connsiteY542" fmla="*/ 0 h 263303"/>
              <a:gd name="connsiteX543" fmla="*/ 1358721 w 2499750"/>
              <a:gd name="connsiteY543" fmla="*/ 0 h 263303"/>
              <a:gd name="connsiteX544" fmla="*/ 1361230 w 2499750"/>
              <a:gd name="connsiteY544" fmla="*/ 0 h 263303"/>
              <a:gd name="connsiteX545" fmla="*/ 1363725 w 2499750"/>
              <a:gd name="connsiteY545" fmla="*/ 0 h 263303"/>
              <a:gd name="connsiteX546" fmla="*/ 1366233 w 2499750"/>
              <a:gd name="connsiteY546" fmla="*/ 0 h 263303"/>
              <a:gd name="connsiteX547" fmla="*/ 1368728 w 2499750"/>
              <a:gd name="connsiteY547" fmla="*/ 0 h 263303"/>
              <a:gd name="connsiteX548" fmla="*/ 1371236 w 2499750"/>
              <a:gd name="connsiteY548" fmla="*/ 0 h 263303"/>
              <a:gd name="connsiteX549" fmla="*/ 1373731 w 2499750"/>
              <a:gd name="connsiteY549" fmla="*/ 0 h 263303"/>
              <a:gd name="connsiteX550" fmla="*/ 1376240 w 2499750"/>
              <a:gd name="connsiteY550" fmla="*/ 0 h 263303"/>
              <a:gd name="connsiteX551" fmla="*/ 1378735 w 2499750"/>
              <a:gd name="connsiteY551" fmla="*/ 0 h 263303"/>
              <a:gd name="connsiteX552" fmla="*/ 1381243 w 2499750"/>
              <a:gd name="connsiteY552" fmla="*/ 0 h 263303"/>
              <a:gd name="connsiteX553" fmla="*/ 1383751 w 2499750"/>
              <a:gd name="connsiteY553" fmla="*/ 0 h 263303"/>
              <a:gd name="connsiteX554" fmla="*/ 1386246 w 2499750"/>
              <a:gd name="connsiteY554" fmla="*/ 0 h 263303"/>
              <a:gd name="connsiteX555" fmla="*/ 1388755 w 2499750"/>
              <a:gd name="connsiteY555" fmla="*/ 0 h 263303"/>
              <a:gd name="connsiteX556" fmla="*/ 1391250 w 2499750"/>
              <a:gd name="connsiteY556" fmla="*/ 0 h 263303"/>
              <a:gd name="connsiteX557" fmla="*/ 1393758 w 2499750"/>
              <a:gd name="connsiteY557" fmla="*/ 0 h 263303"/>
              <a:gd name="connsiteX558" fmla="*/ 1396253 w 2499750"/>
              <a:gd name="connsiteY558" fmla="*/ 0 h 263303"/>
              <a:gd name="connsiteX559" fmla="*/ 1398761 w 2499750"/>
              <a:gd name="connsiteY559" fmla="*/ 0 h 263303"/>
              <a:gd name="connsiteX560" fmla="*/ 1401257 w 2499750"/>
              <a:gd name="connsiteY560" fmla="*/ 0 h 263303"/>
              <a:gd name="connsiteX561" fmla="*/ 1403765 w 2499750"/>
              <a:gd name="connsiteY561" fmla="*/ 0 h 263303"/>
              <a:gd name="connsiteX562" fmla="*/ 1406260 w 2499750"/>
              <a:gd name="connsiteY562" fmla="*/ 0 h 263303"/>
              <a:gd name="connsiteX563" fmla="*/ 1408768 w 2499750"/>
              <a:gd name="connsiteY563" fmla="*/ 0 h 263303"/>
              <a:gd name="connsiteX564" fmla="*/ 1411276 w 2499750"/>
              <a:gd name="connsiteY564" fmla="*/ 0 h 263303"/>
              <a:gd name="connsiteX565" fmla="*/ 1413771 w 2499750"/>
              <a:gd name="connsiteY565" fmla="*/ 0 h 263303"/>
              <a:gd name="connsiteX566" fmla="*/ 1416280 w 2499750"/>
              <a:gd name="connsiteY566" fmla="*/ 0 h 263303"/>
              <a:gd name="connsiteX567" fmla="*/ 1418775 w 2499750"/>
              <a:gd name="connsiteY567" fmla="*/ 0 h 263303"/>
              <a:gd name="connsiteX568" fmla="*/ 1421283 w 2499750"/>
              <a:gd name="connsiteY568" fmla="*/ 0 h 263303"/>
              <a:gd name="connsiteX569" fmla="*/ 1423778 w 2499750"/>
              <a:gd name="connsiteY569" fmla="*/ 0 h 263303"/>
              <a:gd name="connsiteX570" fmla="*/ 1426287 w 2499750"/>
              <a:gd name="connsiteY570" fmla="*/ 0 h 263303"/>
              <a:gd name="connsiteX571" fmla="*/ 1428782 w 2499750"/>
              <a:gd name="connsiteY571" fmla="*/ 0 h 263303"/>
              <a:gd name="connsiteX572" fmla="*/ 1431290 w 2499750"/>
              <a:gd name="connsiteY572" fmla="*/ 0 h 263303"/>
              <a:gd name="connsiteX573" fmla="*/ 1433785 w 2499750"/>
              <a:gd name="connsiteY573" fmla="*/ 0 h 263303"/>
              <a:gd name="connsiteX574" fmla="*/ 1436293 w 2499750"/>
              <a:gd name="connsiteY574" fmla="*/ 0 h 263303"/>
              <a:gd name="connsiteX575" fmla="*/ 1438802 w 2499750"/>
              <a:gd name="connsiteY575" fmla="*/ 0 h 263303"/>
              <a:gd name="connsiteX576" fmla="*/ 1441297 w 2499750"/>
              <a:gd name="connsiteY576" fmla="*/ 0 h 263303"/>
              <a:gd name="connsiteX577" fmla="*/ 1443805 w 2499750"/>
              <a:gd name="connsiteY577" fmla="*/ 0 h 263303"/>
              <a:gd name="connsiteX578" fmla="*/ 1446300 w 2499750"/>
              <a:gd name="connsiteY578" fmla="*/ 0 h 263303"/>
              <a:gd name="connsiteX579" fmla="*/ 1448808 w 2499750"/>
              <a:gd name="connsiteY579" fmla="*/ 0 h 263303"/>
              <a:gd name="connsiteX580" fmla="*/ 1451303 w 2499750"/>
              <a:gd name="connsiteY580" fmla="*/ 0 h 263303"/>
              <a:gd name="connsiteX581" fmla="*/ 1453812 w 2499750"/>
              <a:gd name="connsiteY581" fmla="*/ 0 h 263303"/>
              <a:gd name="connsiteX582" fmla="*/ 1456307 w 2499750"/>
              <a:gd name="connsiteY582" fmla="*/ 0 h 263303"/>
              <a:gd name="connsiteX583" fmla="*/ 1458815 w 2499750"/>
              <a:gd name="connsiteY583" fmla="*/ 0 h 263303"/>
              <a:gd name="connsiteX584" fmla="*/ 1461310 w 2499750"/>
              <a:gd name="connsiteY584" fmla="*/ 0 h 263303"/>
              <a:gd name="connsiteX585" fmla="*/ 1463818 w 2499750"/>
              <a:gd name="connsiteY585" fmla="*/ 0 h 263303"/>
              <a:gd name="connsiteX586" fmla="*/ 1466313 w 2499750"/>
              <a:gd name="connsiteY586" fmla="*/ 0 h 263303"/>
              <a:gd name="connsiteX587" fmla="*/ 1468822 w 2499750"/>
              <a:gd name="connsiteY587" fmla="*/ 0 h 263303"/>
              <a:gd name="connsiteX588" fmla="*/ 1471330 w 2499750"/>
              <a:gd name="connsiteY588" fmla="*/ 0 h 263303"/>
              <a:gd name="connsiteX589" fmla="*/ 1473825 w 2499750"/>
              <a:gd name="connsiteY589" fmla="*/ 0 h 263303"/>
              <a:gd name="connsiteX590" fmla="*/ 1476333 w 2499750"/>
              <a:gd name="connsiteY590" fmla="*/ 0 h 263303"/>
              <a:gd name="connsiteX591" fmla="*/ 1478828 w 2499750"/>
              <a:gd name="connsiteY591" fmla="*/ 0 h 263303"/>
              <a:gd name="connsiteX592" fmla="*/ 1481337 w 2499750"/>
              <a:gd name="connsiteY592" fmla="*/ 0 h 263303"/>
              <a:gd name="connsiteX593" fmla="*/ 1483832 w 2499750"/>
              <a:gd name="connsiteY593" fmla="*/ 0 h 263303"/>
              <a:gd name="connsiteX594" fmla="*/ 1486340 w 2499750"/>
              <a:gd name="connsiteY594" fmla="*/ 0 h 263303"/>
              <a:gd name="connsiteX595" fmla="*/ 1488835 w 2499750"/>
              <a:gd name="connsiteY595" fmla="*/ 0 h 263303"/>
              <a:gd name="connsiteX596" fmla="*/ 1491343 w 2499750"/>
              <a:gd name="connsiteY596" fmla="*/ 0 h 263303"/>
              <a:gd name="connsiteX597" fmla="*/ 1493838 w 2499750"/>
              <a:gd name="connsiteY597" fmla="*/ 0 h 263303"/>
              <a:gd name="connsiteX598" fmla="*/ 1496347 w 2499750"/>
              <a:gd name="connsiteY598" fmla="*/ 0 h 263303"/>
              <a:gd name="connsiteX599" fmla="*/ 1498855 w 2499750"/>
              <a:gd name="connsiteY599" fmla="*/ 0 h 263303"/>
              <a:gd name="connsiteX600" fmla="*/ 1501350 w 2499750"/>
              <a:gd name="connsiteY600" fmla="*/ 0 h 263303"/>
              <a:gd name="connsiteX601" fmla="*/ 1503858 w 2499750"/>
              <a:gd name="connsiteY601" fmla="*/ 0 h 263303"/>
              <a:gd name="connsiteX602" fmla="*/ 1506353 w 2499750"/>
              <a:gd name="connsiteY602" fmla="*/ 0 h 263303"/>
              <a:gd name="connsiteX603" fmla="*/ 1508862 w 2499750"/>
              <a:gd name="connsiteY603" fmla="*/ 0 h 263303"/>
              <a:gd name="connsiteX604" fmla="*/ 1511357 w 2499750"/>
              <a:gd name="connsiteY604" fmla="*/ 0 h 263303"/>
              <a:gd name="connsiteX605" fmla="*/ 1513865 w 2499750"/>
              <a:gd name="connsiteY605" fmla="*/ 0 h 263303"/>
              <a:gd name="connsiteX606" fmla="*/ 1516360 w 2499750"/>
              <a:gd name="connsiteY606" fmla="*/ 0 h 263303"/>
              <a:gd name="connsiteX607" fmla="*/ 1518868 w 2499750"/>
              <a:gd name="connsiteY607" fmla="*/ 0 h 263303"/>
              <a:gd name="connsiteX608" fmla="*/ 1521363 w 2499750"/>
              <a:gd name="connsiteY608" fmla="*/ 0 h 263303"/>
              <a:gd name="connsiteX609" fmla="*/ 1523872 w 2499750"/>
              <a:gd name="connsiteY609" fmla="*/ 0 h 263303"/>
              <a:gd name="connsiteX610" fmla="*/ 1526380 w 2499750"/>
              <a:gd name="connsiteY610" fmla="*/ 0 h 263303"/>
              <a:gd name="connsiteX611" fmla="*/ 1528875 w 2499750"/>
              <a:gd name="connsiteY611" fmla="*/ 0 h 263303"/>
              <a:gd name="connsiteX612" fmla="*/ 1531383 w 2499750"/>
              <a:gd name="connsiteY612" fmla="*/ 0 h 263303"/>
              <a:gd name="connsiteX613" fmla="*/ 1533879 w 2499750"/>
              <a:gd name="connsiteY613" fmla="*/ 0 h 263303"/>
              <a:gd name="connsiteX614" fmla="*/ 1536387 w 2499750"/>
              <a:gd name="connsiteY614" fmla="*/ 0 h 263303"/>
              <a:gd name="connsiteX615" fmla="*/ 1538882 w 2499750"/>
              <a:gd name="connsiteY615" fmla="*/ 0 h 263303"/>
              <a:gd name="connsiteX616" fmla="*/ 1541390 w 2499750"/>
              <a:gd name="connsiteY616" fmla="*/ 0 h 263303"/>
              <a:gd name="connsiteX617" fmla="*/ 1543885 w 2499750"/>
              <a:gd name="connsiteY617" fmla="*/ 0 h 263303"/>
              <a:gd name="connsiteX618" fmla="*/ 1546394 w 2499750"/>
              <a:gd name="connsiteY618" fmla="*/ 0 h 263303"/>
              <a:gd name="connsiteX619" fmla="*/ 1548889 w 2499750"/>
              <a:gd name="connsiteY619" fmla="*/ 0 h 263303"/>
              <a:gd name="connsiteX620" fmla="*/ 1551397 w 2499750"/>
              <a:gd name="connsiteY620" fmla="*/ 0 h 263303"/>
              <a:gd name="connsiteX621" fmla="*/ 1553905 w 2499750"/>
              <a:gd name="connsiteY621" fmla="*/ 0 h 263303"/>
              <a:gd name="connsiteX622" fmla="*/ 1556400 w 2499750"/>
              <a:gd name="connsiteY622" fmla="*/ 0 h 263303"/>
              <a:gd name="connsiteX623" fmla="*/ 1558908 w 2499750"/>
              <a:gd name="connsiteY623" fmla="*/ 0 h 263303"/>
              <a:gd name="connsiteX624" fmla="*/ 1561404 w 2499750"/>
              <a:gd name="connsiteY624" fmla="*/ 0 h 263303"/>
              <a:gd name="connsiteX625" fmla="*/ 1563912 w 2499750"/>
              <a:gd name="connsiteY625" fmla="*/ 0 h 263303"/>
              <a:gd name="connsiteX626" fmla="*/ 1566407 w 2499750"/>
              <a:gd name="connsiteY626" fmla="*/ 0 h 263303"/>
              <a:gd name="connsiteX627" fmla="*/ 1568915 w 2499750"/>
              <a:gd name="connsiteY627" fmla="*/ 0 h 263303"/>
              <a:gd name="connsiteX628" fmla="*/ 1571410 w 2499750"/>
              <a:gd name="connsiteY628" fmla="*/ 0 h 263303"/>
              <a:gd name="connsiteX629" fmla="*/ 1573919 w 2499750"/>
              <a:gd name="connsiteY629" fmla="*/ 0 h 263303"/>
              <a:gd name="connsiteX630" fmla="*/ 1576414 w 2499750"/>
              <a:gd name="connsiteY630" fmla="*/ 0 h 263303"/>
              <a:gd name="connsiteX631" fmla="*/ 1578922 w 2499750"/>
              <a:gd name="connsiteY631" fmla="*/ 0 h 263303"/>
              <a:gd name="connsiteX632" fmla="*/ 1581417 w 2499750"/>
              <a:gd name="connsiteY632" fmla="*/ 0 h 263303"/>
              <a:gd name="connsiteX633" fmla="*/ 1583925 w 2499750"/>
              <a:gd name="connsiteY633" fmla="*/ 0 h 263303"/>
              <a:gd name="connsiteX634" fmla="*/ 1586434 w 2499750"/>
              <a:gd name="connsiteY634" fmla="*/ 0 h 263303"/>
              <a:gd name="connsiteX635" fmla="*/ 1588929 w 2499750"/>
              <a:gd name="connsiteY635" fmla="*/ 0 h 263303"/>
              <a:gd name="connsiteX636" fmla="*/ 1591437 w 2499750"/>
              <a:gd name="connsiteY636" fmla="*/ 0 h 263303"/>
              <a:gd name="connsiteX637" fmla="*/ 1593932 w 2499750"/>
              <a:gd name="connsiteY637" fmla="*/ 0 h 263303"/>
              <a:gd name="connsiteX638" fmla="*/ 1596440 w 2499750"/>
              <a:gd name="connsiteY638" fmla="*/ 0 h 263303"/>
              <a:gd name="connsiteX639" fmla="*/ 1598935 w 2499750"/>
              <a:gd name="connsiteY639" fmla="*/ 0 h 263303"/>
              <a:gd name="connsiteX640" fmla="*/ 1601444 w 2499750"/>
              <a:gd name="connsiteY640" fmla="*/ 0 h 263303"/>
              <a:gd name="connsiteX641" fmla="*/ 1603939 w 2499750"/>
              <a:gd name="connsiteY641" fmla="*/ 0 h 263303"/>
              <a:gd name="connsiteX642" fmla="*/ 1606447 w 2499750"/>
              <a:gd name="connsiteY642" fmla="*/ 0 h 263303"/>
              <a:gd name="connsiteX643" fmla="*/ 1608942 w 2499750"/>
              <a:gd name="connsiteY643" fmla="*/ 0 h 263303"/>
              <a:gd name="connsiteX644" fmla="*/ 1611450 w 2499750"/>
              <a:gd name="connsiteY644" fmla="*/ 0 h 263303"/>
              <a:gd name="connsiteX645" fmla="*/ 1613959 w 2499750"/>
              <a:gd name="connsiteY645" fmla="*/ 0 h 263303"/>
              <a:gd name="connsiteX646" fmla="*/ 1616454 w 2499750"/>
              <a:gd name="connsiteY646" fmla="*/ 0 h 263303"/>
              <a:gd name="connsiteX647" fmla="*/ 1618962 w 2499750"/>
              <a:gd name="connsiteY647" fmla="*/ 0 h 263303"/>
              <a:gd name="connsiteX648" fmla="*/ 1621457 w 2499750"/>
              <a:gd name="connsiteY648" fmla="*/ 0 h 263303"/>
              <a:gd name="connsiteX649" fmla="*/ 1623965 w 2499750"/>
              <a:gd name="connsiteY649" fmla="*/ 0 h 263303"/>
              <a:gd name="connsiteX650" fmla="*/ 1626460 w 2499750"/>
              <a:gd name="connsiteY650" fmla="*/ 0 h 263303"/>
              <a:gd name="connsiteX651" fmla="*/ 1628969 w 2499750"/>
              <a:gd name="connsiteY651" fmla="*/ 0 h 263303"/>
              <a:gd name="connsiteX652" fmla="*/ 1631464 w 2499750"/>
              <a:gd name="connsiteY652" fmla="*/ 0 h 263303"/>
              <a:gd name="connsiteX653" fmla="*/ 1633972 w 2499750"/>
              <a:gd name="connsiteY653" fmla="*/ 0 h 263303"/>
              <a:gd name="connsiteX654" fmla="*/ 1636467 w 2499750"/>
              <a:gd name="connsiteY654" fmla="*/ 0 h 263303"/>
              <a:gd name="connsiteX655" fmla="*/ 1638975 w 2499750"/>
              <a:gd name="connsiteY655" fmla="*/ 0 h 263303"/>
              <a:gd name="connsiteX656" fmla="*/ 1641484 w 2499750"/>
              <a:gd name="connsiteY656" fmla="*/ 0 h 263303"/>
              <a:gd name="connsiteX657" fmla="*/ 1643979 w 2499750"/>
              <a:gd name="connsiteY657" fmla="*/ 0 h 263303"/>
              <a:gd name="connsiteX658" fmla="*/ 1646487 w 2499750"/>
              <a:gd name="connsiteY658" fmla="*/ 0 h 263303"/>
              <a:gd name="connsiteX659" fmla="*/ 1648982 w 2499750"/>
              <a:gd name="connsiteY659" fmla="*/ 0 h 263303"/>
              <a:gd name="connsiteX660" fmla="*/ 1651490 w 2499750"/>
              <a:gd name="connsiteY660" fmla="*/ 0 h 263303"/>
              <a:gd name="connsiteX661" fmla="*/ 1653985 w 2499750"/>
              <a:gd name="connsiteY661" fmla="*/ 0 h 263303"/>
              <a:gd name="connsiteX662" fmla="*/ 1656494 w 2499750"/>
              <a:gd name="connsiteY662" fmla="*/ 0 h 263303"/>
              <a:gd name="connsiteX663" fmla="*/ 1658989 w 2499750"/>
              <a:gd name="connsiteY663" fmla="*/ 0 h 263303"/>
              <a:gd name="connsiteX664" fmla="*/ 1661497 w 2499750"/>
              <a:gd name="connsiteY664" fmla="*/ 0 h 263303"/>
              <a:gd name="connsiteX665" fmla="*/ 1663992 w 2499750"/>
              <a:gd name="connsiteY665" fmla="*/ 0 h 263303"/>
              <a:gd name="connsiteX666" fmla="*/ 1666500 w 2499750"/>
              <a:gd name="connsiteY666" fmla="*/ 0 h 263303"/>
              <a:gd name="connsiteX667" fmla="*/ 1669009 w 2499750"/>
              <a:gd name="connsiteY667" fmla="*/ 0 h 263303"/>
              <a:gd name="connsiteX668" fmla="*/ 1671504 w 2499750"/>
              <a:gd name="connsiteY668" fmla="*/ 0 h 263303"/>
              <a:gd name="connsiteX669" fmla="*/ 1674012 w 2499750"/>
              <a:gd name="connsiteY669" fmla="*/ 0 h 263303"/>
              <a:gd name="connsiteX670" fmla="*/ 1676507 w 2499750"/>
              <a:gd name="connsiteY670" fmla="*/ 0 h 263303"/>
              <a:gd name="connsiteX671" fmla="*/ 1679015 w 2499750"/>
              <a:gd name="connsiteY671" fmla="*/ 0 h 263303"/>
              <a:gd name="connsiteX672" fmla="*/ 1681510 w 2499750"/>
              <a:gd name="connsiteY672" fmla="*/ 0 h 263303"/>
              <a:gd name="connsiteX673" fmla="*/ 1684019 w 2499750"/>
              <a:gd name="connsiteY673" fmla="*/ 0 h 263303"/>
              <a:gd name="connsiteX674" fmla="*/ 1686514 w 2499750"/>
              <a:gd name="connsiteY674" fmla="*/ 0 h 263303"/>
              <a:gd name="connsiteX675" fmla="*/ 1689022 w 2499750"/>
              <a:gd name="connsiteY675" fmla="*/ 0 h 263303"/>
              <a:gd name="connsiteX676" fmla="*/ 1691517 w 2499750"/>
              <a:gd name="connsiteY676" fmla="*/ 0 h 263303"/>
              <a:gd name="connsiteX677" fmla="*/ 1694025 w 2499750"/>
              <a:gd name="connsiteY677" fmla="*/ 0 h 263303"/>
              <a:gd name="connsiteX678" fmla="*/ 1696521 w 2499750"/>
              <a:gd name="connsiteY678" fmla="*/ 0 h 263303"/>
              <a:gd name="connsiteX679" fmla="*/ 1699029 w 2499750"/>
              <a:gd name="connsiteY679" fmla="*/ 0 h 263303"/>
              <a:gd name="connsiteX680" fmla="*/ 1701537 w 2499750"/>
              <a:gd name="connsiteY680" fmla="*/ 0 h 263303"/>
              <a:gd name="connsiteX681" fmla="*/ 1704032 w 2499750"/>
              <a:gd name="connsiteY681" fmla="*/ 0 h 263303"/>
              <a:gd name="connsiteX682" fmla="*/ 1706540 w 2499750"/>
              <a:gd name="connsiteY682" fmla="*/ 0 h 263303"/>
              <a:gd name="connsiteX683" fmla="*/ 1709036 w 2499750"/>
              <a:gd name="connsiteY683" fmla="*/ 0 h 263303"/>
              <a:gd name="connsiteX684" fmla="*/ 1711544 w 2499750"/>
              <a:gd name="connsiteY684" fmla="*/ 0 h 263303"/>
              <a:gd name="connsiteX685" fmla="*/ 1714039 w 2499750"/>
              <a:gd name="connsiteY685" fmla="*/ 0 h 263303"/>
              <a:gd name="connsiteX686" fmla="*/ 1716547 w 2499750"/>
              <a:gd name="connsiteY686" fmla="*/ 0 h 263303"/>
              <a:gd name="connsiteX687" fmla="*/ 1719042 w 2499750"/>
              <a:gd name="connsiteY687" fmla="*/ 0 h 263303"/>
              <a:gd name="connsiteX688" fmla="*/ 1721550 w 2499750"/>
              <a:gd name="connsiteY688" fmla="*/ 0 h 263303"/>
              <a:gd name="connsiteX689" fmla="*/ 1724046 w 2499750"/>
              <a:gd name="connsiteY689" fmla="*/ 0 h 263303"/>
              <a:gd name="connsiteX690" fmla="*/ 1726554 w 2499750"/>
              <a:gd name="connsiteY690" fmla="*/ 0 h 263303"/>
              <a:gd name="connsiteX691" fmla="*/ 1729062 w 2499750"/>
              <a:gd name="connsiteY691" fmla="*/ 0 h 263303"/>
              <a:gd name="connsiteX692" fmla="*/ 1731557 w 2499750"/>
              <a:gd name="connsiteY692" fmla="*/ 0 h 263303"/>
              <a:gd name="connsiteX693" fmla="*/ 1734065 w 2499750"/>
              <a:gd name="connsiteY693" fmla="*/ 0 h 263303"/>
              <a:gd name="connsiteX694" fmla="*/ 1736561 w 2499750"/>
              <a:gd name="connsiteY694" fmla="*/ 0 h 263303"/>
              <a:gd name="connsiteX695" fmla="*/ 1739069 w 2499750"/>
              <a:gd name="connsiteY695" fmla="*/ 0 h 263303"/>
              <a:gd name="connsiteX696" fmla="*/ 1741564 w 2499750"/>
              <a:gd name="connsiteY696" fmla="*/ 0 h 263303"/>
              <a:gd name="connsiteX697" fmla="*/ 1744072 w 2499750"/>
              <a:gd name="connsiteY697" fmla="*/ 0 h 263303"/>
              <a:gd name="connsiteX698" fmla="*/ 1746567 w 2499750"/>
              <a:gd name="connsiteY698" fmla="*/ 0 h 263303"/>
              <a:gd name="connsiteX699" fmla="*/ 1749076 w 2499750"/>
              <a:gd name="connsiteY699" fmla="*/ 0 h 263303"/>
              <a:gd name="connsiteX700" fmla="*/ 1751571 w 2499750"/>
              <a:gd name="connsiteY700" fmla="*/ 0 h 263303"/>
              <a:gd name="connsiteX701" fmla="*/ 1754079 w 2499750"/>
              <a:gd name="connsiteY701" fmla="*/ 0 h 263303"/>
              <a:gd name="connsiteX702" fmla="*/ 1756587 w 2499750"/>
              <a:gd name="connsiteY702" fmla="*/ 0 h 263303"/>
              <a:gd name="connsiteX703" fmla="*/ 1759082 w 2499750"/>
              <a:gd name="connsiteY703" fmla="*/ 0 h 263303"/>
              <a:gd name="connsiteX704" fmla="*/ 1761591 w 2499750"/>
              <a:gd name="connsiteY704" fmla="*/ 0 h 263303"/>
              <a:gd name="connsiteX705" fmla="*/ 1764086 w 2499750"/>
              <a:gd name="connsiteY705" fmla="*/ 0 h 263303"/>
              <a:gd name="connsiteX706" fmla="*/ 1766594 w 2499750"/>
              <a:gd name="connsiteY706" fmla="*/ 0 h 263303"/>
              <a:gd name="connsiteX707" fmla="*/ 1769089 w 2499750"/>
              <a:gd name="connsiteY707" fmla="*/ 0 h 263303"/>
              <a:gd name="connsiteX708" fmla="*/ 1771597 w 2499750"/>
              <a:gd name="connsiteY708" fmla="*/ 0 h 263303"/>
              <a:gd name="connsiteX709" fmla="*/ 1774092 w 2499750"/>
              <a:gd name="connsiteY709" fmla="*/ 0 h 263303"/>
              <a:gd name="connsiteX710" fmla="*/ 1776601 w 2499750"/>
              <a:gd name="connsiteY710" fmla="*/ 0 h 263303"/>
              <a:gd name="connsiteX711" fmla="*/ 1779096 w 2499750"/>
              <a:gd name="connsiteY711" fmla="*/ 0 h 263303"/>
              <a:gd name="connsiteX712" fmla="*/ 1781604 w 2499750"/>
              <a:gd name="connsiteY712" fmla="*/ 0 h 263303"/>
              <a:gd name="connsiteX713" fmla="*/ 1784112 w 2499750"/>
              <a:gd name="connsiteY713" fmla="*/ 0 h 263303"/>
              <a:gd name="connsiteX714" fmla="*/ 1786607 w 2499750"/>
              <a:gd name="connsiteY714" fmla="*/ 0 h 263303"/>
              <a:gd name="connsiteX715" fmla="*/ 1789116 w 2499750"/>
              <a:gd name="connsiteY715" fmla="*/ 0 h 263303"/>
              <a:gd name="connsiteX716" fmla="*/ 1791611 w 2499750"/>
              <a:gd name="connsiteY716" fmla="*/ 0 h 263303"/>
              <a:gd name="connsiteX717" fmla="*/ 1794119 w 2499750"/>
              <a:gd name="connsiteY717" fmla="*/ 0 h 263303"/>
              <a:gd name="connsiteX718" fmla="*/ 1796614 w 2499750"/>
              <a:gd name="connsiteY718" fmla="*/ 0 h 263303"/>
              <a:gd name="connsiteX719" fmla="*/ 1799122 w 2499750"/>
              <a:gd name="connsiteY719" fmla="*/ 0 h 263303"/>
              <a:gd name="connsiteX720" fmla="*/ 1801617 w 2499750"/>
              <a:gd name="connsiteY720" fmla="*/ 0 h 263303"/>
              <a:gd name="connsiteX721" fmla="*/ 1804126 w 2499750"/>
              <a:gd name="connsiteY721" fmla="*/ 0 h 263303"/>
              <a:gd name="connsiteX722" fmla="*/ 1806621 w 2499750"/>
              <a:gd name="connsiteY722" fmla="*/ 0 h 263303"/>
              <a:gd name="connsiteX723" fmla="*/ 1809129 w 2499750"/>
              <a:gd name="connsiteY723" fmla="*/ 0 h 263303"/>
              <a:gd name="connsiteX724" fmla="*/ 1811624 w 2499750"/>
              <a:gd name="connsiteY724" fmla="*/ 0 h 263303"/>
              <a:gd name="connsiteX725" fmla="*/ 1814132 w 2499750"/>
              <a:gd name="connsiteY725" fmla="*/ 0 h 263303"/>
              <a:gd name="connsiteX726" fmla="*/ 1816641 w 2499750"/>
              <a:gd name="connsiteY726" fmla="*/ 0 h 263303"/>
              <a:gd name="connsiteX727" fmla="*/ 1819136 w 2499750"/>
              <a:gd name="connsiteY727" fmla="*/ 0 h 263303"/>
              <a:gd name="connsiteX728" fmla="*/ 1821644 w 2499750"/>
              <a:gd name="connsiteY728" fmla="*/ 0 h 263303"/>
              <a:gd name="connsiteX729" fmla="*/ 1824139 w 2499750"/>
              <a:gd name="connsiteY729" fmla="*/ 0 h 263303"/>
              <a:gd name="connsiteX730" fmla="*/ 1826647 w 2499750"/>
              <a:gd name="connsiteY730" fmla="*/ 0 h 263303"/>
              <a:gd name="connsiteX731" fmla="*/ 1829142 w 2499750"/>
              <a:gd name="connsiteY731" fmla="*/ 0 h 263303"/>
              <a:gd name="connsiteX732" fmla="*/ 1831651 w 2499750"/>
              <a:gd name="connsiteY732" fmla="*/ 0 h 263303"/>
              <a:gd name="connsiteX733" fmla="*/ 1834146 w 2499750"/>
              <a:gd name="connsiteY733" fmla="*/ 0 h 263303"/>
              <a:gd name="connsiteX734" fmla="*/ 1836654 w 2499750"/>
              <a:gd name="connsiteY734" fmla="*/ 0 h 263303"/>
              <a:gd name="connsiteX735" fmla="*/ 1839149 w 2499750"/>
              <a:gd name="connsiteY735" fmla="*/ 0 h 263303"/>
              <a:gd name="connsiteX736" fmla="*/ 1841657 w 2499750"/>
              <a:gd name="connsiteY736" fmla="*/ 0 h 263303"/>
              <a:gd name="connsiteX737" fmla="*/ 1844166 w 2499750"/>
              <a:gd name="connsiteY737" fmla="*/ 0 h 263303"/>
              <a:gd name="connsiteX738" fmla="*/ 1846661 w 2499750"/>
              <a:gd name="connsiteY738" fmla="*/ 0 h 263303"/>
              <a:gd name="connsiteX739" fmla="*/ 1849169 w 2499750"/>
              <a:gd name="connsiteY739" fmla="*/ 0 h 263303"/>
              <a:gd name="connsiteX740" fmla="*/ 1851664 w 2499750"/>
              <a:gd name="connsiteY740" fmla="*/ 0 h 263303"/>
              <a:gd name="connsiteX741" fmla="*/ 1854173 w 2499750"/>
              <a:gd name="connsiteY741" fmla="*/ 0 h 263303"/>
              <a:gd name="connsiteX742" fmla="*/ 1856667 w 2499750"/>
              <a:gd name="connsiteY742" fmla="*/ 0 h 263303"/>
              <a:gd name="connsiteX743" fmla="*/ 1859176 w 2499750"/>
              <a:gd name="connsiteY743" fmla="*/ 0 h 263303"/>
              <a:gd name="connsiteX744" fmla="*/ 1861671 w 2499750"/>
              <a:gd name="connsiteY744" fmla="*/ 0 h 263303"/>
              <a:gd name="connsiteX745" fmla="*/ 1864179 w 2499750"/>
              <a:gd name="connsiteY745" fmla="*/ 0 h 263303"/>
              <a:gd name="connsiteX746" fmla="*/ 1866674 w 2499750"/>
              <a:gd name="connsiteY746" fmla="*/ 0 h 263303"/>
              <a:gd name="connsiteX747" fmla="*/ 1869183 w 2499750"/>
              <a:gd name="connsiteY747" fmla="*/ 0 h 263303"/>
              <a:gd name="connsiteX748" fmla="*/ 1871691 w 2499750"/>
              <a:gd name="connsiteY748" fmla="*/ 0 h 263303"/>
              <a:gd name="connsiteX749" fmla="*/ 1874186 w 2499750"/>
              <a:gd name="connsiteY749" fmla="*/ 0 h 263303"/>
              <a:gd name="connsiteX750" fmla="*/ 1876694 w 2499750"/>
              <a:gd name="connsiteY750" fmla="*/ 0 h 263303"/>
              <a:gd name="connsiteX751" fmla="*/ 1879189 w 2499750"/>
              <a:gd name="connsiteY751" fmla="*/ 0 h 263303"/>
              <a:gd name="connsiteX752" fmla="*/ 1881698 w 2499750"/>
              <a:gd name="connsiteY752" fmla="*/ 0 h 263303"/>
              <a:gd name="connsiteX753" fmla="*/ 1884193 w 2499750"/>
              <a:gd name="connsiteY753" fmla="*/ 0 h 263303"/>
              <a:gd name="connsiteX754" fmla="*/ 1886701 w 2499750"/>
              <a:gd name="connsiteY754" fmla="*/ 0 h 263303"/>
              <a:gd name="connsiteX755" fmla="*/ 1889196 w 2499750"/>
              <a:gd name="connsiteY755" fmla="*/ 0 h 263303"/>
              <a:gd name="connsiteX756" fmla="*/ 1891704 w 2499750"/>
              <a:gd name="connsiteY756" fmla="*/ 0 h 263303"/>
              <a:gd name="connsiteX757" fmla="*/ 1894199 w 2499750"/>
              <a:gd name="connsiteY757" fmla="*/ 0 h 263303"/>
              <a:gd name="connsiteX758" fmla="*/ 1896708 w 2499750"/>
              <a:gd name="connsiteY758" fmla="*/ 0 h 263303"/>
              <a:gd name="connsiteX759" fmla="*/ 1899216 w 2499750"/>
              <a:gd name="connsiteY759" fmla="*/ 0 h 263303"/>
              <a:gd name="connsiteX760" fmla="*/ 1901711 w 2499750"/>
              <a:gd name="connsiteY760" fmla="*/ 0 h 263303"/>
              <a:gd name="connsiteX761" fmla="*/ 1904219 w 2499750"/>
              <a:gd name="connsiteY761" fmla="*/ 0 h 263303"/>
              <a:gd name="connsiteX762" fmla="*/ 1906714 w 2499750"/>
              <a:gd name="connsiteY762" fmla="*/ 0 h 263303"/>
              <a:gd name="connsiteX763" fmla="*/ 1909223 w 2499750"/>
              <a:gd name="connsiteY763" fmla="*/ 0 h 263303"/>
              <a:gd name="connsiteX764" fmla="*/ 1911718 w 2499750"/>
              <a:gd name="connsiteY764" fmla="*/ 0 h 263303"/>
              <a:gd name="connsiteX765" fmla="*/ 1914226 w 2499750"/>
              <a:gd name="connsiteY765" fmla="*/ 0 h 263303"/>
              <a:gd name="connsiteX766" fmla="*/ 1916721 w 2499750"/>
              <a:gd name="connsiteY766" fmla="*/ 0 h 263303"/>
              <a:gd name="connsiteX767" fmla="*/ 1919229 w 2499750"/>
              <a:gd name="connsiteY767" fmla="*/ 0 h 263303"/>
              <a:gd name="connsiteX768" fmla="*/ 1921724 w 2499750"/>
              <a:gd name="connsiteY768" fmla="*/ 0 h 263303"/>
              <a:gd name="connsiteX769" fmla="*/ 1924233 w 2499750"/>
              <a:gd name="connsiteY769" fmla="*/ 0 h 263303"/>
              <a:gd name="connsiteX770" fmla="*/ 1926728 w 2499750"/>
              <a:gd name="connsiteY770" fmla="*/ 0 h 263303"/>
              <a:gd name="connsiteX771" fmla="*/ 1929236 w 2499750"/>
              <a:gd name="connsiteY771" fmla="*/ 0 h 263303"/>
              <a:gd name="connsiteX772" fmla="*/ 1931744 w 2499750"/>
              <a:gd name="connsiteY772" fmla="*/ 0 h 263303"/>
              <a:gd name="connsiteX773" fmla="*/ 1934239 w 2499750"/>
              <a:gd name="connsiteY773" fmla="*/ 0 h 263303"/>
              <a:gd name="connsiteX774" fmla="*/ 1936748 w 2499750"/>
              <a:gd name="connsiteY774" fmla="*/ 0 h 263303"/>
              <a:gd name="connsiteX775" fmla="*/ 1939243 w 2499750"/>
              <a:gd name="connsiteY775" fmla="*/ 0 h 263303"/>
              <a:gd name="connsiteX776" fmla="*/ 1941751 w 2499750"/>
              <a:gd name="connsiteY776" fmla="*/ 0 h 263303"/>
              <a:gd name="connsiteX777" fmla="*/ 1944246 w 2499750"/>
              <a:gd name="connsiteY777" fmla="*/ 0 h 263303"/>
              <a:gd name="connsiteX778" fmla="*/ 1946754 w 2499750"/>
              <a:gd name="connsiteY778" fmla="*/ 0 h 263303"/>
              <a:gd name="connsiteX779" fmla="*/ 1949249 w 2499750"/>
              <a:gd name="connsiteY779" fmla="*/ 0 h 263303"/>
              <a:gd name="connsiteX780" fmla="*/ 1951758 w 2499750"/>
              <a:gd name="connsiteY780" fmla="*/ 0 h 263303"/>
              <a:gd name="connsiteX781" fmla="*/ 1954253 w 2499750"/>
              <a:gd name="connsiteY781" fmla="*/ 0 h 263303"/>
              <a:gd name="connsiteX782" fmla="*/ 1956761 w 2499750"/>
              <a:gd name="connsiteY782" fmla="*/ 0 h 263303"/>
              <a:gd name="connsiteX783" fmla="*/ 1959269 w 2499750"/>
              <a:gd name="connsiteY783" fmla="*/ 0 h 263303"/>
              <a:gd name="connsiteX784" fmla="*/ 1961764 w 2499750"/>
              <a:gd name="connsiteY784" fmla="*/ 0 h 263303"/>
              <a:gd name="connsiteX785" fmla="*/ 1964273 w 2499750"/>
              <a:gd name="connsiteY785" fmla="*/ 0 h 263303"/>
              <a:gd name="connsiteX786" fmla="*/ 1966768 w 2499750"/>
              <a:gd name="connsiteY786" fmla="*/ 0 h 263303"/>
              <a:gd name="connsiteX787" fmla="*/ 1969276 w 2499750"/>
              <a:gd name="connsiteY787" fmla="*/ 0 h 263303"/>
              <a:gd name="connsiteX788" fmla="*/ 1971771 w 2499750"/>
              <a:gd name="connsiteY788" fmla="*/ 0 h 263303"/>
              <a:gd name="connsiteX789" fmla="*/ 1974279 w 2499750"/>
              <a:gd name="connsiteY789" fmla="*/ 0 h 263303"/>
              <a:gd name="connsiteX790" fmla="*/ 1976775 w 2499750"/>
              <a:gd name="connsiteY790" fmla="*/ 0 h 263303"/>
              <a:gd name="connsiteX791" fmla="*/ 1979283 w 2499750"/>
              <a:gd name="connsiteY791" fmla="*/ 0 h 263303"/>
              <a:gd name="connsiteX792" fmla="*/ 1981778 w 2499750"/>
              <a:gd name="connsiteY792" fmla="*/ 0 h 263303"/>
              <a:gd name="connsiteX793" fmla="*/ 1984286 w 2499750"/>
              <a:gd name="connsiteY793" fmla="*/ 0 h 263303"/>
              <a:gd name="connsiteX794" fmla="*/ 1986794 w 2499750"/>
              <a:gd name="connsiteY794" fmla="*/ 0 h 263303"/>
              <a:gd name="connsiteX795" fmla="*/ 1989290 w 2499750"/>
              <a:gd name="connsiteY795" fmla="*/ 0 h 263303"/>
              <a:gd name="connsiteX796" fmla="*/ 1991798 w 2499750"/>
              <a:gd name="connsiteY796" fmla="*/ 0 h 263303"/>
              <a:gd name="connsiteX797" fmla="*/ 1994293 w 2499750"/>
              <a:gd name="connsiteY797" fmla="*/ 0 h 263303"/>
              <a:gd name="connsiteX798" fmla="*/ 1996801 w 2499750"/>
              <a:gd name="connsiteY798" fmla="*/ 0 h 263303"/>
              <a:gd name="connsiteX799" fmla="*/ 1999296 w 2499750"/>
              <a:gd name="connsiteY799" fmla="*/ 0 h 263303"/>
              <a:gd name="connsiteX800" fmla="*/ 2001804 w 2499750"/>
              <a:gd name="connsiteY800" fmla="*/ 0 h 263303"/>
              <a:gd name="connsiteX801" fmla="*/ 2004300 w 2499750"/>
              <a:gd name="connsiteY801" fmla="*/ 0 h 263303"/>
              <a:gd name="connsiteX802" fmla="*/ 2006808 w 2499750"/>
              <a:gd name="connsiteY802" fmla="*/ 0 h 263303"/>
              <a:gd name="connsiteX803" fmla="*/ 2009303 w 2499750"/>
              <a:gd name="connsiteY803" fmla="*/ 0 h 263303"/>
              <a:gd name="connsiteX804" fmla="*/ 2011811 w 2499750"/>
              <a:gd name="connsiteY804" fmla="*/ 0 h 263303"/>
              <a:gd name="connsiteX805" fmla="*/ 2014319 w 2499750"/>
              <a:gd name="connsiteY805" fmla="*/ 0 h 263303"/>
              <a:gd name="connsiteX806" fmla="*/ 2016815 w 2499750"/>
              <a:gd name="connsiteY806" fmla="*/ 0 h 263303"/>
              <a:gd name="connsiteX807" fmla="*/ 2019323 w 2499750"/>
              <a:gd name="connsiteY807" fmla="*/ 0 h 263303"/>
              <a:gd name="connsiteX808" fmla="*/ 2021818 w 2499750"/>
              <a:gd name="connsiteY808" fmla="*/ 0 h 263303"/>
              <a:gd name="connsiteX809" fmla="*/ 2024326 w 2499750"/>
              <a:gd name="connsiteY809" fmla="*/ 0 h 263303"/>
              <a:gd name="connsiteX810" fmla="*/ 2026821 w 2499750"/>
              <a:gd name="connsiteY810" fmla="*/ 0 h 263303"/>
              <a:gd name="connsiteX811" fmla="*/ 2029329 w 2499750"/>
              <a:gd name="connsiteY811" fmla="*/ 0 h 263303"/>
              <a:gd name="connsiteX812" fmla="*/ 2031825 w 2499750"/>
              <a:gd name="connsiteY812" fmla="*/ 0 h 263303"/>
              <a:gd name="connsiteX813" fmla="*/ 2034333 w 2499750"/>
              <a:gd name="connsiteY813" fmla="*/ 0 h 263303"/>
              <a:gd name="connsiteX814" fmla="*/ 2036828 w 2499750"/>
              <a:gd name="connsiteY814" fmla="*/ 0 h 263303"/>
              <a:gd name="connsiteX815" fmla="*/ 2039336 w 2499750"/>
              <a:gd name="connsiteY815" fmla="*/ 0 h 263303"/>
              <a:gd name="connsiteX816" fmla="*/ 2041844 w 2499750"/>
              <a:gd name="connsiteY816" fmla="*/ 0 h 263303"/>
              <a:gd name="connsiteX817" fmla="*/ 2044340 w 2499750"/>
              <a:gd name="connsiteY817" fmla="*/ 0 h 263303"/>
              <a:gd name="connsiteX818" fmla="*/ 2046848 w 2499750"/>
              <a:gd name="connsiteY818" fmla="*/ 0 h 263303"/>
              <a:gd name="connsiteX819" fmla="*/ 2049343 w 2499750"/>
              <a:gd name="connsiteY819" fmla="*/ 0 h 263303"/>
              <a:gd name="connsiteX820" fmla="*/ 2051851 w 2499750"/>
              <a:gd name="connsiteY820" fmla="*/ 0 h 263303"/>
              <a:gd name="connsiteX821" fmla="*/ 2054346 w 2499750"/>
              <a:gd name="connsiteY821" fmla="*/ 0 h 263303"/>
              <a:gd name="connsiteX822" fmla="*/ 2056855 w 2499750"/>
              <a:gd name="connsiteY822" fmla="*/ 0 h 263303"/>
              <a:gd name="connsiteX823" fmla="*/ 2059350 w 2499750"/>
              <a:gd name="connsiteY823" fmla="*/ 0 h 263303"/>
              <a:gd name="connsiteX824" fmla="*/ 2061858 w 2499750"/>
              <a:gd name="connsiteY824" fmla="*/ 0 h 263303"/>
              <a:gd name="connsiteX825" fmla="*/ 2064353 w 2499750"/>
              <a:gd name="connsiteY825" fmla="*/ 0 h 263303"/>
              <a:gd name="connsiteX826" fmla="*/ 2066861 w 2499750"/>
              <a:gd name="connsiteY826" fmla="*/ 0 h 263303"/>
              <a:gd name="connsiteX827" fmla="*/ 2069356 w 2499750"/>
              <a:gd name="connsiteY827" fmla="*/ 0 h 263303"/>
              <a:gd name="connsiteX828" fmla="*/ 2071865 w 2499750"/>
              <a:gd name="connsiteY828" fmla="*/ 0 h 263303"/>
              <a:gd name="connsiteX829" fmla="*/ 2074373 w 2499750"/>
              <a:gd name="connsiteY829" fmla="*/ 0 h 263303"/>
              <a:gd name="connsiteX830" fmla="*/ 2076868 w 2499750"/>
              <a:gd name="connsiteY830" fmla="*/ 0 h 263303"/>
              <a:gd name="connsiteX831" fmla="*/ 2079376 w 2499750"/>
              <a:gd name="connsiteY831" fmla="*/ 0 h 263303"/>
              <a:gd name="connsiteX832" fmla="*/ 2081871 w 2499750"/>
              <a:gd name="connsiteY832" fmla="*/ 0 h 263303"/>
              <a:gd name="connsiteX833" fmla="*/ 2084380 w 2499750"/>
              <a:gd name="connsiteY833" fmla="*/ 0 h 263303"/>
              <a:gd name="connsiteX834" fmla="*/ 2086875 w 2499750"/>
              <a:gd name="connsiteY834" fmla="*/ 0 h 263303"/>
              <a:gd name="connsiteX835" fmla="*/ 2089383 w 2499750"/>
              <a:gd name="connsiteY835" fmla="*/ 0 h 263303"/>
              <a:gd name="connsiteX836" fmla="*/ 2091878 w 2499750"/>
              <a:gd name="connsiteY836" fmla="*/ 0 h 263303"/>
              <a:gd name="connsiteX837" fmla="*/ 2094386 w 2499750"/>
              <a:gd name="connsiteY837" fmla="*/ 0 h 263303"/>
              <a:gd name="connsiteX838" fmla="*/ 2096881 w 2499750"/>
              <a:gd name="connsiteY838" fmla="*/ 0 h 263303"/>
              <a:gd name="connsiteX839" fmla="*/ 2099390 w 2499750"/>
              <a:gd name="connsiteY839" fmla="*/ 0 h 263303"/>
              <a:gd name="connsiteX840" fmla="*/ 2101898 w 2499750"/>
              <a:gd name="connsiteY840" fmla="*/ 0 h 263303"/>
              <a:gd name="connsiteX841" fmla="*/ 2104393 w 2499750"/>
              <a:gd name="connsiteY841" fmla="*/ 0 h 263303"/>
              <a:gd name="connsiteX842" fmla="*/ 2106901 w 2499750"/>
              <a:gd name="connsiteY842" fmla="*/ 0 h 263303"/>
              <a:gd name="connsiteX843" fmla="*/ 2109396 w 2499750"/>
              <a:gd name="connsiteY843" fmla="*/ 0 h 263303"/>
              <a:gd name="connsiteX844" fmla="*/ 2111905 w 2499750"/>
              <a:gd name="connsiteY844" fmla="*/ 0 h 263303"/>
              <a:gd name="connsiteX845" fmla="*/ 2114400 w 2499750"/>
              <a:gd name="connsiteY845" fmla="*/ 0 h 263303"/>
              <a:gd name="connsiteX846" fmla="*/ 2116908 w 2499750"/>
              <a:gd name="connsiteY846" fmla="*/ 0 h 263303"/>
              <a:gd name="connsiteX847" fmla="*/ 2119403 w 2499750"/>
              <a:gd name="connsiteY847" fmla="*/ 0 h 263303"/>
              <a:gd name="connsiteX848" fmla="*/ 2121911 w 2499750"/>
              <a:gd name="connsiteY848" fmla="*/ 0 h 263303"/>
              <a:gd name="connsiteX849" fmla="*/ 2124407 w 2499750"/>
              <a:gd name="connsiteY849" fmla="*/ 0 h 263303"/>
              <a:gd name="connsiteX850" fmla="*/ 2126915 w 2499750"/>
              <a:gd name="connsiteY850" fmla="*/ 0 h 263303"/>
              <a:gd name="connsiteX851" fmla="*/ 2129423 w 2499750"/>
              <a:gd name="connsiteY851" fmla="*/ 0 h 263303"/>
              <a:gd name="connsiteX852" fmla="*/ 2131918 w 2499750"/>
              <a:gd name="connsiteY852" fmla="*/ 0 h 263303"/>
              <a:gd name="connsiteX853" fmla="*/ 2134426 w 2499750"/>
              <a:gd name="connsiteY853" fmla="*/ 0 h 263303"/>
              <a:gd name="connsiteX854" fmla="*/ 2136922 w 2499750"/>
              <a:gd name="connsiteY854" fmla="*/ 0 h 263303"/>
              <a:gd name="connsiteX855" fmla="*/ 2139430 w 2499750"/>
              <a:gd name="connsiteY855" fmla="*/ 0 h 263303"/>
              <a:gd name="connsiteX856" fmla="*/ 2141925 w 2499750"/>
              <a:gd name="connsiteY856" fmla="*/ 0 h 263303"/>
              <a:gd name="connsiteX857" fmla="*/ 2144433 w 2499750"/>
              <a:gd name="connsiteY857" fmla="*/ 263303 h 263303"/>
              <a:gd name="connsiteX858" fmla="*/ 2146928 w 2499750"/>
              <a:gd name="connsiteY858" fmla="*/ 263303 h 263303"/>
              <a:gd name="connsiteX859" fmla="*/ 2149436 w 2499750"/>
              <a:gd name="connsiteY859" fmla="*/ 263303 h 263303"/>
              <a:gd name="connsiteX860" fmla="*/ 2151932 w 2499750"/>
              <a:gd name="connsiteY860" fmla="*/ 263303 h 263303"/>
              <a:gd name="connsiteX861" fmla="*/ 2154440 w 2499750"/>
              <a:gd name="connsiteY861" fmla="*/ 263303 h 263303"/>
              <a:gd name="connsiteX862" fmla="*/ 2156948 w 2499750"/>
              <a:gd name="connsiteY862" fmla="*/ 263303 h 263303"/>
              <a:gd name="connsiteX863" fmla="*/ 2159443 w 2499750"/>
              <a:gd name="connsiteY863" fmla="*/ 263303 h 263303"/>
              <a:gd name="connsiteX864" fmla="*/ 2161951 w 2499750"/>
              <a:gd name="connsiteY864" fmla="*/ 263303 h 263303"/>
              <a:gd name="connsiteX865" fmla="*/ 2164447 w 2499750"/>
              <a:gd name="connsiteY865" fmla="*/ 263303 h 263303"/>
              <a:gd name="connsiteX866" fmla="*/ 2166955 w 2499750"/>
              <a:gd name="connsiteY866" fmla="*/ 263303 h 263303"/>
              <a:gd name="connsiteX867" fmla="*/ 2169450 w 2499750"/>
              <a:gd name="connsiteY867" fmla="*/ 263303 h 263303"/>
              <a:gd name="connsiteX868" fmla="*/ 2171958 w 2499750"/>
              <a:gd name="connsiteY868" fmla="*/ 263303 h 263303"/>
              <a:gd name="connsiteX869" fmla="*/ 2174453 w 2499750"/>
              <a:gd name="connsiteY869" fmla="*/ 263303 h 263303"/>
              <a:gd name="connsiteX870" fmla="*/ 2176962 w 2499750"/>
              <a:gd name="connsiteY870" fmla="*/ 263303 h 263303"/>
              <a:gd name="connsiteX871" fmla="*/ 2179457 w 2499750"/>
              <a:gd name="connsiteY871" fmla="*/ 263303 h 263303"/>
              <a:gd name="connsiteX872" fmla="*/ 2181965 w 2499750"/>
              <a:gd name="connsiteY872" fmla="*/ 263303 h 263303"/>
              <a:gd name="connsiteX873" fmla="*/ 2184460 w 2499750"/>
              <a:gd name="connsiteY873" fmla="*/ 263303 h 263303"/>
              <a:gd name="connsiteX874" fmla="*/ 2186968 w 2499750"/>
              <a:gd name="connsiteY874" fmla="*/ 263303 h 263303"/>
              <a:gd name="connsiteX875" fmla="*/ 2189476 w 2499750"/>
              <a:gd name="connsiteY875" fmla="*/ 263303 h 263303"/>
              <a:gd name="connsiteX876" fmla="*/ 2191972 w 2499750"/>
              <a:gd name="connsiteY876" fmla="*/ 263303 h 263303"/>
              <a:gd name="connsiteX877" fmla="*/ 2194480 w 2499750"/>
              <a:gd name="connsiteY877" fmla="*/ 263303 h 263303"/>
              <a:gd name="connsiteX878" fmla="*/ 2196975 w 2499750"/>
              <a:gd name="connsiteY878" fmla="*/ 263303 h 263303"/>
              <a:gd name="connsiteX879" fmla="*/ 2199483 w 2499750"/>
              <a:gd name="connsiteY879" fmla="*/ 263303 h 263303"/>
              <a:gd name="connsiteX880" fmla="*/ 2201978 w 2499750"/>
              <a:gd name="connsiteY880" fmla="*/ 263303 h 263303"/>
              <a:gd name="connsiteX881" fmla="*/ 2204487 w 2499750"/>
              <a:gd name="connsiteY881" fmla="*/ 263303 h 263303"/>
              <a:gd name="connsiteX882" fmla="*/ 2206982 w 2499750"/>
              <a:gd name="connsiteY882" fmla="*/ 263303 h 263303"/>
              <a:gd name="connsiteX883" fmla="*/ 2209490 w 2499750"/>
              <a:gd name="connsiteY883" fmla="*/ 263303 h 263303"/>
              <a:gd name="connsiteX884" fmla="*/ 2211985 w 2499750"/>
              <a:gd name="connsiteY884" fmla="*/ 263303 h 263303"/>
              <a:gd name="connsiteX885" fmla="*/ 2214494 w 2499750"/>
              <a:gd name="connsiteY885" fmla="*/ 263303 h 263303"/>
              <a:gd name="connsiteX886" fmla="*/ 2217002 w 2499750"/>
              <a:gd name="connsiteY886" fmla="*/ 263303 h 263303"/>
              <a:gd name="connsiteX887" fmla="*/ 2219497 w 2499750"/>
              <a:gd name="connsiteY887" fmla="*/ 263303 h 263303"/>
              <a:gd name="connsiteX888" fmla="*/ 2222005 w 2499750"/>
              <a:gd name="connsiteY888" fmla="*/ 263303 h 263303"/>
              <a:gd name="connsiteX889" fmla="*/ 2224500 w 2499750"/>
              <a:gd name="connsiteY889" fmla="*/ 263303 h 263303"/>
              <a:gd name="connsiteX890" fmla="*/ 2227008 w 2499750"/>
              <a:gd name="connsiteY890" fmla="*/ 263303 h 263303"/>
              <a:gd name="connsiteX891" fmla="*/ 2229503 w 2499750"/>
              <a:gd name="connsiteY891" fmla="*/ 263303 h 263303"/>
              <a:gd name="connsiteX892" fmla="*/ 2232012 w 2499750"/>
              <a:gd name="connsiteY892" fmla="*/ 263303 h 263303"/>
              <a:gd name="connsiteX893" fmla="*/ 2234507 w 2499750"/>
              <a:gd name="connsiteY893" fmla="*/ 263303 h 263303"/>
              <a:gd name="connsiteX894" fmla="*/ 2237015 w 2499750"/>
              <a:gd name="connsiteY894" fmla="*/ 263303 h 263303"/>
              <a:gd name="connsiteX895" fmla="*/ 2239510 w 2499750"/>
              <a:gd name="connsiteY895" fmla="*/ 263303 h 263303"/>
              <a:gd name="connsiteX896" fmla="*/ 2242018 w 2499750"/>
              <a:gd name="connsiteY896" fmla="*/ 263303 h 263303"/>
              <a:gd name="connsiteX897" fmla="*/ 2244527 w 2499750"/>
              <a:gd name="connsiteY897" fmla="*/ 263303 h 263303"/>
              <a:gd name="connsiteX898" fmla="*/ 2247022 w 2499750"/>
              <a:gd name="connsiteY898" fmla="*/ 263303 h 263303"/>
              <a:gd name="connsiteX899" fmla="*/ 2249530 w 2499750"/>
              <a:gd name="connsiteY899" fmla="*/ 263303 h 263303"/>
              <a:gd name="connsiteX900" fmla="*/ 2252025 w 2499750"/>
              <a:gd name="connsiteY900" fmla="*/ 263303 h 263303"/>
              <a:gd name="connsiteX901" fmla="*/ 2254533 w 2499750"/>
              <a:gd name="connsiteY901" fmla="*/ 263303 h 263303"/>
              <a:gd name="connsiteX902" fmla="*/ 2257029 w 2499750"/>
              <a:gd name="connsiteY902" fmla="*/ 263303 h 263303"/>
              <a:gd name="connsiteX903" fmla="*/ 2259537 w 2499750"/>
              <a:gd name="connsiteY903" fmla="*/ 263303 h 263303"/>
              <a:gd name="connsiteX904" fmla="*/ 2262032 w 2499750"/>
              <a:gd name="connsiteY904" fmla="*/ 263303 h 263303"/>
              <a:gd name="connsiteX905" fmla="*/ 2264540 w 2499750"/>
              <a:gd name="connsiteY905" fmla="*/ 263303 h 263303"/>
              <a:gd name="connsiteX906" fmla="*/ 2267035 w 2499750"/>
              <a:gd name="connsiteY906" fmla="*/ 263303 h 263303"/>
              <a:gd name="connsiteX907" fmla="*/ 2269544 w 2499750"/>
              <a:gd name="connsiteY907" fmla="*/ 263303 h 263303"/>
              <a:gd name="connsiteX908" fmla="*/ 2272052 w 2499750"/>
              <a:gd name="connsiteY908" fmla="*/ 263303 h 263303"/>
              <a:gd name="connsiteX909" fmla="*/ 2274547 w 2499750"/>
              <a:gd name="connsiteY909" fmla="*/ 263303 h 263303"/>
              <a:gd name="connsiteX910" fmla="*/ 2277055 w 2499750"/>
              <a:gd name="connsiteY910" fmla="*/ 263303 h 263303"/>
              <a:gd name="connsiteX911" fmla="*/ 2279550 w 2499750"/>
              <a:gd name="connsiteY911" fmla="*/ 263303 h 263303"/>
              <a:gd name="connsiteX912" fmla="*/ 2282059 w 2499750"/>
              <a:gd name="connsiteY912" fmla="*/ 263303 h 263303"/>
              <a:gd name="connsiteX913" fmla="*/ 2284553 w 2499750"/>
              <a:gd name="connsiteY913" fmla="*/ 263303 h 263303"/>
              <a:gd name="connsiteX914" fmla="*/ 2287062 w 2499750"/>
              <a:gd name="connsiteY914" fmla="*/ 263303 h 263303"/>
              <a:gd name="connsiteX915" fmla="*/ 2289557 w 2499750"/>
              <a:gd name="connsiteY915" fmla="*/ 263303 h 263303"/>
              <a:gd name="connsiteX916" fmla="*/ 2292065 w 2499750"/>
              <a:gd name="connsiteY916" fmla="*/ 263303 h 263303"/>
              <a:gd name="connsiteX917" fmla="*/ 2294560 w 2499750"/>
              <a:gd name="connsiteY917" fmla="*/ 263303 h 263303"/>
              <a:gd name="connsiteX918" fmla="*/ 2297068 w 2499750"/>
              <a:gd name="connsiteY918" fmla="*/ 263303 h 263303"/>
              <a:gd name="connsiteX919" fmla="*/ 2299564 w 2499750"/>
              <a:gd name="connsiteY919" fmla="*/ 263303 h 263303"/>
              <a:gd name="connsiteX920" fmla="*/ 2302072 w 2499750"/>
              <a:gd name="connsiteY920" fmla="*/ 263303 h 263303"/>
              <a:gd name="connsiteX921" fmla="*/ 2304580 w 2499750"/>
              <a:gd name="connsiteY921" fmla="*/ 263303 h 263303"/>
              <a:gd name="connsiteX922" fmla="*/ 2307075 w 2499750"/>
              <a:gd name="connsiteY922" fmla="*/ 263303 h 263303"/>
              <a:gd name="connsiteX923" fmla="*/ 2309583 w 2499750"/>
              <a:gd name="connsiteY923" fmla="*/ 263303 h 263303"/>
              <a:gd name="connsiteX924" fmla="*/ 2312079 w 2499750"/>
              <a:gd name="connsiteY924" fmla="*/ 263303 h 263303"/>
              <a:gd name="connsiteX925" fmla="*/ 2314587 w 2499750"/>
              <a:gd name="connsiteY925" fmla="*/ 263303 h 263303"/>
              <a:gd name="connsiteX926" fmla="*/ 2317082 w 2499750"/>
              <a:gd name="connsiteY926" fmla="*/ 263303 h 263303"/>
              <a:gd name="connsiteX927" fmla="*/ 2319590 w 2499750"/>
              <a:gd name="connsiteY927" fmla="*/ 263303 h 263303"/>
              <a:gd name="connsiteX928" fmla="*/ 2322085 w 2499750"/>
              <a:gd name="connsiteY928" fmla="*/ 263303 h 263303"/>
              <a:gd name="connsiteX929" fmla="*/ 2324594 w 2499750"/>
              <a:gd name="connsiteY929" fmla="*/ 263303 h 263303"/>
              <a:gd name="connsiteX930" fmla="*/ 2327089 w 2499750"/>
              <a:gd name="connsiteY930" fmla="*/ 263303 h 263303"/>
              <a:gd name="connsiteX931" fmla="*/ 2329597 w 2499750"/>
              <a:gd name="connsiteY931" fmla="*/ 263303 h 263303"/>
              <a:gd name="connsiteX932" fmla="*/ 2332105 w 2499750"/>
              <a:gd name="connsiteY932" fmla="*/ 263303 h 263303"/>
              <a:gd name="connsiteX933" fmla="*/ 2334600 w 2499750"/>
              <a:gd name="connsiteY933" fmla="*/ 263303 h 263303"/>
              <a:gd name="connsiteX934" fmla="*/ 2337109 w 2499750"/>
              <a:gd name="connsiteY934" fmla="*/ 263303 h 263303"/>
              <a:gd name="connsiteX935" fmla="*/ 2339604 w 2499750"/>
              <a:gd name="connsiteY935" fmla="*/ 263303 h 263303"/>
              <a:gd name="connsiteX936" fmla="*/ 2342112 w 2499750"/>
              <a:gd name="connsiteY936" fmla="*/ 263303 h 263303"/>
              <a:gd name="connsiteX937" fmla="*/ 2344607 w 2499750"/>
              <a:gd name="connsiteY937" fmla="*/ 263303 h 263303"/>
              <a:gd name="connsiteX938" fmla="*/ 2347115 w 2499750"/>
              <a:gd name="connsiteY938" fmla="*/ 263303 h 263303"/>
              <a:gd name="connsiteX939" fmla="*/ 2349610 w 2499750"/>
              <a:gd name="connsiteY939" fmla="*/ 263303 h 263303"/>
              <a:gd name="connsiteX940" fmla="*/ 2352119 w 2499750"/>
              <a:gd name="connsiteY940" fmla="*/ 263303 h 263303"/>
              <a:gd name="connsiteX941" fmla="*/ 2354614 w 2499750"/>
              <a:gd name="connsiteY941" fmla="*/ 263303 h 263303"/>
              <a:gd name="connsiteX942" fmla="*/ 2357122 w 2499750"/>
              <a:gd name="connsiteY942" fmla="*/ 263303 h 263303"/>
              <a:gd name="connsiteX943" fmla="*/ 2359630 w 2499750"/>
              <a:gd name="connsiteY943" fmla="*/ 263303 h 263303"/>
              <a:gd name="connsiteX944" fmla="*/ 2362125 w 2499750"/>
              <a:gd name="connsiteY944" fmla="*/ 263303 h 263303"/>
              <a:gd name="connsiteX945" fmla="*/ 2364634 w 2499750"/>
              <a:gd name="connsiteY945" fmla="*/ 263303 h 263303"/>
              <a:gd name="connsiteX946" fmla="*/ 2367129 w 2499750"/>
              <a:gd name="connsiteY946" fmla="*/ 263303 h 263303"/>
              <a:gd name="connsiteX947" fmla="*/ 2369637 w 2499750"/>
              <a:gd name="connsiteY947" fmla="*/ 263303 h 263303"/>
              <a:gd name="connsiteX948" fmla="*/ 2372132 w 2499750"/>
              <a:gd name="connsiteY948" fmla="*/ 263303 h 263303"/>
              <a:gd name="connsiteX949" fmla="*/ 2374640 w 2499750"/>
              <a:gd name="connsiteY949" fmla="*/ 263303 h 263303"/>
              <a:gd name="connsiteX950" fmla="*/ 2377136 w 2499750"/>
              <a:gd name="connsiteY950" fmla="*/ 263303 h 263303"/>
              <a:gd name="connsiteX951" fmla="*/ 2379644 w 2499750"/>
              <a:gd name="connsiteY951" fmla="*/ 263303 h 263303"/>
              <a:gd name="connsiteX952" fmla="*/ 2382139 w 2499750"/>
              <a:gd name="connsiteY952" fmla="*/ 263303 h 263303"/>
              <a:gd name="connsiteX953" fmla="*/ 2384647 w 2499750"/>
              <a:gd name="connsiteY953" fmla="*/ 263303 h 263303"/>
              <a:gd name="connsiteX954" fmla="*/ 2387155 w 2499750"/>
              <a:gd name="connsiteY954" fmla="*/ 263303 h 263303"/>
              <a:gd name="connsiteX955" fmla="*/ 2389650 w 2499750"/>
              <a:gd name="connsiteY955" fmla="*/ 263303 h 263303"/>
              <a:gd name="connsiteX956" fmla="*/ 2392159 w 2499750"/>
              <a:gd name="connsiteY956" fmla="*/ 263303 h 263303"/>
              <a:gd name="connsiteX957" fmla="*/ 2394654 w 2499750"/>
              <a:gd name="connsiteY957" fmla="*/ 263303 h 263303"/>
              <a:gd name="connsiteX958" fmla="*/ 2397162 w 2499750"/>
              <a:gd name="connsiteY958" fmla="*/ 263303 h 263303"/>
              <a:gd name="connsiteX959" fmla="*/ 2399657 w 2499750"/>
              <a:gd name="connsiteY959" fmla="*/ 263303 h 263303"/>
              <a:gd name="connsiteX960" fmla="*/ 2402165 w 2499750"/>
              <a:gd name="connsiteY960" fmla="*/ 263303 h 263303"/>
              <a:gd name="connsiteX961" fmla="*/ 2404660 w 2499750"/>
              <a:gd name="connsiteY961" fmla="*/ 263303 h 263303"/>
              <a:gd name="connsiteX962" fmla="*/ 2407169 w 2499750"/>
              <a:gd name="connsiteY962" fmla="*/ 263303 h 263303"/>
              <a:gd name="connsiteX963" fmla="*/ 2409664 w 2499750"/>
              <a:gd name="connsiteY963" fmla="*/ 263303 h 263303"/>
              <a:gd name="connsiteX964" fmla="*/ 2412172 w 2499750"/>
              <a:gd name="connsiteY964" fmla="*/ 263303 h 263303"/>
              <a:gd name="connsiteX965" fmla="*/ 2414667 w 2499750"/>
              <a:gd name="connsiteY965" fmla="*/ 263303 h 263303"/>
              <a:gd name="connsiteX966" fmla="*/ 2417175 w 2499750"/>
              <a:gd name="connsiteY966" fmla="*/ 263303 h 263303"/>
              <a:gd name="connsiteX967" fmla="*/ 2419684 w 2499750"/>
              <a:gd name="connsiteY967" fmla="*/ 263303 h 263303"/>
              <a:gd name="connsiteX968" fmla="*/ 2422179 w 2499750"/>
              <a:gd name="connsiteY968" fmla="*/ 263303 h 263303"/>
              <a:gd name="connsiteX969" fmla="*/ 2424687 w 2499750"/>
              <a:gd name="connsiteY969" fmla="*/ 263303 h 263303"/>
              <a:gd name="connsiteX970" fmla="*/ 2427182 w 2499750"/>
              <a:gd name="connsiteY970" fmla="*/ 263303 h 263303"/>
              <a:gd name="connsiteX971" fmla="*/ 2429690 w 2499750"/>
              <a:gd name="connsiteY971" fmla="*/ 263303 h 263303"/>
              <a:gd name="connsiteX972" fmla="*/ 2432186 w 2499750"/>
              <a:gd name="connsiteY972" fmla="*/ 263303 h 263303"/>
              <a:gd name="connsiteX973" fmla="*/ 2434694 w 2499750"/>
              <a:gd name="connsiteY973" fmla="*/ 263303 h 263303"/>
              <a:gd name="connsiteX974" fmla="*/ 2437189 w 2499750"/>
              <a:gd name="connsiteY974" fmla="*/ 263303 h 263303"/>
              <a:gd name="connsiteX975" fmla="*/ 2439697 w 2499750"/>
              <a:gd name="connsiteY975" fmla="*/ 263303 h 263303"/>
              <a:gd name="connsiteX976" fmla="*/ 2442192 w 2499750"/>
              <a:gd name="connsiteY976" fmla="*/ 263303 h 263303"/>
              <a:gd name="connsiteX977" fmla="*/ 2444701 w 2499750"/>
              <a:gd name="connsiteY977" fmla="*/ 263303 h 263303"/>
              <a:gd name="connsiteX978" fmla="*/ 2447209 w 2499750"/>
              <a:gd name="connsiteY978" fmla="*/ 263303 h 263303"/>
              <a:gd name="connsiteX979" fmla="*/ 2449704 w 2499750"/>
              <a:gd name="connsiteY979" fmla="*/ 263303 h 263303"/>
              <a:gd name="connsiteX980" fmla="*/ 2452212 w 2499750"/>
              <a:gd name="connsiteY980" fmla="*/ 263303 h 263303"/>
              <a:gd name="connsiteX981" fmla="*/ 2454707 w 2499750"/>
              <a:gd name="connsiteY981" fmla="*/ 263303 h 263303"/>
              <a:gd name="connsiteX982" fmla="*/ 2457215 w 2499750"/>
              <a:gd name="connsiteY982" fmla="*/ 263303 h 263303"/>
              <a:gd name="connsiteX983" fmla="*/ 2459711 w 2499750"/>
              <a:gd name="connsiteY983" fmla="*/ 263303 h 263303"/>
              <a:gd name="connsiteX984" fmla="*/ 2462219 w 2499750"/>
              <a:gd name="connsiteY984" fmla="*/ 263303 h 263303"/>
              <a:gd name="connsiteX985" fmla="*/ 2464714 w 2499750"/>
              <a:gd name="connsiteY985" fmla="*/ 263303 h 263303"/>
              <a:gd name="connsiteX986" fmla="*/ 2467222 w 2499750"/>
              <a:gd name="connsiteY986" fmla="*/ 263303 h 263303"/>
              <a:gd name="connsiteX987" fmla="*/ 2469717 w 2499750"/>
              <a:gd name="connsiteY987" fmla="*/ 263303 h 263303"/>
              <a:gd name="connsiteX988" fmla="*/ 2472226 w 2499750"/>
              <a:gd name="connsiteY988" fmla="*/ 263303 h 263303"/>
              <a:gd name="connsiteX989" fmla="*/ 2474734 w 2499750"/>
              <a:gd name="connsiteY989" fmla="*/ 263303 h 263303"/>
              <a:gd name="connsiteX990" fmla="*/ 2477229 w 2499750"/>
              <a:gd name="connsiteY990" fmla="*/ 263303 h 263303"/>
              <a:gd name="connsiteX991" fmla="*/ 2479737 w 2499750"/>
              <a:gd name="connsiteY991" fmla="*/ 263303 h 263303"/>
              <a:gd name="connsiteX992" fmla="*/ 2482232 w 2499750"/>
              <a:gd name="connsiteY992" fmla="*/ 263303 h 263303"/>
              <a:gd name="connsiteX993" fmla="*/ 2484741 w 2499750"/>
              <a:gd name="connsiteY993" fmla="*/ 263303 h 263303"/>
              <a:gd name="connsiteX994" fmla="*/ 2487236 w 2499750"/>
              <a:gd name="connsiteY994" fmla="*/ 263303 h 263303"/>
              <a:gd name="connsiteX995" fmla="*/ 2489744 w 2499750"/>
              <a:gd name="connsiteY995" fmla="*/ 263303 h 263303"/>
              <a:gd name="connsiteX996" fmla="*/ 2492239 w 2499750"/>
              <a:gd name="connsiteY996" fmla="*/ 263303 h 263303"/>
              <a:gd name="connsiteX997" fmla="*/ 2494747 w 2499750"/>
              <a:gd name="connsiteY997" fmla="*/ 263303 h 263303"/>
              <a:gd name="connsiteX998" fmla="*/ 2497242 w 2499750"/>
              <a:gd name="connsiteY998" fmla="*/ 263303 h 263303"/>
              <a:gd name="connsiteX999" fmla="*/ 2499751 w 2499750"/>
              <a:gd name="connsiteY999" fmla="*/ 263303 h 26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499750" h="263303">
                <a:moveTo>
                  <a:pt x="0" y="263303"/>
                </a:moveTo>
                <a:lnTo>
                  <a:pt x="2502" y="263303"/>
                </a:lnTo>
                <a:lnTo>
                  <a:pt x="5005" y="263303"/>
                </a:lnTo>
                <a:lnTo>
                  <a:pt x="7506" y="263303"/>
                </a:lnTo>
                <a:lnTo>
                  <a:pt x="10008" y="263303"/>
                </a:lnTo>
                <a:lnTo>
                  <a:pt x="12511" y="263303"/>
                </a:lnTo>
                <a:lnTo>
                  <a:pt x="15013" y="263303"/>
                </a:lnTo>
                <a:lnTo>
                  <a:pt x="17516" y="263303"/>
                </a:lnTo>
                <a:lnTo>
                  <a:pt x="20017" y="263303"/>
                </a:lnTo>
                <a:lnTo>
                  <a:pt x="22520" y="263303"/>
                </a:lnTo>
                <a:lnTo>
                  <a:pt x="25022" y="263303"/>
                </a:lnTo>
                <a:lnTo>
                  <a:pt x="27524" y="263303"/>
                </a:lnTo>
                <a:lnTo>
                  <a:pt x="30027" y="263303"/>
                </a:lnTo>
                <a:lnTo>
                  <a:pt x="32528" y="263303"/>
                </a:lnTo>
                <a:lnTo>
                  <a:pt x="35031" y="263303"/>
                </a:lnTo>
                <a:lnTo>
                  <a:pt x="37533" y="263303"/>
                </a:lnTo>
                <a:lnTo>
                  <a:pt x="40036" y="263303"/>
                </a:lnTo>
                <a:lnTo>
                  <a:pt x="42538" y="263303"/>
                </a:lnTo>
                <a:lnTo>
                  <a:pt x="45039" y="263303"/>
                </a:lnTo>
                <a:lnTo>
                  <a:pt x="47542" y="263303"/>
                </a:lnTo>
                <a:lnTo>
                  <a:pt x="50044" y="263303"/>
                </a:lnTo>
                <a:lnTo>
                  <a:pt x="52547" y="263303"/>
                </a:lnTo>
                <a:lnTo>
                  <a:pt x="55049" y="263303"/>
                </a:lnTo>
                <a:lnTo>
                  <a:pt x="57552" y="263303"/>
                </a:lnTo>
                <a:lnTo>
                  <a:pt x="60053" y="263303"/>
                </a:lnTo>
                <a:lnTo>
                  <a:pt x="62556" y="263303"/>
                </a:lnTo>
                <a:lnTo>
                  <a:pt x="65058" y="263303"/>
                </a:lnTo>
                <a:lnTo>
                  <a:pt x="67560" y="263303"/>
                </a:lnTo>
                <a:lnTo>
                  <a:pt x="70063" y="263303"/>
                </a:lnTo>
                <a:lnTo>
                  <a:pt x="72565" y="263303"/>
                </a:lnTo>
                <a:lnTo>
                  <a:pt x="75068" y="263303"/>
                </a:lnTo>
                <a:lnTo>
                  <a:pt x="77569" y="263303"/>
                </a:lnTo>
                <a:lnTo>
                  <a:pt x="80072" y="263303"/>
                </a:lnTo>
                <a:lnTo>
                  <a:pt x="82574" y="263303"/>
                </a:lnTo>
                <a:lnTo>
                  <a:pt x="85076" y="263303"/>
                </a:lnTo>
                <a:lnTo>
                  <a:pt x="87579" y="263303"/>
                </a:lnTo>
                <a:lnTo>
                  <a:pt x="90080" y="263303"/>
                </a:lnTo>
                <a:lnTo>
                  <a:pt x="92583" y="263303"/>
                </a:lnTo>
                <a:lnTo>
                  <a:pt x="95085" y="263303"/>
                </a:lnTo>
                <a:lnTo>
                  <a:pt x="97588" y="263303"/>
                </a:lnTo>
                <a:lnTo>
                  <a:pt x="100090" y="263303"/>
                </a:lnTo>
                <a:lnTo>
                  <a:pt x="102591" y="263303"/>
                </a:lnTo>
                <a:lnTo>
                  <a:pt x="105094" y="263303"/>
                </a:lnTo>
                <a:lnTo>
                  <a:pt x="107596" y="263303"/>
                </a:lnTo>
                <a:lnTo>
                  <a:pt x="110099" y="263303"/>
                </a:lnTo>
                <a:lnTo>
                  <a:pt x="112601" y="263303"/>
                </a:lnTo>
                <a:lnTo>
                  <a:pt x="115104" y="263303"/>
                </a:lnTo>
                <a:lnTo>
                  <a:pt x="117605" y="263303"/>
                </a:lnTo>
                <a:lnTo>
                  <a:pt x="120108" y="263303"/>
                </a:lnTo>
                <a:lnTo>
                  <a:pt x="122610" y="263303"/>
                </a:lnTo>
                <a:lnTo>
                  <a:pt x="125112" y="263303"/>
                </a:lnTo>
                <a:lnTo>
                  <a:pt x="127615" y="263303"/>
                </a:lnTo>
                <a:lnTo>
                  <a:pt x="130116" y="263303"/>
                </a:lnTo>
                <a:lnTo>
                  <a:pt x="132619" y="263303"/>
                </a:lnTo>
                <a:lnTo>
                  <a:pt x="135121" y="263303"/>
                </a:lnTo>
                <a:lnTo>
                  <a:pt x="137624" y="263303"/>
                </a:lnTo>
                <a:lnTo>
                  <a:pt x="140126" y="263303"/>
                </a:lnTo>
                <a:lnTo>
                  <a:pt x="142627" y="263303"/>
                </a:lnTo>
                <a:lnTo>
                  <a:pt x="145130" y="263303"/>
                </a:lnTo>
                <a:lnTo>
                  <a:pt x="147632" y="263303"/>
                </a:lnTo>
                <a:lnTo>
                  <a:pt x="150135" y="263303"/>
                </a:lnTo>
                <a:lnTo>
                  <a:pt x="152637" y="263303"/>
                </a:lnTo>
                <a:lnTo>
                  <a:pt x="155140" y="263303"/>
                </a:lnTo>
                <a:lnTo>
                  <a:pt x="157641" y="263303"/>
                </a:lnTo>
                <a:lnTo>
                  <a:pt x="160144" y="263303"/>
                </a:lnTo>
                <a:lnTo>
                  <a:pt x="162646" y="263303"/>
                </a:lnTo>
                <a:lnTo>
                  <a:pt x="165148" y="263303"/>
                </a:lnTo>
                <a:lnTo>
                  <a:pt x="167651" y="263303"/>
                </a:lnTo>
                <a:lnTo>
                  <a:pt x="170152" y="263303"/>
                </a:lnTo>
                <a:lnTo>
                  <a:pt x="172655" y="263303"/>
                </a:lnTo>
                <a:lnTo>
                  <a:pt x="175157" y="263303"/>
                </a:lnTo>
                <a:lnTo>
                  <a:pt x="177660" y="263303"/>
                </a:lnTo>
                <a:lnTo>
                  <a:pt x="180162" y="263303"/>
                </a:lnTo>
                <a:lnTo>
                  <a:pt x="182663" y="263303"/>
                </a:lnTo>
                <a:lnTo>
                  <a:pt x="185166" y="263303"/>
                </a:lnTo>
                <a:lnTo>
                  <a:pt x="187668" y="263303"/>
                </a:lnTo>
                <a:lnTo>
                  <a:pt x="190171" y="263303"/>
                </a:lnTo>
                <a:lnTo>
                  <a:pt x="192673" y="263303"/>
                </a:lnTo>
                <a:lnTo>
                  <a:pt x="195176" y="263303"/>
                </a:lnTo>
                <a:lnTo>
                  <a:pt x="197677" y="263303"/>
                </a:lnTo>
                <a:lnTo>
                  <a:pt x="200179" y="263303"/>
                </a:lnTo>
                <a:lnTo>
                  <a:pt x="202682" y="263303"/>
                </a:lnTo>
                <a:lnTo>
                  <a:pt x="205184" y="263303"/>
                </a:lnTo>
                <a:lnTo>
                  <a:pt x="207687" y="263303"/>
                </a:lnTo>
                <a:lnTo>
                  <a:pt x="210188" y="263303"/>
                </a:lnTo>
                <a:lnTo>
                  <a:pt x="212691" y="263303"/>
                </a:lnTo>
                <a:lnTo>
                  <a:pt x="215193" y="263303"/>
                </a:lnTo>
                <a:lnTo>
                  <a:pt x="217696" y="263303"/>
                </a:lnTo>
                <a:lnTo>
                  <a:pt x="220198" y="263303"/>
                </a:lnTo>
                <a:lnTo>
                  <a:pt x="222700" y="263303"/>
                </a:lnTo>
                <a:lnTo>
                  <a:pt x="225203" y="263303"/>
                </a:lnTo>
                <a:lnTo>
                  <a:pt x="227704" y="263303"/>
                </a:lnTo>
                <a:lnTo>
                  <a:pt x="230207" y="263303"/>
                </a:lnTo>
                <a:lnTo>
                  <a:pt x="232709" y="263303"/>
                </a:lnTo>
                <a:lnTo>
                  <a:pt x="235212" y="263303"/>
                </a:lnTo>
                <a:lnTo>
                  <a:pt x="237714" y="263303"/>
                </a:lnTo>
                <a:lnTo>
                  <a:pt x="240215" y="263303"/>
                </a:lnTo>
                <a:lnTo>
                  <a:pt x="242718" y="263303"/>
                </a:lnTo>
                <a:lnTo>
                  <a:pt x="245220" y="263303"/>
                </a:lnTo>
                <a:lnTo>
                  <a:pt x="247723" y="263303"/>
                </a:lnTo>
                <a:lnTo>
                  <a:pt x="250225" y="263303"/>
                </a:lnTo>
                <a:lnTo>
                  <a:pt x="252728" y="263303"/>
                </a:lnTo>
                <a:lnTo>
                  <a:pt x="255229" y="263303"/>
                </a:lnTo>
                <a:lnTo>
                  <a:pt x="257731" y="263303"/>
                </a:lnTo>
                <a:lnTo>
                  <a:pt x="260234" y="263303"/>
                </a:lnTo>
                <a:lnTo>
                  <a:pt x="262736" y="263303"/>
                </a:lnTo>
                <a:lnTo>
                  <a:pt x="265239" y="263303"/>
                </a:lnTo>
                <a:lnTo>
                  <a:pt x="267740" y="263303"/>
                </a:lnTo>
                <a:lnTo>
                  <a:pt x="270243" y="263303"/>
                </a:lnTo>
                <a:lnTo>
                  <a:pt x="272745" y="263303"/>
                </a:lnTo>
                <a:lnTo>
                  <a:pt x="275248" y="263303"/>
                </a:lnTo>
                <a:lnTo>
                  <a:pt x="277750" y="263303"/>
                </a:lnTo>
                <a:lnTo>
                  <a:pt x="280251" y="263303"/>
                </a:lnTo>
                <a:lnTo>
                  <a:pt x="282754" y="263303"/>
                </a:lnTo>
                <a:lnTo>
                  <a:pt x="285256" y="263303"/>
                </a:lnTo>
                <a:lnTo>
                  <a:pt x="287759" y="263303"/>
                </a:lnTo>
                <a:lnTo>
                  <a:pt x="290261" y="263303"/>
                </a:lnTo>
                <a:lnTo>
                  <a:pt x="292764" y="263303"/>
                </a:lnTo>
                <a:lnTo>
                  <a:pt x="295265" y="263303"/>
                </a:lnTo>
                <a:lnTo>
                  <a:pt x="297767" y="263303"/>
                </a:lnTo>
                <a:lnTo>
                  <a:pt x="300270" y="263303"/>
                </a:lnTo>
                <a:lnTo>
                  <a:pt x="302772" y="263303"/>
                </a:lnTo>
                <a:lnTo>
                  <a:pt x="305275" y="263303"/>
                </a:lnTo>
                <a:lnTo>
                  <a:pt x="307776" y="263303"/>
                </a:lnTo>
                <a:lnTo>
                  <a:pt x="310279" y="263303"/>
                </a:lnTo>
                <a:lnTo>
                  <a:pt x="312781" y="263303"/>
                </a:lnTo>
                <a:lnTo>
                  <a:pt x="315284" y="263303"/>
                </a:lnTo>
                <a:lnTo>
                  <a:pt x="317786" y="263303"/>
                </a:lnTo>
                <a:lnTo>
                  <a:pt x="320287" y="263303"/>
                </a:lnTo>
                <a:lnTo>
                  <a:pt x="322790" y="263303"/>
                </a:lnTo>
                <a:lnTo>
                  <a:pt x="325292" y="263303"/>
                </a:lnTo>
                <a:lnTo>
                  <a:pt x="327795" y="263303"/>
                </a:lnTo>
                <a:lnTo>
                  <a:pt x="330297" y="263303"/>
                </a:lnTo>
                <a:lnTo>
                  <a:pt x="332800" y="263303"/>
                </a:lnTo>
                <a:lnTo>
                  <a:pt x="335301" y="263303"/>
                </a:lnTo>
                <a:lnTo>
                  <a:pt x="337803" y="263303"/>
                </a:lnTo>
                <a:lnTo>
                  <a:pt x="340306" y="263303"/>
                </a:lnTo>
                <a:lnTo>
                  <a:pt x="342808" y="263303"/>
                </a:lnTo>
                <a:lnTo>
                  <a:pt x="345311" y="263303"/>
                </a:lnTo>
                <a:lnTo>
                  <a:pt x="347812" y="263303"/>
                </a:lnTo>
                <a:lnTo>
                  <a:pt x="350315" y="263303"/>
                </a:lnTo>
                <a:lnTo>
                  <a:pt x="352817" y="263303"/>
                </a:lnTo>
                <a:lnTo>
                  <a:pt x="355319" y="263303"/>
                </a:lnTo>
                <a:lnTo>
                  <a:pt x="357822" y="263303"/>
                </a:lnTo>
                <a:lnTo>
                  <a:pt x="360323" y="263303"/>
                </a:lnTo>
                <a:lnTo>
                  <a:pt x="362826" y="263303"/>
                </a:lnTo>
                <a:lnTo>
                  <a:pt x="365328" y="263303"/>
                </a:lnTo>
                <a:lnTo>
                  <a:pt x="367831" y="263303"/>
                </a:lnTo>
                <a:lnTo>
                  <a:pt x="370333" y="263303"/>
                </a:lnTo>
                <a:lnTo>
                  <a:pt x="372836" y="263303"/>
                </a:lnTo>
                <a:lnTo>
                  <a:pt x="375337" y="263303"/>
                </a:lnTo>
                <a:lnTo>
                  <a:pt x="377839" y="263303"/>
                </a:lnTo>
                <a:lnTo>
                  <a:pt x="380342" y="263303"/>
                </a:lnTo>
                <a:lnTo>
                  <a:pt x="382844" y="263303"/>
                </a:lnTo>
                <a:lnTo>
                  <a:pt x="385347" y="263303"/>
                </a:lnTo>
                <a:lnTo>
                  <a:pt x="387849" y="263303"/>
                </a:lnTo>
                <a:lnTo>
                  <a:pt x="390352" y="263303"/>
                </a:lnTo>
                <a:lnTo>
                  <a:pt x="392853" y="263303"/>
                </a:lnTo>
                <a:lnTo>
                  <a:pt x="395355" y="263303"/>
                </a:lnTo>
                <a:lnTo>
                  <a:pt x="397858" y="263303"/>
                </a:lnTo>
                <a:lnTo>
                  <a:pt x="400360" y="263303"/>
                </a:lnTo>
                <a:lnTo>
                  <a:pt x="402863" y="263303"/>
                </a:lnTo>
                <a:lnTo>
                  <a:pt x="405364" y="263303"/>
                </a:lnTo>
                <a:lnTo>
                  <a:pt x="407867" y="263303"/>
                </a:lnTo>
                <a:lnTo>
                  <a:pt x="410369" y="263303"/>
                </a:lnTo>
                <a:lnTo>
                  <a:pt x="412871" y="263303"/>
                </a:lnTo>
                <a:lnTo>
                  <a:pt x="415374" y="263303"/>
                </a:lnTo>
                <a:lnTo>
                  <a:pt x="417875" y="263303"/>
                </a:lnTo>
                <a:lnTo>
                  <a:pt x="420378" y="263303"/>
                </a:lnTo>
                <a:lnTo>
                  <a:pt x="422880" y="263303"/>
                </a:lnTo>
                <a:lnTo>
                  <a:pt x="425383" y="263303"/>
                </a:lnTo>
                <a:lnTo>
                  <a:pt x="427885" y="263303"/>
                </a:lnTo>
                <a:lnTo>
                  <a:pt x="430388" y="263303"/>
                </a:lnTo>
                <a:lnTo>
                  <a:pt x="432889" y="263303"/>
                </a:lnTo>
                <a:lnTo>
                  <a:pt x="435391" y="263303"/>
                </a:lnTo>
                <a:lnTo>
                  <a:pt x="437894" y="263303"/>
                </a:lnTo>
                <a:lnTo>
                  <a:pt x="440396" y="263303"/>
                </a:lnTo>
                <a:lnTo>
                  <a:pt x="442899" y="263303"/>
                </a:lnTo>
                <a:lnTo>
                  <a:pt x="445400" y="263303"/>
                </a:lnTo>
                <a:lnTo>
                  <a:pt x="447903" y="263303"/>
                </a:lnTo>
                <a:lnTo>
                  <a:pt x="450405" y="263303"/>
                </a:lnTo>
                <a:lnTo>
                  <a:pt x="452907" y="263303"/>
                </a:lnTo>
                <a:lnTo>
                  <a:pt x="455410" y="263303"/>
                </a:lnTo>
                <a:lnTo>
                  <a:pt x="457911" y="263303"/>
                </a:lnTo>
                <a:lnTo>
                  <a:pt x="460414" y="263303"/>
                </a:lnTo>
                <a:lnTo>
                  <a:pt x="462916" y="263303"/>
                </a:lnTo>
                <a:lnTo>
                  <a:pt x="465419" y="263303"/>
                </a:lnTo>
                <a:lnTo>
                  <a:pt x="467921" y="263303"/>
                </a:lnTo>
                <a:lnTo>
                  <a:pt x="470424" y="263303"/>
                </a:lnTo>
                <a:lnTo>
                  <a:pt x="472925" y="263303"/>
                </a:lnTo>
                <a:lnTo>
                  <a:pt x="475427" y="263303"/>
                </a:lnTo>
                <a:lnTo>
                  <a:pt x="477930" y="263303"/>
                </a:lnTo>
                <a:lnTo>
                  <a:pt x="480432" y="263303"/>
                </a:lnTo>
                <a:lnTo>
                  <a:pt x="482935" y="263303"/>
                </a:lnTo>
                <a:lnTo>
                  <a:pt x="485436" y="263303"/>
                </a:lnTo>
                <a:lnTo>
                  <a:pt x="487939" y="263303"/>
                </a:lnTo>
                <a:lnTo>
                  <a:pt x="490441" y="263303"/>
                </a:lnTo>
                <a:lnTo>
                  <a:pt x="492943" y="263303"/>
                </a:lnTo>
                <a:lnTo>
                  <a:pt x="495446" y="263303"/>
                </a:lnTo>
                <a:lnTo>
                  <a:pt x="497947" y="263303"/>
                </a:lnTo>
                <a:lnTo>
                  <a:pt x="500450" y="263303"/>
                </a:lnTo>
                <a:lnTo>
                  <a:pt x="502952" y="263303"/>
                </a:lnTo>
                <a:lnTo>
                  <a:pt x="505455" y="263303"/>
                </a:lnTo>
                <a:lnTo>
                  <a:pt x="507957" y="263303"/>
                </a:lnTo>
                <a:lnTo>
                  <a:pt x="510458" y="263303"/>
                </a:lnTo>
                <a:lnTo>
                  <a:pt x="512961" y="263303"/>
                </a:lnTo>
                <a:lnTo>
                  <a:pt x="515463" y="263303"/>
                </a:lnTo>
                <a:lnTo>
                  <a:pt x="517966" y="263303"/>
                </a:lnTo>
                <a:lnTo>
                  <a:pt x="520468" y="263303"/>
                </a:lnTo>
                <a:lnTo>
                  <a:pt x="522971" y="263303"/>
                </a:lnTo>
                <a:lnTo>
                  <a:pt x="525473" y="263303"/>
                </a:lnTo>
                <a:lnTo>
                  <a:pt x="527976" y="263303"/>
                </a:lnTo>
                <a:lnTo>
                  <a:pt x="530477" y="263303"/>
                </a:lnTo>
                <a:lnTo>
                  <a:pt x="532979" y="263303"/>
                </a:lnTo>
                <a:lnTo>
                  <a:pt x="535482" y="263303"/>
                </a:lnTo>
                <a:lnTo>
                  <a:pt x="537984" y="263303"/>
                </a:lnTo>
                <a:lnTo>
                  <a:pt x="540487" y="263303"/>
                </a:lnTo>
                <a:lnTo>
                  <a:pt x="542988" y="263303"/>
                </a:lnTo>
                <a:lnTo>
                  <a:pt x="545491" y="263303"/>
                </a:lnTo>
                <a:lnTo>
                  <a:pt x="547993" y="263303"/>
                </a:lnTo>
                <a:lnTo>
                  <a:pt x="550495" y="263303"/>
                </a:lnTo>
                <a:lnTo>
                  <a:pt x="552998" y="263303"/>
                </a:lnTo>
                <a:lnTo>
                  <a:pt x="555499" y="263303"/>
                </a:lnTo>
                <a:lnTo>
                  <a:pt x="558002" y="263303"/>
                </a:lnTo>
                <a:lnTo>
                  <a:pt x="560504" y="263303"/>
                </a:lnTo>
                <a:lnTo>
                  <a:pt x="563007" y="263303"/>
                </a:lnTo>
                <a:lnTo>
                  <a:pt x="565509" y="263303"/>
                </a:lnTo>
                <a:lnTo>
                  <a:pt x="568010" y="263303"/>
                </a:lnTo>
                <a:lnTo>
                  <a:pt x="570513" y="263303"/>
                </a:lnTo>
                <a:lnTo>
                  <a:pt x="573015" y="263303"/>
                </a:lnTo>
                <a:lnTo>
                  <a:pt x="575518" y="263303"/>
                </a:lnTo>
                <a:lnTo>
                  <a:pt x="578020" y="263303"/>
                </a:lnTo>
                <a:lnTo>
                  <a:pt x="580523" y="263303"/>
                </a:lnTo>
                <a:lnTo>
                  <a:pt x="583024" y="263303"/>
                </a:lnTo>
                <a:lnTo>
                  <a:pt x="585527" y="263303"/>
                </a:lnTo>
                <a:lnTo>
                  <a:pt x="588029" y="263303"/>
                </a:lnTo>
                <a:lnTo>
                  <a:pt x="590531" y="263303"/>
                </a:lnTo>
                <a:lnTo>
                  <a:pt x="593034" y="263303"/>
                </a:lnTo>
                <a:lnTo>
                  <a:pt x="595535" y="263303"/>
                </a:lnTo>
                <a:lnTo>
                  <a:pt x="598038" y="263303"/>
                </a:lnTo>
                <a:lnTo>
                  <a:pt x="600540" y="263303"/>
                </a:lnTo>
                <a:lnTo>
                  <a:pt x="603043" y="263303"/>
                </a:lnTo>
                <a:lnTo>
                  <a:pt x="605545" y="263303"/>
                </a:lnTo>
                <a:lnTo>
                  <a:pt x="608046" y="263303"/>
                </a:lnTo>
                <a:lnTo>
                  <a:pt x="610549" y="263303"/>
                </a:lnTo>
                <a:lnTo>
                  <a:pt x="613051" y="263303"/>
                </a:lnTo>
                <a:lnTo>
                  <a:pt x="615554" y="263303"/>
                </a:lnTo>
                <a:lnTo>
                  <a:pt x="618056" y="263303"/>
                </a:lnTo>
                <a:lnTo>
                  <a:pt x="620559" y="263303"/>
                </a:lnTo>
                <a:lnTo>
                  <a:pt x="623060" y="263303"/>
                </a:lnTo>
                <a:lnTo>
                  <a:pt x="625563" y="263303"/>
                </a:lnTo>
                <a:lnTo>
                  <a:pt x="628065" y="263303"/>
                </a:lnTo>
                <a:lnTo>
                  <a:pt x="630567" y="263303"/>
                </a:lnTo>
                <a:lnTo>
                  <a:pt x="633070" y="263303"/>
                </a:lnTo>
                <a:lnTo>
                  <a:pt x="635571" y="263303"/>
                </a:lnTo>
                <a:lnTo>
                  <a:pt x="638074" y="263303"/>
                </a:lnTo>
                <a:lnTo>
                  <a:pt x="640576" y="263303"/>
                </a:lnTo>
                <a:lnTo>
                  <a:pt x="643079" y="263303"/>
                </a:lnTo>
                <a:lnTo>
                  <a:pt x="645581" y="263303"/>
                </a:lnTo>
                <a:lnTo>
                  <a:pt x="648083" y="263303"/>
                </a:lnTo>
                <a:lnTo>
                  <a:pt x="650585" y="263303"/>
                </a:lnTo>
                <a:lnTo>
                  <a:pt x="653087" y="263303"/>
                </a:lnTo>
                <a:lnTo>
                  <a:pt x="655590" y="263303"/>
                </a:lnTo>
                <a:lnTo>
                  <a:pt x="658092" y="263303"/>
                </a:lnTo>
                <a:lnTo>
                  <a:pt x="660595" y="263303"/>
                </a:lnTo>
                <a:lnTo>
                  <a:pt x="663097" y="263303"/>
                </a:lnTo>
                <a:lnTo>
                  <a:pt x="665598" y="263303"/>
                </a:lnTo>
                <a:lnTo>
                  <a:pt x="668101" y="263303"/>
                </a:lnTo>
                <a:lnTo>
                  <a:pt x="670603" y="263303"/>
                </a:lnTo>
                <a:lnTo>
                  <a:pt x="673106" y="263303"/>
                </a:lnTo>
                <a:lnTo>
                  <a:pt x="675608" y="263303"/>
                </a:lnTo>
                <a:lnTo>
                  <a:pt x="678111" y="263303"/>
                </a:lnTo>
                <a:lnTo>
                  <a:pt x="680612" y="263303"/>
                </a:lnTo>
                <a:lnTo>
                  <a:pt x="683115" y="263303"/>
                </a:lnTo>
                <a:lnTo>
                  <a:pt x="685617" y="263303"/>
                </a:lnTo>
                <a:lnTo>
                  <a:pt x="688119" y="263303"/>
                </a:lnTo>
                <a:lnTo>
                  <a:pt x="690622" y="263303"/>
                </a:lnTo>
                <a:lnTo>
                  <a:pt x="693123" y="263303"/>
                </a:lnTo>
                <a:lnTo>
                  <a:pt x="695626" y="263303"/>
                </a:lnTo>
                <a:lnTo>
                  <a:pt x="698128" y="263303"/>
                </a:lnTo>
                <a:lnTo>
                  <a:pt x="700631" y="263303"/>
                </a:lnTo>
                <a:lnTo>
                  <a:pt x="703133" y="263303"/>
                </a:lnTo>
                <a:lnTo>
                  <a:pt x="705634" y="263303"/>
                </a:lnTo>
                <a:lnTo>
                  <a:pt x="708137" y="263303"/>
                </a:lnTo>
                <a:lnTo>
                  <a:pt x="710639" y="263303"/>
                </a:lnTo>
                <a:lnTo>
                  <a:pt x="713142" y="263303"/>
                </a:lnTo>
                <a:lnTo>
                  <a:pt x="715644" y="0"/>
                </a:lnTo>
                <a:lnTo>
                  <a:pt x="718147" y="0"/>
                </a:lnTo>
                <a:lnTo>
                  <a:pt x="720648" y="0"/>
                </a:lnTo>
                <a:lnTo>
                  <a:pt x="723151" y="0"/>
                </a:lnTo>
                <a:lnTo>
                  <a:pt x="725653" y="0"/>
                </a:lnTo>
                <a:lnTo>
                  <a:pt x="728155" y="0"/>
                </a:lnTo>
                <a:lnTo>
                  <a:pt x="730658" y="0"/>
                </a:lnTo>
                <a:lnTo>
                  <a:pt x="733159" y="0"/>
                </a:lnTo>
                <a:lnTo>
                  <a:pt x="735662" y="0"/>
                </a:lnTo>
                <a:lnTo>
                  <a:pt x="738164" y="0"/>
                </a:lnTo>
                <a:lnTo>
                  <a:pt x="740667" y="0"/>
                </a:lnTo>
                <a:lnTo>
                  <a:pt x="743169" y="0"/>
                </a:lnTo>
                <a:lnTo>
                  <a:pt x="745670" y="0"/>
                </a:lnTo>
                <a:lnTo>
                  <a:pt x="748173" y="0"/>
                </a:lnTo>
                <a:lnTo>
                  <a:pt x="750675" y="0"/>
                </a:lnTo>
                <a:lnTo>
                  <a:pt x="753178" y="0"/>
                </a:lnTo>
                <a:lnTo>
                  <a:pt x="755680" y="0"/>
                </a:lnTo>
                <a:lnTo>
                  <a:pt x="758183" y="0"/>
                </a:lnTo>
                <a:lnTo>
                  <a:pt x="760684" y="0"/>
                </a:lnTo>
                <a:lnTo>
                  <a:pt x="763186" y="0"/>
                </a:lnTo>
                <a:lnTo>
                  <a:pt x="765689" y="0"/>
                </a:lnTo>
                <a:lnTo>
                  <a:pt x="768191" y="0"/>
                </a:lnTo>
                <a:lnTo>
                  <a:pt x="770694" y="0"/>
                </a:lnTo>
                <a:lnTo>
                  <a:pt x="773195" y="0"/>
                </a:lnTo>
                <a:lnTo>
                  <a:pt x="775698" y="0"/>
                </a:lnTo>
                <a:lnTo>
                  <a:pt x="778200" y="0"/>
                </a:lnTo>
                <a:lnTo>
                  <a:pt x="780703" y="0"/>
                </a:lnTo>
                <a:lnTo>
                  <a:pt x="783205" y="0"/>
                </a:lnTo>
                <a:lnTo>
                  <a:pt x="785706" y="0"/>
                </a:lnTo>
                <a:lnTo>
                  <a:pt x="788209" y="0"/>
                </a:lnTo>
                <a:lnTo>
                  <a:pt x="790715" y="0"/>
                </a:lnTo>
                <a:lnTo>
                  <a:pt x="793210" y="0"/>
                </a:lnTo>
                <a:lnTo>
                  <a:pt x="795718" y="0"/>
                </a:lnTo>
                <a:lnTo>
                  <a:pt x="798213" y="0"/>
                </a:lnTo>
                <a:lnTo>
                  <a:pt x="800722" y="0"/>
                </a:lnTo>
                <a:lnTo>
                  <a:pt x="803217" y="0"/>
                </a:lnTo>
                <a:lnTo>
                  <a:pt x="805725" y="0"/>
                </a:lnTo>
                <a:lnTo>
                  <a:pt x="808233" y="0"/>
                </a:lnTo>
                <a:lnTo>
                  <a:pt x="810729" y="0"/>
                </a:lnTo>
                <a:lnTo>
                  <a:pt x="813237" y="0"/>
                </a:lnTo>
                <a:lnTo>
                  <a:pt x="815732" y="0"/>
                </a:lnTo>
                <a:lnTo>
                  <a:pt x="818240" y="0"/>
                </a:lnTo>
                <a:lnTo>
                  <a:pt x="820735" y="0"/>
                </a:lnTo>
                <a:lnTo>
                  <a:pt x="823244" y="0"/>
                </a:lnTo>
                <a:lnTo>
                  <a:pt x="825739" y="0"/>
                </a:lnTo>
                <a:lnTo>
                  <a:pt x="828247" y="0"/>
                </a:lnTo>
                <a:lnTo>
                  <a:pt x="830742" y="0"/>
                </a:lnTo>
                <a:lnTo>
                  <a:pt x="833250" y="0"/>
                </a:lnTo>
                <a:lnTo>
                  <a:pt x="835758" y="0"/>
                </a:lnTo>
                <a:lnTo>
                  <a:pt x="838254" y="0"/>
                </a:lnTo>
                <a:lnTo>
                  <a:pt x="840762" y="0"/>
                </a:lnTo>
                <a:lnTo>
                  <a:pt x="843257" y="0"/>
                </a:lnTo>
                <a:lnTo>
                  <a:pt x="845765" y="0"/>
                </a:lnTo>
                <a:lnTo>
                  <a:pt x="848260" y="0"/>
                </a:lnTo>
                <a:lnTo>
                  <a:pt x="850769" y="0"/>
                </a:lnTo>
                <a:lnTo>
                  <a:pt x="853264" y="0"/>
                </a:lnTo>
                <a:lnTo>
                  <a:pt x="855772" y="0"/>
                </a:lnTo>
                <a:lnTo>
                  <a:pt x="858267" y="0"/>
                </a:lnTo>
                <a:lnTo>
                  <a:pt x="860775" y="0"/>
                </a:lnTo>
                <a:lnTo>
                  <a:pt x="863270" y="0"/>
                </a:lnTo>
                <a:lnTo>
                  <a:pt x="865779" y="0"/>
                </a:lnTo>
                <a:lnTo>
                  <a:pt x="868287" y="0"/>
                </a:lnTo>
                <a:lnTo>
                  <a:pt x="870782" y="0"/>
                </a:lnTo>
                <a:lnTo>
                  <a:pt x="873290" y="0"/>
                </a:lnTo>
                <a:lnTo>
                  <a:pt x="875785" y="0"/>
                </a:lnTo>
                <a:lnTo>
                  <a:pt x="878294" y="0"/>
                </a:lnTo>
                <a:lnTo>
                  <a:pt x="880789" y="0"/>
                </a:lnTo>
                <a:lnTo>
                  <a:pt x="883297" y="0"/>
                </a:lnTo>
                <a:lnTo>
                  <a:pt x="885792" y="0"/>
                </a:lnTo>
                <a:lnTo>
                  <a:pt x="888300" y="0"/>
                </a:lnTo>
                <a:lnTo>
                  <a:pt x="890795" y="0"/>
                </a:lnTo>
                <a:lnTo>
                  <a:pt x="893304" y="0"/>
                </a:lnTo>
                <a:lnTo>
                  <a:pt x="895812" y="0"/>
                </a:lnTo>
                <a:lnTo>
                  <a:pt x="898307" y="0"/>
                </a:lnTo>
                <a:lnTo>
                  <a:pt x="900815" y="0"/>
                </a:lnTo>
                <a:lnTo>
                  <a:pt x="903310" y="0"/>
                </a:lnTo>
                <a:lnTo>
                  <a:pt x="905819" y="0"/>
                </a:lnTo>
                <a:lnTo>
                  <a:pt x="908314" y="0"/>
                </a:lnTo>
                <a:lnTo>
                  <a:pt x="910822" y="0"/>
                </a:lnTo>
                <a:lnTo>
                  <a:pt x="913317" y="0"/>
                </a:lnTo>
                <a:lnTo>
                  <a:pt x="915825" y="0"/>
                </a:lnTo>
                <a:lnTo>
                  <a:pt x="918320" y="0"/>
                </a:lnTo>
                <a:lnTo>
                  <a:pt x="920829" y="0"/>
                </a:lnTo>
                <a:lnTo>
                  <a:pt x="923337" y="0"/>
                </a:lnTo>
                <a:lnTo>
                  <a:pt x="925832" y="0"/>
                </a:lnTo>
                <a:lnTo>
                  <a:pt x="928340" y="0"/>
                </a:lnTo>
                <a:lnTo>
                  <a:pt x="930835" y="0"/>
                </a:lnTo>
                <a:lnTo>
                  <a:pt x="933344" y="0"/>
                </a:lnTo>
                <a:lnTo>
                  <a:pt x="935839" y="0"/>
                </a:lnTo>
                <a:lnTo>
                  <a:pt x="938347" y="0"/>
                </a:lnTo>
                <a:lnTo>
                  <a:pt x="940842" y="0"/>
                </a:lnTo>
                <a:lnTo>
                  <a:pt x="943350" y="0"/>
                </a:lnTo>
                <a:lnTo>
                  <a:pt x="945846" y="0"/>
                </a:lnTo>
                <a:lnTo>
                  <a:pt x="948354" y="0"/>
                </a:lnTo>
                <a:lnTo>
                  <a:pt x="950862" y="0"/>
                </a:lnTo>
                <a:lnTo>
                  <a:pt x="953357" y="0"/>
                </a:lnTo>
                <a:lnTo>
                  <a:pt x="955865" y="0"/>
                </a:lnTo>
                <a:lnTo>
                  <a:pt x="958360" y="0"/>
                </a:lnTo>
                <a:lnTo>
                  <a:pt x="960869" y="0"/>
                </a:lnTo>
                <a:lnTo>
                  <a:pt x="963364" y="0"/>
                </a:lnTo>
                <a:lnTo>
                  <a:pt x="965872" y="0"/>
                </a:lnTo>
                <a:lnTo>
                  <a:pt x="968367" y="0"/>
                </a:lnTo>
                <a:lnTo>
                  <a:pt x="970875" y="0"/>
                </a:lnTo>
                <a:lnTo>
                  <a:pt x="973371" y="0"/>
                </a:lnTo>
                <a:lnTo>
                  <a:pt x="975879" y="0"/>
                </a:lnTo>
                <a:lnTo>
                  <a:pt x="978374" y="0"/>
                </a:lnTo>
                <a:lnTo>
                  <a:pt x="980882" y="0"/>
                </a:lnTo>
                <a:lnTo>
                  <a:pt x="983390" y="0"/>
                </a:lnTo>
                <a:lnTo>
                  <a:pt x="985886" y="0"/>
                </a:lnTo>
                <a:lnTo>
                  <a:pt x="988394" y="0"/>
                </a:lnTo>
                <a:lnTo>
                  <a:pt x="990889" y="0"/>
                </a:lnTo>
                <a:lnTo>
                  <a:pt x="993397" y="0"/>
                </a:lnTo>
                <a:lnTo>
                  <a:pt x="995892" y="0"/>
                </a:lnTo>
                <a:lnTo>
                  <a:pt x="998400" y="0"/>
                </a:lnTo>
                <a:lnTo>
                  <a:pt x="1000896" y="0"/>
                </a:lnTo>
                <a:lnTo>
                  <a:pt x="1003404" y="0"/>
                </a:lnTo>
                <a:lnTo>
                  <a:pt x="1005899" y="0"/>
                </a:lnTo>
                <a:lnTo>
                  <a:pt x="1008407" y="0"/>
                </a:lnTo>
                <a:lnTo>
                  <a:pt x="1010916" y="0"/>
                </a:lnTo>
                <a:lnTo>
                  <a:pt x="1013411" y="0"/>
                </a:lnTo>
                <a:lnTo>
                  <a:pt x="1015919" y="0"/>
                </a:lnTo>
                <a:lnTo>
                  <a:pt x="1018414" y="0"/>
                </a:lnTo>
                <a:lnTo>
                  <a:pt x="1020922" y="0"/>
                </a:lnTo>
                <a:lnTo>
                  <a:pt x="1023417" y="0"/>
                </a:lnTo>
                <a:lnTo>
                  <a:pt x="1025926" y="0"/>
                </a:lnTo>
                <a:lnTo>
                  <a:pt x="1028421" y="0"/>
                </a:lnTo>
                <a:lnTo>
                  <a:pt x="1030929" y="0"/>
                </a:lnTo>
                <a:lnTo>
                  <a:pt x="1033424" y="0"/>
                </a:lnTo>
                <a:lnTo>
                  <a:pt x="1035932" y="0"/>
                </a:lnTo>
                <a:lnTo>
                  <a:pt x="1038441" y="0"/>
                </a:lnTo>
                <a:lnTo>
                  <a:pt x="1040936" y="0"/>
                </a:lnTo>
                <a:lnTo>
                  <a:pt x="1043444" y="0"/>
                </a:lnTo>
                <a:lnTo>
                  <a:pt x="1045939" y="0"/>
                </a:lnTo>
                <a:lnTo>
                  <a:pt x="1048447" y="0"/>
                </a:lnTo>
                <a:lnTo>
                  <a:pt x="1050942" y="0"/>
                </a:lnTo>
                <a:lnTo>
                  <a:pt x="1053451" y="0"/>
                </a:lnTo>
                <a:lnTo>
                  <a:pt x="1055946" y="0"/>
                </a:lnTo>
                <a:lnTo>
                  <a:pt x="1058454" y="0"/>
                </a:lnTo>
                <a:lnTo>
                  <a:pt x="1060949" y="0"/>
                </a:lnTo>
                <a:lnTo>
                  <a:pt x="1063457" y="0"/>
                </a:lnTo>
                <a:lnTo>
                  <a:pt x="1065966" y="0"/>
                </a:lnTo>
                <a:lnTo>
                  <a:pt x="1068461" y="0"/>
                </a:lnTo>
                <a:lnTo>
                  <a:pt x="1070969" y="0"/>
                </a:lnTo>
                <a:lnTo>
                  <a:pt x="1073464" y="0"/>
                </a:lnTo>
                <a:lnTo>
                  <a:pt x="1075972" y="0"/>
                </a:lnTo>
                <a:lnTo>
                  <a:pt x="1078467" y="0"/>
                </a:lnTo>
                <a:lnTo>
                  <a:pt x="1080976" y="0"/>
                </a:lnTo>
                <a:lnTo>
                  <a:pt x="1083471" y="0"/>
                </a:lnTo>
                <a:lnTo>
                  <a:pt x="1085979" y="0"/>
                </a:lnTo>
                <a:lnTo>
                  <a:pt x="1088474" y="0"/>
                </a:lnTo>
                <a:lnTo>
                  <a:pt x="1090982" y="0"/>
                </a:lnTo>
                <a:lnTo>
                  <a:pt x="1093477" y="0"/>
                </a:lnTo>
                <a:lnTo>
                  <a:pt x="1095986" y="0"/>
                </a:lnTo>
                <a:lnTo>
                  <a:pt x="1098494" y="0"/>
                </a:lnTo>
                <a:lnTo>
                  <a:pt x="1100989" y="0"/>
                </a:lnTo>
                <a:lnTo>
                  <a:pt x="1103498" y="0"/>
                </a:lnTo>
                <a:lnTo>
                  <a:pt x="1105992" y="0"/>
                </a:lnTo>
                <a:lnTo>
                  <a:pt x="1108501" y="0"/>
                </a:lnTo>
                <a:lnTo>
                  <a:pt x="1110996" y="0"/>
                </a:lnTo>
                <a:lnTo>
                  <a:pt x="1113504" y="0"/>
                </a:lnTo>
                <a:lnTo>
                  <a:pt x="1115999" y="0"/>
                </a:lnTo>
                <a:lnTo>
                  <a:pt x="1118508" y="0"/>
                </a:lnTo>
                <a:lnTo>
                  <a:pt x="1121003" y="0"/>
                </a:lnTo>
                <a:lnTo>
                  <a:pt x="1123511" y="0"/>
                </a:lnTo>
                <a:lnTo>
                  <a:pt x="1126019" y="0"/>
                </a:lnTo>
                <a:lnTo>
                  <a:pt x="1128514" y="0"/>
                </a:lnTo>
                <a:lnTo>
                  <a:pt x="1131023" y="0"/>
                </a:lnTo>
                <a:lnTo>
                  <a:pt x="1133518" y="0"/>
                </a:lnTo>
                <a:lnTo>
                  <a:pt x="1136026" y="0"/>
                </a:lnTo>
                <a:lnTo>
                  <a:pt x="1138521" y="0"/>
                </a:lnTo>
                <a:lnTo>
                  <a:pt x="1141029" y="0"/>
                </a:lnTo>
                <a:lnTo>
                  <a:pt x="1143524" y="0"/>
                </a:lnTo>
                <a:lnTo>
                  <a:pt x="1146033" y="0"/>
                </a:lnTo>
                <a:lnTo>
                  <a:pt x="1148528" y="0"/>
                </a:lnTo>
                <a:lnTo>
                  <a:pt x="1151036" y="0"/>
                </a:lnTo>
                <a:lnTo>
                  <a:pt x="1153544" y="0"/>
                </a:lnTo>
                <a:lnTo>
                  <a:pt x="1156039" y="0"/>
                </a:lnTo>
                <a:lnTo>
                  <a:pt x="1158548" y="0"/>
                </a:lnTo>
                <a:lnTo>
                  <a:pt x="1161043" y="0"/>
                </a:lnTo>
                <a:lnTo>
                  <a:pt x="1163551" y="0"/>
                </a:lnTo>
                <a:lnTo>
                  <a:pt x="1166046" y="0"/>
                </a:lnTo>
                <a:lnTo>
                  <a:pt x="1168554" y="0"/>
                </a:lnTo>
                <a:lnTo>
                  <a:pt x="1171049" y="0"/>
                </a:lnTo>
                <a:lnTo>
                  <a:pt x="1173558" y="0"/>
                </a:lnTo>
                <a:lnTo>
                  <a:pt x="1176053" y="0"/>
                </a:lnTo>
                <a:lnTo>
                  <a:pt x="1178561" y="0"/>
                </a:lnTo>
                <a:lnTo>
                  <a:pt x="1181069" y="0"/>
                </a:lnTo>
                <a:lnTo>
                  <a:pt x="1183564" y="0"/>
                </a:lnTo>
                <a:lnTo>
                  <a:pt x="1186073" y="0"/>
                </a:lnTo>
                <a:lnTo>
                  <a:pt x="1188568" y="0"/>
                </a:lnTo>
                <a:lnTo>
                  <a:pt x="1191076" y="0"/>
                </a:lnTo>
                <a:lnTo>
                  <a:pt x="1193571" y="0"/>
                </a:lnTo>
                <a:lnTo>
                  <a:pt x="1196079" y="0"/>
                </a:lnTo>
                <a:lnTo>
                  <a:pt x="1198574" y="0"/>
                </a:lnTo>
                <a:lnTo>
                  <a:pt x="1201083" y="0"/>
                </a:lnTo>
                <a:lnTo>
                  <a:pt x="1203578" y="0"/>
                </a:lnTo>
                <a:lnTo>
                  <a:pt x="1206086" y="0"/>
                </a:lnTo>
                <a:lnTo>
                  <a:pt x="1208581" y="0"/>
                </a:lnTo>
                <a:lnTo>
                  <a:pt x="1211089" y="0"/>
                </a:lnTo>
                <a:lnTo>
                  <a:pt x="1213598" y="0"/>
                </a:lnTo>
                <a:lnTo>
                  <a:pt x="1216093" y="0"/>
                </a:lnTo>
                <a:lnTo>
                  <a:pt x="1218601" y="0"/>
                </a:lnTo>
                <a:lnTo>
                  <a:pt x="1221096" y="0"/>
                </a:lnTo>
                <a:lnTo>
                  <a:pt x="1223604" y="0"/>
                </a:lnTo>
                <a:lnTo>
                  <a:pt x="1226100" y="0"/>
                </a:lnTo>
                <a:lnTo>
                  <a:pt x="1228608" y="0"/>
                </a:lnTo>
                <a:lnTo>
                  <a:pt x="1231103" y="0"/>
                </a:lnTo>
                <a:lnTo>
                  <a:pt x="1233611" y="0"/>
                </a:lnTo>
                <a:lnTo>
                  <a:pt x="1236106" y="0"/>
                </a:lnTo>
                <a:lnTo>
                  <a:pt x="1238614" y="0"/>
                </a:lnTo>
                <a:lnTo>
                  <a:pt x="1241123" y="0"/>
                </a:lnTo>
                <a:lnTo>
                  <a:pt x="1243618" y="0"/>
                </a:lnTo>
                <a:lnTo>
                  <a:pt x="1246126" y="0"/>
                </a:lnTo>
                <a:lnTo>
                  <a:pt x="1248621" y="0"/>
                </a:lnTo>
                <a:lnTo>
                  <a:pt x="1251129" y="0"/>
                </a:lnTo>
                <a:lnTo>
                  <a:pt x="1253625" y="0"/>
                </a:lnTo>
                <a:lnTo>
                  <a:pt x="1256133" y="0"/>
                </a:lnTo>
                <a:lnTo>
                  <a:pt x="1258628" y="0"/>
                </a:lnTo>
                <a:lnTo>
                  <a:pt x="1261136" y="0"/>
                </a:lnTo>
                <a:lnTo>
                  <a:pt x="1263631" y="0"/>
                </a:lnTo>
                <a:lnTo>
                  <a:pt x="1266140" y="0"/>
                </a:lnTo>
                <a:lnTo>
                  <a:pt x="1268648" y="0"/>
                </a:lnTo>
                <a:lnTo>
                  <a:pt x="1271143" y="0"/>
                </a:lnTo>
                <a:lnTo>
                  <a:pt x="1273651" y="0"/>
                </a:lnTo>
                <a:lnTo>
                  <a:pt x="1276146" y="0"/>
                </a:lnTo>
                <a:lnTo>
                  <a:pt x="1278654" y="0"/>
                </a:lnTo>
                <a:lnTo>
                  <a:pt x="1281150" y="0"/>
                </a:lnTo>
                <a:lnTo>
                  <a:pt x="1283658" y="0"/>
                </a:lnTo>
                <a:lnTo>
                  <a:pt x="1286153" y="0"/>
                </a:lnTo>
                <a:lnTo>
                  <a:pt x="1288661" y="0"/>
                </a:lnTo>
                <a:lnTo>
                  <a:pt x="1291156" y="0"/>
                </a:lnTo>
                <a:lnTo>
                  <a:pt x="1293665" y="0"/>
                </a:lnTo>
                <a:lnTo>
                  <a:pt x="1296173" y="0"/>
                </a:lnTo>
                <a:lnTo>
                  <a:pt x="1298668" y="0"/>
                </a:lnTo>
                <a:lnTo>
                  <a:pt x="1301176" y="0"/>
                </a:lnTo>
                <a:lnTo>
                  <a:pt x="1303671" y="0"/>
                </a:lnTo>
                <a:lnTo>
                  <a:pt x="1306180" y="0"/>
                </a:lnTo>
                <a:lnTo>
                  <a:pt x="1308675" y="0"/>
                </a:lnTo>
                <a:lnTo>
                  <a:pt x="1311183" y="0"/>
                </a:lnTo>
                <a:lnTo>
                  <a:pt x="1313678" y="0"/>
                </a:lnTo>
                <a:lnTo>
                  <a:pt x="1316186" y="0"/>
                </a:lnTo>
                <a:lnTo>
                  <a:pt x="1318681" y="0"/>
                </a:lnTo>
                <a:lnTo>
                  <a:pt x="1321190" y="0"/>
                </a:lnTo>
                <a:lnTo>
                  <a:pt x="1323698" y="0"/>
                </a:lnTo>
                <a:lnTo>
                  <a:pt x="1326193" y="0"/>
                </a:lnTo>
                <a:lnTo>
                  <a:pt x="1328701" y="0"/>
                </a:lnTo>
                <a:lnTo>
                  <a:pt x="1331196" y="0"/>
                </a:lnTo>
                <a:lnTo>
                  <a:pt x="1333705" y="0"/>
                </a:lnTo>
                <a:lnTo>
                  <a:pt x="1336200" y="0"/>
                </a:lnTo>
                <a:lnTo>
                  <a:pt x="1338708" y="0"/>
                </a:lnTo>
                <a:lnTo>
                  <a:pt x="1341203" y="0"/>
                </a:lnTo>
                <a:lnTo>
                  <a:pt x="1343711" y="0"/>
                </a:lnTo>
                <a:lnTo>
                  <a:pt x="1346206" y="0"/>
                </a:lnTo>
                <a:lnTo>
                  <a:pt x="1348715" y="0"/>
                </a:lnTo>
                <a:lnTo>
                  <a:pt x="1351210" y="0"/>
                </a:lnTo>
                <a:lnTo>
                  <a:pt x="1353718" y="0"/>
                </a:lnTo>
                <a:lnTo>
                  <a:pt x="1356226" y="0"/>
                </a:lnTo>
                <a:lnTo>
                  <a:pt x="1358721" y="0"/>
                </a:lnTo>
                <a:lnTo>
                  <a:pt x="1361230" y="0"/>
                </a:lnTo>
                <a:lnTo>
                  <a:pt x="1363725" y="0"/>
                </a:lnTo>
                <a:lnTo>
                  <a:pt x="1366233" y="0"/>
                </a:lnTo>
                <a:lnTo>
                  <a:pt x="1368728" y="0"/>
                </a:lnTo>
                <a:lnTo>
                  <a:pt x="1371236" y="0"/>
                </a:lnTo>
                <a:lnTo>
                  <a:pt x="1373731" y="0"/>
                </a:lnTo>
                <a:lnTo>
                  <a:pt x="1376240" y="0"/>
                </a:lnTo>
                <a:lnTo>
                  <a:pt x="1378735" y="0"/>
                </a:lnTo>
                <a:lnTo>
                  <a:pt x="1381243" y="0"/>
                </a:lnTo>
                <a:lnTo>
                  <a:pt x="1383751" y="0"/>
                </a:lnTo>
                <a:lnTo>
                  <a:pt x="1386246" y="0"/>
                </a:lnTo>
                <a:lnTo>
                  <a:pt x="1388755" y="0"/>
                </a:lnTo>
                <a:lnTo>
                  <a:pt x="1391250" y="0"/>
                </a:lnTo>
                <a:lnTo>
                  <a:pt x="1393758" y="0"/>
                </a:lnTo>
                <a:lnTo>
                  <a:pt x="1396253" y="0"/>
                </a:lnTo>
                <a:lnTo>
                  <a:pt x="1398761" y="0"/>
                </a:lnTo>
                <a:lnTo>
                  <a:pt x="1401257" y="0"/>
                </a:lnTo>
                <a:lnTo>
                  <a:pt x="1403765" y="0"/>
                </a:lnTo>
                <a:lnTo>
                  <a:pt x="1406260" y="0"/>
                </a:lnTo>
                <a:lnTo>
                  <a:pt x="1408768" y="0"/>
                </a:lnTo>
                <a:lnTo>
                  <a:pt x="1411276" y="0"/>
                </a:lnTo>
                <a:lnTo>
                  <a:pt x="1413771" y="0"/>
                </a:lnTo>
                <a:lnTo>
                  <a:pt x="1416280" y="0"/>
                </a:lnTo>
                <a:lnTo>
                  <a:pt x="1418775" y="0"/>
                </a:lnTo>
                <a:lnTo>
                  <a:pt x="1421283" y="0"/>
                </a:lnTo>
                <a:lnTo>
                  <a:pt x="1423778" y="0"/>
                </a:lnTo>
                <a:lnTo>
                  <a:pt x="1426287" y="0"/>
                </a:lnTo>
                <a:lnTo>
                  <a:pt x="1428782" y="0"/>
                </a:lnTo>
                <a:lnTo>
                  <a:pt x="1431290" y="0"/>
                </a:lnTo>
                <a:lnTo>
                  <a:pt x="1433785" y="0"/>
                </a:lnTo>
                <a:lnTo>
                  <a:pt x="1436293" y="0"/>
                </a:lnTo>
                <a:lnTo>
                  <a:pt x="1438802" y="0"/>
                </a:lnTo>
                <a:lnTo>
                  <a:pt x="1441297" y="0"/>
                </a:lnTo>
                <a:lnTo>
                  <a:pt x="1443805" y="0"/>
                </a:lnTo>
                <a:lnTo>
                  <a:pt x="1446300" y="0"/>
                </a:lnTo>
                <a:lnTo>
                  <a:pt x="1448808" y="0"/>
                </a:lnTo>
                <a:lnTo>
                  <a:pt x="1451303" y="0"/>
                </a:lnTo>
                <a:lnTo>
                  <a:pt x="1453812" y="0"/>
                </a:lnTo>
                <a:lnTo>
                  <a:pt x="1456307" y="0"/>
                </a:lnTo>
                <a:lnTo>
                  <a:pt x="1458815" y="0"/>
                </a:lnTo>
                <a:lnTo>
                  <a:pt x="1461310" y="0"/>
                </a:lnTo>
                <a:lnTo>
                  <a:pt x="1463818" y="0"/>
                </a:lnTo>
                <a:lnTo>
                  <a:pt x="1466313" y="0"/>
                </a:lnTo>
                <a:lnTo>
                  <a:pt x="1468822" y="0"/>
                </a:lnTo>
                <a:lnTo>
                  <a:pt x="1471330" y="0"/>
                </a:lnTo>
                <a:lnTo>
                  <a:pt x="1473825" y="0"/>
                </a:lnTo>
                <a:lnTo>
                  <a:pt x="1476333" y="0"/>
                </a:lnTo>
                <a:lnTo>
                  <a:pt x="1478828" y="0"/>
                </a:lnTo>
                <a:lnTo>
                  <a:pt x="1481337" y="0"/>
                </a:lnTo>
                <a:lnTo>
                  <a:pt x="1483832" y="0"/>
                </a:lnTo>
                <a:lnTo>
                  <a:pt x="1486340" y="0"/>
                </a:lnTo>
                <a:lnTo>
                  <a:pt x="1488835" y="0"/>
                </a:lnTo>
                <a:lnTo>
                  <a:pt x="1491343" y="0"/>
                </a:lnTo>
                <a:lnTo>
                  <a:pt x="1493838" y="0"/>
                </a:lnTo>
                <a:lnTo>
                  <a:pt x="1496347" y="0"/>
                </a:lnTo>
                <a:lnTo>
                  <a:pt x="1498855" y="0"/>
                </a:lnTo>
                <a:lnTo>
                  <a:pt x="1501350" y="0"/>
                </a:lnTo>
                <a:lnTo>
                  <a:pt x="1503858" y="0"/>
                </a:lnTo>
                <a:lnTo>
                  <a:pt x="1506353" y="0"/>
                </a:lnTo>
                <a:lnTo>
                  <a:pt x="1508862" y="0"/>
                </a:lnTo>
                <a:lnTo>
                  <a:pt x="1511357" y="0"/>
                </a:lnTo>
                <a:lnTo>
                  <a:pt x="1513865" y="0"/>
                </a:lnTo>
                <a:lnTo>
                  <a:pt x="1516360" y="0"/>
                </a:lnTo>
                <a:lnTo>
                  <a:pt x="1518868" y="0"/>
                </a:lnTo>
                <a:lnTo>
                  <a:pt x="1521363" y="0"/>
                </a:lnTo>
                <a:lnTo>
                  <a:pt x="1523872" y="0"/>
                </a:lnTo>
                <a:lnTo>
                  <a:pt x="1526380" y="0"/>
                </a:lnTo>
                <a:lnTo>
                  <a:pt x="1528875" y="0"/>
                </a:lnTo>
                <a:lnTo>
                  <a:pt x="1531383" y="0"/>
                </a:lnTo>
                <a:lnTo>
                  <a:pt x="1533879" y="0"/>
                </a:lnTo>
                <a:lnTo>
                  <a:pt x="1536387" y="0"/>
                </a:lnTo>
                <a:lnTo>
                  <a:pt x="1538882" y="0"/>
                </a:lnTo>
                <a:lnTo>
                  <a:pt x="1541390" y="0"/>
                </a:lnTo>
                <a:lnTo>
                  <a:pt x="1543885" y="0"/>
                </a:lnTo>
                <a:lnTo>
                  <a:pt x="1546394" y="0"/>
                </a:lnTo>
                <a:lnTo>
                  <a:pt x="1548889" y="0"/>
                </a:lnTo>
                <a:lnTo>
                  <a:pt x="1551397" y="0"/>
                </a:lnTo>
                <a:lnTo>
                  <a:pt x="1553905" y="0"/>
                </a:lnTo>
                <a:lnTo>
                  <a:pt x="1556400" y="0"/>
                </a:lnTo>
                <a:lnTo>
                  <a:pt x="1558908" y="0"/>
                </a:lnTo>
                <a:lnTo>
                  <a:pt x="1561404" y="0"/>
                </a:lnTo>
                <a:lnTo>
                  <a:pt x="1563912" y="0"/>
                </a:lnTo>
                <a:lnTo>
                  <a:pt x="1566407" y="0"/>
                </a:lnTo>
                <a:lnTo>
                  <a:pt x="1568915" y="0"/>
                </a:lnTo>
                <a:lnTo>
                  <a:pt x="1571410" y="0"/>
                </a:lnTo>
                <a:lnTo>
                  <a:pt x="1573919" y="0"/>
                </a:lnTo>
                <a:lnTo>
                  <a:pt x="1576414" y="0"/>
                </a:lnTo>
                <a:lnTo>
                  <a:pt x="1578922" y="0"/>
                </a:lnTo>
                <a:lnTo>
                  <a:pt x="1581417" y="0"/>
                </a:lnTo>
                <a:lnTo>
                  <a:pt x="1583925" y="0"/>
                </a:lnTo>
                <a:lnTo>
                  <a:pt x="1586434" y="0"/>
                </a:lnTo>
                <a:lnTo>
                  <a:pt x="1588929" y="0"/>
                </a:lnTo>
                <a:lnTo>
                  <a:pt x="1591437" y="0"/>
                </a:lnTo>
                <a:lnTo>
                  <a:pt x="1593932" y="0"/>
                </a:lnTo>
                <a:lnTo>
                  <a:pt x="1596440" y="0"/>
                </a:lnTo>
                <a:lnTo>
                  <a:pt x="1598935" y="0"/>
                </a:lnTo>
                <a:lnTo>
                  <a:pt x="1601444" y="0"/>
                </a:lnTo>
                <a:lnTo>
                  <a:pt x="1603939" y="0"/>
                </a:lnTo>
                <a:lnTo>
                  <a:pt x="1606447" y="0"/>
                </a:lnTo>
                <a:lnTo>
                  <a:pt x="1608942" y="0"/>
                </a:lnTo>
                <a:lnTo>
                  <a:pt x="1611450" y="0"/>
                </a:lnTo>
                <a:lnTo>
                  <a:pt x="1613959" y="0"/>
                </a:lnTo>
                <a:lnTo>
                  <a:pt x="1616454" y="0"/>
                </a:lnTo>
                <a:lnTo>
                  <a:pt x="1618962" y="0"/>
                </a:lnTo>
                <a:lnTo>
                  <a:pt x="1621457" y="0"/>
                </a:lnTo>
                <a:lnTo>
                  <a:pt x="1623965" y="0"/>
                </a:lnTo>
                <a:lnTo>
                  <a:pt x="1626460" y="0"/>
                </a:lnTo>
                <a:lnTo>
                  <a:pt x="1628969" y="0"/>
                </a:lnTo>
                <a:lnTo>
                  <a:pt x="1631464" y="0"/>
                </a:lnTo>
                <a:lnTo>
                  <a:pt x="1633972" y="0"/>
                </a:lnTo>
                <a:lnTo>
                  <a:pt x="1636467" y="0"/>
                </a:lnTo>
                <a:lnTo>
                  <a:pt x="1638975" y="0"/>
                </a:lnTo>
                <a:lnTo>
                  <a:pt x="1641484" y="0"/>
                </a:lnTo>
                <a:lnTo>
                  <a:pt x="1643979" y="0"/>
                </a:lnTo>
                <a:lnTo>
                  <a:pt x="1646487" y="0"/>
                </a:lnTo>
                <a:lnTo>
                  <a:pt x="1648982" y="0"/>
                </a:lnTo>
                <a:lnTo>
                  <a:pt x="1651490" y="0"/>
                </a:lnTo>
                <a:lnTo>
                  <a:pt x="1653985" y="0"/>
                </a:lnTo>
                <a:lnTo>
                  <a:pt x="1656494" y="0"/>
                </a:lnTo>
                <a:lnTo>
                  <a:pt x="1658989" y="0"/>
                </a:lnTo>
                <a:lnTo>
                  <a:pt x="1661497" y="0"/>
                </a:lnTo>
                <a:lnTo>
                  <a:pt x="1663992" y="0"/>
                </a:lnTo>
                <a:lnTo>
                  <a:pt x="1666500" y="0"/>
                </a:lnTo>
                <a:lnTo>
                  <a:pt x="1669009" y="0"/>
                </a:lnTo>
                <a:lnTo>
                  <a:pt x="1671504" y="0"/>
                </a:lnTo>
                <a:lnTo>
                  <a:pt x="1674012" y="0"/>
                </a:lnTo>
                <a:lnTo>
                  <a:pt x="1676507" y="0"/>
                </a:lnTo>
                <a:lnTo>
                  <a:pt x="1679015" y="0"/>
                </a:lnTo>
                <a:lnTo>
                  <a:pt x="1681510" y="0"/>
                </a:lnTo>
                <a:lnTo>
                  <a:pt x="1684019" y="0"/>
                </a:lnTo>
                <a:lnTo>
                  <a:pt x="1686514" y="0"/>
                </a:lnTo>
                <a:lnTo>
                  <a:pt x="1689022" y="0"/>
                </a:lnTo>
                <a:lnTo>
                  <a:pt x="1691517" y="0"/>
                </a:lnTo>
                <a:lnTo>
                  <a:pt x="1694025" y="0"/>
                </a:lnTo>
                <a:lnTo>
                  <a:pt x="1696521" y="0"/>
                </a:lnTo>
                <a:lnTo>
                  <a:pt x="1699029" y="0"/>
                </a:lnTo>
                <a:lnTo>
                  <a:pt x="1701537" y="0"/>
                </a:lnTo>
                <a:lnTo>
                  <a:pt x="1704032" y="0"/>
                </a:lnTo>
                <a:lnTo>
                  <a:pt x="1706540" y="0"/>
                </a:lnTo>
                <a:lnTo>
                  <a:pt x="1709036" y="0"/>
                </a:lnTo>
                <a:lnTo>
                  <a:pt x="1711544" y="0"/>
                </a:lnTo>
                <a:lnTo>
                  <a:pt x="1714039" y="0"/>
                </a:lnTo>
                <a:lnTo>
                  <a:pt x="1716547" y="0"/>
                </a:lnTo>
                <a:lnTo>
                  <a:pt x="1719042" y="0"/>
                </a:lnTo>
                <a:lnTo>
                  <a:pt x="1721550" y="0"/>
                </a:lnTo>
                <a:lnTo>
                  <a:pt x="1724046" y="0"/>
                </a:lnTo>
                <a:lnTo>
                  <a:pt x="1726554" y="0"/>
                </a:lnTo>
                <a:lnTo>
                  <a:pt x="1729062" y="0"/>
                </a:lnTo>
                <a:lnTo>
                  <a:pt x="1731557" y="0"/>
                </a:lnTo>
                <a:lnTo>
                  <a:pt x="1734065" y="0"/>
                </a:lnTo>
                <a:lnTo>
                  <a:pt x="1736561" y="0"/>
                </a:lnTo>
                <a:lnTo>
                  <a:pt x="1739069" y="0"/>
                </a:lnTo>
                <a:lnTo>
                  <a:pt x="1741564" y="0"/>
                </a:lnTo>
                <a:lnTo>
                  <a:pt x="1744072" y="0"/>
                </a:lnTo>
                <a:lnTo>
                  <a:pt x="1746567" y="0"/>
                </a:lnTo>
                <a:lnTo>
                  <a:pt x="1749076" y="0"/>
                </a:lnTo>
                <a:lnTo>
                  <a:pt x="1751571" y="0"/>
                </a:lnTo>
                <a:lnTo>
                  <a:pt x="1754079" y="0"/>
                </a:lnTo>
                <a:lnTo>
                  <a:pt x="1756587" y="0"/>
                </a:lnTo>
                <a:lnTo>
                  <a:pt x="1759082" y="0"/>
                </a:lnTo>
                <a:lnTo>
                  <a:pt x="1761591" y="0"/>
                </a:lnTo>
                <a:lnTo>
                  <a:pt x="1764086" y="0"/>
                </a:lnTo>
                <a:lnTo>
                  <a:pt x="1766594" y="0"/>
                </a:lnTo>
                <a:lnTo>
                  <a:pt x="1769089" y="0"/>
                </a:lnTo>
                <a:lnTo>
                  <a:pt x="1771597" y="0"/>
                </a:lnTo>
                <a:lnTo>
                  <a:pt x="1774092" y="0"/>
                </a:lnTo>
                <a:lnTo>
                  <a:pt x="1776601" y="0"/>
                </a:lnTo>
                <a:lnTo>
                  <a:pt x="1779096" y="0"/>
                </a:lnTo>
                <a:lnTo>
                  <a:pt x="1781604" y="0"/>
                </a:lnTo>
                <a:lnTo>
                  <a:pt x="1784112" y="0"/>
                </a:lnTo>
                <a:lnTo>
                  <a:pt x="1786607" y="0"/>
                </a:lnTo>
                <a:lnTo>
                  <a:pt x="1789116" y="0"/>
                </a:lnTo>
                <a:lnTo>
                  <a:pt x="1791611" y="0"/>
                </a:lnTo>
                <a:lnTo>
                  <a:pt x="1794119" y="0"/>
                </a:lnTo>
                <a:lnTo>
                  <a:pt x="1796614" y="0"/>
                </a:lnTo>
                <a:lnTo>
                  <a:pt x="1799122" y="0"/>
                </a:lnTo>
                <a:lnTo>
                  <a:pt x="1801617" y="0"/>
                </a:lnTo>
                <a:lnTo>
                  <a:pt x="1804126" y="0"/>
                </a:lnTo>
                <a:lnTo>
                  <a:pt x="1806621" y="0"/>
                </a:lnTo>
                <a:lnTo>
                  <a:pt x="1809129" y="0"/>
                </a:lnTo>
                <a:lnTo>
                  <a:pt x="1811624" y="0"/>
                </a:lnTo>
                <a:lnTo>
                  <a:pt x="1814132" y="0"/>
                </a:lnTo>
                <a:lnTo>
                  <a:pt x="1816641" y="0"/>
                </a:lnTo>
                <a:lnTo>
                  <a:pt x="1819136" y="0"/>
                </a:lnTo>
                <a:lnTo>
                  <a:pt x="1821644" y="0"/>
                </a:lnTo>
                <a:lnTo>
                  <a:pt x="1824139" y="0"/>
                </a:lnTo>
                <a:lnTo>
                  <a:pt x="1826647" y="0"/>
                </a:lnTo>
                <a:lnTo>
                  <a:pt x="1829142" y="0"/>
                </a:lnTo>
                <a:lnTo>
                  <a:pt x="1831651" y="0"/>
                </a:lnTo>
                <a:lnTo>
                  <a:pt x="1834146" y="0"/>
                </a:lnTo>
                <a:lnTo>
                  <a:pt x="1836654" y="0"/>
                </a:lnTo>
                <a:lnTo>
                  <a:pt x="1839149" y="0"/>
                </a:lnTo>
                <a:lnTo>
                  <a:pt x="1841657" y="0"/>
                </a:lnTo>
                <a:lnTo>
                  <a:pt x="1844166" y="0"/>
                </a:lnTo>
                <a:lnTo>
                  <a:pt x="1846661" y="0"/>
                </a:lnTo>
                <a:lnTo>
                  <a:pt x="1849169" y="0"/>
                </a:lnTo>
                <a:lnTo>
                  <a:pt x="1851664" y="0"/>
                </a:lnTo>
                <a:lnTo>
                  <a:pt x="1854173" y="0"/>
                </a:lnTo>
                <a:lnTo>
                  <a:pt x="1856667" y="0"/>
                </a:lnTo>
                <a:lnTo>
                  <a:pt x="1859176" y="0"/>
                </a:lnTo>
                <a:lnTo>
                  <a:pt x="1861671" y="0"/>
                </a:lnTo>
                <a:lnTo>
                  <a:pt x="1864179" y="0"/>
                </a:lnTo>
                <a:lnTo>
                  <a:pt x="1866674" y="0"/>
                </a:lnTo>
                <a:lnTo>
                  <a:pt x="1869183" y="0"/>
                </a:lnTo>
                <a:lnTo>
                  <a:pt x="1871691" y="0"/>
                </a:lnTo>
                <a:lnTo>
                  <a:pt x="1874186" y="0"/>
                </a:lnTo>
                <a:lnTo>
                  <a:pt x="1876694" y="0"/>
                </a:lnTo>
                <a:lnTo>
                  <a:pt x="1879189" y="0"/>
                </a:lnTo>
                <a:lnTo>
                  <a:pt x="1881698" y="0"/>
                </a:lnTo>
                <a:lnTo>
                  <a:pt x="1884193" y="0"/>
                </a:lnTo>
                <a:lnTo>
                  <a:pt x="1886701" y="0"/>
                </a:lnTo>
                <a:lnTo>
                  <a:pt x="1889196" y="0"/>
                </a:lnTo>
                <a:lnTo>
                  <a:pt x="1891704" y="0"/>
                </a:lnTo>
                <a:lnTo>
                  <a:pt x="1894199" y="0"/>
                </a:lnTo>
                <a:lnTo>
                  <a:pt x="1896708" y="0"/>
                </a:lnTo>
                <a:lnTo>
                  <a:pt x="1899216" y="0"/>
                </a:lnTo>
                <a:lnTo>
                  <a:pt x="1901711" y="0"/>
                </a:lnTo>
                <a:lnTo>
                  <a:pt x="1904219" y="0"/>
                </a:lnTo>
                <a:lnTo>
                  <a:pt x="1906714" y="0"/>
                </a:lnTo>
                <a:lnTo>
                  <a:pt x="1909223" y="0"/>
                </a:lnTo>
                <a:lnTo>
                  <a:pt x="1911718" y="0"/>
                </a:lnTo>
                <a:lnTo>
                  <a:pt x="1914226" y="0"/>
                </a:lnTo>
                <a:lnTo>
                  <a:pt x="1916721" y="0"/>
                </a:lnTo>
                <a:lnTo>
                  <a:pt x="1919229" y="0"/>
                </a:lnTo>
                <a:lnTo>
                  <a:pt x="1921724" y="0"/>
                </a:lnTo>
                <a:lnTo>
                  <a:pt x="1924233" y="0"/>
                </a:lnTo>
                <a:lnTo>
                  <a:pt x="1926728" y="0"/>
                </a:lnTo>
                <a:lnTo>
                  <a:pt x="1929236" y="0"/>
                </a:lnTo>
                <a:lnTo>
                  <a:pt x="1931744" y="0"/>
                </a:lnTo>
                <a:lnTo>
                  <a:pt x="1934239" y="0"/>
                </a:lnTo>
                <a:lnTo>
                  <a:pt x="1936748" y="0"/>
                </a:lnTo>
                <a:lnTo>
                  <a:pt x="1939243" y="0"/>
                </a:lnTo>
                <a:lnTo>
                  <a:pt x="1941751" y="0"/>
                </a:lnTo>
                <a:lnTo>
                  <a:pt x="1944246" y="0"/>
                </a:lnTo>
                <a:lnTo>
                  <a:pt x="1946754" y="0"/>
                </a:lnTo>
                <a:lnTo>
                  <a:pt x="1949249" y="0"/>
                </a:lnTo>
                <a:lnTo>
                  <a:pt x="1951758" y="0"/>
                </a:lnTo>
                <a:lnTo>
                  <a:pt x="1954253" y="0"/>
                </a:lnTo>
                <a:lnTo>
                  <a:pt x="1956761" y="0"/>
                </a:lnTo>
                <a:lnTo>
                  <a:pt x="1959269" y="0"/>
                </a:lnTo>
                <a:lnTo>
                  <a:pt x="1961764" y="0"/>
                </a:lnTo>
                <a:lnTo>
                  <a:pt x="1964273" y="0"/>
                </a:lnTo>
                <a:lnTo>
                  <a:pt x="1966768" y="0"/>
                </a:lnTo>
                <a:lnTo>
                  <a:pt x="1969276" y="0"/>
                </a:lnTo>
                <a:lnTo>
                  <a:pt x="1971771" y="0"/>
                </a:lnTo>
                <a:lnTo>
                  <a:pt x="1974279" y="0"/>
                </a:lnTo>
                <a:lnTo>
                  <a:pt x="1976775" y="0"/>
                </a:lnTo>
                <a:lnTo>
                  <a:pt x="1979283" y="0"/>
                </a:lnTo>
                <a:lnTo>
                  <a:pt x="1981778" y="0"/>
                </a:lnTo>
                <a:lnTo>
                  <a:pt x="1984286" y="0"/>
                </a:lnTo>
                <a:lnTo>
                  <a:pt x="1986794" y="0"/>
                </a:lnTo>
                <a:lnTo>
                  <a:pt x="1989290" y="0"/>
                </a:lnTo>
                <a:lnTo>
                  <a:pt x="1991798" y="0"/>
                </a:lnTo>
                <a:lnTo>
                  <a:pt x="1994293" y="0"/>
                </a:lnTo>
                <a:lnTo>
                  <a:pt x="1996801" y="0"/>
                </a:lnTo>
                <a:lnTo>
                  <a:pt x="1999296" y="0"/>
                </a:lnTo>
                <a:lnTo>
                  <a:pt x="2001804" y="0"/>
                </a:lnTo>
                <a:lnTo>
                  <a:pt x="2004300" y="0"/>
                </a:lnTo>
                <a:lnTo>
                  <a:pt x="2006808" y="0"/>
                </a:lnTo>
                <a:lnTo>
                  <a:pt x="2009303" y="0"/>
                </a:lnTo>
                <a:lnTo>
                  <a:pt x="2011811" y="0"/>
                </a:lnTo>
                <a:lnTo>
                  <a:pt x="2014319" y="0"/>
                </a:lnTo>
                <a:lnTo>
                  <a:pt x="2016815" y="0"/>
                </a:lnTo>
                <a:lnTo>
                  <a:pt x="2019323" y="0"/>
                </a:lnTo>
                <a:lnTo>
                  <a:pt x="2021818" y="0"/>
                </a:lnTo>
                <a:lnTo>
                  <a:pt x="2024326" y="0"/>
                </a:lnTo>
                <a:lnTo>
                  <a:pt x="2026821" y="0"/>
                </a:lnTo>
                <a:lnTo>
                  <a:pt x="2029329" y="0"/>
                </a:lnTo>
                <a:lnTo>
                  <a:pt x="2031825" y="0"/>
                </a:lnTo>
                <a:lnTo>
                  <a:pt x="2034333" y="0"/>
                </a:lnTo>
                <a:lnTo>
                  <a:pt x="2036828" y="0"/>
                </a:lnTo>
                <a:lnTo>
                  <a:pt x="2039336" y="0"/>
                </a:lnTo>
                <a:lnTo>
                  <a:pt x="2041844" y="0"/>
                </a:lnTo>
                <a:lnTo>
                  <a:pt x="2044340" y="0"/>
                </a:lnTo>
                <a:lnTo>
                  <a:pt x="2046848" y="0"/>
                </a:lnTo>
                <a:lnTo>
                  <a:pt x="2049343" y="0"/>
                </a:lnTo>
                <a:lnTo>
                  <a:pt x="2051851" y="0"/>
                </a:lnTo>
                <a:lnTo>
                  <a:pt x="2054346" y="0"/>
                </a:lnTo>
                <a:lnTo>
                  <a:pt x="2056855" y="0"/>
                </a:lnTo>
                <a:lnTo>
                  <a:pt x="2059350" y="0"/>
                </a:lnTo>
                <a:lnTo>
                  <a:pt x="2061858" y="0"/>
                </a:lnTo>
                <a:lnTo>
                  <a:pt x="2064353" y="0"/>
                </a:lnTo>
                <a:lnTo>
                  <a:pt x="2066861" y="0"/>
                </a:lnTo>
                <a:lnTo>
                  <a:pt x="2069356" y="0"/>
                </a:lnTo>
                <a:lnTo>
                  <a:pt x="2071865" y="0"/>
                </a:lnTo>
                <a:lnTo>
                  <a:pt x="2074373" y="0"/>
                </a:lnTo>
                <a:lnTo>
                  <a:pt x="2076868" y="0"/>
                </a:lnTo>
                <a:lnTo>
                  <a:pt x="2079376" y="0"/>
                </a:lnTo>
                <a:lnTo>
                  <a:pt x="2081871" y="0"/>
                </a:lnTo>
                <a:lnTo>
                  <a:pt x="2084380" y="0"/>
                </a:lnTo>
                <a:lnTo>
                  <a:pt x="2086875" y="0"/>
                </a:lnTo>
                <a:lnTo>
                  <a:pt x="2089383" y="0"/>
                </a:lnTo>
                <a:lnTo>
                  <a:pt x="2091878" y="0"/>
                </a:lnTo>
                <a:lnTo>
                  <a:pt x="2094386" y="0"/>
                </a:lnTo>
                <a:lnTo>
                  <a:pt x="2096881" y="0"/>
                </a:lnTo>
                <a:lnTo>
                  <a:pt x="2099390" y="0"/>
                </a:lnTo>
                <a:lnTo>
                  <a:pt x="2101898" y="0"/>
                </a:lnTo>
                <a:lnTo>
                  <a:pt x="2104393" y="0"/>
                </a:lnTo>
                <a:lnTo>
                  <a:pt x="2106901" y="0"/>
                </a:lnTo>
                <a:lnTo>
                  <a:pt x="2109396" y="0"/>
                </a:lnTo>
                <a:lnTo>
                  <a:pt x="2111905" y="0"/>
                </a:lnTo>
                <a:lnTo>
                  <a:pt x="2114400" y="0"/>
                </a:lnTo>
                <a:lnTo>
                  <a:pt x="2116908" y="0"/>
                </a:lnTo>
                <a:lnTo>
                  <a:pt x="2119403" y="0"/>
                </a:lnTo>
                <a:lnTo>
                  <a:pt x="2121911" y="0"/>
                </a:lnTo>
                <a:lnTo>
                  <a:pt x="2124407" y="0"/>
                </a:lnTo>
                <a:lnTo>
                  <a:pt x="2126915" y="0"/>
                </a:lnTo>
                <a:lnTo>
                  <a:pt x="2129423" y="0"/>
                </a:lnTo>
                <a:lnTo>
                  <a:pt x="2131918" y="0"/>
                </a:lnTo>
                <a:lnTo>
                  <a:pt x="2134426" y="0"/>
                </a:lnTo>
                <a:lnTo>
                  <a:pt x="2136922" y="0"/>
                </a:lnTo>
                <a:lnTo>
                  <a:pt x="2139430" y="0"/>
                </a:lnTo>
                <a:lnTo>
                  <a:pt x="2141925" y="0"/>
                </a:lnTo>
                <a:lnTo>
                  <a:pt x="2144433" y="263303"/>
                </a:lnTo>
                <a:lnTo>
                  <a:pt x="2146928" y="263303"/>
                </a:lnTo>
                <a:lnTo>
                  <a:pt x="2149436" y="263303"/>
                </a:lnTo>
                <a:lnTo>
                  <a:pt x="2151932" y="263303"/>
                </a:lnTo>
                <a:lnTo>
                  <a:pt x="2154440" y="263303"/>
                </a:lnTo>
                <a:lnTo>
                  <a:pt x="2156948" y="263303"/>
                </a:lnTo>
                <a:lnTo>
                  <a:pt x="2159443" y="263303"/>
                </a:lnTo>
                <a:lnTo>
                  <a:pt x="2161951" y="263303"/>
                </a:lnTo>
                <a:lnTo>
                  <a:pt x="2164447" y="263303"/>
                </a:lnTo>
                <a:lnTo>
                  <a:pt x="2166955" y="263303"/>
                </a:lnTo>
                <a:lnTo>
                  <a:pt x="2169450" y="263303"/>
                </a:lnTo>
                <a:lnTo>
                  <a:pt x="2171958" y="263303"/>
                </a:lnTo>
                <a:lnTo>
                  <a:pt x="2174453" y="263303"/>
                </a:lnTo>
                <a:lnTo>
                  <a:pt x="2176962" y="263303"/>
                </a:lnTo>
                <a:lnTo>
                  <a:pt x="2179457" y="263303"/>
                </a:lnTo>
                <a:lnTo>
                  <a:pt x="2181965" y="263303"/>
                </a:lnTo>
                <a:lnTo>
                  <a:pt x="2184460" y="263303"/>
                </a:lnTo>
                <a:lnTo>
                  <a:pt x="2186968" y="263303"/>
                </a:lnTo>
                <a:lnTo>
                  <a:pt x="2189476" y="263303"/>
                </a:lnTo>
                <a:lnTo>
                  <a:pt x="2191972" y="263303"/>
                </a:lnTo>
                <a:lnTo>
                  <a:pt x="2194480" y="263303"/>
                </a:lnTo>
                <a:lnTo>
                  <a:pt x="2196975" y="263303"/>
                </a:lnTo>
                <a:lnTo>
                  <a:pt x="2199483" y="263303"/>
                </a:lnTo>
                <a:lnTo>
                  <a:pt x="2201978" y="263303"/>
                </a:lnTo>
                <a:lnTo>
                  <a:pt x="2204487" y="263303"/>
                </a:lnTo>
                <a:lnTo>
                  <a:pt x="2206982" y="263303"/>
                </a:lnTo>
                <a:lnTo>
                  <a:pt x="2209490" y="263303"/>
                </a:lnTo>
                <a:lnTo>
                  <a:pt x="2211985" y="263303"/>
                </a:lnTo>
                <a:lnTo>
                  <a:pt x="2214494" y="263303"/>
                </a:lnTo>
                <a:lnTo>
                  <a:pt x="2217002" y="263303"/>
                </a:lnTo>
                <a:lnTo>
                  <a:pt x="2219497" y="263303"/>
                </a:lnTo>
                <a:lnTo>
                  <a:pt x="2222005" y="263303"/>
                </a:lnTo>
                <a:lnTo>
                  <a:pt x="2224500" y="263303"/>
                </a:lnTo>
                <a:lnTo>
                  <a:pt x="2227008" y="263303"/>
                </a:lnTo>
                <a:lnTo>
                  <a:pt x="2229503" y="263303"/>
                </a:lnTo>
                <a:lnTo>
                  <a:pt x="2232012" y="263303"/>
                </a:lnTo>
                <a:lnTo>
                  <a:pt x="2234507" y="263303"/>
                </a:lnTo>
                <a:lnTo>
                  <a:pt x="2237015" y="263303"/>
                </a:lnTo>
                <a:lnTo>
                  <a:pt x="2239510" y="263303"/>
                </a:lnTo>
                <a:lnTo>
                  <a:pt x="2242018" y="263303"/>
                </a:lnTo>
                <a:lnTo>
                  <a:pt x="2244527" y="263303"/>
                </a:lnTo>
                <a:lnTo>
                  <a:pt x="2247022" y="263303"/>
                </a:lnTo>
                <a:lnTo>
                  <a:pt x="2249530" y="263303"/>
                </a:lnTo>
                <a:lnTo>
                  <a:pt x="2252025" y="263303"/>
                </a:lnTo>
                <a:lnTo>
                  <a:pt x="2254533" y="263303"/>
                </a:lnTo>
                <a:lnTo>
                  <a:pt x="2257029" y="263303"/>
                </a:lnTo>
                <a:lnTo>
                  <a:pt x="2259537" y="263303"/>
                </a:lnTo>
                <a:lnTo>
                  <a:pt x="2262032" y="263303"/>
                </a:lnTo>
                <a:lnTo>
                  <a:pt x="2264540" y="263303"/>
                </a:lnTo>
                <a:lnTo>
                  <a:pt x="2267035" y="263303"/>
                </a:lnTo>
                <a:lnTo>
                  <a:pt x="2269544" y="263303"/>
                </a:lnTo>
                <a:lnTo>
                  <a:pt x="2272052" y="263303"/>
                </a:lnTo>
                <a:lnTo>
                  <a:pt x="2274547" y="263303"/>
                </a:lnTo>
                <a:lnTo>
                  <a:pt x="2277055" y="263303"/>
                </a:lnTo>
                <a:lnTo>
                  <a:pt x="2279550" y="263303"/>
                </a:lnTo>
                <a:lnTo>
                  <a:pt x="2282059" y="263303"/>
                </a:lnTo>
                <a:lnTo>
                  <a:pt x="2284553" y="263303"/>
                </a:lnTo>
                <a:lnTo>
                  <a:pt x="2287062" y="263303"/>
                </a:lnTo>
                <a:lnTo>
                  <a:pt x="2289557" y="263303"/>
                </a:lnTo>
                <a:lnTo>
                  <a:pt x="2292065" y="263303"/>
                </a:lnTo>
                <a:lnTo>
                  <a:pt x="2294560" y="263303"/>
                </a:lnTo>
                <a:lnTo>
                  <a:pt x="2297068" y="263303"/>
                </a:lnTo>
                <a:lnTo>
                  <a:pt x="2299564" y="263303"/>
                </a:lnTo>
                <a:lnTo>
                  <a:pt x="2302072" y="263303"/>
                </a:lnTo>
                <a:lnTo>
                  <a:pt x="2304580" y="263303"/>
                </a:lnTo>
                <a:lnTo>
                  <a:pt x="2307075" y="263303"/>
                </a:lnTo>
                <a:lnTo>
                  <a:pt x="2309583" y="263303"/>
                </a:lnTo>
                <a:lnTo>
                  <a:pt x="2312079" y="263303"/>
                </a:lnTo>
                <a:lnTo>
                  <a:pt x="2314587" y="263303"/>
                </a:lnTo>
                <a:lnTo>
                  <a:pt x="2317082" y="263303"/>
                </a:lnTo>
                <a:lnTo>
                  <a:pt x="2319590" y="263303"/>
                </a:lnTo>
                <a:lnTo>
                  <a:pt x="2322085" y="263303"/>
                </a:lnTo>
                <a:lnTo>
                  <a:pt x="2324594" y="263303"/>
                </a:lnTo>
                <a:lnTo>
                  <a:pt x="2327089" y="263303"/>
                </a:lnTo>
                <a:lnTo>
                  <a:pt x="2329597" y="263303"/>
                </a:lnTo>
                <a:lnTo>
                  <a:pt x="2332105" y="263303"/>
                </a:lnTo>
                <a:lnTo>
                  <a:pt x="2334600" y="263303"/>
                </a:lnTo>
                <a:lnTo>
                  <a:pt x="2337109" y="263303"/>
                </a:lnTo>
                <a:lnTo>
                  <a:pt x="2339604" y="263303"/>
                </a:lnTo>
                <a:lnTo>
                  <a:pt x="2342112" y="263303"/>
                </a:lnTo>
                <a:lnTo>
                  <a:pt x="2344607" y="263303"/>
                </a:lnTo>
                <a:lnTo>
                  <a:pt x="2347115" y="263303"/>
                </a:lnTo>
                <a:lnTo>
                  <a:pt x="2349610" y="263303"/>
                </a:lnTo>
                <a:lnTo>
                  <a:pt x="2352119" y="263303"/>
                </a:lnTo>
                <a:lnTo>
                  <a:pt x="2354614" y="263303"/>
                </a:lnTo>
                <a:lnTo>
                  <a:pt x="2357122" y="263303"/>
                </a:lnTo>
                <a:lnTo>
                  <a:pt x="2359630" y="263303"/>
                </a:lnTo>
                <a:lnTo>
                  <a:pt x="2362125" y="263303"/>
                </a:lnTo>
                <a:lnTo>
                  <a:pt x="2364634" y="263303"/>
                </a:lnTo>
                <a:lnTo>
                  <a:pt x="2367129" y="263303"/>
                </a:lnTo>
                <a:lnTo>
                  <a:pt x="2369637" y="263303"/>
                </a:lnTo>
                <a:lnTo>
                  <a:pt x="2372132" y="263303"/>
                </a:lnTo>
                <a:lnTo>
                  <a:pt x="2374640" y="263303"/>
                </a:lnTo>
                <a:lnTo>
                  <a:pt x="2377136" y="263303"/>
                </a:lnTo>
                <a:lnTo>
                  <a:pt x="2379644" y="263303"/>
                </a:lnTo>
                <a:lnTo>
                  <a:pt x="2382139" y="263303"/>
                </a:lnTo>
                <a:lnTo>
                  <a:pt x="2384647" y="263303"/>
                </a:lnTo>
                <a:lnTo>
                  <a:pt x="2387155" y="263303"/>
                </a:lnTo>
                <a:lnTo>
                  <a:pt x="2389650" y="263303"/>
                </a:lnTo>
                <a:lnTo>
                  <a:pt x="2392159" y="263303"/>
                </a:lnTo>
                <a:lnTo>
                  <a:pt x="2394654" y="263303"/>
                </a:lnTo>
                <a:lnTo>
                  <a:pt x="2397162" y="263303"/>
                </a:lnTo>
                <a:lnTo>
                  <a:pt x="2399657" y="263303"/>
                </a:lnTo>
                <a:lnTo>
                  <a:pt x="2402165" y="263303"/>
                </a:lnTo>
                <a:lnTo>
                  <a:pt x="2404660" y="263303"/>
                </a:lnTo>
                <a:lnTo>
                  <a:pt x="2407169" y="263303"/>
                </a:lnTo>
                <a:lnTo>
                  <a:pt x="2409664" y="263303"/>
                </a:lnTo>
                <a:lnTo>
                  <a:pt x="2412172" y="263303"/>
                </a:lnTo>
                <a:lnTo>
                  <a:pt x="2414667" y="263303"/>
                </a:lnTo>
                <a:lnTo>
                  <a:pt x="2417175" y="263303"/>
                </a:lnTo>
                <a:lnTo>
                  <a:pt x="2419684" y="263303"/>
                </a:lnTo>
                <a:lnTo>
                  <a:pt x="2422179" y="263303"/>
                </a:lnTo>
                <a:lnTo>
                  <a:pt x="2424687" y="263303"/>
                </a:lnTo>
                <a:lnTo>
                  <a:pt x="2427182" y="263303"/>
                </a:lnTo>
                <a:lnTo>
                  <a:pt x="2429690" y="263303"/>
                </a:lnTo>
                <a:lnTo>
                  <a:pt x="2432186" y="263303"/>
                </a:lnTo>
                <a:lnTo>
                  <a:pt x="2434694" y="263303"/>
                </a:lnTo>
                <a:lnTo>
                  <a:pt x="2437189" y="263303"/>
                </a:lnTo>
                <a:lnTo>
                  <a:pt x="2439697" y="263303"/>
                </a:lnTo>
                <a:lnTo>
                  <a:pt x="2442192" y="263303"/>
                </a:lnTo>
                <a:lnTo>
                  <a:pt x="2444701" y="263303"/>
                </a:lnTo>
                <a:lnTo>
                  <a:pt x="2447209" y="263303"/>
                </a:lnTo>
                <a:lnTo>
                  <a:pt x="2449704" y="263303"/>
                </a:lnTo>
                <a:lnTo>
                  <a:pt x="2452212" y="263303"/>
                </a:lnTo>
                <a:lnTo>
                  <a:pt x="2454707" y="263303"/>
                </a:lnTo>
                <a:lnTo>
                  <a:pt x="2457215" y="263303"/>
                </a:lnTo>
                <a:lnTo>
                  <a:pt x="2459711" y="263303"/>
                </a:lnTo>
                <a:lnTo>
                  <a:pt x="2462219" y="263303"/>
                </a:lnTo>
                <a:lnTo>
                  <a:pt x="2464714" y="263303"/>
                </a:lnTo>
                <a:lnTo>
                  <a:pt x="2467222" y="263303"/>
                </a:lnTo>
                <a:lnTo>
                  <a:pt x="2469717" y="263303"/>
                </a:lnTo>
                <a:lnTo>
                  <a:pt x="2472226" y="263303"/>
                </a:lnTo>
                <a:lnTo>
                  <a:pt x="2474734" y="263303"/>
                </a:lnTo>
                <a:lnTo>
                  <a:pt x="2477229" y="263303"/>
                </a:lnTo>
                <a:lnTo>
                  <a:pt x="2479737" y="263303"/>
                </a:lnTo>
                <a:lnTo>
                  <a:pt x="2482232" y="263303"/>
                </a:lnTo>
                <a:lnTo>
                  <a:pt x="2484741" y="263303"/>
                </a:lnTo>
                <a:lnTo>
                  <a:pt x="2487236" y="263303"/>
                </a:lnTo>
                <a:lnTo>
                  <a:pt x="2489744" y="263303"/>
                </a:lnTo>
                <a:lnTo>
                  <a:pt x="2492239" y="263303"/>
                </a:lnTo>
                <a:lnTo>
                  <a:pt x="2494747" y="263303"/>
                </a:lnTo>
                <a:lnTo>
                  <a:pt x="2497242" y="263303"/>
                </a:lnTo>
                <a:lnTo>
                  <a:pt x="2499751" y="263303"/>
                </a:lnTo>
              </a:path>
            </a:pathLst>
          </a:custGeom>
          <a:noFill/>
          <a:ln w="10541" cap="rnd">
            <a:solidFill>
              <a:srgbClr val="FFA500"/>
            </a:solidFill>
            <a:prstDash val="solid"/>
            <a:round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350D11FC-460F-8680-7611-4C57D864C674}"/>
              </a:ext>
            </a:extLst>
          </p:cNvPr>
          <p:cNvSpPr/>
          <p:nvPr/>
        </p:nvSpPr>
        <p:spPr>
          <a:xfrm>
            <a:off x="5463280" y="1903430"/>
            <a:ext cx="2499750" cy="1654433"/>
          </a:xfrm>
          <a:custGeom>
            <a:avLst/>
            <a:gdLst>
              <a:gd name="connsiteX0" fmla="*/ 0 w 2499750"/>
              <a:gd name="connsiteY0" fmla="*/ 1654434 h 1654433"/>
              <a:gd name="connsiteX1" fmla="*/ 2502 w 2499750"/>
              <a:gd name="connsiteY1" fmla="*/ 1654434 h 1654433"/>
              <a:gd name="connsiteX2" fmla="*/ 5005 w 2499750"/>
              <a:gd name="connsiteY2" fmla="*/ 1654434 h 1654433"/>
              <a:gd name="connsiteX3" fmla="*/ 7506 w 2499750"/>
              <a:gd name="connsiteY3" fmla="*/ 1654434 h 1654433"/>
              <a:gd name="connsiteX4" fmla="*/ 10008 w 2499750"/>
              <a:gd name="connsiteY4" fmla="*/ 1654434 h 1654433"/>
              <a:gd name="connsiteX5" fmla="*/ 12511 w 2499750"/>
              <a:gd name="connsiteY5" fmla="*/ 1654434 h 1654433"/>
              <a:gd name="connsiteX6" fmla="*/ 15013 w 2499750"/>
              <a:gd name="connsiteY6" fmla="*/ 1654434 h 1654433"/>
              <a:gd name="connsiteX7" fmla="*/ 17516 w 2499750"/>
              <a:gd name="connsiteY7" fmla="*/ 1654434 h 1654433"/>
              <a:gd name="connsiteX8" fmla="*/ 20017 w 2499750"/>
              <a:gd name="connsiteY8" fmla="*/ 1654434 h 1654433"/>
              <a:gd name="connsiteX9" fmla="*/ 22520 w 2499750"/>
              <a:gd name="connsiteY9" fmla="*/ 1654434 h 1654433"/>
              <a:gd name="connsiteX10" fmla="*/ 25022 w 2499750"/>
              <a:gd name="connsiteY10" fmla="*/ 1654434 h 1654433"/>
              <a:gd name="connsiteX11" fmla="*/ 27524 w 2499750"/>
              <a:gd name="connsiteY11" fmla="*/ 1654434 h 1654433"/>
              <a:gd name="connsiteX12" fmla="*/ 30027 w 2499750"/>
              <a:gd name="connsiteY12" fmla="*/ 1654434 h 1654433"/>
              <a:gd name="connsiteX13" fmla="*/ 32528 w 2499750"/>
              <a:gd name="connsiteY13" fmla="*/ 1654434 h 1654433"/>
              <a:gd name="connsiteX14" fmla="*/ 35031 w 2499750"/>
              <a:gd name="connsiteY14" fmla="*/ 1654434 h 1654433"/>
              <a:gd name="connsiteX15" fmla="*/ 37533 w 2499750"/>
              <a:gd name="connsiteY15" fmla="*/ 1654434 h 1654433"/>
              <a:gd name="connsiteX16" fmla="*/ 40036 w 2499750"/>
              <a:gd name="connsiteY16" fmla="*/ 1654434 h 1654433"/>
              <a:gd name="connsiteX17" fmla="*/ 42538 w 2499750"/>
              <a:gd name="connsiteY17" fmla="*/ 1654434 h 1654433"/>
              <a:gd name="connsiteX18" fmla="*/ 45039 w 2499750"/>
              <a:gd name="connsiteY18" fmla="*/ 1654434 h 1654433"/>
              <a:gd name="connsiteX19" fmla="*/ 47542 w 2499750"/>
              <a:gd name="connsiteY19" fmla="*/ 1654434 h 1654433"/>
              <a:gd name="connsiteX20" fmla="*/ 50044 w 2499750"/>
              <a:gd name="connsiteY20" fmla="*/ 1654434 h 1654433"/>
              <a:gd name="connsiteX21" fmla="*/ 52547 w 2499750"/>
              <a:gd name="connsiteY21" fmla="*/ 1654434 h 1654433"/>
              <a:gd name="connsiteX22" fmla="*/ 55049 w 2499750"/>
              <a:gd name="connsiteY22" fmla="*/ 1654434 h 1654433"/>
              <a:gd name="connsiteX23" fmla="*/ 57552 w 2499750"/>
              <a:gd name="connsiteY23" fmla="*/ 1654434 h 1654433"/>
              <a:gd name="connsiteX24" fmla="*/ 60053 w 2499750"/>
              <a:gd name="connsiteY24" fmla="*/ 1654434 h 1654433"/>
              <a:gd name="connsiteX25" fmla="*/ 62556 w 2499750"/>
              <a:gd name="connsiteY25" fmla="*/ 1654434 h 1654433"/>
              <a:gd name="connsiteX26" fmla="*/ 65058 w 2499750"/>
              <a:gd name="connsiteY26" fmla="*/ 1654434 h 1654433"/>
              <a:gd name="connsiteX27" fmla="*/ 67560 w 2499750"/>
              <a:gd name="connsiteY27" fmla="*/ 1654434 h 1654433"/>
              <a:gd name="connsiteX28" fmla="*/ 70063 w 2499750"/>
              <a:gd name="connsiteY28" fmla="*/ 1654434 h 1654433"/>
              <a:gd name="connsiteX29" fmla="*/ 72565 w 2499750"/>
              <a:gd name="connsiteY29" fmla="*/ 1654434 h 1654433"/>
              <a:gd name="connsiteX30" fmla="*/ 75068 w 2499750"/>
              <a:gd name="connsiteY30" fmla="*/ 1654434 h 1654433"/>
              <a:gd name="connsiteX31" fmla="*/ 77569 w 2499750"/>
              <a:gd name="connsiteY31" fmla="*/ 1654434 h 1654433"/>
              <a:gd name="connsiteX32" fmla="*/ 80072 w 2499750"/>
              <a:gd name="connsiteY32" fmla="*/ 1654434 h 1654433"/>
              <a:gd name="connsiteX33" fmla="*/ 82574 w 2499750"/>
              <a:gd name="connsiteY33" fmla="*/ 1654434 h 1654433"/>
              <a:gd name="connsiteX34" fmla="*/ 85076 w 2499750"/>
              <a:gd name="connsiteY34" fmla="*/ 1654434 h 1654433"/>
              <a:gd name="connsiteX35" fmla="*/ 87579 w 2499750"/>
              <a:gd name="connsiteY35" fmla="*/ 1654434 h 1654433"/>
              <a:gd name="connsiteX36" fmla="*/ 90080 w 2499750"/>
              <a:gd name="connsiteY36" fmla="*/ 1654434 h 1654433"/>
              <a:gd name="connsiteX37" fmla="*/ 92583 w 2499750"/>
              <a:gd name="connsiteY37" fmla="*/ 1654434 h 1654433"/>
              <a:gd name="connsiteX38" fmla="*/ 95085 w 2499750"/>
              <a:gd name="connsiteY38" fmla="*/ 1654434 h 1654433"/>
              <a:gd name="connsiteX39" fmla="*/ 97588 w 2499750"/>
              <a:gd name="connsiteY39" fmla="*/ 1654434 h 1654433"/>
              <a:gd name="connsiteX40" fmla="*/ 100090 w 2499750"/>
              <a:gd name="connsiteY40" fmla="*/ 1654434 h 1654433"/>
              <a:gd name="connsiteX41" fmla="*/ 102591 w 2499750"/>
              <a:gd name="connsiteY41" fmla="*/ 1654434 h 1654433"/>
              <a:gd name="connsiteX42" fmla="*/ 105094 w 2499750"/>
              <a:gd name="connsiteY42" fmla="*/ 1654434 h 1654433"/>
              <a:gd name="connsiteX43" fmla="*/ 107596 w 2499750"/>
              <a:gd name="connsiteY43" fmla="*/ 1654434 h 1654433"/>
              <a:gd name="connsiteX44" fmla="*/ 110099 w 2499750"/>
              <a:gd name="connsiteY44" fmla="*/ 1654434 h 1654433"/>
              <a:gd name="connsiteX45" fmla="*/ 112601 w 2499750"/>
              <a:gd name="connsiteY45" fmla="*/ 1654434 h 1654433"/>
              <a:gd name="connsiteX46" fmla="*/ 115104 w 2499750"/>
              <a:gd name="connsiteY46" fmla="*/ 1654434 h 1654433"/>
              <a:gd name="connsiteX47" fmla="*/ 117605 w 2499750"/>
              <a:gd name="connsiteY47" fmla="*/ 1654434 h 1654433"/>
              <a:gd name="connsiteX48" fmla="*/ 120108 w 2499750"/>
              <a:gd name="connsiteY48" fmla="*/ 1654434 h 1654433"/>
              <a:gd name="connsiteX49" fmla="*/ 122610 w 2499750"/>
              <a:gd name="connsiteY49" fmla="*/ 1654434 h 1654433"/>
              <a:gd name="connsiteX50" fmla="*/ 125112 w 2499750"/>
              <a:gd name="connsiteY50" fmla="*/ 1654434 h 1654433"/>
              <a:gd name="connsiteX51" fmla="*/ 127615 w 2499750"/>
              <a:gd name="connsiteY51" fmla="*/ 1654434 h 1654433"/>
              <a:gd name="connsiteX52" fmla="*/ 130116 w 2499750"/>
              <a:gd name="connsiteY52" fmla="*/ 1654434 h 1654433"/>
              <a:gd name="connsiteX53" fmla="*/ 132619 w 2499750"/>
              <a:gd name="connsiteY53" fmla="*/ 1654434 h 1654433"/>
              <a:gd name="connsiteX54" fmla="*/ 135121 w 2499750"/>
              <a:gd name="connsiteY54" fmla="*/ 1654434 h 1654433"/>
              <a:gd name="connsiteX55" fmla="*/ 137624 w 2499750"/>
              <a:gd name="connsiteY55" fmla="*/ 1654434 h 1654433"/>
              <a:gd name="connsiteX56" fmla="*/ 140126 w 2499750"/>
              <a:gd name="connsiteY56" fmla="*/ 1654434 h 1654433"/>
              <a:gd name="connsiteX57" fmla="*/ 142627 w 2499750"/>
              <a:gd name="connsiteY57" fmla="*/ 1654434 h 1654433"/>
              <a:gd name="connsiteX58" fmla="*/ 145130 w 2499750"/>
              <a:gd name="connsiteY58" fmla="*/ 1654434 h 1654433"/>
              <a:gd name="connsiteX59" fmla="*/ 147632 w 2499750"/>
              <a:gd name="connsiteY59" fmla="*/ 1654434 h 1654433"/>
              <a:gd name="connsiteX60" fmla="*/ 150135 w 2499750"/>
              <a:gd name="connsiteY60" fmla="*/ 1654434 h 1654433"/>
              <a:gd name="connsiteX61" fmla="*/ 152637 w 2499750"/>
              <a:gd name="connsiteY61" fmla="*/ 1654434 h 1654433"/>
              <a:gd name="connsiteX62" fmla="*/ 155140 w 2499750"/>
              <a:gd name="connsiteY62" fmla="*/ 1654434 h 1654433"/>
              <a:gd name="connsiteX63" fmla="*/ 157641 w 2499750"/>
              <a:gd name="connsiteY63" fmla="*/ 1654434 h 1654433"/>
              <a:gd name="connsiteX64" fmla="*/ 160144 w 2499750"/>
              <a:gd name="connsiteY64" fmla="*/ 1654434 h 1654433"/>
              <a:gd name="connsiteX65" fmla="*/ 162646 w 2499750"/>
              <a:gd name="connsiteY65" fmla="*/ 1654434 h 1654433"/>
              <a:gd name="connsiteX66" fmla="*/ 165148 w 2499750"/>
              <a:gd name="connsiteY66" fmla="*/ 1654434 h 1654433"/>
              <a:gd name="connsiteX67" fmla="*/ 167651 w 2499750"/>
              <a:gd name="connsiteY67" fmla="*/ 1654434 h 1654433"/>
              <a:gd name="connsiteX68" fmla="*/ 170152 w 2499750"/>
              <a:gd name="connsiteY68" fmla="*/ 1654434 h 1654433"/>
              <a:gd name="connsiteX69" fmla="*/ 172655 w 2499750"/>
              <a:gd name="connsiteY69" fmla="*/ 1654434 h 1654433"/>
              <a:gd name="connsiteX70" fmla="*/ 175157 w 2499750"/>
              <a:gd name="connsiteY70" fmla="*/ 1654434 h 1654433"/>
              <a:gd name="connsiteX71" fmla="*/ 177660 w 2499750"/>
              <a:gd name="connsiteY71" fmla="*/ 1654434 h 1654433"/>
              <a:gd name="connsiteX72" fmla="*/ 180162 w 2499750"/>
              <a:gd name="connsiteY72" fmla="*/ 1654434 h 1654433"/>
              <a:gd name="connsiteX73" fmla="*/ 182663 w 2499750"/>
              <a:gd name="connsiteY73" fmla="*/ 1654434 h 1654433"/>
              <a:gd name="connsiteX74" fmla="*/ 185166 w 2499750"/>
              <a:gd name="connsiteY74" fmla="*/ 1654434 h 1654433"/>
              <a:gd name="connsiteX75" fmla="*/ 187668 w 2499750"/>
              <a:gd name="connsiteY75" fmla="*/ 1654434 h 1654433"/>
              <a:gd name="connsiteX76" fmla="*/ 190171 w 2499750"/>
              <a:gd name="connsiteY76" fmla="*/ 1654434 h 1654433"/>
              <a:gd name="connsiteX77" fmla="*/ 192673 w 2499750"/>
              <a:gd name="connsiteY77" fmla="*/ 1654434 h 1654433"/>
              <a:gd name="connsiteX78" fmla="*/ 195176 w 2499750"/>
              <a:gd name="connsiteY78" fmla="*/ 1654434 h 1654433"/>
              <a:gd name="connsiteX79" fmla="*/ 197677 w 2499750"/>
              <a:gd name="connsiteY79" fmla="*/ 1654434 h 1654433"/>
              <a:gd name="connsiteX80" fmla="*/ 200179 w 2499750"/>
              <a:gd name="connsiteY80" fmla="*/ 1654434 h 1654433"/>
              <a:gd name="connsiteX81" fmla="*/ 202682 w 2499750"/>
              <a:gd name="connsiteY81" fmla="*/ 1654434 h 1654433"/>
              <a:gd name="connsiteX82" fmla="*/ 205184 w 2499750"/>
              <a:gd name="connsiteY82" fmla="*/ 1654434 h 1654433"/>
              <a:gd name="connsiteX83" fmla="*/ 207687 w 2499750"/>
              <a:gd name="connsiteY83" fmla="*/ 1654434 h 1654433"/>
              <a:gd name="connsiteX84" fmla="*/ 210188 w 2499750"/>
              <a:gd name="connsiteY84" fmla="*/ 1654434 h 1654433"/>
              <a:gd name="connsiteX85" fmla="*/ 212691 w 2499750"/>
              <a:gd name="connsiteY85" fmla="*/ 1654434 h 1654433"/>
              <a:gd name="connsiteX86" fmla="*/ 215193 w 2499750"/>
              <a:gd name="connsiteY86" fmla="*/ 1654434 h 1654433"/>
              <a:gd name="connsiteX87" fmla="*/ 217696 w 2499750"/>
              <a:gd name="connsiteY87" fmla="*/ 1654434 h 1654433"/>
              <a:gd name="connsiteX88" fmla="*/ 220198 w 2499750"/>
              <a:gd name="connsiteY88" fmla="*/ 1654434 h 1654433"/>
              <a:gd name="connsiteX89" fmla="*/ 222700 w 2499750"/>
              <a:gd name="connsiteY89" fmla="*/ 1654434 h 1654433"/>
              <a:gd name="connsiteX90" fmla="*/ 225203 w 2499750"/>
              <a:gd name="connsiteY90" fmla="*/ 1654434 h 1654433"/>
              <a:gd name="connsiteX91" fmla="*/ 227704 w 2499750"/>
              <a:gd name="connsiteY91" fmla="*/ 1654434 h 1654433"/>
              <a:gd name="connsiteX92" fmla="*/ 230207 w 2499750"/>
              <a:gd name="connsiteY92" fmla="*/ 1654434 h 1654433"/>
              <a:gd name="connsiteX93" fmla="*/ 232709 w 2499750"/>
              <a:gd name="connsiteY93" fmla="*/ 1654434 h 1654433"/>
              <a:gd name="connsiteX94" fmla="*/ 235212 w 2499750"/>
              <a:gd name="connsiteY94" fmla="*/ 1654434 h 1654433"/>
              <a:gd name="connsiteX95" fmla="*/ 237714 w 2499750"/>
              <a:gd name="connsiteY95" fmla="*/ 1654434 h 1654433"/>
              <a:gd name="connsiteX96" fmla="*/ 240215 w 2499750"/>
              <a:gd name="connsiteY96" fmla="*/ 1654434 h 1654433"/>
              <a:gd name="connsiteX97" fmla="*/ 242718 w 2499750"/>
              <a:gd name="connsiteY97" fmla="*/ 1654434 h 1654433"/>
              <a:gd name="connsiteX98" fmla="*/ 245220 w 2499750"/>
              <a:gd name="connsiteY98" fmla="*/ 1654434 h 1654433"/>
              <a:gd name="connsiteX99" fmla="*/ 247723 w 2499750"/>
              <a:gd name="connsiteY99" fmla="*/ 1654434 h 1654433"/>
              <a:gd name="connsiteX100" fmla="*/ 250225 w 2499750"/>
              <a:gd name="connsiteY100" fmla="*/ 1654434 h 1654433"/>
              <a:gd name="connsiteX101" fmla="*/ 252728 w 2499750"/>
              <a:gd name="connsiteY101" fmla="*/ 1654434 h 1654433"/>
              <a:gd name="connsiteX102" fmla="*/ 255229 w 2499750"/>
              <a:gd name="connsiteY102" fmla="*/ 1654434 h 1654433"/>
              <a:gd name="connsiteX103" fmla="*/ 257731 w 2499750"/>
              <a:gd name="connsiteY103" fmla="*/ 1654434 h 1654433"/>
              <a:gd name="connsiteX104" fmla="*/ 260234 w 2499750"/>
              <a:gd name="connsiteY104" fmla="*/ 1654434 h 1654433"/>
              <a:gd name="connsiteX105" fmla="*/ 262736 w 2499750"/>
              <a:gd name="connsiteY105" fmla="*/ 1654434 h 1654433"/>
              <a:gd name="connsiteX106" fmla="*/ 265239 w 2499750"/>
              <a:gd name="connsiteY106" fmla="*/ 1654434 h 1654433"/>
              <a:gd name="connsiteX107" fmla="*/ 267740 w 2499750"/>
              <a:gd name="connsiteY107" fmla="*/ 1654434 h 1654433"/>
              <a:gd name="connsiteX108" fmla="*/ 270243 w 2499750"/>
              <a:gd name="connsiteY108" fmla="*/ 1654434 h 1654433"/>
              <a:gd name="connsiteX109" fmla="*/ 272745 w 2499750"/>
              <a:gd name="connsiteY109" fmla="*/ 1654434 h 1654433"/>
              <a:gd name="connsiteX110" fmla="*/ 275248 w 2499750"/>
              <a:gd name="connsiteY110" fmla="*/ 1654434 h 1654433"/>
              <a:gd name="connsiteX111" fmla="*/ 277750 w 2499750"/>
              <a:gd name="connsiteY111" fmla="*/ 1654434 h 1654433"/>
              <a:gd name="connsiteX112" fmla="*/ 280251 w 2499750"/>
              <a:gd name="connsiteY112" fmla="*/ 1654434 h 1654433"/>
              <a:gd name="connsiteX113" fmla="*/ 282754 w 2499750"/>
              <a:gd name="connsiteY113" fmla="*/ 1654434 h 1654433"/>
              <a:gd name="connsiteX114" fmla="*/ 285256 w 2499750"/>
              <a:gd name="connsiteY114" fmla="*/ 1654434 h 1654433"/>
              <a:gd name="connsiteX115" fmla="*/ 287759 w 2499750"/>
              <a:gd name="connsiteY115" fmla="*/ 1654434 h 1654433"/>
              <a:gd name="connsiteX116" fmla="*/ 290261 w 2499750"/>
              <a:gd name="connsiteY116" fmla="*/ 1654434 h 1654433"/>
              <a:gd name="connsiteX117" fmla="*/ 292764 w 2499750"/>
              <a:gd name="connsiteY117" fmla="*/ 1654434 h 1654433"/>
              <a:gd name="connsiteX118" fmla="*/ 295265 w 2499750"/>
              <a:gd name="connsiteY118" fmla="*/ 1654434 h 1654433"/>
              <a:gd name="connsiteX119" fmla="*/ 297767 w 2499750"/>
              <a:gd name="connsiteY119" fmla="*/ 1654434 h 1654433"/>
              <a:gd name="connsiteX120" fmla="*/ 300270 w 2499750"/>
              <a:gd name="connsiteY120" fmla="*/ 1654434 h 1654433"/>
              <a:gd name="connsiteX121" fmla="*/ 302772 w 2499750"/>
              <a:gd name="connsiteY121" fmla="*/ 1654434 h 1654433"/>
              <a:gd name="connsiteX122" fmla="*/ 305275 w 2499750"/>
              <a:gd name="connsiteY122" fmla="*/ 1654434 h 1654433"/>
              <a:gd name="connsiteX123" fmla="*/ 307776 w 2499750"/>
              <a:gd name="connsiteY123" fmla="*/ 1654434 h 1654433"/>
              <a:gd name="connsiteX124" fmla="*/ 310279 w 2499750"/>
              <a:gd name="connsiteY124" fmla="*/ 1654434 h 1654433"/>
              <a:gd name="connsiteX125" fmla="*/ 312781 w 2499750"/>
              <a:gd name="connsiteY125" fmla="*/ 1654434 h 1654433"/>
              <a:gd name="connsiteX126" fmla="*/ 315284 w 2499750"/>
              <a:gd name="connsiteY126" fmla="*/ 1654434 h 1654433"/>
              <a:gd name="connsiteX127" fmla="*/ 317786 w 2499750"/>
              <a:gd name="connsiteY127" fmla="*/ 1654434 h 1654433"/>
              <a:gd name="connsiteX128" fmla="*/ 320287 w 2499750"/>
              <a:gd name="connsiteY128" fmla="*/ 1654434 h 1654433"/>
              <a:gd name="connsiteX129" fmla="*/ 322790 w 2499750"/>
              <a:gd name="connsiteY129" fmla="*/ 1654434 h 1654433"/>
              <a:gd name="connsiteX130" fmla="*/ 325292 w 2499750"/>
              <a:gd name="connsiteY130" fmla="*/ 1654434 h 1654433"/>
              <a:gd name="connsiteX131" fmla="*/ 327795 w 2499750"/>
              <a:gd name="connsiteY131" fmla="*/ 1654434 h 1654433"/>
              <a:gd name="connsiteX132" fmla="*/ 330297 w 2499750"/>
              <a:gd name="connsiteY132" fmla="*/ 1654434 h 1654433"/>
              <a:gd name="connsiteX133" fmla="*/ 332800 w 2499750"/>
              <a:gd name="connsiteY133" fmla="*/ 1654434 h 1654433"/>
              <a:gd name="connsiteX134" fmla="*/ 335301 w 2499750"/>
              <a:gd name="connsiteY134" fmla="*/ 1654434 h 1654433"/>
              <a:gd name="connsiteX135" fmla="*/ 337803 w 2499750"/>
              <a:gd name="connsiteY135" fmla="*/ 1654434 h 1654433"/>
              <a:gd name="connsiteX136" fmla="*/ 340306 w 2499750"/>
              <a:gd name="connsiteY136" fmla="*/ 1654434 h 1654433"/>
              <a:gd name="connsiteX137" fmla="*/ 342808 w 2499750"/>
              <a:gd name="connsiteY137" fmla="*/ 1654434 h 1654433"/>
              <a:gd name="connsiteX138" fmla="*/ 345311 w 2499750"/>
              <a:gd name="connsiteY138" fmla="*/ 1654434 h 1654433"/>
              <a:gd name="connsiteX139" fmla="*/ 347812 w 2499750"/>
              <a:gd name="connsiteY139" fmla="*/ 1654434 h 1654433"/>
              <a:gd name="connsiteX140" fmla="*/ 350315 w 2499750"/>
              <a:gd name="connsiteY140" fmla="*/ 1654434 h 1654433"/>
              <a:gd name="connsiteX141" fmla="*/ 352817 w 2499750"/>
              <a:gd name="connsiteY141" fmla="*/ 1654434 h 1654433"/>
              <a:gd name="connsiteX142" fmla="*/ 355319 w 2499750"/>
              <a:gd name="connsiteY142" fmla="*/ 1654434 h 1654433"/>
              <a:gd name="connsiteX143" fmla="*/ 357822 w 2499750"/>
              <a:gd name="connsiteY143" fmla="*/ 1654434 h 1654433"/>
              <a:gd name="connsiteX144" fmla="*/ 360323 w 2499750"/>
              <a:gd name="connsiteY144" fmla="*/ 1654434 h 1654433"/>
              <a:gd name="connsiteX145" fmla="*/ 362826 w 2499750"/>
              <a:gd name="connsiteY145" fmla="*/ 1654434 h 1654433"/>
              <a:gd name="connsiteX146" fmla="*/ 365328 w 2499750"/>
              <a:gd name="connsiteY146" fmla="*/ 1654434 h 1654433"/>
              <a:gd name="connsiteX147" fmla="*/ 367831 w 2499750"/>
              <a:gd name="connsiteY147" fmla="*/ 1654434 h 1654433"/>
              <a:gd name="connsiteX148" fmla="*/ 370333 w 2499750"/>
              <a:gd name="connsiteY148" fmla="*/ 1654434 h 1654433"/>
              <a:gd name="connsiteX149" fmla="*/ 372836 w 2499750"/>
              <a:gd name="connsiteY149" fmla="*/ 1654434 h 1654433"/>
              <a:gd name="connsiteX150" fmla="*/ 375337 w 2499750"/>
              <a:gd name="connsiteY150" fmla="*/ 1654434 h 1654433"/>
              <a:gd name="connsiteX151" fmla="*/ 377839 w 2499750"/>
              <a:gd name="connsiteY151" fmla="*/ 1654434 h 1654433"/>
              <a:gd name="connsiteX152" fmla="*/ 380342 w 2499750"/>
              <a:gd name="connsiteY152" fmla="*/ 1654434 h 1654433"/>
              <a:gd name="connsiteX153" fmla="*/ 382844 w 2499750"/>
              <a:gd name="connsiteY153" fmla="*/ 1654434 h 1654433"/>
              <a:gd name="connsiteX154" fmla="*/ 385347 w 2499750"/>
              <a:gd name="connsiteY154" fmla="*/ 1654434 h 1654433"/>
              <a:gd name="connsiteX155" fmla="*/ 387849 w 2499750"/>
              <a:gd name="connsiteY155" fmla="*/ 1654434 h 1654433"/>
              <a:gd name="connsiteX156" fmla="*/ 390352 w 2499750"/>
              <a:gd name="connsiteY156" fmla="*/ 1654434 h 1654433"/>
              <a:gd name="connsiteX157" fmla="*/ 392853 w 2499750"/>
              <a:gd name="connsiteY157" fmla="*/ 1654434 h 1654433"/>
              <a:gd name="connsiteX158" fmla="*/ 395355 w 2499750"/>
              <a:gd name="connsiteY158" fmla="*/ 1654434 h 1654433"/>
              <a:gd name="connsiteX159" fmla="*/ 397858 w 2499750"/>
              <a:gd name="connsiteY159" fmla="*/ 1654434 h 1654433"/>
              <a:gd name="connsiteX160" fmla="*/ 400360 w 2499750"/>
              <a:gd name="connsiteY160" fmla="*/ 1654434 h 1654433"/>
              <a:gd name="connsiteX161" fmla="*/ 402863 w 2499750"/>
              <a:gd name="connsiteY161" fmla="*/ 1654434 h 1654433"/>
              <a:gd name="connsiteX162" fmla="*/ 405364 w 2499750"/>
              <a:gd name="connsiteY162" fmla="*/ 1654434 h 1654433"/>
              <a:gd name="connsiteX163" fmla="*/ 407867 w 2499750"/>
              <a:gd name="connsiteY163" fmla="*/ 1654434 h 1654433"/>
              <a:gd name="connsiteX164" fmla="*/ 410369 w 2499750"/>
              <a:gd name="connsiteY164" fmla="*/ 1654434 h 1654433"/>
              <a:gd name="connsiteX165" fmla="*/ 412871 w 2499750"/>
              <a:gd name="connsiteY165" fmla="*/ 1654434 h 1654433"/>
              <a:gd name="connsiteX166" fmla="*/ 415374 w 2499750"/>
              <a:gd name="connsiteY166" fmla="*/ 1654434 h 1654433"/>
              <a:gd name="connsiteX167" fmla="*/ 417875 w 2499750"/>
              <a:gd name="connsiteY167" fmla="*/ 1654434 h 1654433"/>
              <a:gd name="connsiteX168" fmla="*/ 420378 w 2499750"/>
              <a:gd name="connsiteY168" fmla="*/ 1654434 h 1654433"/>
              <a:gd name="connsiteX169" fmla="*/ 422880 w 2499750"/>
              <a:gd name="connsiteY169" fmla="*/ 1654434 h 1654433"/>
              <a:gd name="connsiteX170" fmla="*/ 425383 w 2499750"/>
              <a:gd name="connsiteY170" fmla="*/ 1654434 h 1654433"/>
              <a:gd name="connsiteX171" fmla="*/ 427885 w 2499750"/>
              <a:gd name="connsiteY171" fmla="*/ 1654434 h 1654433"/>
              <a:gd name="connsiteX172" fmla="*/ 430388 w 2499750"/>
              <a:gd name="connsiteY172" fmla="*/ 1654434 h 1654433"/>
              <a:gd name="connsiteX173" fmla="*/ 432889 w 2499750"/>
              <a:gd name="connsiteY173" fmla="*/ 1654434 h 1654433"/>
              <a:gd name="connsiteX174" fmla="*/ 435391 w 2499750"/>
              <a:gd name="connsiteY174" fmla="*/ 1654434 h 1654433"/>
              <a:gd name="connsiteX175" fmla="*/ 437894 w 2499750"/>
              <a:gd name="connsiteY175" fmla="*/ 1654434 h 1654433"/>
              <a:gd name="connsiteX176" fmla="*/ 440396 w 2499750"/>
              <a:gd name="connsiteY176" fmla="*/ 1654434 h 1654433"/>
              <a:gd name="connsiteX177" fmla="*/ 442899 w 2499750"/>
              <a:gd name="connsiteY177" fmla="*/ 1654434 h 1654433"/>
              <a:gd name="connsiteX178" fmla="*/ 445400 w 2499750"/>
              <a:gd name="connsiteY178" fmla="*/ 1654434 h 1654433"/>
              <a:gd name="connsiteX179" fmla="*/ 447903 w 2499750"/>
              <a:gd name="connsiteY179" fmla="*/ 1654434 h 1654433"/>
              <a:gd name="connsiteX180" fmla="*/ 450405 w 2499750"/>
              <a:gd name="connsiteY180" fmla="*/ 1654434 h 1654433"/>
              <a:gd name="connsiteX181" fmla="*/ 452907 w 2499750"/>
              <a:gd name="connsiteY181" fmla="*/ 1654434 h 1654433"/>
              <a:gd name="connsiteX182" fmla="*/ 455410 w 2499750"/>
              <a:gd name="connsiteY182" fmla="*/ 1654434 h 1654433"/>
              <a:gd name="connsiteX183" fmla="*/ 457911 w 2499750"/>
              <a:gd name="connsiteY183" fmla="*/ 1654434 h 1654433"/>
              <a:gd name="connsiteX184" fmla="*/ 460414 w 2499750"/>
              <a:gd name="connsiteY184" fmla="*/ 1654434 h 1654433"/>
              <a:gd name="connsiteX185" fmla="*/ 462916 w 2499750"/>
              <a:gd name="connsiteY185" fmla="*/ 1654434 h 1654433"/>
              <a:gd name="connsiteX186" fmla="*/ 465419 w 2499750"/>
              <a:gd name="connsiteY186" fmla="*/ 1654434 h 1654433"/>
              <a:gd name="connsiteX187" fmla="*/ 467921 w 2499750"/>
              <a:gd name="connsiteY187" fmla="*/ 1654434 h 1654433"/>
              <a:gd name="connsiteX188" fmla="*/ 470424 w 2499750"/>
              <a:gd name="connsiteY188" fmla="*/ 1654434 h 1654433"/>
              <a:gd name="connsiteX189" fmla="*/ 472925 w 2499750"/>
              <a:gd name="connsiteY189" fmla="*/ 1654434 h 1654433"/>
              <a:gd name="connsiteX190" fmla="*/ 475427 w 2499750"/>
              <a:gd name="connsiteY190" fmla="*/ 1654434 h 1654433"/>
              <a:gd name="connsiteX191" fmla="*/ 477930 w 2499750"/>
              <a:gd name="connsiteY191" fmla="*/ 1654434 h 1654433"/>
              <a:gd name="connsiteX192" fmla="*/ 480432 w 2499750"/>
              <a:gd name="connsiteY192" fmla="*/ 1654434 h 1654433"/>
              <a:gd name="connsiteX193" fmla="*/ 482935 w 2499750"/>
              <a:gd name="connsiteY193" fmla="*/ 1654434 h 1654433"/>
              <a:gd name="connsiteX194" fmla="*/ 485436 w 2499750"/>
              <a:gd name="connsiteY194" fmla="*/ 1654434 h 1654433"/>
              <a:gd name="connsiteX195" fmla="*/ 487939 w 2499750"/>
              <a:gd name="connsiteY195" fmla="*/ 1654434 h 1654433"/>
              <a:gd name="connsiteX196" fmla="*/ 490441 w 2499750"/>
              <a:gd name="connsiteY196" fmla="*/ 1654434 h 1654433"/>
              <a:gd name="connsiteX197" fmla="*/ 492943 w 2499750"/>
              <a:gd name="connsiteY197" fmla="*/ 1654434 h 1654433"/>
              <a:gd name="connsiteX198" fmla="*/ 495446 w 2499750"/>
              <a:gd name="connsiteY198" fmla="*/ 1654434 h 1654433"/>
              <a:gd name="connsiteX199" fmla="*/ 497947 w 2499750"/>
              <a:gd name="connsiteY199" fmla="*/ 1654434 h 1654433"/>
              <a:gd name="connsiteX200" fmla="*/ 500450 w 2499750"/>
              <a:gd name="connsiteY200" fmla="*/ 1654434 h 1654433"/>
              <a:gd name="connsiteX201" fmla="*/ 502952 w 2499750"/>
              <a:gd name="connsiteY201" fmla="*/ 1654434 h 1654433"/>
              <a:gd name="connsiteX202" fmla="*/ 505455 w 2499750"/>
              <a:gd name="connsiteY202" fmla="*/ 1654434 h 1654433"/>
              <a:gd name="connsiteX203" fmla="*/ 507957 w 2499750"/>
              <a:gd name="connsiteY203" fmla="*/ 1654434 h 1654433"/>
              <a:gd name="connsiteX204" fmla="*/ 510458 w 2499750"/>
              <a:gd name="connsiteY204" fmla="*/ 1654434 h 1654433"/>
              <a:gd name="connsiteX205" fmla="*/ 512961 w 2499750"/>
              <a:gd name="connsiteY205" fmla="*/ 1654434 h 1654433"/>
              <a:gd name="connsiteX206" fmla="*/ 515463 w 2499750"/>
              <a:gd name="connsiteY206" fmla="*/ 1654434 h 1654433"/>
              <a:gd name="connsiteX207" fmla="*/ 517966 w 2499750"/>
              <a:gd name="connsiteY207" fmla="*/ 1654434 h 1654433"/>
              <a:gd name="connsiteX208" fmla="*/ 520468 w 2499750"/>
              <a:gd name="connsiteY208" fmla="*/ 1654434 h 1654433"/>
              <a:gd name="connsiteX209" fmla="*/ 522971 w 2499750"/>
              <a:gd name="connsiteY209" fmla="*/ 1654434 h 1654433"/>
              <a:gd name="connsiteX210" fmla="*/ 525473 w 2499750"/>
              <a:gd name="connsiteY210" fmla="*/ 1654434 h 1654433"/>
              <a:gd name="connsiteX211" fmla="*/ 527976 w 2499750"/>
              <a:gd name="connsiteY211" fmla="*/ 1654434 h 1654433"/>
              <a:gd name="connsiteX212" fmla="*/ 530477 w 2499750"/>
              <a:gd name="connsiteY212" fmla="*/ 1654434 h 1654433"/>
              <a:gd name="connsiteX213" fmla="*/ 532979 w 2499750"/>
              <a:gd name="connsiteY213" fmla="*/ 1654434 h 1654433"/>
              <a:gd name="connsiteX214" fmla="*/ 535482 w 2499750"/>
              <a:gd name="connsiteY214" fmla="*/ 1654434 h 1654433"/>
              <a:gd name="connsiteX215" fmla="*/ 537984 w 2499750"/>
              <a:gd name="connsiteY215" fmla="*/ 1654434 h 1654433"/>
              <a:gd name="connsiteX216" fmla="*/ 540487 w 2499750"/>
              <a:gd name="connsiteY216" fmla="*/ 1654434 h 1654433"/>
              <a:gd name="connsiteX217" fmla="*/ 542988 w 2499750"/>
              <a:gd name="connsiteY217" fmla="*/ 1654434 h 1654433"/>
              <a:gd name="connsiteX218" fmla="*/ 545491 w 2499750"/>
              <a:gd name="connsiteY218" fmla="*/ 1654434 h 1654433"/>
              <a:gd name="connsiteX219" fmla="*/ 547993 w 2499750"/>
              <a:gd name="connsiteY219" fmla="*/ 1654434 h 1654433"/>
              <a:gd name="connsiteX220" fmla="*/ 550495 w 2499750"/>
              <a:gd name="connsiteY220" fmla="*/ 1654434 h 1654433"/>
              <a:gd name="connsiteX221" fmla="*/ 552998 w 2499750"/>
              <a:gd name="connsiteY221" fmla="*/ 1654434 h 1654433"/>
              <a:gd name="connsiteX222" fmla="*/ 555499 w 2499750"/>
              <a:gd name="connsiteY222" fmla="*/ 1654434 h 1654433"/>
              <a:gd name="connsiteX223" fmla="*/ 558002 w 2499750"/>
              <a:gd name="connsiteY223" fmla="*/ 1654434 h 1654433"/>
              <a:gd name="connsiteX224" fmla="*/ 560504 w 2499750"/>
              <a:gd name="connsiteY224" fmla="*/ 1654434 h 1654433"/>
              <a:gd name="connsiteX225" fmla="*/ 563007 w 2499750"/>
              <a:gd name="connsiteY225" fmla="*/ 1654434 h 1654433"/>
              <a:gd name="connsiteX226" fmla="*/ 565509 w 2499750"/>
              <a:gd name="connsiteY226" fmla="*/ 1654434 h 1654433"/>
              <a:gd name="connsiteX227" fmla="*/ 568010 w 2499750"/>
              <a:gd name="connsiteY227" fmla="*/ 1654434 h 1654433"/>
              <a:gd name="connsiteX228" fmla="*/ 570513 w 2499750"/>
              <a:gd name="connsiteY228" fmla="*/ 1654434 h 1654433"/>
              <a:gd name="connsiteX229" fmla="*/ 573015 w 2499750"/>
              <a:gd name="connsiteY229" fmla="*/ 1654434 h 1654433"/>
              <a:gd name="connsiteX230" fmla="*/ 575518 w 2499750"/>
              <a:gd name="connsiteY230" fmla="*/ 1654434 h 1654433"/>
              <a:gd name="connsiteX231" fmla="*/ 578020 w 2499750"/>
              <a:gd name="connsiteY231" fmla="*/ 1654434 h 1654433"/>
              <a:gd name="connsiteX232" fmla="*/ 580523 w 2499750"/>
              <a:gd name="connsiteY232" fmla="*/ 1654434 h 1654433"/>
              <a:gd name="connsiteX233" fmla="*/ 583024 w 2499750"/>
              <a:gd name="connsiteY233" fmla="*/ 1654434 h 1654433"/>
              <a:gd name="connsiteX234" fmla="*/ 585527 w 2499750"/>
              <a:gd name="connsiteY234" fmla="*/ 1654434 h 1654433"/>
              <a:gd name="connsiteX235" fmla="*/ 588029 w 2499750"/>
              <a:gd name="connsiteY235" fmla="*/ 1654434 h 1654433"/>
              <a:gd name="connsiteX236" fmla="*/ 590531 w 2499750"/>
              <a:gd name="connsiteY236" fmla="*/ 1654434 h 1654433"/>
              <a:gd name="connsiteX237" fmla="*/ 593034 w 2499750"/>
              <a:gd name="connsiteY237" fmla="*/ 1654434 h 1654433"/>
              <a:gd name="connsiteX238" fmla="*/ 595535 w 2499750"/>
              <a:gd name="connsiteY238" fmla="*/ 1654434 h 1654433"/>
              <a:gd name="connsiteX239" fmla="*/ 598038 w 2499750"/>
              <a:gd name="connsiteY239" fmla="*/ 1654434 h 1654433"/>
              <a:gd name="connsiteX240" fmla="*/ 600540 w 2499750"/>
              <a:gd name="connsiteY240" fmla="*/ 1654434 h 1654433"/>
              <a:gd name="connsiteX241" fmla="*/ 603043 w 2499750"/>
              <a:gd name="connsiteY241" fmla="*/ 1654434 h 1654433"/>
              <a:gd name="connsiteX242" fmla="*/ 605545 w 2499750"/>
              <a:gd name="connsiteY242" fmla="*/ 1654434 h 1654433"/>
              <a:gd name="connsiteX243" fmla="*/ 608046 w 2499750"/>
              <a:gd name="connsiteY243" fmla="*/ 1654434 h 1654433"/>
              <a:gd name="connsiteX244" fmla="*/ 610549 w 2499750"/>
              <a:gd name="connsiteY244" fmla="*/ 1654434 h 1654433"/>
              <a:gd name="connsiteX245" fmla="*/ 613051 w 2499750"/>
              <a:gd name="connsiteY245" fmla="*/ 1654434 h 1654433"/>
              <a:gd name="connsiteX246" fmla="*/ 615554 w 2499750"/>
              <a:gd name="connsiteY246" fmla="*/ 1654434 h 1654433"/>
              <a:gd name="connsiteX247" fmla="*/ 618056 w 2499750"/>
              <a:gd name="connsiteY247" fmla="*/ 1654434 h 1654433"/>
              <a:gd name="connsiteX248" fmla="*/ 620559 w 2499750"/>
              <a:gd name="connsiteY248" fmla="*/ 1654434 h 1654433"/>
              <a:gd name="connsiteX249" fmla="*/ 623060 w 2499750"/>
              <a:gd name="connsiteY249" fmla="*/ 1654434 h 1654433"/>
              <a:gd name="connsiteX250" fmla="*/ 625563 w 2499750"/>
              <a:gd name="connsiteY250" fmla="*/ 1654434 h 1654433"/>
              <a:gd name="connsiteX251" fmla="*/ 628065 w 2499750"/>
              <a:gd name="connsiteY251" fmla="*/ 1654434 h 1654433"/>
              <a:gd name="connsiteX252" fmla="*/ 630567 w 2499750"/>
              <a:gd name="connsiteY252" fmla="*/ 1654434 h 1654433"/>
              <a:gd name="connsiteX253" fmla="*/ 633070 w 2499750"/>
              <a:gd name="connsiteY253" fmla="*/ 1654434 h 1654433"/>
              <a:gd name="connsiteX254" fmla="*/ 635571 w 2499750"/>
              <a:gd name="connsiteY254" fmla="*/ 1654434 h 1654433"/>
              <a:gd name="connsiteX255" fmla="*/ 638074 w 2499750"/>
              <a:gd name="connsiteY255" fmla="*/ 1654434 h 1654433"/>
              <a:gd name="connsiteX256" fmla="*/ 640576 w 2499750"/>
              <a:gd name="connsiteY256" fmla="*/ 1654434 h 1654433"/>
              <a:gd name="connsiteX257" fmla="*/ 643079 w 2499750"/>
              <a:gd name="connsiteY257" fmla="*/ 1654434 h 1654433"/>
              <a:gd name="connsiteX258" fmla="*/ 645581 w 2499750"/>
              <a:gd name="connsiteY258" fmla="*/ 1654434 h 1654433"/>
              <a:gd name="connsiteX259" fmla="*/ 648083 w 2499750"/>
              <a:gd name="connsiteY259" fmla="*/ 1654434 h 1654433"/>
              <a:gd name="connsiteX260" fmla="*/ 650585 w 2499750"/>
              <a:gd name="connsiteY260" fmla="*/ 1654434 h 1654433"/>
              <a:gd name="connsiteX261" fmla="*/ 653087 w 2499750"/>
              <a:gd name="connsiteY261" fmla="*/ 1654434 h 1654433"/>
              <a:gd name="connsiteX262" fmla="*/ 655590 w 2499750"/>
              <a:gd name="connsiteY262" fmla="*/ 1654434 h 1654433"/>
              <a:gd name="connsiteX263" fmla="*/ 658092 w 2499750"/>
              <a:gd name="connsiteY263" fmla="*/ 1654434 h 1654433"/>
              <a:gd name="connsiteX264" fmla="*/ 660595 w 2499750"/>
              <a:gd name="connsiteY264" fmla="*/ 1654434 h 1654433"/>
              <a:gd name="connsiteX265" fmla="*/ 663097 w 2499750"/>
              <a:gd name="connsiteY265" fmla="*/ 1654434 h 1654433"/>
              <a:gd name="connsiteX266" fmla="*/ 665598 w 2499750"/>
              <a:gd name="connsiteY266" fmla="*/ 1654434 h 1654433"/>
              <a:gd name="connsiteX267" fmla="*/ 668101 w 2499750"/>
              <a:gd name="connsiteY267" fmla="*/ 1654434 h 1654433"/>
              <a:gd name="connsiteX268" fmla="*/ 670603 w 2499750"/>
              <a:gd name="connsiteY268" fmla="*/ 1654434 h 1654433"/>
              <a:gd name="connsiteX269" fmla="*/ 673106 w 2499750"/>
              <a:gd name="connsiteY269" fmla="*/ 1654434 h 1654433"/>
              <a:gd name="connsiteX270" fmla="*/ 675608 w 2499750"/>
              <a:gd name="connsiteY270" fmla="*/ 1654434 h 1654433"/>
              <a:gd name="connsiteX271" fmla="*/ 678111 w 2499750"/>
              <a:gd name="connsiteY271" fmla="*/ 1654434 h 1654433"/>
              <a:gd name="connsiteX272" fmla="*/ 680612 w 2499750"/>
              <a:gd name="connsiteY272" fmla="*/ 1654434 h 1654433"/>
              <a:gd name="connsiteX273" fmla="*/ 683115 w 2499750"/>
              <a:gd name="connsiteY273" fmla="*/ 1654434 h 1654433"/>
              <a:gd name="connsiteX274" fmla="*/ 685617 w 2499750"/>
              <a:gd name="connsiteY274" fmla="*/ 1654434 h 1654433"/>
              <a:gd name="connsiteX275" fmla="*/ 688119 w 2499750"/>
              <a:gd name="connsiteY275" fmla="*/ 1654434 h 1654433"/>
              <a:gd name="connsiteX276" fmla="*/ 690622 w 2499750"/>
              <a:gd name="connsiteY276" fmla="*/ 1654434 h 1654433"/>
              <a:gd name="connsiteX277" fmla="*/ 693123 w 2499750"/>
              <a:gd name="connsiteY277" fmla="*/ 1654434 h 1654433"/>
              <a:gd name="connsiteX278" fmla="*/ 695626 w 2499750"/>
              <a:gd name="connsiteY278" fmla="*/ 1654434 h 1654433"/>
              <a:gd name="connsiteX279" fmla="*/ 698128 w 2499750"/>
              <a:gd name="connsiteY279" fmla="*/ 1654434 h 1654433"/>
              <a:gd name="connsiteX280" fmla="*/ 700631 w 2499750"/>
              <a:gd name="connsiteY280" fmla="*/ 1654434 h 1654433"/>
              <a:gd name="connsiteX281" fmla="*/ 703133 w 2499750"/>
              <a:gd name="connsiteY281" fmla="*/ 1654434 h 1654433"/>
              <a:gd name="connsiteX282" fmla="*/ 705634 w 2499750"/>
              <a:gd name="connsiteY282" fmla="*/ 1654434 h 1654433"/>
              <a:gd name="connsiteX283" fmla="*/ 708137 w 2499750"/>
              <a:gd name="connsiteY283" fmla="*/ 1654434 h 1654433"/>
              <a:gd name="connsiteX284" fmla="*/ 710639 w 2499750"/>
              <a:gd name="connsiteY284" fmla="*/ 1654434 h 1654433"/>
              <a:gd name="connsiteX285" fmla="*/ 713142 w 2499750"/>
              <a:gd name="connsiteY285" fmla="*/ 1654434 h 1654433"/>
              <a:gd name="connsiteX286" fmla="*/ 715644 w 2499750"/>
              <a:gd name="connsiteY286" fmla="*/ 1652783 h 1654433"/>
              <a:gd name="connsiteX287" fmla="*/ 718147 w 2499750"/>
              <a:gd name="connsiteY287" fmla="*/ 1649879 h 1654433"/>
              <a:gd name="connsiteX288" fmla="*/ 720648 w 2499750"/>
              <a:gd name="connsiteY288" fmla="*/ 1646988 h 1654433"/>
              <a:gd name="connsiteX289" fmla="*/ 723151 w 2499750"/>
              <a:gd name="connsiteY289" fmla="*/ 1644083 h 1654433"/>
              <a:gd name="connsiteX290" fmla="*/ 725653 w 2499750"/>
              <a:gd name="connsiteY290" fmla="*/ 1641192 h 1654433"/>
              <a:gd name="connsiteX291" fmla="*/ 728155 w 2499750"/>
              <a:gd name="connsiteY291" fmla="*/ 1638288 h 1654433"/>
              <a:gd name="connsiteX292" fmla="*/ 730658 w 2499750"/>
              <a:gd name="connsiteY292" fmla="*/ 1635397 h 1654433"/>
              <a:gd name="connsiteX293" fmla="*/ 733159 w 2499750"/>
              <a:gd name="connsiteY293" fmla="*/ 1632493 h 1654433"/>
              <a:gd name="connsiteX294" fmla="*/ 735662 w 2499750"/>
              <a:gd name="connsiteY294" fmla="*/ 1629602 h 1654433"/>
              <a:gd name="connsiteX295" fmla="*/ 738164 w 2499750"/>
              <a:gd name="connsiteY295" fmla="*/ 1626697 h 1654433"/>
              <a:gd name="connsiteX296" fmla="*/ 740667 w 2499750"/>
              <a:gd name="connsiteY296" fmla="*/ 1623806 h 1654433"/>
              <a:gd name="connsiteX297" fmla="*/ 743169 w 2499750"/>
              <a:gd name="connsiteY297" fmla="*/ 1620902 h 1654433"/>
              <a:gd name="connsiteX298" fmla="*/ 745670 w 2499750"/>
              <a:gd name="connsiteY298" fmla="*/ 1617997 h 1654433"/>
              <a:gd name="connsiteX299" fmla="*/ 748173 w 2499750"/>
              <a:gd name="connsiteY299" fmla="*/ 1615106 h 1654433"/>
              <a:gd name="connsiteX300" fmla="*/ 750675 w 2499750"/>
              <a:gd name="connsiteY300" fmla="*/ 1612202 h 1654433"/>
              <a:gd name="connsiteX301" fmla="*/ 753178 w 2499750"/>
              <a:gd name="connsiteY301" fmla="*/ 1609311 h 1654433"/>
              <a:gd name="connsiteX302" fmla="*/ 755680 w 2499750"/>
              <a:gd name="connsiteY302" fmla="*/ 1606407 h 1654433"/>
              <a:gd name="connsiteX303" fmla="*/ 758183 w 2499750"/>
              <a:gd name="connsiteY303" fmla="*/ 1603515 h 1654433"/>
              <a:gd name="connsiteX304" fmla="*/ 760684 w 2499750"/>
              <a:gd name="connsiteY304" fmla="*/ 1600611 h 1654433"/>
              <a:gd name="connsiteX305" fmla="*/ 763186 w 2499750"/>
              <a:gd name="connsiteY305" fmla="*/ 1597720 h 1654433"/>
              <a:gd name="connsiteX306" fmla="*/ 765689 w 2499750"/>
              <a:gd name="connsiteY306" fmla="*/ 1594816 h 1654433"/>
              <a:gd name="connsiteX307" fmla="*/ 768191 w 2499750"/>
              <a:gd name="connsiteY307" fmla="*/ 1591924 h 1654433"/>
              <a:gd name="connsiteX308" fmla="*/ 770694 w 2499750"/>
              <a:gd name="connsiteY308" fmla="*/ 1589020 h 1654433"/>
              <a:gd name="connsiteX309" fmla="*/ 773195 w 2499750"/>
              <a:gd name="connsiteY309" fmla="*/ 1586129 h 1654433"/>
              <a:gd name="connsiteX310" fmla="*/ 775698 w 2499750"/>
              <a:gd name="connsiteY310" fmla="*/ 1583225 h 1654433"/>
              <a:gd name="connsiteX311" fmla="*/ 778200 w 2499750"/>
              <a:gd name="connsiteY311" fmla="*/ 1580334 h 1654433"/>
              <a:gd name="connsiteX312" fmla="*/ 780703 w 2499750"/>
              <a:gd name="connsiteY312" fmla="*/ 1577429 h 1654433"/>
              <a:gd name="connsiteX313" fmla="*/ 783205 w 2499750"/>
              <a:gd name="connsiteY313" fmla="*/ 1574525 h 1654433"/>
              <a:gd name="connsiteX314" fmla="*/ 785706 w 2499750"/>
              <a:gd name="connsiteY314" fmla="*/ 1571634 h 1654433"/>
              <a:gd name="connsiteX315" fmla="*/ 788209 w 2499750"/>
              <a:gd name="connsiteY315" fmla="*/ 1568730 h 1654433"/>
              <a:gd name="connsiteX316" fmla="*/ 790715 w 2499750"/>
              <a:gd name="connsiteY316" fmla="*/ 1565838 h 1654433"/>
              <a:gd name="connsiteX317" fmla="*/ 793210 w 2499750"/>
              <a:gd name="connsiteY317" fmla="*/ 1562934 h 1654433"/>
              <a:gd name="connsiteX318" fmla="*/ 795718 w 2499750"/>
              <a:gd name="connsiteY318" fmla="*/ 1560043 h 1654433"/>
              <a:gd name="connsiteX319" fmla="*/ 798213 w 2499750"/>
              <a:gd name="connsiteY319" fmla="*/ 1557139 h 1654433"/>
              <a:gd name="connsiteX320" fmla="*/ 800722 w 2499750"/>
              <a:gd name="connsiteY320" fmla="*/ 1554248 h 1654433"/>
              <a:gd name="connsiteX321" fmla="*/ 803217 w 2499750"/>
              <a:gd name="connsiteY321" fmla="*/ 1551343 h 1654433"/>
              <a:gd name="connsiteX322" fmla="*/ 805725 w 2499750"/>
              <a:gd name="connsiteY322" fmla="*/ 1548452 h 1654433"/>
              <a:gd name="connsiteX323" fmla="*/ 808233 w 2499750"/>
              <a:gd name="connsiteY323" fmla="*/ 1545548 h 1654433"/>
              <a:gd name="connsiteX324" fmla="*/ 810729 w 2499750"/>
              <a:gd name="connsiteY324" fmla="*/ 1542657 h 1654433"/>
              <a:gd name="connsiteX325" fmla="*/ 813237 w 2499750"/>
              <a:gd name="connsiteY325" fmla="*/ 1539752 h 1654433"/>
              <a:gd name="connsiteX326" fmla="*/ 815732 w 2499750"/>
              <a:gd name="connsiteY326" fmla="*/ 1536861 h 1654433"/>
              <a:gd name="connsiteX327" fmla="*/ 818240 w 2499750"/>
              <a:gd name="connsiteY327" fmla="*/ 1533957 h 1654433"/>
              <a:gd name="connsiteX328" fmla="*/ 820735 w 2499750"/>
              <a:gd name="connsiteY328" fmla="*/ 1531053 h 1654433"/>
              <a:gd name="connsiteX329" fmla="*/ 823244 w 2499750"/>
              <a:gd name="connsiteY329" fmla="*/ 1528161 h 1654433"/>
              <a:gd name="connsiteX330" fmla="*/ 825739 w 2499750"/>
              <a:gd name="connsiteY330" fmla="*/ 1525257 h 1654433"/>
              <a:gd name="connsiteX331" fmla="*/ 828247 w 2499750"/>
              <a:gd name="connsiteY331" fmla="*/ 1522366 h 1654433"/>
              <a:gd name="connsiteX332" fmla="*/ 830742 w 2499750"/>
              <a:gd name="connsiteY332" fmla="*/ 1519462 h 1654433"/>
              <a:gd name="connsiteX333" fmla="*/ 833250 w 2499750"/>
              <a:gd name="connsiteY333" fmla="*/ 1516571 h 1654433"/>
              <a:gd name="connsiteX334" fmla="*/ 835758 w 2499750"/>
              <a:gd name="connsiteY334" fmla="*/ 1513666 h 1654433"/>
              <a:gd name="connsiteX335" fmla="*/ 838254 w 2499750"/>
              <a:gd name="connsiteY335" fmla="*/ 1510775 h 1654433"/>
              <a:gd name="connsiteX336" fmla="*/ 840762 w 2499750"/>
              <a:gd name="connsiteY336" fmla="*/ 1507871 h 1654433"/>
              <a:gd name="connsiteX337" fmla="*/ 843257 w 2499750"/>
              <a:gd name="connsiteY337" fmla="*/ 1504980 h 1654433"/>
              <a:gd name="connsiteX338" fmla="*/ 845765 w 2499750"/>
              <a:gd name="connsiteY338" fmla="*/ 1502075 h 1654433"/>
              <a:gd name="connsiteX339" fmla="*/ 848260 w 2499750"/>
              <a:gd name="connsiteY339" fmla="*/ 1499184 h 1654433"/>
              <a:gd name="connsiteX340" fmla="*/ 850769 w 2499750"/>
              <a:gd name="connsiteY340" fmla="*/ 1496280 h 1654433"/>
              <a:gd name="connsiteX341" fmla="*/ 853264 w 2499750"/>
              <a:gd name="connsiteY341" fmla="*/ 1493389 h 1654433"/>
              <a:gd name="connsiteX342" fmla="*/ 855772 w 2499750"/>
              <a:gd name="connsiteY342" fmla="*/ 1490484 h 1654433"/>
              <a:gd name="connsiteX343" fmla="*/ 858267 w 2499750"/>
              <a:gd name="connsiteY343" fmla="*/ 1487580 h 1654433"/>
              <a:gd name="connsiteX344" fmla="*/ 860775 w 2499750"/>
              <a:gd name="connsiteY344" fmla="*/ 1484689 h 1654433"/>
              <a:gd name="connsiteX345" fmla="*/ 863270 w 2499750"/>
              <a:gd name="connsiteY345" fmla="*/ 1481785 h 1654433"/>
              <a:gd name="connsiteX346" fmla="*/ 865779 w 2499750"/>
              <a:gd name="connsiteY346" fmla="*/ 1478894 h 1654433"/>
              <a:gd name="connsiteX347" fmla="*/ 868287 w 2499750"/>
              <a:gd name="connsiteY347" fmla="*/ 1475989 h 1654433"/>
              <a:gd name="connsiteX348" fmla="*/ 870782 w 2499750"/>
              <a:gd name="connsiteY348" fmla="*/ 1473098 h 1654433"/>
              <a:gd name="connsiteX349" fmla="*/ 873290 w 2499750"/>
              <a:gd name="connsiteY349" fmla="*/ 1470194 h 1654433"/>
              <a:gd name="connsiteX350" fmla="*/ 875785 w 2499750"/>
              <a:gd name="connsiteY350" fmla="*/ 1467303 h 1654433"/>
              <a:gd name="connsiteX351" fmla="*/ 878294 w 2499750"/>
              <a:gd name="connsiteY351" fmla="*/ 1464398 h 1654433"/>
              <a:gd name="connsiteX352" fmla="*/ 880789 w 2499750"/>
              <a:gd name="connsiteY352" fmla="*/ 1461507 h 1654433"/>
              <a:gd name="connsiteX353" fmla="*/ 883297 w 2499750"/>
              <a:gd name="connsiteY353" fmla="*/ 1458603 h 1654433"/>
              <a:gd name="connsiteX354" fmla="*/ 885792 w 2499750"/>
              <a:gd name="connsiteY354" fmla="*/ 1455712 h 1654433"/>
              <a:gd name="connsiteX355" fmla="*/ 888300 w 2499750"/>
              <a:gd name="connsiteY355" fmla="*/ 1452807 h 1654433"/>
              <a:gd name="connsiteX356" fmla="*/ 890795 w 2499750"/>
              <a:gd name="connsiteY356" fmla="*/ 1449916 h 1654433"/>
              <a:gd name="connsiteX357" fmla="*/ 893304 w 2499750"/>
              <a:gd name="connsiteY357" fmla="*/ 1447012 h 1654433"/>
              <a:gd name="connsiteX358" fmla="*/ 895812 w 2499750"/>
              <a:gd name="connsiteY358" fmla="*/ 1444108 h 1654433"/>
              <a:gd name="connsiteX359" fmla="*/ 898307 w 2499750"/>
              <a:gd name="connsiteY359" fmla="*/ 1441217 h 1654433"/>
              <a:gd name="connsiteX360" fmla="*/ 900815 w 2499750"/>
              <a:gd name="connsiteY360" fmla="*/ 1438312 h 1654433"/>
              <a:gd name="connsiteX361" fmla="*/ 903310 w 2499750"/>
              <a:gd name="connsiteY361" fmla="*/ 1435421 h 1654433"/>
              <a:gd name="connsiteX362" fmla="*/ 905819 w 2499750"/>
              <a:gd name="connsiteY362" fmla="*/ 1432517 h 1654433"/>
              <a:gd name="connsiteX363" fmla="*/ 908314 w 2499750"/>
              <a:gd name="connsiteY363" fmla="*/ 1429626 h 1654433"/>
              <a:gd name="connsiteX364" fmla="*/ 910822 w 2499750"/>
              <a:gd name="connsiteY364" fmla="*/ 1426721 h 1654433"/>
              <a:gd name="connsiteX365" fmla="*/ 913317 w 2499750"/>
              <a:gd name="connsiteY365" fmla="*/ 1423830 h 1654433"/>
              <a:gd name="connsiteX366" fmla="*/ 915825 w 2499750"/>
              <a:gd name="connsiteY366" fmla="*/ 1420926 h 1654433"/>
              <a:gd name="connsiteX367" fmla="*/ 918320 w 2499750"/>
              <a:gd name="connsiteY367" fmla="*/ 1418035 h 1654433"/>
              <a:gd name="connsiteX368" fmla="*/ 920829 w 2499750"/>
              <a:gd name="connsiteY368" fmla="*/ 1415131 h 1654433"/>
              <a:gd name="connsiteX369" fmla="*/ 923337 w 2499750"/>
              <a:gd name="connsiteY369" fmla="*/ 1412239 h 1654433"/>
              <a:gd name="connsiteX370" fmla="*/ 925832 w 2499750"/>
              <a:gd name="connsiteY370" fmla="*/ 1409335 h 1654433"/>
              <a:gd name="connsiteX371" fmla="*/ 928340 w 2499750"/>
              <a:gd name="connsiteY371" fmla="*/ 1406444 h 1654433"/>
              <a:gd name="connsiteX372" fmla="*/ 930835 w 2499750"/>
              <a:gd name="connsiteY372" fmla="*/ 1403540 h 1654433"/>
              <a:gd name="connsiteX373" fmla="*/ 933344 w 2499750"/>
              <a:gd name="connsiteY373" fmla="*/ 1400635 h 1654433"/>
              <a:gd name="connsiteX374" fmla="*/ 935839 w 2499750"/>
              <a:gd name="connsiteY374" fmla="*/ 1397744 h 1654433"/>
              <a:gd name="connsiteX375" fmla="*/ 938347 w 2499750"/>
              <a:gd name="connsiteY375" fmla="*/ 1394840 h 1654433"/>
              <a:gd name="connsiteX376" fmla="*/ 940842 w 2499750"/>
              <a:gd name="connsiteY376" fmla="*/ 1391949 h 1654433"/>
              <a:gd name="connsiteX377" fmla="*/ 943350 w 2499750"/>
              <a:gd name="connsiteY377" fmla="*/ 1389044 h 1654433"/>
              <a:gd name="connsiteX378" fmla="*/ 945846 w 2499750"/>
              <a:gd name="connsiteY378" fmla="*/ 1386153 h 1654433"/>
              <a:gd name="connsiteX379" fmla="*/ 948354 w 2499750"/>
              <a:gd name="connsiteY379" fmla="*/ 1383249 h 1654433"/>
              <a:gd name="connsiteX380" fmla="*/ 950862 w 2499750"/>
              <a:gd name="connsiteY380" fmla="*/ 1380358 h 1654433"/>
              <a:gd name="connsiteX381" fmla="*/ 953357 w 2499750"/>
              <a:gd name="connsiteY381" fmla="*/ 1377453 h 1654433"/>
              <a:gd name="connsiteX382" fmla="*/ 955865 w 2499750"/>
              <a:gd name="connsiteY382" fmla="*/ 1374562 h 1654433"/>
              <a:gd name="connsiteX383" fmla="*/ 958360 w 2499750"/>
              <a:gd name="connsiteY383" fmla="*/ 1371658 h 1654433"/>
              <a:gd name="connsiteX384" fmla="*/ 960869 w 2499750"/>
              <a:gd name="connsiteY384" fmla="*/ 1368767 h 1654433"/>
              <a:gd name="connsiteX385" fmla="*/ 963364 w 2499750"/>
              <a:gd name="connsiteY385" fmla="*/ 1365863 h 1654433"/>
              <a:gd name="connsiteX386" fmla="*/ 965872 w 2499750"/>
              <a:gd name="connsiteY386" fmla="*/ 1362971 h 1654433"/>
              <a:gd name="connsiteX387" fmla="*/ 968367 w 2499750"/>
              <a:gd name="connsiteY387" fmla="*/ 1360067 h 1654433"/>
              <a:gd name="connsiteX388" fmla="*/ 970875 w 2499750"/>
              <a:gd name="connsiteY388" fmla="*/ 1357163 h 1654433"/>
              <a:gd name="connsiteX389" fmla="*/ 973371 w 2499750"/>
              <a:gd name="connsiteY389" fmla="*/ 1354272 h 1654433"/>
              <a:gd name="connsiteX390" fmla="*/ 975879 w 2499750"/>
              <a:gd name="connsiteY390" fmla="*/ 1351367 h 1654433"/>
              <a:gd name="connsiteX391" fmla="*/ 978374 w 2499750"/>
              <a:gd name="connsiteY391" fmla="*/ 1348476 h 1654433"/>
              <a:gd name="connsiteX392" fmla="*/ 980882 w 2499750"/>
              <a:gd name="connsiteY392" fmla="*/ 1345572 h 1654433"/>
              <a:gd name="connsiteX393" fmla="*/ 983390 w 2499750"/>
              <a:gd name="connsiteY393" fmla="*/ 1342681 h 1654433"/>
              <a:gd name="connsiteX394" fmla="*/ 985886 w 2499750"/>
              <a:gd name="connsiteY394" fmla="*/ 1339776 h 1654433"/>
              <a:gd name="connsiteX395" fmla="*/ 988394 w 2499750"/>
              <a:gd name="connsiteY395" fmla="*/ 1336885 h 1654433"/>
              <a:gd name="connsiteX396" fmla="*/ 990889 w 2499750"/>
              <a:gd name="connsiteY396" fmla="*/ 1333981 h 1654433"/>
              <a:gd name="connsiteX397" fmla="*/ 993397 w 2499750"/>
              <a:gd name="connsiteY397" fmla="*/ 1331090 h 1654433"/>
              <a:gd name="connsiteX398" fmla="*/ 995892 w 2499750"/>
              <a:gd name="connsiteY398" fmla="*/ 1328186 h 1654433"/>
              <a:gd name="connsiteX399" fmla="*/ 998400 w 2499750"/>
              <a:gd name="connsiteY399" fmla="*/ 1325294 h 1654433"/>
              <a:gd name="connsiteX400" fmla="*/ 1000896 w 2499750"/>
              <a:gd name="connsiteY400" fmla="*/ 1322390 h 1654433"/>
              <a:gd name="connsiteX401" fmla="*/ 1003404 w 2499750"/>
              <a:gd name="connsiteY401" fmla="*/ 1319499 h 1654433"/>
              <a:gd name="connsiteX402" fmla="*/ 1005899 w 2499750"/>
              <a:gd name="connsiteY402" fmla="*/ 1316595 h 1654433"/>
              <a:gd name="connsiteX403" fmla="*/ 1008407 w 2499750"/>
              <a:gd name="connsiteY403" fmla="*/ 1313690 h 1654433"/>
              <a:gd name="connsiteX404" fmla="*/ 1010916 w 2499750"/>
              <a:gd name="connsiteY404" fmla="*/ 1310799 h 1654433"/>
              <a:gd name="connsiteX405" fmla="*/ 1013411 w 2499750"/>
              <a:gd name="connsiteY405" fmla="*/ 1307895 h 1654433"/>
              <a:gd name="connsiteX406" fmla="*/ 1015919 w 2499750"/>
              <a:gd name="connsiteY406" fmla="*/ 1305004 h 1654433"/>
              <a:gd name="connsiteX407" fmla="*/ 1018414 w 2499750"/>
              <a:gd name="connsiteY407" fmla="*/ 1302100 h 1654433"/>
              <a:gd name="connsiteX408" fmla="*/ 1020922 w 2499750"/>
              <a:gd name="connsiteY408" fmla="*/ 1299208 h 1654433"/>
              <a:gd name="connsiteX409" fmla="*/ 1023417 w 2499750"/>
              <a:gd name="connsiteY409" fmla="*/ 1296304 h 1654433"/>
              <a:gd name="connsiteX410" fmla="*/ 1025926 w 2499750"/>
              <a:gd name="connsiteY410" fmla="*/ 1293413 h 1654433"/>
              <a:gd name="connsiteX411" fmla="*/ 1028421 w 2499750"/>
              <a:gd name="connsiteY411" fmla="*/ 1290509 h 1654433"/>
              <a:gd name="connsiteX412" fmla="*/ 1030929 w 2499750"/>
              <a:gd name="connsiteY412" fmla="*/ 1287617 h 1654433"/>
              <a:gd name="connsiteX413" fmla="*/ 1033424 w 2499750"/>
              <a:gd name="connsiteY413" fmla="*/ 1284713 h 1654433"/>
              <a:gd name="connsiteX414" fmla="*/ 1035932 w 2499750"/>
              <a:gd name="connsiteY414" fmla="*/ 1281822 h 1654433"/>
              <a:gd name="connsiteX415" fmla="*/ 1038441 w 2499750"/>
              <a:gd name="connsiteY415" fmla="*/ 1278918 h 1654433"/>
              <a:gd name="connsiteX416" fmla="*/ 1040936 w 2499750"/>
              <a:gd name="connsiteY416" fmla="*/ 1276027 h 1654433"/>
              <a:gd name="connsiteX417" fmla="*/ 1043444 w 2499750"/>
              <a:gd name="connsiteY417" fmla="*/ 1273122 h 1654433"/>
              <a:gd name="connsiteX418" fmla="*/ 1045939 w 2499750"/>
              <a:gd name="connsiteY418" fmla="*/ 1270218 h 1654433"/>
              <a:gd name="connsiteX419" fmla="*/ 1048447 w 2499750"/>
              <a:gd name="connsiteY419" fmla="*/ 1267327 h 1654433"/>
              <a:gd name="connsiteX420" fmla="*/ 1050942 w 2499750"/>
              <a:gd name="connsiteY420" fmla="*/ 1264422 h 1654433"/>
              <a:gd name="connsiteX421" fmla="*/ 1053451 w 2499750"/>
              <a:gd name="connsiteY421" fmla="*/ 1261531 h 1654433"/>
              <a:gd name="connsiteX422" fmla="*/ 1055946 w 2499750"/>
              <a:gd name="connsiteY422" fmla="*/ 1258627 h 1654433"/>
              <a:gd name="connsiteX423" fmla="*/ 1058454 w 2499750"/>
              <a:gd name="connsiteY423" fmla="*/ 1255736 h 1654433"/>
              <a:gd name="connsiteX424" fmla="*/ 1060949 w 2499750"/>
              <a:gd name="connsiteY424" fmla="*/ 1252832 h 1654433"/>
              <a:gd name="connsiteX425" fmla="*/ 1063457 w 2499750"/>
              <a:gd name="connsiteY425" fmla="*/ 1249941 h 1654433"/>
              <a:gd name="connsiteX426" fmla="*/ 1065966 w 2499750"/>
              <a:gd name="connsiteY426" fmla="*/ 1247036 h 1654433"/>
              <a:gd name="connsiteX427" fmla="*/ 1068461 w 2499750"/>
              <a:gd name="connsiteY427" fmla="*/ 1244145 h 1654433"/>
              <a:gd name="connsiteX428" fmla="*/ 1070969 w 2499750"/>
              <a:gd name="connsiteY428" fmla="*/ 1241241 h 1654433"/>
              <a:gd name="connsiteX429" fmla="*/ 1073464 w 2499750"/>
              <a:gd name="connsiteY429" fmla="*/ 1238350 h 1654433"/>
              <a:gd name="connsiteX430" fmla="*/ 1075972 w 2499750"/>
              <a:gd name="connsiteY430" fmla="*/ 1235445 h 1654433"/>
              <a:gd name="connsiteX431" fmla="*/ 1078467 w 2499750"/>
              <a:gd name="connsiteY431" fmla="*/ 1232554 h 1654433"/>
              <a:gd name="connsiteX432" fmla="*/ 1080976 w 2499750"/>
              <a:gd name="connsiteY432" fmla="*/ 1229650 h 1654433"/>
              <a:gd name="connsiteX433" fmla="*/ 1083471 w 2499750"/>
              <a:gd name="connsiteY433" fmla="*/ 1226746 h 1654433"/>
              <a:gd name="connsiteX434" fmla="*/ 1085979 w 2499750"/>
              <a:gd name="connsiteY434" fmla="*/ 1223854 h 1654433"/>
              <a:gd name="connsiteX435" fmla="*/ 1088474 w 2499750"/>
              <a:gd name="connsiteY435" fmla="*/ 1220950 h 1654433"/>
              <a:gd name="connsiteX436" fmla="*/ 1090982 w 2499750"/>
              <a:gd name="connsiteY436" fmla="*/ 1218059 h 1654433"/>
              <a:gd name="connsiteX437" fmla="*/ 1093477 w 2499750"/>
              <a:gd name="connsiteY437" fmla="*/ 1215155 h 1654433"/>
              <a:gd name="connsiteX438" fmla="*/ 1095986 w 2499750"/>
              <a:gd name="connsiteY438" fmla="*/ 1212263 h 1654433"/>
              <a:gd name="connsiteX439" fmla="*/ 1098494 w 2499750"/>
              <a:gd name="connsiteY439" fmla="*/ 1209359 h 1654433"/>
              <a:gd name="connsiteX440" fmla="*/ 1100989 w 2499750"/>
              <a:gd name="connsiteY440" fmla="*/ 1206464 h 1654433"/>
              <a:gd name="connsiteX441" fmla="*/ 1103498 w 2499750"/>
              <a:gd name="connsiteY441" fmla="*/ 1203566 h 1654433"/>
              <a:gd name="connsiteX442" fmla="*/ 1105992 w 2499750"/>
              <a:gd name="connsiteY442" fmla="*/ 1200669 h 1654433"/>
              <a:gd name="connsiteX443" fmla="*/ 1108501 w 2499750"/>
              <a:gd name="connsiteY443" fmla="*/ 1197770 h 1654433"/>
              <a:gd name="connsiteX444" fmla="*/ 1110996 w 2499750"/>
              <a:gd name="connsiteY444" fmla="*/ 1194872 h 1654433"/>
              <a:gd name="connsiteX445" fmla="*/ 1113504 w 2499750"/>
              <a:gd name="connsiteY445" fmla="*/ 1191974 h 1654433"/>
              <a:gd name="connsiteX446" fmla="*/ 1115999 w 2499750"/>
              <a:gd name="connsiteY446" fmla="*/ 1189075 h 1654433"/>
              <a:gd name="connsiteX447" fmla="*/ 1118508 w 2499750"/>
              <a:gd name="connsiteY447" fmla="*/ 1186177 h 1654433"/>
              <a:gd name="connsiteX448" fmla="*/ 1121003 w 2499750"/>
              <a:gd name="connsiteY448" fmla="*/ 1183278 h 1654433"/>
              <a:gd name="connsiteX449" fmla="*/ 1123511 w 2499750"/>
              <a:gd name="connsiteY449" fmla="*/ 1180381 h 1654433"/>
              <a:gd name="connsiteX450" fmla="*/ 1126019 w 2499750"/>
              <a:gd name="connsiteY450" fmla="*/ 1177483 h 1654433"/>
              <a:gd name="connsiteX451" fmla="*/ 1128514 w 2499750"/>
              <a:gd name="connsiteY451" fmla="*/ 1174584 h 1654433"/>
              <a:gd name="connsiteX452" fmla="*/ 1131023 w 2499750"/>
              <a:gd name="connsiteY452" fmla="*/ 1171686 h 1654433"/>
              <a:gd name="connsiteX453" fmla="*/ 1133518 w 2499750"/>
              <a:gd name="connsiteY453" fmla="*/ 1168788 h 1654433"/>
              <a:gd name="connsiteX454" fmla="*/ 1136026 w 2499750"/>
              <a:gd name="connsiteY454" fmla="*/ 1165889 h 1654433"/>
              <a:gd name="connsiteX455" fmla="*/ 1138521 w 2499750"/>
              <a:gd name="connsiteY455" fmla="*/ 1162992 h 1654433"/>
              <a:gd name="connsiteX456" fmla="*/ 1141029 w 2499750"/>
              <a:gd name="connsiteY456" fmla="*/ 1160094 h 1654433"/>
              <a:gd name="connsiteX457" fmla="*/ 1143524 w 2499750"/>
              <a:gd name="connsiteY457" fmla="*/ 1157195 h 1654433"/>
              <a:gd name="connsiteX458" fmla="*/ 1146033 w 2499750"/>
              <a:gd name="connsiteY458" fmla="*/ 1154297 h 1654433"/>
              <a:gd name="connsiteX459" fmla="*/ 1148528 w 2499750"/>
              <a:gd name="connsiteY459" fmla="*/ 1151399 h 1654433"/>
              <a:gd name="connsiteX460" fmla="*/ 1151036 w 2499750"/>
              <a:gd name="connsiteY460" fmla="*/ 1148500 h 1654433"/>
              <a:gd name="connsiteX461" fmla="*/ 1153544 w 2499750"/>
              <a:gd name="connsiteY461" fmla="*/ 1145603 h 1654433"/>
              <a:gd name="connsiteX462" fmla="*/ 1156039 w 2499750"/>
              <a:gd name="connsiteY462" fmla="*/ 1142705 h 1654433"/>
              <a:gd name="connsiteX463" fmla="*/ 1158548 w 2499750"/>
              <a:gd name="connsiteY463" fmla="*/ 1139806 h 1654433"/>
              <a:gd name="connsiteX464" fmla="*/ 1161043 w 2499750"/>
              <a:gd name="connsiteY464" fmla="*/ 1136908 h 1654433"/>
              <a:gd name="connsiteX465" fmla="*/ 1163551 w 2499750"/>
              <a:gd name="connsiteY465" fmla="*/ 1134010 h 1654433"/>
              <a:gd name="connsiteX466" fmla="*/ 1166046 w 2499750"/>
              <a:gd name="connsiteY466" fmla="*/ 1131111 h 1654433"/>
              <a:gd name="connsiteX467" fmla="*/ 1168554 w 2499750"/>
              <a:gd name="connsiteY467" fmla="*/ 1128214 h 1654433"/>
              <a:gd name="connsiteX468" fmla="*/ 1171049 w 2499750"/>
              <a:gd name="connsiteY468" fmla="*/ 1125316 h 1654433"/>
              <a:gd name="connsiteX469" fmla="*/ 1173558 w 2499750"/>
              <a:gd name="connsiteY469" fmla="*/ 1122417 h 1654433"/>
              <a:gd name="connsiteX470" fmla="*/ 1176053 w 2499750"/>
              <a:gd name="connsiteY470" fmla="*/ 1119519 h 1654433"/>
              <a:gd name="connsiteX471" fmla="*/ 1178561 w 2499750"/>
              <a:gd name="connsiteY471" fmla="*/ 1116621 h 1654433"/>
              <a:gd name="connsiteX472" fmla="*/ 1181069 w 2499750"/>
              <a:gd name="connsiteY472" fmla="*/ 1113722 h 1654433"/>
              <a:gd name="connsiteX473" fmla="*/ 1183564 w 2499750"/>
              <a:gd name="connsiteY473" fmla="*/ 1110825 h 1654433"/>
              <a:gd name="connsiteX474" fmla="*/ 1186073 w 2499750"/>
              <a:gd name="connsiteY474" fmla="*/ 1107927 h 1654433"/>
              <a:gd name="connsiteX475" fmla="*/ 1188568 w 2499750"/>
              <a:gd name="connsiteY475" fmla="*/ 1105028 h 1654433"/>
              <a:gd name="connsiteX476" fmla="*/ 1191076 w 2499750"/>
              <a:gd name="connsiteY476" fmla="*/ 1102130 h 1654433"/>
              <a:gd name="connsiteX477" fmla="*/ 1193571 w 2499750"/>
              <a:gd name="connsiteY477" fmla="*/ 1099233 h 1654433"/>
              <a:gd name="connsiteX478" fmla="*/ 1196079 w 2499750"/>
              <a:gd name="connsiteY478" fmla="*/ 1096333 h 1654433"/>
              <a:gd name="connsiteX479" fmla="*/ 1198574 w 2499750"/>
              <a:gd name="connsiteY479" fmla="*/ 1093436 h 1654433"/>
              <a:gd name="connsiteX480" fmla="*/ 1201083 w 2499750"/>
              <a:gd name="connsiteY480" fmla="*/ 1090538 h 1654433"/>
              <a:gd name="connsiteX481" fmla="*/ 1203578 w 2499750"/>
              <a:gd name="connsiteY481" fmla="*/ 1087639 h 1654433"/>
              <a:gd name="connsiteX482" fmla="*/ 1206086 w 2499750"/>
              <a:gd name="connsiteY482" fmla="*/ 1084741 h 1654433"/>
              <a:gd name="connsiteX483" fmla="*/ 1208581 w 2499750"/>
              <a:gd name="connsiteY483" fmla="*/ 1081844 h 1654433"/>
              <a:gd name="connsiteX484" fmla="*/ 1211089 w 2499750"/>
              <a:gd name="connsiteY484" fmla="*/ 1078945 h 1654433"/>
              <a:gd name="connsiteX485" fmla="*/ 1213598 w 2499750"/>
              <a:gd name="connsiteY485" fmla="*/ 1076047 h 1654433"/>
              <a:gd name="connsiteX486" fmla="*/ 1216093 w 2499750"/>
              <a:gd name="connsiteY486" fmla="*/ 1073149 h 1654433"/>
              <a:gd name="connsiteX487" fmla="*/ 1218601 w 2499750"/>
              <a:gd name="connsiteY487" fmla="*/ 1070250 h 1654433"/>
              <a:gd name="connsiteX488" fmla="*/ 1221096 w 2499750"/>
              <a:gd name="connsiteY488" fmla="*/ 1067352 h 1654433"/>
              <a:gd name="connsiteX489" fmla="*/ 1223604 w 2499750"/>
              <a:gd name="connsiteY489" fmla="*/ 1064455 h 1654433"/>
              <a:gd name="connsiteX490" fmla="*/ 1226100 w 2499750"/>
              <a:gd name="connsiteY490" fmla="*/ 1061556 h 1654433"/>
              <a:gd name="connsiteX491" fmla="*/ 1228608 w 2499750"/>
              <a:gd name="connsiteY491" fmla="*/ 1058658 h 1654433"/>
              <a:gd name="connsiteX492" fmla="*/ 1231103 w 2499750"/>
              <a:gd name="connsiteY492" fmla="*/ 1055760 h 1654433"/>
              <a:gd name="connsiteX493" fmla="*/ 1233611 w 2499750"/>
              <a:gd name="connsiteY493" fmla="*/ 1052861 h 1654433"/>
              <a:gd name="connsiteX494" fmla="*/ 1236106 w 2499750"/>
              <a:gd name="connsiteY494" fmla="*/ 1049963 h 1654433"/>
              <a:gd name="connsiteX495" fmla="*/ 1238614 w 2499750"/>
              <a:gd name="connsiteY495" fmla="*/ 1047066 h 1654433"/>
              <a:gd name="connsiteX496" fmla="*/ 1241123 w 2499750"/>
              <a:gd name="connsiteY496" fmla="*/ 1044167 h 1654433"/>
              <a:gd name="connsiteX497" fmla="*/ 1243618 w 2499750"/>
              <a:gd name="connsiteY497" fmla="*/ 1041269 h 1654433"/>
              <a:gd name="connsiteX498" fmla="*/ 1246126 w 2499750"/>
              <a:gd name="connsiteY498" fmla="*/ 1038371 h 1654433"/>
              <a:gd name="connsiteX499" fmla="*/ 1248621 w 2499750"/>
              <a:gd name="connsiteY499" fmla="*/ 1035472 h 1654433"/>
              <a:gd name="connsiteX500" fmla="*/ 1251129 w 2499750"/>
              <a:gd name="connsiteY500" fmla="*/ 1032574 h 1654433"/>
              <a:gd name="connsiteX501" fmla="*/ 1253625 w 2499750"/>
              <a:gd name="connsiteY501" fmla="*/ 1029677 h 1654433"/>
              <a:gd name="connsiteX502" fmla="*/ 1256133 w 2499750"/>
              <a:gd name="connsiteY502" fmla="*/ 1026778 h 1654433"/>
              <a:gd name="connsiteX503" fmla="*/ 1258628 w 2499750"/>
              <a:gd name="connsiteY503" fmla="*/ 1023880 h 1654433"/>
              <a:gd name="connsiteX504" fmla="*/ 1261136 w 2499750"/>
              <a:gd name="connsiteY504" fmla="*/ 1020982 h 1654433"/>
              <a:gd name="connsiteX505" fmla="*/ 1263631 w 2499750"/>
              <a:gd name="connsiteY505" fmla="*/ 1018083 h 1654433"/>
              <a:gd name="connsiteX506" fmla="*/ 1266140 w 2499750"/>
              <a:gd name="connsiteY506" fmla="*/ 1015185 h 1654433"/>
              <a:gd name="connsiteX507" fmla="*/ 1268648 w 2499750"/>
              <a:gd name="connsiteY507" fmla="*/ 1012288 h 1654433"/>
              <a:gd name="connsiteX508" fmla="*/ 1271143 w 2499750"/>
              <a:gd name="connsiteY508" fmla="*/ 1009389 h 1654433"/>
              <a:gd name="connsiteX509" fmla="*/ 1273651 w 2499750"/>
              <a:gd name="connsiteY509" fmla="*/ 1006491 h 1654433"/>
              <a:gd name="connsiteX510" fmla="*/ 1276146 w 2499750"/>
              <a:gd name="connsiteY510" fmla="*/ 1003593 h 1654433"/>
              <a:gd name="connsiteX511" fmla="*/ 1278654 w 2499750"/>
              <a:gd name="connsiteY511" fmla="*/ 1000694 h 1654433"/>
              <a:gd name="connsiteX512" fmla="*/ 1281150 w 2499750"/>
              <a:gd name="connsiteY512" fmla="*/ 997796 h 1654433"/>
              <a:gd name="connsiteX513" fmla="*/ 1283658 w 2499750"/>
              <a:gd name="connsiteY513" fmla="*/ 994899 h 1654433"/>
              <a:gd name="connsiteX514" fmla="*/ 1286153 w 2499750"/>
              <a:gd name="connsiteY514" fmla="*/ 992000 h 1654433"/>
              <a:gd name="connsiteX515" fmla="*/ 1288661 w 2499750"/>
              <a:gd name="connsiteY515" fmla="*/ 989102 h 1654433"/>
              <a:gd name="connsiteX516" fmla="*/ 1291156 w 2499750"/>
              <a:gd name="connsiteY516" fmla="*/ 986204 h 1654433"/>
              <a:gd name="connsiteX517" fmla="*/ 1293665 w 2499750"/>
              <a:gd name="connsiteY517" fmla="*/ 983305 h 1654433"/>
              <a:gd name="connsiteX518" fmla="*/ 1296173 w 2499750"/>
              <a:gd name="connsiteY518" fmla="*/ 980407 h 1654433"/>
              <a:gd name="connsiteX519" fmla="*/ 1298668 w 2499750"/>
              <a:gd name="connsiteY519" fmla="*/ 977510 h 1654433"/>
              <a:gd name="connsiteX520" fmla="*/ 1301176 w 2499750"/>
              <a:gd name="connsiteY520" fmla="*/ 974611 h 1654433"/>
              <a:gd name="connsiteX521" fmla="*/ 1303671 w 2499750"/>
              <a:gd name="connsiteY521" fmla="*/ 971713 h 1654433"/>
              <a:gd name="connsiteX522" fmla="*/ 1306180 w 2499750"/>
              <a:gd name="connsiteY522" fmla="*/ 968815 h 1654433"/>
              <a:gd name="connsiteX523" fmla="*/ 1308675 w 2499750"/>
              <a:gd name="connsiteY523" fmla="*/ 965916 h 1654433"/>
              <a:gd name="connsiteX524" fmla="*/ 1311183 w 2499750"/>
              <a:gd name="connsiteY524" fmla="*/ 963018 h 1654433"/>
              <a:gd name="connsiteX525" fmla="*/ 1313678 w 2499750"/>
              <a:gd name="connsiteY525" fmla="*/ 960121 h 1654433"/>
              <a:gd name="connsiteX526" fmla="*/ 1316186 w 2499750"/>
              <a:gd name="connsiteY526" fmla="*/ 957222 h 1654433"/>
              <a:gd name="connsiteX527" fmla="*/ 1318681 w 2499750"/>
              <a:gd name="connsiteY527" fmla="*/ 954324 h 1654433"/>
              <a:gd name="connsiteX528" fmla="*/ 1321190 w 2499750"/>
              <a:gd name="connsiteY528" fmla="*/ 951426 h 1654433"/>
              <a:gd name="connsiteX529" fmla="*/ 1323698 w 2499750"/>
              <a:gd name="connsiteY529" fmla="*/ 948527 h 1654433"/>
              <a:gd name="connsiteX530" fmla="*/ 1326193 w 2499750"/>
              <a:gd name="connsiteY530" fmla="*/ 945629 h 1654433"/>
              <a:gd name="connsiteX531" fmla="*/ 1328701 w 2499750"/>
              <a:gd name="connsiteY531" fmla="*/ 942732 h 1654433"/>
              <a:gd name="connsiteX532" fmla="*/ 1331196 w 2499750"/>
              <a:gd name="connsiteY532" fmla="*/ 939833 h 1654433"/>
              <a:gd name="connsiteX533" fmla="*/ 1333705 w 2499750"/>
              <a:gd name="connsiteY533" fmla="*/ 936935 h 1654433"/>
              <a:gd name="connsiteX534" fmla="*/ 1336200 w 2499750"/>
              <a:gd name="connsiteY534" fmla="*/ 934037 h 1654433"/>
              <a:gd name="connsiteX535" fmla="*/ 1338708 w 2499750"/>
              <a:gd name="connsiteY535" fmla="*/ 931138 h 1654433"/>
              <a:gd name="connsiteX536" fmla="*/ 1341203 w 2499750"/>
              <a:gd name="connsiteY536" fmla="*/ 928240 h 1654433"/>
              <a:gd name="connsiteX537" fmla="*/ 1343711 w 2499750"/>
              <a:gd name="connsiteY537" fmla="*/ 925343 h 1654433"/>
              <a:gd name="connsiteX538" fmla="*/ 1346206 w 2499750"/>
              <a:gd name="connsiteY538" fmla="*/ 922444 h 1654433"/>
              <a:gd name="connsiteX539" fmla="*/ 1348715 w 2499750"/>
              <a:gd name="connsiteY539" fmla="*/ 919546 h 1654433"/>
              <a:gd name="connsiteX540" fmla="*/ 1351210 w 2499750"/>
              <a:gd name="connsiteY540" fmla="*/ 916648 h 1654433"/>
              <a:gd name="connsiteX541" fmla="*/ 1353718 w 2499750"/>
              <a:gd name="connsiteY541" fmla="*/ 913749 h 1654433"/>
              <a:gd name="connsiteX542" fmla="*/ 1356226 w 2499750"/>
              <a:gd name="connsiteY542" fmla="*/ 910851 h 1654433"/>
              <a:gd name="connsiteX543" fmla="*/ 1358721 w 2499750"/>
              <a:gd name="connsiteY543" fmla="*/ 907954 h 1654433"/>
              <a:gd name="connsiteX544" fmla="*/ 1361230 w 2499750"/>
              <a:gd name="connsiteY544" fmla="*/ 905055 h 1654433"/>
              <a:gd name="connsiteX545" fmla="*/ 1363725 w 2499750"/>
              <a:gd name="connsiteY545" fmla="*/ 902157 h 1654433"/>
              <a:gd name="connsiteX546" fmla="*/ 1366233 w 2499750"/>
              <a:gd name="connsiteY546" fmla="*/ 899259 h 1654433"/>
              <a:gd name="connsiteX547" fmla="*/ 1368728 w 2499750"/>
              <a:gd name="connsiteY547" fmla="*/ 896360 h 1654433"/>
              <a:gd name="connsiteX548" fmla="*/ 1371236 w 2499750"/>
              <a:gd name="connsiteY548" fmla="*/ 893462 h 1654433"/>
              <a:gd name="connsiteX549" fmla="*/ 1373731 w 2499750"/>
              <a:gd name="connsiteY549" fmla="*/ 890565 h 1654433"/>
              <a:gd name="connsiteX550" fmla="*/ 1376240 w 2499750"/>
              <a:gd name="connsiteY550" fmla="*/ 887666 h 1654433"/>
              <a:gd name="connsiteX551" fmla="*/ 1378735 w 2499750"/>
              <a:gd name="connsiteY551" fmla="*/ 884768 h 1654433"/>
              <a:gd name="connsiteX552" fmla="*/ 1381243 w 2499750"/>
              <a:gd name="connsiteY552" fmla="*/ 881870 h 1654433"/>
              <a:gd name="connsiteX553" fmla="*/ 1383751 w 2499750"/>
              <a:gd name="connsiteY553" fmla="*/ 878971 h 1654433"/>
              <a:gd name="connsiteX554" fmla="*/ 1386246 w 2499750"/>
              <a:gd name="connsiteY554" fmla="*/ 876074 h 1654433"/>
              <a:gd name="connsiteX555" fmla="*/ 1388755 w 2499750"/>
              <a:gd name="connsiteY555" fmla="*/ 873176 h 1654433"/>
              <a:gd name="connsiteX556" fmla="*/ 1391250 w 2499750"/>
              <a:gd name="connsiteY556" fmla="*/ 870277 h 1654433"/>
              <a:gd name="connsiteX557" fmla="*/ 1393758 w 2499750"/>
              <a:gd name="connsiteY557" fmla="*/ 867379 h 1654433"/>
              <a:gd name="connsiteX558" fmla="*/ 1396253 w 2499750"/>
              <a:gd name="connsiteY558" fmla="*/ 864481 h 1654433"/>
              <a:gd name="connsiteX559" fmla="*/ 1398761 w 2499750"/>
              <a:gd name="connsiteY559" fmla="*/ 861582 h 1654433"/>
              <a:gd name="connsiteX560" fmla="*/ 1401257 w 2499750"/>
              <a:gd name="connsiteY560" fmla="*/ 858685 h 1654433"/>
              <a:gd name="connsiteX561" fmla="*/ 1403765 w 2499750"/>
              <a:gd name="connsiteY561" fmla="*/ 855787 h 1654433"/>
              <a:gd name="connsiteX562" fmla="*/ 1406260 w 2499750"/>
              <a:gd name="connsiteY562" fmla="*/ 852888 h 1654433"/>
              <a:gd name="connsiteX563" fmla="*/ 1408768 w 2499750"/>
              <a:gd name="connsiteY563" fmla="*/ 849990 h 1654433"/>
              <a:gd name="connsiteX564" fmla="*/ 1411276 w 2499750"/>
              <a:gd name="connsiteY564" fmla="*/ 847092 h 1654433"/>
              <a:gd name="connsiteX565" fmla="*/ 1413771 w 2499750"/>
              <a:gd name="connsiteY565" fmla="*/ 844193 h 1654433"/>
              <a:gd name="connsiteX566" fmla="*/ 1416280 w 2499750"/>
              <a:gd name="connsiteY566" fmla="*/ 841296 h 1654433"/>
              <a:gd name="connsiteX567" fmla="*/ 1418775 w 2499750"/>
              <a:gd name="connsiteY567" fmla="*/ 838398 h 1654433"/>
              <a:gd name="connsiteX568" fmla="*/ 1421283 w 2499750"/>
              <a:gd name="connsiteY568" fmla="*/ 835499 h 1654433"/>
              <a:gd name="connsiteX569" fmla="*/ 1423778 w 2499750"/>
              <a:gd name="connsiteY569" fmla="*/ 832601 h 1654433"/>
              <a:gd name="connsiteX570" fmla="*/ 1426287 w 2499750"/>
              <a:gd name="connsiteY570" fmla="*/ 829703 h 1654433"/>
              <a:gd name="connsiteX571" fmla="*/ 1428782 w 2499750"/>
              <a:gd name="connsiteY571" fmla="*/ 826804 h 1654433"/>
              <a:gd name="connsiteX572" fmla="*/ 1431290 w 2499750"/>
              <a:gd name="connsiteY572" fmla="*/ 823907 h 1654433"/>
              <a:gd name="connsiteX573" fmla="*/ 1433785 w 2499750"/>
              <a:gd name="connsiteY573" fmla="*/ 821009 h 1654433"/>
              <a:gd name="connsiteX574" fmla="*/ 1436293 w 2499750"/>
              <a:gd name="connsiteY574" fmla="*/ 818110 h 1654433"/>
              <a:gd name="connsiteX575" fmla="*/ 1438802 w 2499750"/>
              <a:gd name="connsiteY575" fmla="*/ 815212 h 1654433"/>
              <a:gd name="connsiteX576" fmla="*/ 1441297 w 2499750"/>
              <a:gd name="connsiteY576" fmla="*/ 812314 h 1654433"/>
              <a:gd name="connsiteX577" fmla="*/ 1443805 w 2499750"/>
              <a:gd name="connsiteY577" fmla="*/ 809415 h 1654433"/>
              <a:gd name="connsiteX578" fmla="*/ 1446300 w 2499750"/>
              <a:gd name="connsiteY578" fmla="*/ 806518 h 1654433"/>
              <a:gd name="connsiteX579" fmla="*/ 1448808 w 2499750"/>
              <a:gd name="connsiteY579" fmla="*/ 803620 h 1654433"/>
              <a:gd name="connsiteX580" fmla="*/ 1451303 w 2499750"/>
              <a:gd name="connsiteY580" fmla="*/ 800721 h 1654433"/>
              <a:gd name="connsiteX581" fmla="*/ 1453812 w 2499750"/>
              <a:gd name="connsiteY581" fmla="*/ 797823 h 1654433"/>
              <a:gd name="connsiteX582" fmla="*/ 1456307 w 2499750"/>
              <a:gd name="connsiteY582" fmla="*/ 794925 h 1654433"/>
              <a:gd name="connsiteX583" fmla="*/ 1458815 w 2499750"/>
              <a:gd name="connsiteY583" fmla="*/ 792026 h 1654433"/>
              <a:gd name="connsiteX584" fmla="*/ 1461310 w 2499750"/>
              <a:gd name="connsiteY584" fmla="*/ 789129 h 1654433"/>
              <a:gd name="connsiteX585" fmla="*/ 1463818 w 2499750"/>
              <a:gd name="connsiteY585" fmla="*/ 786231 h 1654433"/>
              <a:gd name="connsiteX586" fmla="*/ 1466313 w 2499750"/>
              <a:gd name="connsiteY586" fmla="*/ 783332 h 1654433"/>
              <a:gd name="connsiteX587" fmla="*/ 1468822 w 2499750"/>
              <a:gd name="connsiteY587" fmla="*/ 780434 h 1654433"/>
              <a:gd name="connsiteX588" fmla="*/ 1471330 w 2499750"/>
              <a:gd name="connsiteY588" fmla="*/ 777536 h 1654433"/>
              <a:gd name="connsiteX589" fmla="*/ 1473825 w 2499750"/>
              <a:gd name="connsiteY589" fmla="*/ 774637 h 1654433"/>
              <a:gd name="connsiteX590" fmla="*/ 1476333 w 2499750"/>
              <a:gd name="connsiteY590" fmla="*/ 771740 h 1654433"/>
              <a:gd name="connsiteX591" fmla="*/ 1478828 w 2499750"/>
              <a:gd name="connsiteY591" fmla="*/ 768842 h 1654433"/>
              <a:gd name="connsiteX592" fmla="*/ 1481337 w 2499750"/>
              <a:gd name="connsiteY592" fmla="*/ 765943 h 1654433"/>
              <a:gd name="connsiteX593" fmla="*/ 1483832 w 2499750"/>
              <a:gd name="connsiteY593" fmla="*/ 763045 h 1654433"/>
              <a:gd name="connsiteX594" fmla="*/ 1486340 w 2499750"/>
              <a:gd name="connsiteY594" fmla="*/ 760147 h 1654433"/>
              <a:gd name="connsiteX595" fmla="*/ 1488835 w 2499750"/>
              <a:gd name="connsiteY595" fmla="*/ 757248 h 1654433"/>
              <a:gd name="connsiteX596" fmla="*/ 1491343 w 2499750"/>
              <a:gd name="connsiteY596" fmla="*/ 754351 h 1654433"/>
              <a:gd name="connsiteX597" fmla="*/ 1493838 w 2499750"/>
              <a:gd name="connsiteY597" fmla="*/ 751453 h 1654433"/>
              <a:gd name="connsiteX598" fmla="*/ 1496347 w 2499750"/>
              <a:gd name="connsiteY598" fmla="*/ 748554 h 1654433"/>
              <a:gd name="connsiteX599" fmla="*/ 1498855 w 2499750"/>
              <a:gd name="connsiteY599" fmla="*/ 745656 h 1654433"/>
              <a:gd name="connsiteX600" fmla="*/ 1501350 w 2499750"/>
              <a:gd name="connsiteY600" fmla="*/ 742758 h 1654433"/>
              <a:gd name="connsiteX601" fmla="*/ 1503858 w 2499750"/>
              <a:gd name="connsiteY601" fmla="*/ 739859 h 1654433"/>
              <a:gd name="connsiteX602" fmla="*/ 1506353 w 2499750"/>
              <a:gd name="connsiteY602" fmla="*/ 736962 h 1654433"/>
              <a:gd name="connsiteX603" fmla="*/ 1508862 w 2499750"/>
              <a:gd name="connsiteY603" fmla="*/ 734064 h 1654433"/>
              <a:gd name="connsiteX604" fmla="*/ 1511357 w 2499750"/>
              <a:gd name="connsiteY604" fmla="*/ 731165 h 1654433"/>
              <a:gd name="connsiteX605" fmla="*/ 1513865 w 2499750"/>
              <a:gd name="connsiteY605" fmla="*/ 728267 h 1654433"/>
              <a:gd name="connsiteX606" fmla="*/ 1516360 w 2499750"/>
              <a:gd name="connsiteY606" fmla="*/ 725370 h 1654433"/>
              <a:gd name="connsiteX607" fmla="*/ 1518868 w 2499750"/>
              <a:gd name="connsiteY607" fmla="*/ 722471 h 1654433"/>
              <a:gd name="connsiteX608" fmla="*/ 1521363 w 2499750"/>
              <a:gd name="connsiteY608" fmla="*/ 719573 h 1654433"/>
              <a:gd name="connsiteX609" fmla="*/ 1523872 w 2499750"/>
              <a:gd name="connsiteY609" fmla="*/ 716675 h 1654433"/>
              <a:gd name="connsiteX610" fmla="*/ 1526380 w 2499750"/>
              <a:gd name="connsiteY610" fmla="*/ 713776 h 1654433"/>
              <a:gd name="connsiteX611" fmla="*/ 1528875 w 2499750"/>
              <a:gd name="connsiteY611" fmla="*/ 710878 h 1654433"/>
              <a:gd name="connsiteX612" fmla="*/ 1531383 w 2499750"/>
              <a:gd name="connsiteY612" fmla="*/ 707981 h 1654433"/>
              <a:gd name="connsiteX613" fmla="*/ 1533879 w 2499750"/>
              <a:gd name="connsiteY613" fmla="*/ 705082 h 1654433"/>
              <a:gd name="connsiteX614" fmla="*/ 1536387 w 2499750"/>
              <a:gd name="connsiteY614" fmla="*/ 702184 h 1654433"/>
              <a:gd name="connsiteX615" fmla="*/ 1538882 w 2499750"/>
              <a:gd name="connsiteY615" fmla="*/ 699286 h 1654433"/>
              <a:gd name="connsiteX616" fmla="*/ 1541390 w 2499750"/>
              <a:gd name="connsiteY616" fmla="*/ 696387 h 1654433"/>
              <a:gd name="connsiteX617" fmla="*/ 1543885 w 2499750"/>
              <a:gd name="connsiteY617" fmla="*/ 693489 h 1654433"/>
              <a:gd name="connsiteX618" fmla="*/ 1546394 w 2499750"/>
              <a:gd name="connsiteY618" fmla="*/ 690592 h 1654433"/>
              <a:gd name="connsiteX619" fmla="*/ 1548889 w 2499750"/>
              <a:gd name="connsiteY619" fmla="*/ 687693 h 1654433"/>
              <a:gd name="connsiteX620" fmla="*/ 1551397 w 2499750"/>
              <a:gd name="connsiteY620" fmla="*/ 684795 h 1654433"/>
              <a:gd name="connsiteX621" fmla="*/ 1553905 w 2499750"/>
              <a:gd name="connsiteY621" fmla="*/ 681897 h 1654433"/>
              <a:gd name="connsiteX622" fmla="*/ 1556400 w 2499750"/>
              <a:gd name="connsiteY622" fmla="*/ 678998 h 1654433"/>
              <a:gd name="connsiteX623" fmla="*/ 1558908 w 2499750"/>
              <a:gd name="connsiteY623" fmla="*/ 676100 h 1654433"/>
              <a:gd name="connsiteX624" fmla="*/ 1561404 w 2499750"/>
              <a:gd name="connsiteY624" fmla="*/ 673203 h 1654433"/>
              <a:gd name="connsiteX625" fmla="*/ 1563912 w 2499750"/>
              <a:gd name="connsiteY625" fmla="*/ 670304 h 1654433"/>
              <a:gd name="connsiteX626" fmla="*/ 1566407 w 2499750"/>
              <a:gd name="connsiteY626" fmla="*/ 667406 h 1654433"/>
              <a:gd name="connsiteX627" fmla="*/ 1568915 w 2499750"/>
              <a:gd name="connsiteY627" fmla="*/ 664508 h 1654433"/>
              <a:gd name="connsiteX628" fmla="*/ 1571410 w 2499750"/>
              <a:gd name="connsiteY628" fmla="*/ 661609 h 1654433"/>
              <a:gd name="connsiteX629" fmla="*/ 1573919 w 2499750"/>
              <a:gd name="connsiteY629" fmla="*/ 658711 h 1654433"/>
              <a:gd name="connsiteX630" fmla="*/ 1576414 w 2499750"/>
              <a:gd name="connsiteY630" fmla="*/ 655814 h 1654433"/>
              <a:gd name="connsiteX631" fmla="*/ 1578922 w 2499750"/>
              <a:gd name="connsiteY631" fmla="*/ 652915 h 1654433"/>
              <a:gd name="connsiteX632" fmla="*/ 1581417 w 2499750"/>
              <a:gd name="connsiteY632" fmla="*/ 650017 h 1654433"/>
              <a:gd name="connsiteX633" fmla="*/ 1583925 w 2499750"/>
              <a:gd name="connsiteY633" fmla="*/ 647119 h 1654433"/>
              <a:gd name="connsiteX634" fmla="*/ 1586434 w 2499750"/>
              <a:gd name="connsiteY634" fmla="*/ 644220 h 1654433"/>
              <a:gd name="connsiteX635" fmla="*/ 1588929 w 2499750"/>
              <a:gd name="connsiteY635" fmla="*/ 641322 h 1654433"/>
              <a:gd name="connsiteX636" fmla="*/ 1591437 w 2499750"/>
              <a:gd name="connsiteY636" fmla="*/ 638425 h 1654433"/>
              <a:gd name="connsiteX637" fmla="*/ 1593932 w 2499750"/>
              <a:gd name="connsiteY637" fmla="*/ 635526 h 1654433"/>
              <a:gd name="connsiteX638" fmla="*/ 1596440 w 2499750"/>
              <a:gd name="connsiteY638" fmla="*/ 632628 h 1654433"/>
              <a:gd name="connsiteX639" fmla="*/ 1598935 w 2499750"/>
              <a:gd name="connsiteY639" fmla="*/ 629730 h 1654433"/>
              <a:gd name="connsiteX640" fmla="*/ 1601444 w 2499750"/>
              <a:gd name="connsiteY640" fmla="*/ 626831 h 1654433"/>
              <a:gd name="connsiteX641" fmla="*/ 1603939 w 2499750"/>
              <a:gd name="connsiteY641" fmla="*/ 623933 h 1654433"/>
              <a:gd name="connsiteX642" fmla="*/ 1606447 w 2499750"/>
              <a:gd name="connsiteY642" fmla="*/ 621036 h 1654433"/>
              <a:gd name="connsiteX643" fmla="*/ 1608942 w 2499750"/>
              <a:gd name="connsiteY643" fmla="*/ 618137 h 1654433"/>
              <a:gd name="connsiteX644" fmla="*/ 1611450 w 2499750"/>
              <a:gd name="connsiteY644" fmla="*/ 615239 h 1654433"/>
              <a:gd name="connsiteX645" fmla="*/ 1613959 w 2499750"/>
              <a:gd name="connsiteY645" fmla="*/ 612341 h 1654433"/>
              <a:gd name="connsiteX646" fmla="*/ 1616454 w 2499750"/>
              <a:gd name="connsiteY646" fmla="*/ 609442 h 1654433"/>
              <a:gd name="connsiteX647" fmla="*/ 1618962 w 2499750"/>
              <a:gd name="connsiteY647" fmla="*/ 606544 h 1654433"/>
              <a:gd name="connsiteX648" fmla="*/ 1621457 w 2499750"/>
              <a:gd name="connsiteY648" fmla="*/ 603647 h 1654433"/>
              <a:gd name="connsiteX649" fmla="*/ 1623965 w 2499750"/>
              <a:gd name="connsiteY649" fmla="*/ 600748 h 1654433"/>
              <a:gd name="connsiteX650" fmla="*/ 1626460 w 2499750"/>
              <a:gd name="connsiteY650" fmla="*/ 597850 h 1654433"/>
              <a:gd name="connsiteX651" fmla="*/ 1628969 w 2499750"/>
              <a:gd name="connsiteY651" fmla="*/ 594952 h 1654433"/>
              <a:gd name="connsiteX652" fmla="*/ 1631464 w 2499750"/>
              <a:gd name="connsiteY652" fmla="*/ 592053 h 1654433"/>
              <a:gd name="connsiteX653" fmla="*/ 1633972 w 2499750"/>
              <a:gd name="connsiteY653" fmla="*/ 589155 h 1654433"/>
              <a:gd name="connsiteX654" fmla="*/ 1636467 w 2499750"/>
              <a:gd name="connsiteY654" fmla="*/ 586258 h 1654433"/>
              <a:gd name="connsiteX655" fmla="*/ 1638975 w 2499750"/>
              <a:gd name="connsiteY655" fmla="*/ 583359 h 1654433"/>
              <a:gd name="connsiteX656" fmla="*/ 1641484 w 2499750"/>
              <a:gd name="connsiteY656" fmla="*/ 580461 h 1654433"/>
              <a:gd name="connsiteX657" fmla="*/ 1643979 w 2499750"/>
              <a:gd name="connsiteY657" fmla="*/ 577563 h 1654433"/>
              <a:gd name="connsiteX658" fmla="*/ 1646487 w 2499750"/>
              <a:gd name="connsiteY658" fmla="*/ 574664 h 1654433"/>
              <a:gd name="connsiteX659" fmla="*/ 1648982 w 2499750"/>
              <a:gd name="connsiteY659" fmla="*/ 571766 h 1654433"/>
              <a:gd name="connsiteX660" fmla="*/ 1651490 w 2499750"/>
              <a:gd name="connsiteY660" fmla="*/ 568869 h 1654433"/>
              <a:gd name="connsiteX661" fmla="*/ 1653985 w 2499750"/>
              <a:gd name="connsiteY661" fmla="*/ 565970 h 1654433"/>
              <a:gd name="connsiteX662" fmla="*/ 1656494 w 2499750"/>
              <a:gd name="connsiteY662" fmla="*/ 563072 h 1654433"/>
              <a:gd name="connsiteX663" fmla="*/ 1658989 w 2499750"/>
              <a:gd name="connsiteY663" fmla="*/ 560174 h 1654433"/>
              <a:gd name="connsiteX664" fmla="*/ 1661497 w 2499750"/>
              <a:gd name="connsiteY664" fmla="*/ 557275 h 1654433"/>
              <a:gd name="connsiteX665" fmla="*/ 1663992 w 2499750"/>
              <a:gd name="connsiteY665" fmla="*/ 554378 h 1654433"/>
              <a:gd name="connsiteX666" fmla="*/ 1666500 w 2499750"/>
              <a:gd name="connsiteY666" fmla="*/ 551480 h 1654433"/>
              <a:gd name="connsiteX667" fmla="*/ 1669009 w 2499750"/>
              <a:gd name="connsiteY667" fmla="*/ 548581 h 1654433"/>
              <a:gd name="connsiteX668" fmla="*/ 1671504 w 2499750"/>
              <a:gd name="connsiteY668" fmla="*/ 545683 h 1654433"/>
              <a:gd name="connsiteX669" fmla="*/ 1674012 w 2499750"/>
              <a:gd name="connsiteY669" fmla="*/ 542785 h 1654433"/>
              <a:gd name="connsiteX670" fmla="*/ 1676507 w 2499750"/>
              <a:gd name="connsiteY670" fmla="*/ 539886 h 1654433"/>
              <a:gd name="connsiteX671" fmla="*/ 1679015 w 2499750"/>
              <a:gd name="connsiteY671" fmla="*/ 536989 h 1654433"/>
              <a:gd name="connsiteX672" fmla="*/ 1681510 w 2499750"/>
              <a:gd name="connsiteY672" fmla="*/ 534091 h 1654433"/>
              <a:gd name="connsiteX673" fmla="*/ 1684019 w 2499750"/>
              <a:gd name="connsiteY673" fmla="*/ 531192 h 1654433"/>
              <a:gd name="connsiteX674" fmla="*/ 1686514 w 2499750"/>
              <a:gd name="connsiteY674" fmla="*/ 528294 h 1654433"/>
              <a:gd name="connsiteX675" fmla="*/ 1689022 w 2499750"/>
              <a:gd name="connsiteY675" fmla="*/ 525396 h 1654433"/>
              <a:gd name="connsiteX676" fmla="*/ 1691517 w 2499750"/>
              <a:gd name="connsiteY676" fmla="*/ 522497 h 1654433"/>
              <a:gd name="connsiteX677" fmla="*/ 1694025 w 2499750"/>
              <a:gd name="connsiteY677" fmla="*/ 519600 h 1654433"/>
              <a:gd name="connsiteX678" fmla="*/ 1696521 w 2499750"/>
              <a:gd name="connsiteY678" fmla="*/ 516702 h 1654433"/>
              <a:gd name="connsiteX679" fmla="*/ 1699029 w 2499750"/>
              <a:gd name="connsiteY679" fmla="*/ 513803 h 1654433"/>
              <a:gd name="connsiteX680" fmla="*/ 1701537 w 2499750"/>
              <a:gd name="connsiteY680" fmla="*/ 510905 h 1654433"/>
              <a:gd name="connsiteX681" fmla="*/ 1704032 w 2499750"/>
              <a:gd name="connsiteY681" fmla="*/ 508007 h 1654433"/>
              <a:gd name="connsiteX682" fmla="*/ 1706540 w 2499750"/>
              <a:gd name="connsiteY682" fmla="*/ 505108 h 1654433"/>
              <a:gd name="connsiteX683" fmla="*/ 1709036 w 2499750"/>
              <a:gd name="connsiteY683" fmla="*/ 502211 h 1654433"/>
              <a:gd name="connsiteX684" fmla="*/ 1711544 w 2499750"/>
              <a:gd name="connsiteY684" fmla="*/ 499313 h 1654433"/>
              <a:gd name="connsiteX685" fmla="*/ 1714039 w 2499750"/>
              <a:gd name="connsiteY685" fmla="*/ 496414 h 1654433"/>
              <a:gd name="connsiteX686" fmla="*/ 1716547 w 2499750"/>
              <a:gd name="connsiteY686" fmla="*/ 493516 h 1654433"/>
              <a:gd name="connsiteX687" fmla="*/ 1719042 w 2499750"/>
              <a:gd name="connsiteY687" fmla="*/ 490618 h 1654433"/>
              <a:gd name="connsiteX688" fmla="*/ 1721550 w 2499750"/>
              <a:gd name="connsiteY688" fmla="*/ 487719 h 1654433"/>
              <a:gd name="connsiteX689" fmla="*/ 1724046 w 2499750"/>
              <a:gd name="connsiteY689" fmla="*/ 484822 h 1654433"/>
              <a:gd name="connsiteX690" fmla="*/ 1726554 w 2499750"/>
              <a:gd name="connsiteY690" fmla="*/ 481924 h 1654433"/>
              <a:gd name="connsiteX691" fmla="*/ 1729062 w 2499750"/>
              <a:gd name="connsiteY691" fmla="*/ 479025 h 1654433"/>
              <a:gd name="connsiteX692" fmla="*/ 1731557 w 2499750"/>
              <a:gd name="connsiteY692" fmla="*/ 476127 h 1654433"/>
              <a:gd name="connsiteX693" fmla="*/ 1734065 w 2499750"/>
              <a:gd name="connsiteY693" fmla="*/ 473229 h 1654433"/>
              <a:gd name="connsiteX694" fmla="*/ 1736561 w 2499750"/>
              <a:gd name="connsiteY694" fmla="*/ 470330 h 1654433"/>
              <a:gd name="connsiteX695" fmla="*/ 1739069 w 2499750"/>
              <a:gd name="connsiteY695" fmla="*/ 467433 h 1654433"/>
              <a:gd name="connsiteX696" fmla="*/ 1741564 w 2499750"/>
              <a:gd name="connsiteY696" fmla="*/ 464535 h 1654433"/>
              <a:gd name="connsiteX697" fmla="*/ 1744072 w 2499750"/>
              <a:gd name="connsiteY697" fmla="*/ 461636 h 1654433"/>
              <a:gd name="connsiteX698" fmla="*/ 1746567 w 2499750"/>
              <a:gd name="connsiteY698" fmla="*/ 458738 h 1654433"/>
              <a:gd name="connsiteX699" fmla="*/ 1749076 w 2499750"/>
              <a:gd name="connsiteY699" fmla="*/ 455840 h 1654433"/>
              <a:gd name="connsiteX700" fmla="*/ 1751571 w 2499750"/>
              <a:gd name="connsiteY700" fmla="*/ 452941 h 1654433"/>
              <a:gd name="connsiteX701" fmla="*/ 1754079 w 2499750"/>
              <a:gd name="connsiteY701" fmla="*/ 450044 h 1654433"/>
              <a:gd name="connsiteX702" fmla="*/ 1756587 w 2499750"/>
              <a:gd name="connsiteY702" fmla="*/ 447146 h 1654433"/>
              <a:gd name="connsiteX703" fmla="*/ 1759082 w 2499750"/>
              <a:gd name="connsiteY703" fmla="*/ 444247 h 1654433"/>
              <a:gd name="connsiteX704" fmla="*/ 1761591 w 2499750"/>
              <a:gd name="connsiteY704" fmla="*/ 441349 h 1654433"/>
              <a:gd name="connsiteX705" fmla="*/ 1764086 w 2499750"/>
              <a:gd name="connsiteY705" fmla="*/ 438451 h 1654433"/>
              <a:gd name="connsiteX706" fmla="*/ 1766594 w 2499750"/>
              <a:gd name="connsiteY706" fmla="*/ 435552 h 1654433"/>
              <a:gd name="connsiteX707" fmla="*/ 1769089 w 2499750"/>
              <a:gd name="connsiteY707" fmla="*/ 432655 h 1654433"/>
              <a:gd name="connsiteX708" fmla="*/ 1771597 w 2499750"/>
              <a:gd name="connsiteY708" fmla="*/ 429757 h 1654433"/>
              <a:gd name="connsiteX709" fmla="*/ 1774092 w 2499750"/>
              <a:gd name="connsiteY709" fmla="*/ 426858 h 1654433"/>
              <a:gd name="connsiteX710" fmla="*/ 1776601 w 2499750"/>
              <a:gd name="connsiteY710" fmla="*/ 423960 h 1654433"/>
              <a:gd name="connsiteX711" fmla="*/ 1779096 w 2499750"/>
              <a:gd name="connsiteY711" fmla="*/ 421062 h 1654433"/>
              <a:gd name="connsiteX712" fmla="*/ 1781604 w 2499750"/>
              <a:gd name="connsiteY712" fmla="*/ 418163 h 1654433"/>
              <a:gd name="connsiteX713" fmla="*/ 1784112 w 2499750"/>
              <a:gd name="connsiteY713" fmla="*/ 415266 h 1654433"/>
              <a:gd name="connsiteX714" fmla="*/ 1786607 w 2499750"/>
              <a:gd name="connsiteY714" fmla="*/ 412368 h 1654433"/>
              <a:gd name="connsiteX715" fmla="*/ 1789116 w 2499750"/>
              <a:gd name="connsiteY715" fmla="*/ 409469 h 1654433"/>
              <a:gd name="connsiteX716" fmla="*/ 1791611 w 2499750"/>
              <a:gd name="connsiteY716" fmla="*/ 406571 h 1654433"/>
              <a:gd name="connsiteX717" fmla="*/ 1794119 w 2499750"/>
              <a:gd name="connsiteY717" fmla="*/ 403673 h 1654433"/>
              <a:gd name="connsiteX718" fmla="*/ 1796614 w 2499750"/>
              <a:gd name="connsiteY718" fmla="*/ 400774 h 1654433"/>
              <a:gd name="connsiteX719" fmla="*/ 1799122 w 2499750"/>
              <a:gd name="connsiteY719" fmla="*/ 397877 h 1654433"/>
              <a:gd name="connsiteX720" fmla="*/ 1801617 w 2499750"/>
              <a:gd name="connsiteY720" fmla="*/ 394979 h 1654433"/>
              <a:gd name="connsiteX721" fmla="*/ 1804126 w 2499750"/>
              <a:gd name="connsiteY721" fmla="*/ 392080 h 1654433"/>
              <a:gd name="connsiteX722" fmla="*/ 1806621 w 2499750"/>
              <a:gd name="connsiteY722" fmla="*/ 389182 h 1654433"/>
              <a:gd name="connsiteX723" fmla="*/ 1809129 w 2499750"/>
              <a:gd name="connsiteY723" fmla="*/ 386283 h 1654433"/>
              <a:gd name="connsiteX724" fmla="*/ 1811624 w 2499750"/>
              <a:gd name="connsiteY724" fmla="*/ 383385 h 1654433"/>
              <a:gd name="connsiteX725" fmla="*/ 1814132 w 2499750"/>
              <a:gd name="connsiteY725" fmla="*/ 380488 h 1654433"/>
              <a:gd name="connsiteX726" fmla="*/ 1816641 w 2499750"/>
              <a:gd name="connsiteY726" fmla="*/ 377589 h 1654433"/>
              <a:gd name="connsiteX727" fmla="*/ 1819136 w 2499750"/>
              <a:gd name="connsiteY727" fmla="*/ 374691 h 1654433"/>
              <a:gd name="connsiteX728" fmla="*/ 1821644 w 2499750"/>
              <a:gd name="connsiteY728" fmla="*/ 371793 h 1654433"/>
              <a:gd name="connsiteX729" fmla="*/ 1824139 w 2499750"/>
              <a:gd name="connsiteY729" fmla="*/ 368894 h 1654433"/>
              <a:gd name="connsiteX730" fmla="*/ 1826647 w 2499750"/>
              <a:gd name="connsiteY730" fmla="*/ 365996 h 1654433"/>
              <a:gd name="connsiteX731" fmla="*/ 1829142 w 2499750"/>
              <a:gd name="connsiteY731" fmla="*/ 363099 h 1654433"/>
              <a:gd name="connsiteX732" fmla="*/ 1831651 w 2499750"/>
              <a:gd name="connsiteY732" fmla="*/ 360200 h 1654433"/>
              <a:gd name="connsiteX733" fmla="*/ 1834146 w 2499750"/>
              <a:gd name="connsiteY733" fmla="*/ 357302 h 1654433"/>
              <a:gd name="connsiteX734" fmla="*/ 1836654 w 2499750"/>
              <a:gd name="connsiteY734" fmla="*/ 354404 h 1654433"/>
              <a:gd name="connsiteX735" fmla="*/ 1839149 w 2499750"/>
              <a:gd name="connsiteY735" fmla="*/ 351505 h 1654433"/>
              <a:gd name="connsiteX736" fmla="*/ 1841657 w 2499750"/>
              <a:gd name="connsiteY736" fmla="*/ 348607 h 1654433"/>
              <a:gd name="connsiteX737" fmla="*/ 1844166 w 2499750"/>
              <a:gd name="connsiteY737" fmla="*/ 345710 h 1654433"/>
              <a:gd name="connsiteX738" fmla="*/ 1846661 w 2499750"/>
              <a:gd name="connsiteY738" fmla="*/ 342811 h 1654433"/>
              <a:gd name="connsiteX739" fmla="*/ 1849169 w 2499750"/>
              <a:gd name="connsiteY739" fmla="*/ 339913 h 1654433"/>
              <a:gd name="connsiteX740" fmla="*/ 1851664 w 2499750"/>
              <a:gd name="connsiteY740" fmla="*/ 337015 h 1654433"/>
              <a:gd name="connsiteX741" fmla="*/ 1854173 w 2499750"/>
              <a:gd name="connsiteY741" fmla="*/ 334116 h 1654433"/>
              <a:gd name="connsiteX742" fmla="*/ 1856667 w 2499750"/>
              <a:gd name="connsiteY742" fmla="*/ 331219 h 1654433"/>
              <a:gd name="connsiteX743" fmla="*/ 1859176 w 2499750"/>
              <a:gd name="connsiteY743" fmla="*/ 328321 h 1654433"/>
              <a:gd name="connsiteX744" fmla="*/ 1861671 w 2499750"/>
              <a:gd name="connsiteY744" fmla="*/ 325422 h 1654433"/>
              <a:gd name="connsiteX745" fmla="*/ 1864179 w 2499750"/>
              <a:gd name="connsiteY745" fmla="*/ 322524 h 1654433"/>
              <a:gd name="connsiteX746" fmla="*/ 1866674 w 2499750"/>
              <a:gd name="connsiteY746" fmla="*/ 319626 h 1654433"/>
              <a:gd name="connsiteX747" fmla="*/ 1869183 w 2499750"/>
              <a:gd name="connsiteY747" fmla="*/ 316727 h 1654433"/>
              <a:gd name="connsiteX748" fmla="*/ 1871691 w 2499750"/>
              <a:gd name="connsiteY748" fmla="*/ 313830 h 1654433"/>
              <a:gd name="connsiteX749" fmla="*/ 1874186 w 2499750"/>
              <a:gd name="connsiteY749" fmla="*/ 310932 h 1654433"/>
              <a:gd name="connsiteX750" fmla="*/ 1876694 w 2499750"/>
              <a:gd name="connsiteY750" fmla="*/ 308033 h 1654433"/>
              <a:gd name="connsiteX751" fmla="*/ 1879189 w 2499750"/>
              <a:gd name="connsiteY751" fmla="*/ 305135 h 1654433"/>
              <a:gd name="connsiteX752" fmla="*/ 1881698 w 2499750"/>
              <a:gd name="connsiteY752" fmla="*/ 302237 h 1654433"/>
              <a:gd name="connsiteX753" fmla="*/ 1884193 w 2499750"/>
              <a:gd name="connsiteY753" fmla="*/ 299338 h 1654433"/>
              <a:gd name="connsiteX754" fmla="*/ 1886701 w 2499750"/>
              <a:gd name="connsiteY754" fmla="*/ 296441 h 1654433"/>
              <a:gd name="connsiteX755" fmla="*/ 1889196 w 2499750"/>
              <a:gd name="connsiteY755" fmla="*/ 293543 h 1654433"/>
              <a:gd name="connsiteX756" fmla="*/ 1891704 w 2499750"/>
              <a:gd name="connsiteY756" fmla="*/ 290644 h 1654433"/>
              <a:gd name="connsiteX757" fmla="*/ 1894199 w 2499750"/>
              <a:gd name="connsiteY757" fmla="*/ 287746 h 1654433"/>
              <a:gd name="connsiteX758" fmla="*/ 1896708 w 2499750"/>
              <a:gd name="connsiteY758" fmla="*/ 284848 h 1654433"/>
              <a:gd name="connsiteX759" fmla="*/ 1899216 w 2499750"/>
              <a:gd name="connsiteY759" fmla="*/ 281949 h 1654433"/>
              <a:gd name="connsiteX760" fmla="*/ 1901711 w 2499750"/>
              <a:gd name="connsiteY760" fmla="*/ 279052 h 1654433"/>
              <a:gd name="connsiteX761" fmla="*/ 1904219 w 2499750"/>
              <a:gd name="connsiteY761" fmla="*/ 276154 h 1654433"/>
              <a:gd name="connsiteX762" fmla="*/ 1906714 w 2499750"/>
              <a:gd name="connsiteY762" fmla="*/ 273255 h 1654433"/>
              <a:gd name="connsiteX763" fmla="*/ 1909223 w 2499750"/>
              <a:gd name="connsiteY763" fmla="*/ 270357 h 1654433"/>
              <a:gd name="connsiteX764" fmla="*/ 1911718 w 2499750"/>
              <a:gd name="connsiteY764" fmla="*/ 267459 h 1654433"/>
              <a:gd name="connsiteX765" fmla="*/ 1914226 w 2499750"/>
              <a:gd name="connsiteY765" fmla="*/ 264560 h 1654433"/>
              <a:gd name="connsiteX766" fmla="*/ 1916721 w 2499750"/>
              <a:gd name="connsiteY766" fmla="*/ 261663 h 1654433"/>
              <a:gd name="connsiteX767" fmla="*/ 1919229 w 2499750"/>
              <a:gd name="connsiteY767" fmla="*/ 258765 h 1654433"/>
              <a:gd name="connsiteX768" fmla="*/ 1921724 w 2499750"/>
              <a:gd name="connsiteY768" fmla="*/ 255866 h 1654433"/>
              <a:gd name="connsiteX769" fmla="*/ 1924233 w 2499750"/>
              <a:gd name="connsiteY769" fmla="*/ 252968 h 1654433"/>
              <a:gd name="connsiteX770" fmla="*/ 1926728 w 2499750"/>
              <a:gd name="connsiteY770" fmla="*/ 250070 h 1654433"/>
              <a:gd name="connsiteX771" fmla="*/ 1929236 w 2499750"/>
              <a:gd name="connsiteY771" fmla="*/ 247171 h 1654433"/>
              <a:gd name="connsiteX772" fmla="*/ 1931744 w 2499750"/>
              <a:gd name="connsiteY772" fmla="*/ 244274 h 1654433"/>
              <a:gd name="connsiteX773" fmla="*/ 1934239 w 2499750"/>
              <a:gd name="connsiteY773" fmla="*/ 241376 h 1654433"/>
              <a:gd name="connsiteX774" fmla="*/ 1936748 w 2499750"/>
              <a:gd name="connsiteY774" fmla="*/ 238477 h 1654433"/>
              <a:gd name="connsiteX775" fmla="*/ 1939243 w 2499750"/>
              <a:gd name="connsiteY775" fmla="*/ 235579 h 1654433"/>
              <a:gd name="connsiteX776" fmla="*/ 1941751 w 2499750"/>
              <a:gd name="connsiteY776" fmla="*/ 232681 h 1654433"/>
              <a:gd name="connsiteX777" fmla="*/ 1944246 w 2499750"/>
              <a:gd name="connsiteY777" fmla="*/ 229782 h 1654433"/>
              <a:gd name="connsiteX778" fmla="*/ 1946754 w 2499750"/>
              <a:gd name="connsiteY778" fmla="*/ 226885 h 1654433"/>
              <a:gd name="connsiteX779" fmla="*/ 1949249 w 2499750"/>
              <a:gd name="connsiteY779" fmla="*/ 223987 h 1654433"/>
              <a:gd name="connsiteX780" fmla="*/ 1951758 w 2499750"/>
              <a:gd name="connsiteY780" fmla="*/ 221088 h 1654433"/>
              <a:gd name="connsiteX781" fmla="*/ 1954253 w 2499750"/>
              <a:gd name="connsiteY781" fmla="*/ 218190 h 1654433"/>
              <a:gd name="connsiteX782" fmla="*/ 1956761 w 2499750"/>
              <a:gd name="connsiteY782" fmla="*/ 215292 h 1654433"/>
              <a:gd name="connsiteX783" fmla="*/ 1959269 w 2499750"/>
              <a:gd name="connsiteY783" fmla="*/ 212393 h 1654433"/>
              <a:gd name="connsiteX784" fmla="*/ 1961764 w 2499750"/>
              <a:gd name="connsiteY784" fmla="*/ 209496 h 1654433"/>
              <a:gd name="connsiteX785" fmla="*/ 1964273 w 2499750"/>
              <a:gd name="connsiteY785" fmla="*/ 206598 h 1654433"/>
              <a:gd name="connsiteX786" fmla="*/ 1966768 w 2499750"/>
              <a:gd name="connsiteY786" fmla="*/ 203699 h 1654433"/>
              <a:gd name="connsiteX787" fmla="*/ 1969276 w 2499750"/>
              <a:gd name="connsiteY787" fmla="*/ 200801 h 1654433"/>
              <a:gd name="connsiteX788" fmla="*/ 1971771 w 2499750"/>
              <a:gd name="connsiteY788" fmla="*/ 197904 h 1654433"/>
              <a:gd name="connsiteX789" fmla="*/ 1974279 w 2499750"/>
              <a:gd name="connsiteY789" fmla="*/ 195004 h 1654433"/>
              <a:gd name="connsiteX790" fmla="*/ 1976775 w 2499750"/>
              <a:gd name="connsiteY790" fmla="*/ 192107 h 1654433"/>
              <a:gd name="connsiteX791" fmla="*/ 1979283 w 2499750"/>
              <a:gd name="connsiteY791" fmla="*/ 189209 h 1654433"/>
              <a:gd name="connsiteX792" fmla="*/ 1981778 w 2499750"/>
              <a:gd name="connsiteY792" fmla="*/ 186310 h 1654433"/>
              <a:gd name="connsiteX793" fmla="*/ 1984286 w 2499750"/>
              <a:gd name="connsiteY793" fmla="*/ 183412 h 1654433"/>
              <a:gd name="connsiteX794" fmla="*/ 1986794 w 2499750"/>
              <a:gd name="connsiteY794" fmla="*/ 180515 h 1654433"/>
              <a:gd name="connsiteX795" fmla="*/ 1989290 w 2499750"/>
              <a:gd name="connsiteY795" fmla="*/ 177615 h 1654433"/>
              <a:gd name="connsiteX796" fmla="*/ 1991798 w 2499750"/>
              <a:gd name="connsiteY796" fmla="*/ 174718 h 1654433"/>
              <a:gd name="connsiteX797" fmla="*/ 1994293 w 2499750"/>
              <a:gd name="connsiteY797" fmla="*/ 171820 h 1654433"/>
              <a:gd name="connsiteX798" fmla="*/ 1996801 w 2499750"/>
              <a:gd name="connsiteY798" fmla="*/ 168921 h 1654433"/>
              <a:gd name="connsiteX799" fmla="*/ 1999296 w 2499750"/>
              <a:gd name="connsiteY799" fmla="*/ 166023 h 1654433"/>
              <a:gd name="connsiteX800" fmla="*/ 2001804 w 2499750"/>
              <a:gd name="connsiteY800" fmla="*/ 163126 h 1654433"/>
              <a:gd name="connsiteX801" fmla="*/ 2004300 w 2499750"/>
              <a:gd name="connsiteY801" fmla="*/ 160226 h 1654433"/>
              <a:gd name="connsiteX802" fmla="*/ 2006808 w 2499750"/>
              <a:gd name="connsiteY802" fmla="*/ 157329 h 1654433"/>
              <a:gd name="connsiteX803" fmla="*/ 2009303 w 2499750"/>
              <a:gd name="connsiteY803" fmla="*/ 154431 h 1654433"/>
              <a:gd name="connsiteX804" fmla="*/ 2011811 w 2499750"/>
              <a:gd name="connsiteY804" fmla="*/ 151532 h 1654433"/>
              <a:gd name="connsiteX805" fmla="*/ 2014319 w 2499750"/>
              <a:gd name="connsiteY805" fmla="*/ 148634 h 1654433"/>
              <a:gd name="connsiteX806" fmla="*/ 2016815 w 2499750"/>
              <a:gd name="connsiteY806" fmla="*/ 145737 h 1654433"/>
              <a:gd name="connsiteX807" fmla="*/ 2019323 w 2499750"/>
              <a:gd name="connsiteY807" fmla="*/ 142838 h 1654433"/>
              <a:gd name="connsiteX808" fmla="*/ 2021818 w 2499750"/>
              <a:gd name="connsiteY808" fmla="*/ 139940 h 1654433"/>
              <a:gd name="connsiteX809" fmla="*/ 2024326 w 2499750"/>
              <a:gd name="connsiteY809" fmla="*/ 137042 h 1654433"/>
              <a:gd name="connsiteX810" fmla="*/ 2026821 w 2499750"/>
              <a:gd name="connsiteY810" fmla="*/ 134143 h 1654433"/>
              <a:gd name="connsiteX811" fmla="*/ 2029329 w 2499750"/>
              <a:gd name="connsiteY811" fmla="*/ 131245 h 1654433"/>
              <a:gd name="connsiteX812" fmla="*/ 2031825 w 2499750"/>
              <a:gd name="connsiteY812" fmla="*/ 128348 h 1654433"/>
              <a:gd name="connsiteX813" fmla="*/ 2034333 w 2499750"/>
              <a:gd name="connsiteY813" fmla="*/ 125449 h 1654433"/>
              <a:gd name="connsiteX814" fmla="*/ 2036828 w 2499750"/>
              <a:gd name="connsiteY814" fmla="*/ 122551 h 1654433"/>
              <a:gd name="connsiteX815" fmla="*/ 2039336 w 2499750"/>
              <a:gd name="connsiteY815" fmla="*/ 119653 h 1654433"/>
              <a:gd name="connsiteX816" fmla="*/ 2041844 w 2499750"/>
              <a:gd name="connsiteY816" fmla="*/ 116754 h 1654433"/>
              <a:gd name="connsiteX817" fmla="*/ 2044340 w 2499750"/>
              <a:gd name="connsiteY817" fmla="*/ 113856 h 1654433"/>
              <a:gd name="connsiteX818" fmla="*/ 2046848 w 2499750"/>
              <a:gd name="connsiteY818" fmla="*/ 110959 h 1654433"/>
              <a:gd name="connsiteX819" fmla="*/ 2049343 w 2499750"/>
              <a:gd name="connsiteY819" fmla="*/ 108060 h 1654433"/>
              <a:gd name="connsiteX820" fmla="*/ 2051851 w 2499750"/>
              <a:gd name="connsiteY820" fmla="*/ 105162 h 1654433"/>
              <a:gd name="connsiteX821" fmla="*/ 2054346 w 2499750"/>
              <a:gd name="connsiteY821" fmla="*/ 102264 h 1654433"/>
              <a:gd name="connsiteX822" fmla="*/ 2056855 w 2499750"/>
              <a:gd name="connsiteY822" fmla="*/ 99365 h 1654433"/>
              <a:gd name="connsiteX823" fmla="*/ 2059350 w 2499750"/>
              <a:gd name="connsiteY823" fmla="*/ 96467 h 1654433"/>
              <a:gd name="connsiteX824" fmla="*/ 2061858 w 2499750"/>
              <a:gd name="connsiteY824" fmla="*/ 93570 h 1654433"/>
              <a:gd name="connsiteX825" fmla="*/ 2064353 w 2499750"/>
              <a:gd name="connsiteY825" fmla="*/ 90671 h 1654433"/>
              <a:gd name="connsiteX826" fmla="*/ 2066861 w 2499750"/>
              <a:gd name="connsiteY826" fmla="*/ 87773 h 1654433"/>
              <a:gd name="connsiteX827" fmla="*/ 2069356 w 2499750"/>
              <a:gd name="connsiteY827" fmla="*/ 84875 h 1654433"/>
              <a:gd name="connsiteX828" fmla="*/ 2071865 w 2499750"/>
              <a:gd name="connsiteY828" fmla="*/ 81976 h 1654433"/>
              <a:gd name="connsiteX829" fmla="*/ 2074373 w 2499750"/>
              <a:gd name="connsiteY829" fmla="*/ 79078 h 1654433"/>
              <a:gd name="connsiteX830" fmla="*/ 2076868 w 2499750"/>
              <a:gd name="connsiteY830" fmla="*/ 76181 h 1654433"/>
              <a:gd name="connsiteX831" fmla="*/ 2079376 w 2499750"/>
              <a:gd name="connsiteY831" fmla="*/ 73282 h 1654433"/>
              <a:gd name="connsiteX832" fmla="*/ 2081871 w 2499750"/>
              <a:gd name="connsiteY832" fmla="*/ 70384 h 1654433"/>
              <a:gd name="connsiteX833" fmla="*/ 2084380 w 2499750"/>
              <a:gd name="connsiteY833" fmla="*/ 67486 h 1654433"/>
              <a:gd name="connsiteX834" fmla="*/ 2086875 w 2499750"/>
              <a:gd name="connsiteY834" fmla="*/ 64587 h 1654433"/>
              <a:gd name="connsiteX835" fmla="*/ 2089383 w 2499750"/>
              <a:gd name="connsiteY835" fmla="*/ 61689 h 1654433"/>
              <a:gd name="connsiteX836" fmla="*/ 2091878 w 2499750"/>
              <a:gd name="connsiteY836" fmla="*/ 58792 h 1654433"/>
              <a:gd name="connsiteX837" fmla="*/ 2094386 w 2499750"/>
              <a:gd name="connsiteY837" fmla="*/ 55893 h 1654433"/>
              <a:gd name="connsiteX838" fmla="*/ 2096881 w 2499750"/>
              <a:gd name="connsiteY838" fmla="*/ 52995 h 1654433"/>
              <a:gd name="connsiteX839" fmla="*/ 2099390 w 2499750"/>
              <a:gd name="connsiteY839" fmla="*/ 50097 h 1654433"/>
              <a:gd name="connsiteX840" fmla="*/ 2101898 w 2499750"/>
              <a:gd name="connsiteY840" fmla="*/ 47198 h 1654433"/>
              <a:gd name="connsiteX841" fmla="*/ 2104393 w 2499750"/>
              <a:gd name="connsiteY841" fmla="*/ 44300 h 1654433"/>
              <a:gd name="connsiteX842" fmla="*/ 2106901 w 2499750"/>
              <a:gd name="connsiteY842" fmla="*/ 41403 h 1654433"/>
              <a:gd name="connsiteX843" fmla="*/ 2109396 w 2499750"/>
              <a:gd name="connsiteY843" fmla="*/ 38504 h 1654433"/>
              <a:gd name="connsiteX844" fmla="*/ 2111905 w 2499750"/>
              <a:gd name="connsiteY844" fmla="*/ 35606 h 1654433"/>
              <a:gd name="connsiteX845" fmla="*/ 2114400 w 2499750"/>
              <a:gd name="connsiteY845" fmla="*/ 32708 h 1654433"/>
              <a:gd name="connsiteX846" fmla="*/ 2116908 w 2499750"/>
              <a:gd name="connsiteY846" fmla="*/ 29809 h 1654433"/>
              <a:gd name="connsiteX847" fmla="*/ 2119403 w 2499750"/>
              <a:gd name="connsiteY847" fmla="*/ 26911 h 1654433"/>
              <a:gd name="connsiteX848" fmla="*/ 2121911 w 2499750"/>
              <a:gd name="connsiteY848" fmla="*/ 24014 h 1654433"/>
              <a:gd name="connsiteX849" fmla="*/ 2124407 w 2499750"/>
              <a:gd name="connsiteY849" fmla="*/ 21115 h 1654433"/>
              <a:gd name="connsiteX850" fmla="*/ 2126915 w 2499750"/>
              <a:gd name="connsiteY850" fmla="*/ 18217 h 1654433"/>
              <a:gd name="connsiteX851" fmla="*/ 2129423 w 2499750"/>
              <a:gd name="connsiteY851" fmla="*/ 15319 h 1654433"/>
              <a:gd name="connsiteX852" fmla="*/ 2131918 w 2499750"/>
              <a:gd name="connsiteY852" fmla="*/ 12421 h 1654433"/>
              <a:gd name="connsiteX853" fmla="*/ 2134426 w 2499750"/>
              <a:gd name="connsiteY853" fmla="*/ 9522 h 1654433"/>
              <a:gd name="connsiteX854" fmla="*/ 2136922 w 2499750"/>
              <a:gd name="connsiteY854" fmla="*/ 6624 h 1654433"/>
              <a:gd name="connsiteX855" fmla="*/ 2139430 w 2499750"/>
              <a:gd name="connsiteY855" fmla="*/ 3726 h 1654433"/>
              <a:gd name="connsiteX856" fmla="*/ 2141925 w 2499750"/>
              <a:gd name="connsiteY856" fmla="*/ 828 h 1654433"/>
              <a:gd name="connsiteX857" fmla="*/ 2144433 w 2499750"/>
              <a:gd name="connsiteY857" fmla="*/ 0 h 1654433"/>
              <a:gd name="connsiteX858" fmla="*/ 2146928 w 2499750"/>
              <a:gd name="connsiteY858" fmla="*/ 0 h 1654433"/>
              <a:gd name="connsiteX859" fmla="*/ 2149436 w 2499750"/>
              <a:gd name="connsiteY859" fmla="*/ 0 h 1654433"/>
              <a:gd name="connsiteX860" fmla="*/ 2151932 w 2499750"/>
              <a:gd name="connsiteY860" fmla="*/ 0 h 1654433"/>
              <a:gd name="connsiteX861" fmla="*/ 2154440 w 2499750"/>
              <a:gd name="connsiteY861" fmla="*/ 0 h 1654433"/>
              <a:gd name="connsiteX862" fmla="*/ 2156948 w 2499750"/>
              <a:gd name="connsiteY862" fmla="*/ 0 h 1654433"/>
              <a:gd name="connsiteX863" fmla="*/ 2159443 w 2499750"/>
              <a:gd name="connsiteY863" fmla="*/ 0 h 1654433"/>
              <a:gd name="connsiteX864" fmla="*/ 2161951 w 2499750"/>
              <a:gd name="connsiteY864" fmla="*/ 0 h 1654433"/>
              <a:gd name="connsiteX865" fmla="*/ 2164447 w 2499750"/>
              <a:gd name="connsiteY865" fmla="*/ 0 h 1654433"/>
              <a:gd name="connsiteX866" fmla="*/ 2166955 w 2499750"/>
              <a:gd name="connsiteY866" fmla="*/ 0 h 1654433"/>
              <a:gd name="connsiteX867" fmla="*/ 2169450 w 2499750"/>
              <a:gd name="connsiteY867" fmla="*/ 0 h 1654433"/>
              <a:gd name="connsiteX868" fmla="*/ 2171958 w 2499750"/>
              <a:gd name="connsiteY868" fmla="*/ 0 h 1654433"/>
              <a:gd name="connsiteX869" fmla="*/ 2174453 w 2499750"/>
              <a:gd name="connsiteY869" fmla="*/ 0 h 1654433"/>
              <a:gd name="connsiteX870" fmla="*/ 2176962 w 2499750"/>
              <a:gd name="connsiteY870" fmla="*/ 0 h 1654433"/>
              <a:gd name="connsiteX871" fmla="*/ 2179457 w 2499750"/>
              <a:gd name="connsiteY871" fmla="*/ 0 h 1654433"/>
              <a:gd name="connsiteX872" fmla="*/ 2181965 w 2499750"/>
              <a:gd name="connsiteY872" fmla="*/ 0 h 1654433"/>
              <a:gd name="connsiteX873" fmla="*/ 2184460 w 2499750"/>
              <a:gd name="connsiteY873" fmla="*/ 0 h 1654433"/>
              <a:gd name="connsiteX874" fmla="*/ 2186968 w 2499750"/>
              <a:gd name="connsiteY874" fmla="*/ 0 h 1654433"/>
              <a:gd name="connsiteX875" fmla="*/ 2189476 w 2499750"/>
              <a:gd name="connsiteY875" fmla="*/ 0 h 1654433"/>
              <a:gd name="connsiteX876" fmla="*/ 2191972 w 2499750"/>
              <a:gd name="connsiteY876" fmla="*/ 0 h 1654433"/>
              <a:gd name="connsiteX877" fmla="*/ 2194480 w 2499750"/>
              <a:gd name="connsiteY877" fmla="*/ 0 h 1654433"/>
              <a:gd name="connsiteX878" fmla="*/ 2196975 w 2499750"/>
              <a:gd name="connsiteY878" fmla="*/ 0 h 1654433"/>
              <a:gd name="connsiteX879" fmla="*/ 2199483 w 2499750"/>
              <a:gd name="connsiteY879" fmla="*/ 0 h 1654433"/>
              <a:gd name="connsiteX880" fmla="*/ 2201978 w 2499750"/>
              <a:gd name="connsiteY880" fmla="*/ 0 h 1654433"/>
              <a:gd name="connsiteX881" fmla="*/ 2204487 w 2499750"/>
              <a:gd name="connsiteY881" fmla="*/ 0 h 1654433"/>
              <a:gd name="connsiteX882" fmla="*/ 2206982 w 2499750"/>
              <a:gd name="connsiteY882" fmla="*/ 0 h 1654433"/>
              <a:gd name="connsiteX883" fmla="*/ 2209490 w 2499750"/>
              <a:gd name="connsiteY883" fmla="*/ 0 h 1654433"/>
              <a:gd name="connsiteX884" fmla="*/ 2211985 w 2499750"/>
              <a:gd name="connsiteY884" fmla="*/ 0 h 1654433"/>
              <a:gd name="connsiteX885" fmla="*/ 2214494 w 2499750"/>
              <a:gd name="connsiteY885" fmla="*/ 0 h 1654433"/>
              <a:gd name="connsiteX886" fmla="*/ 2217002 w 2499750"/>
              <a:gd name="connsiteY886" fmla="*/ 0 h 1654433"/>
              <a:gd name="connsiteX887" fmla="*/ 2219497 w 2499750"/>
              <a:gd name="connsiteY887" fmla="*/ 0 h 1654433"/>
              <a:gd name="connsiteX888" fmla="*/ 2222005 w 2499750"/>
              <a:gd name="connsiteY888" fmla="*/ 0 h 1654433"/>
              <a:gd name="connsiteX889" fmla="*/ 2224500 w 2499750"/>
              <a:gd name="connsiteY889" fmla="*/ 0 h 1654433"/>
              <a:gd name="connsiteX890" fmla="*/ 2227008 w 2499750"/>
              <a:gd name="connsiteY890" fmla="*/ 0 h 1654433"/>
              <a:gd name="connsiteX891" fmla="*/ 2229503 w 2499750"/>
              <a:gd name="connsiteY891" fmla="*/ 0 h 1654433"/>
              <a:gd name="connsiteX892" fmla="*/ 2232012 w 2499750"/>
              <a:gd name="connsiteY892" fmla="*/ 0 h 1654433"/>
              <a:gd name="connsiteX893" fmla="*/ 2234507 w 2499750"/>
              <a:gd name="connsiteY893" fmla="*/ 0 h 1654433"/>
              <a:gd name="connsiteX894" fmla="*/ 2237015 w 2499750"/>
              <a:gd name="connsiteY894" fmla="*/ 0 h 1654433"/>
              <a:gd name="connsiteX895" fmla="*/ 2239510 w 2499750"/>
              <a:gd name="connsiteY895" fmla="*/ 0 h 1654433"/>
              <a:gd name="connsiteX896" fmla="*/ 2242018 w 2499750"/>
              <a:gd name="connsiteY896" fmla="*/ 0 h 1654433"/>
              <a:gd name="connsiteX897" fmla="*/ 2244527 w 2499750"/>
              <a:gd name="connsiteY897" fmla="*/ 0 h 1654433"/>
              <a:gd name="connsiteX898" fmla="*/ 2247022 w 2499750"/>
              <a:gd name="connsiteY898" fmla="*/ 0 h 1654433"/>
              <a:gd name="connsiteX899" fmla="*/ 2249530 w 2499750"/>
              <a:gd name="connsiteY899" fmla="*/ 0 h 1654433"/>
              <a:gd name="connsiteX900" fmla="*/ 2252025 w 2499750"/>
              <a:gd name="connsiteY900" fmla="*/ 0 h 1654433"/>
              <a:gd name="connsiteX901" fmla="*/ 2254533 w 2499750"/>
              <a:gd name="connsiteY901" fmla="*/ 0 h 1654433"/>
              <a:gd name="connsiteX902" fmla="*/ 2257029 w 2499750"/>
              <a:gd name="connsiteY902" fmla="*/ 0 h 1654433"/>
              <a:gd name="connsiteX903" fmla="*/ 2259537 w 2499750"/>
              <a:gd name="connsiteY903" fmla="*/ 0 h 1654433"/>
              <a:gd name="connsiteX904" fmla="*/ 2262032 w 2499750"/>
              <a:gd name="connsiteY904" fmla="*/ 0 h 1654433"/>
              <a:gd name="connsiteX905" fmla="*/ 2264540 w 2499750"/>
              <a:gd name="connsiteY905" fmla="*/ 0 h 1654433"/>
              <a:gd name="connsiteX906" fmla="*/ 2267035 w 2499750"/>
              <a:gd name="connsiteY906" fmla="*/ 0 h 1654433"/>
              <a:gd name="connsiteX907" fmla="*/ 2269544 w 2499750"/>
              <a:gd name="connsiteY907" fmla="*/ 0 h 1654433"/>
              <a:gd name="connsiteX908" fmla="*/ 2272052 w 2499750"/>
              <a:gd name="connsiteY908" fmla="*/ 0 h 1654433"/>
              <a:gd name="connsiteX909" fmla="*/ 2274547 w 2499750"/>
              <a:gd name="connsiteY909" fmla="*/ 0 h 1654433"/>
              <a:gd name="connsiteX910" fmla="*/ 2277055 w 2499750"/>
              <a:gd name="connsiteY910" fmla="*/ 0 h 1654433"/>
              <a:gd name="connsiteX911" fmla="*/ 2279550 w 2499750"/>
              <a:gd name="connsiteY911" fmla="*/ 0 h 1654433"/>
              <a:gd name="connsiteX912" fmla="*/ 2282059 w 2499750"/>
              <a:gd name="connsiteY912" fmla="*/ 0 h 1654433"/>
              <a:gd name="connsiteX913" fmla="*/ 2284553 w 2499750"/>
              <a:gd name="connsiteY913" fmla="*/ 0 h 1654433"/>
              <a:gd name="connsiteX914" fmla="*/ 2287062 w 2499750"/>
              <a:gd name="connsiteY914" fmla="*/ 0 h 1654433"/>
              <a:gd name="connsiteX915" fmla="*/ 2289557 w 2499750"/>
              <a:gd name="connsiteY915" fmla="*/ 0 h 1654433"/>
              <a:gd name="connsiteX916" fmla="*/ 2292065 w 2499750"/>
              <a:gd name="connsiteY916" fmla="*/ 0 h 1654433"/>
              <a:gd name="connsiteX917" fmla="*/ 2294560 w 2499750"/>
              <a:gd name="connsiteY917" fmla="*/ 0 h 1654433"/>
              <a:gd name="connsiteX918" fmla="*/ 2297068 w 2499750"/>
              <a:gd name="connsiteY918" fmla="*/ 0 h 1654433"/>
              <a:gd name="connsiteX919" fmla="*/ 2299564 w 2499750"/>
              <a:gd name="connsiteY919" fmla="*/ 0 h 1654433"/>
              <a:gd name="connsiteX920" fmla="*/ 2302072 w 2499750"/>
              <a:gd name="connsiteY920" fmla="*/ 0 h 1654433"/>
              <a:gd name="connsiteX921" fmla="*/ 2304580 w 2499750"/>
              <a:gd name="connsiteY921" fmla="*/ 0 h 1654433"/>
              <a:gd name="connsiteX922" fmla="*/ 2307075 w 2499750"/>
              <a:gd name="connsiteY922" fmla="*/ 0 h 1654433"/>
              <a:gd name="connsiteX923" fmla="*/ 2309583 w 2499750"/>
              <a:gd name="connsiteY923" fmla="*/ 0 h 1654433"/>
              <a:gd name="connsiteX924" fmla="*/ 2312079 w 2499750"/>
              <a:gd name="connsiteY924" fmla="*/ 0 h 1654433"/>
              <a:gd name="connsiteX925" fmla="*/ 2314587 w 2499750"/>
              <a:gd name="connsiteY925" fmla="*/ 0 h 1654433"/>
              <a:gd name="connsiteX926" fmla="*/ 2317082 w 2499750"/>
              <a:gd name="connsiteY926" fmla="*/ 0 h 1654433"/>
              <a:gd name="connsiteX927" fmla="*/ 2319590 w 2499750"/>
              <a:gd name="connsiteY927" fmla="*/ 0 h 1654433"/>
              <a:gd name="connsiteX928" fmla="*/ 2322085 w 2499750"/>
              <a:gd name="connsiteY928" fmla="*/ 0 h 1654433"/>
              <a:gd name="connsiteX929" fmla="*/ 2324594 w 2499750"/>
              <a:gd name="connsiteY929" fmla="*/ 0 h 1654433"/>
              <a:gd name="connsiteX930" fmla="*/ 2327089 w 2499750"/>
              <a:gd name="connsiteY930" fmla="*/ 0 h 1654433"/>
              <a:gd name="connsiteX931" fmla="*/ 2329597 w 2499750"/>
              <a:gd name="connsiteY931" fmla="*/ 0 h 1654433"/>
              <a:gd name="connsiteX932" fmla="*/ 2332105 w 2499750"/>
              <a:gd name="connsiteY932" fmla="*/ 0 h 1654433"/>
              <a:gd name="connsiteX933" fmla="*/ 2334600 w 2499750"/>
              <a:gd name="connsiteY933" fmla="*/ 0 h 1654433"/>
              <a:gd name="connsiteX934" fmla="*/ 2337109 w 2499750"/>
              <a:gd name="connsiteY934" fmla="*/ 0 h 1654433"/>
              <a:gd name="connsiteX935" fmla="*/ 2339604 w 2499750"/>
              <a:gd name="connsiteY935" fmla="*/ 0 h 1654433"/>
              <a:gd name="connsiteX936" fmla="*/ 2342112 w 2499750"/>
              <a:gd name="connsiteY936" fmla="*/ 0 h 1654433"/>
              <a:gd name="connsiteX937" fmla="*/ 2344607 w 2499750"/>
              <a:gd name="connsiteY937" fmla="*/ 0 h 1654433"/>
              <a:gd name="connsiteX938" fmla="*/ 2347115 w 2499750"/>
              <a:gd name="connsiteY938" fmla="*/ 0 h 1654433"/>
              <a:gd name="connsiteX939" fmla="*/ 2349610 w 2499750"/>
              <a:gd name="connsiteY939" fmla="*/ 0 h 1654433"/>
              <a:gd name="connsiteX940" fmla="*/ 2352119 w 2499750"/>
              <a:gd name="connsiteY940" fmla="*/ 0 h 1654433"/>
              <a:gd name="connsiteX941" fmla="*/ 2354614 w 2499750"/>
              <a:gd name="connsiteY941" fmla="*/ 0 h 1654433"/>
              <a:gd name="connsiteX942" fmla="*/ 2357122 w 2499750"/>
              <a:gd name="connsiteY942" fmla="*/ 0 h 1654433"/>
              <a:gd name="connsiteX943" fmla="*/ 2359630 w 2499750"/>
              <a:gd name="connsiteY943" fmla="*/ 0 h 1654433"/>
              <a:gd name="connsiteX944" fmla="*/ 2362125 w 2499750"/>
              <a:gd name="connsiteY944" fmla="*/ 0 h 1654433"/>
              <a:gd name="connsiteX945" fmla="*/ 2364634 w 2499750"/>
              <a:gd name="connsiteY945" fmla="*/ 0 h 1654433"/>
              <a:gd name="connsiteX946" fmla="*/ 2367129 w 2499750"/>
              <a:gd name="connsiteY946" fmla="*/ 0 h 1654433"/>
              <a:gd name="connsiteX947" fmla="*/ 2369637 w 2499750"/>
              <a:gd name="connsiteY947" fmla="*/ 0 h 1654433"/>
              <a:gd name="connsiteX948" fmla="*/ 2372132 w 2499750"/>
              <a:gd name="connsiteY948" fmla="*/ 0 h 1654433"/>
              <a:gd name="connsiteX949" fmla="*/ 2374640 w 2499750"/>
              <a:gd name="connsiteY949" fmla="*/ 0 h 1654433"/>
              <a:gd name="connsiteX950" fmla="*/ 2377136 w 2499750"/>
              <a:gd name="connsiteY950" fmla="*/ 0 h 1654433"/>
              <a:gd name="connsiteX951" fmla="*/ 2379644 w 2499750"/>
              <a:gd name="connsiteY951" fmla="*/ 0 h 1654433"/>
              <a:gd name="connsiteX952" fmla="*/ 2382139 w 2499750"/>
              <a:gd name="connsiteY952" fmla="*/ 0 h 1654433"/>
              <a:gd name="connsiteX953" fmla="*/ 2384647 w 2499750"/>
              <a:gd name="connsiteY953" fmla="*/ 0 h 1654433"/>
              <a:gd name="connsiteX954" fmla="*/ 2387155 w 2499750"/>
              <a:gd name="connsiteY954" fmla="*/ 0 h 1654433"/>
              <a:gd name="connsiteX955" fmla="*/ 2389650 w 2499750"/>
              <a:gd name="connsiteY955" fmla="*/ 0 h 1654433"/>
              <a:gd name="connsiteX956" fmla="*/ 2392159 w 2499750"/>
              <a:gd name="connsiteY956" fmla="*/ 0 h 1654433"/>
              <a:gd name="connsiteX957" fmla="*/ 2394654 w 2499750"/>
              <a:gd name="connsiteY957" fmla="*/ 0 h 1654433"/>
              <a:gd name="connsiteX958" fmla="*/ 2397162 w 2499750"/>
              <a:gd name="connsiteY958" fmla="*/ 0 h 1654433"/>
              <a:gd name="connsiteX959" fmla="*/ 2399657 w 2499750"/>
              <a:gd name="connsiteY959" fmla="*/ 0 h 1654433"/>
              <a:gd name="connsiteX960" fmla="*/ 2402165 w 2499750"/>
              <a:gd name="connsiteY960" fmla="*/ 0 h 1654433"/>
              <a:gd name="connsiteX961" fmla="*/ 2404660 w 2499750"/>
              <a:gd name="connsiteY961" fmla="*/ 0 h 1654433"/>
              <a:gd name="connsiteX962" fmla="*/ 2407169 w 2499750"/>
              <a:gd name="connsiteY962" fmla="*/ 0 h 1654433"/>
              <a:gd name="connsiteX963" fmla="*/ 2409664 w 2499750"/>
              <a:gd name="connsiteY963" fmla="*/ 0 h 1654433"/>
              <a:gd name="connsiteX964" fmla="*/ 2412172 w 2499750"/>
              <a:gd name="connsiteY964" fmla="*/ 0 h 1654433"/>
              <a:gd name="connsiteX965" fmla="*/ 2414667 w 2499750"/>
              <a:gd name="connsiteY965" fmla="*/ 0 h 1654433"/>
              <a:gd name="connsiteX966" fmla="*/ 2417175 w 2499750"/>
              <a:gd name="connsiteY966" fmla="*/ 0 h 1654433"/>
              <a:gd name="connsiteX967" fmla="*/ 2419684 w 2499750"/>
              <a:gd name="connsiteY967" fmla="*/ 0 h 1654433"/>
              <a:gd name="connsiteX968" fmla="*/ 2422179 w 2499750"/>
              <a:gd name="connsiteY968" fmla="*/ 0 h 1654433"/>
              <a:gd name="connsiteX969" fmla="*/ 2424687 w 2499750"/>
              <a:gd name="connsiteY969" fmla="*/ 0 h 1654433"/>
              <a:gd name="connsiteX970" fmla="*/ 2427182 w 2499750"/>
              <a:gd name="connsiteY970" fmla="*/ 0 h 1654433"/>
              <a:gd name="connsiteX971" fmla="*/ 2429690 w 2499750"/>
              <a:gd name="connsiteY971" fmla="*/ 0 h 1654433"/>
              <a:gd name="connsiteX972" fmla="*/ 2432186 w 2499750"/>
              <a:gd name="connsiteY972" fmla="*/ 0 h 1654433"/>
              <a:gd name="connsiteX973" fmla="*/ 2434694 w 2499750"/>
              <a:gd name="connsiteY973" fmla="*/ 0 h 1654433"/>
              <a:gd name="connsiteX974" fmla="*/ 2437189 w 2499750"/>
              <a:gd name="connsiteY974" fmla="*/ 0 h 1654433"/>
              <a:gd name="connsiteX975" fmla="*/ 2439697 w 2499750"/>
              <a:gd name="connsiteY975" fmla="*/ 0 h 1654433"/>
              <a:gd name="connsiteX976" fmla="*/ 2442192 w 2499750"/>
              <a:gd name="connsiteY976" fmla="*/ 0 h 1654433"/>
              <a:gd name="connsiteX977" fmla="*/ 2444701 w 2499750"/>
              <a:gd name="connsiteY977" fmla="*/ 0 h 1654433"/>
              <a:gd name="connsiteX978" fmla="*/ 2447209 w 2499750"/>
              <a:gd name="connsiteY978" fmla="*/ 0 h 1654433"/>
              <a:gd name="connsiteX979" fmla="*/ 2449704 w 2499750"/>
              <a:gd name="connsiteY979" fmla="*/ 0 h 1654433"/>
              <a:gd name="connsiteX980" fmla="*/ 2452212 w 2499750"/>
              <a:gd name="connsiteY980" fmla="*/ 0 h 1654433"/>
              <a:gd name="connsiteX981" fmla="*/ 2454707 w 2499750"/>
              <a:gd name="connsiteY981" fmla="*/ 0 h 1654433"/>
              <a:gd name="connsiteX982" fmla="*/ 2457215 w 2499750"/>
              <a:gd name="connsiteY982" fmla="*/ 0 h 1654433"/>
              <a:gd name="connsiteX983" fmla="*/ 2459711 w 2499750"/>
              <a:gd name="connsiteY983" fmla="*/ 0 h 1654433"/>
              <a:gd name="connsiteX984" fmla="*/ 2462219 w 2499750"/>
              <a:gd name="connsiteY984" fmla="*/ 0 h 1654433"/>
              <a:gd name="connsiteX985" fmla="*/ 2464714 w 2499750"/>
              <a:gd name="connsiteY985" fmla="*/ 0 h 1654433"/>
              <a:gd name="connsiteX986" fmla="*/ 2467222 w 2499750"/>
              <a:gd name="connsiteY986" fmla="*/ 0 h 1654433"/>
              <a:gd name="connsiteX987" fmla="*/ 2469717 w 2499750"/>
              <a:gd name="connsiteY987" fmla="*/ 0 h 1654433"/>
              <a:gd name="connsiteX988" fmla="*/ 2472226 w 2499750"/>
              <a:gd name="connsiteY988" fmla="*/ 0 h 1654433"/>
              <a:gd name="connsiteX989" fmla="*/ 2474734 w 2499750"/>
              <a:gd name="connsiteY989" fmla="*/ 0 h 1654433"/>
              <a:gd name="connsiteX990" fmla="*/ 2477229 w 2499750"/>
              <a:gd name="connsiteY990" fmla="*/ 0 h 1654433"/>
              <a:gd name="connsiteX991" fmla="*/ 2479737 w 2499750"/>
              <a:gd name="connsiteY991" fmla="*/ 0 h 1654433"/>
              <a:gd name="connsiteX992" fmla="*/ 2482232 w 2499750"/>
              <a:gd name="connsiteY992" fmla="*/ 0 h 1654433"/>
              <a:gd name="connsiteX993" fmla="*/ 2484741 w 2499750"/>
              <a:gd name="connsiteY993" fmla="*/ 0 h 1654433"/>
              <a:gd name="connsiteX994" fmla="*/ 2487236 w 2499750"/>
              <a:gd name="connsiteY994" fmla="*/ 0 h 1654433"/>
              <a:gd name="connsiteX995" fmla="*/ 2489744 w 2499750"/>
              <a:gd name="connsiteY995" fmla="*/ 0 h 1654433"/>
              <a:gd name="connsiteX996" fmla="*/ 2492239 w 2499750"/>
              <a:gd name="connsiteY996" fmla="*/ 0 h 1654433"/>
              <a:gd name="connsiteX997" fmla="*/ 2494747 w 2499750"/>
              <a:gd name="connsiteY997" fmla="*/ 0 h 1654433"/>
              <a:gd name="connsiteX998" fmla="*/ 2497242 w 2499750"/>
              <a:gd name="connsiteY998" fmla="*/ 0 h 1654433"/>
              <a:gd name="connsiteX999" fmla="*/ 2499751 w 2499750"/>
              <a:gd name="connsiteY999" fmla="*/ 0 h 1654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499750" h="1654433">
                <a:moveTo>
                  <a:pt x="0" y="1654434"/>
                </a:moveTo>
                <a:lnTo>
                  <a:pt x="2502" y="1654434"/>
                </a:lnTo>
                <a:lnTo>
                  <a:pt x="5005" y="1654434"/>
                </a:lnTo>
                <a:lnTo>
                  <a:pt x="7506" y="1654434"/>
                </a:lnTo>
                <a:lnTo>
                  <a:pt x="10008" y="1654434"/>
                </a:lnTo>
                <a:lnTo>
                  <a:pt x="12511" y="1654434"/>
                </a:lnTo>
                <a:lnTo>
                  <a:pt x="15013" y="1654434"/>
                </a:lnTo>
                <a:lnTo>
                  <a:pt x="17516" y="1654434"/>
                </a:lnTo>
                <a:lnTo>
                  <a:pt x="20017" y="1654434"/>
                </a:lnTo>
                <a:lnTo>
                  <a:pt x="22520" y="1654434"/>
                </a:lnTo>
                <a:lnTo>
                  <a:pt x="25022" y="1654434"/>
                </a:lnTo>
                <a:lnTo>
                  <a:pt x="27524" y="1654434"/>
                </a:lnTo>
                <a:lnTo>
                  <a:pt x="30027" y="1654434"/>
                </a:lnTo>
                <a:lnTo>
                  <a:pt x="32528" y="1654434"/>
                </a:lnTo>
                <a:lnTo>
                  <a:pt x="35031" y="1654434"/>
                </a:lnTo>
                <a:lnTo>
                  <a:pt x="37533" y="1654434"/>
                </a:lnTo>
                <a:lnTo>
                  <a:pt x="40036" y="1654434"/>
                </a:lnTo>
                <a:lnTo>
                  <a:pt x="42538" y="1654434"/>
                </a:lnTo>
                <a:lnTo>
                  <a:pt x="45039" y="1654434"/>
                </a:lnTo>
                <a:lnTo>
                  <a:pt x="47542" y="1654434"/>
                </a:lnTo>
                <a:lnTo>
                  <a:pt x="50044" y="1654434"/>
                </a:lnTo>
                <a:lnTo>
                  <a:pt x="52547" y="1654434"/>
                </a:lnTo>
                <a:lnTo>
                  <a:pt x="55049" y="1654434"/>
                </a:lnTo>
                <a:lnTo>
                  <a:pt x="57552" y="1654434"/>
                </a:lnTo>
                <a:lnTo>
                  <a:pt x="60053" y="1654434"/>
                </a:lnTo>
                <a:lnTo>
                  <a:pt x="62556" y="1654434"/>
                </a:lnTo>
                <a:lnTo>
                  <a:pt x="65058" y="1654434"/>
                </a:lnTo>
                <a:lnTo>
                  <a:pt x="67560" y="1654434"/>
                </a:lnTo>
                <a:lnTo>
                  <a:pt x="70063" y="1654434"/>
                </a:lnTo>
                <a:lnTo>
                  <a:pt x="72565" y="1654434"/>
                </a:lnTo>
                <a:lnTo>
                  <a:pt x="75068" y="1654434"/>
                </a:lnTo>
                <a:lnTo>
                  <a:pt x="77569" y="1654434"/>
                </a:lnTo>
                <a:lnTo>
                  <a:pt x="80072" y="1654434"/>
                </a:lnTo>
                <a:lnTo>
                  <a:pt x="82574" y="1654434"/>
                </a:lnTo>
                <a:lnTo>
                  <a:pt x="85076" y="1654434"/>
                </a:lnTo>
                <a:lnTo>
                  <a:pt x="87579" y="1654434"/>
                </a:lnTo>
                <a:lnTo>
                  <a:pt x="90080" y="1654434"/>
                </a:lnTo>
                <a:lnTo>
                  <a:pt x="92583" y="1654434"/>
                </a:lnTo>
                <a:lnTo>
                  <a:pt x="95085" y="1654434"/>
                </a:lnTo>
                <a:lnTo>
                  <a:pt x="97588" y="1654434"/>
                </a:lnTo>
                <a:lnTo>
                  <a:pt x="100090" y="1654434"/>
                </a:lnTo>
                <a:lnTo>
                  <a:pt x="102591" y="1654434"/>
                </a:lnTo>
                <a:lnTo>
                  <a:pt x="105094" y="1654434"/>
                </a:lnTo>
                <a:lnTo>
                  <a:pt x="107596" y="1654434"/>
                </a:lnTo>
                <a:lnTo>
                  <a:pt x="110099" y="1654434"/>
                </a:lnTo>
                <a:lnTo>
                  <a:pt x="112601" y="1654434"/>
                </a:lnTo>
                <a:lnTo>
                  <a:pt x="115104" y="1654434"/>
                </a:lnTo>
                <a:lnTo>
                  <a:pt x="117605" y="1654434"/>
                </a:lnTo>
                <a:lnTo>
                  <a:pt x="120108" y="1654434"/>
                </a:lnTo>
                <a:lnTo>
                  <a:pt x="122610" y="1654434"/>
                </a:lnTo>
                <a:lnTo>
                  <a:pt x="125112" y="1654434"/>
                </a:lnTo>
                <a:lnTo>
                  <a:pt x="127615" y="1654434"/>
                </a:lnTo>
                <a:lnTo>
                  <a:pt x="130116" y="1654434"/>
                </a:lnTo>
                <a:lnTo>
                  <a:pt x="132619" y="1654434"/>
                </a:lnTo>
                <a:lnTo>
                  <a:pt x="135121" y="1654434"/>
                </a:lnTo>
                <a:lnTo>
                  <a:pt x="137624" y="1654434"/>
                </a:lnTo>
                <a:lnTo>
                  <a:pt x="140126" y="1654434"/>
                </a:lnTo>
                <a:lnTo>
                  <a:pt x="142627" y="1654434"/>
                </a:lnTo>
                <a:lnTo>
                  <a:pt x="145130" y="1654434"/>
                </a:lnTo>
                <a:lnTo>
                  <a:pt x="147632" y="1654434"/>
                </a:lnTo>
                <a:lnTo>
                  <a:pt x="150135" y="1654434"/>
                </a:lnTo>
                <a:lnTo>
                  <a:pt x="152637" y="1654434"/>
                </a:lnTo>
                <a:lnTo>
                  <a:pt x="155140" y="1654434"/>
                </a:lnTo>
                <a:lnTo>
                  <a:pt x="157641" y="1654434"/>
                </a:lnTo>
                <a:lnTo>
                  <a:pt x="160144" y="1654434"/>
                </a:lnTo>
                <a:lnTo>
                  <a:pt x="162646" y="1654434"/>
                </a:lnTo>
                <a:lnTo>
                  <a:pt x="165148" y="1654434"/>
                </a:lnTo>
                <a:lnTo>
                  <a:pt x="167651" y="1654434"/>
                </a:lnTo>
                <a:lnTo>
                  <a:pt x="170152" y="1654434"/>
                </a:lnTo>
                <a:lnTo>
                  <a:pt x="172655" y="1654434"/>
                </a:lnTo>
                <a:lnTo>
                  <a:pt x="175157" y="1654434"/>
                </a:lnTo>
                <a:lnTo>
                  <a:pt x="177660" y="1654434"/>
                </a:lnTo>
                <a:lnTo>
                  <a:pt x="180162" y="1654434"/>
                </a:lnTo>
                <a:lnTo>
                  <a:pt x="182663" y="1654434"/>
                </a:lnTo>
                <a:lnTo>
                  <a:pt x="185166" y="1654434"/>
                </a:lnTo>
                <a:lnTo>
                  <a:pt x="187668" y="1654434"/>
                </a:lnTo>
                <a:lnTo>
                  <a:pt x="190171" y="1654434"/>
                </a:lnTo>
                <a:lnTo>
                  <a:pt x="192673" y="1654434"/>
                </a:lnTo>
                <a:lnTo>
                  <a:pt x="195176" y="1654434"/>
                </a:lnTo>
                <a:lnTo>
                  <a:pt x="197677" y="1654434"/>
                </a:lnTo>
                <a:lnTo>
                  <a:pt x="200179" y="1654434"/>
                </a:lnTo>
                <a:lnTo>
                  <a:pt x="202682" y="1654434"/>
                </a:lnTo>
                <a:lnTo>
                  <a:pt x="205184" y="1654434"/>
                </a:lnTo>
                <a:lnTo>
                  <a:pt x="207687" y="1654434"/>
                </a:lnTo>
                <a:lnTo>
                  <a:pt x="210188" y="1654434"/>
                </a:lnTo>
                <a:lnTo>
                  <a:pt x="212691" y="1654434"/>
                </a:lnTo>
                <a:lnTo>
                  <a:pt x="215193" y="1654434"/>
                </a:lnTo>
                <a:lnTo>
                  <a:pt x="217696" y="1654434"/>
                </a:lnTo>
                <a:lnTo>
                  <a:pt x="220198" y="1654434"/>
                </a:lnTo>
                <a:lnTo>
                  <a:pt x="222700" y="1654434"/>
                </a:lnTo>
                <a:lnTo>
                  <a:pt x="225203" y="1654434"/>
                </a:lnTo>
                <a:lnTo>
                  <a:pt x="227704" y="1654434"/>
                </a:lnTo>
                <a:lnTo>
                  <a:pt x="230207" y="1654434"/>
                </a:lnTo>
                <a:lnTo>
                  <a:pt x="232709" y="1654434"/>
                </a:lnTo>
                <a:lnTo>
                  <a:pt x="235212" y="1654434"/>
                </a:lnTo>
                <a:lnTo>
                  <a:pt x="237714" y="1654434"/>
                </a:lnTo>
                <a:lnTo>
                  <a:pt x="240215" y="1654434"/>
                </a:lnTo>
                <a:lnTo>
                  <a:pt x="242718" y="1654434"/>
                </a:lnTo>
                <a:lnTo>
                  <a:pt x="245220" y="1654434"/>
                </a:lnTo>
                <a:lnTo>
                  <a:pt x="247723" y="1654434"/>
                </a:lnTo>
                <a:lnTo>
                  <a:pt x="250225" y="1654434"/>
                </a:lnTo>
                <a:lnTo>
                  <a:pt x="252728" y="1654434"/>
                </a:lnTo>
                <a:lnTo>
                  <a:pt x="255229" y="1654434"/>
                </a:lnTo>
                <a:lnTo>
                  <a:pt x="257731" y="1654434"/>
                </a:lnTo>
                <a:lnTo>
                  <a:pt x="260234" y="1654434"/>
                </a:lnTo>
                <a:lnTo>
                  <a:pt x="262736" y="1654434"/>
                </a:lnTo>
                <a:lnTo>
                  <a:pt x="265239" y="1654434"/>
                </a:lnTo>
                <a:lnTo>
                  <a:pt x="267740" y="1654434"/>
                </a:lnTo>
                <a:lnTo>
                  <a:pt x="270243" y="1654434"/>
                </a:lnTo>
                <a:lnTo>
                  <a:pt x="272745" y="1654434"/>
                </a:lnTo>
                <a:lnTo>
                  <a:pt x="275248" y="1654434"/>
                </a:lnTo>
                <a:lnTo>
                  <a:pt x="277750" y="1654434"/>
                </a:lnTo>
                <a:lnTo>
                  <a:pt x="280251" y="1654434"/>
                </a:lnTo>
                <a:lnTo>
                  <a:pt x="282754" y="1654434"/>
                </a:lnTo>
                <a:lnTo>
                  <a:pt x="285256" y="1654434"/>
                </a:lnTo>
                <a:lnTo>
                  <a:pt x="287759" y="1654434"/>
                </a:lnTo>
                <a:lnTo>
                  <a:pt x="290261" y="1654434"/>
                </a:lnTo>
                <a:lnTo>
                  <a:pt x="292764" y="1654434"/>
                </a:lnTo>
                <a:lnTo>
                  <a:pt x="295265" y="1654434"/>
                </a:lnTo>
                <a:lnTo>
                  <a:pt x="297767" y="1654434"/>
                </a:lnTo>
                <a:lnTo>
                  <a:pt x="300270" y="1654434"/>
                </a:lnTo>
                <a:lnTo>
                  <a:pt x="302772" y="1654434"/>
                </a:lnTo>
                <a:lnTo>
                  <a:pt x="305275" y="1654434"/>
                </a:lnTo>
                <a:lnTo>
                  <a:pt x="307776" y="1654434"/>
                </a:lnTo>
                <a:lnTo>
                  <a:pt x="310279" y="1654434"/>
                </a:lnTo>
                <a:lnTo>
                  <a:pt x="312781" y="1654434"/>
                </a:lnTo>
                <a:lnTo>
                  <a:pt x="315284" y="1654434"/>
                </a:lnTo>
                <a:lnTo>
                  <a:pt x="317786" y="1654434"/>
                </a:lnTo>
                <a:lnTo>
                  <a:pt x="320287" y="1654434"/>
                </a:lnTo>
                <a:lnTo>
                  <a:pt x="322790" y="1654434"/>
                </a:lnTo>
                <a:lnTo>
                  <a:pt x="325292" y="1654434"/>
                </a:lnTo>
                <a:lnTo>
                  <a:pt x="327795" y="1654434"/>
                </a:lnTo>
                <a:lnTo>
                  <a:pt x="330297" y="1654434"/>
                </a:lnTo>
                <a:lnTo>
                  <a:pt x="332800" y="1654434"/>
                </a:lnTo>
                <a:lnTo>
                  <a:pt x="335301" y="1654434"/>
                </a:lnTo>
                <a:lnTo>
                  <a:pt x="337803" y="1654434"/>
                </a:lnTo>
                <a:lnTo>
                  <a:pt x="340306" y="1654434"/>
                </a:lnTo>
                <a:lnTo>
                  <a:pt x="342808" y="1654434"/>
                </a:lnTo>
                <a:lnTo>
                  <a:pt x="345311" y="1654434"/>
                </a:lnTo>
                <a:lnTo>
                  <a:pt x="347812" y="1654434"/>
                </a:lnTo>
                <a:lnTo>
                  <a:pt x="350315" y="1654434"/>
                </a:lnTo>
                <a:lnTo>
                  <a:pt x="352817" y="1654434"/>
                </a:lnTo>
                <a:lnTo>
                  <a:pt x="355319" y="1654434"/>
                </a:lnTo>
                <a:lnTo>
                  <a:pt x="357822" y="1654434"/>
                </a:lnTo>
                <a:lnTo>
                  <a:pt x="360323" y="1654434"/>
                </a:lnTo>
                <a:lnTo>
                  <a:pt x="362826" y="1654434"/>
                </a:lnTo>
                <a:lnTo>
                  <a:pt x="365328" y="1654434"/>
                </a:lnTo>
                <a:lnTo>
                  <a:pt x="367831" y="1654434"/>
                </a:lnTo>
                <a:lnTo>
                  <a:pt x="370333" y="1654434"/>
                </a:lnTo>
                <a:lnTo>
                  <a:pt x="372836" y="1654434"/>
                </a:lnTo>
                <a:lnTo>
                  <a:pt x="375337" y="1654434"/>
                </a:lnTo>
                <a:lnTo>
                  <a:pt x="377839" y="1654434"/>
                </a:lnTo>
                <a:lnTo>
                  <a:pt x="380342" y="1654434"/>
                </a:lnTo>
                <a:lnTo>
                  <a:pt x="382844" y="1654434"/>
                </a:lnTo>
                <a:lnTo>
                  <a:pt x="385347" y="1654434"/>
                </a:lnTo>
                <a:lnTo>
                  <a:pt x="387849" y="1654434"/>
                </a:lnTo>
                <a:lnTo>
                  <a:pt x="390352" y="1654434"/>
                </a:lnTo>
                <a:lnTo>
                  <a:pt x="392853" y="1654434"/>
                </a:lnTo>
                <a:lnTo>
                  <a:pt x="395355" y="1654434"/>
                </a:lnTo>
                <a:lnTo>
                  <a:pt x="397858" y="1654434"/>
                </a:lnTo>
                <a:lnTo>
                  <a:pt x="400360" y="1654434"/>
                </a:lnTo>
                <a:lnTo>
                  <a:pt x="402863" y="1654434"/>
                </a:lnTo>
                <a:lnTo>
                  <a:pt x="405364" y="1654434"/>
                </a:lnTo>
                <a:lnTo>
                  <a:pt x="407867" y="1654434"/>
                </a:lnTo>
                <a:lnTo>
                  <a:pt x="410369" y="1654434"/>
                </a:lnTo>
                <a:lnTo>
                  <a:pt x="412871" y="1654434"/>
                </a:lnTo>
                <a:lnTo>
                  <a:pt x="415374" y="1654434"/>
                </a:lnTo>
                <a:lnTo>
                  <a:pt x="417875" y="1654434"/>
                </a:lnTo>
                <a:lnTo>
                  <a:pt x="420378" y="1654434"/>
                </a:lnTo>
                <a:lnTo>
                  <a:pt x="422880" y="1654434"/>
                </a:lnTo>
                <a:lnTo>
                  <a:pt x="425383" y="1654434"/>
                </a:lnTo>
                <a:lnTo>
                  <a:pt x="427885" y="1654434"/>
                </a:lnTo>
                <a:lnTo>
                  <a:pt x="430388" y="1654434"/>
                </a:lnTo>
                <a:lnTo>
                  <a:pt x="432889" y="1654434"/>
                </a:lnTo>
                <a:lnTo>
                  <a:pt x="435391" y="1654434"/>
                </a:lnTo>
                <a:lnTo>
                  <a:pt x="437894" y="1654434"/>
                </a:lnTo>
                <a:lnTo>
                  <a:pt x="440396" y="1654434"/>
                </a:lnTo>
                <a:lnTo>
                  <a:pt x="442899" y="1654434"/>
                </a:lnTo>
                <a:lnTo>
                  <a:pt x="445400" y="1654434"/>
                </a:lnTo>
                <a:lnTo>
                  <a:pt x="447903" y="1654434"/>
                </a:lnTo>
                <a:lnTo>
                  <a:pt x="450405" y="1654434"/>
                </a:lnTo>
                <a:lnTo>
                  <a:pt x="452907" y="1654434"/>
                </a:lnTo>
                <a:lnTo>
                  <a:pt x="455410" y="1654434"/>
                </a:lnTo>
                <a:lnTo>
                  <a:pt x="457911" y="1654434"/>
                </a:lnTo>
                <a:lnTo>
                  <a:pt x="460414" y="1654434"/>
                </a:lnTo>
                <a:lnTo>
                  <a:pt x="462916" y="1654434"/>
                </a:lnTo>
                <a:lnTo>
                  <a:pt x="465419" y="1654434"/>
                </a:lnTo>
                <a:lnTo>
                  <a:pt x="467921" y="1654434"/>
                </a:lnTo>
                <a:lnTo>
                  <a:pt x="470424" y="1654434"/>
                </a:lnTo>
                <a:lnTo>
                  <a:pt x="472925" y="1654434"/>
                </a:lnTo>
                <a:lnTo>
                  <a:pt x="475427" y="1654434"/>
                </a:lnTo>
                <a:lnTo>
                  <a:pt x="477930" y="1654434"/>
                </a:lnTo>
                <a:lnTo>
                  <a:pt x="480432" y="1654434"/>
                </a:lnTo>
                <a:lnTo>
                  <a:pt x="482935" y="1654434"/>
                </a:lnTo>
                <a:lnTo>
                  <a:pt x="485436" y="1654434"/>
                </a:lnTo>
                <a:lnTo>
                  <a:pt x="487939" y="1654434"/>
                </a:lnTo>
                <a:lnTo>
                  <a:pt x="490441" y="1654434"/>
                </a:lnTo>
                <a:lnTo>
                  <a:pt x="492943" y="1654434"/>
                </a:lnTo>
                <a:lnTo>
                  <a:pt x="495446" y="1654434"/>
                </a:lnTo>
                <a:lnTo>
                  <a:pt x="497947" y="1654434"/>
                </a:lnTo>
                <a:lnTo>
                  <a:pt x="500450" y="1654434"/>
                </a:lnTo>
                <a:lnTo>
                  <a:pt x="502952" y="1654434"/>
                </a:lnTo>
                <a:lnTo>
                  <a:pt x="505455" y="1654434"/>
                </a:lnTo>
                <a:lnTo>
                  <a:pt x="507957" y="1654434"/>
                </a:lnTo>
                <a:lnTo>
                  <a:pt x="510458" y="1654434"/>
                </a:lnTo>
                <a:lnTo>
                  <a:pt x="512961" y="1654434"/>
                </a:lnTo>
                <a:lnTo>
                  <a:pt x="515463" y="1654434"/>
                </a:lnTo>
                <a:lnTo>
                  <a:pt x="517966" y="1654434"/>
                </a:lnTo>
                <a:lnTo>
                  <a:pt x="520468" y="1654434"/>
                </a:lnTo>
                <a:lnTo>
                  <a:pt x="522971" y="1654434"/>
                </a:lnTo>
                <a:lnTo>
                  <a:pt x="525473" y="1654434"/>
                </a:lnTo>
                <a:lnTo>
                  <a:pt x="527976" y="1654434"/>
                </a:lnTo>
                <a:lnTo>
                  <a:pt x="530477" y="1654434"/>
                </a:lnTo>
                <a:lnTo>
                  <a:pt x="532979" y="1654434"/>
                </a:lnTo>
                <a:lnTo>
                  <a:pt x="535482" y="1654434"/>
                </a:lnTo>
                <a:lnTo>
                  <a:pt x="537984" y="1654434"/>
                </a:lnTo>
                <a:lnTo>
                  <a:pt x="540487" y="1654434"/>
                </a:lnTo>
                <a:lnTo>
                  <a:pt x="542988" y="1654434"/>
                </a:lnTo>
                <a:lnTo>
                  <a:pt x="545491" y="1654434"/>
                </a:lnTo>
                <a:lnTo>
                  <a:pt x="547993" y="1654434"/>
                </a:lnTo>
                <a:lnTo>
                  <a:pt x="550495" y="1654434"/>
                </a:lnTo>
                <a:lnTo>
                  <a:pt x="552998" y="1654434"/>
                </a:lnTo>
                <a:lnTo>
                  <a:pt x="555499" y="1654434"/>
                </a:lnTo>
                <a:lnTo>
                  <a:pt x="558002" y="1654434"/>
                </a:lnTo>
                <a:lnTo>
                  <a:pt x="560504" y="1654434"/>
                </a:lnTo>
                <a:lnTo>
                  <a:pt x="563007" y="1654434"/>
                </a:lnTo>
                <a:lnTo>
                  <a:pt x="565509" y="1654434"/>
                </a:lnTo>
                <a:lnTo>
                  <a:pt x="568010" y="1654434"/>
                </a:lnTo>
                <a:lnTo>
                  <a:pt x="570513" y="1654434"/>
                </a:lnTo>
                <a:lnTo>
                  <a:pt x="573015" y="1654434"/>
                </a:lnTo>
                <a:lnTo>
                  <a:pt x="575518" y="1654434"/>
                </a:lnTo>
                <a:lnTo>
                  <a:pt x="578020" y="1654434"/>
                </a:lnTo>
                <a:lnTo>
                  <a:pt x="580523" y="1654434"/>
                </a:lnTo>
                <a:lnTo>
                  <a:pt x="583024" y="1654434"/>
                </a:lnTo>
                <a:lnTo>
                  <a:pt x="585527" y="1654434"/>
                </a:lnTo>
                <a:lnTo>
                  <a:pt x="588029" y="1654434"/>
                </a:lnTo>
                <a:lnTo>
                  <a:pt x="590531" y="1654434"/>
                </a:lnTo>
                <a:lnTo>
                  <a:pt x="593034" y="1654434"/>
                </a:lnTo>
                <a:lnTo>
                  <a:pt x="595535" y="1654434"/>
                </a:lnTo>
                <a:lnTo>
                  <a:pt x="598038" y="1654434"/>
                </a:lnTo>
                <a:lnTo>
                  <a:pt x="600540" y="1654434"/>
                </a:lnTo>
                <a:lnTo>
                  <a:pt x="603043" y="1654434"/>
                </a:lnTo>
                <a:lnTo>
                  <a:pt x="605545" y="1654434"/>
                </a:lnTo>
                <a:lnTo>
                  <a:pt x="608046" y="1654434"/>
                </a:lnTo>
                <a:lnTo>
                  <a:pt x="610549" y="1654434"/>
                </a:lnTo>
                <a:lnTo>
                  <a:pt x="613051" y="1654434"/>
                </a:lnTo>
                <a:lnTo>
                  <a:pt x="615554" y="1654434"/>
                </a:lnTo>
                <a:lnTo>
                  <a:pt x="618056" y="1654434"/>
                </a:lnTo>
                <a:lnTo>
                  <a:pt x="620559" y="1654434"/>
                </a:lnTo>
                <a:lnTo>
                  <a:pt x="623060" y="1654434"/>
                </a:lnTo>
                <a:lnTo>
                  <a:pt x="625563" y="1654434"/>
                </a:lnTo>
                <a:lnTo>
                  <a:pt x="628065" y="1654434"/>
                </a:lnTo>
                <a:lnTo>
                  <a:pt x="630567" y="1654434"/>
                </a:lnTo>
                <a:lnTo>
                  <a:pt x="633070" y="1654434"/>
                </a:lnTo>
                <a:lnTo>
                  <a:pt x="635571" y="1654434"/>
                </a:lnTo>
                <a:lnTo>
                  <a:pt x="638074" y="1654434"/>
                </a:lnTo>
                <a:lnTo>
                  <a:pt x="640576" y="1654434"/>
                </a:lnTo>
                <a:lnTo>
                  <a:pt x="643079" y="1654434"/>
                </a:lnTo>
                <a:lnTo>
                  <a:pt x="645581" y="1654434"/>
                </a:lnTo>
                <a:lnTo>
                  <a:pt x="648083" y="1654434"/>
                </a:lnTo>
                <a:lnTo>
                  <a:pt x="650585" y="1654434"/>
                </a:lnTo>
                <a:lnTo>
                  <a:pt x="653087" y="1654434"/>
                </a:lnTo>
                <a:lnTo>
                  <a:pt x="655590" y="1654434"/>
                </a:lnTo>
                <a:lnTo>
                  <a:pt x="658092" y="1654434"/>
                </a:lnTo>
                <a:lnTo>
                  <a:pt x="660595" y="1654434"/>
                </a:lnTo>
                <a:lnTo>
                  <a:pt x="663097" y="1654434"/>
                </a:lnTo>
                <a:lnTo>
                  <a:pt x="665598" y="1654434"/>
                </a:lnTo>
                <a:lnTo>
                  <a:pt x="668101" y="1654434"/>
                </a:lnTo>
                <a:lnTo>
                  <a:pt x="670603" y="1654434"/>
                </a:lnTo>
                <a:lnTo>
                  <a:pt x="673106" y="1654434"/>
                </a:lnTo>
                <a:lnTo>
                  <a:pt x="675608" y="1654434"/>
                </a:lnTo>
                <a:lnTo>
                  <a:pt x="678111" y="1654434"/>
                </a:lnTo>
                <a:lnTo>
                  <a:pt x="680612" y="1654434"/>
                </a:lnTo>
                <a:lnTo>
                  <a:pt x="683115" y="1654434"/>
                </a:lnTo>
                <a:lnTo>
                  <a:pt x="685617" y="1654434"/>
                </a:lnTo>
                <a:lnTo>
                  <a:pt x="688119" y="1654434"/>
                </a:lnTo>
                <a:lnTo>
                  <a:pt x="690622" y="1654434"/>
                </a:lnTo>
                <a:lnTo>
                  <a:pt x="693123" y="1654434"/>
                </a:lnTo>
                <a:lnTo>
                  <a:pt x="695626" y="1654434"/>
                </a:lnTo>
                <a:lnTo>
                  <a:pt x="698128" y="1654434"/>
                </a:lnTo>
                <a:lnTo>
                  <a:pt x="700631" y="1654434"/>
                </a:lnTo>
                <a:lnTo>
                  <a:pt x="703133" y="1654434"/>
                </a:lnTo>
                <a:lnTo>
                  <a:pt x="705634" y="1654434"/>
                </a:lnTo>
                <a:lnTo>
                  <a:pt x="708137" y="1654434"/>
                </a:lnTo>
                <a:lnTo>
                  <a:pt x="710639" y="1654434"/>
                </a:lnTo>
                <a:lnTo>
                  <a:pt x="713142" y="1654434"/>
                </a:lnTo>
                <a:lnTo>
                  <a:pt x="715644" y="1652783"/>
                </a:lnTo>
                <a:lnTo>
                  <a:pt x="718147" y="1649879"/>
                </a:lnTo>
                <a:lnTo>
                  <a:pt x="720648" y="1646988"/>
                </a:lnTo>
                <a:lnTo>
                  <a:pt x="723151" y="1644083"/>
                </a:lnTo>
                <a:lnTo>
                  <a:pt x="725653" y="1641192"/>
                </a:lnTo>
                <a:lnTo>
                  <a:pt x="728155" y="1638288"/>
                </a:lnTo>
                <a:lnTo>
                  <a:pt x="730658" y="1635397"/>
                </a:lnTo>
                <a:lnTo>
                  <a:pt x="733159" y="1632493"/>
                </a:lnTo>
                <a:lnTo>
                  <a:pt x="735662" y="1629602"/>
                </a:lnTo>
                <a:lnTo>
                  <a:pt x="738164" y="1626697"/>
                </a:lnTo>
                <a:lnTo>
                  <a:pt x="740667" y="1623806"/>
                </a:lnTo>
                <a:lnTo>
                  <a:pt x="743169" y="1620902"/>
                </a:lnTo>
                <a:lnTo>
                  <a:pt x="745670" y="1617997"/>
                </a:lnTo>
                <a:lnTo>
                  <a:pt x="748173" y="1615106"/>
                </a:lnTo>
                <a:lnTo>
                  <a:pt x="750675" y="1612202"/>
                </a:lnTo>
                <a:lnTo>
                  <a:pt x="753178" y="1609311"/>
                </a:lnTo>
                <a:lnTo>
                  <a:pt x="755680" y="1606407"/>
                </a:lnTo>
                <a:lnTo>
                  <a:pt x="758183" y="1603515"/>
                </a:lnTo>
                <a:lnTo>
                  <a:pt x="760684" y="1600611"/>
                </a:lnTo>
                <a:lnTo>
                  <a:pt x="763186" y="1597720"/>
                </a:lnTo>
                <a:lnTo>
                  <a:pt x="765689" y="1594816"/>
                </a:lnTo>
                <a:lnTo>
                  <a:pt x="768191" y="1591924"/>
                </a:lnTo>
                <a:lnTo>
                  <a:pt x="770694" y="1589020"/>
                </a:lnTo>
                <a:lnTo>
                  <a:pt x="773195" y="1586129"/>
                </a:lnTo>
                <a:lnTo>
                  <a:pt x="775698" y="1583225"/>
                </a:lnTo>
                <a:lnTo>
                  <a:pt x="778200" y="1580334"/>
                </a:lnTo>
                <a:lnTo>
                  <a:pt x="780703" y="1577429"/>
                </a:lnTo>
                <a:lnTo>
                  <a:pt x="783205" y="1574525"/>
                </a:lnTo>
                <a:lnTo>
                  <a:pt x="785706" y="1571634"/>
                </a:lnTo>
                <a:lnTo>
                  <a:pt x="788209" y="1568730"/>
                </a:lnTo>
                <a:lnTo>
                  <a:pt x="790715" y="1565838"/>
                </a:lnTo>
                <a:lnTo>
                  <a:pt x="793210" y="1562934"/>
                </a:lnTo>
                <a:lnTo>
                  <a:pt x="795718" y="1560043"/>
                </a:lnTo>
                <a:lnTo>
                  <a:pt x="798213" y="1557139"/>
                </a:lnTo>
                <a:lnTo>
                  <a:pt x="800722" y="1554248"/>
                </a:lnTo>
                <a:lnTo>
                  <a:pt x="803217" y="1551343"/>
                </a:lnTo>
                <a:lnTo>
                  <a:pt x="805725" y="1548452"/>
                </a:lnTo>
                <a:lnTo>
                  <a:pt x="808233" y="1545548"/>
                </a:lnTo>
                <a:lnTo>
                  <a:pt x="810729" y="1542657"/>
                </a:lnTo>
                <a:lnTo>
                  <a:pt x="813237" y="1539752"/>
                </a:lnTo>
                <a:lnTo>
                  <a:pt x="815732" y="1536861"/>
                </a:lnTo>
                <a:lnTo>
                  <a:pt x="818240" y="1533957"/>
                </a:lnTo>
                <a:lnTo>
                  <a:pt x="820735" y="1531053"/>
                </a:lnTo>
                <a:lnTo>
                  <a:pt x="823244" y="1528161"/>
                </a:lnTo>
                <a:lnTo>
                  <a:pt x="825739" y="1525257"/>
                </a:lnTo>
                <a:lnTo>
                  <a:pt x="828247" y="1522366"/>
                </a:lnTo>
                <a:lnTo>
                  <a:pt x="830742" y="1519462"/>
                </a:lnTo>
                <a:lnTo>
                  <a:pt x="833250" y="1516571"/>
                </a:lnTo>
                <a:lnTo>
                  <a:pt x="835758" y="1513666"/>
                </a:lnTo>
                <a:lnTo>
                  <a:pt x="838254" y="1510775"/>
                </a:lnTo>
                <a:lnTo>
                  <a:pt x="840762" y="1507871"/>
                </a:lnTo>
                <a:lnTo>
                  <a:pt x="843257" y="1504980"/>
                </a:lnTo>
                <a:lnTo>
                  <a:pt x="845765" y="1502075"/>
                </a:lnTo>
                <a:lnTo>
                  <a:pt x="848260" y="1499184"/>
                </a:lnTo>
                <a:lnTo>
                  <a:pt x="850769" y="1496280"/>
                </a:lnTo>
                <a:lnTo>
                  <a:pt x="853264" y="1493389"/>
                </a:lnTo>
                <a:lnTo>
                  <a:pt x="855772" y="1490484"/>
                </a:lnTo>
                <a:lnTo>
                  <a:pt x="858267" y="1487580"/>
                </a:lnTo>
                <a:lnTo>
                  <a:pt x="860775" y="1484689"/>
                </a:lnTo>
                <a:lnTo>
                  <a:pt x="863270" y="1481785"/>
                </a:lnTo>
                <a:lnTo>
                  <a:pt x="865779" y="1478894"/>
                </a:lnTo>
                <a:lnTo>
                  <a:pt x="868287" y="1475989"/>
                </a:lnTo>
                <a:lnTo>
                  <a:pt x="870782" y="1473098"/>
                </a:lnTo>
                <a:lnTo>
                  <a:pt x="873290" y="1470194"/>
                </a:lnTo>
                <a:lnTo>
                  <a:pt x="875785" y="1467303"/>
                </a:lnTo>
                <a:lnTo>
                  <a:pt x="878294" y="1464398"/>
                </a:lnTo>
                <a:lnTo>
                  <a:pt x="880789" y="1461507"/>
                </a:lnTo>
                <a:lnTo>
                  <a:pt x="883297" y="1458603"/>
                </a:lnTo>
                <a:lnTo>
                  <a:pt x="885792" y="1455712"/>
                </a:lnTo>
                <a:lnTo>
                  <a:pt x="888300" y="1452807"/>
                </a:lnTo>
                <a:lnTo>
                  <a:pt x="890795" y="1449916"/>
                </a:lnTo>
                <a:lnTo>
                  <a:pt x="893304" y="1447012"/>
                </a:lnTo>
                <a:lnTo>
                  <a:pt x="895812" y="1444108"/>
                </a:lnTo>
                <a:lnTo>
                  <a:pt x="898307" y="1441217"/>
                </a:lnTo>
                <a:lnTo>
                  <a:pt x="900815" y="1438312"/>
                </a:lnTo>
                <a:lnTo>
                  <a:pt x="903310" y="1435421"/>
                </a:lnTo>
                <a:lnTo>
                  <a:pt x="905819" y="1432517"/>
                </a:lnTo>
                <a:lnTo>
                  <a:pt x="908314" y="1429626"/>
                </a:lnTo>
                <a:lnTo>
                  <a:pt x="910822" y="1426721"/>
                </a:lnTo>
                <a:lnTo>
                  <a:pt x="913317" y="1423830"/>
                </a:lnTo>
                <a:lnTo>
                  <a:pt x="915825" y="1420926"/>
                </a:lnTo>
                <a:lnTo>
                  <a:pt x="918320" y="1418035"/>
                </a:lnTo>
                <a:lnTo>
                  <a:pt x="920829" y="1415131"/>
                </a:lnTo>
                <a:lnTo>
                  <a:pt x="923337" y="1412239"/>
                </a:lnTo>
                <a:lnTo>
                  <a:pt x="925832" y="1409335"/>
                </a:lnTo>
                <a:lnTo>
                  <a:pt x="928340" y="1406444"/>
                </a:lnTo>
                <a:lnTo>
                  <a:pt x="930835" y="1403540"/>
                </a:lnTo>
                <a:lnTo>
                  <a:pt x="933344" y="1400635"/>
                </a:lnTo>
                <a:lnTo>
                  <a:pt x="935839" y="1397744"/>
                </a:lnTo>
                <a:lnTo>
                  <a:pt x="938347" y="1394840"/>
                </a:lnTo>
                <a:lnTo>
                  <a:pt x="940842" y="1391949"/>
                </a:lnTo>
                <a:lnTo>
                  <a:pt x="943350" y="1389044"/>
                </a:lnTo>
                <a:lnTo>
                  <a:pt x="945846" y="1386153"/>
                </a:lnTo>
                <a:lnTo>
                  <a:pt x="948354" y="1383249"/>
                </a:lnTo>
                <a:lnTo>
                  <a:pt x="950862" y="1380358"/>
                </a:lnTo>
                <a:lnTo>
                  <a:pt x="953357" y="1377453"/>
                </a:lnTo>
                <a:lnTo>
                  <a:pt x="955865" y="1374562"/>
                </a:lnTo>
                <a:lnTo>
                  <a:pt x="958360" y="1371658"/>
                </a:lnTo>
                <a:lnTo>
                  <a:pt x="960869" y="1368767"/>
                </a:lnTo>
                <a:lnTo>
                  <a:pt x="963364" y="1365863"/>
                </a:lnTo>
                <a:lnTo>
                  <a:pt x="965872" y="1362971"/>
                </a:lnTo>
                <a:lnTo>
                  <a:pt x="968367" y="1360067"/>
                </a:lnTo>
                <a:lnTo>
                  <a:pt x="970875" y="1357163"/>
                </a:lnTo>
                <a:lnTo>
                  <a:pt x="973371" y="1354272"/>
                </a:lnTo>
                <a:lnTo>
                  <a:pt x="975879" y="1351367"/>
                </a:lnTo>
                <a:lnTo>
                  <a:pt x="978374" y="1348476"/>
                </a:lnTo>
                <a:lnTo>
                  <a:pt x="980882" y="1345572"/>
                </a:lnTo>
                <a:lnTo>
                  <a:pt x="983390" y="1342681"/>
                </a:lnTo>
                <a:lnTo>
                  <a:pt x="985886" y="1339776"/>
                </a:lnTo>
                <a:lnTo>
                  <a:pt x="988394" y="1336885"/>
                </a:lnTo>
                <a:lnTo>
                  <a:pt x="990889" y="1333981"/>
                </a:lnTo>
                <a:lnTo>
                  <a:pt x="993397" y="1331090"/>
                </a:lnTo>
                <a:lnTo>
                  <a:pt x="995892" y="1328186"/>
                </a:lnTo>
                <a:lnTo>
                  <a:pt x="998400" y="1325294"/>
                </a:lnTo>
                <a:lnTo>
                  <a:pt x="1000896" y="1322390"/>
                </a:lnTo>
                <a:lnTo>
                  <a:pt x="1003404" y="1319499"/>
                </a:lnTo>
                <a:lnTo>
                  <a:pt x="1005899" y="1316595"/>
                </a:lnTo>
                <a:lnTo>
                  <a:pt x="1008407" y="1313690"/>
                </a:lnTo>
                <a:lnTo>
                  <a:pt x="1010916" y="1310799"/>
                </a:lnTo>
                <a:lnTo>
                  <a:pt x="1013411" y="1307895"/>
                </a:lnTo>
                <a:lnTo>
                  <a:pt x="1015919" y="1305004"/>
                </a:lnTo>
                <a:lnTo>
                  <a:pt x="1018414" y="1302100"/>
                </a:lnTo>
                <a:lnTo>
                  <a:pt x="1020922" y="1299208"/>
                </a:lnTo>
                <a:lnTo>
                  <a:pt x="1023417" y="1296304"/>
                </a:lnTo>
                <a:lnTo>
                  <a:pt x="1025926" y="1293413"/>
                </a:lnTo>
                <a:lnTo>
                  <a:pt x="1028421" y="1290509"/>
                </a:lnTo>
                <a:lnTo>
                  <a:pt x="1030929" y="1287617"/>
                </a:lnTo>
                <a:lnTo>
                  <a:pt x="1033424" y="1284713"/>
                </a:lnTo>
                <a:lnTo>
                  <a:pt x="1035932" y="1281822"/>
                </a:lnTo>
                <a:lnTo>
                  <a:pt x="1038441" y="1278918"/>
                </a:lnTo>
                <a:lnTo>
                  <a:pt x="1040936" y="1276027"/>
                </a:lnTo>
                <a:lnTo>
                  <a:pt x="1043444" y="1273122"/>
                </a:lnTo>
                <a:lnTo>
                  <a:pt x="1045939" y="1270218"/>
                </a:lnTo>
                <a:lnTo>
                  <a:pt x="1048447" y="1267327"/>
                </a:lnTo>
                <a:lnTo>
                  <a:pt x="1050942" y="1264422"/>
                </a:lnTo>
                <a:lnTo>
                  <a:pt x="1053451" y="1261531"/>
                </a:lnTo>
                <a:lnTo>
                  <a:pt x="1055946" y="1258627"/>
                </a:lnTo>
                <a:lnTo>
                  <a:pt x="1058454" y="1255736"/>
                </a:lnTo>
                <a:lnTo>
                  <a:pt x="1060949" y="1252832"/>
                </a:lnTo>
                <a:lnTo>
                  <a:pt x="1063457" y="1249941"/>
                </a:lnTo>
                <a:lnTo>
                  <a:pt x="1065966" y="1247036"/>
                </a:lnTo>
                <a:lnTo>
                  <a:pt x="1068461" y="1244145"/>
                </a:lnTo>
                <a:lnTo>
                  <a:pt x="1070969" y="1241241"/>
                </a:lnTo>
                <a:lnTo>
                  <a:pt x="1073464" y="1238350"/>
                </a:lnTo>
                <a:lnTo>
                  <a:pt x="1075972" y="1235445"/>
                </a:lnTo>
                <a:lnTo>
                  <a:pt x="1078467" y="1232554"/>
                </a:lnTo>
                <a:lnTo>
                  <a:pt x="1080976" y="1229650"/>
                </a:lnTo>
                <a:lnTo>
                  <a:pt x="1083471" y="1226746"/>
                </a:lnTo>
                <a:lnTo>
                  <a:pt x="1085979" y="1223854"/>
                </a:lnTo>
                <a:lnTo>
                  <a:pt x="1088474" y="1220950"/>
                </a:lnTo>
                <a:lnTo>
                  <a:pt x="1090982" y="1218059"/>
                </a:lnTo>
                <a:lnTo>
                  <a:pt x="1093477" y="1215155"/>
                </a:lnTo>
                <a:lnTo>
                  <a:pt x="1095986" y="1212263"/>
                </a:lnTo>
                <a:lnTo>
                  <a:pt x="1098494" y="1209359"/>
                </a:lnTo>
                <a:lnTo>
                  <a:pt x="1100989" y="1206464"/>
                </a:lnTo>
                <a:lnTo>
                  <a:pt x="1103498" y="1203566"/>
                </a:lnTo>
                <a:lnTo>
                  <a:pt x="1105992" y="1200669"/>
                </a:lnTo>
                <a:lnTo>
                  <a:pt x="1108501" y="1197770"/>
                </a:lnTo>
                <a:lnTo>
                  <a:pt x="1110996" y="1194872"/>
                </a:lnTo>
                <a:lnTo>
                  <a:pt x="1113504" y="1191974"/>
                </a:lnTo>
                <a:lnTo>
                  <a:pt x="1115999" y="1189075"/>
                </a:lnTo>
                <a:lnTo>
                  <a:pt x="1118508" y="1186177"/>
                </a:lnTo>
                <a:lnTo>
                  <a:pt x="1121003" y="1183278"/>
                </a:lnTo>
                <a:lnTo>
                  <a:pt x="1123511" y="1180381"/>
                </a:lnTo>
                <a:lnTo>
                  <a:pt x="1126019" y="1177483"/>
                </a:lnTo>
                <a:lnTo>
                  <a:pt x="1128514" y="1174584"/>
                </a:lnTo>
                <a:lnTo>
                  <a:pt x="1131023" y="1171686"/>
                </a:lnTo>
                <a:lnTo>
                  <a:pt x="1133518" y="1168788"/>
                </a:lnTo>
                <a:lnTo>
                  <a:pt x="1136026" y="1165889"/>
                </a:lnTo>
                <a:lnTo>
                  <a:pt x="1138521" y="1162992"/>
                </a:lnTo>
                <a:lnTo>
                  <a:pt x="1141029" y="1160094"/>
                </a:lnTo>
                <a:lnTo>
                  <a:pt x="1143524" y="1157195"/>
                </a:lnTo>
                <a:lnTo>
                  <a:pt x="1146033" y="1154297"/>
                </a:lnTo>
                <a:lnTo>
                  <a:pt x="1148528" y="1151399"/>
                </a:lnTo>
                <a:lnTo>
                  <a:pt x="1151036" y="1148500"/>
                </a:lnTo>
                <a:lnTo>
                  <a:pt x="1153544" y="1145603"/>
                </a:lnTo>
                <a:lnTo>
                  <a:pt x="1156039" y="1142705"/>
                </a:lnTo>
                <a:lnTo>
                  <a:pt x="1158548" y="1139806"/>
                </a:lnTo>
                <a:lnTo>
                  <a:pt x="1161043" y="1136908"/>
                </a:lnTo>
                <a:lnTo>
                  <a:pt x="1163551" y="1134010"/>
                </a:lnTo>
                <a:lnTo>
                  <a:pt x="1166046" y="1131111"/>
                </a:lnTo>
                <a:lnTo>
                  <a:pt x="1168554" y="1128214"/>
                </a:lnTo>
                <a:lnTo>
                  <a:pt x="1171049" y="1125316"/>
                </a:lnTo>
                <a:lnTo>
                  <a:pt x="1173558" y="1122417"/>
                </a:lnTo>
                <a:lnTo>
                  <a:pt x="1176053" y="1119519"/>
                </a:lnTo>
                <a:lnTo>
                  <a:pt x="1178561" y="1116621"/>
                </a:lnTo>
                <a:lnTo>
                  <a:pt x="1181069" y="1113722"/>
                </a:lnTo>
                <a:lnTo>
                  <a:pt x="1183564" y="1110825"/>
                </a:lnTo>
                <a:lnTo>
                  <a:pt x="1186073" y="1107927"/>
                </a:lnTo>
                <a:lnTo>
                  <a:pt x="1188568" y="1105028"/>
                </a:lnTo>
                <a:lnTo>
                  <a:pt x="1191076" y="1102130"/>
                </a:lnTo>
                <a:lnTo>
                  <a:pt x="1193571" y="1099233"/>
                </a:lnTo>
                <a:lnTo>
                  <a:pt x="1196079" y="1096333"/>
                </a:lnTo>
                <a:lnTo>
                  <a:pt x="1198574" y="1093436"/>
                </a:lnTo>
                <a:lnTo>
                  <a:pt x="1201083" y="1090538"/>
                </a:lnTo>
                <a:lnTo>
                  <a:pt x="1203578" y="1087639"/>
                </a:lnTo>
                <a:lnTo>
                  <a:pt x="1206086" y="1084741"/>
                </a:lnTo>
                <a:lnTo>
                  <a:pt x="1208581" y="1081844"/>
                </a:lnTo>
                <a:lnTo>
                  <a:pt x="1211089" y="1078945"/>
                </a:lnTo>
                <a:lnTo>
                  <a:pt x="1213598" y="1076047"/>
                </a:lnTo>
                <a:lnTo>
                  <a:pt x="1216093" y="1073149"/>
                </a:lnTo>
                <a:lnTo>
                  <a:pt x="1218601" y="1070250"/>
                </a:lnTo>
                <a:lnTo>
                  <a:pt x="1221096" y="1067352"/>
                </a:lnTo>
                <a:lnTo>
                  <a:pt x="1223604" y="1064455"/>
                </a:lnTo>
                <a:lnTo>
                  <a:pt x="1226100" y="1061556"/>
                </a:lnTo>
                <a:lnTo>
                  <a:pt x="1228608" y="1058658"/>
                </a:lnTo>
                <a:lnTo>
                  <a:pt x="1231103" y="1055760"/>
                </a:lnTo>
                <a:lnTo>
                  <a:pt x="1233611" y="1052861"/>
                </a:lnTo>
                <a:lnTo>
                  <a:pt x="1236106" y="1049963"/>
                </a:lnTo>
                <a:lnTo>
                  <a:pt x="1238614" y="1047066"/>
                </a:lnTo>
                <a:lnTo>
                  <a:pt x="1241123" y="1044167"/>
                </a:lnTo>
                <a:lnTo>
                  <a:pt x="1243618" y="1041269"/>
                </a:lnTo>
                <a:lnTo>
                  <a:pt x="1246126" y="1038371"/>
                </a:lnTo>
                <a:lnTo>
                  <a:pt x="1248621" y="1035472"/>
                </a:lnTo>
                <a:lnTo>
                  <a:pt x="1251129" y="1032574"/>
                </a:lnTo>
                <a:lnTo>
                  <a:pt x="1253625" y="1029677"/>
                </a:lnTo>
                <a:lnTo>
                  <a:pt x="1256133" y="1026778"/>
                </a:lnTo>
                <a:lnTo>
                  <a:pt x="1258628" y="1023880"/>
                </a:lnTo>
                <a:lnTo>
                  <a:pt x="1261136" y="1020982"/>
                </a:lnTo>
                <a:lnTo>
                  <a:pt x="1263631" y="1018083"/>
                </a:lnTo>
                <a:lnTo>
                  <a:pt x="1266140" y="1015185"/>
                </a:lnTo>
                <a:lnTo>
                  <a:pt x="1268648" y="1012288"/>
                </a:lnTo>
                <a:lnTo>
                  <a:pt x="1271143" y="1009389"/>
                </a:lnTo>
                <a:lnTo>
                  <a:pt x="1273651" y="1006491"/>
                </a:lnTo>
                <a:lnTo>
                  <a:pt x="1276146" y="1003593"/>
                </a:lnTo>
                <a:lnTo>
                  <a:pt x="1278654" y="1000694"/>
                </a:lnTo>
                <a:lnTo>
                  <a:pt x="1281150" y="997796"/>
                </a:lnTo>
                <a:lnTo>
                  <a:pt x="1283658" y="994899"/>
                </a:lnTo>
                <a:lnTo>
                  <a:pt x="1286153" y="992000"/>
                </a:lnTo>
                <a:lnTo>
                  <a:pt x="1288661" y="989102"/>
                </a:lnTo>
                <a:lnTo>
                  <a:pt x="1291156" y="986204"/>
                </a:lnTo>
                <a:lnTo>
                  <a:pt x="1293665" y="983305"/>
                </a:lnTo>
                <a:lnTo>
                  <a:pt x="1296173" y="980407"/>
                </a:lnTo>
                <a:lnTo>
                  <a:pt x="1298668" y="977510"/>
                </a:lnTo>
                <a:lnTo>
                  <a:pt x="1301176" y="974611"/>
                </a:lnTo>
                <a:lnTo>
                  <a:pt x="1303671" y="971713"/>
                </a:lnTo>
                <a:lnTo>
                  <a:pt x="1306180" y="968815"/>
                </a:lnTo>
                <a:lnTo>
                  <a:pt x="1308675" y="965916"/>
                </a:lnTo>
                <a:lnTo>
                  <a:pt x="1311183" y="963018"/>
                </a:lnTo>
                <a:lnTo>
                  <a:pt x="1313678" y="960121"/>
                </a:lnTo>
                <a:lnTo>
                  <a:pt x="1316186" y="957222"/>
                </a:lnTo>
                <a:lnTo>
                  <a:pt x="1318681" y="954324"/>
                </a:lnTo>
                <a:lnTo>
                  <a:pt x="1321190" y="951426"/>
                </a:lnTo>
                <a:lnTo>
                  <a:pt x="1323698" y="948527"/>
                </a:lnTo>
                <a:lnTo>
                  <a:pt x="1326193" y="945629"/>
                </a:lnTo>
                <a:lnTo>
                  <a:pt x="1328701" y="942732"/>
                </a:lnTo>
                <a:lnTo>
                  <a:pt x="1331196" y="939833"/>
                </a:lnTo>
                <a:lnTo>
                  <a:pt x="1333705" y="936935"/>
                </a:lnTo>
                <a:lnTo>
                  <a:pt x="1336200" y="934037"/>
                </a:lnTo>
                <a:lnTo>
                  <a:pt x="1338708" y="931138"/>
                </a:lnTo>
                <a:lnTo>
                  <a:pt x="1341203" y="928240"/>
                </a:lnTo>
                <a:lnTo>
                  <a:pt x="1343711" y="925343"/>
                </a:lnTo>
                <a:lnTo>
                  <a:pt x="1346206" y="922444"/>
                </a:lnTo>
                <a:lnTo>
                  <a:pt x="1348715" y="919546"/>
                </a:lnTo>
                <a:lnTo>
                  <a:pt x="1351210" y="916648"/>
                </a:lnTo>
                <a:lnTo>
                  <a:pt x="1353718" y="913749"/>
                </a:lnTo>
                <a:lnTo>
                  <a:pt x="1356226" y="910851"/>
                </a:lnTo>
                <a:lnTo>
                  <a:pt x="1358721" y="907954"/>
                </a:lnTo>
                <a:lnTo>
                  <a:pt x="1361230" y="905055"/>
                </a:lnTo>
                <a:lnTo>
                  <a:pt x="1363725" y="902157"/>
                </a:lnTo>
                <a:lnTo>
                  <a:pt x="1366233" y="899259"/>
                </a:lnTo>
                <a:lnTo>
                  <a:pt x="1368728" y="896360"/>
                </a:lnTo>
                <a:lnTo>
                  <a:pt x="1371236" y="893462"/>
                </a:lnTo>
                <a:lnTo>
                  <a:pt x="1373731" y="890565"/>
                </a:lnTo>
                <a:lnTo>
                  <a:pt x="1376240" y="887666"/>
                </a:lnTo>
                <a:lnTo>
                  <a:pt x="1378735" y="884768"/>
                </a:lnTo>
                <a:lnTo>
                  <a:pt x="1381243" y="881870"/>
                </a:lnTo>
                <a:lnTo>
                  <a:pt x="1383751" y="878971"/>
                </a:lnTo>
                <a:lnTo>
                  <a:pt x="1386246" y="876074"/>
                </a:lnTo>
                <a:lnTo>
                  <a:pt x="1388755" y="873176"/>
                </a:lnTo>
                <a:lnTo>
                  <a:pt x="1391250" y="870277"/>
                </a:lnTo>
                <a:lnTo>
                  <a:pt x="1393758" y="867379"/>
                </a:lnTo>
                <a:lnTo>
                  <a:pt x="1396253" y="864481"/>
                </a:lnTo>
                <a:lnTo>
                  <a:pt x="1398761" y="861582"/>
                </a:lnTo>
                <a:lnTo>
                  <a:pt x="1401257" y="858685"/>
                </a:lnTo>
                <a:lnTo>
                  <a:pt x="1403765" y="855787"/>
                </a:lnTo>
                <a:lnTo>
                  <a:pt x="1406260" y="852888"/>
                </a:lnTo>
                <a:lnTo>
                  <a:pt x="1408768" y="849990"/>
                </a:lnTo>
                <a:lnTo>
                  <a:pt x="1411276" y="847092"/>
                </a:lnTo>
                <a:lnTo>
                  <a:pt x="1413771" y="844193"/>
                </a:lnTo>
                <a:lnTo>
                  <a:pt x="1416280" y="841296"/>
                </a:lnTo>
                <a:lnTo>
                  <a:pt x="1418775" y="838398"/>
                </a:lnTo>
                <a:lnTo>
                  <a:pt x="1421283" y="835499"/>
                </a:lnTo>
                <a:lnTo>
                  <a:pt x="1423778" y="832601"/>
                </a:lnTo>
                <a:lnTo>
                  <a:pt x="1426287" y="829703"/>
                </a:lnTo>
                <a:lnTo>
                  <a:pt x="1428782" y="826804"/>
                </a:lnTo>
                <a:lnTo>
                  <a:pt x="1431290" y="823907"/>
                </a:lnTo>
                <a:lnTo>
                  <a:pt x="1433785" y="821009"/>
                </a:lnTo>
                <a:lnTo>
                  <a:pt x="1436293" y="818110"/>
                </a:lnTo>
                <a:lnTo>
                  <a:pt x="1438802" y="815212"/>
                </a:lnTo>
                <a:lnTo>
                  <a:pt x="1441297" y="812314"/>
                </a:lnTo>
                <a:lnTo>
                  <a:pt x="1443805" y="809415"/>
                </a:lnTo>
                <a:lnTo>
                  <a:pt x="1446300" y="806518"/>
                </a:lnTo>
                <a:lnTo>
                  <a:pt x="1448808" y="803620"/>
                </a:lnTo>
                <a:lnTo>
                  <a:pt x="1451303" y="800721"/>
                </a:lnTo>
                <a:lnTo>
                  <a:pt x="1453812" y="797823"/>
                </a:lnTo>
                <a:lnTo>
                  <a:pt x="1456307" y="794925"/>
                </a:lnTo>
                <a:lnTo>
                  <a:pt x="1458815" y="792026"/>
                </a:lnTo>
                <a:lnTo>
                  <a:pt x="1461310" y="789129"/>
                </a:lnTo>
                <a:lnTo>
                  <a:pt x="1463818" y="786231"/>
                </a:lnTo>
                <a:lnTo>
                  <a:pt x="1466313" y="783332"/>
                </a:lnTo>
                <a:lnTo>
                  <a:pt x="1468822" y="780434"/>
                </a:lnTo>
                <a:lnTo>
                  <a:pt x="1471330" y="777536"/>
                </a:lnTo>
                <a:lnTo>
                  <a:pt x="1473825" y="774637"/>
                </a:lnTo>
                <a:lnTo>
                  <a:pt x="1476333" y="771740"/>
                </a:lnTo>
                <a:lnTo>
                  <a:pt x="1478828" y="768842"/>
                </a:lnTo>
                <a:lnTo>
                  <a:pt x="1481337" y="765943"/>
                </a:lnTo>
                <a:lnTo>
                  <a:pt x="1483832" y="763045"/>
                </a:lnTo>
                <a:lnTo>
                  <a:pt x="1486340" y="760147"/>
                </a:lnTo>
                <a:lnTo>
                  <a:pt x="1488835" y="757248"/>
                </a:lnTo>
                <a:lnTo>
                  <a:pt x="1491343" y="754351"/>
                </a:lnTo>
                <a:lnTo>
                  <a:pt x="1493838" y="751453"/>
                </a:lnTo>
                <a:lnTo>
                  <a:pt x="1496347" y="748554"/>
                </a:lnTo>
                <a:lnTo>
                  <a:pt x="1498855" y="745656"/>
                </a:lnTo>
                <a:lnTo>
                  <a:pt x="1501350" y="742758"/>
                </a:lnTo>
                <a:lnTo>
                  <a:pt x="1503858" y="739859"/>
                </a:lnTo>
                <a:lnTo>
                  <a:pt x="1506353" y="736962"/>
                </a:lnTo>
                <a:lnTo>
                  <a:pt x="1508862" y="734064"/>
                </a:lnTo>
                <a:lnTo>
                  <a:pt x="1511357" y="731165"/>
                </a:lnTo>
                <a:lnTo>
                  <a:pt x="1513865" y="728267"/>
                </a:lnTo>
                <a:lnTo>
                  <a:pt x="1516360" y="725370"/>
                </a:lnTo>
                <a:lnTo>
                  <a:pt x="1518868" y="722471"/>
                </a:lnTo>
                <a:lnTo>
                  <a:pt x="1521363" y="719573"/>
                </a:lnTo>
                <a:lnTo>
                  <a:pt x="1523872" y="716675"/>
                </a:lnTo>
                <a:lnTo>
                  <a:pt x="1526380" y="713776"/>
                </a:lnTo>
                <a:lnTo>
                  <a:pt x="1528875" y="710878"/>
                </a:lnTo>
                <a:lnTo>
                  <a:pt x="1531383" y="707981"/>
                </a:lnTo>
                <a:lnTo>
                  <a:pt x="1533879" y="705082"/>
                </a:lnTo>
                <a:lnTo>
                  <a:pt x="1536387" y="702184"/>
                </a:lnTo>
                <a:lnTo>
                  <a:pt x="1538882" y="699286"/>
                </a:lnTo>
                <a:lnTo>
                  <a:pt x="1541390" y="696387"/>
                </a:lnTo>
                <a:lnTo>
                  <a:pt x="1543885" y="693489"/>
                </a:lnTo>
                <a:lnTo>
                  <a:pt x="1546394" y="690592"/>
                </a:lnTo>
                <a:lnTo>
                  <a:pt x="1548889" y="687693"/>
                </a:lnTo>
                <a:lnTo>
                  <a:pt x="1551397" y="684795"/>
                </a:lnTo>
                <a:lnTo>
                  <a:pt x="1553905" y="681897"/>
                </a:lnTo>
                <a:lnTo>
                  <a:pt x="1556400" y="678998"/>
                </a:lnTo>
                <a:lnTo>
                  <a:pt x="1558908" y="676100"/>
                </a:lnTo>
                <a:lnTo>
                  <a:pt x="1561404" y="673203"/>
                </a:lnTo>
                <a:lnTo>
                  <a:pt x="1563912" y="670304"/>
                </a:lnTo>
                <a:lnTo>
                  <a:pt x="1566407" y="667406"/>
                </a:lnTo>
                <a:lnTo>
                  <a:pt x="1568915" y="664508"/>
                </a:lnTo>
                <a:lnTo>
                  <a:pt x="1571410" y="661609"/>
                </a:lnTo>
                <a:lnTo>
                  <a:pt x="1573919" y="658711"/>
                </a:lnTo>
                <a:lnTo>
                  <a:pt x="1576414" y="655814"/>
                </a:lnTo>
                <a:lnTo>
                  <a:pt x="1578922" y="652915"/>
                </a:lnTo>
                <a:lnTo>
                  <a:pt x="1581417" y="650017"/>
                </a:lnTo>
                <a:lnTo>
                  <a:pt x="1583925" y="647119"/>
                </a:lnTo>
                <a:lnTo>
                  <a:pt x="1586434" y="644220"/>
                </a:lnTo>
                <a:lnTo>
                  <a:pt x="1588929" y="641322"/>
                </a:lnTo>
                <a:lnTo>
                  <a:pt x="1591437" y="638425"/>
                </a:lnTo>
                <a:lnTo>
                  <a:pt x="1593932" y="635526"/>
                </a:lnTo>
                <a:lnTo>
                  <a:pt x="1596440" y="632628"/>
                </a:lnTo>
                <a:lnTo>
                  <a:pt x="1598935" y="629730"/>
                </a:lnTo>
                <a:lnTo>
                  <a:pt x="1601444" y="626831"/>
                </a:lnTo>
                <a:lnTo>
                  <a:pt x="1603939" y="623933"/>
                </a:lnTo>
                <a:lnTo>
                  <a:pt x="1606447" y="621036"/>
                </a:lnTo>
                <a:lnTo>
                  <a:pt x="1608942" y="618137"/>
                </a:lnTo>
                <a:lnTo>
                  <a:pt x="1611450" y="615239"/>
                </a:lnTo>
                <a:lnTo>
                  <a:pt x="1613959" y="612341"/>
                </a:lnTo>
                <a:lnTo>
                  <a:pt x="1616454" y="609442"/>
                </a:lnTo>
                <a:lnTo>
                  <a:pt x="1618962" y="606544"/>
                </a:lnTo>
                <a:lnTo>
                  <a:pt x="1621457" y="603647"/>
                </a:lnTo>
                <a:lnTo>
                  <a:pt x="1623965" y="600748"/>
                </a:lnTo>
                <a:lnTo>
                  <a:pt x="1626460" y="597850"/>
                </a:lnTo>
                <a:lnTo>
                  <a:pt x="1628969" y="594952"/>
                </a:lnTo>
                <a:lnTo>
                  <a:pt x="1631464" y="592053"/>
                </a:lnTo>
                <a:lnTo>
                  <a:pt x="1633972" y="589155"/>
                </a:lnTo>
                <a:lnTo>
                  <a:pt x="1636467" y="586258"/>
                </a:lnTo>
                <a:lnTo>
                  <a:pt x="1638975" y="583359"/>
                </a:lnTo>
                <a:lnTo>
                  <a:pt x="1641484" y="580461"/>
                </a:lnTo>
                <a:lnTo>
                  <a:pt x="1643979" y="577563"/>
                </a:lnTo>
                <a:lnTo>
                  <a:pt x="1646487" y="574664"/>
                </a:lnTo>
                <a:lnTo>
                  <a:pt x="1648982" y="571766"/>
                </a:lnTo>
                <a:lnTo>
                  <a:pt x="1651490" y="568869"/>
                </a:lnTo>
                <a:lnTo>
                  <a:pt x="1653985" y="565970"/>
                </a:lnTo>
                <a:lnTo>
                  <a:pt x="1656494" y="563072"/>
                </a:lnTo>
                <a:lnTo>
                  <a:pt x="1658989" y="560174"/>
                </a:lnTo>
                <a:lnTo>
                  <a:pt x="1661497" y="557275"/>
                </a:lnTo>
                <a:lnTo>
                  <a:pt x="1663992" y="554378"/>
                </a:lnTo>
                <a:lnTo>
                  <a:pt x="1666500" y="551480"/>
                </a:lnTo>
                <a:lnTo>
                  <a:pt x="1669009" y="548581"/>
                </a:lnTo>
                <a:lnTo>
                  <a:pt x="1671504" y="545683"/>
                </a:lnTo>
                <a:lnTo>
                  <a:pt x="1674012" y="542785"/>
                </a:lnTo>
                <a:lnTo>
                  <a:pt x="1676507" y="539886"/>
                </a:lnTo>
                <a:lnTo>
                  <a:pt x="1679015" y="536989"/>
                </a:lnTo>
                <a:lnTo>
                  <a:pt x="1681510" y="534091"/>
                </a:lnTo>
                <a:lnTo>
                  <a:pt x="1684019" y="531192"/>
                </a:lnTo>
                <a:lnTo>
                  <a:pt x="1686514" y="528294"/>
                </a:lnTo>
                <a:lnTo>
                  <a:pt x="1689022" y="525396"/>
                </a:lnTo>
                <a:lnTo>
                  <a:pt x="1691517" y="522497"/>
                </a:lnTo>
                <a:lnTo>
                  <a:pt x="1694025" y="519600"/>
                </a:lnTo>
                <a:lnTo>
                  <a:pt x="1696521" y="516702"/>
                </a:lnTo>
                <a:lnTo>
                  <a:pt x="1699029" y="513803"/>
                </a:lnTo>
                <a:lnTo>
                  <a:pt x="1701537" y="510905"/>
                </a:lnTo>
                <a:lnTo>
                  <a:pt x="1704032" y="508007"/>
                </a:lnTo>
                <a:lnTo>
                  <a:pt x="1706540" y="505108"/>
                </a:lnTo>
                <a:lnTo>
                  <a:pt x="1709036" y="502211"/>
                </a:lnTo>
                <a:lnTo>
                  <a:pt x="1711544" y="499313"/>
                </a:lnTo>
                <a:lnTo>
                  <a:pt x="1714039" y="496414"/>
                </a:lnTo>
                <a:lnTo>
                  <a:pt x="1716547" y="493516"/>
                </a:lnTo>
                <a:lnTo>
                  <a:pt x="1719042" y="490618"/>
                </a:lnTo>
                <a:lnTo>
                  <a:pt x="1721550" y="487719"/>
                </a:lnTo>
                <a:lnTo>
                  <a:pt x="1724046" y="484822"/>
                </a:lnTo>
                <a:lnTo>
                  <a:pt x="1726554" y="481924"/>
                </a:lnTo>
                <a:lnTo>
                  <a:pt x="1729062" y="479025"/>
                </a:lnTo>
                <a:lnTo>
                  <a:pt x="1731557" y="476127"/>
                </a:lnTo>
                <a:lnTo>
                  <a:pt x="1734065" y="473229"/>
                </a:lnTo>
                <a:lnTo>
                  <a:pt x="1736561" y="470330"/>
                </a:lnTo>
                <a:lnTo>
                  <a:pt x="1739069" y="467433"/>
                </a:lnTo>
                <a:lnTo>
                  <a:pt x="1741564" y="464535"/>
                </a:lnTo>
                <a:lnTo>
                  <a:pt x="1744072" y="461636"/>
                </a:lnTo>
                <a:lnTo>
                  <a:pt x="1746567" y="458738"/>
                </a:lnTo>
                <a:lnTo>
                  <a:pt x="1749076" y="455840"/>
                </a:lnTo>
                <a:lnTo>
                  <a:pt x="1751571" y="452941"/>
                </a:lnTo>
                <a:lnTo>
                  <a:pt x="1754079" y="450044"/>
                </a:lnTo>
                <a:lnTo>
                  <a:pt x="1756587" y="447146"/>
                </a:lnTo>
                <a:lnTo>
                  <a:pt x="1759082" y="444247"/>
                </a:lnTo>
                <a:lnTo>
                  <a:pt x="1761591" y="441349"/>
                </a:lnTo>
                <a:lnTo>
                  <a:pt x="1764086" y="438451"/>
                </a:lnTo>
                <a:lnTo>
                  <a:pt x="1766594" y="435552"/>
                </a:lnTo>
                <a:lnTo>
                  <a:pt x="1769089" y="432655"/>
                </a:lnTo>
                <a:lnTo>
                  <a:pt x="1771597" y="429757"/>
                </a:lnTo>
                <a:lnTo>
                  <a:pt x="1774092" y="426858"/>
                </a:lnTo>
                <a:lnTo>
                  <a:pt x="1776601" y="423960"/>
                </a:lnTo>
                <a:lnTo>
                  <a:pt x="1779096" y="421062"/>
                </a:lnTo>
                <a:lnTo>
                  <a:pt x="1781604" y="418163"/>
                </a:lnTo>
                <a:lnTo>
                  <a:pt x="1784112" y="415266"/>
                </a:lnTo>
                <a:lnTo>
                  <a:pt x="1786607" y="412368"/>
                </a:lnTo>
                <a:lnTo>
                  <a:pt x="1789116" y="409469"/>
                </a:lnTo>
                <a:lnTo>
                  <a:pt x="1791611" y="406571"/>
                </a:lnTo>
                <a:lnTo>
                  <a:pt x="1794119" y="403673"/>
                </a:lnTo>
                <a:lnTo>
                  <a:pt x="1796614" y="400774"/>
                </a:lnTo>
                <a:lnTo>
                  <a:pt x="1799122" y="397877"/>
                </a:lnTo>
                <a:lnTo>
                  <a:pt x="1801617" y="394979"/>
                </a:lnTo>
                <a:lnTo>
                  <a:pt x="1804126" y="392080"/>
                </a:lnTo>
                <a:lnTo>
                  <a:pt x="1806621" y="389182"/>
                </a:lnTo>
                <a:lnTo>
                  <a:pt x="1809129" y="386283"/>
                </a:lnTo>
                <a:lnTo>
                  <a:pt x="1811624" y="383385"/>
                </a:lnTo>
                <a:lnTo>
                  <a:pt x="1814132" y="380488"/>
                </a:lnTo>
                <a:lnTo>
                  <a:pt x="1816641" y="377589"/>
                </a:lnTo>
                <a:lnTo>
                  <a:pt x="1819136" y="374691"/>
                </a:lnTo>
                <a:lnTo>
                  <a:pt x="1821644" y="371793"/>
                </a:lnTo>
                <a:lnTo>
                  <a:pt x="1824139" y="368894"/>
                </a:lnTo>
                <a:lnTo>
                  <a:pt x="1826647" y="365996"/>
                </a:lnTo>
                <a:lnTo>
                  <a:pt x="1829142" y="363099"/>
                </a:lnTo>
                <a:lnTo>
                  <a:pt x="1831651" y="360200"/>
                </a:lnTo>
                <a:lnTo>
                  <a:pt x="1834146" y="357302"/>
                </a:lnTo>
                <a:lnTo>
                  <a:pt x="1836654" y="354404"/>
                </a:lnTo>
                <a:lnTo>
                  <a:pt x="1839149" y="351505"/>
                </a:lnTo>
                <a:lnTo>
                  <a:pt x="1841657" y="348607"/>
                </a:lnTo>
                <a:lnTo>
                  <a:pt x="1844166" y="345710"/>
                </a:lnTo>
                <a:lnTo>
                  <a:pt x="1846661" y="342811"/>
                </a:lnTo>
                <a:lnTo>
                  <a:pt x="1849169" y="339913"/>
                </a:lnTo>
                <a:lnTo>
                  <a:pt x="1851664" y="337015"/>
                </a:lnTo>
                <a:lnTo>
                  <a:pt x="1854173" y="334116"/>
                </a:lnTo>
                <a:lnTo>
                  <a:pt x="1856667" y="331219"/>
                </a:lnTo>
                <a:lnTo>
                  <a:pt x="1859176" y="328321"/>
                </a:lnTo>
                <a:lnTo>
                  <a:pt x="1861671" y="325422"/>
                </a:lnTo>
                <a:lnTo>
                  <a:pt x="1864179" y="322524"/>
                </a:lnTo>
                <a:lnTo>
                  <a:pt x="1866674" y="319626"/>
                </a:lnTo>
                <a:lnTo>
                  <a:pt x="1869183" y="316727"/>
                </a:lnTo>
                <a:lnTo>
                  <a:pt x="1871691" y="313830"/>
                </a:lnTo>
                <a:lnTo>
                  <a:pt x="1874186" y="310932"/>
                </a:lnTo>
                <a:lnTo>
                  <a:pt x="1876694" y="308033"/>
                </a:lnTo>
                <a:lnTo>
                  <a:pt x="1879189" y="305135"/>
                </a:lnTo>
                <a:lnTo>
                  <a:pt x="1881698" y="302237"/>
                </a:lnTo>
                <a:lnTo>
                  <a:pt x="1884193" y="299338"/>
                </a:lnTo>
                <a:lnTo>
                  <a:pt x="1886701" y="296441"/>
                </a:lnTo>
                <a:lnTo>
                  <a:pt x="1889196" y="293543"/>
                </a:lnTo>
                <a:lnTo>
                  <a:pt x="1891704" y="290644"/>
                </a:lnTo>
                <a:lnTo>
                  <a:pt x="1894199" y="287746"/>
                </a:lnTo>
                <a:lnTo>
                  <a:pt x="1896708" y="284848"/>
                </a:lnTo>
                <a:lnTo>
                  <a:pt x="1899216" y="281949"/>
                </a:lnTo>
                <a:lnTo>
                  <a:pt x="1901711" y="279052"/>
                </a:lnTo>
                <a:lnTo>
                  <a:pt x="1904219" y="276154"/>
                </a:lnTo>
                <a:lnTo>
                  <a:pt x="1906714" y="273255"/>
                </a:lnTo>
                <a:lnTo>
                  <a:pt x="1909223" y="270357"/>
                </a:lnTo>
                <a:lnTo>
                  <a:pt x="1911718" y="267459"/>
                </a:lnTo>
                <a:lnTo>
                  <a:pt x="1914226" y="264560"/>
                </a:lnTo>
                <a:lnTo>
                  <a:pt x="1916721" y="261663"/>
                </a:lnTo>
                <a:lnTo>
                  <a:pt x="1919229" y="258765"/>
                </a:lnTo>
                <a:lnTo>
                  <a:pt x="1921724" y="255866"/>
                </a:lnTo>
                <a:lnTo>
                  <a:pt x="1924233" y="252968"/>
                </a:lnTo>
                <a:lnTo>
                  <a:pt x="1926728" y="250070"/>
                </a:lnTo>
                <a:lnTo>
                  <a:pt x="1929236" y="247171"/>
                </a:lnTo>
                <a:lnTo>
                  <a:pt x="1931744" y="244274"/>
                </a:lnTo>
                <a:lnTo>
                  <a:pt x="1934239" y="241376"/>
                </a:lnTo>
                <a:lnTo>
                  <a:pt x="1936748" y="238477"/>
                </a:lnTo>
                <a:lnTo>
                  <a:pt x="1939243" y="235579"/>
                </a:lnTo>
                <a:lnTo>
                  <a:pt x="1941751" y="232681"/>
                </a:lnTo>
                <a:lnTo>
                  <a:pt x="1944246" y="229782"/>
                </a:lnTo>
                <a:lnTo>
                  <a:pt x="1946754" y="226885"/>
                </a:lnTo>
                <a:lnTo>
                  <a:pt x="1949249" y="223987"/>
                </a:lnTo>
                <a:lnTo>
                  <a:pt x="1951758" y="221088"/>
                </a:lnTo>
                <a:lnTo>
                  <a:pt x="1954253" y="218190"/>
                </a:lnTo>
                <a:lnTo>
                  <a:pt x="1956761" y="215292"/>
                </a:lnTo>
                <a:lnTo>
                  <a:pt x="1959269" y="212393"/>
                </a:lnTo>
                <a:lnTo>
                  <a:pt x="1961764" y="209496"/>
                </a:lnTo>
                <a:lnTo>
                  <a:pt x="1964273" y="206598"/>
                </a:lnTo>
                <a:lnTo>
                  <a:pt x="1966768" y="203699"/>
                </a:lnTo>
                <a:lnTo>
                  <a:pt x="1969276" y="200801"/>
                </a:lnTo>
                <a:lnTo>
                  <a:pt x="1971771" y="197904"/>
                </a:lnTo>
                <a:lnTo>
                  <a:pt x="1974279" y="195004"/>
                </a:lnTo>
                <a:lnTo>
                  <a:pt x="1976775" y="192107"/>
                </a:lnTo>
                <a:lnTo>
                  <a:pt x="1979283" y="189209"/>
                </a:lnTo>
                <a:lnTo>
                  <a:pt x="1981778" y="186310"/>
                </a:lnTo>
                <a:lnTo>
                  <a:pt x="1984286" y="183412"/>
                </a:lnTo>
                <a:lnTo>
                  <a:pt x="1986794" y="180515"/>
                </a:lnTo>
                <a:lnTo>
                  <a:pt x="1989290" y="177615"/>
                </a:lnTo>
                <a:lnTo>
                  <a:pt x="1991798" y="174718"/>
                </a:lnTo>
                <a:lnTo>
                  <a:pt x="1994293" y="171820"/>
                </a:lnTo>
                <a:lnTo>
                  <a:pt x="1996801" y="168921"/>
                </a:lnTo>
                <a:lnTo>
                  <a:pt x="1999296" y="166023"/>
                </a:lnTo>
                <a:lnTo>
                  <a:pt x="2001804" y="163126"/>
                </a:lnTo>
                <a:lnTo>
                  <a:pt x="2004300" y="160226"/>
                </a:lnTo>
                <a:lnTo>
                  <a:pt x="2006808" y="157329"/>
                </a:lnTo>
                <a:lnTo>
                  <a:pt x="2009303" y="154431"/>
                </a:lnTo>
                <a:lnTo>
                  <a:pt x="2011811" y="151532"/>
                </a:lnTo>
                <a:lnTo>
                  <a:pt x="2014319" y="148634"/>
                </a:lnTo>
                <a:lnTo>
                  <a:pt x="2016815" y="145737"/>
                </a:lnTo>
                <a:lnTo>
                  <a:pt x="2019323" y="142838"/>
                </a:lnTo>
                <a:lnTo>
                  <a:pt x="2021818" y="139940"/>
                </a:lnTo>
                <a:lnTo>
                  <a:pt x="2024326" y="137042"/>
                </a:lnTo>
                <a:lnTo>
                  <a:pt x="2026821" y="134143"/>
                </a:lnTo>
                <a:lnTo>
                  <a:pt x="2029329" y="131245"/>
                </a:lnTo>
                <a:lnTo>
                  <a:pt x="2031825" y="128348"/>
                </a:lnTo>
                <a:lnTo>
                  <a:pt x="2034333" y="125449"/>
                </a:lnTo>
                <a:lnTo>
                  <a:pt x="2036828" y="122551"/>
                </a:lnTo>
                <a:lnTo>
                  <a:pt x="2039336" y="119653"/>
                </a:lnTo>
                <a:lnTo>
                  <a:pt x="2041844" y="116754"/>
                </a:lnTo>
                <a:lnTo>
                  <a:pt x="2044340" y="113856"/>
                </a:lnTo>
                <a:lnTo>
                  <a:pt x="2046848" y="110959"/>
                </a:lnTo>
                <a:lnTo>
                  <a:pt x="2049343" y="108060"/>
                </a:lnTo>
                <a:lnTo>
                  <a:pt x="2051851" y="105162"/>
                </a:lnTo>
                <a:lnTo>
                  <a:pt x="2054346" y="102264"/>
                </a:lnTo>
                <a:lnTo>
                  <a:pt x="2056855" y="99365"/>
                </a:lnTo>
                <a:lnTo>
                  <a:pt x="2059350" y="96467"/>
                </a:lnTo>
                <a:lnTo>
                  <a:pt x="2061858" y="93570"/>
                </a:lnTo>
                <a:lnTo>
                  <a:pt x="2064353" y="90671"/>
                </a:lnTo>
                <a:lnTo>
                  <a:pt x="2066861" y="87773"/>
                </a:lnTo>
                <a:lnTo>
                  <a:pt x="2069356" y="84875"/>
                </a:lnTo>
                <a:lnTo>
                  <a:pt x="2071865" y="81976"/>
                </a:lnTo>
                <a:lnTo>
                  <a:pt x="2074373" y="79078"/>
                </a:lnTo>
                <a:lnTo>
                  <a:pt x="2076868" y="76181"/>
                </a:lnTo>
                <a:lnTo>
                  <a:pt x="2079376" y="73282"/>
                </a:lnTo>
                <a:lnTo>
                  <a:pt x="2081871" y="70384"/>
                </a:lnTo>
                <a:lnTo>
                  <a:pt x="2084380" y="67486"/>
                </a:lnTo>
                <a:lnTo>
                  <a:pt x="2086875" y="64587"/>
                </a:lnTo>
                <a:lnTo>
                  <a:pt x="2089383" y="61689"/>
                </a:lnTo>
                <a:lnTo>
                  <a:pt x="2091878" y="58792"/>
                </a:lnTo>
                <a:lnTo>
                  <a:pt x="2094386" y="55893"/>
                </a:lnTo>
                <a:lnTo>
                  <a:pt x="2096881" y="52995"/>
                </a:lnTo>
                <a:lnTo>
                  <a:pt x="2099390" y="50097"/>
                </a:lnTo>
                <a:lnTo>
                  <a:pt x="2101898" y="47198"/>
                </a:lnTo>
                <a:lnTo>
                  <a:pt x="2104393" y="44300"/>
                </a:lnTo>
                <a:lnTo>
                  <a:pt x="2106901" y="41403"/>
                </a:lnTo>
                <a:lnTo>
                  <a:pt x="2109396" y="38504"/>
                </a:lnTo>
                <a:lnTo>
                  <a:pt x="2111905" y="35606"/>
                </a:lnTo>
                <a:lnTo>
                  <a:pt x="2114400" y="32708"/>
                </a:lnTo>
                <a:lnTo>
                  <a:pt x="2116908" y="29809"/>
                </a:lnTo>
                <a:lnTo>
                  <a:pt x="2119403" y="26911"/>
                </a:lnTo>
                <a:lnTo>
                  <a:pt x="2121911" y="24014"/>
                </a:lnTo>
                <a:lnTo>
                  <a:pt x="2124407" y="21115"/>
                </a:lnTo>
                <a:lnTo>
                  <a:pt x="2126915" y="18217"/>
                </a:lnTo>
                <a:lnTo>
                  <a:pt x="2129423" y="15319"/>
                </a:lnTo>
                <a:lnTo>
                  <a:pt x="2131918" y="12421"/>
                </a:lnTo>
                <a:lnTo>
                  <a:pt x="2134426" y="9522"/>
                </a:lnTo>
                <a:lnTo>
                  <a:pt x="2136922" y="6624"/>
                </a:lnTo>
                <a:lnTo>
                  <a:pt x="2139430" y="3726"/>
                </a:lnTo>
                <a:lnTo>
                  <a:pt x="2141925" y="828"/>
                </a:lnTo>
                <a:lnTo>
                  <a:pt x="2144433" y="0"/>
                </a:lnTo>
                <a:lnTo>
                  <a:pt x="2146928" y="0"/>
                </a:lnTo>
                <a:lnTo>
                  <a:pt x="2149436" y="0"/>
                </a:lnTo>
                <a:lnTo>
                  <a:pt x="2151932" y="0"/>
                </a:lnTo>
                <a:lnTo>
                  <a:pt x="2154440" y="0"/>
                </a:lnTo>
                <a:lnTo>
                  <a:pt x="2156948" y="0"/>
                </a:lnTo>
                <a:lnTo>
                  <a:pt x="2159443" y="0"/>
                </a:lnTo>
                <a:lnTo>
                  <a:pt x="2161951" y="0"/>
                </a:lnTo>
                <a:lnTo>
                  <a:pt x="2164447" y="0"/>
                </a:lnTo>
                <a:lnTo>
                  <a:pt x="2166955" y="0"/>
                </a:lnTo>
                <a:lnTo>
                  <a:pt x="2169450" y="0"/>
                </a:lnTo>
                <a:lnTo>
                  <a:pt x="2171958" y="0"/>
                </a:lnTo>
                <a:lnTo>
                  <a:pt x="2174453" y="0"/>
                </a:lnTo>
                <a:lnTo>
                  <a:pt x="2176962" y="0"/>
                </a:lnTo>
                <a:lnTo>
                  <a:pt x="2179457" y="0"/>
                </a:lnTo>
                <a:lnTo>
                  <a:pt x="2181965" y="0"/>
                </a:lnTo>
                <a:lnTo>
                  <a:pt x="2184460" y="0"/>
                </a:lnTo>
                <a:lnTo>
                  <a:pt x="2186968" y="0"/>
                </a:lnTo>
                <a:lnTo>
                  <a:pt x="2189476" y="0"/>
                </a:lnTo>
                <a:lnTo>
                  <a:pt x="2191972" y="0"/>
                </a:lnTo>
                <a:lnTo>
                  <a:pt x="2194480" y="0"/>
                </a:lnTo>
                <a:lnTo>
                  <a:pt x="2196975" y="0"/>
                </a:lnTo>
                <a:lnTo>
                  <a:pt x="2199483" y="0"/>
                </a:lnTo>
                <a:lnTo>
                  <a:pt x="2201978" y="0"/>
                </a:lnTo>
                <a:lnTo>
                  <a:pt x="2204487" y="0"/>
                </a:lnTo>
                <a:lnTo>
                  <a:pt x="2206982" y="0"/>
                </a:lnTo>
                <a:lnTo>
                  <a:pt x="2209490" y="0"/>
                </a:lnTo>
                <a:lnTo>
                  <a:pt x="2211985" y="0"/>
                </a:lnTo>
                <a:lnTo>
                  <a:pt x="2214494" y="0"/>
                </a:lnTo>
                <a:lnTo>
                  <a:pt x="2217002" y="0"/>
                </a:lnTo>
                <a:lnTo>
                  <a:pt x="2219497" y="0"/>
                </a:lnTo>
                <a:lnTo>
                  <a:pt x="2222005" y="0"/>
                </a:lnTo>
                <a:lnTo>
                  <a:pt x="2224500" y="0"/>
                </a:lnTo>
                <a:lnTo>
                  <a:pt x="2227008" y="0"/>
                </a:lnTo>
                <a:lnTo>
                  <a:pt x="2229503" y="0"/>
                </a:lnTo>
                <a:lnTo>
                  <a:pt x="2232012" y="0"/>
                </a:lnTo>
                <a:lnTo>
                  <a:pt x="2234507" y="0"/>
                </a:lnTo>
                <a:lnTo>
                  <a:pt x="2237015" y="0"/>
                </a:lnTo>
                <a:lnTo>
                  <a:pt x="2239510" y="0"/>
                </a:lnTo>
                <a:lnTo>
                  <a:pt x="2242018" y="0"/>
                </a:lnTo>
                <a:lnTo>
                  <a:pt x="2244527" y="0"/>
                </a:lnTo>
                <a:lnTo>
                  <a:pt x="2247022" y="0"/>
                </a:lnTo>
                <a:lnTo>
                  <a:pt x="2249530" y="0"/>
                </a:lnTo>
                <a:lnTo>
                  <a:pt x="2252025" y="0"/>
                </a:lnTo>
                <a:lnTo>
                  <a:pt x="2254533" y="0"/>
                </a:lnTo>
                <a:lnTo>
                  <a:pt x="2257029" y="0"/>
                </a:lnTo>
                <a:lnTo>
                  <a:pt x="2259537" y="0"/>
                </a:lnTo>
                <a:lnTo>
                  <a:pt x="2262032" y="0"/>
                </a:lnTo>
                <a:lnTo>
                  <a:pt x="2264540" y="0"/>
                </a:lnTo>
                <a:lnTo>
                  <a:pt x="2267035" y="0"/>
                </a:lnTo>
                <a:lnTo>
                  <a:pt x="2269544" y="0"/>
                </a:lnTo>
                <a:lnTo>
                  <a:pt x="2272052" y="0"/>
                </a:lnTo>
                <a:lnTo>
                  <a:pt x="2274547" y="0"/>
                </a:lnTo>
                <a:lnTo>
                  <a:pt x="2277055" y="0"/>
                </a:lnTo>
                <a:lnTo>
                  <a:pt x="2279550" y="0"/>
                </a:lnTo>
                <a:lnTo>
                  <a:pt x="2282059" y="0"/>
                </a:lnTo>
                <a:lnTo>
                  <a:pt x="2284553" y="0"/>
                </a:lnTo>
                <a:lnTo>
                  <a:pt x="2287062" y="0"/>
                </a:lnTo>
                <a:lnTo>
                  <a:pt x="2289557" y="0"/>
                </a:lnTo>
                <a:lnTo>
                  <a:pt x="2292065" y="0"/>
                </a:lnTo>
                <a:lnTo>
                  <a:pt x="2294560" y="0"/>
                </a:lnTo>
                <a:lnTo>
                  <a:pt x="2297068" y="0"/>
                </a:lnTo>
                <a:lnTo>
                  <a:pt x="2299564" y="0"/>
                </a:lnTo>
                <a:lnTo>
                  <a:pt x="2302072" y="0"/>
                </a:lnTo>
                <a:lnTo>
                  <a:pt x="2304580" y="0"/>
                </a:lnTo>
                <a:lnTo>
                  <a:pt x="2307075" y="0"/>
                </a:lnTo>
                <a:lnTo>
                  <a:pt x="2309583" y="0"/>
                </a:lnTo>
                <a:lnTo>
                  <a:pt x="2312079" y="0"/>
                </a:lnTo>
                <a:lnTo>
                  <a:pt x="2314587" y="0"/>
                </a:lnTo>
                <a:lnTo>
                  <a:pt x="2317082" y="0"/>
                </a:lnTo>
                <a:lnTo>
                  <a:pt x="2319590" y="0"/>
                </a:lnTo>
                <a:lnTo>
                  <a:pt x="2322085" y="0"/>
                </a:lnTo>
                <a:lnTo>
                  <a:pt x="2324594" y="0"/>
                </a:lnTo>
                <a:lnTo>
                  <a:pt x="2327089" y="0"/>
                </a:lnTo>
                <a:lnTo>
                  <a:pt x="2329597" y="0"/>
                </a:lnTo>
                <a:lnTo>
                  <a:pt x="2332105" y="0"/>
                </a:lnTo>
                <a:lnTo>
                  <a:pt x="2334600" y="0"/>
                </a:lnTo>
                <a:lnTo>
                  <a:pt x="2337109" y="0"/>
                </a:lnTo>
                <a:lnTo>
                  <a:pt x="2339604" y="0"/>
                </a:lnTo>
                <a:lnTo>
                  <a:pt x="2342112" y="0"/>
                </a:lnTo>
                <a:lnTo>
                  <a:pt x="2344607" y="0"/>
                </a:lnTo>
                <a:lnTo>
                  <a:pt x="2347115" y="0"/>
                </a:lnTo>
                <a:lnTo>
                  <a:pt x="2349610" y="0"/>
                </a:lnTo>
                <a:lnTo>
                  <a:pt x="2352119" y="0"/>
                </a:lnTo>
                <a:lnTo>
                  <a:pt x="2354614" y="0"/>
                </a:lnTo>
                <a:lnTo>
                  <a:pt x="2357122" y="0"/>
                </a:lnTo>
                <a:lnTo>
                  <a:pt x="2359630" y="0"/>
                </a:lnTo>
                <a:lnTo>
                  <a:pt x="2362125" y="0"/>
                </a:lnTo>
                <a:lnTo>
                  <a:pt x="2364634" y="0"/>
                </a:lnTo>
                <a:lnTo>
                  <a:pt x="2367129" y="0"/>
                </a:lnTo>
                <a:lnTo>
                  <a:pt x="2369637" y="0"/>
                </a:lnTo>
                <a:lnTo>
                  <a:pt x="2372132" y="0"/>
                </a:lnTo>
                <a:lnTo>
                  <a:pt x="2374640" y="0"/>
                </a:lnTo>
                <a:lnTo>
                  <a:pt x="2377136" y="0"/>
                </a:lnTo>
                <a:lnTo>
                  <a:pt x="2379644" y="0"/>
                </a:lnTo>
                <a:lnTo>
                  <a:pt x="2382139" y="0"/>
                </a:lnTo>
                <a:lnTo>
                  <a:pt x="2384647" y="0"/>
                </a:lnTo>
                <a:lnTo>
                  <a:pt x="2387155" y="0"/>
                </a:lnTo>
                <a:lnTo>
                  <a:pt x="2389650" y="0"/>
                </a:lnTo>
                <a:lnTo>
                  <a:pt x="2392159" y="0"/>
                </a:lnTo>
                <a:lnTo>
                  <a:pt x="2394654" y="0"/>
                </a:lnTo>
                <a:lnTo>
                  <a:pt x="2397162" y="0"/>
                </a:lnTo>
                <a:lnTo>
                  <a:pt x="2399657" y="0"/>
                </a:lnTo>
                <a:lnTo>
                  <a:pt x="2402165" y="0"/>
                </a:lnTo>
                <a:lnTo>
                  <a:pt x="2404660" y="0"/>
                </a:lnTo>
                <a:lnTo>
                  <a:pt x="2407169" y="0"/>
                </a:lnTo>
                <a:lnTo>
                  <a:pt x="2409664" y="0"/>
                </a:lnTo>
                <a:lnTo>
                  <a:pt x="2412172" y="0"/>
                </a:lnTo>
                <a:lnTo>
                  <a:pt x="2414667" y="0"/>
                </a:lnTo>
                <a:lnTo>
                  <a:pt x="2417175" y="0"/>
                </a:lnTo>
                <a:lnTo>
                  <a:pt x="2419684" y="0"/>
                </a:lnTo>
                <a:lnTo>
                  <a:pt x="2422179" y="0"/>
                </a:lnTo>
                <a:lnTo>
                  <a:pt x="2424687" y="0"/>
                </a:lnTo>
                <a:lnTo>
                  <a:pt x="2427182" y="0"/>
                </a:lnTo>
                <a:lnTo>
                  <a:pt x="2429690" y="0"/>
                </a:lnTo>
                <a:lnTo>
                  <a:pt x="2432186" y="0"/>
                </a:lnTo>
                <a:lnTo>
                  <a:pt x="2434694" y="0"/>
                </a:lnTo>
                <a:lnTo>
                  <a:pt x="2437189" y="0"/>
                </a:lnTo>
                <a:lnTo>
                  <a:pt x="2439697" y="0"/>
                </a:lnTo>
                <a:lnTo>
                  <a:pt x="2442192" y="0"/>
                </a:lnTo>
                <a:lnTo>
                  <a:pt x="2444701" y="0"/>
                </a:lnTo>
                <a:lnTo>
                  <a:pt x="2447209" y="0"/>
                </a:lnTo>
                <a:lnTo>
                  <a:pt x="2449704" y="0"/>
                </a:lnTo>
                <a:lnTo>
                  <a:pt x="2452212" y="0"/>
                </a:lnTo>
                <a:lnTo>
                  <a:pt x="2454707" y="0"/>
                </a:lnTo>
                <a:lnTo>
                  <a:pt x="2457215" y="0"/>
                </a:lnTo>
                <a:lnTo>
                  <a:pt x="2459711" y="0"/>
                </a:lnTo>
                <a:lnTo>
                  <a:pt x="2462219" y="0"/>
                </a:lnTo>
                <a:lnTo>
                  <a:pt x="2464714" y="0"/>
                </a:lnTo>
                <a:lnTo>
                  <a:pt x="2467222" y="0"/>
                </a:lnTo>
                <a:lnTo>
                  <a:pt x="2469717" y="0"/>
                </a:lnTo>
                <a:lnTo>
                  <a:pt x="2472226" y="0"/>
                </a:lnTo>
                <a:lnTo>
                  <a:pt x="2474734" y="0"/>
                </a:lnTo>
                <a:lnTo>
                  <a:pt x="2477229" y="0"/>
                </a:lnTo>
                <a:lnTo>
                  <a:pt x="2479737" y="0"/>
                </a:lnTo>
                <a:lnTo>
                  <a:pt x="2482232" y="0"/>
                </a:lnTo>
                <a:lnTo>
                  <a:pt x="2484741" y="0"/>
                </a:lnTo>
                <a:lnTo>
                  <a:pt x="2487236" y="0"/>
                </a:lnTo>
                <a:lnTo>
                  <a:pt x="2489744" y="0"/>
                </a:lnTo>
                <a:lnTo>
                  <a:pt x="2492239" y="0"/>
                </a:lnTo>
                <a:lnTo>
                  <a:pt x="2494747" y="0"/>
                </a:lnTo>
                <a:lnTo>
                  <a:pt x="2497242" y="0"/>
                </a:lnTo>
                <a:lnTo>
                  <a:pt x="2499751" y="0"/>
                </a:lnTo>
              </a:path>
            </a:pathLst>
          </a:custGeom>
          <a:noFill/>
          <a:ln w="10541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A35F7CB-4F0B-F4ED-0C5C-6DAEB63C41EB}"/>
              </a:ext>
            </a:extLst>
          </p:cNvPr>
          <p:cNvGrpSpPr/>
          <p:nvPr/>
        </p:nvGrpSpPr>
        <p:grpSpPr>
          <a:xfrm>
            <a:off x="5476612" y="1912253"/>
            <a:ext cx="1258655" cy="205309"/>
            <a:chOff x="5476612" y="1912253"/>
            <a:chExt cx="1258655" cy="205309"/>
          </a:xfrm>
        </p:grpSpPr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77B584D-BB93-F70F-0D1E-39C60E0227B7}"/>
                </a:ext>
              </a:extLst>
            </p:cNvPr>
            <p:cNvSpPr/>
            <p:nvPr/>
          </p:nvSpPr>
          <p:spPr>
            <a:xfrm>
              <a:off x="5476612" y="1912253"/>
              <a:ext cx="1258655" cy="205309"/>
            </a:xfrm>
            <a:custGeom>
              <a:avLst/>
              <a:gdLst>
                <a:gd name="connsiteX0" fmla="*/ 0 w 1258655"/>
                <a:gd name="connsiteY0" fmla="*/ 205310 h 205309"/>
                <a:gd name="connsiteX1" fmla="*/ 1258656 w 1258655"/>
                <a:gd name="connsiteY1" fmla="*/ 205310 h 205309"/>
                <a:gd name="connsiteX2" fmla="*/ 1258656 w 1258655"/>
                <a:gd name="connsiteY2" fmla="*/ 0 h 205309"/>
                <a:gd name="connsiteX3" fmla="*/ 0 w 1258655"/>
                <a:gd name="connsiteY3" fmla="*/ 0 h 20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8655" h="205309">
                  <a:moveTo>
                    <a:pt x="0" y="205310"/>
                  </a:moveTo>
                  <a:lnTo>
                    <a:pt x="1258656" y="205310"/>
                  </a:lnTo>
                  <a:lnTo>
                    <a:pt x="12586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03E08534-E3B8-EE8F-D0F3-9479271184DD}"/>
                </a:ext>
              </a:extLst>
            </p:cNvPr>
            <p:cNvSpPr/>
            <p:nvPr/>
          </p:nvSpPr>
          <p:spPr>
            <a:xfrm>
              <a:off x="5476612" y="1912253"/>
              <a:ext cx="1258655" cy="205309"/>
            </a:xfrm>
            <a:custGeom>
              <a:avLst/>
              <a:gdLst>
                <a:gd name="connsiteX0" fmla="*/ 0 w 1258655"/>
                <a:gd name="connsiteY0" fmla="*/ 205310 h 205309"/>
                <a:gd name="connsiteX1" fmla="*/ 1258656 w 1258655"/>
                <a:gd name="connsiteY1" fmla="*/ 205310 h 205309"/>
                <a:gd name="connsiteX2" fmla="*/ 1258656 w 1258655"/>
                <a:gd name="connsiteY2" fmla="*/ 0 h 205309"/>
                <a:gd name="connsiteX3" fmla="*/ 0 w 1258655"/>
                <a:gd name="connsiteY3" fmla="*/ 0 h 205309"/>
                <a:gd name="connsiteX4" fmla="*/ 0 w 1258655"/>
                <a:gd name="connsiteY4" fmla="*/ 205310 h 20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8655" h="205309">
                  <a:moveTo>
                    <a:pt x="0" y="205310"/>
                  </a:moveTo>
                  <a:lnTo>
                    <a:pt x="1258656" y="205310"/>
                  </a:lnTo>
                  <a:lnTo>
                    <a:pt x="1258656" y="0"/>
                  </a:lnTo>
                  <a:lnTo>
                    <a:pt x="0" y="0"/>
                  </a:lnTo>
                  <a:lnTo>
                    <a:pt x="0" y="20531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1B44EF1-0FC1-39D6-3DB0-49C8295E349E}"/>
                </a:ext>
              </a:extLst>
            </p:cNvPr>
            <p:cNvSpPr/>
            <p:nvPr/>
          </p:nvSpPr>
          <p:spPr>
            <a:xfrm>
              <a:off x="5506052" y="1980690"/>
              <a:ext cx="176648" cy="1320"/>
            </a:xfrm>
            <a:custGeom>
              <a:avLst/>
              <a:gdLst>
                <a:gd name="connsiteX0" fmla="*/ 0 w 176648"/>
                <a:gd name="connsiteY0" fmla="*/ 0 h 1320"/>
                <a:gd name="connsiteX1" fmla="*/ 176649 w 176648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648" h="1320">
                  <a:moveTo>
                    <a:pt x="0" y="0"/>
                  </a:moveTo>
                  <a:lnTo>
                    <a:pt x="176649" y="0"/>
                  </a:lnTo>
                </a:path>
              </a:pathLst>
            </a:custGeom>
            <a:noFill/>
            <a:ln w="10541" cap="rnd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99D473FF-315D-7F23-F989-99C86A10D0B7}"/>
                </a:ext>
              </a:extLst>
            </p:cNvPr>
            <p:cNvSpPr/>
            <p:nvPr/>
          </p:nvSpPr>
          <p:spPr>
            <a:xfrm>
              <a:off x="5712143" y="1957878"/>
              <a:ext cx="38351" cy="45624"/>
            </a:xfrm>
            <a:custGeom>
              <a:avLst/>
              <a:gdLst>
                <a:gd name="connsiteX0" fmla="*/ 6173 w 38351"/>
                <a:gd name="connsiteY0" fmla="*/ 5072 h 45624"/>
                <a:gd name="connsiteX1" fmla="*/ 6173 w 38351"/>
                <a:gd name="connsiteY1" fmla="*/ 40551 h 45624"/>
                <a:gd name="connsiteX2" fmla="*/ 13629 w 38351"/>
                <a:gd name="connsiteY2" fmla="*/ 40551 h 45624"/>
                <a:gd name="connsiteX3" fmla="*/ 27442 w 38351"/>
                <a:gd name="connsiteY3" fmla="*/ 36272 h 45624"/>
                <a:gd name="connsiteX4" fmla="*/ 31842 w 38351"/>
                <a:gd name="connsiteY4" fmla="*/ 22766 h 45624"/>
                <a:gd name="connsiteX5" fmla="*/ 27442 w 38351"/>
                <a:gd name="connsiteY5" fmla="*/ 9351 h 45624"/>
                <a:gd name="connsiteX6" fmla="*/ 13629 w 38351"/>
                <a:gd name="connsiteY6" fmla="*/ 5072 h 45624"/>
                <a:gd name="connsiteX7" fmla="*/ 6173 w 38351"/>
                <a:gd name="connsiteY7" fmla="*/ 5072 h 45624"/>
                <a:gd name="connsiteX8" fmla="*/ 0 w 38351"/>
                <a:gd name="connsiteY8" fmla="*/ 0 h 45624"/>
                <a:gd name="connsiteX9" fmla="*/ 12683 w 38351"/>
                <a:gd name="connsiteY9" fmla="*/ 0 h 45624"/>
                <a:gd name="connsiteX10" fmla="*/ 32148 w 38351"/>
                <a:gd name="connsiteY10" fmla="*/ 5530 h 45624"/>
                <a:gd name="connsiteX11" fmla="*/ 38352 w 38351"/>
                <a:gd name="connsiteY11" fmla="*/ 22766 h 45624"/>
                <a:gd name="connsiteX12" fmla="*/ 32118 w 38351"/>
                <a:gd name="connsiteY12" fmla="*/ 40093 h 45624"/>
                <a:gd name="connsiteX13" fmla="*/ 12683 w 38351"/>
                <a:gd name="connsiteY13" fmla="*/ 45624 h 45624"/>
                <a:gd name="connsiteX14" fmla="*/ 0 w 38351"/>
                <a:gd name="connsiteY14" fmla="*/ 45624 h 45624"/>
                <a:gd name="connsiteX15" fmla="*/ 0 w 38351"/>
                <a:gd name="connsiteY15" fmla="*/ 0 h 4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51" h="45624">
                  <a:moveTo>
                    <a:pt x="6173" y="5072"/>
                  </a:moveTo>
                  <a:lnTo>
                    <a:pt x="6173" y="40551"/>
                  </a:lnTo>
                  <a:lnTo>
                    <a:pt x="13629" y="40551"/>
                  </a:lnTo>
                  <a:cubicBezTo>
                    <a:pt x="19925" y="40551"/>
                    <a:pt x="24528" y="39125"/>
                    <a:pt x="27442" y="36272"/>
                  </a:cubicBezTo>
                  <a:cubicBezTo>
                    <a:pt x="30375" y="33421"/>
                    <a:pt x="31842" y="28919"/>
                    <a:pt x="31842" y="22766"/>
                  </a:cubicBezTo>
                  <a:cubicBezTo>
                    <a:pt x="31842" y="16654"/>
                    <a:pt x="30375" y="12182"/>
                    <a:pt x="27442" y="9351"/>
                  </a:cubicBezTo>
                  <a:cubicBezTo>
                    <a:pt x="24528" y="6498"/>
                    <a:pt x="19925" y="5072"/>
                    <a:pt x="13629" y="5072"/>
                  </a:cubicBezTo>
                  <a:lnTo>
                    <a:pt x="6173" y="5072"/>
                  </a:lnTo>
                  <a:moveTo>
                    <a:pt x="0" y="0"/>
                  </a:moveTo>
                  <a:lnTo>
                    <a:pt x="12683" y="0"/>
                  </a:lnTo>
                  <a:cubicBezTo>
                    <a:pt x="21524" y="0"/>
                    <a:pt x="28012" y="1843"/>
                    <a:pt x="32148" y="5530"/>
                  </a:cubicBezTo>
                  <a:cubicBezTo>
                    <a:pt x="36284" y="9197"/>
                    <a:pt x="38352" y="14943"/>
                    <a:pt x="38352" y="22766"/>
                  </a:cubicBezTo>
                  <a:cubicBezTo>
                    <a:pt x="38352" y="30630"/>
                    <a:pt x="36274" y="36406"/>
                    <a:pt x="32118" y="40093"/>
                  </a:cubicBezTo>
                  <a:cubicBezTo>
                    <a:pt x="27961" y="43780"/>
                    <a:pt x="21483" y="45624"/>
                    <a:pt x="12683" y="45624"/>
                  </a:cubicBezTo>
                  <a:lnTo>
                    <a:pt x="0" y="45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D85525D2-2A6F-5FBA-1DEC-786BA8961CB9}"/>
                </a:ext>
              </a:extLst>
            </p:cNvPr>
            <p:cNvSpPr/>
            <p:nvPr/>
          </p:nvSpPr>
          <p:spPr>
            <a:xfrm>
              <a:off x="5760090" y="1955952"/>
              <a:ext cx="5623" cy="47550"/>
            </a:xfrm>
            <a:custGeom>
              <a:avLst/>
              <a:gdLst>
                <a:gd name="connsiteX0" fmla="*/ 0 w 5623"/>
                <a:gd name="connsiteY0" fmla="*/ 13324 h 47550"/>
                <a:gd name="connsiteX1" fmla="*/ 5624 w 5623"/>
                <a:gd name="connsiteY1" fmla="*/ 13324 h 47550"/>
                <a:gd name="connsiteX2" fmla="*/ 5624 w 5623"/>
                <a:gd name="connsiteY2" fmla="*/ 47550 h 47550"/>
                <a:gd name="connsiteX3" fmla="*/ 0 w 5623"/>
                <a:gd name="connsiteY3" fmla="*/ 47550 h 47550"/>
                <a:gd name="connsiteX4" fmla="*/ 0 w 5623"/>
                <a:gd name="connsiteY4" fmla="*/ 13324 h 47550"/>
                <a:gd name="connsiteX5" fmla="*/ 0 w 5623"/>
                <a:gd name="connsiteY5" fmla="*/ 0 h 47550"/>
                <a:gd name="connsiteX6" fmla="*/ 5624 w 5623"/>
                <a:gd name="connsiteY6" fmla="*/ 0 h 47550"/>
                <a:gd name="connsiteX7" fmla="*/ 5624 w 5623"/>
                <a:gd name="connsiteY7" fmla="*/ 7121 h 47550"/>
                <a:gd name="connsiteX8" fmla="*/ 0 w 5623"/>
                <a:gd name="connsiteY8" fmla="*/ 7121 h 47550"/>
                <a:gd name="connsiteX9" fmla="*/ 0 w 5623"/>
                <a:gd name="connsiteY9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23" h="47550">
                  <a:moveTo>
                    <a:pt x="0" y="13324"/>
                  </a:moveTo>
                  <a:lnTo>
                    <a:pt x="5624" y="13324"/>
                  </a:lnTo>
                  <a:lnTo>
                    <a:pt x="5624" y="47550"/>
                  </a:lnTo>
                  <a:lnTo>
                    <a:pt x="0" y="47550"/>
                  </a:lnTo>
                  <a:lnTo>
                    <a:pt x="0" y="13324"/>
                  </a:lnTo>
                  <a:moveTo>
                    <a:pt x="0" y="0"/>
                  </a:moveTo>
                  <a:lnTo>
                    <a:pt x="5624" y="0"/>
                  </a:lnTo>
                  <a:lnTo>
                    <a:pt x="5624" y="7121"/>
                  </a:lnTo>
                  <a:lnTo>
                    <a:pt x="0" y="7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0CBB0D20-A4E5-981D-1EC8-63E4B6B830B0}"/>
                </a:ext>
              </a:extLst>
            </p:cNvPr>
            <p:cNvSpPr/>
            <p:nvPr/>
          </p:nvSpPr>
          <p:spPr>
            <a:xfrm>
              <a:off x="5775034" y="1968451"/>
              <a:ext cx="27074" cy="35937"/>
            </a:xfrm>
            <a:custGeom>
              <a:avLst/>
              <a:gdLst>
                <a:gd name="connsiteX0" fmla="*/ 27075 w 27074"/>
                <a:gd name="connsiteY0" fmla="*/ 2139 h 35937"/>
                <a:gd name="connsiteX1" fmla="*/ 27075 w 27074"/>
                <a:gd name="connsiteY1" fmla="*/ 7395 h 35937"/>
                <a:gd name="connsiteX2" fmla="*/ 22277 w 27074"/>
                <a:gd name="connsiteY2" fmla="*/ 5439 h 35937"/>
                <a:gd name="connsiteX3" fmla="*/ 17448 w 27074"/>
                <a:gd name="connsiteY3" fmla="*/ 4767 h 35937"/>
                <a:gd name="connsiteX4" fmla="*/ 8953 w 27074"/>
                <a:gd name="connsiteY4" fmla="*/ 8251 h 35937"/>
                <a:gd name="connsiteX5" fmla="*/ 5928 w 27074"/>
                <a:gd name="connsiteY5" fmla="*/ 17969 h 35937"/>
                <a:gd name="connsiteX6" fmla="*/ 8953 w 27074"/>
                <a:gd name="connsiteY6" fmla="*/ 27716 h 35937"/>
                <a:gd name="connsiteX7" fmla="*/ 17448 w 27074"/>
                <a:gd name="connsiteY7" fmla="*/ 31170 h 35937"/>
                <a:gd name="connsiteX8" fmla="*/ 22277 w 27074"/>
                <a:gd name="connsiteY8" fmla="*/ 30528 h 35937"/>
                <a:gd name="connsiteX9" fmla="*/ 27075 w 27074"/>
                <a:gd name="connsiteY9" fmla="*/ 28542 h 35937"/>
                <a:gd name="connsiteX10" fmla="*/ 27075 w 27074"/>
                <a:gd name="connsiteY10" fmla="*/ 33736 h 35937"/>
                <a:gd name="connsiteX11" fmla="*/ 22185 w 27074"/>
                <a:gd name="connsiteY11" fmla="*/ 35387 h 35937"/>
                <a:gd name="connsiteX12" fmla="*/ 16837 w 27074"/>
                <a:gd name="connsiteY12" fmla="*/ 35937 h 35937"/>
                <a:gd name="connsiteX13" fmla="*/ 4553 w 27074"/>
                <a:gd name="connsiteY13" fmla="*/ 31078 h 35937"/>
                <a:gd name="connsiteX14" fmla="*/ 0 w 27074"/>
                <a:gd name="connsiteY14" fmla="*/ 17969 h 35937"/>
                <a:gd name="connsiteX15" fmla="*/ 4584 w 27074"/>
                <a:gd name="connsiteY15" fmla="*/ 4797 h 35937"/>
                <a:gd name="connsiteX16" fmla="*/ 17204 w 27074"/>
                <a:gd name="connsiteY16" fmla="*/ 0 h 35937"/>
                <a:gd name="connsiteX17" fmla="*/ 22277 w 27074"/>
                <a:gd name="connsiteY17" fmla="*/ 551 h 35937"/>
                <a:gd name="connsiteX18" fmla="*/ 27075 w 27074"/>
                <a:gd name="connsiteY18" fmla="*/ 2139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074" h="35937">
                  <a:moveTo>
                    <a:pt x="27075" y="2139"/>
                  </a:moveTo>
                  <a:lnTo>
                    <a:pt x="27075" y="7395"/>
                  </a:lnTo>
                  <a:cubicBezTo>
                    <a:pt x="25486" y="6519"/>
                    <a:pt x="23887" y="5867"/>
                    <a:pt x="22277" y="5439"/>
                  </a:cubicBezTo>
                  <a:cubicBezTo>
                    <a:pt x="20688" y="4991"/>
                    <a:pt x="19079" y="4767"/>
                    <a:pt x="17448" y="4767"/>
                  </a:cubicBezTo>
                  <a:cubicBezTo>
                    <a:pt x="13802" y="4767"/>
                    <a:pt x="10970" y="5929"/>
                    <a:pt x="8953" y="8251"/>
                  </a:cubicBezTo>
                  <a:cubicBezTo>
                    <a:pt x="6936" y="10553"/>
                    <a:pt x="5928" y="13793"/>
                    <a:pt x="5928" y="17969"/>
                  </a:cubicBezTo>
                  <a:cubicBezTo>
                    <a:pt x="5928" y="22144"/>
                    <a:pt x="6936" y="25394"/>
                    <a:pt x="8953" y="27716"/>
                  </a:cubicBezTo>
                  <a:cubicBezTo>
                    <a:pt x="10970" y="30019"/>
                    <a:pt x="13802" y="31170"/>
                    <a:pt x="17448" y="31170"/>
                  </a:cubicBezTo>
                  <a:cubicBezTo>
                    <a:pt x="19079" y="31170"/>
                    <a:pt x="20688" y="30956"/>
                    <a:pt x="22277" y="30528"/>
                  </a:cubicBezTo>
                  <a:cubicBezTo>
                    <a:pt x="23887" y="30080"/>
                    <a:pt x="25486" y="29417"/>
                    <a:pt x="27075" y="28542"/>
                  </a:cubicBezTo>
                  <a:lnTo>
                    <a:pt x="27075" y="33736"/>
                  </a:lnTo>
                  <a:cubicBezTo>
                    <a:pt x="25505" y="34470"/>
                    <a:pt x="23876" y="35021"/>
                    <a:pt x="22185" y="35387"/>
                  </a:cubicBezTo>
                  <a:cubicBezTo>
                    <a:pt x="20515" y="35754"/>
                    <a:pt x="18732" y="35937"/>
                    <a:pt x="16837" y="35937"/>
                  </a:cubicBezTo>
                  <a:cubicBezTo>
                    <a:pt x="11683" y="35937"/>
                    <a:pt x="7588" y="34317"/>
                    <a:pt x="4553" y="31078"/>
                  </a:cubicBezTo>
                  <a:cubicBezTo>
                    <a:pt x="1518" y="27839"/>
                    <a:pt x="0" y="23470"/>
                    <a:pt x="0" y="17969"/>
                  </a:cubicBezTo>
                  <a:cubicBezTo>
                    <a:pt x="0" y="12386"/>
                    <a:pt x="1527" y="7996"/>
                    <a:pt x="4584" y="4797"/>
                  </a:cubicBezTo>
                  <a:cubicBezTo>
                    <a:pt x="7659" y="1599"/>
                    <a:pt x="11867" y="0"/>
                    <a:pt x="17204" y="0"/>
                  </a:cubicBezTo>
                  <a:cubicBezTo>
                    <a:pt x="18936" y="0"/>
                    <a:pt x="20627" y="184"/>
                    <a:pt x="22277" y="551"/>
                  </a:cubicBezTo>
                  <a:cubicBezTo>
                    <a:pt x="23928" y="896"/>
                    <a:pt x="25526" y="1426"/>
                    <a:pt x="27075" y="2139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CA8F5534-BF36-09E5-057A-9BBCCC3FE5CA}"/>
                </a:ext>
              </a:extLst>
            </p:cNvPr>
            <p:cNvSpPr/>
            <p:nvPr/>
          </p:nvSpPr>
          <p:spPr>
            <a:xfrm>
              <a:off x="5811673" y="1955952"/>
              <a:ext cx="28664" cy="47550"/>
            </a:xfrm>
            <a:custGeom>
              <a:avLst/>
              <a:gdLst>
                <a:gd name="connsiteX0" fmla="*/ 28664 w 28664"/>
                <a:gd name="connsiteY0" fmla="*/ 26893 h 47550"/>
                <a:gd name="connsiteX1" fmla="*/ 28664 w 28664"/>
                <a:gd name="connsiteY1" fmla="*/ 47550 h 47550"/>
                <a:gd name="connsiteX2" fmla="*/ 23042 w 28664"/>
                <a:gd name="connsiteY2" fmla="*/ 47550 h 47550"/>
                <a:gd name="connsiteX3" fmla="*/ 23042 w 28664"/>
                <a:gd name="connsiteY3" fmla="*/ 27075 h 47550"/>
                <a:gd name="connsiteX4" fmla="*/ 21147 w 28664"/>
                <a:gd name="connsiteY4" fmla="*/ 19802 h 47550"/>
                <a:gd name="connsiteX5" fmla="*/ 15463 w 28664"/>
                <a:gd name="connsiteY5" fmla="*/ 17389 h 47550"/>
                <a:gd name="connsiteX6" fmla="*/ 8281 w 28664"/>
                <a:gd name="connsiteY6" fmla="*/ 20292 h 47550"/>
                <a:gd name="connsiteX7" fmla="*/ 5654 w 28664"/>
                <a:gd name="connsiteY7" fmla="*/ 28206 h 47550"/>
                <a:gd name="connsiteX8" fmla="*/ 5654 w 28664"/>
                <a:gd name="connsiteY8" fmla="*/ 47550 h 47550"/>
                <a:gd name="connsiteX9" fmla="*/ 0 w 28664"/>
                <a:gd name="connsiteY9" fmla="*/ 47550 h 47550"/>
                <a:gd name="connsiteX10" fmla="*/ 0 w 28664"/>
                <a:gd name="connsiteY10" fmla="*/ 0 h 47550"/>
                <a:gd name="connsiteX11" fmla="*/ 5654 w 28664"/>
                <a:gd name="connsiteY11" fmla="*/ 0 h 47550"/>
                <a:gd name="connsiteX12" fmla="*/ 5654 w 28664"/>
                <a:gd name="connsiteY12" fmla="*/ 18642 h 47550"/>
                <a:gd name="connsiteX13" fmla="*/ 10391 w 28664"/>
                <a:gd name="connsiteY13" fmla="*/ 14027 h 47550"/>
                <a:gd name="connsiteX14" fmla="*/ 16716 w 28664"/>
                <a:gd name="connsiteY14" fmla="*/ 12499 h 47550"/>
                <a:gd name="connsiteX15" fmla="*/ 25639 w 28664"/>
                <a:gd name="connsiteY15" fmla="*/ 16167 h 47550"/>
                <a:gd name="connsiteX16" fmla="*/ 28664 w 28664"/>
                <a:gd name="connsiteY16" fmla="*/ 26893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64" h="47550">
                  <a:moveTo>
                    <a:pt x="28664" y="26893"/>
                  </a:moveTo>
                  <a:lnTo>
                    <a:pt x="28664" y="47550"/>
                  </a:lnTo>
                  <a:lnTo>
                    <a:pt x="23042" y="47550"/>
                  </a:lnTo>
                  <a:lnTo>
                    <a:pt x="23042" y="27075"/>
                  </a:lnTo>
                  <a:cubicBezTo>
                    <a:pt x="23042" y="23837"/>
                    <a:pt x="22411" y="21411"/>
                    <a:pt x="21147" y="19802"/>
                  </a:cubicBezTo>
                  <a:cubicBezTo>
                    <a:pt x="19884" y="18193"/>
                    <a:pt x="17988" y="17389"/>
                    <a:pt x="15463" y="17389"/>
                  </a:cubicBezTo>
                  <a:cubicBezTo>
                    <a:pt x="12428" y="17389"/>
                    <a:pt x="10033" y="18357"/>
                    <a:pt x="8281" y="20292"/>
                  </a:cubicBezTo>
                  <a:cubicBezTo>
                    <a:pt x="6529" y="22227"/>
                    <a:pt x="5654" y="24865"/>
                    <a:pt x="5654" y="28206"/>
                  </a:cubicBezTo>
                  <a:lnTo>
                    <a:pt x="5654" y="47550"/>
                  </a:lnTo>
                  <a:lnTo>
                    <a:pt x="0" y="47550"/>
                  </a:lnTo>
                  <a:lnTo>
                    <a:pt x="0" y="0"/>
                  </a:lnTo>
                  <a:lnTo>
                    <a:pt x="5654" y="0"/>
                  </a:lnTo>
                  <a:lnTo>
                    <a:pt x="5654" y="18642"/>
                  </a:lnTo>
                  <a:cubicBezTo>
                    <a:pt x="6998" y="16584"/>
                    <a:pt x="8577" y="15046"/>
                    <a:pt x="10391" y="14027"/>
                  </a:cubicBezTo>
                  <a:cubicBezTo>
                    <a:pt x="12225" y="13009"/>
                    <a:pt x="14333" y="12499"/>
                    <a:pt x="16716" y="12499"/>
                  </a:cubicBezTo>
                  <a:cubicBezTo>
                    <a:pt x="20648" y="12499"/>
                    <a:pt x="23623" y="13722"/>
                    <a:pt x="25639" y="16167"/>
                  </a:cubicBezTo>
                  <a:cubicBezTo>
                    <a:pt x="27656" y="18590"/>
                    <a:pt x="28664" y="22165"/>
                    <a:pt x="28664" y="26893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98306DD9-0F6D-F10B-001B-CF100FE7B212}"/>
                </a:ext>
              </a:extLst>
            </p:cNvPr>
            <p:cNvSpPr/>
            <p:nvPr/>
          </p:nvSpPr>
          <p:spPr>
            <a:xfrm>
              <a:off x="5847335" y="1959559"/>
              <a:ext cx="21359" cy="43943"/>
            </a:xfrm>
            <a:custGeom>
              <a:avLst/>
              <a:gdLst>
                <a:gd name="connsiteX0" fmla="*/ 9778 w 21359"/>
                <a:gd name="connsiteY0" fmla="*/ 0 h 43943"/>
                <a:gd name="connsiteX1" fmla="*/ 9778 w 21359"/>
                <a:gd name="connsiteY1" fmla="*/ 9718 h 43943"/>
                <a:gd name="connsiteX2" fmla="*/ 21360 w 21359"/>
                <a:gd name="connsiteY2" fmla="*/ 9718 h 43943"/>
                <a:gd name="connsiteX3" fmla="*/ 21360 w 21359"/>
                <a:gd name="connsiteY3" fmla="*/ 14087 h 43943"/>
                <a:gd name="connsiteX4" fmla="*/ 9778 w 21359"/>
                <a:gd name="connsiteY4" fmla="*/ 14087 h 43943"/>
                <a:gd name="connsiteX5" fmla="*/ 9778 w 21359"/>
                <a:gd name="connsiteY5" fmla="*/ 32667 h 43943"/>
                <a:gd name="connsiteX6" fmla="*/ 10910 w 21359"/>
                <a:gd name="connsiteY6" fmla="*/ 38045 h 43943"/>
                <a:gd name="connsiteX7" fmla="*/ 15584 w 21359"/>
                <a:gd name="connsiteY7" fmla="*/ 39237 h 43943"/>
                <a:gd name="connsiteX8" fmla="*/ 21360 w 21359"/>
                <a:gd name="connsiteY8" fmla="*/ 39237 h 43943"/>
                <a:gd name="connsiteX9" fmla="*/ 21360 w 21359"/>
                <a:gd name="connsiteY9" fmla="*/ 43944 h 43943"/>
                <a:gd name="connsiteX10" fmla="*/ 15584 w 21359"/>
                <a:gd name="connsiteY10" fmla="*/ 43944 h 43943"/>
                <a:gd name="connsiteX11" fmla="*/ 6601 w 21359"/>
                <a:gd name="connsiteY11" fmla="*/ 41529 h 43943"/>
                <a:gd name="connsiteX12" fmla="*/ 4125 w 21359"/>
                <a:gd name="connsiteY12" fmla="*/ 32667 h 43943"/>
                <a:gd name="connsiteX13" fmla="*/ 4125 w 21359"/>
                <a:gd name="connsiteY13" fmla="*/ 14087 h 43943"/>
                <a:gd name="connsiteX14" fmla="*/ 0 w 21359"/>
                <a:gd name="connsiteY14" fmla="*/ 14087 h 43943"/>
                <a:gd name="connsiteX15" fmla="*/ 0 w 21359"/>
                <a:gd name="connsiteY15" fmla="*/ 9718 h 43943"/>
                <a:gd name="connsiteX16" fmla="*/ 4125 w 21359"/>
                <a:gd name="connsiteY16" fmla="*/ 9718 h 43943"/>
                <a:gd name="connsiteX17" fmla="*/ 4125 w 21359"/>
                <a:gd name="connsiteY17" fmla="*/ 0 h 43943"/>
                <a:gd name="connsiteX18" fmla="*/ 9778 w 21359"/>
                <a:gd name="connsiteY18" fmla="*/ 0 h 43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359" h="43943">
                  <a:moveTo>
                    <a:pt x="9778" y="0"/>
                  </a:moveTo>
                  <a:lnTo>
                    <a:pt x="9778" y="9718"/>
                  </a:lnTo>
                  <a:lnTo>
                    <a:pt x="21360" y="9718"/>
                  </a:lnTo>
                  <a:lnTo>
                    <a:pt x="21360" y="14087"/>
                  </a:lnTo>
                  <a:lnTo>
                    <a:pt x="9778" y="14087"/>
                  </a:lnTo>
                  <a:lnTo>
                    <a:pt x="9778" y="32667"/>
                  </a:lnTo>
                  <a:cubicBezTo>
                    <a:pt x="9778" y="35458"/>
                    <a:pt x="10156" y="37251"/>
                    <a:pt x="10910" y="38045"/>
                  </a:cubicBezTo>
                  <a:cubicBezTo>
                    <a:pt x="11683" y="38840"/>
                    <a:pt x="13241" y="39237"/>
                    <a:pt x="15584" y="39237"/>
                  </a:cubicBezTo>
                  <a:lnTo>
                    <a:pt x="21360" y="39237"/>
                  </a:lnTo>
                  <a:lnTo>
                    <a:pt x="21360" y="43944"/>
                  </a:lnTo>
                  <a:lnTo>
                    <a:pt x="15584" y="43944"/>
                  </a:lnTo>
                  <a:cubicBezTo>
                    <a:pt x="11245" y="43944"/>
                    <a:pt x="8251" y="43138"/>
                    <a:pt x="6601" y="41529"/>
                  </a:cubicBezTo>
                  <a:cubicBezTo>
                    <a:pt x="4951" y="39899"/>
                    <a:pt x="4125" y="36946"/>
                    <a:pt x="4125" y="32667"/>
                  </a:cubicBezTo>
                  <a:lnTo>
                    <a:pt x="4125" y="14087"/>
                  </a:lnTo>
                  <a:lnTo>
                    <a:pt x="0" y="14087"/>
                  </a:lnTo>
                  <a:lnTo>
                    <a:pt x="0" y="9718"/>
                  </a:lnTo>
                  <a:lnTo>
                    <a:pt x="4125" y="9718"/>
                  </a:lnTo>
                  <a:lnTo>
                    <a:pt x="4125" y="0"/>
                  </a:lnTo>
                  <a:lnTo>
                    <a:pt x="9778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D1D49B1C-B6BF-5323-EBE8-63BB6866BF80}"/>
                </a:ext>
              </a:extLst>
            </p:cNvPr>
            <p:cNvSpPr/>
            <p:nvPr/>
          </p:nvSpPr>
          <p:spPr>
            <a:xfrm>
              <a:off x="5873646" y="1968451"/>
              <a:ext cx="31720" cy="35937"/>
            </a:xfrm>
            <a:custGeom>
              <a:avLst/>
              <a:gdLst>
                <a:gd name="connsiteX0" fmla="*/ 31721 w 31720"/>
                <a:gd name="connsiteY0" fmla="*/ 16532 h 35937"/>
                <a:gd name="connsiteX1" fmla="*/ 31721 w 31720"/>
                <a:gd name="connsiteY1" fmla="*/ 19282 h 35937"/>
                <a:gd name="connsiteX2" fmla="*/ 5868 w 31720"/>
                <a:gd name="connsiteY2" fmla="*/ 19282 h 35937"/>
                <a:gd name="connsiteX3" fmla="*/ 9352 w 31720"/>
                <a:gd name="connsiteY3" fmla="*/ 28144 h 35937"/>
                <a:gd name="connsiteX4" fmla="*/ 18091 w 31720"/>
                <a:gd name="connsiteY4" fmla="*/ 31170 h 35937"/>
                <a:gd name="connsiteX5" fmla="*/ 24355 w 31720"/>
                <a:gd name="connsiteY5" fmla="*/ 30375 h 35937"/>
                <a:gd name="connsiteX6" fmla="*/ 30407 w 31720"/>
                <a:gd name="connsiteY6" fmla="*/ 27991 h 35937"/>
                <a:gd name="connsiteX7" fmla="*/ 30407 w 31720"/>
                <a:gd name="connsiteY7" fmla="*/ 33309 h 35937"/>
                <a:gd name="connsiteX8" fmla="*/ 24204 w 31720"/>
                <a:gd name="connsiteY8" fmla="*/ 35265 h 35937"/>
                <a:gd name="connsiteX9" fmla="*/ 17755 w 31720"/>
                <a:gd name="connsiteY9" fmla="*/ 35937 h 35937"/>
                <a:gd name="connsiteX10" fmla="*/ 4767 w 31720"/>
                <a:gd name="connsiteY10" fmla="*/ 31170 h 35937"/>
                <a:gd name="connsiteX11" fmla="*/ 0 w 31720"/>
                <a:gd name="connsiteY11" fmla="*/ 18273 h 35937"/>
                <a:gd name="connsiteX12" fmla="*/ 4523 w 31720"/>
                <a:gd name="connsiteY12" fmla="*/ 4951 h 35937"/>
                <a:gd name="connsiteX13" fmla="*/ 16778 w 31720"/>
                <a:gd name="connsiteY13" fmla="*/ 0 h 35937"/>
                <a:gd name="connsiteX14" fmla="*/ 27686 w 31720"/>
                <a:gd name="connsiteY14" fmla="*/ 4461 h 35937"/>
                <a:gd name="connsiteX15" fmla="*/ 31721 w 31720"/>
                <a:gd name="connsiteY15" fmla="*/ 16532 h 35937"/>
                <a:gd name="connsiteX16" fmla="*/ 26098 w 31720"/>
                <a:gd name="connsiteY16" fmla="*/ 14882 h 35937"/>
                <a:gd name="connsiteX17" fmla="*/ 23500 w 31720"/>
                <a:gd name="connsiteY17" fmla="*/ 7517 h 35937"/>
                <a:gd name="connsiteX18" fmla="*/ 16838 w 31720"/>
                <a:gd name="connsiteY18" fmla="*/ 4767 h 35937"/>
                <a:gd name="connsiteX19" fmla="*/ 9290 w 31720"/>
                <a:gd name="connsiteY19" fmla="*/ 7426 h 35937"/>
                <a:gd name="connsiteX20" fmla="*/ 6052 w 31720"/>
                <a:gd name="connsiteY20" fmla="*/ 14912 h 35937"/>
                <a:gd name="connsiteX21" fmla="*/ 26098 w 31720"/>
                <a:gd name="connsiteY21" fmla="*/ 14882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20" h="35937">
                  <a:moveTo>
                    <a:pt x="31721" y="16532"/>
                  </a:moveTo>
                  <a:lnTo>
                    <a:pt x="31721" y="19282"/>
                  </a:lnTo>
                  <a:lnTo>
                    <a:pt x="5868" y="19282"/>
                  </a:lnTo>
                  <a:cubicBezTo>
                    <a:pt x="6112" y="23153"/>
                    <a:pt x="7274" y="26107"/>
                    <a:pt x="9352" y="28144"/>
                  </a:cubicBezTo>
                  <a:cubicBezTo>
                    <a:pt x="11450" y="30161"/>
                    <a:pt x="14363" y="31170"/>
                    <a:pt x="18091" y="31170"/>
                  </a:cubicBezTo>
                  <a:cubicBezTo>
                    <a:pt x="20251" y="31170"/>
                    <a:pt x="22340" y="30905"/>
                    <a:pt x="24355" y="30375"/>
                  </a:cubicBezTo>
                  <a:cubicBezTo>
                    <a:pt x="26392" y="29846"/>
                    <a:pt x="28410" y="29051"/>
                    <a:pt x="30407" y="27991"/>
                  </a:cubicBezTo>
                  <a:lnTo>
                    <a:pt x="30407" y="33309"/>
                  </a:lnTo>
                  <a:cubicBezTo>
                    <a:pt x="28390" y="34164"/>
                    <a:pt x="26322" y="34816"/>
                    <a:pt x="24204" y="35265"/>
                  </a:cubicBezTo>
                  <a:cubicBezTo>
                    <a:pt x="22085" y="35713"/>
                    <a:pt x="19934" y="35937"/>
                    <a:pt x="17755" y="35937"/>
                  </a:cubicBezTo>
                  <a:cubicBezTo>
                    <a:pt x="12296" y="35937"/>
                    <a:pt x="7966" y="34348"/>
                    <a:pt x="4767" y="31170"/>
                  </a:cubicBezTo>
                  <a:cubicBezTo>
                    <a:pt x="1590" y="27992"/>
                    <a:pt x="0" y="23693"/>
                    <a:pt x="0" y="18273"/>
                  </a:cubicBezTo>
                  <a:cubicBezTo>
                    <a:pt x="0" y="12672"/>
                    <a:pt x="1508" y="8231"/>
                    <a:pt x="4523" y="4951"/>
                  </a:cubicBezTo>
                  <a:cubicBezTo>
                    <a:pt x="7558" y="1650"/>
                    <a:pt x="11644" y="0"/>
                    <a:pt x="16778" y="0"/>
                  </a:cubicBezTo>
                  <a:cubicBezTo>
                    <a:pt x="21381" y="0"/>
                    <a:pt x="25018" y="1486"/>
                    <a:pt x="27686" y="4461"/>
                  </a:cubicBezTo>
                  <a:cubicBezTo>
                    <a:pt x="30375" y="7415"/>
                    <a:pt x="31721" y="11439"/>
                    <a:pt x="31721" y="16532"/>
                  </a:cubicBezTo>
                  <a:moveTo>
                    <a:pt x="26098" y="14882"/>
                  </a:moveTo>
                  <a:cubicBezTo>
                    <a:pt x="26057" y="11806"/>
                    <a:pt x="25191" y="9351"/>
                    <a:pt x="23500" y="7517"/>
                  </a:cubicBezTo>
                  <a:cubicBezTo>
                    <a:pt x="21830" y="5683"/>
                    <a:pt x="19609" y="4767"/>
                    <a:pt x="16838" y="4767"/>
                  </a:cubicBezTo>
                  <a:cubicBezTo>
                    <a:pt x="13701" y="4767"/>
                    <a:pt x="11184" y="5653"/>
                    <a:pt x="9290" y="7426"/>
                  </a:cubicBezTo>
                  <a:cubicBezTo>
                    <a:pt x="7417" y="9199"/>
                    <a:pt x="6337" y="11694"/>
                    <a:pt x="6052" y="14912"/>
                  </a:cubicBezTo>
                  <a:lnTo>
                    <a:pt x="26098" y="14882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550D64C2-444E-F4B5-306D-97A382D30515}"/>
                </a:ext>
              </a:extLst>
            </p:cNvPr>
            <p:cNvSpPr/>
            <p:nvPr/>
          </p:nvSpPr>
          <p:spPr>
            <a:xfrm>
              <a:off x="5933908" y="1956075"/>
              <a:ext cx="28664" cy="48313"/>
            </a:xfrm>
            <a:custGeom>
              <a:avLst/>
              <a:gdLst>
                <a:gd name="connsiteX0" fmla="*/ 0 w 28664"/>
                <a:gd name="connsiteY0" fmla="*/ 33920 h 48313"/>
                <a:gd name="connsiteX1" fmla="*/ 0 w 28664"/>
                <a:gd name="connsiteY1" fmla="*/ 13201 h 48313"/>
                <a:gd name="connsiteX2" fmla="*/ 5624 w 28664"/>
                <a:gd name="connsiteY2" fmla="*/ 13201 h 48313"/>
                <a:gd name="connsiteX3" fmla="*/ 5624 w 28664"/>
                <a:gd name="connsiteY3" fmla="*/ 33706 h 48313"/>
                <a:gd name="connsiteX4" fmla="*/ 7518 w 28664"/>
                <a:gd name="connsiteY4" fmla="*/ 41010 h 48313"/>
                <a:gd name="connsiteX5" fmla="*/ 13201 w 28664"/>
                <a:gd name="connsiteY5" fmla="*/ 43424 h 48313"/>
                <a:gd name="connsiteX6" fmla="*/ 20383 w 28664"/>
                <a:gd name="connsiteY6" fmla="*/ 40521 h 48313"/>
                <a:gd name="connsiteX7" fmla="*/ 23042 w 28664"/>
                <a:gd name="connsiteY7" fmla="*/ 32606 h 48313"/>
                <a:gd name="connsiteX8" fmla="*/ 23042 w 28664"/>
                <a:gd name="connsiteY8" fmla="*/ 13201 h 48313"/>
                <a:gd name="connsiteX9" fmla="*/ 28664 w 28664"/>
                <a:gd name="connsiteY9" fmla="*/ 13201 h 48313"/>
                <a:gd name="connsiteX10" fmla="*/ 28664 w 28664"/>
                <a:gd name="connsiteY10" fmla="*/ 47428 h 48313"/>
                <a:gd name="connsiteX11" fmla="*/ 23042 w 28664"/>
                <a:gd name="connsiteY11" fmla="*/ 47428 h 48313"/>
                <a:gd name="connsiteX12" fmla="*/ 23042 w 28664"/>
                <a:gd name="connsiteY12" fmla="*/ 42171 h 48313"/>
                <a:gd name="connsiteX13" fmla="*/ 18275 w 28664"/>
                <a:gd name="connsiteY13" fmla="*/ 46816 h 48313"/>
                <a:gd name="connsiteX14" fmla="*/ 12009 w 28664"/>
                <a:gd name="connsiteY14" fmla="*/ 48313 h 48313"/>
                <a:gd name="connsiteX15" fmla="*/ 3056 w 28664"/>
                <a:gd name="connsiteY15" fmla="*/ 44646 h 48313"/>
                <a:gd name="connsiteX16" fmla="*/ 0 w 28664"/>
                <a:gd name="connsiteY16" fmla="*/ 33920 h 48313"/>
                <a:gd name="connsiteX17" fmla="*/ 14149 w 28664"/>
                <a:gd name="connsiteY17" fmla="*/ 12376 h 48313"/>
                <a:gd name="connsiteX18" fmla="*/ 14149 w 28664"/>
                <a:gd name="connsiteY18" fmla="*/ 12376 h 48313"/>
                <a:gd name="connsiteX19" fmla="*/ 16960 w 28664"/>
                <a:gd name="connsiteY19" fmla="*/ 0 h 48313"/>
                <a:gd name="connsiteX20" fmla="*/ 23163 w 28664"/>
                <a:gd name="connsiteY20" fmla="*/ 0 h 48313"/>
                <a:gd name="connsiteX21" fmla="*/ 23163 w 28664"/>
                <a:gd name="connsiteY21" fmla="*/ 6173 h 48313"/>
                <a:gd name="connsiteX22" fmla="*/ 16960 w 28664"/>
                <a:gd name="connsiteY22" fmla="*/ 6173 h 48313"/>
                <a:gd name="connsiteX23" fmla="*/ 16960 w 28664"/>
                <a:gd name="connsiteY23" fmla="*/ 0 h 48313"/>
                <a:gd name="connsiteX24" fmla="*/ 5013 w 28664"/>
                <a:gd name="connsiteY24" fmla="*/ 0 h 48313"/>
                <a:gd name="connsiteX25" fmla="*/ 11216 w 28664"/>
                <a:gd name="connsiteY25" fmla="*/ 0 h 48313"/>
                <a:gd name="connsiteX26" fmla="*/ 11216 w 28664"/>
                <a:gd name="connsiteY26" fmla="*/ 6173 h 48313"/>
                <a:gd name="connsiteX27" fmla="*/ 5013 w 28664"/>
                <a:gd name="connsiteY27" fmla="*/ 6173 h 48313"/>
                <a:gd name="connsiteX28" fmla="*/ 5013 w 28664"/>
                <a:gd name="connsiteY28" fmla="*/ 0 h 4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64" h="48313">
                  <a:moveTo>
                    <a:pt x="0" y="33920"/>
                  </a:moveTo>
                  <a:lnTo>
                    <a:pt x="0" y="13201"/>
                  </a:lnTo>
                  <a:lnTo>
                    <a:pt x="5624" y="13201"/>
                  </a:lnTo>
                  <a:lnTo>
                    <a:pt x="5624" y="33706"/>
                  </a:lnTo>
                  <a:cubicBezTo>
                    <a:pt x="5624" y="36946"/>
                    <a:pt x="6255" y="39380"/>
                    <a:pt x="7518" y="41010"/>
                  </a:cubicBezTo>
                  <a:cubicBezTo>
                    <a:pt x="8782" y="42620"/>
                    <a:pt x="10676" y="43424"/>
                    <a:pt x="13201" y="43424"/>
                  </a:cubicBezTo>
                  <a:cubicBezTo>
                    <a:pt x="16236" y="43424"/>
                    <a:pt x="18631" y="42456"/>
                    <a:pt x="20383" y="40521"/>
                  </a:cubicBezTo>
                  <a:cubicBezTo>
                    <a:pt x="22156" y="38585"/>
                    <a:pt x="23042" y="35948"/>
                    <a:pt x="23042" y="32606"/>
                  </a:cubicBezTo>
                  <a:lnTo>
                    <a:pt x="23042" y="13201"/>
                  </a:lnTo>
                  <a:lnTo>
                    <a:pt x="28664" y="13201"/>
                  </a:lnTo>
                  <a:lnTo>
                    <a:pt x="28664" y="47428"/>
                  </a:lnTo>
                  <a:lnTo>
                    <a:pt x="23042" y="47428"/>
                  </a:lnTo>
                  <a:lnTo>
                    <a:pt x="23042" y="42171"/>
                  </a:lnTo>
                  <a:cubicBezTo>
                    <a:pt x="21677" y="44249"/>
                    <a:pt x="20087" y="45797"/>
                    <a:pt x="18275" y="46816"/>
                  </a:cubicBezTo>
                  <a:cubicBezTo>
                    <a:pt x="16482" y="47814"/>
                    <a:pt x="14394" y="48313"/>
                    <a:pt x="12009" y="48313"/>
                  </a:cubicBezTo>
                  <a:cubicBezTo>
                    <a:pt x="8078" y="48313"/>
                    <a:pt x="5093" y="47091"/>
                    <a:pt x="3056" y="44646"/>
                  </a:cubicBezTo>
                  <a:cubicBezTo>
                    <a:pt x="1019" y="42201"/>
                    <a:pt x="0" y="38626"/>
                    <a:pt x="0" y="33920"/>
                  </a:cubicBezTo>
                  <a:moveTo>
                    <a:pt x="14149" y="12376"/>
                  </a:moveTo>
                  <a:lnTo>
                    <a:pt x="14149" y="12376"/>
                  </a:lnTo>
                  <a:moveTo>
                    <a:pt x="16960" y="0"/>
                  </a:moveTo>
                  <a:lnTo>
                    <a:pt x="23163" y="0"/>
                  </a:lnTo>
                  <a:lnTo>
                    <a:pt x="23163" y="6173"/>
                  </a:lnTo>
                  <a:lnTo>
                    <a:pt x="16960" y="6173"/>
                  </a:lnTo>
                  <a:lnTo>
                    <a:pt x="16960" y="0"/>
                  </a:lnTo>
                  <a:moveTo>
                    <a:pt x="5013" y="0"/>
                  </a:moveTo>
                  <a:lnTo>
                    <a:pt x="11216" y="0"/>
                  </a:lnTo>
                  <a:lnTo>
                    <a:pt x="11216" y="6173"/>
                  </a:lnTo>
                  <a:lnTo>
                    <a:pt x="5013" y="6173"/>
                  </a:lnTo>
                  <a:lnTo>
                    <a:pt x="5013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586616FC-3966-CE86-5BB2-0E170502189E}"/>
                </a:ext>
              </a:extLst>
            </p:cNvPr>
            <p:cNvSpPr/>
            <p:nvPr/>
          </p:nvSpPr>
          <p:spPr>
            <a:xfrm>
              <a:off x="5973940" y="1955952"/>
              <a:ext cx="30620" cy="48436"/>
            </a:xfrm>
            <a:custGeom>
              <a:avLst/>
              <a:gdLst>
                <a:gd name="connsiteX0" fmla="*/ 24783 w 30620"/>
                <a:gd name="connsiteY0" fmla="*/ 30468 h 48436"/>
                <a:gd name="connsiteX1" fmla="*/ 22217 w 30620"/>
                <a:gd name="connsiteY1" fmla="*/ 20750 h 48436"/>
                <a:gd name="connsiteX2" fmla="*/ 15219 w 30620"/>
                <a:gd name="connsiteY2" fmla="*/ 17205 h 48436"/>
                <a:gd name="connsiteX3" fmla="*/ 8190 w 30620"/>
                <a:gd name="connsiteY3" fmla="*/ 20750 h 48436"/>
                <a:gd name="connsiteX4" fmla="*/ 5654 w 30620"/>
                <a:gd name="connsiteY4" fmla="*/ 30468 h 48436"/>
                <a:gd name="connsiteX5" fmla="*/ 8190 w 30620"/>
                <a:gd name="connsiteY5" fmla="*/ 40216 h 48436"/>
                <a:gd name="connsiteX6" fmla="*/ 15219 w 30620"/>
                <a:gd name="connsiteY6" fmla="*/ 43730 h 48436"/>
                <a:gd name="connsiteX7" fmla="*/ 22217 w 30620"/>
                <a:gd name="connsiteY7" fmla="*/ 40216 h 48436"/>
                <a:gd name="connsiteX8" fmla="*/ 24783 w 30620"/>
                <a:gd name="connsiteY8" fmla="*/ 30468 h 48436"/>
                <a:gd name="connsiteX9" fmla="*/ 5654 w 30620"/>
                <a:gd name="connsiteY9" fmla="*/ 18519 h 48436"/>
                <a:gd name="connsiteX10" fmla="*/ 10115 w 30620"/>
                <a:gd name="connsiteY10" fmla="*/ 13996 h 48436"/>
                <a:gd name="connsiteX11" fmla="*/ 16594 w 30620"/>
                <a:gd name="connsiteY11" fmla="*/ 12499 h 48436"/>
                <a:gd name="connsiteX12" fmla="*/ 26709 w 30620"/>
                <a:gd name="connsiteY12" fmla="*/ 17450 h 48436"/>
                <a:gd name="connsiteX13" fmla="*/ 30621 w 30620"/>
                <a:gd name="connsiteY13" fmla="*/ 30468 h 48436"/>
                <a:gd name="connsiteX14" fmla="*/ 26709 w 30620"/>
                <a:gd name="connsiteY14" fmla="*/ 43486 h 48436"/>
                <a:gd name="connsiteX15" fmla="*/ 16594 w 30620"/>
                <a:gd name="connsiteY15" fmla="*/ 48436 h 48436"/>
                <a:gd name="connsiteX16" fmla="*/ 10115 w 30620"/>
                <a:gd name="connsiteY16" fmla="*/ 46970 h 48436"/>
                <a:gd name="connsiteX17" fmla="*/ 5654 w 30620"/>
                <a:gd name="connsiteY17" fmla="*/ 42416 h 48436"/>
                <a:gd name="connsiteX18" fmla="*/ 5654 w 30620"/>
                <a:gd name="connsiteY18" fmla="*/ 47550 h 48436"/>
                <a:gd name="connsiteX19" fmla="*/ 0 w 30620"/>
                <a:gd name="connsiteY19" fmla="*/ 47550 h 48436"/>
                <a:gd name="connsiteX20" fmla="*/ 0 w 30620"/>
                <a:gd name="connsiteY20" fmla="*/ 0 h 48436"/>
                <a:gd name="connsiteX21" fmla="*/ 5654 w 30620"/>
                <a:gd name="connsiteY21" fmla="*/ 0 h 48436"/>
                <a:gd name="connsiteX22" fmla="*/ 5654 w 30620"/>
                <a:gd name="connsiteY22" fmla="*/ 18519 h 48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620" h="48436">
                  <a:moveTo>
                    <a:pt x="24783" y="30468"/>
                  </a:moveTo>
                  <a:cubicBezTo>
                    <a:pt x="24783" y="26332"/>
                    <a:pt x="23928" y="23093"/>
                    <a:pt x="22217" y="20750"/>
                  </a:cubicBezTo>
                  <a:cubicBezTo>
                    <a:pt x="20526" y="18387"/>
                    <a:pt x="18193" y="17205"/>
                    <a:pt x="15219" y="17205"/>
                  </a:cubicBezTo>
                  <a:cubicBezTo>
                    <a:pt x="12244" y="17205"/>
                    <a:pt x="9901" y="18387"/>
                    <a:pt x="8190" y="20750"/>
                  </a:cubicBezTo>
                  <a:cubicBezTo>
                    <a:pt x="6499" y="23093"/>
                    <a:pt x="5654" y="26332"/>
                    <a:pt x="5654" y="30468"/>
                  </a:cubicBezTo>
                  <a:cubicBezTo>
                    <a:pt x="5654" y="34604"/>
                    <a:pt x="6499" y="37853"/>
                    <a:pt x="8190" y="40216"/>
                  </a:cubicBezTo>
                  <a:cubicBezTo>
                    <a:pt x="9901" y="42559"/>
                    <a:pt x="12244" y="43730"/>
                    <a:pt x="15219" y="43730"/>
                  </a:cubicBezTo>
                  <a:cubicBezTo>
                    <a:pt x="18193" y="43730"/>
                    <a:pt x="20526" y="42559"/>
                    <a:pt x="22217" y="40216"/>
                  </a:cubicBezTo>
                  <a:cubicBezTo>
                    <a:pt x="23928" y="37853"/>
                    <a:pt x="24783" y="34604"/>
                    <a:pt x="24783" y="30468"/>
                  </a:cubicBezTo>
                  <a:moveTo>
                    <a:pt x="5654" y="18519"/>
                  </a:moveTo>
                  <a:cubicBezTo>
                    <a:pt x="6836" y="16482"/>
                    <a:pt x="8322" y="14974"/>
                    <a:pt x="10115" y="13996"/>
                  </a:cubicBezTo>
                  <a:cubicBezTo>
                    <a:pt x="11927" y="12998"/>
                    <a:pt x="14087" y="12499"/>
                    <a:pt x="16594" y="12499"/>
                  </a:cubicBezTo>
                  <a:cubicBezTo>
                    <a:pt x="20750" y="12499"/>
                    <a:pt x="24122" y="14149"/>
                    <a:pt x="26709" y="17450"/>
                  </a:cubicBezTo>
                  <a:cubicBezTo>
                    <a:pt x="29316" y="20750"/>
                    <a:pt x="30621" y="25089"/>
                    <a:pt x="30621" y="30468"/>
                  </a:cubicBezTo>
                  <a:cubicBezTo>
                    <a:pt x="30621" y="35846"/>
                    <a:pt x="29316" y="40185"/>
                    <a:pt x="26709" y="43486"/>
                  </a:cubicBezTo>
                  <a:cubicBezTo>
                    <a:pt x="24122" y="46786"/>
                    <a:pt x="20750" y="48436"/>
                    <a:pt x="16594" y="48436"/>
                  </a:cubicBezTo>
                  <a:cubicBezTo>
                    <a:pt x="14087" y="48436"/>
                    <a:pt x="11927" y="47948"/>
                    <a:pt x="10115" y="46970"/>
                  </a:cubicBezTo>
                  <a:cubicBezTo>
                    <a:pt x="8322" y="45971"/>
                    <a:pt x="6836" y="44453"/>
                    <a:pt x="5654" y="42416"/>
                  </a:cubicBezTo>
                  <a:lnTo>
                    <a:pt x="5654" y="47550"/>
                  </a:lnTo>
                  <a:lnTo>
                    <a:pt x="0" y="47550"/>
                  </a:lnTo>
                  <a:lnTo>
                    <a:pt x="0" y="0"/>
                  </a:lnTo>
                  <a:lnTo>
                    <a:pt x="5654" y="0"/>
                  </a:lnTo>
                  <a:lnTo>
                    <a:pt x="5654" y="18519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9EC46A26-0D81-089C-B40A-60634CDB19E0}"/>
                </a:ext>
              </a:extLst>
            </p:cNvPr>
            <p:cNvSpPr/>
            <p:nvPr/>
          </p:nvSpPr>
          <p:spPr>
            <a:xfrm>
              <a:off x="6011436" y="1968451"/>
              <a:ext cx="31719" cy="35937"/>
            </a:xfrm>
            <a:custGeom>
              <a:avLst/>
              <a:gdLst>
                <a:gd name="connsiteX0" fmla="*/ 31719 w 31719"/>
                <a:gd name="connsiteY0" fmla="*/ 16532 h 35937"/>
                <a:gd name="connsiteX1" fmla="*/ 31719 w 31719"/>
                <a:gd name="connsiteY1" fmla="*/ 19282 h 35937"/>
                <a:gd name="connsiteX2" fmla="*/ 5867 w 31719"/>
                <a:gd name="connsiteY2" fmla="*/ 19282 h 35937"/>
                <a:gd name="connsiteX3" fmla="*/ 9351 w 31719"/>
                <a:gd name="connsiteY3" fmla="*/ 28144 h 35937"/>
                <a:gd name="connsiteX4" fmla="*/ 18090 w 31719"/>
                <a:gd name="connsiteY4" fmla="*/ 31170 h 35937"/>
                <a:gd name="connsiteX5" fmla="*/ 24355 w 31719"/>
                <a:gd name="connsiteY5" fmla="*/ 30375 h 35937"/>
                <a:gd name="connsiteX6" fmla="*/ 30406 w 31719"/>
                <a:gd name="connsiteY6" fmla="*/ 27991 h 35937"/>
                <a:gd name="connsiteX7" fmla="*/ 30406 w 31719"/>
                <a:gd name="connsiteY7" fmla="*/ 33309 h 35937"/>
                <a:gd name="connsiteX8" fmla="*/ 24202 w 31719"/>
                <a:gd name="connsiteY8" fmla="*/ 35265 h 35937"/>
                <a:gd name="connsiteX9" fmla="*/ 17755 w 31719"/>
                <a:gd name="connsiteY9" fmla="*/ 35937 h 35937"/>
                <a:gd name="connsiteX10" fmla="*/ 4767 w 31719"/>
                <a:gd name="connsiteY10" fmla="*/ 31170 h 35937"/>
                <a:gd name="connsiteX11" fmla="*/ 0 w 31719"/>
                <a:gd name="connsiteY11" fmla="*/ 18273 h 35937"/>
                <a:gd name="connsiteX12" fmla="*/ 4523 w 31719"/>
                <a:gd name="connsiteY12" fmla="*/ 4951 h 35937"/>
                <a:gd name="connsiteX13" fmla="*/ 16776 w 31719"/>
                <a:gd name="connsiteY13" fmla="*/ 0 h 35937"/>
                <a:gd name="connsiteX14" fmla="*/ 27686 w 31719"/>
                <a:gd name="connsiteY14" fmla="*/ 4461 h 35937"/>
                <a:gd name="connsiteX15" fmla="*/ 31719 w 31719"/>
                <a:gd name="connsiteY15" fmla="*/ 16532 h 35937"/>
                <a:gd name="connsiteX16" fmla="*/ 26097 w 31719"/>
                <a:gd name="connsiteY16" fmla="*/ 14882 h 35937"/>
                <a:gd name="connsiteX17" fmla="*/ 23500 w 31719"/>
                <a:gd name="connsiteY17" fmla="*/ 7517 h 35937"/>
                <a:gd name="connsiteX18" fmla="*/ 16837 w 31719"/>
                <a:gd name="connsiteY18" fmla="*/ 4767 h 35937"/>
                <a:gd name="connsiteX19" fmla="*/ 9290 w 31719"/>
                <a:gd name="connsiteY19" fmla="*/ 7426 h 35937"/>
                <a:gd name="connsiteX20" fmla="*/ 6050 w 31719"/>
                <a:gd name="connsiteY20" fmla="*/ 14912 h 35937"/>
                <a:gd name="connsiteX21" fmla="*/ 26097 w 31719"/>
                <a:gd name="connsiteY21" fmla="*/ 14882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19" h="35937">
                  <a:moveTo>
                    <a:pt x="31719" y="16532"/>
                  </a:moveTo>
                  <a:lnTo>
                    <a:pt x="31719" y="19282"/>
                  </a:lnTo>
                  <a:lnTo>
                    <a:pt x="5867" y="19282"/>
                  </a:lnTo>
                  <a:cubicBezTo>
                    <a:pt x="6111" y="23153"/>
                    <a:pt x="7273" y="26107"/>
                    <a:pt x="9351" y="28144"/>
                  </a:cubicBezTo>
                  <a:cubicBezTo>
                    <a:pt x="11448" y="30161"/>
                    <a:pt x="14362" y="31170"/>
                    <a:pt x="18090" y="31170"/>
                  </a:cubicBezTo>
                  <a:cubicBezTo>
                    <a:pt x="20250" y="31170"/>
                    <a:pt x="22338" y="30905"/>
                    <a:pt x="24355" y="30375"/>
                  </a:cubicBezTo>
                  <a:cubicBezTo>
                    <a:pt x="26392" y="29846"/>
                    <a:pt x="28410" y="29051"/>
                    <a:pt x="30406" y="27991"/>
                  </a:cubicBezTo>
                  <a:lnTo>
                    <a:pt x="30406" y="33309"/>
                  </a:lnTo>
                  <a:cubicBezTo>
                    <a:pt x="28388" y="34164"/>
                    <a:pt x="26321" y="34816"/>
                    <a:pt x="24202" y="35265"/>
                  </a:cubicBezTo>
                  <a:cubicBezTo>
                    <a:pt x="22083" y="35713"/>
                    <a:pt x="19934" y="35937"/>
                    <a:pt x="17755" y="35937"/>
                  </a:cubicBezTo>
                  <a:cubicBezTo>
                    <a:pt x="12295" y="35937"/>
                    <a:pt x="7966" y="34348"/>
                    <a:pt x="4767" y="31170"/>
                  </a:cubicBezTo>
                  <a:cubicBezTo>
                    <a:pt x="1590" y="27992"/>
                    <a:pt x="0" y="23693"/>
                    <a:pt x="0" y="18273"/>
                  </a:cubicBezTo>
                  <a:cubicBezTo>
                    <a:pt x="0" y="12672"/>
                    <a:pt x="1508" y="8231"/>
                    <a:pt x="4523" y="4951"/>
                  </a:cubicBezTo>
                  <a:cubicBezTo>
                    <a:pt x="7558" y="1650"/>
                    <a:pt x="11642" y="0"/>
                    <a:pt x="16776" y="0"/>
                  </a:cubicBezTo>
                  <a:cubicBezTo>
                    <a:pt x="21381" y="0"/>
                    <a:pt x="25018" y="1486"/>
                    <a:pt x="27686" y="4461"/>
                  </a:cubicBezTo>
                  <a:cubicBezTo>
                    <a:pt x="30375" y="7415"/>
                    <a:pt x="31719" y="11439"/>
                    <a:pt x="31719" y="16532"/>
                  </a:cubicBezTo>
                  <a:moveTo>
                    <a:pt x="26097" y="14882"/>
                  </a:moveTo>
                  <a:cubicBezTo>
                    <a:pt x="26056" y="11806"/>
                    <a:pt x="25191" y="9351"/>
                    <a:pt x="23500" y="7517"/>
                  </a:cubicBezTo>
                  <a:cubicBezTo>
                    <a:pt x="21830" y="5683"/>
                    <a:pt x="19608" y="4767"/>
                    <a:pt x="16837" y="4767"/>
                  </a:cubicBezTo>
                  <a:cubicBezTo>
                    <a:pt x="13701" y="4767"/>
                    <a:pt x="11184" y="5653"/>
                    <a:pt x="9290" y="7426"/>
                  </a:cubicBezTo>
                  <a:cubicBezTo>
                    <a:pt x="7415" y="9199"/>
                    <a:pt x="6335" y="11694"/>
                    <a:pt x="6050" y="14912"/>
                  </a:cubicBezTo>
                  <a:lnTo>
                    <a:pt x="26097" y="14882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7812C1C7-384D-CE69-5FDC-38763DAB0039}"/>
                </a:ext>
              </a:extLst>
            </p:cNvPr>
            <p:cNvSpPr/>
            <p:nvPr/>
          </p:nvSpPr>
          <p:spPr>
            <a:xfrm>
              <a:off x="6052171" y="1968451"/>
              <a:ext cx="20046" cy="35051"/>
            </a:xfrm>
            <a:custGeom>
              <a:avLst/>
              <a:gdLst>
                <a:gd name="connsiteX0" fmla="*/ 20046 w 20046"/>
                <a:gd name="connsiteY0" fmla="*/ 6081 h 35051"/>
                <a:gd name="connsiteX1" fmla="*/ 17969 w 20046"/>
                <a:gd name="connsiteY1" fmla="*/ 5286 h 35051"/>
                <a:gd name="connsiteX2" fmla="*/ 15524 w 20046"/>
                <a:gd name="connsiteY2" fmla="*/ 5011 h 35051"/>
                <a:gd name="connsiteX3" fmla="*/ 8190 w 20046"/>
                <a:gd name="connsiteY3" fmla="*/ 8128 h 35051"/>
                <a:gd name="connsiteX4" fmla="*/ 5654 w 20046"/>
                <a:gd name="connsiteY4" fmla="*/ 17021 h 35051"/>
                <a:gd name="connsiteX5" fmla="*/ 5654 w 20046"/>
                <a:gd name="connsiteY5" fmla="*/ 35051 h 35051"/>
                <a:gd name="connsiteX6" fmla="*/ 0 w 20046"/>
                <a:gd name="connsiteY6" fmla="*/ 35051 h 35051"/>
                <a:gd name="connsiteX7" fmla="*/ 0 w 20046"/>
                <a:gd name="connsiteY7" fmla="*/ 825 h 35051"/>
                <a:gd name="connsiteX8" fmla="*/ 5654 w 20046"/>
                <a:gd name="connsiteY8" fmla="*/ 825 h 35051"/>
                <a:gd name="connsiteX9" fmla="*/ 5654 w 20046"/>
                <a:gd name="connsiteY9" fmla="*/ 6143 h 35051"/>
                <a:gd name="connsiteX10" fmla="*/ 10268 w 20046"/>
                <a:gd name="connsiteY10" fmla="*/ 1527 h 35051"/>
                <a:gd name="connsiteX11" fmla="*/ 17174 w 20046"/>
                <a:gd name="connsiteY11" fmla="*/ 0 h 35051"/>
                <a:gd name="connsiteX12" fmla="*/ 18458 w 20046"/>
                <a:gd name="connsiteY12" fmla="*/ 91 h 35051"/>
                <a:gd name="connsiteX13" fmla="*/ 20016 w 20046"/>
                <a:gd name="connsiteY13" fmla="*/ 305 h 35051"/>
                <a:gd name="connsiteX14" fmla="*/ 20046 w 20046"/>
                <a:gd name="connsiteY14" fmla="*/ 6081 h 3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46" h="35051">
                  <a:moveTo>
                    <a:pt x="20046" y="6081"/>
                  </a:moveTo>
                  <a:cubicBezTo>
                    <a:pt x="19415" y="5715"/>
                    <a:pt x="18722" y="5450"/>
                    <a:pt x="17969" y="5286"/>
                  </a:cubicBezTo>
                  <a:cubicBezTo>
                    <a:pt x="17236" y="5102"/>
                    <a:pt x="16420" y="5011"/>
                    <a:pt x="15524" y="5011"/>
                  </a:cubicBezTo>
                  <a:cubicBezTo>
                    <a:pt x="12346" y="5011"/>
                    <a:pt x="9901" y="6050"/>
                    <a:pt x="8190" y="8128"/>
                  </a:cubicBezTo>
                  <a:cubicBezTo>
                    <a:pt x="6499" y="10186"/>
                    <a:pt x="5654" y="13150"/>
                    <a:pt x="5654" y="17021"/>
                  </a:cubicBezTo>
                  <a:lnTo>
                    <a:pt x="5654" y="35051"/>
                  </a:lnTo>
                  <a:lnTo>
                    <a:pt x="0" y="35051"/>
                  </a:lnTo>
                  <a:lnTo>
                    <a:pt x="0" y="825"/>
                  </a:lnTo>
                  <a:lnTo>
                    <a:pt x="5654" y="825"/>
                  </a:lnTo>
                  <a:lnTo>
                    <a:pt x="5654" y="6143"/>
                  </a:lnTo>
                  <a:cubicBezTo>
                    <a:pt x="6836" y="4063"/>
                    <a:pt x="8374" y="2525"/>
                    <a:pt x="10268" y="1527"/>
                  </a:cubicBezTo>
                  <a:cubicBezTo>
                    <a:pt x="12163" y="510"/>
                    <a:pt x="14465" y="0"/>
                    <a:pt x="17174" y="0"/>
                  </a:cubicBezTo>
                  <a:cubicBezTo>
                    <a:pt x="17561" y="0"/>
                    <a:pt x="17990" y="30"/>
                    <a:pt x="18458" y="91"/>
                  </a:cubicBezTo>
                  <a:cubicBezTo>
                    <a:pt x="18927" y="132"/>
                    <a:pt x="19446" y="203"/>
                    <a:pt x="20016" y="305"/>
                  </a:cubicBezTo>
                  <a:lnTo>
                    <a:pt x="20046" y="6081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E1BE1639-40D2-0E57-F880-4FF26D32DC34}"/>
                </a:ext>
              </a:extLst>
            </p:cNvPr>
            <p:cNvSpPr/>
            <p:nvPr/>
          </p:nvSpPr>
          <p:spPr>
            <a:xfrm>
              <a:off x="6094190" y="1957878"/>
              <a:ext cx="57755" cy="45624"/>
            </a:xfrm>
            <a:custGeom>
              <a:avLst/>
              <a:gdLst>
                <a:gd name="connsiteX0" fmla="*/ 0 w 57755"/>
                <a:gd name="connsiteY0" fmla="*/ 0 h 45624"/>
                <a:gd name="connsiteX1" fmla="*/ 6234 w 57755"/>
                <a:gd name="connsiteY1" fmla="*/ 0 h 45624"/>
                <a:gd name="connsiteX2" fmla="*/ 15829 w 57755"/>
                <a:gd name="connsiteY2" fmla="*/ 38564 h 45624"/>
                <a:gd name="connsiteX3" fmla="*/ 25394 w 57755"/>
                <a:gd name="connsiteY3" fmla="*/ 0 h 45624"/>
                <a:gd name="connsiteX4" fmla="*/ 32330 w 57755"/>
                <a:gd name="connsiteY4" fmla="*/ 0 h 45624"/>
                <a:gd name="connsiteX5" fmla="*/ 41927 w 57755"/>
                <a:gd name="connsiteY5" fmla="*/ 38564 h 45624"/>
                <a:gd name="connsiteX6" fmla="*/ 51491 w 57755"/>
                <a:gd name="connsiteY6" fmla="*/ 0 h 45624"/>
                <a:gd name="connsiteX7" fmla="*/ 57755 w 57755"/>
                <a:gd name="connsiteY7" fmla="*/ 0 h 45624"/>
                <a:gd name="connsiteX8" fmla="*/ 46296 w 57755"/>
                <a:gd name="connsiteY8" fmla="*/ 45624 h 45624"/>
                <a:gd name="connsiteX9" fmla="*/ 38534 w 57755"/>
                <a:gd name="connsiteY9" fmla="*/ 45624 h 45624"/>
                <a:gd name="connsiteX10" fmla="*/ 28909 w 57755"/>
                <a:gd name="connsiteY10" fmla="*/ 6020 h 45624"/>
                <a:gd name="connsiteX11" fmla="*/ 19191 w 57755"/>
                <a:gd name="connsiteY11" fmla="*/ 45624 h 45624"/>
                <a:gd name="connsiteX12" fmla="*/ 11429 w 57755"/>
                <a:gd name="connsiteY12" fmla="*/ 45624 h 45624"/>
                <a:gd name="connsiteX13" fmla="*/ 0 w 57755"/>
                <a:gd name="connsiteY13" fmla="*/ 0 h 4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755" h="45624">
                  <a:moveTo>
                    <a:pt x="0" y="0"/>
                  </a:moveTo>
                  <a:lnTo>
                    <a:pt x="6234" y="0"/>
                  </a:lnTo>
                  <a:lnTo>
                    <a:pt x="15829" y="38564"/>
                  </a:lnTo>
                  <a:lnTo>
                    <a:pt x="25394" y="0"/>
                  </a:lnTo>
                  <a:lnTo>
                    <a:pt x="32330" y="0"/>
                  </a:lnTo>
                  <a:lnTo>
                    <a:pt x="41927" y="38564"/>
                  </a:lnTo>
                  <a:lnTo>
                    <a:pt x="51491" y="0"/>
                  </a:lnTo>
                  <a:lnTo>
                    <a:pt x="57755" y="0"/>
                  </a:lnTo>
                  <a:lnTo>
                    <a:pt x="46296" y="45624"/>
                  </a:lnTo>
                  <a:lnTo>
                    <a:pt x="38534" y="45624"/>
                  </a:lnTo>
                  <a:lnTo>
                    <a:pt x="28909" y="6020"/>
                  </a:lnTo>
                  <a:lnTo>
                    <a:pt x="19191" y="45624"/>
                  </a:lnTo>
                  <a:lnTo>
                    <a:pt x="11429" y="45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46F2CF0A-3B78-AC06-055A-E579B9E1D33D}"/>
                </a:ext>
              </a:extLst>
            </p:cNvPr>
            <p:cNvSpPr/>
            <p:nvPr/>
          </p:nvSpPr>
          <p:spPr>
            <a:xfrm>
              <a:off x="6158515" y="1955952"/>
              <a:ext cx="5622" cy="47550"/>
            </a:xfrm>
            <a:custGeom>
              <a:avLst/>
              <a:gdLst>
                <a:gd name="connsiteX0" fmla="*/ 0 w 5622"/>
                <a:gd name="connsiteY0" fmla="*/ 13324 h 47550"/>
                <a:gd name="connsiteX1" fmla="*/ 5623 w 5622"/>
                <a:gd name="connsiteY1" fmla="*/ 13324 h 47550"/>
                <a:gd name="connsiteX2" fmla="*/ 5623 w 5622"/>
                <a:gd name="connsiteY2" fmla="*/ 47550 h 47550"/>
                <a:gd name="connsiteX3" fmla="*/ 0 w 5622"/>
                <a:gd name="connsiteY3" fmla="*/ 47550 h 47550"/>
                <a:gd name="connsiteX4" fmla="*/ 0 w 5622"/>
                <a:gd name="connsiteY4" fmla="*/ 13324 h 47550"/>
                <a:gd name="connsiteX5" fmla="*/ 0 w 5622"/>
                <a:gd name="connsiteY5" fmla="*/ 0 h 47550"/>
                <a:gd name="connsiteX6" fmla="*/ 5623 w 5622"/>
                <a:gd name="connsiteY6" fmla="*/ 0 h 47550"/>
                <a:gd name="connsiteX7" fmla="*/ 5623 w 5622"/>
                <a:gd name="connsiteY7" fmla="*/ 7121 h 47550"/>
                <a:gd name="connsiteX8" fmla="*/ 0 w 5622"/>
                <a:gd name="connsiteY8" fmla="*/ 7121 h 47550"/>
                <a:gd name="connsiteX9" fmla="*/ 0 w 5622"/>
                <a:gd name="connsiteY9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22" h="47550">
                  <a:moveTo>
                    <a:pt x="0" y="13324"/>
                  </a:moveTo>
                  <a:lnTo>
                    <a:pt x="5623" y="13324"/>
                  </a:lnTo>
                  <a:lnTo>
                    <a:pt x="5623" y="47550"/>
                  </a:lnTo>
                  <a:lnTo>
                    <a:pt x="0" y="47550"/>
                  </a:lnTo>
                  <a:lnTo>
                    <a:pt x="0" y="13324"/>
                  </a:lnTo>
                  <a:moveTo>
                    <a:pt x="0" y="0"/>
                  </a:moveTo>
                  <a:lnTo>
                    <a:pt x="5623" y="0"/>
                  </a:lnTo>
                  <a:lnTo>
                    <a:pt x="5623" y="7121"/>
                  </a:lnTo>
                  <a:lnTo>
                    <a:pt x="0" y="7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3E5FE1CD-B355-C92E-6418-841AF8C06DB1}"/>
                </a:ext>
              </a:extLst>
            </p:cNvPr>
            <p:cNvSpPr/>
            <p:nvPr/>
          </p:nvSpPr>
          <p:spPr>
            <a:xfrm>
              <a:off x="6175689" y="1968451"/>
              <a:ext cx="28664" cy="35051"/>
            </a:xfrm>
            <a:custGeom>
              <a:avLst/>
              <a:gdLst>
                <a:gd name="connsiteX0" fmla="*/ 28664 w 28664"/>
                <a:gd name="connsiteY0" fmla="*/ 14394 h 35051"/>
                <a:gd name="connsiteX1" fmla="*/ 28664 w 28664"/>
                <a:gd name="connsiteY1" fmla="*/ 35051 h 35051"/>
                <a:gd name="connsiteX2" fmla="*/ 23042 w 28664"/>
                <a:gd name="connsiteY2" fmla="*/ 35051 h 35051"/>
                <a:gd name="connsiteX3" fmla="*/ 23042 w 28664"/>
                <a:gd name="connsiteY3" fmla="*/ 14576 h 35051"/>
                <a:gd name="connsiteX4" fmla="*/ 21147 w 28664"/>
                <a:gd name="connsiteY4" fmla="*/ 7303 h 35051"/>
                <a:gd name="connsiteX5" fmla="*/ 15463 w 28664"/>
                <a:gd name="connsiteY5" fmla="*/ 4890 h 35051"/>
                <a:gd name="connsiteX6" fmla="*/ 8283 w 28664"/>
                <a:gd name="connsiteY6" fmla="*/ 7793 h 35051"/>
                <a:gd name="connsiteX7" fmla="*/ 5654 w 28664"/>
                <a:gd name="connsiteY7" fmla="*/ 15707 h 35051"/>
                <a:gd name="connsiteX8" fmla="*/ 5654 w 28664"/>
                <a:gd name="connsiteY8" fmla="*/ 35051 h 35051"/>
                <a:gd name="connsiteX9" fmla="*/ 0 w 28664"/>
                <a:gd name="connsiteY9" fmla="*/ 35051 h 35051"/>
                <a:gd name="connsiteX10" fmla="*/ 0 w 28664"/>
                <a:gd name="connsiteY10" fmla="*/ 825 h 35051"/>
                <a:gd name="connsiteX11" fmla="*/ 5654 w 28664"/>
                <a:gd name="connsiteY11" fmla="*/ 825 h 35051"/>
                <a:gd name="connsiteX12" fmla="*/ 5654 w 28664"/>
                <a:gd name="connsiteY12" fmla="*/ 6143 h 35051"/>
                <a:gd name="connsiteX13" fmla="*/ 10391 w 28664"/>
                <a:gd name="connsiteY13" fmla="*/ 1527 h 35051"/>
                <a:gd name="connsiteX14" fmla="*/ 16716 w 28664"/>
                <a:gd name="connsiteY14" fmla="*/ 0 h 35051"/>
                <a:gd name="connsiteX15" fmla="*/ 25640 w 28664"/>
                <a:gd name="connsiteY15" fmla="*/ 3667 h 35051"/>
                <a:gd name="connsiteX16" fmla="*/ 28664 w 28664"/>
                <a:gd name="connsiteY16" fmla="*/ 14394 h 3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64" h="35051">
                  <a:moveTo>
                    <a:pt x="28664" y="14394"/>
                  </a:moveTo>
                  <a:lnTo>
                    <a:pt x="28664" y="35051"/>
                  </a:lnTo>
                  <a:lnTo>
                    <a:pt x="23042" y="35051"/>
                  </a:lnTo>
                  <a:lnTo>
                    <a:pt x="23042" y="14576"/>
                  </a:lnTo>
                  <a:cubicBezTo>
                    <a:pt x="23042" y="11337"/>
                    <a:pt x="22411" y="8912"/>
                    <a:pt x="21147" y="7303"/>
                  </a:cubicBezTo>
                  <a:cubicBezTo>
                    <a:pt x="19884" y="5694"/>
                    <a:pt x="17990" y="4890"/>
                    <a:pt x="15463" y="4890"/>
                  </a:cubicBezTo>
                  <a:cubicBezTo>
                    <a:pt x="12428" y="4890"/>
                    <a:pt x="10034" y="5858"/>
                    <a:pt x="8283" y="7793"/>
                  </a:cubicBezTo>
                  <a:cubicBezTo>
                    <a:pt x="6531" y="9728"/>
                    <a:pt x="5654" y="12366"/>
                    <a:pt x="5654" y="15707"/>
                  </a:cubicBezTo>
                  <a:lnTo>
                    <a:pt x="5654" y="35051"/>
                  </a:lnTo>
                  <a:lnTo>
                    <a:pt x="0" y="35051"/>
                  </a:lnTo>
                  <a:lnTo>
                    <a:pt x="0" y="825"/>
                  </a:lnTo>
                  <a:lnTo>
                    <a:pt x="5654" y="825"/>
                  </a:lnTo>
                  <a:lnTo>
                    <a:pt x="5654" y="6143"/>
                  </a:lnTo>
                  <a:cubicBezTo>
                    <a:pt x="6999" y="4085"/>
                    <a:pt x="8578" y="2547"/>
                    <a:pt x="10391" y="1527"/>
                  </a:cubicBezTo>
                  <a:cubicBezTo>
                    <a:pt x="12225" y="510"/>
                    <a:pt x="14333" y="0"/>
                    <a:pt x="16716" y="0"/>
                  </a:cubicBezTo>
                  <a:cubicBezTo>
                    <a:pt x="20648" y="0"/>
                    <a:pt x="23623" y="1222"/>
                    <a:pt x="25640" y="3667"/>
                  </a:cubicBezTo>
                  <a:cubicBezTo>
                    <a:pt x="27656" y="6091"/>
                    <a:pt x="28664" y="9666"/>
                    <a:pt x="28664" y="14394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0C7F3559-C411-0EA7-B0C6-FDF00EE7ECCB}"/>
                </a:ext>
              </a:extLst>
            </p:cNvPr>
            <p:cNvSpPr/>
            <p:nvPr/>
          </p:nvSpPr>
          <p:spPr>
            <a:xfrm>
              <a:off x="6215355" y="1955952"/>
              <a:ext cx="30375" cy="47550"/>
            </a:xfrm>
            <a:custGeom>
              <a:avLst/>
              <a:gdLst>
                <a:gd name="connsiteX0" fmla="*/ 0 w 30375"/>
                <a:gd name="connsiteY0" fmla="*/ 0 h 47550"/>
                <a:gd name="connsiteX1" fmla="*/ 5653 w 30375"/>
                <a:gd name="connsiteY1" fmla="*/ 0 h 47550"/>
                <a:gd name="connsiteX2" fmla="*/ 5653 w 30375"/>
                <a:gd name="connsiteY2" fmla="*/ 28083 h 47550"/>
                <a:gd name="connsiteX3" fmla="*/ 22429 w 30375"/>
                <a:gd name="connsiteY3" fmla="*/ 13324 h 47550"/>
                <a:gd name="connsiteX4" fmla="*/ 29611 w 30375"/>
                <a:gd name="connsiteY4" fmla="*/ 13324 h 47550"/>
                <a:gd name="connsiteX5" fmla="*/ 11459 w 30375"/>
                <a:gd name="connsiteY5" fmla="*/ 29336 h 47550"/>
                <a:gd name="connsiteX6" fmla="*/ 30375 w 30375"/>
                <a:gd name="connsiteY6" fmla="*/ 47550 h 47550"/>
                <a:gd name="connsiteX7" fmla="*/ 23041 w 30375"/>
                <a:gd name="connsiteY7" fmla="*/ 47550 h 47550"/>
                <a:gd name="connsiteX8" fmla="*/ 5653 w 30375"/>
                <a:gd name="connsiteY8" fmla="*/ 30835 h 47550"/>
                <a:gd name="connsiteX9" fmla="*/ 5653 w 30375"/>
                <a:gd name="connsiteY9" fmla="*/ 47550 h 47550"/>
                <a:gd name="connsiteX10" fmla="*/ 0 w 30375"/>
                <a:gd name="connsiteY10" fmla="*/ 47550 h 47550"/>
                <a:gd name="connsiteX11" fmla="*/ 0 w 30375"/>
                <a:gd name="connsiteY11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375" h="47550">
                  <a:moveTo>
                    <a:pt x="0" y="0"/>
                  </a:moveTo>
                  <a:lnTo>
                    <a:pt x="5653" y="0"/>
                  </a:lnTo>
                  <a:lnTo>
                    <a:pt x="5653" y="28083"/>
                  </a:lnTo>
                  <a:lnTo>
                    <a:pt x="22429" y="13324"/>
                  </a:lnTo>
                  <a:lnTo>
                    <a:pt x="29611" y="13324"/>
                  </a:lnTo>
                  <a:lnTo>
                    <a:pt x="11459" y="29336"/>
                  </a:lnTo>
                  <a:lnTo>
                    <a:pt x="30375" y="47550"/>
                  </a:lnTo>
                  <a:lnTo>
                    <a:pt x="23041" y="47550"/>
                  </a:lnTo>
                  <a:lnTo>
                    <a:pt x="5653" y="30835"/>
                  </a:lnTo>
                  <a:lnTo>
                    <a:pt x="5653" y="47550"/>
                  </a:lnTo>
                  <a:lnTo>
                    <a:pt x="0" y="47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0B6A12A4-30C8-00EC-E284-76B7D4D840F3}"/>
                </a:ext>
              </a:extLst>
            </p:cNvPr>
            <p:cNvSpPr/>
            <p:nvPr/>
          </p:nvSpPr>
          <p:spPr>
            <a:xfrm>
              <a:off x="6247137" y="1968451"/>
              <a:ext cx="31716" cy="35937"/>
            </a:xfrm>
            <a:custGeom>
              <a:avLst/>
              <a:gdLst>
                <a:gd name="connsiteX0" fmla="*/ 31717 w 31716"/>
                <a:gd name="connsiteY0" fmla="*/ 16532 h 35937"/>
                <a:gd name="connsiteX1" fmla="*/ 31717 w 31716"/>
                <a:gd name="connsiteY1" fmla="*/ 19282 h 35937"/>
                <a:gd name="connsiteX2" fmla="*/ 5868 w 31716"/>
                <a:gd name="connsiteY2" fmla="*/ 19282 h 35937"/>
                <a:gd name="connsiteX3" fmla="*/ 9353 w 31716"/>
                <a:gd name="connsiteY3" fmla="*/ 28144 h 35937"/>
                <a:gd name="connsiteX4" fmla="*/ 18093 w 31716"/>
                <a:gd name="connsiteY4" fmla="*/ 31170 h 35937"/>
                <a:gd name="connsiteX5" fmla="*/ 24350 w 31716"/>
                <a:gd name="connsiteY5" fmla="*/ 30375 h 35937"/>
                <a:gd name="connsiteX6" fmla="*/ 30410 w 31716"/>
                <a:gd name="connsiteY6" fmla="*/ 27991 h 35937"/>
                <a:gd name="connsiteX7" fmla="*/ 30410 w 31716"/>
                <a:gd name="connsiteY7" fmla="*/ 33309 h 35937"/>
                <a:gd name="connsiteX8" fmla="*/ 24205 w 31716"/>
                <a:gd name="connsiteY8" fmla="*/ 35265 h 35937"/>
                <a:gd name="connsiteX9" fmla="*/ 17749 w 31716"/>
                <a:gd name="connsiteY9" fmla="*/ 35937 h 35937"/>
                <a:gd name="connsiteX10" fmla="*/ 4767 w 31716"/>
                <a:gd name="connsiteY10" fmla="*/ 31170 h 35937"/>
                <a:gd name="connsiteX11" fmla="*/ 0 w 31716"/>
                <a:gd name="connsiteY11" fmla="*/ 18273 h 35937"/>
                <a:gd name="connsiteX12" fmla="*/ 4521 w 31716"/>
                <a:gd name="connsiteY12" fmla="*/ 4951 h 35937"/>
                <a:gd name="connsiteX13" fmla="*/ 16772 w 31716"/>
                <a:gd name="connsiteY13" fmla="*/ 0 h 35937"/>
                <a:gd name="connsiteX14" fmla="*/ 27690 w 31716"/>
                <a:gd name="connsiteY14" fmla="*/ 4461 h 35937"/>
                <a:gd name="connsiteX15" fmla="*/ 31717 w 31716"/>
                <a:gd name="connsiteY15" fmla="*/ 16532 h 35937"/>
                <a:gd name="connsiteX16" fmla="*/ 26093 w 31716"/>
                <a:gd name="connsiteY16" fmla="*/ 14882 h 35937"/>
                <a:gd name="connsiteX17" fmla="*/ 23505 w 31716"/>
                <a:gd name="connsiteY17" fmla="*/ 7517 h 35937"/>
                <a:gd name="connsiteX18" fmla="*/ 16838 w 31716"/>
                <a:gd name="connsiteY18" fmla="*/ 4767 h 35937"/>
                <a:gd name="connsiteX19" fmla="*/ 9287 w 31716"/>
                <a:gd name="connsiteY19" fmla="*/ 7426 h 35937"/>
                <a:gd name="connsiteX20" fmla="*/ 6053 w 31716"/>
                <a:gd name="connsiteY20" fmla="*/ 14912 h 35937"/>
                <a:gd name="connsiteX21" fmla="*/ 26093 w 31716"/>
                <a:gd name="connsiteY21" fmla="*/ 14882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16" h="35937">
                  <a:moveTo>
                    <a:pt x="31717" y="16532"/>
                  </a:moveTo>
                  <a:lnTo>
                    <a:pt x="31717" y="19282"/>
                  </a:lnTo>
                  <a:lnTo>
                    <a:pt x="5868" y="19282"/>
                  </a:lnTo>
                  <a:cubicBezTo>
                    <a:pt x="6119" y="23153"/>
                    <a:pt x="7281" y="26107"/>
                    <a:pt x="9353" y="28144"/>
                  </a:cubicBezTo>
                  <a:cubicBezTo>
                    <a:pt x="11452" y="30161"/>
                    <a:pt x="14357" y="31170"/>
                    <a:pt x="18093" y="31170"/>
                  </a:cubicBezTo>
                  <a:cubicBezTo>
                    <a:pt x="20244" y="31170"/>
                    <a:pt x="22330" y="30905"/>
                    <a:pt x="24350" y="30375"/>
                  </a:cubicBezTo>
                  <a:cubicBezTo>
                    <a:pt x="26396" y="29846"/>
                    <a:pt x="28416" y="29051"/>
                    <a:pt x="30410" y="27991"/>
                  </a:cubicBezTo>
                  <a:lnTo>
                    <a:pt x="30410" y="33309"/>
                  </a:lnTo>
                  <a:cubicBezTo>
                    <a:pt x="28390" y="34164"/>
                    <a:pt x="26330" y="34816"/>
                    <a:pt x="24205" y="35265"/>
                  </a:cubicBezTo>
                  <a:cubicBezTo>
                    <a:pt x="22080" y="35713"/>
                    <a:pt x="19928" y="35937"/>
                    <a:pt x="17749" y="35937"/>
                  </a:cubicBezTo>
                  <a:cubicBezTo>
                    <a:pt x="12297" y="35937"/>
                    <a:pt x="7967" y="34348"/>
                    <a:pt x="4767" y="31170"/>
                  </a:cubicBezTo>
                  <a:cubicBezTo>
                    <a:pt x="1590" y="27992"/>
                    <a:pt x="0" y="23693"/>
                    <a:pt x="0" y="18273"/>
                  </a:cubicBezTo>
                  <a:cubicBezTo>
                    <a:pt x="0" y="12672"/>
                    <a:pt x="1508" y="8231"/>
                    <a:pt x="4521" y="4951"/>
                  </a:cubicBezTo>
                  <a:cubicBezTo>
                    <a:pt x="7558" y="1650"/>
                    <a:pt x="11637" y="0"/>
                    <a:pt x="16772" y="0"/>
                  </a:cubicBezTo>
                  <a:cubicBezTo>
                    <a:pt x="21380" y="0"/>
                    <a:pt x="25010" y="1486"/>
                    <a:pt x="27690" y="4461"/>
                  </a:cubicBezTo>
                  <a:cubicBezTo>
                    <a:pt x="30370" y="7415"/>
                    <a:pt x="31717" y="11439"/>
                    <a:pt x="31717" y="16532"/>
                  </a:cubicBezTo>
                  <a:moveTo>
                    <a:pt x="26093" y="14882"/>
                  </a:moveTo>
                  <a:cubicBezTo>
                    <a:pt x="26053" y="11806"/>
                    <a:pt x="25195" y="9351"/>
                    <a:pt x="23505" y="7517"/>
                  </a:cubicBezTo>
                  <a:cubicBezTo>
                    <a:pt x="21829" y="5683"/>
                    <a:pt x="19611" y="4767"/>
                    <a:pt x="16838" y="4767"/>
                  </a:cubicBezTo>
                  <a:cubicBezTo>
                    <a:pt x="13697" y="4767"/>
                    <a:pt x="11175" y="5653"/>
                    <a:pt x="9287" y="7426"/>
                  </a:cubicBezTo>
                  <a:cubicBezTo>
                    <a:pt x="7413" y="9199"/>
                    <a:pt x="6330" y="11694"/>
                    <a:pt x="6053" y="14912"/>
                  </a:cubicBezTo>
                  <a:lnTo>
                    <a:pt x="26093" y="14882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B598198E-DD61-9009-E6E9-B6699821E1F6}"/>
                </a:ext>
              </a:extLst>
            </p:cNvPr>
            <p:cNvSpPr/>
            <p:nvPr/>
          </p:nvSpPr>
          <p:spPr>
            <a:xfrm>
              <a:off x="6288081" y="1955952"/>
              <a:ext cx="5623" cy="47550"/>
            </a:xfrm>
            <a:custGeom>
              <a:avLst/>
              <a:gdLst>
                <a:gd name="connsiteX0" fmla="*/ 0 w 5623"/>
                <a:gd name="connsiteY0" fmla="*/ 0 h 47550"/>
                <a:gd name="connsiteX1" fmla="*/ 5624 w 5623"/>
                <a:gd name="connsiteY1" fmla="*/ 0 h 47550"/>
                <a:gd name="connsiteX2" fmla="*/ 5624 w 5623"/>
                <a:gd name="connsiteY2" fmla="*/ 47550 h 47550"/>
                <a:gd name="connsiteX3" fmla="*/ 0 w 5623"/>
                <a:gd name="connsiteY3" fmla="*/ 47550 h 47550"/>
                <a:gd name="connsiteX4" fmla="*/ 0 w 5623"/>
                <a:gd name="connsiteY4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3" h="47550">
                  <a:moveTo>
                    <a:pt x="0" y="0"/>
                  </a:moveTo>
                  <a:lnTo>
                    <a:pt x="5624" y="0"/>
                  </a:lnTo>
                  <a:lnTo>
                    <a:pt x="5624" y="47550"/>
                  </a:lnTo>
                  <a:lnTo>
                    <a:pt x="0" y="47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502F28A6-BFD0-D86F-AC4A-11CB87FEC335}"/>
                </a:ext>
              </a:extLst>
            </p:cNvPr>
            <p:cNvSpPr/>
            <p:nvPr/>
          </p:nvSpPr>
          <p:spPr>
            <a:xfrm>
              <a:off x="5506052" y="2049127"/>
              <a:ext cx="176648" cy="1320"/>
            </a:xfrm>
            <a:custGeom>
              <a:avLst/>
              <a:gdLst>
                <a:gd name="connsiteX0" fmla="*/ 0 w 176648"/>
                <a:gd name="connsiteY0" fmla="*/ 0 h 1320"/>
                <a:gd name="connsiteX1" fmla="*/ 176649 w 176648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648" h="1320">
                  <a:moveTo>
                    <a:pt x="0" y="0"/>
                  </a:moveTo>
                  <a:lnTo>
                    <a:pt x="176649" y="0"/>
                  </a:lnTo>
                </a:path>
              </a:pathLst>
            </a:custGeom>
            <a:noFill/>
            <a:ln w="10541" cap="rnd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E4E80CB4-F3FA-A88C-4804-E94F22904E2B}"/>
                </a:ext>
              </a:extLst>
            </p:cNvPr>
            <p:cNvSpPr/>
            <p:nvPr/>
          </p:nvSpPr>
          <p:spPr>
            <a:xfrm>
              <a:off x="5712143" y="2026315"/>
              <a:ext cx="41805" cy="45624"/>
            </a:xfrm>
            <a:custGeom>
              <a:avLst/>
              <a:gdLst>
                <a:gd name="connsiteX0" fmla="*/ 17418 w 41805"/>
                <a:gd name="connsiteY0" fmla="*/ 45624 h 45624"/>
                <a:gd name="connsiteX1" fmla="*/ 0 w 41805"/>
                <a:gd name="connsiteY1" fmla="*/ 0 h 45624"/>
                <a:gd name="connsiteX2" fmla="*/ 6448 w 41805"/>
                <a:gd name="connsiteY2" fmla="*/ 0 h 45624"/>
                <a:gd name="connsiteX3" fmla="*/ 20902 w 41805"/>
                <a:gd name="connsiteY3" fmla="*/ 38412 h 45624"/>
                <a:gd name="connsiteX4" fmla="*/ 35387 w 41805"/>
                <a:gd name="connsiteY4" fmla="*/ 0 h 45624"/>
                <a:gd name="connsiteX5" fmla="*/ 41805 w 41805"/>
                <a:gd name="connsiteY5" fmla="*/ 0 h 45624"/>
                <a:gd name="connsiteX6" fmla="*/ 24416 w 41805"/>
                <a:gd name="connsiteY6" fmla="*/ 45624 h 45624"/>
                <a:gd name="connsiteX7" fmla="*/ 17418 w 41805"/>
                <a:gd name="connsiteY7" fmla="*/ 45624 h 4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805" h="45624">
                  <a:moveTo>
                    <a:pt x="17418" y="45624"/>
                  </a:moveTo>
                  <a:lnTo>
                    <a:pt x="0" y="0"/>
                  </a:lnTo>
                  <a:lnTo>
                    <a:pt x="6448" y="0"/>
                  </a:lnTo>
                  <a:lnTo>
                    <a:pt x="20902" y="38412"/>
                  </a:lnTo>
                  <a:lnTo>
                    <a:pt x="35387" y="0"/>
                  </a:lnTo>
                  <a:lnTo>
                    <a:pt x="41805" y="0"/>
                  </a:lnTo>
                  <a:lnTo>
                    <a:pt x="24416" y="45624"/>
                  </a:lnTo>
                  <a:lnTo>
                    <a:pt x="17418" y="45624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1ED6A9D5-A05F-56D2-325D-73D6A4F081D8}"/>
                </a:ext>
              </a:extLst>
            </p:cNvPr>
            <p:cNvSpPr/>
            <p:nvPr/>
          </p:nvSpPr>
          <p:spPr>
            <a:xfrm>
              <a:off x="5753061" y="2036888"/>
              <a:ext cx="31720" cy="35937"/>
            </a:xfrm>
            <a:custGeom>
              <a:avLst/>
              <a:gdLst>
                <a:gd name="connsiteX0" fmla="*/ 31721 w 31720"/>
                <a:gd name="connsiteY0" fmla="*/ 16532 h 35937"/>
                <a:gd name="connsiteX1" fmla="*/ 31721 w 31720"/>
                <a:gd name="connsiteY1" fmla="*/ 19282 h 35937"/>
                <a:gd name="connsiteX2" fmla="*/ 5868 w 31720"/>
                <a:gd name="connsiteY2" fmla="*/ 19282 h 35937"/>
                <a:gd name="connsiteX3" fmla="*/ 9352 w 31720"/>
                <a:gd name="connsiteY3" fmla="*/ 28144 h 35937"/>
                <a:gd name="connsiteX4" fmla="*/ 18091 w 31720"/>
                <a:gd name="connsiteY4" fmla="*/ 31170 h 35937"/>
                <a:gd name="connsiteX5" fmla="*/ 24355 w 31720"/>
                <a:gd name="connsiteY5" fmla="*/ 30375 h 35937"/>
                <a:gd name="connsiteX6" fmla="*/ 30407 w 31720"/>
                <a:gd name="connsiteY6" fmla="*/ 27991 h 35937"/>
                <a:gd name="connsiteX7" fmla="*/ 30407 w 31720"/>
                <a:gd name="connsiteY7" fmla="*/ 33309 h 35937"/>
                <a:gd name="connsiteX8" fmla="*/ 24204 w 31720"/>
                <a:gd name="connsiteY8" fmla="*/ 35265 h 35937"/>
                <a:gd name="connsiteX9" fmla="*/ 17755 w 31720"/>
                <a:gd name="connsiteY9" fmla="*/ 35937 h 35937"/>
                <a:gd name="connsiteX10" fmla="*/ 4767 w 31720"/>
                <a:gd name="connsiteY10" fmla="*/ 31170 h 35937"/>
                <a:gd name="connsiteX11" fmla="*/ 0 w 31720"/>
                <a:gd name="connsiteY11" fmla="*/ 18273 h 35937"/>
                <a:gd name="connsiteX12" fmla="*/ 4523 w 31720"/>
                <a:gd name="connsiteY12" fmla="*/ 4951 h 35937"/>
                <a:gd name="connsiteX13" fmla="*/ 16778 w 31720"/>
                <a:gd name="connsiteY13" fmla="*/ 0 h 35937"/>
                <a:gd name="connsiteX14" fmla="*/ 27686 w 31720"/>
                <a:gd name="connsiteY14" fmla="*/ 4461 h 35937"/>
                <a:gd name="connsiteX15" fmla="*/ 31721 w 31720"/>
                <a:gd name="connsiteY15" fmla="*/ 16532 h 35937"/>
                <a:gd name="connsiteX16" fmla="*/ 26098 w 31720"/>
                <a:gd name="connsiteY16" fmla="*/ 14882 h 35937"/>
                <a:gd name="connsiteX17" fmla="*/ 23500 w 31720"/>
                <a:gd name="connsiteY17" fmla="*/ 7517 h 35937"/>
                <a:gd name="connsiteX18" fmla="*/ 16838 w 31720"/>
                <a:gd name="connsiteY18" fmla="*/ 4767 h 35937"/>
                <a:gd name="connsiteX19" fmla="*/ 9290 w 31720"/>
                <a:gd name="connsiteY19" fmla="*/ 7426 h 35937"/>
                <a:gd name="connsiteX20" fmla="*/ 6052 w 31720"/>
                <a:gd name="connsiteY20" fmla="*/ 14912 h 35937"/>
                <a:gd name="connsiteX21" fmla="*/ 26098 w 31720"/>
                <a:gd name="connsiteY21" fmla="*/ 14882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20" h="35937">
                  <a:moveTo>
                    <a:pt x="31721" y="16532"/>
                  </a:moveTo>
                  <a:lnTo>
                    <a:pt x="31721" y="19282"/>
                  </a:lnTo>
                  <a:lnTo>
                    <a:pt x="5868" y="19282"/>
                  </a:lnTo>
                  <a:cubicBezTo>
                    <a:pt x="6112" y="23153"/>
                    <a:pt x="7273" y="26107"/>
                    <a:pt x="9352" y="28144"/>
                  </a:cubicBezTo>
                  <a:cubicBezTo>
                    <a:pt x="11450" y="30161"/>
                    <a:pt x="14363" y="31170"/>
                    <a:pt x="18091" y="31170"/>
                  </a:cubicBezTo>
                  <a:cubicBezTo>
                    <a:pt x="20251" y="31170"/>
                    <a:pt x="22340" y="30905"/>
                    <a:pt x="24355" y="30375"/>
                  </a:cubicBezTo>
                  <a:cubicBezTo>
                    <a:pt x="26392" y="29846"/>
                    <a:pt x="28410" y="29051"/>
                    <a:pt x="30407" y="27991"/>
                  </a:cubicBezTo>
                  <a:lnTo>
                    <a:pt x="30407" y="33309"/>
                  </a:lnTo>
                  <a:cubicBezTo>
                    <a:pt x="28390" y="34164"/>
                    <a:pt x="26322" y="34816"/>
                    <a:pt x="24204" y="35265"/>
                  </a:cubicBezTo>
                  <a:cubicBezTo>
                    <a:pt x="22085" y="35713"/>
                    <a:pt x="19934" y="35937"/>
                    <a:pt x="17755" y="35937"/>
                  </a:cubicBezTo>
                  <a:cubicBezTo>
                    <a:pt x="12296" y="35937"/>
                    <a:pt x="7966" y="34348"/>
                    <a:pt x="4767" y="31170"/>
                  </a:cubicBezTo>
                  <a:cubicBezTo>
                    <a:pt x="1589" y="27992"/>
                    <a:pt x="0" y="23693"/>
                    <a:pt x="0" y="18273"/>
                  </a:cubicBezTo>
                  <a:cubicBezTo>
                    <a:pt x="0" y="12672"/>
                    <a:pt x="1508" y="8231"/>
                    <a:pt x="4523" y="4951"/>
                  </a:cubicBezTo>
                  <a:cubicBezTo>
                    <a:pt x="7558" y="1650"/>
                    <a:pt x="11644" y="0"/>
                    <a:pt x="16778" y="0"/>
                  </a:cubicBezTo>
                  <a:cubicBezTo>
                    <a:pt x="21381" y="0"/>
                    <a:pt x="25018" y="1486"/>
                    <a:pt x="27686" y="4461"/>
                  </a:cubicBezTo>
                  <a:cubicBezTo>
                    <a:pt x="30375" y="7415"/>
                    <a:pt x="31721" y="11439"/>
                    <a:pt x="31721" y="16532"/>
                  </a:cubicBezTo>
                  <a:moveTo>
                    <a:pt x="26098" y="14882"/>
                  </a:moveTo>
                  <a:cubicBezTo>
                    <a:pt x="26057" y="11806"/>
                    <a:pt x="25191" y="9351"/>
                    <a:pt x="23500" y="7517"/>
                  </a:cubicBezTo>
                  <a:cubicBezTo>
                    <a:pt x="21830" y="5683"/>
                    <a:pt x="19609" y="4767"/>
                    <a:pt x="16838" y="4767"/>
                  </a:cubicBezTo>
                  <a:cubicBezTo>
                    <a:pt x="13700" y="4767"/>
                    <a:pt x="11184" y="5653"/>
                    <a:pt x="9290" y="7426"/>
                  </a:cubicBezTo>
                  <a:cubicBezTo>
                    <a:pt x="7417" y="9199"/>
                    <a:pt x="6337" y="11694"/>
                    <a:pt x="6052" y="14912"/>
                  </a:cubicBezTo>
                  <a:lnTo>
                    <a:pt x="26098" y="14882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72A81174-CF7E-2D10-961B-3497716426E5}"/>
                </a:ext>
              </a:extLst>
            </p:cNvPr>
            <p:cNvSpPr/>
            <p:nvPr/>
          </p:nvSpPr>
          <p:spPr>
            <a:xfrm>
              <a:off x="5793797" y="2036888"/>
              <a:ext cx="20046" cy="35051"/>
            </a:xfrm>
            <a:custGeom>
              <a:avLst/>
              <a:gdLst>
                <a:gd name="connsiteX0" fmla="*/ 20046 w 20046"/>
                <a:gd name="connsiteY0" fmla="*/ 6081 h 35051"/>
                <a:gd name="connsiteX1" fmla="*/ 17969 w 20046"/>
                <a:gd name="connsiteY1" fmla="*/ 5286 h 35051"/>
                <a:gd name="connsiteX2" fmla="*/ 15524 w 20046"/>
                <a:gd name="connsiteY2" fmla="*/ 5011 h 35051"/>
                <a:gd name="connsiteX3" fmla="*/ 8189 w 20046"/>
                <a:gd name="connsiteY3" fmla="*/ 8128 h 35051"/>
                <a:gd name="connsiteX4" fmla="*/ 5653 w 20046"/>
                <a:gd name="connsiteY4" fmla="*/ 17021 h 35051"/>
                <a:gd name="connsiteX5" fmla="*/ 5653 w 20046"/>
                <a:gd name="connsiteY5" fmla="*/ 35051 h 35051"/>
                <a:gd name="connsiteX6" fmla="*/ 0 w 20046"/>
                <a:gd name="connsiteY6" fmla="*/ 35051 h 35051"/>
                <a:gd name="connsiteX7" fmla="*/ 0 w 20046"/>
                <a:gd name="connsiteY7" fmla="*/ 825 h 35051"/>
                <a:gd name="connsiteX8" fmla="*/ 5653 w 20046"/>
                <a:gd name="connsiteY8" fmla="*/ 825 h 35051"/>
                <a:gd name="connsiteX9" fmla="*/ 5653 w 20046"/>
                <a:gd name="connsiteY9" fmla="*/ 6143 h 35051"/>
                <a:gd name="connsiteX10" fmla="*/ 10267 w 20046"/>
                <a:gd name="connsiteY10" fmla="*/ 1527 h 35051"/>
                <a:gd name="connsiteX11" fmla="*/ 17174 w 20046"/>
                <a:gd name="connsiteY11" fmla="*/ 0 h 35051"/>
                <a:gd name="connsiteX12" fmla="*/ 18457 w 20046"/>
                <a:gd name="connsiteY12" fmla="*/ 91 h 35051"/>
                <a:gd name="connsiteX13" fmla="*/ 20016 w 20046"/>
                <a:gd name="connsiteY13" fmla="*/ 305 h 35051"/>
                <a:gd name="connsiteX14" fmla="*/ 20046 w 20046"/>
                <a:gd name="connsiteY14" fmla="*/ 6081 h 3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46" h="35051">
                  <a:moveTo>
                    <a:pt x="20046" y="6081"/>
                  </a:moveTo>
                  <a:cubicBezTo>
                    <a:pt x="19414" y="5715"/>
                    <a:pt x="18722" y="5450"/>
                    <a:pt x="17969" y="5286"/>
                  </a:cubicBezTo>
                  <a:cubicBezTo>
                    <a:pt x="17235" y="5102"/>
                    <a:pt x="16420" y="5011"/>
                    <a:pt x="15524" y="5011"/>
                  </a:cubicBezTo>
                  <a:cubicBezTo>
                    <a:pt x="12346" y="5011"/>
                    <a:pt x="9901" y="6050"/>
                    <a:pt x="8189" y="8128"/>
                  </a:cubicBezTo>
                  <a:cubicBezTo>
                    <a:pt x="6498" y="10186"/>
                    <a:pt x="5653" y="13150"/>
                    <a:pt x="5653" y="17021"/>
                  </a:cubicBezTo>
                  <a:lnTo>
                    <a:pt x="5653" y="35051"/>
                  </a:lnTo>
                  <a:lnTo>
                    <a:pt x="0" y="35051"/>
                  </a:lnTo>
                  <a:lnTo>
                    <a:pt x="0" y="825"/>
                  </a:lnTo>
                  <a:lnTo>
                    <a:pt x="5653" y="825"/>
                  </a:lnTo>
                  <a:lnTo>
                    <a:pt x="5653" y="6143"/>
                  </a:lnTo>
                  <a:cubicBezTo>
                    <a:pt x="6834" y="4063"/>
                    <a:pt x="8372" y="2525"/>
                    <a:pt x="10267" y="1527"/>
                  </a:cubicBezTo>
                  <a:cubicBezTo>
                    <a:pt x="12161" y="510"/>
                    <a:pt x="14464" y="0"/>
                    <a:pt x="17174" y="0"/>
                  </a:cubicBezTo>
                  <a:cubicBezTo>
                    <a:pt x="17561" y="0"/>
                    <a:pt x="17988" y="30"/>
                    <a:pt x="18457" y="91"/>
                  </a:cubicBezTo>
                  <a:cubicBezTo>
                    <a:pt x="18926" y="132"/>
                    <a:pt x="19444" y="203"/>
                    <a:pt x="20016" y="305"/>
                  </a:cubicBezTo>
                  <a:lnTo>
                    <a:pt x="20046" y="6081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A5260842-10A8-019A-669A-C7B57888028D}"/>
                </a:ext>
              </a:extLst>
            </p:cNvPr>
            <p:cNvSpPr/>
            <p:nvPr/>
          </p:nvSpPr>
          <p:spPr>
            <a:xfrm>
              <a:off x="5815524" y="2027995"/>
              <a:ext cx="21359" cy="43943"/>
            </a:xfrm>
            <a:custGeom>
              <a:avLst/>
              <a:gdLst>
                <a:gd name="connsiteX0" fmla="*/ 9778 w 21359"/>
                <a:gd name="connsiteY0" fmla="*/ 0 h 43943"/>
                <a:gd name="connsiteX1" fmla="*/ 9778 w 21359"/>
                <a:gd name="connsiteY1" fmla="*/ 9718 h 43943"/>
                <a:gd name="connsiteX2" fmla="*/ 21360 w 21359"/>
                <a:gd name="connsiteY2" fmla="*/ 9718 h 43943"/>
                <a:gd name="connsiteX3" fmla="*/ 21360 w 21359"/>
                <a:gd name="connsiteY3" fmla="*/ 14087 h 43943"/>
                <a:gd name="connsiteX4" fmla="*/ 9778 w 21359"/>
                <a:gd name="connsiteY4" fmla="*/ 14087 h 43943"/>
                <a:gd name="connsiteX5" fmla="*/ 9778 w 21359"/>
                <a:gd name="connsiteY5" fmla="*/ 32667 h 43943"/>
                <a:gd name="connsiteX6" fmla="*/ 10910 w 21359"/>
                <a:gd name="connsiteY6" fmla="*/ 38045 h 43943"/>
                <a:gd name="connsiteX7" fmla="*/ 15584 w 21359"/>
                <a:gd name="connsiteY7" fmla="*/ 39237 h 43943"/>
                <a:gd name="connsiteX8" fmla="*/ 21360 w 21359"/>
                <a:gd name="connsiteY8" fmla="*/ 39237 h 43943"/>
                <a:gd name="connsiteX9" fmla="*/ 21360 w 21359"/>
                <a:gd name="connsiteY9" fmla="*/ 43944 h 43943"/>
                <a:gd name="connsiteX10" fmla="*/ 15584 w 21359"/>
                <a:gd name="connsiteY10" fmla="*/ 43944 h 43943"/>
                <a:gd name="connsiteX11" fmla="*/ 6601 w 21359"/>
                <a:gd name="connsiteY11" fmla="*/ 41529 h 43943"/>
                <a:gd name="connsiteX12" fmla="*/ 4125 w 21359"/>
                <a:gd name="connsiteY12" fmla="*/ 32667 h 43943"/>
                <a:gd name="connsiteX13" fmla="*/ 4125 w 21359"/>
                <a:gd name="connsiteY13" fmla="*/ 14087 h 43943"/>
                <a:gd name="connsiteX14" fmla="*/ 0 w 21359"/>
                <a:gd name="connsiteY14" fmla="*/ 14087 h 43943"/>
                <a:gd name="connsiteX15" fmla="*/ 0 w 21359"/>
                <a:gd name="connsiteY15" fmla="*/ 9718 h 43943"/>
                <a:gd name="connsiteX16" fmla="*/ 4125 w 21359"/>
                <a:gd name="connsiteY16" fmla="*/ 9718 h 43943"/>
                <a:gd name="connsiteX17" fmla="*/ 4125 w 21359"/>
                <a:gd name="connsiteY17" fmla="*/ 0 h 43943"/>
                <a:gd name="connsiteX18" fmla="*/ 9778 w 21359"/>
                <a:gd name="connsiteY18" fmla="*/ 0 h 43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359" h="43943">
                  <a:moveTo>
                    <a:pt x="9778" y="0"/>
                  </a:moveTo>
                  <a:lnTo>
                    <a:pt x="9778" y="9718"/>
                  </a:lnTo>
                  <a:lnTo>
                    <a:pt x="21360" y="9718"/>
                  </a:lnTo>
                  <a:lnTo>
                    <a:pt x="21360" y="14087"/>
                  </a:lnTo>
                  <a:lnTo>
                    <a:pt x="9778" y="14087"/>
                  </a:lnTo>
                  <a:lnTo>
                    <a:pt x="9778" y="32667"/>
                  </a:lnTo>
                  <a:cubicBezTo>
                    <a:pt x="9778" y="35458"/>
                    <a:pt x="10156" y="37251"/>
                    <a:pt x="10910" y="38045"/>
                  </a:cubicBezTo>
                  <a:cubicBezTo>
                    <a:pt x="11683" y="38840"/>
                    <a:pt x="13241" y="39237"/>
                    <a:pt x="15584" y="39237"/>
                  </a:cubicBezTo>
                  <a:lnTo>
                    <a:pt x="21360" y="39237"/>
                  </a:lnTo>
                  <a:lnTo>
                    <a:pt x="21360" y="43944"/>
                  </a:lnTo>
                  <a:lnTo>
                    <a:pt x="15584" y="43944"/>
                  </a:lnTo>
                  <a:cubicBezTo>
                    <a:pt x="11245" y="43944"/>
                    <a:pt x="8251" y="43138"/>
                    <a:pt x="6601" y="41529"/>
                  </a:cubicBezTo>
                  <a:cubicBezTo>
                    <a:pt x="4951" y="39899"/>
                    <a:pt x="4125" y="36946"/>
                    <a:pt x="4125" y="32667"/>
                  </a:cubicBezTo>
                  <a:lnTo>
                    <a:pt x="4125" y="14087"/>
                  </a:lnTo>
                  <a:lnTo>
                    <a:pt x="0" y="14087"/>
                  </a:lnTo>
                  <a:lnTo>
                    <a:pt x="0" y="9718"/>
                  </a:lnTo>
                  <a:lnTo>
                    <a:pt x="4125" y="9718"/>
                  </a:lnTo>
                  <a:lnTo>
                    <a:pt x="4125" y="0"/>
                  </a:lnTo>
                  <a:lnTo>
                    <a:pt x="9778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76B50D8F-F190-5BC3-FCF7-DC51BCD211BF}"/>
                </a:ext>
              </a:extLst>
            </p:cNvPr>
            <p:cNvSpPr/>
            <p:nvPr/>
          </p:nvSpPr>
          <p:spPr>
            <a:xfrm>
              <a:off x="5841834" y="2036888"/>
              <a:ext cx="31720" cy="35937"/>
            </a:xfrm>
            <a:custGeom>
              <a:avLst/>
              <a:gdLst>
                <a:gd name="connsiteX0" fmla="*/ 31721 w 31720"/>
                <a:gd name="connsiteY0" fmla="*/ 16532 h 35937"/>
                <a:gd name="connsiteX1" fmla="*/ 31721 w 31720"/>
                <a:gd name="connsiteY1" fmla="*/ 19282 h 35937"/>
                <a:gd name="connsiteX2" fmla="*/ 5868 w 31720"/>
                <a:gd name="connsiteY2" fmla="*/ 19282 h 35937"/>
                <a:gd name="connsiteX3" fmla="*/ 9352 w 31720"/>
                <a:gd name="connsiteY3" fmla="*/ 28144 h 35937"/>
                <a:gd name="connsiteX4" fmla="*/ 18091 w 31720"/>
                <a:gd name="connsiteY4" fmla="*/ 31170 h 35937"/>
                <a:gd name="connsiteX5" fmla="*/ 24355 w 31720"/>
                <a:gd name="connsiteY5" fmla="*/ 30375 h 35937"/>
                <a:gd name="connsiteX6" fmla="*/ 30407 w 31720"/>
                <a:gd name="connsiteY6" fmla="*/ 27991 h 35937"/>
                <a:gd name="connsiteX7" fmla="*/ 30407 w 31720"/>
                <a:gd name="connsiteY7" fmla="*/ 33309 h 35937"/>
                <a:gd name="connsiteX8" fmla="*/ 24204 w 31720"/>
                <a:gd name="connsiteY8" fmla="*/ 35265 h 35937"/>
                <a:gd name="connsiteX9" fmla="*/ 17755 w 31720"/>
                <a:gd name="connsiteY9" fmla="*/ 35937 h 35937"/>
                <a:gd name="connsiteX10" fmla="*/ 4767 w 31720"/>
                <a:gd name="connsiteY10" fmla="*/ 31170 h 35937"/>
                <a:gd name="connsiteX11" fmla="*/ 0 w 31720"/>
                <a:gd name="connsiteY11" fmla="*/ 18273 h 35937"/>
                <a:gd name="connsiteX12" fmla="*/ 4523 w 31720"/>
                <a:gd name="connsiteY12" fmla="*/ 4951 h 35937"/>
                <a:gd name="connsiteX13" fmla="*/ 16778 w 31720"/>
                <a:gd name="connsiteY13" fmla="*/ 0 h 35937"/>
                <a:gd name="connsiteX14" fmla="*/ 27686 w 31720"/>
                <a:gd name="connsiteY14" fmla="*/ 4461 h 35937"/>
                <a:gd name="connsiteX15" fmla="*/ 31721 w 31720"/>
                <a:gd name="connsiteY15" fmla="*/ 16532 h 35937"/>
                <a:gd name="connsiteX16" fmla="*/ 26098 w 31720"/>
                <a:gd name="connsiteY16" fmla="*/ 14882 h 35937"/>
                <a:gd name="connsiteX17" fmla="*/ 23500 w 31720"/>
                <a:gd name="connsiteY17" fmla="*/ 7517 h 35937"/>
                <a:gd name="connsiteX18" fmla="*/ 16838 w 31720"/>
                <a:gd name="connsiteY18" fmla="*/ 4767 h 35937"/>
                <a:gd name="connsiteX19" fmla="*/ 9290 w 31720"/>
                <a:gd name="connsiteY19" fmla="*/ 7426 h 35937"/>
                <a:gd name="connsiteX20" fmla="*/ 6052 w 31720"/>
                <a:gd name="connsiteY20" fmla="*/ 14912 h 35937"/>
                <a:gd name="connsiteX21" fmla="*/ 26098 w 31720"/>
                <a:gd name="connsiteY21" fmla="*/ 14882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20" h="35937">
                  <a:moveTo>
                    <a:pt x="31721" y="16532"/>
                  </a:moveTo>
                  <a:lnTo>
                    <a:pt x="31721" y="19282"/>
                  </a:lnTo>
                  <a:lnTo>
                    <a:pt x="5868" y="19282"/>
                  </a:lnTo>
                  <a:cubicBezTo>
                    <a:pt x="6112" y="23153"/>
                    <a:pt x="7273" y="26107"/>
                    <a:pt x="9352" y="28144"/>
                  </a:cubicBezTo>
                  <a:cubicBezTo>
                    <a:pt x="11450" y="30161"/>
                    <a:pt x="14363" y="31170"/>
                    <a:pt x="18091" y="31170"/>
                  </a:cubicBezTo>
                  <a:cubicBezTo>
                    <a:pt x="20251" y="31170"/>
                    <a:pt x="22340" y="30905"/>
                    <a:pt x="24355" y="30375"/>
                  </a:cubicBezTo>
                  <a:cubicBezTo>
                    <a:pt x="26392" y="29846"/>
                    <a:pt x="28410" y="29051"/>
                    <a:pt x="30407" y="27991"/>
                  </a:cubicBezTo>
                  <a:lnTo>
                    <a:pt x="30407" y="33309"/>
                  </a:lnTo>
                  <a:cubicBezTo>
                    <a:pt x="28390" y="34164"/>
                    <a:pt x="26322" y="34816"/>
                    <a:pt x="24204" y="35265"/>
                  </a:cubicBezTo>
                  <a:cubicBezTo>
                    <a:pt x="22085" y="35713"/>
                    <a:pt x="19934" y="35937"/>
                    <a:pt x="17755" y="35937"/>
                  </a:cubicBezTo>
                  <a:cubicBezTo>
                    <a:pt x="12296" y="35937"/>
                    <a:pt x="7966" y="34348"/>
                    <a:pt x="4767" y="31170"/>
                  </a:cubicBezTo>
                  <a:cubicBezTo>
                    <a:pt x="1590" y="27992"/>
                    <a:pt x="0" y="23693"/>
                    <a:pt x="0" y="18273"/>
                  </a:cubicBezTo>
                  <a:cubicBezTo>
                    <a:pt x="0" y="12672"/>
                    <a:pt x="1508" y="8231"/>
                    <a:pt x="4523" y="4951"/>
                  </a:cubicBezTo>
                  <a:cubicBezTo>
                    <a:pt x="7558" y="1650"/>
                    <a:pt x="11644" y="0"/>
                    <a:pt x="16778" y="0"/>
                  </a:cubicBezTo>
                  <a:cubicBezTo>
                    <a:pt x="21381" y="0"/>
                    <a:pt x="25018" y="1486"/>
                    <a:pt x="27686" y="4461"/>
                  </a:cubicBezTo>
                  <a:cubicBezTo>
                    <a:pt x="30375" y="7415"/>
                    <a:pt x="31721" y="11439"/>
                    <a:pt x="31721" y="16532"/>
                  </a:cubicBezTo>
                  <a:moveTo>
                    <a:pt x="26098" y="14882"/>
                  </a:moveTo>
                  <a:cubicBezTo>
                    <a:pt x="26057" y="11806"/>
                    <a:pt x="25191" y="9351"/>
                    <a:pt x="23500" y="7517"/>
                  </a:cubicBezTo>
                  <a:cubicBezTo>
                    <a:pt x="21830" y="5683"/>
                    <a:pt x="19609" y="4767"/>
                    <a:pt x="16838" y="4767"/>
                  </a:cubicBezTo>
                  <a:cubicBezTo>
                    <a:pt x="13700" y="4767"/>
                    <a:pt x="11184" y="5653"/>
                    <a:pt x="9290" y="7426"/>
                  </a:cubicBezTo>
                  <a:cubicBezTo>
                    <a:pt x="7417" y="9199"/>
                    <a:pt x="6337" y="11694"/>
                    <a:pt x="6052" y="14912"/>
                  </a:cubicBezTo>
                  <a:lnTo>
                    <a:pt x="26098" y="14882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97CFA006-9F9E-2230-B6EE-4F2016A6F1D1}"/>
                </a:ext>
              </a:extLst>
            </p:cNvPr>
            <p:cNvSpPr/>
            <p:nvPr/>
          </p:nvSpPr>
          <p:spPr>
            <a:xfrm>
              <a:off x="5882784" y="2024389"/>
              <a:ext cx="5622" cy="47550"/>
            </a:xfrm>
            <a:custGeom>
              <a:avLst/>
              <a:gdLst>
                <a:gd name="connsiteX0" fmla="*/ 0 w 5622"/>
                <a:gd name="connsiteY0" fmla="*/ 13324 h 47550"/>
                <a:gd name="connsiteX1" fmla="*/ 5622 w 5622"/>
                <a:gd name="connsiteY1" fmla="*/ 13324 h 47550"/>
                <a:gd name="connsiteX2" fmla="*/ 5622 w 5622"/>
                <a:gd name="connsiteY2" fmla="*/ 47550 h 47550"/>
                <a:gd name="connsiteX3" fmla="*/ 0 w 5622"/>
                <a:gd name="connsiteY3" fmla="*/ 47550 h 47550"/>
                <a:gd name="connsiteX4" fmla="*/ 0 w 5622"/>
                <a:gd name="connsiteY4" fmla="*/ 13324 h 47550"/>
                <a:gd name="connsiteX5" fmla="*/ 0 w 5622"/>
                <a:gd name="connsiteY5" fmla="*/ 0 h 47550"/>
                <a:gd name="connsiteX6" fmla="*/ 5622 w 5622"/>
                <a:gd name="connsiteY6" fmla="*/ 0 h 47550"/>
                <a:gd name="connsiteX7" fmla="*/ 5622 w 5622"/>
                <a:gd name="connsiteY7" fmla="*/ 7121 h 47550"/>
                <a:gd name="connsiteX8" fmla="*/ 0 w 5622"/>
                <a:gd name="connsiteY8" fmla="*/ 7121 h 47550"/>
                <a:gd name="connsiteX9" fmla="*/ 0 w 5622"/>
                <a:gd name="connsiteY9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22" h="47550">
                  <a:moveTo>
                    <a:pt x="0" y="13324"/>
                  </a:moveTo>
                  <a:lnTo>
                    <a:pt x="5622" y="13324"/>
                  </a:lnTo>
                  <a:lnTo>
                    <a:pt x="5622" y="47550"/>
                  </a:lnTo>
                  <a:lnTo>
                    <a:pt x="0" y="47550"/>
                  </a:lnTo>
                  <a:lnTo>
                    <a:pt x="0" y="13324"/>
                  </a:lnTo>
                  <a:moveTo>
                    <a:pt x="0" y="0"/>
                  </a:moveTo>
                  <a:lnTo>
                    <a:pt x="5622" y="0"/>
                  </a:lnTo>
                  <a:lnTo>
                    <a:pt x="5622" y="7121"/>
                  </a:lnTo>
                  <a:lnTo>
                    <a:pt x="0" y="7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F04F3417-9FEA-661E-AA88-8F43F40FDE3F}"/>
                </a:ext>
              </a:extLst>
            </p:cNvPr>
            <p:cNvSpPr/>
            <p:nvPr/>
          </p:nvSpPr>
          <p:spPr>
            <a:xfrm>
              <a:off x="5900172" y="2024389"/>
              <a:ext cx="5622" cy="47550"/>
            </a:xfrm>
            <a:custGeom>
              <a:avLst/>
              <a:gdLst>
                <a:gd name="connsiteX0" fmla="*/ 0 w 5622"/>
                <a:gd name="connsiteY0" fmla="*/ 0 h 47550"/>
                <a:gd name="connsiteX1" fmla="*/ 5623 w 5622"/>
                <a:gd name="connsiteY1" fmla="*/ 0 h 47550"/>
                <a:gd name="connsiteX2" fmla="*/ 5623 w 5622"/>
                <a:gd name="connsiteY2" fmla="*/ 47550 h 47550"/>
                <a:gd name="connsiteX3" fmla="*/ 0 w 5622"/>
                <a:gd name="connsiteY3" fmla="*/ 47550 h 47550"/>
                <a:gd name="connsiteX4" fmla="*/ 0 w 5622"/>
                <a:gd name="connsiteY4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2" h="47550">
                  <a:moveTo>
                    <a:pt x="0" y="0"/>
                  </a:moveTo>
                  <a:lnTo>
                    <a:pt x="5623" y="0"/>
                  </a:lnTo>
                  <a:lnTo>
                    <a:pt x="5623" y="47550"/>
                  </a:lnTo>
                  <a:lnTo>
                    <a:pt x="0" y="47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671FF657-19D2-3FF9-D96D-EF6E1690AE1A}"/>
                </a:ext>
              </a:extLst>
            </p:cNvPr>
            <p:cNvSpPr/>
            <p:nvPr/>
          </p:nvSpPr>
          <p:spPr>
            <a:xfrm>
              <a:off x="5916978" y="2036888"/>
              <a:ext cx="28664" cy="35937"/>
            </a:xfrm>
            <a:custGeom>
              <a:avLst/>
              <a:gdLst>
                <a:gd name="connsiteX0" fmla="*/ 0 w 28664"/>
                <a:gd name="connsiteY0" fmla="*/ 21543 h 35937"/>
                <a:gd name="connsiteX1" fmla="*/ 0 w 28664"/>
                <a:gd name="connsiteY1" fmla="*/ 825 h 35937"/>
                <a:gd name="connsiteX2" fmla="*/ 5624 w 28664"/>
                <a:gd name="connsiteY2" fmla="*/ 825 h 35937"/>
                <a:gd name="connsiteX3" fmla="*/ 5624 w 28664"/>
                <a:gd name="connsiteY3" fmla="*/ 21330 h 35937"/>
                <a:gd name="connsiteX4" fmla="*/ 7518 w 28664"/>
                <a:gd name="connsiteY4" fmla="*/ 28634 h 35937"/>
                <a:gd name="connsiteX5" fmla="*/ 13201 w 28664"/>
                <a:gd name="connsiteY5" fmla="*/ 31047 h 35937"/>
                <a:gd name="connsiteX6" fmla="*/ 20383 w 28664"/>
                <a:gd name="connsiteY6" fmla="*/ 28144 h 35937"/>
                <a:gd name="connsiteX7" fmla="*/ 23042 w 28664"/>
                <a:gd name="connsiteY7" fmla="*/ 20230 h 35937"/>
                <a:gd name="connsiteX8" fmla="*/ 23042 w 28664"/>
                <a:gd name="connsiteY8" fmla="*/ 825 h 35937"/>
                <a:gd name="connsiteX9" fmla="*/ 28664 w 28664"/>
                <a:gd name="connsiteY9" fmla="*/ 825 h 35937"/>
                <a:gd name="connsiteX10" fmla="*/ 28664 w 28664"/>
                <a:gd name="connsiteY10" fmla="*/ 35051 h 35937"/>
                <a:gd name="connsiteX11" fmla="*/ 23042 w 28664"/>
                <a:gd name="connsiteY11" fmla="*/ 35051 h 35937"/>
                <a:gd name="connsiteX12" fmla="*/ 23042 w 28664"/>
                <a:gd name="connsiteY12" fmla="*/ 29794 h 35937"/>
                <a:gd name="connsiteX13" fmla="*/ 18275 w 28664"/>
                <a:gd name="connsiteY13" fmla="*/ 34440 h 35937"/>
                <a:gd name="connsiteX14" fmla="*/ 12009 w 28664"/>
                <a:gd name="connsiteY14" fmla="*/ 35937 h 35937"/>
                <a:gd name="connsiteX15" fmla="*/ 3056 w 28664"/>
                <a:gd name="connsiteY15" fmla="*/ 32270 h 35937"/>
                <a:gd name="connsiteX16" fmla="*/ 0 w 28664"/>
                <a:gd name="connsiteY16" fmla="*/ 21543 h 35937"/>
                <a:gd name="connsiteX17" fmla="*/ 14149 w 28664"/>
                <a:gd name="connsiteY17" fmla="*/ 0 h 35937"/>
                <a:gd name="connsiteX18" fmla="*/ 14149 w 28664"/>
                <a:gd name="connsiteY18" fmla="*/ 0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664" h="35937">
                  <a:moveTo>
                    <a:pt x="0" y="21543"/>
                  </a:moveTo>
                  <a:lnTo>
                    <a:pt x="0" y="825"/>
                  </a:lnTo>
                  <a:lnTo>
                    <a:pt x="5624" y="825"/>
                  </a:lnTo>
                  <a:lnTo>
                    <a:pt x="5624" y="21330"/>
                  </a:lnTo>
                  <a:cubicBezTo>
                    <a:pt x="5624" y="24569"/>
                    <a:pt x="6255" y="27004"/>
                    <a:pt x="7518" y="28634"/>
                  </a:cubicBezTo>
                  <a:cubicBezTo>
                    <a:pt x="8782" y="30243"/>
                    <a:pt x="10676" y="31047"/>
                    <a:pt x="13201" y="31047"/>
                  </a:cubicBezTo>
                  <a:cubicBezTo>
                    <a:pt x="16236" y="31047"/>
                    <a:pt x="18631" y="30080"/>
                    <a:pt x="20383" y="28144"/>
                  </a:cubicBezTo>
                  <a:cubicBezTo>
                    <a:pt x="22156" y="26209"/>
                    <a:pt x="23042" y="23571"/>
                    <a:pt x="23042" y="20230"/>
                  </a:cubicBezTo>
                  <a:lnTo>
                    <a:pt x="23042" y="825"/>
                  </a:lnTo>
                  <a:lnTo>
                    <a:pt x="28664" y="825"/>
                  </a:lnTo>
                  <a:lnTo>
                    <a:pt x="28664" y="35051"/>
                  </a:lnTo>
                  <a:lnTo>
                    <a:pt x="23042" y="35051"/>
                  </a:lnTo>
                  <a:lnTo>
                    <a:pt x="23042" y="29794"/>
                  </a:lnTo>
                  <a:cubicBezTo>
                    <a:pt x="21677" y="31872"/>
                    <a:pt x="20087" y="33421"/>
                    <a:pt x="18275" y="34440"/>
                  </a:cubicBezTo>
                  <a:cubicBezTo>
                    <a:pt x="16482" y="35438"/>
                    <a:pt x="14394" y="35937"/>
                    <a:pt x="12009" y="35937"/>
                  </a:cubicBezTo>
                  <a:cubicBezTo>
                    <a:pt x="8078" y="35937"/>
                    <a:pt x="5093" y="34715"/>
                    <a:pt x="3056" y="32270"/>
                  </a:cubicBezTo>
                  <a:cubicBezTo>
                    <a:pt x="1019" y="29825"/>
                    <a:pt x="0" y="26250"/>
                    <a:pt x="0" y="21543"/>
                  </a:cubicBezTo>
                  <a:moveTo>
                    <a:pt x="14149" y="0"/>
                  </a:moveTo>
                  <a:lnTo>
                    <a:pt x="14149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8F713D17-7048-43D9-B638-DD9BA2506901}"/>
                </a:ext>
              </a:extLst>
            </p:cNvPr>
            <p:cNvSpPr/>
            <p:nvPr/>
          </p:nvSpPr>
          <p:spPr>
            <a:xfrm>
              <a:off x="5957011" y="2036888"/>
              <a:ext cx="28664" cy="35051"/>
            </a:xfrm>
            <a:custGeom>
              <a:avLst/>
              <a:gdLst>
                <a:gd name="connsiteX0" fmla="*/ 28664 w 28664"/>
                <a:gd name="connsiteY0" fmla="*/ 14394 h 35051"/>
                <a:gd name="connsiteX1" fmla="*/ 28664 w 28664"/>
                <a:gd name="connsiteY1" fmla="*/ 35051 h 35051"/>
                <a:gd name="connsiteX2" fmla="*/ 23042 w 28664"/>
                <a:gd name="connsiteY2" fmla="*/ 35051 h 35051"/>
                <a:gd name="connsiteX3" fmla="*/ 23042 w 28664"/>
                <a:gd name="connsiteY3" fmla="*/ 14576 h 35051"/>
                <a:gd name="connsiteX4" fmla="*/ 21147 w 28664"/>
                <a:gd name="connsiteY4" fmla="*/ 7303 h 35051"/>
                <a:gd name="connsiteX5" fmla="*/ 15463 w 28664"/>
                <a:gd name="connsiteY5" fmla="*/ 4890 h 35051"/>
                <a:gd name="connsiteX6" fmla="*/ 8281 w 28664"/>
                <a:gd name="connsiteY6" fmla="*/ 7793 h 35051"/>
                <a:gd name="connsiteX7" fmla="*/ 5654 w 28664"/>
                <a:gd name="connsiteY7" fmla="*/ 15707 h 35051"/>
                <a:gd name="connsiteX8" fmla="*/ 5654 w 28664"/>
                <a:gd name="connsiteY8" fmla="*/ 35051 h 35051"/>
                <a:gd name="connsiteX9" fmla="*/ 0 w 28664"/>
                <a:gd name="connsiteY9" fmla="*/ 35051 h 35051"/>
                <a:gd name="connsiteX10" fmla="*/ 0 w 28664"/>
                <a:gd name="connsiteY10" fmla="*/ 825 h 35051"/>
                <a:gd name="connsiteX11" fmla="*/ 5654 w 28664"/>
                <a:gd name="connsiteY11" fmla="*/ 825 h 35051"/>
                <a:gd name="connsiteX12" fmla="*/ 5654 w 28664"/>
                <a:gd name="connsiteY12" fmla="*/ 6143 h 35051"/>
                <a:gd name="connsiteX13" fmla="*/ 10391 w 28664"/>
                <a:gd name="connsiteY13" fmla="*/ 1527 h 35051"/>
                <a:gd name="connsiteX14" fmla="*/ 16716 w 28664"/>
                <a:gd name="connsiteY14" fmla="*/ 0 h 35051"/>
                <a:gd name="connsiteX15" fmla="*/ 25639 w 28664"/>
                <a:gd name="connsiteY15" fmla="*/ 3667 h 35051"/>
                <a:gd name="connsiteX16" fmla="*/ 28664 w 28664"/>
                <a:gd name="connsiteY16" fmla="*/ 14394 h 3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64" h="35051">
                  <a:moveTo>
                    <a:pt x="28664" y="14394"/>
                  </a:moveTo>
                  <a:lnTo>
                    <a:pt x="28664" y="35051"/>
                  </a:lnTo>
                  <a:lnTo>
                    <a:pt x="23042" y="35051"/>
                  </a:lnTo>
                  <a:lnTo>
                    <a:pt x="23042" y="14576"/>
                  </a:lnTo>
                  <a:cubicBezTo>
                    <a:pt x="23042" y="11337"/>
                    <a:pt x="22411" y="8912"/>
                    <a:pt x="21147" y="7303"/>
                  </a:cubicBezTo>
                  <a:cubicBezTo>
                    <a:pt x="19884" y="5694"/>
                    <a:pt x="17988" y="4890"/>
                    <a:pt x="15463" y="4890"/>
                  </a:cubicBezTo>
                  <a:cubicBezTo>
                    <a:pt x="12428" y="4890"/>
                    <a:pt x="10033" y="5857"/>
                    <a:pt x="8281" y="7793"/>
                  </a:cubicBezTo>
                  <a:cubicBezTo>
                    <a:pt x="6530" y="9728"/>
                    <a:pt x="5654" y="12366"/>
                    <a:pt x="5654" y="15707"/>
                  </a:cubicBezTo>
                  <a:lnTo>
                    <a:pt x="5654" y="35051"/>
                  </a:lnTo>
                  <a:lnTo>
                    <a:pt x="0" y="35051"/>
                  </a:lnTo>
                  <a:lnTo>
                    <a:pt x="0" y="825"/>
                  </a:lnTo>
                  <a:lnTo>
                    <a:pt x="5654" y="825"/>
                  </a:lnTo>
                  <a:lnTo>
                    <a:pt x="5654" y="6143"/>
                  </a:lnTo>
                  <a:cubicBezTo>
                    <a:pt x="6998" y="4085"/>
                    <a:pt x="8577" y="2547"/>
                    <a:pt x="10391" y="1527"/>
                  </a:cubicBezTo>
                  <a:cubicBezTo>
                    <a:pt x="12225" y="510"/>
                    <a:pt x="14333" y="0"/>
                    <a:pt x="16716" y="0"/>
                  </a:cubicBezTo>
                  <a:cubicBezTo>
                    <a:pt x="20648" y="0"/>
                    <a:pt x="23623" y="1222"/>
                    <a:pt x="25639" y="3667"/>
                  </a:cubicBezTo>
                  <a:cubicBezTo>
                    <a:pt x="27656" y="6091"/>
                    <a:pt x="28664" y="9666"/>
                    <a:pt x="28664" y="14394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9FE3FA94-D51C-C35A-EC19-CB0EB87A757A}"/>
                </a:ext>
              </a:extLst>
            </p:cNvPr>
            <p:cNvSpPr/>
            <p:nvPr/>
          </p:nvSpPr>
          <p:spPr>
            <a:xfrm>
              <a:off x="5994446" y="2036888"/>
              <a:ext cx="30589" cy="48069"/>
            </a:xfrm>
            <a:custGeom>
              <a:avLst/>
              <a:gdLst>
                <a:gd name="connsiteX0" fmla="*/ 24965 w 30589"/>
                <a:gd name="connsiteY0" fmla="*/ 17541 h 48069"/>
                <a:gd name="connsiteX1" fmla="*/ 22429 w 30589"/>
                <a:gd name="connsiteY1" fmla="*/ 8067 h 48069"/>
                <a:gd name="connsiteX2" fmla="*/ 15370 w 30589"/>
                <a:gd name="connsiteY2" fmla="*/ 4706 h 48069"/>
                <a:gd name="connsiteX3" fmla="*/ 8312 w 30589"/>
                <a:gd name="connsiteY3" fmla="*/ 8067 h 48069"/>
                <a:gd name="connsiteX4" fmla="*/ 5806 w 30589"/>
                <a:gd name="connsiteY4" fmla="*/ 17541 h 48069"/>
                <a:gd name="connsiteX5" fmla="*/ 8312 w 30589"/>
                <a:gd name="connsiteY5" fmla="*/ 26984 h 48069"/>
                <a:gd name="connsiteX6" fmla="*/ 15370 w 30589"/>
                <a:gd name="connsiteY6" fmla="*/ 30345 h 48069"/>
                <a:gd name="connsiteX7" fmla="*/ 22429 w 30589"/>
                <a:gd name="connsiteY7" fmla="*/ 26984 h 48069"/>
                <a:gd name="connsiteX8" fmla="*/ 24965 w 30589"/>
                <a:gd name="connsiteY8" fmla="*/ 17541 h 48069"/>
                <a:gd name="connsiteX9" fmla="*/ 30589 w 30589"/>
                <a:gd name="connsiteY9" fmla="*/ 30803 h 48069"/>
                <a:gd name="connsiteX10" fmla="*/ 26708 w 30589"/>
                <a:gd name="connsiteY10" fmla="*/ 43791 h 48069"/>
                <a:gd name="connsiteX11" fmla="*/ 14820 w 30589"/>
                <a:gd name="connsiteY11" fmla="*/ 48069 h 48069"/>
                <a:gd name="connsiteX12" fmla="*/ 9228 w 30589"/>
                <a:gd name="connsiteY12" fmla="*/ 47610 h 48069"/>
                <a:gd name="connsiteX13" fmla="*/ 4125 w 30589"/>
                <a:gd name="connsiteY13" fmla="*/ 46266 h 48069"/>
                <a:gd name="connsiteX14" fmla="*/ 4125 w 30589"/>
                <a:gd name="connsiteY14" fmla="*/ 40795 h 48069"/>
                <a:gd name="connsiteX15" fmla="*/ 9014 w 30589"/>
                <a:gd name="connsiteY15" fmla="*/ 42782 h 48069"/>
                <a:gd name="connsiteX16" fmla="*/ 13934 w 30589"/>
                <a:gd name="connsiteY16" fmla="*/ 43424 h 48069"/>
                <a:gd name="connsiteX17" fmla="*/ 22215 w 30589"/>
                <a:gd name="connsiteY17" fmla="*/ 40521 h 48069"/>
                <a:gd name="connsiteX18" fmla="*/ 24965 w 30589"/>
                <a:gd name="connsiteY18" fmla="*/ 31812 h 48069"/>
                <a:gd name="connsiteX19" fmla="*/ 24965 w 30589"/>
                <a:gd name="connsiteY19" fmla="*/ 29030 h 48069"/>
                <a:gd name="connsiteX20" fmla="*/ 20505 w 30589"/>
                <a:gd name="connsiteY20" fmla="*/ 33553 h 48069"/>
                <a:gd name="connsiteX21" fmla="*/ 13995 w 30589"/>
                <a:gd name="connsiteY21" fmla="*/ 35051 h 48069"/>
                <a:gd name="connsiteX22" fmla="*/ 3850 w 30589"/>
                <a:gd name="connsiteY22" fmla="*/ 30252 h 48069"/>
                <a:gd name="connsiteX23" fmla="*/ 0 w 30589"/>
                <a:gd name="connsiteY23" fmla="*/ 17541 h 48069"/>
                <a:gd name="connsiteX24" fmla="*/ 3850 w 30589"/>
                <a:gd name="connsiteY24" fmla="*/ 4797 h 48069"/>
                <a:gd name="connsiteX25" fmla="*/ 13995 w 30589"/>
                <a:gd name="connsiteY25" fmla="*/ 0 h 48069"/>
                <a:gd name="connsiteX26" fmla="*/ 20505 w 30589"/>
                <a:gd name="connsiteY26" fmla="*/ 1497 h 48069"/>
                <a:gd name="connsiteX27" fmla="*/ 24965 w 30589"/>
                <a:gd name="connsiteY27" fmla="*/ 6020 h 48069"/>
                <a:gd name="connsiteX28" fmla="*/ 24965 w 30589"/>
                <a:gd name="connsiteY28" fmla="*/ 825 h 48069"/>
                <a:gd name="connsiteX29" fmla="*/ 30589 w 30589"/>
                <a:gd name="connsiteY29" fmla="*/ 825 h 48069"/>
                <a:gd name="connsiteX30" fmla="*/ 30589 w 30589"/>
                <a:gd name="connsiteY30" fmla="*/ 30803 h 4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589" h="48069">
                  <a:moveTo>
                    <a:pt x="24965" y="17541"/>
                  </a:moveTo>
                  <a:cubicBezTo>
                    <a:pt x="24965" y="13465"/>
                    <a:pt x="24120" y="10308"/>
                    <a:pt x="22429" y="8067"/>
                  </a:cubicBezTo>
                  <a:cubicBezTo>
                    <a:pt x="20759" y="5827"/>
                    <a:pt x="18406" y="4706"/>
                    <a:pt x="15370" y="4706"/>
                  </a:cubicBezTo>
                  <a:cubicBezTo>
                    <a:pt x="12355" y="4706"/>
                    <a:pt x="10003" y="5827"/>
                    <a:pt x="8312" y="8067"/>
                  </a:cubicBezTo>
                  <a:cubicBezTo>
                    <a:pt x="6642" y="10308"/>
                    <a:pt x="5806" y="13465"/>
                    <a:pt x="5806" y="17541"/>
                  </a:cubicBezTo>
                  <a:cubicBezTo>
                    <a:pt x="5806" y="21595"/>
                    <a:pt x="6642" y="24742"/>
                    <a:pt x="8312" y="26984"/>
                  </a:cubicBezTo>
                  <a:cubicBezTo>
                    <a:pt x="10003" y="29224"/>
                    <a:pt x="12355" y="30345"/>
                    <a:pt x="15370" y="30345"/>
                  </a:cubicBezTo>
                  <a:cubicBezTo>
                    <a:pt x="18406" y="30345"/>
                    <a:pt x="20759" y="29224"/>
                    <a:pt x="22429" y="26984"/>
                  </a:cubicBezTo>
                  <a:cubicBezTo>
                    <a:pt x="24120" y="24742"/>
                    <a:pt x="24965" y="21595"/>
                    <a:pt x="24965" y="17541"/>
                  </a:cubicBezTo>
                  <a:moveTo>
                    <a:pt x="30589" y="30803"/>
                  </a:moveTo>
                  <a:cubicBezTo>
                    <a:pt x="30589" y="36629"/>
                    <a:pt x="29295" y="40959"/>
                    <a:pt x="26708" y="43791"/>
                  </a:cubicBezTo>
                  <a:cubicBezTo>
                    <a:pt x="24120" y="46643"/>
                    <a:pt x="20157" y="48069"/>
                    <a:pt x="14820" y="48069"/>
                  </a:cubicBezTo>
                  <a:cubicBezTo>
                    <a:pt x="12844" y="48069"/>
                    <a:pt x="10980" y="47916"/>
                    <a:pt x="9228" y="47610"/>
                  </a:cubicBezTo>
                  <a:cubicBezTo>
                    <a:pt x="7476" y="47325"/>
                    <a:pt x="5774" y="46877"/>
                    <a:pt x="4125" y="46266"/>
                  </a:cubicBezTo>
                  <a:lnTo>
                    <a:pt x="4125" y="40795"/>
                  </a:lnTo>
                  <a:cubicBezTo>
                    <a:pt x="5774" y="41692"/>
                    <a:pt x="7405" y="42354"/>
                    <a:pt x="9014" y="42782"/>
                  </a:cubicBezTo>
                  <a:cubicBezTo>
                    <a:pt x="10623" y="43210"/>
                    <a:pt x="12264" y="43424"/>
                    <a:pt x="13934" y="43424"/>
                  </a:cubicBezTo>
                  <a:cubicBezTo>
                    <a:pt x="17621" y="43424"/>
                    <a:pt x="20382" y="42456"/>
                    <a:pt x="22215" y="40521"/>
                  </a:cubicBezTo>
                  <a:cubicBezTo>
                    <a:pt x="24049" y="38605"/>
                    <a:pt x="24965" y="35702"/>
                    <a:pt x="24965" y="31812"/>
                  </a:cubicBezTo>
                  <a:lnTo>
                    <a:pt x="24965" y="29030"/>
                  </a:lnTo>
                  <a:cubicBezTo>
                    <a:pt x="23805" y="31047"/>
                    <a:pt x="22317" y="32555"/>
                    <a:pt x="20505" y="33553"/>
                  </a:cubicBezTo>
                  <a:cubicBezTo>
                    <a:pt x="18692" y="34552"/>
                    <a:pt x="16522" y="35051"/>
                    <a:pt x="13995" y="35051"/>
                  </a:cubicBezTo>
                  <a:cubicBezTo>
                    <a:pt x="9798" y="35051"/>
                    <a:pt x="6417" y="33451"/>
                    <a:pt x="3850" y="30252"/>
                  </a:cubicBezTo>
                  <a:cubicBezTo>
                    <a:pt x="1283" y="27054"/>
                    <a:pt x="0" y="22817"/>
                    <a:pt x="0" y="17541"/>
                  </a:cubicBezTo>
                  <a:cubicBezTo>
                    <a:pt x="0" y="12243"/>
                    <a:pt x="1283" y="7996"/>
                    <a:pt x="3850" y="4797"/>
                  </a:cubicBezTo>
                  <a:cubicBezTo>
                    <a:pt x="6417" y="1599"/>
                    <a:pt x="9798" y="0"/>
                    <a:pt x="13995" y="0"/>
                  </a:cubicBezTo>
                  <a:cubicBezTo>
                    <a:pt x="16522" y="0"/>
                    <a:pt x="18692" y="499"/>
                    <a:pt x="20505" y="1497"/>
                  </a:cubicBezTo>
                  <a:cubicBezTo>
                    <a:pt x="22317" y="2495"/>
                    <a:pt x="23805" y="4003"/>
                    <a:pt x="24965" y="6020"/>
                  </a:cubicBezTo>
                  <a:lnTo>
                    <a:pt x="24965" y="825"/>
                  </a:lnTo>
                  <a:lnTo>
                    <a:pt x="30589" y="825"/>
                  </a:lnTo>
                  <a:lnTo>
                    <a:pt x="30589" y="30803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A7ADA71F-F6FC-3075-C412-D4986486BF39}"/>
                </a:ext>
              </a:extLst>
            </p:cNvPr>
            <p:cNvSpPr/>
            <p:nvPr/>
          </p:nvSpPr>
          <p:spPr>
            <a:xfrm>
              <a:off x="6034111" y="2036888"/>
              <a:ext cx="26157" cy="35937"/>
            </a:xfrm>
            <a:custGeom>
              <a:avLst/>
              <a:gdLst>
                <a:gd name="connsiteX0" fmla="*/ 24324 w 26157"/>
                <a:gd name="connsiteY0" fmla="*/ 1834 h 35937"/>
                <a:gd name="connsiteX1" fmla="*/ 24324 w 26157"/>
                <a:gd name="connsiteY1" fmla="*/ 7150 h 35937"/>
                <a:gd name="connsiteX2" fmla="*/ 19375 w 26157"/>
                <a:gd name="connsiteY2" fmla="*/ 5318 h 35937"/>
                <a:gd name="connsiteX3" fmla="*/ 14057 w 26157"/>
                <a:gd name="connsiteY3" fmla="*/ 4706 h 35937"/>
                <a:gd name="connsiteX4" fmla="*/ 7761 w 26157"/>
                <a:gd name="connsiteY4" fmla="*/ 5989 h 35937"/>
                <a:gd name="connsiteX5" fmla="*/ 5683 w 26157"/>
                <a:gd name="connsiteY5" fmla="*/ 9839 h 35937"/>
                <a:gd name="connsiteX6" fmla="*/ 7180 w 26157"/>
                <a:gd name="connsiteY6" fmla="*/ 12926 h 35937"/>
                <a:gd name="connsiteX7" fmla="*/ 13201 w 26157"/>
                <a:gd name="connsiteY7" fmla="*/ 15035 h 35937"/>
                <a:gd name="connsiteX8" fmla="*/ 15126 w 26157"/>
                <a:gd name="connsiteY8" fmla="*/ 15463 h 35937"/>
                <a:gd name="connsiteX9" fmla="*/ 23621 w 26157"/>
                <a:gd name="connsiteY9" fmla="*/ 19099 h 35937"/>
                <a:gd name="connsiteX10" fmla="*/ 26157 w 26157"/>
                <a:gd name="connsiteY10" fmla="*/ 25608 h 35937"/>
                <a:gd name="connsiteX11" fmla="*/ 22369 w 26157"/>
                <a:gd name="connsiteY11" fmla="*/ 33155 h 35937"/>
                <a:gd name="connsiteX12" fmla="*/ 12009 w 26157"/>
                <a:gd name="connsiteY12" fmla="*/ 35937 h 35937"/>
                <a:gd name="connsiteX13" fmla="*/ 6264 w 26157"/>
                <a:gd name="connsiteY13" fmla="*/ 35387 h 35937"/>
                <a:gd name="connsiteX14" fmla="*/ 0 w 26157"/>
                <a:gd name="connsiteY14" fmla="*/ 33798 h 35937"/>
                <a:gd name="connsiteX15" fmla="*/ 0 w 26157"/>
                <a:gd name="connsiteY15" fmla="*/ 27991 h 35937"/>
                <a:gd name="connsiteX16" fmla="*/ 6141 w 26157"/>
                <a:gd name="connsiteY16" fmla="*/ 30436 h 35937"/>
                <a:gd name="connsiteX17" fmla="*/ 12131 w 26157"/>
                <a:gd name="connsiteY17" fmla="*/ 31231 h 35937"/>
                <a:gd name="connsiteX18" fmla="*/ 18243 w 26157"/>
                <a:gd name="connsiteY18" fmla="*/ 29887 h 35937"/>
                <a:gd name="connsiteX19" fmla="*/ 20382 w 26157"/>
                <a:gd name="connsiteY19" fmla="*/ 26036 h 35937"/>
                <a:gd name="connsiteX20" fmla="*/ 18824 w 26157"/>
                <a:gd name="connsiteY20" fmla="*/ 22522 h 35937"/>
                <a:gd name="connsiteX21" fmla="*/ 12070 w 26157"/>
                <a:gd name="connsiteY21" fmla="*/ 20169 h 35937"/>
                <a:gd name="connsiteX22" fmla="*/ 10115 w 26157"/>
                <a:gd name="connsiteY22" fmla="*/ 19710 h 35937"/>
                <a:gd name="connsiteX23" fmla="*/ 2566 w 26157"/>
                <a:gd name="connsiteY23" fmla="*/ 16349 h 35937"/>
                <a:gd name="connsiteX24" fmla="*/ 244 w 26157"/>
                <a:gd name="connsiteY24" fmla="*/ 10085 h 35937"/>
                <a:gd name="connsiteX25" fmla="*/ 3666 w 26157"/>
                <a:gd name="connsiteY25" fmla="*/ 2628 h 35937"/>
                <a:gd name="connsiteX26" fmla="*/ 13384 w 26157"/>
                <a:gd name="connsiteY26" fmla="*/ 0 h 35937"/>
                <a:gd name="connsiteX27" fmla="*/ 19252 w 26157"/>
                <a:gd name="connsiteY27" fmla="*/ 458 h 35937"/>
                <a:gd name="connsiteX28" fmla="*/ 24324 w 26157"/>
                <a:gd name="connsiteY28" fmla="*/ 1834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6157" h="35937">
                  <a:moveTo>
                    <a:pt x="24324" y="1834"/>
                  </a:moveTo>
                  <a:lnTo>
                    <a:pt x="24324" y="7150"/>
                  </a:lnTo>
                  <a:cubicBezTo>
                    <a:pt x="22736" y="6335"/>
                    <a:pt x="21085" y="5725"/>
                    <a:pt x="19375" y="5318"/>
                  </a:cubicBezTo>
                  <a:cubicBezTo>
                    <a:pt x="17662" y="4910"/>
                    <a:pt x="15891" y="4706"/>
                    <a:pt x="14057" y="4706"/>
                  </a:cubicBezTo>
                  <a:cubicBezTo>
                    <a:pt x="11265" y="4706"/>
                    <a:pt x="9167" y="5134"/>
                    <a:pt x="7761" y="5989"/>
                  </a:cubicBezTo>
                  <a:cubicBezTo>
                    <a:pt x="6376" y="6845"/>
                    <a:pt x="5683" y="8128"/>
                    <a:pt x="5683" y="9839"/>
                  </a:cubicBezTo>
                  <a:cubicBezTo>
                    <a:pt x="5683" y="11143"/>
                    <a:pt x="6182" y="12172"/>
                    <a:pt x="7180" y="12926"/>
                  </a:cubicBezTo>
                  <a:cubicBezTo>
                    <a:pt x="8180" y="13660"/>
                    <a:pt x="10186" y="14363"/>
                    <a:pt x="13201" y="15035"/>
                  </a:cubicBezTo>
                  <a:lnTo>
                    <a:pt x="15126" y="15463"/>
                  </a:lnTo>
                  <a:cubicBezTo>
                    <a:pt x="19120" y="16318"/>
                    <a:pt x="21951" y="17530"/>
                    <a:pt x="23621" y="19099"/>
                  </a:cubicBezTo>
                  <a:cubicBezTo>
                    <a:pt x="25313" y="20647"/>
                    <a:pt x="26157" y="22817"/>
                    <a:pt x="26157" y="25608"/>
                  </a:cubicBezTo>
                  <a:cubicBezTo>
                    <a:pt x="26157" y="28786"/>
                    <a:pt x="24894" y="31302"/>
                    <a:pt x="22369" y="33155"/>
                  </a:cubicBezTo>
                  <a:cubicBezTo>
                    <a:pt x="19863" y="35010"/>
                    <a:pt x="16409" y="35937"/>
                    <a:pt x="12009" y="35937"/>
                  </a:cubicBezTo>
                  <a:cubicBezTo>
                    <a:pt x="10176" y="35937"/>
                    <a:pt x="8261" y="35754"/>
                    <a:pt x="6264" y="35387"/>
                  </a:cubicBezTo>
                  <a:cubicBezTo>
                    <a:pt x="4288" y="35041"/>
                    <a:pt x="2201" y="34511"/>
                    <a:pt x="0" y="33798"/>
                  </a:cubicBezTo>
                  <a:lnTo>
                    <a:pt x="0" y="27991"/>
                  </a:lnTo>
                  <a:cubicBezTo>
                    <a:pt x="2078" y="29071"/>
                    <a:pt x="4125" y="29885"/>
                    <a:pt x="6141" y="30436"/>
                  </a:cubicBezTo>
                  <a:cubicBezTo>
                    <a:pt x="8158" y="30965"/>
                    <a:pt x="10155" y="31231"/>
                    <a:pt x="12131" y="31231"/>
                  </a:cubicBezTo>
                  <a:cubicBezTo>
                    <a:pt x="14780" y="31231"/>
                    <a:pt x="16817" y="30783"/>
                    <a:pt x="18243" y="29887"/>
                  </a:cubicBezTo>
                  <a:cubicBezTo>
                    <a:pt x="19669" y="28969"/>
                    <a:pt x="20382" y="27686"/>
                    <a:pt x="20382" y="26036"/>
                  </a:cubicBezTo>
                  <a:cubicBezTo>
                    <a:pt x="20382" y="24509"/>
                    <a:pt x="19863" y="23336"/>
                    <a:pt x="18824" y="22522"/>
                  </a:cubicBezTo>
                  <a:cubicBezTo>
                    <a:pt x="17805" y="21707"/>
                    <a:pt x="15554" y="20923"/>
                    <a:pt x="12070" y="20169"/>
                  </a:cubicBezTo>
                  <a:lnTo>
                    <a:pt x="10115" y="19710"/>
                  </a:lnTo>
                  <a:cubicBezTo>
                    <a:pt x="6631" y="18977"/>
                    <a:pt x="4115" y="17856"/>
                    <a:pt x="2566" y="16349"/>
                  </a:cubicBezTo>
                  <a:cubicBezTo>
                    <a:pt x="1018" y="14821"/>
                    <a:pt x="244" y="12733"/>
                    <a:pt x="244" y="10085"/>
                  </a:cubicBezTo>
                  <a:cubicBezTo>
                    <a:pt x="244" y="6865"/>
                    <a:pt x="1385" y="4380"/>
                    <a:pt x="3666" y="2628"/>
                  </a:cubicBezTo>
                  <a:cubicBezTo>
                    <a:pt x="5949" y="877"/>
                    <a:pt x="9187" y="0"/>
                    <a:pt x="13384" y="0"/>
                  </a:cubicBezTo>
                  <a:cubicBezTo>
                    <a:pt x="15463" y="0"/>
                    <a:pt x="17418" y="153"/>
                    <a:pt x="19252" y="458"/>
                  </a:cubicBezTo>
                  <a:cubicBezTo>
                    <a:pt x="21085" y="763"/>
                    <a:pt x="22775" y="1222"/>
                    <a:pt x="24324" y="1834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0582FFFB-7FB8-6155-902D-C517E7DE0F47}"/>
                </a:ext>
              </a:extLst>
            </p:cNvPr>
            <p:cNvSpPr/>
            <p:nvPr/>
          </p:nvSpPr>
          <p:spPr>
            <a:xfrm>
              <a:off x="6064761" y="2024389"/>
              <a:ext cx="21789" cy="47550"/>
            </a:xfrm>
            <a:custGeom>
              <a:avLst/>
              <a:gdLst>
                <a:gd name="connsiteX0" fmla="*/ 21789 w 21789"/>
                <a:gd name="connsiteY0" fmla="*/ 0 h 47550"/>
                <a:gd name="connsiteX1" fmla="*/ 21789 w 21789"/>
                <a:gd name="connsiteY1" fmla="*/ 4676 h 47550"/>
                <a:gd name="connsiteX2" fmla="*/ 16411 w 21789"/>
                <a:gd name="connsiteY2" fmla="*/ 4676 h 47550"/>
                <a:gd name="connsiteX3" fmla="*/ 12193 w 21789"/>
                <a:gd name="connsiteY3" fmla="*/ 5898 h 47550"/>
                <a:gd name="connsiteX4" fmla="*/ 11032 w 21789"/>
                <a:gd name="connsiteY4" fmla="*/ 10298 h 47550"/>
                <a:gd name="connsiteX5" fmla="*/ 11032 w 21789"/>
                <a:gd name="connsiteY5" fmla="*/ 13324 h 47550"/>
                <a:gd name="connsiteX6" fmla="*/ 20291 w 21789"/>
                <a:gd name="connsiteY6" fmla="*/ 13324 h 47550"/>
                <a:gd name="connsiteX7" fmla="*/ 20291 w 21789"/>
                <a:gd name="connsiteY7" fmla="*/ 17694 h 47550"/>
                <a:gd name="connsiteX8" fmla="*/ 11032 w 21789"/>
                <a:gd name="connsiteY8" fmla="*/ 17694 h 47550"/>
                <a:gd name="connsiteX9" fmla="*/ 11032 w 21789"/>
                <a:gd name="connsiteY9" fmla="*/ 47550 h 47550"/>
                <a:gd name="connsiteX10" fmla="*/ 5378 w 21789"/>
                <a:gd name="connsiteY10" fmla="*/ 47550 h 47550"/>
                <a:gd name="connsiteX11" fmla="*/ 5378 w 21789"/>
                <a:gd name="connsiteY11" fmla="*/ 17694 h 47550"/>
                <a:gd name="connsiteX12" fmla="*/ 0 w 21789"/>
                <a:gd name="connsiteY12" fmla="*/ 17694 h 47550"/>
                <a:gd name="connsiteX13" fmla="*/ 0 w 21789"/>
                <a:gd name="connsiteY13" fmla="*/ 13324 h 47550"/>
                <a:gd name="connsiteX14" fmla="*/ 5378 w 21789"/>
                <a:gd name="connsiteY14" fmla="*/ 13324 h 47550"/>
                <a:gd name="connsiteX15" fmla="*/ 5378 w 21789"/>
                <a:gd name="connsiteY15" fmla="*/ 10940 h 47550"/>
                <a:gd name="connsiteX16" fmla="*/ 8037 w 21789"/>
                <a:gd name="connsiteY16" fmla="*/ 2628 h 47550"/>
                <a:gd name="connsiteX17" fmla="*/ 16472 w 21789"/>
                <a:gd name="connsiteY17" fmla="*/ 0 h 47550"/>
                <a:gd name="connsiteX18" fmla="*/ 21789 w 21789"/>
                <a:gd name="connsiteY18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789" h="47550">
                  <a:moveTo>
                    <a:pt x="21789" y="0"/>
                  </a:moveTo>
                  <a:lnTo>
                    <a:pt x="21789" y="4676"/>
                  </a:lnTo>
                  <a:lnTo>
                    <a:pt x="16411" y="4676"/>
                  </a:lnTo>
                  <a:cubicBezTo>
                    <a:pt x="14394" y="4676"/>
                    <a:pt x="12988" y="5084"/>
                    <a:pt x="12193" y="5898"/>
                  </a:cubicBezTo>
                  <a:cubicBezTo>
                    <a:pt x="11419" y="6713"/>
                    <a:pt x="11032" y="8180"/>
                    <a:pt x="11032" y="10298"/>
                  </a:cubicBezTo>
                  <a:lnTo>
                    <a:pt x="11032" y="13324"/>
                  </a:lnTo>
                  <a:lnTo>
                    <a:pt x="20291" y="13324"/>
                  </a:lnTo>
                  <a:lnTo>
                    <a:pt x="20291" y="17694"/>
                  </a:lnTo>
                  <a:lnTo>
                    <a:pt x="11032" y="17694"/>
                  </a:lnTo>
                  <a:lnTo>
                    <a:pt x="11032" y="47550"/>
                  </a:lnTo>
                  <a:lnTo>
                    <a:pt x="5378" y="47550"/>
                  </a:lnTo>
                  <a:lnTo>
                    <a:pt x="5378" y="17694"/>
                  </a:lnTo>
                  <a:lnTo>
                    <a:pt x="0" y="17694"/>
                  </a:lnTo>
                  <a:lnTo>
                    <a:pt x="0" y="13324"/>
                  </a:lnTo>
                  <a:lnTo>
                    <a:pt x="5378" y="13324"/>
                  </a:lnTo>
                  <a:lnTo>
                    <a:pt x="5378" y="10940"/>
                  </a:lnTo>
                  <a:cubicBezTo>
                    <a:pt x="5378" y="7131"/>
                    <a:pt x="6264" y="4360"/>
                    <a:pt x="8037" y="2628"/>
                  </a:cubicBezTo>
                  <a:cubicBezTo>
                    <a:pt x="9810" y="877"/>
                    <a:pt x="12621" y="0"/>
                    <a:pt x="16472" y="0"/>
                  </a:cubicBezTo>
                  <a:lnTo>
                    <a:pt x="21789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4EDF8557-E60E-0488-6DAE-4050F1A2664C}"/>
                </a:ext>
              </a:extLst>
            </p:cNvPr>
            <p:cNvSpPr/>
            <p:nvPr/>
          </p:nvSpPr>
          <p:spPr>
            <a:xfrm>
              <a:off x="6090675" y="2036888"/>
              <a:ext cx="28663" cy="35937"/>
            </a:xfrm>
            <a:custGeom>
              <a:avLst/>
              <a:gdLst>
                <a:gd name="connsiteX0" fmla="*/ 0 w 28663"/>
                <a:gd name="connsiteY0" fmla="*/ 21543 h 35937"/>
                <a:gd name="connsiteX1" fmla="*/ 0 w 28663"/>
                <a:gd name="connsiteY1" fmla="*/ 825 h 35937"/>
                <a:gd name="connsiteX2" fmla="*/ 5623 w 28663"/>
                <a:gd name="connsiteY2" fmla="*/ 825 h 35937"/>
                <a:gd name="connsiteX3" fmla="*/ 5623 w 28663"/>
                <a:gd name="connsiteY3" fmla="*/ 21330 h 35937"/>
                <a:gd name="connsiteX4" fmla="*/ 7517 w 28663"/>
                <a:gd name="connsiteY4" fmla="*/ 28634 h 35937"/>
                <a:gd name="connsiteX5" fmla="*/ 13201 w 28663"/>
                <a:gd name="connsiteY5" fmla="*/ 31047 h 35937"/>
                <a:gd name="connsiteX6" fmla="*/ 20382 w 28663"/>
                <a:gd name="connsiteY6" fmla="*/ 28144 h 35937"/>
                <a:gd name="connsiteX7" fmla="*/ 23041 w 28663"/>
                <a:gd name="connsiteY7" fmla="*/ 20230 h 35937"/>
                <a:gd name="connsiteX8" fmla="*/ 23041 w 28663"/>
                <a:gd name="connsiteY8" fmla="*/ 825 h 35937"/>
                <a:gd name="connsiteX9" fmla="*/ 28663 w 28663"/>
                <a:gd name="connsiteY9" fmla="*/ 825 h 35937"/>
                <a:gd name="connsiteX10" fmla="*/ 28663 w 28663"/>
                <a:gd name="connsiteY10" fmla="*/ 35051 h 35937"/>
                <a:gd name="connsiteX11" fmla="*/ 23041 w 28663"/>
                <a:gd name="connsiteY11" fmla="*/ 35051 h 35937"/>
                <a:gd name="connsiteX12" fmla="*/ 23041 w 28663"/>
                <a:gd name="connsiteY12" fmla="*/ 29794 h 35937"/>
                <a:gd name="connsiteX13" fmla="*/ 18274 w 28663"/>
                <a:gd name="connsiteY13" fmla="*/ 34440 h 35937"/>
                <a:gd name="connsiteX14" fmla="*/ 12009 w 28663"/>
                <a:gd name="connsiteY14" fmla="*/ 35937 h 35937"/>
                <a:gd name="connsiteX15" fmla="*/ 3055 w 28663"/>
                <a:gd name="connsiteY15" fmla="*/ 32270 h 35937"/>
                <a:gd name="connsiteX16" fmla="*/ 0 w 28663"/>
                <a:gd name="connsiteY16" fmla="*/ 21543 h 35937"/>
                <a:gd name="connsiteX17" fmla="*/ 14148 w 28663"/>
                <a:gd name="connsiteY17" fmla="*/ 0 h 35937"/>
                <a:gd name="connsiteX18" fmla="*/ 14148 w 28663"/>
                <a:gd name="connsiteY18" fmla="*/ 0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663" h="35937">
                  <a:moveTo>
                    <a:pt x="0" y="21543"/>
                  </a:moveTo>
                  <a:lnTo>
                    <a:pt x="0" y="825"/>
                  </a:lnTo>
                  <a:lnTo>
                    <a:pt x="5623" y="825"/>
                  </a:lnTo>
                  <a:lnTo>
                    <a:pt x="5623" y="21330"/>
                  </a:lnTo>
                  <a:cubicBezTo>
                    <a:pt x="5623" y="24569"/>
                    <a:pt x="6254" y="27004"/>
                    <a:pt x="7517" y="28634"/>
                  </a:cubicBezTo>
                  <a:cubicBezTo>
                    <a:pt x="8780" y="30243"/>
                    <a:pt x="10675" y="31047"/>
                    <a:pt x="13201" y="31047"/>
                  </a:cubicBezTo>
                  <a:cubicBezTo>
                    <a:pt x="16236" y="31047"/>
                    <a:pt x="18630" y="30080"/>
                    <a:pt x="20382" y="28144"/>
                  </a:cubicBezTo>
                  <a:cubicBezTo>
                    <a:pt x="22155" y="26209"/>
                    <a:pt x="23041" y="23571"/>
                    <a:pt x="23041" y="20230"/>
                  </a:cubicBezTo>
                  <a:lnTo>
                    <a:pt x="23041" y="825"/>
                  </a:lnTo>
                  <a:lnTo>
                    <a:pt x="28663" y="825"/>
                  </a:lnTo>
                  <a:lnTo>
                    <a:pt x="28663" y="35051"/>
                  </a:lnTo>
                  <a:lnTo>
                    <a:pt x="23041" y="35051"/>
                  </a:lnTo>
                  <a:lnTo>
                    <a:pt x="23041" y="29794"/>
                  </a:lnTo>
                  <a:cubicBezTo>
                    <a:pt x="21675" y="31872"/>
                    <a:pt x="20086" y="33421"/>
                    <a:pt x="18274" y="34440"/>
                  </a:cubicBezTo>
                  <a:cubicBezTo>
                    <a:pt x="16481" y="35438"/>
                    <a:pt x="14392" y="35937"/>
                    <a:pt x="12009" y="35937"/>
                  </a:cubicBezTo>
                  <a:cubicBezTo>
                    <a:pt x="8077" y="35937"/>
                    <a:pt x="5092" y="34715"/>
                    <a:pt x="3055" y="32270"/>
                  </a:cubicBezTo>
                  <a:cubicBezTo>
                    <a:pt x="1018" y="29825"/>
                    <a:pt x="0" y="26250"/>
                    <a:pt x="0" y="21543"/>
                  </a:cubicBezTo>
                  <a:moveTo>
                    <a:pt x="14148" y="0"/>
                  </a:moveTo>
                  <a:lnTo>
                    <a:pt x="14148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0DD34DF9-2DD2-6EDA-A8A8-D2C17E16669F}"/>
                </a:ext>
              </a:extLst>
            </p:cNvPr>
            <p:cNvSpPr/>
            <p:nvPr/>
          </p:nvSpPr>
          <p:spPr>
            <a:xfrm>
              <a:off x="6130708" y="2036888"/>
              <a:ext cx="28662" cy="35051"/>
            </a:xfrm>
            <a:custGeom>
              <a:avLst/>
              <a:gdLst>
                <a:gd name="connsiteX0" fmla="*/ 28663 w 28662"/>
                <a:gd name="connsiteY0" fmla="*/ 14394 h 35051"/>
                <a:gd name="connsiteX1" fmla="*/ 28663 w 28662"/>
                <a:gd name="connsiteY1" fmla="*/ 35051 h 35051"/>
                <a:gd name="connsiteX2" fmla="*/ 23041 w 28662"/>
                <a:gd name="connsiteY2" fmla="*/ 35051 h 35051"/>
                <a:gd name="connsiteX3" fmla="*/ 23041 w 28662"/>
                <a:gd name="connsiteY3" fmla="*/ 14576 h 35051"/>
                <a:gd name="connsiteX4" fmla="*/ 21146 w 28662"/>
                <a:gd name="connsiteY4" fmla="*/ 7303 h 35051"/>
                <a:gd name="connsiteX5" fmla="*/ 15462 w 28662"/>
                <a:gd name="connsiteY5" fmla="*/ 4890 h 35051"/>
                <a:gd name="connsiteX6" fmla="*/ 8281 w 28662"/>
                <a:gd name="connsiteY6" fmla="*/ 7793 h 35051"/>
                <a:gd name="connsiteX7" fmla="*/ 5653 w 28662"/>
                <a:gd name="connsiteY7" fmla="*/ 15707 h 35051"/>
                <a:gd name="connsiteX8" fmla="*/ 5653 w 28662"/>
                <a:gd name="connsiteY8" fmla="*/ 35051 h 35051"/>
                <a:gd name="connsiteX9" fmla="*/ 0 w 28662"/>
                <a:gd name="connsiteY9" fmla="*/ 35051 h 35051"/>
                <a:gd name="connsiteX10" fmla="*/ 0 w 28662"/>
                <a:gd name="connsiteY10" fmla="*/ 825 h 35051"/>
                <a:gd name="connsiteX11" fmla="*/ 5653 w 28662"/>
                <a:gd name="connsiteY11" fmla="*/ 825 h 35051"/>
                <a:gd name="connsiteX12" fmla="*/ 5653 w 28662"/>
                <a:gd name="connsiteY12" fmla="*/ 6143 h 35051"/>
                <a:gd name="connsiteX13" fmla="*/ 10390 w 28662"/>
                <a:gd name="connsiteY13" fmla="*/ 1527 h 35051"/>
                <a:gd name="connsiteX14" fmla="*/ 16716 w 28662"/>
                <a:gd name="connsiteY14" fmla="*/ 0 h 35051"/>
                <a:gd name="connsiteX15" fmla="*/ 25639 w 28662"/>
                <a:gd name="connsiteY15" fmla="*/ 3667 h 35051"/>
                <a:gd name="connsiteX16" fmla="*/ 28663 w 28662"/>
                <a:gd name="connsiteY16" fmla="*/ 14394 h 3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62" h="35051">
                  <a:moveTo>
                    <a:pt x="28663" y="14394"/>
                  </a:moveTo>
                  <a:lnTo>
                    <a:pt x="28663" y="35051"/>
                  </a:lnTo>
                  <a:lnTo>
                    <a:pt x="23041" y="35051"/>
                  </a:lnTo>
                  <a:lnTo>
                    <a:pt x="23041" y="14576"/>
                  </a:lnTo>
                  <a:cubicBezTo>
                    <a:pt x="23041" y="11337"/>
                    <a:pt x="22409" y="8912"/>
                    <a:pt x="21146" y="7303"/>
                  </a:cubicBezTo>
                  <a:cubicBezTo>
                    <a:pt x="19883" y="5694"/>
                    <a:pt x="17988" y="4890"/>
                    <a:pt x="15462" y="4890"/>
                  </a:cubicBezTo>
                  <a:cubicBezTo>
                    <a:pt x="12426" y="4890"/>
                    <a:pt x="10033" y="5857"/>
                    <a:pt x="8281" y="7793"/>
                  </a:cubicBezTo>
                  <a:cubicBezTo>
                    <a:pt x="6529" y="9728"/>
                    <a:pt x="5653" y="12366"/>
                    <a:pt x="5653" y="15707"/>
                  </a:cubicBezTo>
                  <a:lnTo>
                    <a:pt x="5653" y="35051"/>
                  </a:lnTo>
                  <a:lnTo>
                    <a:pt x="0" y="35051"/>
                  </a:lnTo>
                  <a:lnTo>
                    <a:pt x="0" y="825"/>
                  </a:lnTo>
                  <a:lnTo>
                    <a:pt x="5653" y="825"/>
                  </a:lnTo>
                  <a:lnTo>
                    <a:pt x="5653" y="6143"/>
                  </a:lnTo>
                  <a:cubicBezTo>
                    <a:pt x="6998" y="4085"/>
                    <a:pt x="8577" y="2547"/>
                    <a:pt x="10390" y="1527"/>
                  </a:cubicBezTo>
                  <a:cubicBezTo>
                    <a:pt x="12223" y="510"/>
                    <a:pt x="14331" y="0"/>
                    <a:pt x="16716" y="0"/>
                  </a:cubicBezTo>
                  <a:cubicBezTo>
                    <a:pt x="20647" y="0"/>
                    <a:pt x="23621" y="1222"/>
                    <a:pt x="25639" y="3667"/>
                  </a:cubicBezTo>
                  <a:cubicBezTo>
                    <a:pt x="27654" y="6091"/>
                    <a:pt x="28663" y="9666"/>
                    <a:pt x="28663" y="14394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D1922D3E-0533-B4F0-A03A-743FB47D4250}"/>
                </a:ext>
              </a:extLst>
            </p:cNvPr>
            <p:cNvSpPr/>
            <p:nvPr/>
          </p:nvSpPr>
          <p:spPr>
            <a:xfrm>
              <a:off x="6170373" y="2024389"/>
              <a:ext cx="30375" cy="47550"/>
            </a:xfrm>
            <a:custGeom>
              <a:avLst/>
              <a:gdLst>
                <a:gd name="connsiteX0" fmla="*/ 0 w 30375"/>
                <a:gd name="connsiteY0" fmla="*/ 0 h 47550"/>
                <a:gd name="connsiteX1" fmla="*/ 5653 w 30375"/>
                <a:gd name="connsiteY1" fmla="*/ 0 h 47550"/>
                <a:gd name="connsiteX2" fmla="*/ 5653 w 30375"/>
                <a:gd name="connsiteY2" fmla="*/ 28083 h 47550"/>
                <a:gd name="connsiteX3" fmla="*/ 22429 w 30375"/>
                <a:gd name="connsiteY3" fmla="*/ 13324 h 47550"/>
                <a:gd name="connsiteX4" fmla="*/ 29611 w 30375"/>
                <a:gd name="connsiteY4" fmla="*/ 13324 h 47550"/>
                <a:gd name="connsiteX5" fmla="*/ 11459 w 30375"/>
                <a:gd name="connsiteY5" fmla="*/ 29336 h 47550"/>
                <a:gd name="connsiteX6" fmla="*/ 30375 w 30375"/>
                <a:gd name="connsiteY6" fmla="*/ 47550 h 47550"/>
                <a:gd name="connsiteX7" fmla="*/ 23041 w 30375"/>
                <a:gd name="connsiteY7" fmla="*/ 47550 h 47550"/>
                <a:gd name="connsiteX8" fmla="*/ 5653 w 30375"/>
                <a:gd name="connsiteY8" fmla="*/ 30835 h 47550"/>
                <a:gd name="connsiteX9" fmla="*/ 5653 w 30375"/>
                <a:gd name="connsiteY9" fmla="*/ 47550 h 47550"/>
                <a:gd name="connsiteX10" fmla="*/ 0 w 30375"/>
                <a:gd name="connsiteY10" fmla="*/ 47550 h 47550"/>
                <a:gd name="connsiteX11" fmla="*/ 0 w 30375"/>
                <a:gd name="connsiteY11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375" h="47550">
                  <a:moveTo>
                    <a:pt x="0" y="0"/>
                  </a:moveTo>
                  <a:lnTo>
                    <a:pt x="5653" y="0"/>
                  </a:lnTo>
                  <a:lnTo>
                    <a:pt x="5653" y="28083"/>
                  </a:lnTo>
                  <a:lnTo>
                    <a:pt x="22429" y="13324"/>
                  </a:lnTo>
                  <a:lnTo>
                    <a:pt x="29611" y="13324"/>
                  </a:lnTo>
                  <a:lnTo>
                    <a:pt x="11459" y="29336"/>
                  </a:lnTo>
                  <a:lnTo>
                    <a:pt x="30375" y="47550"/>
                  </a:lnTo>
                  <a:lnTo>
                    <a:pt x="23041" y="47550"/>
                  </a:lnTo>
                  <a:lnTo>
                    <a:pt x="5653" y="30835"/>
                  </a:lnTo>
                  <a:lnTo>
                    <a:pt x="5653" y="47550"/>
                  </a:lnTo>
                  <a:lnTo>
                    <a:pt x="0" y="47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4B1EAA73-DF0C-093D-6028-ECD42E8F60E2}"/>
                </a:ext>
              </a:extLst>
            </p:cNvPr>
            <p:cNvSpPr/>
            <p:nvPr/>
          </p:nvSpPr>
          <p:spPr>
            <a:xfrm>
              <a:off x="6202612" y="2027995"/>
              <a:ext cx="21359" cy="43943"/>
            </a:xfrm>
            <a:custGeom>
              <a:avLst/>
              <a:gdLst>
                <a:gd name="connsiteX0" fmla="*/ 9778 w 21359"/>
                <a:gd name="connsiteY0" fmla="*/ 0 h 43943"/>
                <a:gd name="connsiteX1" fmla="*/ 9778 w 21359"/>
                <a:gd name="connsiteY1" fmla="*/ 9718 h 43943"/>
                <a:gd name="connsiteX2" fmla="*/ 21360 w 21359"/>
                <a:gd name="connsiteY2" fmla="*/ 9718 h 43943"/>
                <a:gd name="connsiteX3" fmla="*/ 21360 w 21359"/>
                <a:gd name="connsiteY3" fmla="*/ 14087 h 43943"/>
                <a:gd name="connsiteX4" fmla="*/ 9778 w 21359"/>
                <a:gd name="connsiteY4" fmla="*/ 14087 h 43943"/>
                <a:gd name="connsiteX5" fmla="*/ 9778 w 21359"/>
                <a:gd name="connsiteY5" fmla="*/ 32667 h 43943"/>
                <a:gd name="connsiteX6" fmla="*/ 10910 w 21359"/>
                <a:gd name="connsiteY6" fmla="*/ 38045 h 43943"/>
                <a:gd name="connsiteX7" fmla="*/ 15584 w 21359"/>
                <a:gd name="connsiteY7" fmla="*/ 39237 h 43943"/>
                <a:gd name="connsiteX8" fmla="*/ 21360 w 21359"/>
                <a:gd name="connsiteY8" fmla="*/ 39237 h 43943"/>
                <a:gd name="connsiteX9" fmla="*/ 21360 w 21359"/>
                <a:gd name="connsiteY9" fmla="*/ 43944 h 43943"/>
                <a:gd name="connsiteX10" fmla="*/ 15584 w 21359"/>
                <a:gd name="connsiteY10" fmla="*/ 43944 h 43943"/>
                <a:gd name="connsiteX11" fmla="*/ 6601 w 21359"/>
                <a:gd name="connsiteY11" fmla="*/ 41529 h 43943"/>
                <a:gd name="connsiteX12" fmla="*/ 4125 w 21359"/>
                <a:gd name="connsiteY12" fmla="*/ 32667 h 43943"/>
                <a:gd name="connsiteX13" fmla="*/ 4125 w 21359"/>
                <a:gd name="connsiteY13" fmla="*/ 14087 h 43943"/>
                <a:gd name="connsiteX14" fmla="*/ 0 w 21359"/>
                <a:gd name="connsiteY14" fmla="*/ 14087 h 43943"/>
                <a:gd name="connsiteX15" fmla="*/ 0 w 21359"/>
                <a:gd name="connsiteY15" fmla="*/ 9718 h 43943"/>
                <a:gd name="connsiteX16" fmla="*/ 4125 w 21359"/>
                <a:gd name="connsiteY16" fmla="*/ 9718 h 43943"/>
                <a:gd name="connsiteX17" fmla="*/ 4125 w 21359"/>
                <a:gd name="connsiteY17" fmla="*/ 0 h 43943"/>
                <a:gd name="connsiteX18" fmla="*/ 9778 w 21359"/>
                <a:gd name="connsiteY18" fmla="*/ 0 h 43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359" h="43943">
                  <a:moveTo>
                    <a:pt x="9778" y="0"/>
                  </a:moveTo>
                  <a:lnTo>
                    <a:pt x="9778" y="9718"/>
                  </a:lnTo>
                  <a:lnTo>
                    <a:pt x="21360" y="9718"/>
                  </a:lnTo>
                  <a:lnTo>
                    <a:pt x="21360" y="14087"/>
                  </a:lnTo>
                  <a:lnTo>
                    <a:pt x="9778" y="14087"/>
                  </a:lnTo>
                  <a:lnTo>
                    <a:pt x="9778" y="32667"/>
                  </a:lnTo>
                  <a:cubicBezTo>
                    <a:pt x="9778" y="35458"/>
                    <a:pt x="10156" y="37251"/>
                    <a:pt x="10910" y="38045"/>
                  </a:cubicBezTo>
                  <a:cubicBezTo>
                    <a:pt x="11683" y="38840"/>
                    <a:pt x="13241" y="39237"/>
                    <a:pt x="15584" y="39237"/>
                  </a:cubicBezTo>
                  <a:lnTo>
                    <a:pt x="21360" y="39237"/>
                  </a:lnTo>
                  <a:lnTo>
                    <a:pt x="21360" y="43944"/>
                  </a:lnTo>
                  <a:lnTo>
                    <a:pt x="15584" y="43944"/>
                  </a:lnTo>
                  <a:cubicBezTo>
                    <a:pt x="11245" y="43944"/>
                    <a:pt x="8251" y="43138"/>
                    <a:pt x="6601" y="41529"/>
                  </a:cubicBezTo>
                  <a:cubicBezTo>
                    <a:pt x="4951" y="39899"/>
                    <a:pt x="4125" y="36946"/>
                    <a:pt x="4125" y="32667"/>
                  </a:cubicBezTo>
                  <a:lnTo>
                    <a:pt x="4125" y="14087"/>
                  </a:lnTo>
                  <a:lnTo>
                    <a:pt x="0" y="14087"/>
                  </a:lnTo>
                  <a:lnTo>
                    <a:pt x="0" y="9718"/>
                  </a:lnTo>
                  <a:lnTo>
                    <a:pt x="4125" y="9718"/>
                  </a:lnTo>
                  <a:lnTo>
                    <a:pt x="4125" y="0"/>
                  </a:lnTo>
                  <a:lnTo>
                    <a:pt x="9778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19ED3627-B74B-FEEE-5CC6-57445CE8FA19}"/>
                </a:ext>
              </a:extLst>
            </p:cNvPr>
            <p:cNvSpPr/>
            <p:nvPr/>
          </p:nvSpPr>
          <p:spPr>
            <a:xfrm>
              <a:off x="6231367" y="2024389"/>
              <a:ext cx="5622" cy="47550"/>
            </a:xfrm>
            <a:custGeom>
              <a:avLst/>
              <a:gdLst>
                <a:gd name="connsiteX0" fmla="*/ 0 w 5622"/>
                <a:gd name="connsiteY0" fmla="*/ 13324 h 47550"/>
                <a:gd name="connsiteX1" fmla="*/ 5623 w 5622"/>
                <a:gd name="connsiteY1" fmla="*/ 13324 h 47550"/>
                <a:gd name="connsiteX2" fmla="*/ 5623 w 5622"/>
                <a:gd name="connsiteY2" fmla="*/ 47550 h 47550"/>
                <a:gd name="connsiteX3" fmla="*/ 0 w 5622"/>
                <a:gd name="connsiteY3" fmla="*/ 47550 h 47550"/>
                <a:gd name="connsiteX4" fmla="*/ 0 w 5622"/>
                <a:gd name="connsiteY4" fmla="*/ 13324 h 47550"/>
                <a:gd name="connsiteX5" fmla="*/ 0 w 5622"/>
                <a:gd name="connsiteY5" fmla="*/ 0 h 47550"/>
                <a:gd name="connsiteX6" fmla="*/ 5623 w 5622"/>
                <a:gd name="connsiteY6" fmla="*/ 0 h 47550"/>
                <a:gd name="connsiteX7" fmla="*/ 5623 w 5622"/>
                <a:gd name="connsiteY7" fmla="*/ 7121 h 47550"/>
                <a:gd name="connsiteX8" fmla="*/ 0 w 5622"/>
                <a:gd name="connsiteY8" fmla="*/ 7121 h 47550"/>
                <a:gd name="connsiteX9" fmla="*/ 0 w 5622"/>
                <a:gd name="connsiteY9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22" h="47550">
                  <a:moveTo>
                    <a:pt x="0" y="13324"/>
                  </a:moveTo>
                  <a:lnTo>
                    <a:pt x="5623" y="13324"/>
                  </a:lnTo>
                  <a:lnTo>
                    <a:pt x="5623" y="47550"/>
                  </a:lnTo>
                  <a:lnTo>
                    <a:pt x="0" y="47550"/>
                  </a:lnTo>
                  <a:lnTo>
                    <a:pt x="0" y="13324"/>
                  </a:lnTo>
                  <a:moveTo>
                    <a:pt x="0" y="0"/>
                  </a:moveTo>
                  <a:lnTo>
                    <a:pt x="5623" y="0"/>
                  </a:lnTo>
                  <a:lnTo>
                    <a:pt x="5623" y="7121"/>
                  </a:lnTo>
                  <a:lnTo>
                    <a:pt x="0" y="7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C9168821-136B-7809-365B-CE89E7D20228}"/>
                </a:ext>
              </a:extLst>
            </p:cNvPr>
            <p:cNvSpPr/>
            <p:nvPr/>
          </p:nvSpPr>
          <p:spPr>
            <a:xfrm>
              <a:off x="6246311" y="2036888"/>
              <a:ext cx="31419" cy="35937"/>
            </a:xfrm>
            <a:custGeom>
              <a:avLst/>
              <a:gdLst>
                <a:gd name="connsiteX0" fmla="*/ 15710 w 31419"/>
                <a:gd name="connsiteY0" fmla="*/ 4767 h 35937"/>
                <a:gd name="connsiteX1" fmla="*/ 8555 w 31419"/>
                <a:gd name="connsiteY1" fmla="*/ 8312 h 35937"/>
                <a:gd name="connsiteX2" fmla="*/ 5927 w 31419"/>
                <a:gd name="connsiteY2" fmla="*/ 17969 h 35937"/>
                <a:gd name="connsiteX3" fmla="*/ 8528 w 31419"/>
                <a:gd name="connsiteY3" fmla="*/ 27656 h 35937"/>
                <a:gd name="connsiteX4" fmla="*/ 15710 w 31419"/>
                <a:gd name="connsiteY4" fmla="*/ 31170 h 35937"/>
                <a:gd name="connsiteX5" fmla="*/ 22825 w 31419"/>
                <a:gd name="connsiteY5" fmla="*/ 27625 h 35937"/>
                <a:gd name="connsiteX6" fmla="*/ 25452 w 31419"/>
                <a:gd name="connsiteY6" fmla="*/ 17969 h 35937"/>
                <a:gd name="connsiteX7" fmla="*/ 22825 w 31419"/>
                <a:gd name="connsiteY7" fmla="*/ 8342 h 35937"/>
                <a:gd name="connsiteX8" fmla="*/ 15710 w 31419"/>
                <a:gd name="connsiteY8" fmla="*/ 4767 h 35937"/>
                <a:gd name="connsiteX9" fmla="*/ 15710 w 31419"/>
                <a:gd name="connsiteY9" fmla="*/ 0 h 35937"/>
                <a:gd name="connsiteX10" fmla="*/ 27221 w 31419"/>
                <a:gd name="connsiteY10" fmla="*/ 4767 h 35937"/>
                <a:gd name="connsiteX11" fmla="*/ 31419 w 31419"/>
                <a:gd name="connsiteY11" fmla="*/ 17969 h 35937"/>
                <a:gd name="connsiteX12" fmla="*/ 27221 w 31419"/>
                <a:gd name="connsiteY12" fmla="*/ 31170 h 35937"/>
                <a:gd name="connsiteX13" fmla="*/ 15710 w 31419"/>
                <a:gd name="connsiteY13" fmla="*/ 35937 h 35937"/>
                <a:gd name="connsiteX14" fmla="*/ 4156 w 31419"/>
                <a:gd name="connsiteY14" fmla="*/ 31170 h 35937"/>
                <a:gd name="connsiteX15" fmla="*/ 0 w 31419"/>
                <a:gd name="connsiteY15" fmla="*/ 17969 h 35937"/>
                <a:gd name="connsiteX16" fmla="*/ 4156 w 31419"/>
                <a:gd name="connsiteY16" fmla="*/ 4767 h 35937"/>
                <a:gd name="connsiteX17" fmla="*/ 15710 w 31419"/>
                <a:gd name="connsiteY17" fmla="*/ 0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19" h="35937">
                  <a:moveTo>
                    <a:pt x="15710" y="4767"/>
                  </a:moveTo>
                  <a:cubicBezTo>
                    <a:pt x="12687" y="4767"/>
                    <a:pt x="10310" y="5949"/>
                    <a:pt x="8555" y="8312"/>
                  </a:cubicBezTo>
                  <a:cubicBezTo>
                    <a:pt x="6799" y="10655"/>
                    <a:pt x="5927" y="13873"/>
                    <a:pt x="5927" y="17969"/>
                  </a:cubicBezTo>
                  <a:cubicBezTo>
                    <a:pt x="5927" y="22064"/>
                    <a:pt x="6799" y="25293"/>
                    <a:pt x="8528" y="27656"/>
                  </a:cubicBezTo>
                  <a:cubicBezTo>
                    <a:pt x="10284" y="29999"/>
                    <a:pt x="12673" y="31170"/>
                    <a:pt x="15710" y="31170"/>
                  </a:cubicBezTo>
                  <a:cubicBezTo>
                    <a:pt x="18706" y="31170"/>
                    <a:pt x="21070" y="29988"/>
                    <a:pt x="22825" y="27625"/>
                  </a:cubicBezTo>
                  <a:cubicBezTo>
                    <a:pt x="24581" y="25261"/>
                    <a:pt x="25452" y="22042"/>
                    <a:pt x="25452" y="17969"/>
                  </a:cubicBezTo>
                  <a:cubicBezTo>
                    <a:pt x="25452" y="13914"/>
                    <a:pt x="24581" y="10705"/>
                    <a:pt x="22825" y="8342"/>
                  </a:cubicBezTo>
                  <a:cubicBezTo>
                    <a:pt x="21070" y="5959"/>
                    <a:pt x="18706" y="4767"/>
                    <a:pt x="15710" y="4767"/>
                  </a:cubicBezTo>
                  <a:moveTo>
                    <a:pt x="15710" y="0"/>
                  </a:moveTo>
                  <a:cubicBezTo>
                    <a:pt x="20594" y="0"/>
                    <a:pt x="24436" y="1589"/>
                    <a:pt x="27221" y="4767"/>
                  </a:cubicBezTo>
                  <a:cubicBezTo>
                    <a:pt x="30020" y="7945"/>
                    <a:pt x="31419" y="12346"/>
                    <a:pt x="31419" y="17969"/>
                  </a:cubicBezTo>
                  <a:cubicBezTo>
                    <a:pt x="31419" y="23571"/>
                    <a:pt x="30020" y="27971"/>
                    <a:pt x="27221" y="31170"/>
                  </a:cubicBezTo>
                  <a:cubicBezTo>
                    <a:pt x="24436" y="34348"/>
                    <a:pt x="20594" y="35937"/>
                    <a:pt x="15710" y="35937"/>
                  </a:cubicBezTo>
                  <a:cubicBezTo>
                    <a:pt x="10799" y="35937"/>
                    <a:pt x="6944" y="34348"/>
                    <a:pt x="4156" y="31170"/>
                  </a:cubicBezTo>
                  <a:cubicBezTo>
                    <a:pt x="1385" y="27971"/>
                    <a:pt x="0" y="23571"/>
                    <a:pt x="0" y="17969"/>
                  </a:cubicBezTo>
                  <a:cubicBezTo>
                    <a:pt x="0" y="12346"/>
                    <a:pt x="1385" y="7945"/>
                    <a:pt x="4156" y="4767"/>
                  </a:cubicBezTo>
                  <a:cubicBezTo>
                    <a:pt x="6944" y="1589"/>
                    <a:pt x="10799" y="0"/>
                    <a:pt x="15710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73214642-0B44-10DF-F664-F2A448448797}"/>
                </a:ext>
              </a:extLst>
            </p:cNvPr>
            <p:cNvSpPr/>
            <p:nvPr/>
          </p:nvSpPr>
          <p:spPr>
            <a:xfrm>
              <a:off x="6286827" y="2036888"/>
              <a:ext cx="28673" cy="35051"/>
            </a:xfrm>
            <a:custGeom>
              <a:avLst/>
              <a:gdLst>
                <a:gd name="connsiteX0" fmla="*/ 28674 w 28673"/>
                <a:gd name="connsiteY0" fmla="*/ 14394 h 35051"/>
                <a:gd name="connsiteX1" fmla="*/ 28674 w 28673"/>
                <a:gd name="connsiteY1" fmla="*/ 35051 h 35051"/>
                <a:gd name="connsiteX2" fmla="*/ 23050 w 28673"/>
                <a:gd name="connsiteY2" fmla="*/ 35051 h 35051"/>
                <a:gd name="connsiteX3" fmla="*/ 23050 w 28673"/>
                <a:gd name="connsiteY3" fmla="*/ 14576 h 35051"/>
                <a:gd name="connsiteX4" fmla="*/ 21149 w 28673"/>
                <a:gd name="connsiteY4" fmla="*/ 7303 h 35051"/>
                <a:gd name="connsiteX5" fmla="*/ 15472 w 28673"/>
                <a:gd name="connsiteY5" fmla="*/ 4890 h 35051"/>
                <a:gd name="connsiteX6" fmla="*/ 8291 w 28673"/>
                <a:gd name="connsiteY6" fmla="*/ 7793 h 35051"/>
                <a:gd name="connsiteX7" fmla="*/ 5663 w 28673"/>
                <a:gd name="connsiteY7" fmla="*/ 15707 h 35051"/>
                <a:gd name="connsiteX8" fmla="*/ 5663 w 28673"/>
                <a:gd name="connsiteY8" fmla="*/ 35051 h 35051"/>
                <a:gd name="connsiteX9" fmla="*/ 0 w 28673"/>
                <a:gd name="connsiteY9" fmla="*/ 35051 h 35051"/>
                <a:gd name="connsiteX10" fmla="*/ 0 w 28673"/>
                <a:gd name="connsiteY10" fmla="*/ 825 h 35051"/>
                <a:gd name="connsiteX11" fmla="*/ 5663 w 28673"/>
                <a:gd name="connsiteY11" fmla="*/ 825 h 35051"/>
                <a:gd name="connsiteX12" fmla="*/ 5663 w 28673"/>
                <a:gd name="connsiteY12" fmla="*/ 6143 h 35051"/>
                <a:gd name="connsiteX13" fmla="*/ 10390 w 28673"/>
                <a:gd name="connsiteY13" fmla="*/ 1527 h 35051"/>
                <a:gd name="connsiteX14" fmla="*/ 16726 w 28673"/>
                <a:gd name="connsiteY14" fmla="*/ 0 h 35051"/>
                <a:gd name="connsiteX15" fmla="*/ 25651 w 28673"/>
                <a:gd name="connsiteY15" fmla="*/ 3667 h 35051"/>
                <a:gd name="connsiteX16" fmla="*/ 28674 w 28673"/>
                <a:gd name="connsiteY16" fmla="*/ 14394 h 3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73" h="35051">
                  <a:moveTo>
                    <a:pt x="28674" y="14394"/>
                  </a:moveTo>
                  <a:lnTo>
                    <a:pt x="28674" y="35051"/>
                  </a:lnTo>
                  <a:lnTo>
                    <a:pt x="23050" y="35051"/>
                  </a:lnTo>
                  <a:lnTo>
                    <a:pt x="23050" y="14576"/>
                  </a:lnTo>
                  <a:cubicBezTo>
                    <a:pt x="23050" y="11337"/>
                    <a:pt x="22416" y="8912"/>
                    <a:pt x="21149" y="7303"/>
                  </a:cubicBezTo>
                  <a:cubicBezTo>
                    <a:pt x="19895" y="5694"/>
                    <a:pt x="17994" y="4890"/>
                    <a:pt x="15472" y="4890"/>
                  </a:cubicBezTo>
                  <a:cubicBezTo>
                    <a:pt x="12436" y="4890"/>
                    <a:pt x="10046" y="5857"/>
                    <a:pt x="8291" y="7793"/>
                  </a:cubicBezTo>
                  <a:cubicBezTo>
                    <a:pt x="6535" y="9728"/>
                    <a:pt x="5663" y="12366"/>
                    <a:pt x="5663" y="15707"/>
                  </a:cubicBezTo>
                  <a:lnTo>
                    <a:pt x="5663" y="35051"/>
                  </a:lnTo>
                  <a:lnTo>
                    <a:pt x="0" y="35051"/>
                  </a:lnTo>
                  <a:lnTo>
                    <a:pt x="0" y="825"/>
                  </a:lnTo>
                  <a:lnTo>
                    <a:pt x="5663" y="825"/>
                  </a:lnTo>
                  <a:lnTo>
                    <a:pt x="5663" y="6143"/>
                  </a:lnTo>
                  <a:cubicBezTo>
                    <a:pt x="6997" y="4085"/>
                    <a:pt x="8581" y="2547"/>
                    <a:pt x="10390" y="1527"/>
                  </a:cubicBezTo>
                  <a:cubicBezTo>
                    <a:pt x="12225" y="510"/>
                    <a:pt x="14337" y="0"/>
                    <a:pt x="16726" y="0"/>
                  </a:cubicBezTo>
                  <a:cubicBezTo>
                    <a:pt x="20647" y="0"/>
                    <a:pt x="23631" y="1222"/>
                    <a:pt x="25651" y="3667"/>
                  </a:cubicBezTo>
                  <a:cubicBezTo>
                    <a:pt x="27670" y="6091"/>
                    <a:pt x="28674" y="9666"/>
                    <a:pt x="28674" y="14394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4AFB1565-AE71-B497-BCF1-1F78A0ECFB08}"/>
                </a:ext>
              </a:extLst>
            </p:cNvPr>
            <p:cNvSpPr/>
            <p:nvPr/>
          </p:nvSpPr>
          <p:spPr>
            <a:xfrm>
              <a:off x="6346022" y="2024511"/>
              <a:ext cx="28660" cy="48313"/>
            </a:xfrm>
            <a:custGeom>
              <a:avLst/>
              <a:gdLst>
                <a:gd name="connsiteX0" fmla="*/ 0 w 28660"/>
                <a:gd name="connsiteY0" fmla="*/ 33920 h 48313"/>
                <a:gd name="connsiteX1" fmla="*/ 0 w 28660"/>
                <a:gd name="connsiteY1" fmla="*/ 13201 h 48313"/>
                <a:gd name="connsiteX2" fmla="*/ 5624 w 28660"/>
                <a:gd name="connsiteY2" fmla="*/ 13201 h 48313"/>
                <a:gd name="connsiteX3" fmla="*/ 5624 w 28660"/>
                <a:gd name="connsiteY3" fmla="*/ 33706 h 48313"/>
                <a:gd name="connsiteX4" fmla="*/ 7525 w 28660"/>
                <a:gd name="connsiteY4" fmla="*/ 41010 h 48313"/>
                <a:gd name="connsiteX5" fmla="*/ 13201 w 28660"/>
                <a:gd name="connsiteY5" fmla="*/ 43424 h 48313"/>
                <a:gd name="connsiteX6" fmla="*/ 20383 w 28660"/>
                <a:gd name="connsiteY6" fmla="*/ 40521 h 48313"/>
                <a:gd name="connsiteX7" fmla="*/ 23050 w 28660"/>
                <a:gd name="connsiteY7" fmla="*/ 32606 h 48313"/>
                <a:gd name="connsiteX8" fmla="*/ 23050 w 28660"/>
                <a:gd name="connsiteY8" fmla="*/ 13201 h 48313"/>
                <a:gd name="connsiteX9" fmla="*/ 28660 w 28660"/>
                <a:gd name="connsiteY9" fmla="*/ 13201 h 48313"/>
                <a:gd name="connsiteX10" fmla="*/ 28660 w 28660"/>
                <a:gd name="connsiteY10" fmla="*/ 47428 h 48313"/>
                <a:gd name="connsiteX11" fmla="*/ 23050 w 28660"/>
                <a:gd name="connsiteY11" fmla="*/ 47428 h 48313"/>
                <a:gd name="connsiteX12" fmla="*/ 23050 w 28660"/>
                <a:gd name="connsiteY12" fmla="*/ 42171 h 48313"/>
                <a:gd name="connsiteX13" fmla="*/ 18271 w 28660"/>
                <a:gd name="connsiteY13" fmla="*/ 46816 h 48313"/>
                <a:gd name="connsiteX14" fmla="*/ 12013 w 28660"/>
                <a:gd name="connsiteY14" fmla="*/ 48313 h 48313"/>
                <a:gd name="connsiteX15" fmla="*/ 3063 w 28660"/>
                <a:gd name="connsiteY15" fmla="*/ 44646 h 48313"/>
                <a:gd name="connsiteX16" fmla="*/ 0 w 28660"/>
                <a:gd name="connsiteY16" fmla="*/ 33920 h 48313"/>
                <a:gd name="connsiteX17" fmla="*/ 14152 w 28660"/>
                <a:gd name="connsiteY17" fmla="*/ 12376 h 48313"/>
                <a:gd name="connsiteX18" fmla="*/ 14152 w 28660"/>
                <a:gd name="connsiteY18" fmla="*/ 12376 h 48313"/>
                <a:gd name="connsiteX19" fmla="*/ 16964 w 28660"/>
                <a:gd name="connsiteY19" fmla="*/ 0 h 48313"/>
                <a:gd name="connsiteX20" fmla="*/ 23169 w 28660"/>
                <a:gd name="connsiteY20" fmla="*/ 0 h 48313"/>
                <a:gd name="connsiteX21" fmla="*/ 23169 w 28660"/>
                <a:gd name="connsiteY21" fmla="*/ 6173 h 48313"/>
                <a:gd name="connsiteX22" fmla="*/ 16964 w 28660"/>
                <a:gd name="connsiteY22" fmla="*/ 6173 h 48313"/>
                <a:gd name="connsiteX23" fmla="*/ 16964 w 28660"/>
                <a:gd name="connsiteY23" fmla="*/ 0 h 48313"/>
                <a:gd name="connsiteX24" fmla="*/ 5017 w 28660"/>
                <a:gd name="connsiteY24" fmla="*/ 0 h 48313"/>
                <a:gd name="connsiteX25" fmla="*/ 11221 w 28660"/>
                <a:gd name="connsiteY25" fmla="*/ 0 h 48313"/>
                <a:gd name="connsiteX26" fmla="*/ 11221 w 28660"/>
                <a:gd name="connsiteY26" fmla="*/ 6173 h 48313"/>
                <a:gd name="connsiteX27" fmla="*/ 5017 w 28660"/>
                <a:gd name="connsiteY27" fmla="*/ 6173 h 48313"/>
                <a:gd name="connsiteX28" fmla="*/ 5017 w 28660"/>
                <a:gd name="connsiteY28" fmla="*/ 0 h 4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60" h="48313">
                  <a:moveTo>
                    <a:pt x="0" y="33920"/>
                  </a:moveTo>
                  <a:lnTo>
                    <a:pt x="0" y="13201"/>
                  </a:lnTo>
                  <a:lnTo>
                    <a:pt x="5624" y="13201"/>
                  </a:lnTo>
                  <a:lnTo>
                    <a:pt x="5624" y="33706"/>
                  </a:lnTo>
                  <a:cubicBezTo>
                    <a:pt x="5624" y="36946"/>
                    <a:pt x="6257" y="39380"/>
                    <a:pt x="7525" y="41010"/>
                  </a:cubicBezTo>
                  <a:cubicBezTo>
                    <a:pt x="8779" y="42620"/>
                    <a:pt x="10680" y="43424"/>
                    <a:pt x="13201" y="43424"/>
                  </a:cubicBezTo>
                  <a:cubicBezTo>
                    <a:pt x="16238" y="43424"/>
                    <a:pt x="18627" y="42456"/>
                    <a:pt x="20383" y="40521"/>
                  </a:cubicBezTo>
                  <a:cubicBezTo>
                    <a:pt x="22165" y="38585"/>
                    <a:pt x="23050" y="35948"/>
                    <a:pt x="23050" y="32606"/>
                  </a:cubicBezTo>
                  <a:lnTo>
                    <a:pt x="23050" y="13201"/>
                  </a:lnTo>
                  <a:lnTo>
                    <a:pt x="28660" y="13201"/>
                  </a:lnTo>
                  <a:lnTo>
                    <a:pt x="28660" y="47428"/>
                  </a:lnTo>
                  <a:lnTo>
                    <a:pt x="23050" y="47428"/>
                  </a:lnTo>
                  <a:lnTo>
                    <a:pt x="23050" y="42171"/>
                  </a:lnTo>
                  <a:cubicBezTo>
                    <a:pt x="21677" y="44249"/>
                    <a:pt x="20080" y="45797"/>
                    <a:pt x="18271" y="46816"/>
                  </a:cubicBezTo>
                  <a:cubicBezTo>
                    <a:pt x="16489" y="47814"/>
                    <a:pt x="14403" y="48313"/>
                    <a:pt x="12013" y="48313"/>
                  </a:cubicBezTo>
                  <a:cubicBezTo>
                    <a:pt x="8079" y="48313"/>
                    <a:pt x="5096" y="47091"/>
                    <a:pt x="3063" y="44646"/>
                  </a:cubicBezTo>
                  <a:cubicBezTo>
                    <a:pt x="1017" y="42201"/>
                    <a:pt x="0" y="38626"/>
                    <a:pt x="0" y="33920"/>
                  </a:cubicBezTo>
                  <a:moveTo>
                    <a:pt x="14152" y="12376"/>
                  </a:moveTo>
                  <a:lnTo>
                    <a:pt x="14152" y="12376"/>
                  </a:lnTo>
                  <a:moveTo>
                    <a:pt x="16964" y="0"/>
                  </a:moveTo>
                  <a:lnTo>
                    <a:pt x="23169" y="0"/>
                  </a:lnTo>
                  <a:lnTo>
                    <a:pt x="23169" y="6173"/>
                  </a:lnTo>
                  <a:lnTo>
                    <a:pt x="16964" y="6173"/>
                  </a:lnTo>
                  <a:lnTo>
                    <a:pt x="16964" y="0"/>
                  </a:lnTo>
                  <a:moveTo>
                    <a:pt x="5017" y="0"/>
                  </a:moveTo>
                  <a:lnTo>
                    <a:pt x="11221" y="0"/>
                  </a:lnTo>
                  <a:lnTo>
                    <a:pt x="11221" y="6173"/>
                  </a:lnTo>
                  <a:lnTo>
                    <a:pt x="5017" y="6173"/>
                  </a:lnTo>
                  <a:lnTo>
                    <a:pt x="5017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61494C58-9D46-1AE9-A4B2-37BCD6796395}"/>
                </a:ext>
              </a:extLst>
            </p:cNvPr>
            <p:cNvSpPr/>
            <p:nvPr/>
          </p:nvSpPr>
          <p:spPr>
            <a:xfrm>
              <a:off x="6386062" y="2024389"/>
              <a:ext cx="30614" cy="48436"/>
            </a:xfrm>
            <a:custGeom>
              <a:avLst/>
              <a:gdLst>
                <a:gd name="connsiteX0" fmla="*/ 24779 w 30614"/>
                <a:gd name="connsiteY0" fmla="*/ 30468 h 48436"/>
                <a:gd name="connsiteX1" fmla="*/ 22205 w 30614"/>
                <a:gd name="connsiteY1" fmla="*/ 20750 h 48436"/>
                <a:gd name="connsiteX2" fmla="*/ 15208 w 30614"/>
                <a:gd name="connsiteY2" fmla="*/ 17205 h 48436"/>
                <a:gd name="connsiteX3" fmla="*/ 8185 w 30614"/>
                <a:gd name="connsiteY3" fmla="*/ 20750 h 48436"/>
                <a:gd name="connsiteX4" fmla="*/ 5650 w 30614"/>
                <a:gd name="connsiteY4" fmla="*/ 30468 h 48436"/>
                <a:gd name="connsiteX5" fmla="*/ 8185 w 30614"/>
                <a:gd name="connsiteY5" fmla="*/ 40216 h 48436"/>
                <a:gd name="connsiteX6" fmla="*/ 15208 w 30614"/>
                <a:gd name="connsiteY6" fmla="*/ 43730 h 48436"/>
                <a:gd name="connsiteX7" fmla="*/ 22205 w 30614"/>
                <a:gd name="connsiteY7" fmla="*/ 40216 h 48436"/>
                <a:gd name="connsiteX8" fmla="*/ 24779 w 30614"/>
                <a:gd name="connsiteY8" fmla="*/ 30468 h 48436"/>
                <a:gd name="connsiteX9" fmla="*/ 5650 w 30614"/>
                <a:gd name="connsiteY9" fmla="*/ 18519 h 48436"/>
                <a:gd name="connsiteX10" fmla="*/ 10112 w 30614"/>
                <a:gd name="connsiteY10" fmla="*/ 13996 h 48436"/>
                <a:gd name="connsiteX11" fmla="*/ 16581 w 30614"/>
                <a:gd name="connsiteY11" fmla="*/ 12499 h 48436"/>
                <a:gd name="connsiteX12" fmla="*/ 26707 w 30614"/>
                <a:gd name="connsiteY12" fmla="*/ 17450 h 48436"/>
                <a:gd name="connsiteX13" fmla="*/ 30614 w 30614"/>
                <a:gd name="connsiteY13" fmla="*/ 30468 h 48436"/>
                <a:gd name="connsiteX14" fmla="*/ 26707 w 30614"/>
                <a:gd name="connsiteY14" fmla="*/ 43486 h 48436"/>
                <a:gd name="connsiteX15" fmla="*/ 16581 w 30614"/>
                <a:gd name="connsiteY15" fmla="*/ 48436 h 48436"/>
                <a:gd name="connsiteX16" fmla="*/ 10112 w 30614"/>
                <a:gd name="connsiteY16" fmla="*/ 46970 h 48436"/>
                <a:gd name="connsiteX17" fmla="*/ 5650 w 30614"/>
                <a:gd name="connsiteY17" fmla="*/ 42416 h 48436"/>
                <a:gd name="connsiteX18" fmla="*/ 5650 w 30614"/>
                <a:gd name="connsiteY18" fmla="*/ 47550 h 48436"/>
                <a:gd name="connsiteX19" fmla="*/ 0 w 30614"/>
                <a:gd name="connsiteY19" fmla="*/ 47550 h 48436"/>
                <a:gd name="connsiteX20" fmla="*/ 0 w 30614"/>
                <a:gd name="connsiteY20" fmla="*/ 0 h 48436"/>
                <a:gd name="connsiteX21" fmla="*/ 5650 w 30614"/>
                <a:gd name="connsiteY21" fmla="*/ 0 h 48436"/>
                <a:gd name="connsiteX22" fmla="*/ 5650 w 30614"/>
                <a:gd name="connsiteY22" fmla="*/ 18519 h 48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614" h="48436">
                  <a:moveTo>
                    <a:pt x="24779" y="30468"/>
                  </a:moveTo>
                  <a:cubicBezTo>
                    <a:pt x="24779" y="26332"/>
                    <a:pt x="23921" y="23093"/>
                    <a:pt x="22205" y="20750"/>
                  </a:cubicBezTo>
                  <a:cubicBezTo>
                    <a:pt x="20515" y="18387"/>
                    <a:pt x="18178" y="17205"/>
                    <a:pt x="15208" y="17205"/>
                  </a:cubicBezTo>
                  <a:cubicBezTo>
                    <a:pt x="12238" y="17205"/>
                    <a:pt x="9888" y="18387"/>
                    <a:pt x="8185" y="20750"/>
                  </a:cubicBezTo>
                  <a:cubicBezTo>
                    <a:pt x="6495" y="23093"/>
                    <a:pt x="5650" y="26332"/>
                    <a:pt x="5650" y="30468"/>
                  </a:cubicBezTo>
                  <a:cubicBezTo>
                    <a:pt x="5650" y="34604"/>
                    <a:pt x="6495" y="37853"/>
                    <a:pt x="8185" y="40216"/>
                  </a:cubicBezTo>
                  <a:cubicBezTo>
                    <a:pt x="9888" y="42559"/>
                    <a:pt x="12238" y="43730"/>
                    <a:pt x="15208" y="43730"/>
                  </a:cubicBezTo>
                  <a:cubicBezTo>
                    <a:pt x="18178" y="43730"/>
                    <a:pt x="20515" y="42559"/>
                    <a:pt x="22205" y="40216"/>
                  </a:cubicBezTo>
                  <a:cubicBezTo>
                    <a:pt x="23921" y="37853"/>
                    <a:pt x="24779" y="34604"/>
                    <a:pt x="24779" y="30468"/>
                  </a:cubicBezTo>
                  <a:moveTo>
                    <a:pt x="5650" y="18519"/>
                  </a:moveTo>
                  <a:cubicBezTo>
                    <a:pt x="6825" y="16482"/>
                    <a:pt x="8317" y="14974"/>
                    <a:pt x="10112" y="13996"/>
                  </a:cubicBezTo>
                  <a:cubicBezTo>
                    <a:pt x="11921" y="12998"/>
                    <a:pt x="14086" y="12499"/>
                    <a:pt x="16581" y="12499"/>
                  </a:cubicBezTo>
                  <a:cubicBezTo>
                    <a:pt x="20739" y="12499"/>
                    <a:pt x="24119" y="14149"/>
                    <a:pt x="26707" y="17450"/>
                  </a:cubicBezTo>
                  <a:cubicBezTo>
                    <a:pt x="29307" y="20750"/>
                    <a:pt x="30614" y="25089"/>
                    <a:pt x="30614" y="30468"/>
                  </a:cubicBezTo>
                  <a:cubicBezTo>
                    <a:pt x="30614" y="35846"/>
                    <a:pt x="29307" y="40185"/>
                    <a:pt x="26707" y="43486"/>
                  </a:cubicBezTo>
                  <a:cubicBezTo>
                    <a:pt x="24119" y="46786"/>
                    <a:pt x="20739" y="48436"/>
                    <a:pt x="16581" y="48436"/>
                  </a:cubicBezTo>
                  <a:cubicBezTo>
                    <a:pt x="14086" y="48436"/>
                    <a:pt x="11921" y="47948"/>
                    <a:pt x="10112" y="46970"/>
                  </a:cubicBezTo>
                  <a:cubicBezTo>
                    <a:pt x="8317" y="45971"/>
                    <a:pt x="6825" y="44453"/>
                    <a:pt x="5650" y="42416"/>
                  </a:cubicBezTo>
                  <a:lnTo>
                    <a:pt x="5650" y="47550"/>
                  </a:lnTo>
                  <a:lnTo>
                    <a:pt x="0" y="47550"/>
                  </a:lnTo>
                  <a:lnTo>
                    <a:pt x="0" y="0"/>
                  </a:lnTo>
                  <a:lnTo>
                    <a:pt x="5650" y="0"/>
                  </a:lnTo>
                  <a:lnTo>
                    <a:pt x="5650" y="18519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36611E53-4BD2-4660-C5EC-55FFF205E4C7}"/>
                </a:ext>
              </a:extLst>
            </p:cNvPr>
            <p:cNvSpPr/>
            <p:nvPr/>
          </p:nvSpPr>
          <p:spPr>
            <a:xfrm>
              <a:off x="6423554" y="2036888"/>
              <a:ext cx="31723" cy="35937"/>
            </a:xfrm>
            <a:custGeom>
              <a:avLst/>
              <a:gdLst>
                <a:gd name="connsiteX0" fmla="*/ 31723 w 31723"/>
                <a:gd name="connsiteY0" fmla="*/ 16532 h 35937"/>
                <a:gd name="connsiteX1" fmla="*/ 31723 w 31723"/>
                <a:gd name="connsiteY1" fmla="*/ 19282 h 35937"/>
                <a:gd name="connsiteX2" fmla="*/ 5861 w 31723"/>
                <a:gd name="connsiteY2" fmla="*/ 19282 h 35937"/>
                <a:gd name="connsiteX3" fmla="*/ 9347 w 31723"/>
                <a:gd name="connsiteY3" fmla="*/ 28144 h 35937"/>
                <a:gd name="connsiteX4" fmla="*/ 18086 w 31723"/>
                <a:gd name="connsiteY4" fmla="*/ 31170 h 35937"/>
                <a:gd name="connsiteX5" fmla="*/ 24357 w 31723"/>
                <a:gd name="connsiteY5" fmla="*/ 30375 h 35937"/>
                <a:gd name="connsiteX6" fmla="*/ 30403 w 31723"/>
                <a:gd name="connsiteY6" fmla="*/ 27991 h 35937"/>
                <a:gd name="connsiteX7" fmla="*/ 30403 w 31723"/>
                <a:gd name="connsiteY7" fmla="*/ 33309 h 35937"/>
                <a:gd name="connsiteX8" fmla="*/ 24198 w 31723"/>
                <a:gd name="connsiteY8" fmla="*/ 35265 h 35937"/>
                <a:gd name="connsiteX9" fmla="*/ 17756 w 31723"/>
                <a:gd name="connsiteY9" fmla="*/ 35937 h 35937"/>
                <a:gd name="connsiteX10" fmla="*/ 4766 w 31723"/>
                <a:gd name="connsiteY10" fmla="*/ 31170 h 35937"/>
                <a:gd name="connsiteX11" fmla="*/ 0 w 31723"/>
                <a:gd name="connsiteY11" fmla="*/ 18273 h 35937"/>
                <a:gd name="connsiteX12" fmla="*/ 4515 w 31723"/>
                <a:gd name="connsiteY12" fmla="*/ 4951 h 35937"/>
                <a:gd name="connsiteX13" fmla="*/ 16779 w 31723"/>
                <a:gd name="connsiteY13" fmla="*/ 0 h 35937"/>
                <a:gd name="connsiteX14" fmla="*/ 27683 w 31723"/>
                <a:gd name="connsiteY14" fmla="*/ 4461 h 35937"/>
                <a:gd name="connsiteX15" fmla="*/ 31723 w 31723"/>
                <a:gd name="connsiteY15" fmla="*/ 16532 h 35937"/>
                <a:gd name="connsiteX16" fmla="*/ 26099 w 31723"/>
                <a:gd name="connsiteY16" fmla="*/ 14882 h 35937"/>
                <a:gd name="connsiteX17" fmla="*/ 23499 w 31723"/>
                <a:gd name="connsiteY17" fmla="*/ 7517 h 35937"/>
                <a:gd name="connsiteX18" fmla="*/ 16832 w 31723"/>
                <a:gd name="connsiteY18" fmla="*/ 4767 h 35937"/>
                <a:gd name="connsiteX19" fmla="*/ 9294 w 31723"/>
                <a:gd name="connsiteY19" fmla="*/ 7426 h 35937"/>
                <a:gd name="connsiteX20" fmla="*/ 6046 w 31723"/>
                <a:gd name="connsiteY20" fmla="*/ 14912 h 35937"/>
                <a:gd name="connsiteX21" fmla="*/ 26099 w 31723"/>
                <a:gd name="connsiteY21" fmla="*/ 14882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23" h="35937">
                  <a:moveTo>
                    <a:pt x="31723" y="16532"/>
                  </a:moveTo>
                  <a:lnTo>
                    <a:pt x="31723" y="19282"/>
                  </a:lnTo>
                  <a:lnTo>
                    <a:pt x="5861" y="19282"/>
                  </a:lnTo>
                  <a:cubicBezTo>
                    <a:pt x="6112" y="23153"/>
                    <a:pt x="7274" y="26107"/>
                    <a:pt x="9347" y="28144"/>
                  </a:cubicBezTo>
                  <a:cubicBezTo>
                    <a:pt x="11446" y="30161"/>
                    <a:pt x="14363" y="31170"/>
                    <a:pt x="18086" y="31170"/>
                  </a:cubicBezTo>
                  <a:cubicBezTo>
                    <a:pt x="20251" y="31170"/>
                    <a:pt x="22337" y="30905"/>
                    <a:pt x="24357" y="30375"/>
                  </a:cubicBezTo>
                  <a:cubicBezTo>
                    <a:pt x="26390" y="29846"/>
                    <a:pt x="28409" y="29051"/>
                    <a:pt x="30403" y="27991"/>
                  </a:cubicBezTo>
                  <a:lnTo>
                    <a:pt x="30403" y="33309"/>
                  </a:lnTo>
                  <a:cubicBezTo>
                    <a:pt x="28383" y="34164"/>
                    <a:pt x="26324" y="34816"/>
                    <a:pt x="24198" y="35265"/>
                  </a:cubicBezTo>
                  <a:cubicBezTo>
                    <a:pt x="22073" y="35713"/>
                    <a:pt x="19934" y="35937"/>
                    <a:pt x="17756" y="35937"/>
                  </a:cubicBezTo>
                  <a:cubicBezTo>
                    <a:pt x="12290" y="35937"/>
                    <a:pt x="7960" y="34348"/>
                    <a:pt x="4766" y="31170"/>
                  </a:cubicBezTo>
                  <a:cubicBezTo>
                    <a:pt x="1584" y="27992"/>
                    <a:pt x="0" y="23693"/>
                    <a:pt x="0" y="18273"/>
                  </a:cubicBezTo>
                  <a:cubicBezTo>
                    <a:pt x="0" y="12672"/>
                    <a:pt x="1505" y="8231"/>
                    <a:pt x="4515" y="4951"/>
                  </a:cubicBezTo>
                  <a:cubicBezTo>
                    <a:pt x="7551" y="1650"/>
                    <a:pt x="11644" y="0"/>
                    <a:pt x="16779" y="0"/>
                  </a:cubicBezTo>
                  <a:cubicBezTo>
                    <a:pt x="21386" y="0"/>
                    <a:pt x="25017" y="1486"/>
                    <a:pt x="27683" y="4461"/>
                  </a:cubicBezTo>
                  <a:cubicBezTo>
                    <a:pt x="30376" y="7415"/>
                    <a:pt x="31723" y="11439"/>
                    <a:pt x="31723" y="16532"/>
                  </a:cubicBezTo>
                  <a:moveTo>
                    <a:pt x="26099" y="14882"/>
                  </a:moveTo>
                  <a:cubicBezTo>
                    <a:pt x="26060" y="11806"/>
                    <a:pt x="25188" y="9351"/>
                    <a:pt x="23499" y="7517"/>
                  </a:cubicBezTo>
                  <a:cubicBezTo>
                    <a:pt x="21822" y="5683"/>
                    <a:pt x="19604" y="4767"/>
                    <a:pt x="16832" y="4767"/>
                  </a:cubicBezTo>
                  <a:cubicBezTo>
                    <a:pt x="13703" y="4767"/>
                    <a:pt x="11182" y="5653"/>
                    <a:pt x="9294" y="7426"/>
                  </a:cubicBezTo>
                  <a:cubicBezTo>
                    <a:pt x="7419" y="9199"/>
                    <a:pt x="6337" y="11694"/>
                    <a:pt x="6046" y="14912"/>
                  </a:cubicBezTo>
                  <a:lnTo>
                    <a:pt x="26099" y="14882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F73EC19E-8876-9176-A170-E3D21C212291}"/>
                </a:ext>
              </a:extLst>
            </p:cNvPr>
            <p:cNvSpPr/>
            <p:nvPr/>
          </p:nvSpPr>
          <p:spPr>
            <a:xfrm>
              <a:off x="6464281" y="2036888"/>
              <a:ext cx="20052" cy="35051"/>
            </a:xfrm>
            <a:custGeom>
              <a:avLst/>
              <a:gdLst>
                <a:gd name="connsiteX0" fmla="*/ 20053 w 20052"/>
                <a:gd name="connsiteY0" fmla="*/ 6081 h 35051"/>
                <a:gd name="connsiteX1" fmla="*/ 17980 w 20052"/>
                <a:gd name="connsiteY1" fmla="*/ 5286 h 35051"/>
                <a:gd name="connsiteX2" fmla="*/ 15525 w 20052"/>
                <a:gd name="connsiteY2" fmla="*/ 5011 h 35051"/>
                <a:gd name="connsiteX3" fmla="*/ 8198 w 20052"/>
                <a:gd name="connsiteY3" fmla="*/ 8128 h 35051"/>
                <a:gd name="connsiteX4" fmla="*/ 5663 w 20052"/>
                <a:gd name="connsiteY4" fmla="*/ 17021 h 35051"/>
                <a:gd name="connsiteX5" fmla="*/ 5663 w 20052"/>
                <a:gd name="connsiteY5" fmla="*/ 35051 h 35051"/>
                <a:gd name="connsiteX6" fmla="*/ 0 w 20052"/>
                <a:gd name="connsiteY6" fmla="*/ 35051 h 35051"/>
                <a:gd name="connsiteX7" fmla="*/ 0 w 20052"/>
                <a:gd name="connsiteY7" fmla="*/ 825 h 35051"/>
                <a:gd name="connsiteX8" fmla="*/ 5663 w 20052"/>
                <a:gd name="connsiteY8" fmla="*/ 825 h 35051"/>
                <a:gd name="connsiteX9" fmla="*/ 5663 w 20052"/>
                <a:gd name="connsiteY9" fmla="*/ 6143 h 35051"/>
                <a:gd name="connsiteX10" fmla="*/ 10271 w 20052"/>
                <a:gd name="connsiteY10" fmla="*/ 1527 h 35051"/>
                <a:gd name="connsiteX11" fmla="*/ 17175 w 20052"/>
                <a:gd name="connsiteY11" fmla="*/ 0 h 35051"/>
                <a:gd name="connsiteX12" fmla="*/ 18469 w 20052"/>
                <a:gd name="connsiteY12" fmla="*/ 91 h 35051"/>
                <a:gd name="connsiteX13" fmla="*/ 20027 w 20052"/>
                <a:gd name="connsiteY13" fmla="*/ 305 h 35051"/>
                <a:gd name="connsiteX14" fmla="*/ 20053 w 20052"/>
                <a:gd name="connsiteY14" fmla="*/ 6081 h 3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52" h="35051">
                  <a:moveTo>
                    <a:pt x="20053" y="6081"/>
                  </a:moveTo>
                  <a:cubicBezTo>
                    <a:pt x="19419" y="5715"/>
                    <a:pt x="18733" y="5450"/>
                    <a:pt x="17980" y="5286"/>
                  </a:cubicBezTo>
                  <a:cubicBezTo>
                    <a:pt x="17241" y="5102"/>
                    <a:pt x="16423" y="5011"/>
                    <a:pt x="15525" y="5011"/>
                  </a:cubicBezTo>
                  <a:cubicBezTo>
                    <a:pt x="12343" y="5011"/>
                    <a:pt x="9901" y="6050"/>
                    <a:pt x="8198" y="8128"/>
                  </a:cubicBezTo>
                  <a:cubicBezTo>
                    <a:pt x="6508" y="10186"/>
                    <a:pt x="5663" y="13150"/>
                    <a:pt x="5663" y="17021"/>
                  </a:cubicBezTo>
                  <a:lnTo>
                    <a:pt x="5663" y="35051"/>
                  </a:lnTo>
                  <a:lnTo>
                    <a:pt x="0" y="35051"/>
                  </a:lnTo>
                  <a:lnTo>
                    <a:pt x="0" y="825"/>
                  </a:lnTo>
                  <a:lnTo>
                    <a:pt x="5663" y="825"/>
                  </a:lnTo>
                  <a:lnTo>
                    <a:pt x="5663" y="6143"/>
                  </a:lnTo>
                  <a:cubicBezTo>
                    <a:pt x="6838" y="4063"/>
                    <a:pt x="8383" y="2525"/>
                    <a:pt x="10271" y="1527"/>
                  </a:cubicBezTo>
                  <a:cubicBezTo>
                    <a:pt x="12158" y="510"/>
                    <a:pt x="14469" y="0"/>
                    <a:pt x="17175" y="0"/>
                  </a:cubicBezTo>
                  <a:cubicBezTo>
                    <a:pt x="17558" y="0"/>
                    <a:pt x="17994" y="30"/>
                    <a:pt x="18469" y="91"/>
                  </a:cubicBezTo>
                  <a:cubicBezTo>
                    <a:pt x="18931" y="132"/>
                    <a:pt x="19459" y="203"/>
                    <a:pt x="20027" y="305"/>
                  </a:cubicBezTo>
                  <a:lnTo>
                    <a:pt x="20053" y="6081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3E29CD92-6D86-CB94-E23F-39FDCCD2517C}"/>
                </a:ext>
              </a:extLst>
            </p:cNvPr>
            <p:cNvSpPr/>
            <p:nvPr/>
          </p:nvSpPr>
          <p:spPr>
            <a:xfrm>
              <a:off x="6506301" y="2026315"/>
              <a:ext cx="57756" cy="45624"/>
            </a:xfrm>
            <a:custGeom>
              <a:avLst/>
              <a:gdLst>
                <a:gd name="connsiteX0" fmla="*/ 0 w 57756"/>
                <a:gd name="connsiteY0" fmla="*/ 0 h 45624"/>
                <a:gd name="connsiteX1" fmla="*/ 6244 w 57756"/>
                <a:gd name="connsiteY1" fmla="*/ 0 h 45624"/>
                <a:gd name="connsiteX2" fmla="*/ 15829 w 57756"/>
                <a:gd name="connsiteY2" fmla="*/ 38564 h 45624"/>
                <a:gd name="connsiteX3" fmla="*/ 25400 w 57756"/>
                <a:gd name="connsiteY3" fmla="*/ 0 h 45624"/>
                <a:gd name="connsiteX4" fmla="*/ 32330 w 57756"/>
                <a:gd name="connsiteY4" fmla="*/ 0 h 45624"/>
                <a:gd name="connsiteX5" fmla="*/ 41928 w 57756"/>
                <a:gd name="connsiteY5" fmla="*/ 38564 h 45624"/>
                <a:gd name="connsiteX6" fmla="*/ 51499 w 57756"/>
                <a:gd name="connsiteY6" fmla="*/ 0 h 45624"/>
                <a:gd name="connsiteX7" fmla="*/ 57756 w 57756"/>
                <a:gd name="connsiteY7" fmla="*/ 0 h 45624"/>
                <a:gd name="connsiteX8" fmla="*/ 46298 w 57756"/>
                <a:gd name="connsiteY8" fmla="*/ 45624 h 45624"/>
                <a:gd name="connsiteX9" fmla="*/ 38535 w 57756"/>
                <a:gd name="connsiteY9" fmla="*/ 45624 h 45624"/>
                <a:gd name="connsiteX10" fmla="*/ 28911 w 57756"/>
                <a:gd name="connsiteY10" fmla="*/ 6020 h 45624"/>
                <a:gd name="connsiteX11" fmla="*/ 19195 w 57756"/>
                <a:gd name="connsiteY11" fmla="*/ 45624 h 45624"/>
                <a:gd name="connsiteX12" fmla="*/ 11433 w 57756"/>
                <a:gd name="connsiteY12" fmla="*/ 45624 h 45624"/>
                <a:gd name="connsiteX13" fmla="*/ 0 w 57756"/>
                <a:gd name="connsiteY13" fmla="*/ 0 h 4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756" h="45624">
                  <a:moveTo>
                    <a:pt x="0" y="0"/>
                  </a:moveTo>
                  <a:lnTo>
                    <a:pt x="6244" y="0"/>
                  </a:lnTo>
                  <a:lnTo>
                    <a:pt x="15829" y="38564"/>
                  </a:lnTo>
                  <a:lnTo>
                    <a:pt x="25400" y="0"/>
                  </a:lnTo>
                  <a:lnTo>
                    <a:pt x="32330" y="0"/>
                  </a:lnTo>
                  <a:lnTo>
                    <a:pt x="41928" y="38564"/>
                  </a:lnTo>
                  <a:lnTo>
                    <a:pt x="51499" y="0"/>
                  </a:lnTo>
                  <a:lnTo>
                    <a:pt x="57756" y="0"/>
                  </a:lnTo>
                  <a:lnTo>
                    <a:pt x="46298" y="45624"/>
                  </a:lnTo>
                  <a:lnTo>
                    <a:pt x="38535" y="45624"/>
                  </a:lnTo>
                  <a:lnTo>
                    <a:pt x="28911" y="6020"/>
                  </a:lnTo>
                  <a:lnTo>
                    <a:pt x="19195" y="45624"/>
                  </a:lnTo>
                  <a:lnTo>
                    <a:pt x="11433" y="45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8E862783-F869-20FB-F6F3-623B126E4DD5}"/>
                </a:ext>
              </a:extLst>
            </p:cNvPr>
            <p:cNvSpPr/>
            <p:nvPr/>
          </p:nvSpPr>
          <p:spPr>
            <a:xfrm>
              <a:off x="6570632" y="2024389"/>
              <a:ext cx="5623" cy="47550"/>
            </a:xfrm>
            <a:custGeom>
              <a:avLst/>
              <a:gdLst>
                <a:gd name="connsiteX0" fmla="*/ 0 w 5623"/>
                <a:gd name="connsiteY0" fmla="*/ 13324 h 47550"/>
                <a:gd name="connsiteX1" fmla="*/ 5624 w 5623"/>
                <a:gd name="connsiteY1" fmla="*/ 13324 h 47550"/>
                <a:gd name="connsiteX2" fmla="*/ 5624 w 5623"/>
                <a:gd name="connsiteY2" fmla="*/ 47550 h 47550"/>
                <a:gd name="connsiteX3" fmla="*/ 0 w 5623"/>
                <a:gd name="connsiteY3" fmla="*/ 47550 h 47550"/>
                <a:gd name="connsiteX4" fmla="*/ 0 w 5623"/>
                <a:gd name="connsiteY4" fmla="*/ 13324 h 47550"/>
                <a:gd name="connsiteX5" fmla="*/ 0 w 5623"/>
                <a:gd name="connsiteY5" fmla="*/ 0 h 47550"/>
                <a:gd name="connsiteX6" fmla="*/ 5624 w 5623"/>
                <a:gd name="connsiteY6" fmla="*/ 0 h 47550"/>
                <a:gd name="connsiteX7" fmla="*/ 5624 w 5623"/>
                <a:gd name="connsiteY7" fmla="*/ 7121 h 47550"/>
                <a:gd name="connsiteX8" fmla="*/ 0 w 5623"/>
                <a:gd name="connsiteY8" fmla="*/ 7121 h 47550"/>
                <a:gd name="connsiteX9" fmla="*/ 0 w 5623"/>
                <a:gd name="connsiteY9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23" h="47550">
                  <a:moveTo>
                    <a:pt x="0" y="13324"/>
                  </a:moveTo>
                  <a:lnTo>
                    <a:pt x="5624" y="13324"/>
                  </a:lnTo>
                  <a:lnTo>
                    <a:pt x="5624" y="47550"/>
                  </a:lnTo>
                  <a:lnTo>
                    <a:pt x="0" y="47550"/>
                  </a:lnTo>
                  <a:lnTo>
                    <a:pt x="0" y="13324"/>
                  </a:lnTo>
                  <a:moveTo>
                    <a:pt x="0" y="0"/>
                  </a:moveTo>
                  <a:lnTo>
                    <a:pt x="5624" y="0"/>
                  </a:lnTo>
                  <a:lnTo>
                    <a:pt x="5624" y="7121"/>
                  </a:lnTo>
                  <a:lnTo>
                    <a:pt x="0" y="7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8C3FDAB3-BD2C-30EA-EE16-D004E1247E0E}"/>
                </a:ext>
              </a:extLst>
            </p:cNvPr>
            <p:cNvSpPr/>
            <p:nvPr/>
          </p:nvSpPr>
          <p:spPr>
            <a:xfrm>
              <a:off x="6587807" y="2036888"/>
              <a:ext cx="28660" cy="35051"/>
            </a:xfrm>
            <a:custGeom>
              <a:avLst/>
              <a:gdLst>
                <a:gd name="connsiteX0" fmla="*/ 28660 w 28660"/>
                <a:gd name="connsiteY0" fmla="*/ 14394 h 35051"/>
                <a:gd name="connsiteX1" fmla="*/ 28660 w 28660"/>
                <a:gd name="connsiteY1" fmla="*/ 35051 h 35051"/>
                <a:gd name="connsiteX2" fmla="*/ 23037 w 28660"/>
                <a:gd name="connsiteY2" fmla="*/ 35051 h 35051"/>
                <a:gd name="connsiteX3" fmla="*/ 23037 w 28660"/>
                <a:gd name="connsiteY3" fmla="*/ 14576 h 35051"/>
                <a:gd name="connsiteX4" fmla="*/ 21149 w 28660"/>
                <a:gd name="connsiteY4" fmla="*/ 7303 h 35051"/>
                <a:gd name="connsiteX5" fmla="*/ 15459 w 28660"/>
                <a:gd name="connsiteY5" fmla="*/ 4890 h 35051"/>
                <a:gd name="connsiteX6" fmla="*/ 8277 w 28660"/>
                <a:gd name="connsiteY6" fmla="*/ 7793 h 35051"/>
                <a:gd name="connsiteX7" fmla="*/ 5650 w 28660"/>
                <a:gd name="connsiteY7" fmla="*/ 15707 h 35051"/>
                <a:gd name="connsiteX8" fmla="*/ 5650 w 28660"/>
                <a:gd name="connsiteY8" fmla="*/ 35051 h 35051"/>
                <a:gd name="connsiteX9" fmla="*/ 0 w 28660"/>
                <a:gd name="connsiteY9" fmla="*/ 35051 h 35051"/>
                <a:gd name="connsiteX10" fmla="*/ 0 w 28660"/>
                <a:gd name="connsiteY10" fmla="*/ 825 h 35051"/>
                <a:gd name="connsiteX11" fmla="*/ 5650 w 28660"/>
                <a:gd name="connsiteY11" fmla="*/ 825 h 35051"/>
                <a:gd name="connsiteX12" fmla="*/ 5650 w 28660"/>
                <a:gd name="connsiteY12" fmla="*/ 6143 h 35051"/>
                <a:gd name="connsiteX13" fmla="*/ 10390 w 28660"/>
                <a:gd name="connsiteY13" fmla="*/ 1527 h 35051"/>
                <a:gd name="connsiteX14" fmla="*/ 16713 w 28660"/>
                <a:gd name="connsiteY14" fmla="*/ 0 h 35051"/>
                <a:gd name="connsiteX15" fmla="*/ 25637 w 28660"/>
                <a:gd name="connsiteY15" fmla="*/ 3667 h 35051"/>
                <a:gd name="connsiteX16" fmla="*/ 28660 w 28660"/>
                <a:gd name="connsiteY16" fmla="*/ 14394 h 3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60" h="35051">
                  <a:moveTo>
                    <a:pt x="28660" y="14394"/>
                  </a:moveTo>
                  <a:lnTo>
                    <a:pt x="28660" y="35051"/>
                  </a:lnTo>
                  <a:lnTo>
                    <a:pt x="23037" y="35051"/>
                  </a:lnTo>
                  <a:lnTo>
                    <a:pt x="23037" y="14576"/>
                  </a:lnTo>
                  <a:cubicBezTo>
                    <a:pt x="23037" y="11337"/>
                    <a:pt x="22403" y="8912"/>
                    <a:pt x="21149" y="7303"/>
                  </a:cubicBezTo>
                  <a:cubicBezTo>
                    <a:pt x="19881" y="5694"/>
                    <a:pt x="17980" y="4890"/>
                    <a:pt x="15459" y="4890"/>
                  </a:cubicBezTo>
                  <a:cubicBezTo>
                    <a:pt x="12423" y="4890"/>
                    <a:pt x="10033" y="5857"/>
                    <a:pt x="8277" y="7793"/>
                  </a:cubicBezTo>
                  <a:cubicBezTo>
                    <a:pt x="6522" y="9728"/>
                    <a:pt x="5650" y="12366"/>
                    <a:pt x="5650" y="15707"/>
                  </a:cubicBezTo>
                  <a:lnTo>
                    <a:pt x="5650" y="35051"/>
                  </a:lnTo>
                  <a:lnTo>
                    <a:pt x="0" y="35051"/>
                  </a:lnTo>
                  <a:lnTo>
                    <a:pt x="0" y="825"/>
                  </a:lnTo>
                  <a:lnTo>
                    <a:pt x="5650" y="825"/>
                  </a:lnTo>
                  <a:lnTo>
                    <a:pt x="5650" y="6143"/>
                  </a:lnTo>
                  <a:cubicBezTo>
                    <a:pt x="6997" y="4085"/>
                    <a:pt x="8581" y="2547"/>
                    <a:pt x="10390" y="1527"/>
                  </a:cubicBezTo>
                  <a:cubicBezTo>
                    <a:pt x="12225" y="510"/>
                    <a:pt x="14324" y="0"/>
                    <a:pt x="16713" y="0"/>
                  </a:cubicBezTo>
                  <a:cubicBezTo>
                    <a:pt x="20647" y="0"/>
                    <a:pt x="23617" y="1222"/>
                    <a:pt x="25637" y="3667"/>
                  </a:cubicBezTo>
                  <a:cubicBezTo>
                    <a:pt x="27657" y="6091"/>
                    <a:pt x="28660" y="9666"/>
                    <a:pt x="28660" y="14394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D88CA20D-A9B2-9371-A43B-558F25C92E6E}"/>
                </a:ext>
              </a:extLst>
            </p:cNvPr>
            <p:cNvSpPr/>
            <p:nvPr/>
          </p:nvSpPr>
          <p:spPr>
            <a:xfrm>
              <a:off x="6627464" y="2024389"/>
              <a:ext cx="30376" cy="47550"/>
            </a:xfrm>
            <a:custGeom>
              <a:avLst/>
              <a:gdLst>
                <a:gd name="connsiteX0" fmla="*/ 0 w 30376"/>
                <a:gd name="connsiteY0" fmla="*/ 0 h 47550"/>
                <a:gd name="connsiteX1" fmla="*/ 5663 w 30376"/>
                <a:gd name="connsiteY1" fmla="*/ 0 h 47550"/>
                <a:gd name="connsiteX2" fmla="*/ 5663 w 30376"/>
                <a:gd name="connsiteY2" fmla="*/ 28083 h 47550"/>
                <a:gd name="connsiteX3" fmla="*/ 22442 w 30376"/>
                <a:gd name="connsiteY3" fmla="*/ 13324 h 47550"/>
                <a:gd name="connsiteX4" fmla="*/ 29624 w 30376"/>
                <a:gd name="connsiteY4" fmla="*/ 13324 h 47550"/>
                <a:gd name="connsiteX5" fmla="*/ 11472 w 30376"/>
                <a:gd name="connsiteY5" fmla="*/ 29336 h 47550"/>
                <a:gd name="connsiteX6" fmla="*/ 30377 w 30376"/>
                <a:gd name="connsiteY6" fmla="*/ 47550 h 47550"/>
                <a:gd name="connsiteX7" fmla="*/ 23050 w 30376"/>
                <a:gd name="connsiteY7" fmla="*/ 47550 h 47550"/>
                <a:gd name="connsiteX8" fmla="*/ 5663 w 30376"/>
                <a:gd name="connsiteY8" fmla="*/ 30835 h 47550"/>
                <a:gd name="connsiteX9" fmla="*/ 5663 w 30376"/>
                <a:gd name="connsiteY9" fmla="*/ 47550 h 47550"/>
                <a:gd name="connsiteX10" fmla="*/ 0 w 30376"/>
                <a:gd name="connsiteY10" fmla="*/ 47550 h 47550"/>
                <a:gd name="connsiteX11" fmla="*/ 0 w 30376"/>
                <a:gd name="connsiteY11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376" h="47550">
                  <a:moveTo>
                    <a:pt x="0" y="0"/>
                  </a:moveTo>
                  <a:lnTo>
                    <a:pt x="5663" y="0"/>
                  </a:lnTo>
                  <a:lnTo>
                    <a:pt x="5663" y="28083"/>
                  </a:lnTo>
                  <a:lnTo>
                    <a:pt x="22442" y="13324"/>
                  </a:lnTo>
                  <a:lnTo>
                    <a:pt x="29624" y="13324"/>
                  </a:lnTo>
                  <a:lnTo>
                    <a:pt x="11472" y="29336"/>
                  </a:lnTo>
                  <a:lnTo>
                    <a:pt x="30377" y="47550"/>
                  </a:lnTo>
                  <a:lnTo>
                    <a:pt x="23050" y="47550"/>
                  </a:lnTo>
                  <a:lnTo>
                    <a:pt x="5663" y="30835"/>
                  </a:lnTo>
                  <a:lnTo>
                    <a:pt x="5663" y="47550"/>
                  </a:lnTo>
                  <a:lnTo>
                    <a:pt x="0" y="47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51BD0CB9-F966-01EE-A8C7-A3378F03E4EE}"/>
                </a:ext>
              </a:extLst>
            </p:cNvPr>
            <p:cNvSpPr/>
            <p:nvPr/>
          </p:nvSpPr>
          <p:spPr>
            <a:xfrm>
              <a:off x="6659253" y="2036888"/>
              <a:ext cx="31723" cy="35937"/>
            </a:xfrm>
            <a:custGeom>
              <a:avLst/>
              <a:gdLst>
                <a:gd name="connsiteX0" fmla="*/ 31723 w 31723"/>
                <a:gd name="connsiteY0" fmla="*/ 16532 h 35937"/>
                <a:gd name="connsiteX1" fmla="*/ 31723 w 31723"/>
                <a:gd name="connsiteY1" fmla="*/ 19282 h 35937"/>
                <a:gd name="connsiteX2" fmla="*/ 5862 w 31723"/>
                <a:gd name="connsiteY2" fmla="*/ 19282 h 35937"/>
                <a:gd name="connsiteX3" fmla="*/ 9347 w 31723"/>
                <a:gd name="connsiteY3" fmla="*/ 28144 h 35937"/>
                <a:gd name="connsiteX4" fmla="*/ 18086 w 31723"/>
                <a:gd name="connsiteY4" fmla="*/ 31170 h 35937"/>
                <a:gd name="connsiteX5" fmla="*/ 24357 w 31723"/>
                <a:gd name="connsiteY5" fmla="*/ 30375 h 35937"/>
                <a:gd name="connsiteX6" fmla="*/ 30403 w 31723"/>
                <a:gd name="connsiteY6" fmla="*/ 27991 h 35937"/>
                <a:gd name="connsiteX7" fmla="*/ 30403 w 31723"/>
                <a:gd name="connsiteY7" fmla="*/ 33309 h 35937"/>
                <a:gd name="connsiteX8" fmla="*/ 24198 w 31723"/>
                <a:gd name="connsiteY8" fmla="*/ 35265 h 35937"/>
                <a:gd name="connsiteX9" fmla="*/ 17756 w 31723"/>
                <a:gd name="connsiteY9" fmla="*/ 35937 h 35937"/>
                <a:gd name="connsiteX10" fmla="*/ 4766 w 31723"/>
                <a:gd name="connsiteY10" fmla="*/ 31170 h 35937"/>
                <a:gd name="connsiteX11" fmla="*/ 0 w 31723"/>
                <a:gd name="connsiteY11" fmla="*/ 18273 h 35937"/>
                <a:gd name="connsiteX12" fmla="*/ 4515 w 31723"/>
                <a:gd name="connsiteY12" fmla="*/ 4951 h 35937"/>
                <a:gd name="connsiteX13" fmla="*/ 16779 w 31723"/>
                <a:gd name="connsiteY13" fmla="*/ 0 h 35937"/>
                <a:gd name="connsiteX14" fmla="*/ 27683 w 31723"/>
                <a:gd name="connsiteY14" fmla="*/ 4461 h 35937"/>
                <a:gd name="connsiteX15" fmla="*/ 31723 w 31723"/>
                <a:gd name="connsiteY15" fmla="*/ 16532 h 35937"/>
                <a:gd name="connsiteX16" fmla="*/ 26099 w 31723"/>
                <a:gd name="connsiteY16" fmla="*/ 14882 h 35937"/>
                <a:gd name="connsiteX17" fmla="*/ 23499 w 31723"/>
                <a:gd name="connsiteY17" fmla="*/ 7517 h 35937"/>
                <a:gd name="connsiteX18" fmla="*/ 16832 w 31723"/>
                <a:gd name="connsiteY18" fmla="*/ 4767 h 35937"/>
                <a:gd name="connsiteX19" fmla="*/ 9294 w 31723"/>
                <a:gd name="connsiteY19" fmla="*/ 7426 h 35937"/>
                <a:gd name="connsiteX20" fmla="*/ 6046 w 31723"/>
                <a:gd name="connsiteY20" fmla="*/ 14912 h 35937"/>
                <a:gd name="connsiteX21" fmla="*/ 26099 w 31723"/>
                <a:gd name="connsiteY21" fmla="*/ 14882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23" h="35937">
                  <a:moveTo>
                    <a:pt x="31723" y="16532"/>
                  </a:moveTo>
                  <a:lnTo>
                    <a:pt x="31723" y="19282"/>
                  </a:lnTo>
                  <a:lnTo>
                    <a:pt x="5862" y="19282"/>
                  </a:lnTo>
                  <a:cubicBezTo>
                    <a:pt x="6112" y="23153"/>
                    <a:pt x="7274" y="26107"/>
                    <a:pt x="9347" y="28144"/>
                  </a:cubicBezTo>
                  <a:cubicBezTo>
                    <a:pt x="11446" y="30161"/>
                    <a:pt x="14363" y="31170"/>
                    <a:pt x="18086" y="31170"/>
                  </a:cubicBezTo>
                  <a:cubicBezTo>
                    <a:pt x="20251" y="31170"/>
                    <a:pt x="22337" y="30905"/>
                    <a:pt x="24357" y="30375"/>
                  </a:cubicBezTo>
                  <a:cubicBezTo>
                    <a:pt x="26390" y="29846"/>
                    <a:pt x="28410" y="29051"/>
                    <a:pt x="30403" y="27991"/>
                  </a:cubicBezTo>
                  <a:lnTo>
                    <a:pt x="30403" y="33309"/>
                  </a:lnTo>
                  <a:cubicBezTo>
                    <a:pt x="28383" y="34164"/>
                    <a:pt x="26324" y="34816"/>
                    <a:pt x="24198" y="35265"/>
                  </a:cubicBezTo>
                  <a:cubicBezTo>
                    <a:pt x="22073" y="35713"/>
                    <a:pt x="19934" y="35937"/>
                    <a:pt x="17756" y="35937"/>
                  </a:cubicBezTo>
                  <a:cubicBezTo>
                    <a:pt x="12291" y="35937"/>
                    <a:pt x="7961" y="34348"/>
                    <a:pt x="4766" y="31170"/>
                  </a:cubicBezTo>
                  <a:cubicBezTo>
                    <a:pt x="1584" y="27992"/>
                    <a:pt x="0" y="23693"/>
                    <a:pt x="0" y="18273"/>
                  </a:cubicBezTo>
                  <a:cubicBezTo>
                    <a:pt x="0" y="12672"/>
                    <a:pt x="1505" y="8231"/>
                    <a:pt x="4515" y="4951"/>
                  </a:cubicBezTo>
                  <a:cubicBezTo>
                    <a:pt x="7551" y="1650"/>
                    <a:pt x="11644" y="0"/>
                    <a:pt x="16779" y="0"/>
                  </a:cubicBezTo>
                  <a:cubicBezTo>
                    <a:pt x="21386" y="0"/>
                    <a:pt x="25017" y="1486"/>
                    <a:pt x="27683" y="4461"/>
                  </a:cubicBezTo>
                  <a:cubicBezTo>
                    <a:pt x="30377" y="7415"/>
                    <a:pt x="31723" y="11439"/>
                    <a:pt x="31723" y="16532"/>
                  </a:cubicBezTo>
                  <a:moveTo>
                    <a:pt x="26099" y="14882"/>
                  </a:moveTo>
                  <a:cubicBezTo>
                    <a:pt x="26060" y="11806"/>
                    <a:pt x="25189" y="9351"/>
                    <a:pt x="23499" y="7517"/>
                  </a:cubicBezTo>
                  <a:cubicBezTo>
                    <a:pt x="21822" y="5683"/>
                    <a:pt x="19604" y="4767"/>
                    <a:pt x="16832" y="4767"/>
                  </a:cubicBezTo>
                  <a:cubicBezTo>
                    <a:pt x="13703" y="4767"/>
                    <a:pt x="11182" y="5653"/>
                    <a:pt x="9294" y="7426"/>
                  </a:cubicBezTo>
                  <a:cubicBezTo>
                    <a:pt x="7419" y="9199"/>
                    <a:pt x="6337" y="11694"/>
                    <a:pt x="6046" y="14912"/>
                  </a:cubicBezTo>
                  <a:lnTo>
                    <a:pt x="26099" y="14882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799BA9A7-1BBF-A746-8404-2D141F964504}"/>
                </a:ext>
              </a:extLst>
            </p:cNvPr>
            <p:cNvSpPr/>
            <p:nvPr/>
          </p:nvSpPr>
          <p:spPr>
            <a:xfrm>
              <a:off x="6700204" y="2024389"/>
              <a:ext cx="5623" cy="47550"/>
            </a:xfrm>
            <a:custGeom>
              <a:avLst/>
              <a:gdLst>
                <a:gd name="connsiteX0" fmla="*/ 0 w 5623"/>
                <a:gd name="connsiteY0" fmla="*/ 0 h 47550"/>
                <a:gd name="connsiteX1" fmla="*/ 5624 w 5623"/>
                <a:gd name="connsiteY1" fmla="*/ 0 h 47550"/>
                <a:gd name="connsiteX2" fmla="*/ 5624 w 5623"/>
                <a:gd name="connsiteY2" fmla="*/ 47550 h 47550"/>
                <a:gd name="connsiteX3" fmla="*/ 0 w 5623"/>
                <a:gd name="connsiteY3" fmla="*/ 47550 h 47550"/>
                <a:gd name="connsiteX4" fmla="*/ 0 w 5623"/>
                <a:gd name="connsiteY4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3" h="47550">
                  <a:moveTo>
                    <a:pt x="0" y="0"/>
                  </a:moveTo>
                  <a:lnTo>
                    <a:pt x="5624" y="0"/>
                  </a:lnTo>
                  <a:lnTo>
                    <a:pt x="5624" y="47550"/>
                  </a:lnTo>
                  <a:lnTo>
                    <a:pt x="0" y="47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544817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11A87C8-81BB-AA28-5520-105E794C596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/>
                  <a:t>Beobachtung</a:t>
                </a:r>
                <a:r>
                  <a:rPr lang="de-DE" dirty="0"/>
                  <a:t>: Für eine Dichte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dirty="0"/>
                  <a:t> auf einem Ereignisraum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ℬ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</m:d>
                      </m:e>
                    </m:d>
                  </m:oMath>
                </a14:m>
                <a:r>
                  <a:rPr lang="de-DE" dirty="0"/>
                  <a:t> können wir eine eindeutige Wahrscheinlichkeitsverteilung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dirty="0"/>
                  <a:t> und somit auch eine eindeutige kumulative Verteilungsfunktion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de-DE" dirty="0"/>
                  <a:t> ermitteln: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−∞,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  <a:p>
                <a:r>
                  <a:rPr lang="de-DE" b="1" dirty="0"/>
                  <a:t>Frage: </a:t>
                </a:r>
                <a:r>
                  <a:rPr lang="de-DE" dirty="0"/>
                  <a:t>Wie können wir umgekehrt eine Dichte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dirty="0"/>
                  <a:t> aus einer kumulativen Verteilungsfunktion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de-DE" dirty="0"/>
                  <a:t> bestimmen? </a:t>
                </a:r>
              </a:p>
              <a:p>
                <a:pPr lvl="1"/>
                <a:r>
                  <a:rPr lang="de-DE" sz="1200" dirty="0"/>
                  <a:t>Durch Ableiten, denn per Definition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200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    ⇔    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/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Bemerkungen (Dichtefunktion aus kumulativer Verteilungsfunktion)</a:t>
                </a:r>
              </a:p>
              <a:p>
                <a:pPr lvl="1"/>
                <a:r>
                  <a:rPr lang="de-DE" sz="1200" dirty="0"/>
                  <a:t>Die Ableitung von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de-DE" sz="1200" dirty="0"/>
                  <a:t> liefert uns </a:t>
                </a:r>
                <a:r>
                  <a:rPr lang="de-DE" sz="1200" i="1" dirty="0"/>
                  <a:t>eine mögliche </a:t>
                </a:r>
                <a:r>
                  <a:rPr lang="de-DE" sz="1200" dirty="0"/>
                  <a:t>Dichtefunktion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sz="1200" dirty="0"/>
                  <a:t>. Es gibt allerdings mehr als eine Dichtefunktion, welche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de-DE" sz="1200" dirty="0"/>
                  <a:t> beschreibt.</a:t>
                </a:r>
              </a:p>
              <a:p>
                <a:pPr lvl="1"/>
                <a:r>
                  <a:rPr lang="de-DE" sz="1200" dirty="0"/>
                  <a:t>Die Verteilung besitzt eine Dichtefunktion genau dann, wenn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de-DE" sz="1200" dirty="0"/>
                  <a:t> stetig ist und an höchstens abzählbar vielen Stellen nicht ableitbar ist.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11A87C8-81BB-AA28-5520-105E794C59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4255" b="-17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3857308-FE15-7173-B789-CC42BFFC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Kumulative Verteilungsfunktionen und Dichten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71A860-4DDB-4046-F8F5-7633E1DC6567}"/>
              </a:ext>
            </a:extLst>
          </p:cNvPr>
          <p:cNvSpPr/>
          <p:nvPr/>
        </p:nvSpPr>
        <p:spPr bwMode="gray">
          <a:xfrm>
            <a:off x="2339752" y="3291830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44194A5-CF1F-99A1-D187-6267A6763C02}"/>
              </a:ext>
            </a:extLst>
          </p:cNvPr>
          <p:cNvSpPr/>
          <p:nvPr/>
        </p:nvSpPr>
        <p:spPr bwMode="gray">
          <a:xfrm>
            <a:off x="2915816" y="3293346"/>
            <a:ext cx="576064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369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Zufallsvariable</a:t>
            </a:r>
          </a:p>
          <a:p>
            <a:pPr marL="342900" indent="-342900"/>
            <a:r>
              <a:rPr lang="de-DE" altLang="en-DE" dirty="0"/>
              <a:t>Dichte und Zähldichte</a:t>
            </a:r>
          </a:p>
          <a:p>
            <a:pPr marL="342900" indent="-342900"/>
            <a:r>
              <a:rPr lang="de-DE" altLang="en-DE" dirty="0"/>
              <a:t>Verteilungsfunktion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Transformation und Simulation von Zufallsvariablen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Erwartungswert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Varianz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b="1" dirty="0"/>
              <a:t>Zufallsvariable</a:t>
            </a:r>
          </a:p>
          <a:p>
            <a:pPr marL="342900" indent="-342900"/>
            <a:r>
              <a:rPr lang="de-DE" altLang="en-DE" dirty="0"/>
              <a:t>Dichte und Zähldichte</a:t>
            </a:r>
          </a:p>
          <a:p>
            <a:pPr marL="342900" indent="-342900"/>
            <a:r>
              <a:rPr lang="de-DE" altLang="en-DE" dirty="0"/>
              <a:t>Verteilungsfunktion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Transformation und Simulation von Zufallsvariablen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Erwartungswert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Varianz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8025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B48DB5D-9407-30F9-E161-CEF534A6A07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In der Praxis sind wir oft nicht an allen Details des Experiments interessiert, sondern nur dem </a:t>
                </a:r>
                <a:r>
                  <a:rPr lang="de-DE" b="1" dirty="0"/>
                  <a:t>numerischen Wert</a:t>
                </a:r>
                <a:r>
                  <a:rPr lang="de-DE" dirty="0"/>
                  <a:t> einer Messgröße.</a:t>
                </a:r>
              </a:p>
              <a:p>
                <a:r>
                  <a:rPr lang="de-DE" b="1" dirty="0">
                    <a:solidFill>
                      <a:schemeClr val="accent4"/>
                    </a:solidFill>
                  </a:rPr>
                  <a:t>Beispiel (Zwei Würfel)</a:t>
                </a:r>
                <a:r>
                  <a:rPr lang="de-DE" dirty="0"/>
                  <a:t>. Wir werfen zwei faire Würfel und zählen die Summe der beiden Zahlen. Welche Verteilung hat die Summe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2,1</m:t>
                                </m:r>
                              </m:e>
                            </m:d>
                            <m:r>
                              <a:rPr lang="en-US" sz="7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3,1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=5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3,2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4,1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=6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3,3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4,2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5,1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=7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3,4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4,3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5,2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6,1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,6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,5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,4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=9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,6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,5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,4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7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6,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,6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,5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6,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=11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,6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6,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=12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6,6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:endParaRPr lang="de-DE" sz="1200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B48DB5D-9407-30F9-E161-CEF534A6A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FCB62F0-1EC4-50EA-DCC7-479FC434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Zufallsvariablen</a:t>
            </a:r>
          </a:p>
        </p:txBody>
      </p:sp>
      <p:pic>
        <p:nvPicPr>
          <p:cNvPr id="4" name="Picture 2" descr="Two white falling dice  on white. casino gambling template concept.">
            <a:extLst>
              <a:ext uri="{FF2B5EF4-FFF2-40B4-BE49-F238E27FC236}">
                <a16:creationId xmlns:a16="http://schemas.microsoft.com/office/drawing/2014/main" id="{83232352-36C5-A4C1-6AFE-63A16A1D8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602" y="1419622"/>
            <a:ext cx="1419622" cy="141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7002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D34966-4CE8-8569-174B-4F452E12CE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323801"/>
          </a:xfrm>
        </p:spPr>
        <p:txBody>
          <a:bodyPr/>
          <a:lstStyle/>
          <a:p>
            <a:r>
              <a:rPr lang="de-DE" b="1" dirty="0"/>
              <a:t>Was ist hier passiert?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45EC41-662F-F121-2F9D-201CA265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Zufallsvariablen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60FBA1-583C-5E96-E46A-B3BD6D197E42}"/>
                  </a:ext>
                </a:extLst>
              </p:cNvPr>
              <p:cNvSpPr txBox="1"/>
              <p:nvPr/>
            </p:nvSpPr>
            <p:spPr bwMode="gray">
              <a:xfrm>
                <a:off x="4085333" y="2311355"/>
                <a:ext cx="307895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2,3,4,5,6,7,8,9,10,11,12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⊂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60FBA1-583C-5E96-E46A-B3BD6D197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85333" y="2311355"/>
                <a:ext cx="3078955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2EA1D2-D6B4-16B3-49C1-6BBC2B3BC369}"/>
                  </a:ext>
                </a:extLst>
              </p:cNvPr>
              <p:cNvSpPr txBox="1"/>
              <p:nvPr/>
            </p:nvSpPr>
            <p:spPr bwMode="gray">
              <a:xfrm>
                <a:off x="863589" y="2311355"/>
                <a:ext cx="276436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1,2,3,4,5,6</m:t>
                              </m:r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2EA1D2-D6B4-16B3-49C1-6BBC2B3BC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63589" y="2311355"/>
                <a:ext cx="276436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Two white falling dice  on white. casino gambling template concept.">
            <a:extLst>
              <a:ext uri="{FF2B5EF4-FFF2-40B4-BE49-F238E27FC236}">
                <a16:creationId xmlns:a16="http://schemas.microsoft.com/office/drawing/2014/main" id="{3F59DD40-EA8A-14E8-B6DF-577162298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744" y="1735291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D14BC7-2A33-51D9-520D-09E1436F63F4}"/>
                  </a:ext>
                </a:extLst>
              </p:cNvPr>
              <p:cNvSpPr txBox="1"/>
              <p:nvPr/>
            </p:nvSpPr>
            <p:spPr bwMode="gray">
              <a:xfrm>
                <a:off x="863589" y="3860719"/>
                <a:ext cx="2764366" cy="439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naive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D14BC7-2A33-51D9-520D-09E1436F6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63589" y="3860719"/>
                <a:ext cx="2764366" cy="4392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BD41CA-4848-1206-65E0-1A5C3685F619}"/>
              </a:ext>
            </a:extLst>
          </p:cNvPr>
          <p:cNvCxnSpPr>
            <a:cxnSpLocks/>
          </p:cNvCxnSpPr>
          <p:nvPr/>
        </p:nvCxnSpPr>
        <p:spPr bwMode="gray">
          <a:xfrm>
            <a:off x="2627785" y="2980753"/>
            <a:ext cx="244827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7418A5-F807-69B0-7501-B38084C2EDC2}"/>
                  </a:ext>
                </a:extLst>
              </p:cNvPr>
              <p:cNvSpPr txBox="1"/>
              <p:nvPr/>
            </p:nvSpPr>
            <p:spPr bwMode="gray">
              <a:xfrm>
                <a:off x="1547664" y="2764729"/>
                <a:ext cx="1035116" cy="42710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05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05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05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5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05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5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7418A5-F807-69B0-7501-B38084C2E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47664" y="2764729"/>
                <a:ext cx="1035116" cy="427101"/>
              </a:xfrm>
              <a:prstGeom prst="rect">
                <a:avLst/>
              </a:prstGeom>
              <a:blipFill>
                <a:blip r:embed="rId6"/>
                <a:stretch>
                  <a:fillRect l="-1205" r="-24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1F1229-90D2-575C-2A1B-5EE4C12B9912}"/>
                  </a:ext>
                </a:extLst>
              </p:cNvPr>
              <p:cNvSpPr txBox="1"/>
              <p:nvPr/>
            </p:nvSpPr>
            <p:spPr bwMode="gray">
              <a:xfrm>
                <a:off x="3406371" y="2643758"/>
                <a:ext cx="891100" cy="42710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1F1229-90D2-575C-2A1B-5EE4C12B9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06371" y="2643758"/>
                <a:ext cx="891100" cy="4271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85B5FB-D4B2-33E2-0EB3-08A10A693337}"/>
                  </a:ext>
                </a:extLst>
              </p:cNvPr>
              <p:cNvSpPr txBox="1"/>
              <p:nvPr/>
            </p:nvSpPr>
            <p:spPr bwMode="gray">
              <a:xfrm>
                <a:off x="5107252" y="2764729"/>
                <a:ext cx="1035116" cy="42710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85B5FB-D4B2-33E2-0EB3-08A10A693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07252" y="2764729"/>
                <a:ext cx="1035116" cy="427101"/>
              </a:xfrm>
              <a:prstGeom prst="rect">
                <a:avLst/>
              </a:prstGeom>
              <a:blipFill>
                <a:blip r:embed="rId8"/>
                <a:stretch>
                  <a:fillRect l="-48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AD4F2F-BDA6-DF7A-35C7-7A0AEBC92E8B}"/>
                  </a:ext>
                </a:extLst>
              </p:cNvPr>
              <p:cNvSpPr txBox="1"/>
              <p:nvPr/>
            </p:nvSpPr>
            <p:spPr bwMode="gray">
              <a:xfrm>
                <a:off x="4242627" y="3929936"/>
                <a:ext cx="2764366" cy="300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naive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AD4F2F-BDA6-DF7A-35C7-7A0AEBC92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42627" y="3929936"/>
                <a:ext cx="2764366" cy="3007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541320-219E-54C3-0DA3-121F741ED3F7}"/>
              </a:ext>
            </a:extLst>
          </p:cNvPr>
          <p:cNvCxnSpPr>
            <a:cxnSpLocks/>
          </p:cNvCxnSpPr>
          <p:nvPr/>
        </p:nvCxnSpPr>
        <p:spPr bwMode="gray">
          <a:xfrm>
            <a:off x="2627785" y="3434127"/>
            <a:ext cx="2448272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E36495-6839-EEF0-FAF7-0C3ED7FF3BCC}"/>
                  </a:ext>
                </a:extLst>
              </p:cNvPr>
              <p:cNvSpPr txBox="1"/>
              <p:nvPr/>
            </p:nvSpPr>
            <p:spPr bwMode="gray">
              <a:xfrm>
                <a:off x="683569" y="3218103"/>
                <a:ext cx="2001730" cy="42710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just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05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05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05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DE" sz="10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E36495-6839-EEF0-FAF7-0C3ED7FF3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83569" y="3218103"/>
                <a:ext cx="2001730" cy="4271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DDCBDE-B29D-0928-8B3A-D462FDD2514D}"/>
                  </a:ext>
                </a:extLst>
              </p:cNvPr>
              <p:cNvSpPr txBox="1"/>
              <p:nvPr/>
            </p:nvSpPr>
            <p:spPr bwMode="gray">
              <a:xfrm>
                <a:off x="3131840" y="3097132"/>
                <a:ext cx="1296144" cy="42710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𝒫</m:t>
                      </m:r>
                      <m:d>
                        <m:d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5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10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DDCBDE-B29D-0928-8B3A-D462FDD25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31840" y="3097132"/>
                <a:ext cx="1296144" cy="4271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72BF415-00BC-3755-BC09-08891859C2FD}"/>
                  </a:ext>
                </a:extLst>
              </p:cNvPr>
              <p:cNvSpPr txBox="1"/>
              <p:nvPr/>
            </p:nvSpPr>
            <p:spPr bwMode="gray">
              <a:xfrm>
                <a:off x="5107252" y="3227318"/>
                <a:ext cx="328538" cy="42710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72BF415-00BC-3755-BC09-08891859C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07252" y="3227318"/>
                <a:ext cx="328538" cy="427101"/>
              </a:xfrm>
              <a:prstGeom prst="rect">
                <a:avLst/>
              </a:prstGeom>
              <a:blipFill>
                <a:blip r:embed="rId12"/>
                <a:stretch>
                  <a:fillRect l="-14815" r="-148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B757FC59-509B-86EA-2D97-C198FF3A5F21}"/>
              </a:ext>
            </a:extLst>
          </p:cNvPr>
          <p:cNvSpPr txBox="1"/>
          <p:nvPr/>
        </p:nvSpPr>
        <p:spPr bwMode="gray">
          <a:xfrm>
            <a:off x="4555430" y="1833431"/>
            <a:ext cx="2138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b="1" dirty="0"/>
              <a:t>Summe</a:t>
            </a:r>
          </a:p>
        </p:txBody>
      </p:sp>
    </p:spTree>
    <p:extLst>
      <p:ext uri="{BB962C8B-B14F-4D97-AF65-F5344CB8AC3E}">
        <p14:creationId xmlns:p14="http://schemas.microsoft.com/office/powerpoint/2010/main" val="36268699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2" grpId="0"/>
      <p:bldP spid="13" grpId="0"/>
      <p:bldP spid="15" grpId="0"/>
      <p:bldP spid="18" grpId="0"/>
      <p:bldP spid="19" grpId="0"/>
      <p:bldP spid="20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13705C1-528B-A206-A4EB-F7A597F8455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(Zufallsvariable)</a:t>
                </a:r>
                <a:r>
                  <a:rPr lang="de-DE" dirty="0"/>
                  <a:t>. Gegeben einen Ereignisraum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und einen Ereignisraum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. Wir nennen die Funktion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eine Zufallsvariable, wenn für jedes Ereignis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gilt, dass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, d.h. wenn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messbar ist.</a:t>
                </a:r>
              </a:p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(Diskrete und Reelle Zufallsvariable)</a:t>
                </a:r>
                <a:r>
                  <a:rPr lang="de-DE" dirty="0"/>
                  <a:t>. Wenn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endlich oder abzählbar unendlich ist, so bezeichnen wir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als diskrete Zufallsvariable. Wenn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, so bezeichnen wir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als stetige oder reelle Zufallsvariable.</a:t>
                </a:r>
              </a:p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(Verteilung von Zufallsvariablen)</a:t>
                </a:r>
                <a:r>
                  <a:rPr lang="de-DE" dirty="0"/>
                  <a:t>. Gegeben ein Wahrscheinlichkeitsraum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de-DE" dirty="0"/>
                  <a:t> und ein Ereignisraum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sowie eine Zufallsvariable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b="0" dirty="0"/>
                  <a:t>. </a:t>
                </a:r>
                <a:r>
                  <a:rPr lang="de-DE" dirty="0"/>
                  <a:t>Dann ist die Wahrscheinlichkeitsverteilung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alle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 (Zufallsvariablen)</a:t>
                </a:r>
                <a:r>
                  <a:rPr lang="de-DE" b="0" dirty="0"/>
                  <a:t>. Die </a:t>
                </a:r>
                <a:r>
                  <a:rPr lang="de-DE" dirty="0"/>
                  <a:t>Verteilung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b="0" dirty="0"/>
                  <a:t> ist eindeutig und wird Verteilung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b="0" dirty="0"/>
                  <a:t> genannt. Wir schreiben hierfür auch kurz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b="0" dirty="0"/>
                  <a:t>. </a:t>
                </a:r>
                <a:r>
                  <a:rPr lang="de-DE" dirty="0"/>
                  <a:t>Zusammen mit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b="0" dirty="0"/>
                  <a:t> bildet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b="0" dirty="0"/>
                  <a:t> einen Wahrscheinlichkeitsraum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b="0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13705C1-528B-A206-A4EB-F7A597F84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7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432B6AA-2291-112E-4304-E8F21C9B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Zufallsvariablen: Formal</a:t>
            </a:r>
          </a:p>
        </p:txBody>
      </p:sp>
    </p:spTree>
    <p:extLst>
      <p:ext uri="{BB962C8B-B14F-4D97-AF65-F5344CB8AC3E}">
        <p14:creationId xmlns:p14="http://schemas.microsoft.com/office/powerpoint/2010/main" val="521689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55A69EF-C426-DF9E-4134-A3643A0263D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2"/>
                    </a:solidFill>
                  </a:rPr>
                  <a:t>Bemerkungen (Notation)</a:t>
                </a:r>
                <a:r>
                  <a:rPr lang="de-DE" dirty="0"/>
                  <a:t>. Gegeben zwei Wahrscheinlichkeitsräume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mit einer Zufallsvariable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/>
                  <a:t>.</a:t>
                </a:r>
              </a:p>
              <a:p>
                <a:pPr lvl="1"/>
                <a:r>
                  <a:rPr lang="de-DE" sz="1200" dirty="0"/>
                  <a:t>Für ein Ereignis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sz="1200" dirty="0"/>
                  <a:t> schreiben wir statt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200" dirty="0"/>
                  <a:t> oder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200" dirty="0"/>
                  <a:t> auch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de-DE" sz="1200" dirty="0"/>
                  <a:t>.</a:t>
                </a:r>
              </a:p>
              <a:p>
                <a:pPr lvl="1"/>
                <a:r>
                  <a:rPr lang="de-DE" sz="1200" dirty="0"/>
                  <a:t>Für ein Ergebnis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sz="1200" dirty="0"/>
                  <a:t> schreiben wir statt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</m:oMath>
                </a14:m>
                <a:r>
                  <a:rPr lang="de-DE" sz="1200" dirty="0"/>
                  <a:t> oder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200" dirty="0"/>
                  <a:t> auch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200" dirty="0"/>
                  <a:t>.</a:t>
                </a:r>
              </a:p>
              <a:p>
                <a:pPr lvl="1"/>
                <a:r>
                  <a:rPr lang="de-DE" sz="1200" dirty="0"/>
                  <a:t>Ist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sz="1200" dirty="0"/>
                  <a:t> eine reelle Zufallsvariable, schreiben wir statt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endChr m:val="]"/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−∞,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r>
                  <a:rPr lang="de-DE" sz="1200" dirty="0"/>
                  <a:t> oder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endChr m:val="]"/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−∞,</m:t>
                                </m:r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de-DE" sz="1200" dirty="0"/>
                  <a:t> auch kurz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200" dirty="0"/>
                  <a:t>.</a:t>
                </a:r>
              </a:p>
              <a:p>
                <a:pPr lvl="1"/>
                <a:r>
                  <a:rPr lang="de-DE" sz="1200" dirty="0"/>
                  <a:t>Analoge Schreibweisen lassen sich für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≠,&lt;,≥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de-DE" sz="1200" dirty="0"/>
                  <a:t> definieren.</a:t>
                </a:r>
              </a:p>
              <a:p>
                <a:pPr lvl="1"/>
                <a:r>
                  <a:rPr lang="de-DE" sz="1200" dirty="0"/>
                  <a:t>Ebenso möglich ist die Anwendung logischer Operatoren.</a:t>
                </a:r>
              </a:p>
              <a:p>
                <a:pPr lvl="2"/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,∞</m:t>
                                </m:r>
                              </m:e>
                            </m:d>
                          </m:e>
                        </m:d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endChr m:val="]"/>
                                <m:ctrlP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−∞,</m:t>
                                </m:r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de-DE" sz="1200" dirty="0"/>
              </a:p>
              <a:p>
                <a:pPr lvl="2"/>
                <a:endParaRPr lang="de-DE" sz="1200" dirty="0"/>
              </a:p>
              <a:p>
                <a:pPr lvl="2"/>
                <a:endParaRPr lang="de-DE" sz="1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−∞,</m:t>
                                </m:r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∪</m:t>
                        </m:r>
                        <m:sSup>
                          <m:sSup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,∞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de-DE" sz="1200" dirty="0"/>
              </a:p>
              <a:p>
                <a:pPr lvl="2"/>
                <a:endParaRPr lang="de-DE" sz="1200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55A69EF-C426-DF9E-4134-A3643A0263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44406DD-2030-4E5F-14B1-A05F7A37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Verteilung von Zufallsvariablen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256C00-5763-9C30-9AE5-B7C123F778F4}"/>
              </a:ext>
            </a:extLst>
          </p:cNvPr>
          <p:cNvSpPr/>
          <p:nvPr/>
        </p:nvSpPr>
        <p:spPr bwMode="gray">
          <a:xfrm>
            <a:off x="2483768" y="3618324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6107E2-518F-688C-770C-7B0584B6976B}"/>
              </a:ext>
            </a:extLst>
          </p:cNvPr>
          <p:cNvSpPr/>
          <p:nvPr/>
        </p:nvSpPr>
        <p:spPr bwMode="gray">
          <a:xfrm>
            <a:off x="3851920" y="3618324"/>
            <a:ext cx="864096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9ACA7D3-2F02-1C83-00B4-37839A0E158F}"/>
              </a:ext>
            </a:extLst>
          </p:cNvPr>
          <p:cNvSpPr/>
          <p:nvPr/>
        </p:nvSpPr>
        <p:spPr bwMode="gray">
          <a:xfrm>
            <a:off x="4885848" y="3618570"/>
            <a:ext cx="910287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30FA81-2116-BF2A-6014-775806CA1441}"/>
              </a:ext>
            </a:extLst>
          </p:cNvPr>
          <p:cNvSpPr/>
          <p:nvPr/>
        </p:nvSpPr>
        <p:spPr bwMode="gray">
          <a:xfrm>
            <a:off x="3026222" y="3618324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D91F8F1D-6FDC-81DC-322E-AA38FE9039AB}"/>
              </a:ext>
            </a:extLst>
          </p:cNvPr>
          <p:cNvCxnSpPr>
            <a:stCxn id="7" idx="0"/>
            <a:endCxn id="6" idx="0"/>
          </p:cNvCxnSpPr>
          <p:nvPr/>
        </p:nvCxnSpPr>
        <p:spPr bwMode="gray">
          <a:xfrm rot="16200000" flipH="1">
            <a:off x="4291496" y="2569074"/>
            <a:ext cx="246" cy="2098746"/>
          </a:xfrm>
          <a:prstGeom prst="curvedConnector3">
            <a:avLst>
              <a:gd name="adj1" fmla="val -92926829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1401FD9-6232-2E8E-E980-47FC290F2EA2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 bwMode="gray">
          <a:xfrm rot="16200000" flipH="1">
            <a:off x="3491880" y="3111329"/>
            <a:ext cx="12700" cy="1584176"/>
          </a:xfrm>
          <a:prstGeom prst="curvedConnector3">
            <a:avLst>
              <a:gd name="adj1" fmla="val 180000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F1D5CF3-E044-915E-C7D5-E70503451A85}"/>
              </a:ext>
            </a:extLst>
          </p:cNvPr>
          <p:cNvSpPr/>
          <p:nvPr/>
        </p:nvSpPr>
        <p:spPr bwMode="gray">
          <a:xfrm>
            <a:off x="2483768" y="4487067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99922BD-CB46-B4E8-629D-DE4B235228A4}"/>
              </a:ext>
            </a:extLst>
          </p:cNvPr>
          <p:cNvSpPr/>
          <p:nvPr/>
        </p:nvSpPr>
        <p:spPr bwMode="gray">
          <a:xfrm>
            <a:off x="3885530" y="4487067"/>
            <a:ext cx="864096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864AADD-4CF9-75D4-E0DA-0DD4C027B135}"/>
              </a:ext>
            </a:extLst>
          </p:cNvPr>
          <p:cNvSpPr/>
          <p:nvPr/>
        </p:nvSpPr>
        <p:spPr bwMode="gray">
          <a:xfrm>
            <a:off x="4932040" y="4487313"/>
            <a:ext cx="864096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75570B9-1655-C5F0-3D95-4A1C0C77D300}"/>
              </a:ext>
            </a:extLst>
          </p:cNvPr>
          <p:cNvSpPr/>
          <p:nvPr/>
        </p:nvSpPr>
        <p:spPr bwMode="gray">
          <a:xfrm>
            <a:off x="3059832" y="4487067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5C712BE8-4026-E910-ABD2-008ACDC02DFC}"/>
              </a:ext>
            </a:extLst>
          </p:cNvPr>
          <p:cNvCxnSpPr>
            <a:cxnSpLocks/>
            <a:stCxn id="16" idx="2"/>
            <a:endCxn id="15" idx="2"/>
          </p:cNvCxnSpPr>
          <p:nvPr/>
        </p:nvCxnSpPr>
        <p:spPr bwMode="gray">
          <a:xfrm rot="16200000" flipH="1">
            <a:off x="4319849" y="3728167"/>
            <a:ext cx="246" cy="2088232"/>
          </a:xfrm>
          <a:prstGeom prst="curvedConnector3">
            <a:avLst>
              <a:gd name="adj1" fmla="val 93026829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372BCCF7-A0CA-3F43-42CC-F26DE5CBB940}"/>
              </a:ext>
            </a:extLst>
          </p:cNvPr>
          <p:cNvCxnSpPr>
            <a:cxnSpLocks/>
            <a:stCxn id="13" idx="0"/>
            <a:endCxn id="14" idx="0"/>
          </p:cNvCxnSpPr>
          <p:nvPr/>
        </p:nvCxnSpPr>
        <p:spPr bwMode="gray">
          <a:xfrm rot="5400000" flipH="1" flipV="1">
            <a:off x="3508685" y="3678174"/>
            <a:ext cx="12700" cy="1617786"/>
          </a:xfrm>
          <a:prstGeom prst="curvedConnector3">
            <a:avLst>
              <a:gd name="adj1" fmla="val 180000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9F42036-5908-029D-C6D4-F21023598B51}"/>
              </a:ext>
            </a:extLst>
          </p:cNvPr>
          <p:cNvSpPr/>
          <p:nvPr/>
        </p:nvSpPr>
        <p:spPr bwMode="gray">
          <a:xfrm>
            <a:off x="1378672" y="3620853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8F471B9-7FE1-E8B5-8D48-2C86748C4E12}"/>
              </a:ext>
            </a:extLst>
          </p:cNvPr>
          <p:cNvSpPr/>
          <p:nvPr/>
        </p:nvSpPr>
        <p:spPr bwMode="gray">
          <a:xfrm>
            <a:off x="1658070" y="3611974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3470A97B-24CD-4008-53AC-BBCCE682C5B6}"/>
              </a:ext>
            </a:extLst>
          </p:cNvPr>
          <p:cNvCxnSpPr>
            <a:cxnSpLocks/>
            <a:stCxn id="8" idx="0"/>
            <a:endCxn id="4" idx="0"/>
          </p:cNvCxnSpPr>
          <p:nvPr/>
        </p:nvCxnSpPr>
        <p:spPr bwMode="gray">
          <a:xfrm rot="5400000" flipH="1" flipV="1">
            <a:off x="2145980" y="3067041"/>
            <a:ext cx="2529" cy="1105096"/>
          </a:xfrm>
          <a:prstGeom prst="curvedConnector3">
            <a:avLst>
              <a:gd name="adj1" fmla="val 9139146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372461BD-CE71-1DB8-4726-B4B2F6466509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 bwMode="gray">
          <a:xfrm rot="16200000" flipH="1">
            <a:off x="2554995" y="3216166"/>
            <a:ext cx="6350" cy="1368152"/>
          </a:xfrm>
          <a:prstGeom prst="curvedConnector3">
            <a:avLst>
              <a:gd name="adj1" fmla="val 370000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F4E25AE-B49E-5316-136E-024E82F3AB89}"/>
              </a:ext>
            </a:extLst>
          </p:cNvPr>
          <p:cNvSpPr/>
          <p:nvPr/>
        </p:nvSpPr>
        <p:spPr bwMode="gray">
          <a:xfrm>
            <a:off x="1412751" y="4495945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A2F64A0-ED36-FA34-454E-C22CEEBD178D}"/>
              </a:ext>
            </a:extLst>
          </p:cNvPr>
          <p:cNvSpPr/>
          <p:nvPr/>
        </p:nvSpPr>
        <p:spPr bwMode="gray">
          <a:xfrm>
            <a:off x="1692149" y="4487066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A417F7BC-473B-14F8-9325-4AAB1E2F432E}"/>
              </a:ext>
            </a:extLst>
          </p:cNvPr>
          <p:cNvCxnSpPr>
            <a:cxnSpLocks/>
            <a:stCxn id="24" idx="0"/>
            <a:endCxn id="16" idx="0"/>
          </p:cNvCxnSpPr>
          <p:nvPr/>
        </p:nvCxnSpPr>
        <p:spPr bwMode="gray">
          <a:xfrm rot="5400000" flipH="1" flipV="1">
            <a:off x="2447876" y="3667966"/>
            <a:ext cx="8878" cy="1647081"/>
          </a:xfrm>
          <a:prstGeom prst="curvedConnector3">
            <a:avLst>
              <a:gd name="adj1" fmla="val 2674904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7E5E7A74-8ED3-33EE-099C-749438F58BC7}"/>
              </a:ext>
            </a:extLst>
          </p:cNvPr>
          <p:cNvCxnSpPr>
            <a:cxnSpLocks/>
            <a:stCxn id="25" idx="2"/>
            <a:endCxn id="13" idx="2"/>
          </p:cNvCxnSpPr>
          <p:nvPr/>
        </p:nvCxnSpPr>
        <p:spPr bwMode="gray">
          <a:xfrm rot="16200000" flipH="1">
            <a:off x="2303982" y="4376349"/>
            <a:ext cx="1" cy="791619"/>
          </a:xfrm>
          <a:prstGeom prst="curvedConnector3">
            <a:avLst>
              <a:gd name="adj1" fmla="val 2286010000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3764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3" grpId="0" animBg="1"/>
      <p:bldP spid="14" grpId="0" animBg="1"/>
      <p:bldP spid="15" grpId="0" animBg="1"/>
      <p:bldP spid="16" grpId="0" animBg="1"/>
      <p:bldP spid="8" grpId="0" animBg="1"/>
      <p:bldP spid="11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25173AB-046C-8A16-8541-036094E98C4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(Identisch verteilte Zufallsvariablen)</a:t>
                </a:r>
                <a:r>
                  <a:rPr lang="de-DE" dirty="0"/>
                  <a:t>. Sei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de-DE" dirty="0"/>
                  <a:t> ein Ereignisraum, in welchen zwei Zufallsvariablen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mit der jeweiligen Verteilung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abbilden. Gilt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, so nennen wir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identisch verteilt. Wir schreiben hierfür auch kurz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.</a:t>
                </a:r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Bemerkungen (Identisch verteilte Zufallsvariablen)</a:t>
                </a:r>
              </a:p>
              <a:p>
                <a:pPr lvl="1"/>
                <a:r>
                  <a:rPr lang="de-DE" sz="1200" dirty="0"/>
                  <a:t>Identisch verteilt bedeutet nicht dasselbe wie gleichverteilt.</a:t>
                </a:r>
              </a:p>
              <a:p>
                <a:pPr lvl="1"/>
                <a:r>
                  <a:rPr lang="de-DE" sz="1200" dirty="0"/>
                  <a:t>Wenn für Zufallsvariablen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 gilt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, so gilt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. Die Umkehrung gilt nicht!</a:t>
                </a:r>
              </a:p>
              <a:p>
                <a:pPr lvl="1"/>
                <a:r>
                  <a:rPr lang="de-DE" sz="1200" b="1" dirty="0">
                    <a:solidFill>
                      <a:schemeClr val="accent4"/>
                    </a:solidFill>
                  </a:rPr>
                  <a:t>Beispiel (Identisch verteilte Zufallsvariablen)</a:t>
                </a:r>
                <a:r>
                  <a:rPr lang="de-DE" sz="1200" dirty="0"/>
                  <a:t>. Sei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sz="1200" dirty="0"/>
                  <a:t> eine Zufallsvariable, welche bei zweifachem Münzwurf die Anzahl der Münzen zählt, die Zahl zeigen. Sei analog dazu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 eine Zufallsvariable, welche die Anzahl der Münzen zählt, die Kopf zeigen.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Kopf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Kopf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Zahl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Zahl</m:t>
                            </m:r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de-DE" sz="1200" dirty="0"/>
              </a:p>
              <a:p>
                <a:pPr lvl="2"/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Kopf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Zahl</m:t>
                            </m:r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), 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Zahl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Kopf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de-DE" sz="1200" dirty="0"/>
              </a:p>
              <a:p>
                <a:pPr lvl="2"/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de-DE" sz="1200">
                                <a:latin typeface="Cambria Math" panose="02040503050406030204" pitchFamily="18" charset="0"/>
                              </a:rPr>
                              <m:t>Zahl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de-DE" sz="1200">
                                <a:latin typeface="Cambria Math" panose="02040503050406030204" pitchFamily="18" charset="0"/>
                              </a:rPr>
                              <m:t>Zahl</m:t>
                            </m:r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de-DE" sz="1200">
                                <a:latin typeface="Cambria Math" panose="02040503050406030204" pitchFamily="18" charset="0"/>
                              </a:rPr>
                              <m:t>Kopf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de-DE" sz="1200">
                                <a:latin typeface="Cambria Math" panose="02040503050406030204" pitchFamily="18" charset="0"/>
                              </a:rPr>
                              <m:t>Kopf</m:t>
                            </m:r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de-DE" sz="1200" b="1" dirty="0">
                  <a:solidFill>
                    <a:schemeClr val="accent4"/>
                  </a:solidFill>
                </a:endParaRPr>
              </a:p>
              <a:p>
                <a:pPr lvl="2"/>
                <a:r>
                  <a:rPr lang="de-DE" sz="1200" dirty="0"/>
                  <a:t>Gleichzeitig gilt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Kopf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Kopf</m:t>
                        </m:r>
                        <m:r>
                          <m:rPr>
                            <m:nor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Kopf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Kopf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de-DE" sz="1200" dirty="0"/>
                  <a:t> und folglich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.</a:t>
                </a:r>
                <a:endParaRPr lang="de-DE" sz="1200" b="1" dirty="0">
                  <a:solidFill>
                    <a:schemeClr val="accent4"/>
                  </a:solidFill>
                </a:endParaRPr>
              </a:p>
              <a:p>
                <a:pPr lvl="1"/>
                <a:endParaRPr lang="de-DE" b="1" dirty="0">
                  <a:solidFill>
                    <a:schemeClr val="accent2"/>
                  </a:solidFill>
                </a:endParaRPr>
              </a:p>
              <a:p>
                <a:endParaRPr lang="de-DE" dirty="0"/>
              </a:p>
              <a:p>
                <a:endParaRPr lang="de-DE" b="1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25173AB-046C-8A16-8541-036094E98C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31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C1E30CF-E768-3BDC-3D3B-6F832356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Identisch verteilte Zufallsvariablen</a:t>
            </a:r>
          </a:p>
        </p:txBody>
      </p:sp>
    </p:spTree>
    <p:extLst>
      <p:ext uri="{BB962C8B-B14F-4D97-AF65-F5344CB8AC3E}">
        <p14:creationId xmlns:p14="http://schemas.microsoft.com/office/powerpoint/2010/main" val="1462098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A5F28A2-B584-FD93-7053-1786F2183A3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(Diskrete und stetige Wahrscheinlichkeitsräume)</a:t>
                </a:r>
              </a:p>
              <a:p>
                <a:pPr lvl="1"/>
                <a:r>
                  <a:rPr lang="de-DE" sz="1200" b="1" dirty="0"/>
                  <a:t>Wir betrachten die Augenzahl beim Wurf eines Würfels</a:t>
                </a:r>
                <a:r>
                  <a:rPr lang="de-DE" sz="1200" dirty="0"/>
                  <a:t>.</a:t>
                </a:r>
              </a:p>
              <a:p>
                <a:pPr lvl="2"/>
                <a:r>
                  <a:rPr lang="de-DE" sz="1200" b="0" dirty="0"/>
                  <a:t>Diskreter Wahrscheinlichkeitsraum (</a:t>
                </a:r>
                <a14:m>
                  <m:oMath xmlns:m="http://schemas.openxmlformats.org/officeDocument/2006/math">
                    <m:r>
                      <a:rPr lang="de-DE" sz="12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|=6</m:t>
                    </m:r>
                  </m:oMath>
                </a14:m>
                <a:r>
                  <a:rPr lang="de-DE" sz="1200" dirty="0"/>
                  <a:t>)</a:t>
                </a:r>
              </a:p>
              <a:p>
                <a:pPr lvl="1"/>
                <a:r>
                  <a:rPr lang="de-DE" sz="1200" b="1" dirty="0"/>
                  <a:t>Wir messen die Körpergröße einer zufällig gewählten Person im Raum</a:t>
                </a:r>
                <a:r>
                  <a:rPr lang="de-DE" sz="1200" dirty="0"/>
                  <a:t>.</a:t>
                </a:r>
              </a:p>
              <a:p>
                <a:pPr lvl="2"/>
                <a:r>
                  <a:rPr lang="de-DE" sz="1200" dirty="0"/>
                  <a:t>Stetiger Wahrscheinlichkeitsraum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de-DE" sz="1200" dirty="0"/>
                  <a:t>)</a:t>
                </a:r>
              </a:p>
              <a:p>
                <a:pPr lvl="1"/>
                <a:r>
                  <a:rPr lang="de-DE" sz="1200" b="1" dirty="0"/>
                  <a:t>Wir zählen die Anzahl von Münzen in einem Brunnen zu einem zufällig gewählten Zeitpunkt</a:t>
                </a:r>
                <a:r>
                  <a:rPr lang="de-DE" sz="1200" dirty="0"/>
                  <a:t>.</a:t>
                </a:r>
              </a:p>
              <a:p>
                <a:pPr lvl="2"/>
                <a:r>
                  <a:rPr lang="de-DE" sz="1200" b="0" dirty="0"/>
                  <a:t>Diskreter Wahrscheinlichkeitsraum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de-DE" sz="1200" dirty="0"/>
                  <a:t>)</a:t>
                </a:r>
              </a:p>
              <a:p>
                <a:r>
                  <a:rPr lang="de-DE" dirty="0"/>
                  <a:t>Angenommen, wir suchen eine Person, welche exakt 180cm groß ist. Aber selbst bei vielfacher Wiederholung werden wir keine Person finden, die </a:t>
                </a:r>
                <a:r>
                  <a:rPr lang="de-DE" b="1" dirty="0"/>
                  <a:t>exakt</a:t>
                </a:r>
                <a:r>
                  <a:rPr lang="de-DE" dirty="0"/>
                  <a:t> 180cm groß ist. Warum?</a:t>
                </a:r>
                <a:endParaRPr lang="de-DE" sz="1200" dirty="0"/>
              </a:p>
              <a:p>
                <a:r>
                  <a:rPr lang="de-DE" b="1" dirty="0">
                    <a:solidFill>
                      <a:schemeClr val="accent1"/>
                    </a:solidFill>
                  </a:rPr>
                  <a:t>Satz (Wahrscheinlichkeit von Einzelergebnissen im stetigen Raum)</a:t>
                </a:r>
                <a:r>
                  <a:rPr lang="de-DE" dirty="0"/>
                  <a:t>. In einem stetigen Wahrscheinlichkeitsraum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de-DE" dirty="0"/>
                  <a:t> gilt für alle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dirty="0"/>
                  <a:t>, dass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A5F28A2-B584-FD93-7053-1786F2183A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1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350654C-0F8F-3DBF-1063-6EF53D06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Diskrete und stetige Zufallsversuche</a:t>
            </a:r>
          </a:p>
        </p:txBody>
      </p:sp>
    </p:spTree>
    <p:extLst>
      <p:ext uri="{BB962C8B-B14F-4D97-AF65-F5344CB8AC3E}">
        <p14:creationId xmlns:p14="http://schemas.microsoft.com/office/powerpoint/2010/main" val="23797691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14379</TotalTime>
  <Words>1712</Words>
  <Application>Microsoft Macintosh PowerPoint</Application>
  <PresentationFormat>On-screen Show (16:9)</PresentationFormat>
  <Paragraphs>172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Open Sans</vt:lpstr>
      <vt:lpstr>Verdana</vt:lpstr>
      <vt:lpstr>TEMPLATE DEF Faculty v2022</vt:lpstr>
      <vt:lpstr>Mathe III</vt:lpstr>
      <vt:lpstr>Überblick</vt:lpstr>
      <vt:lpstr>Überblick</vt:lpstr>
      <vt:lpstr>Zufallsvariablen</vt:lpstr>
      <vt:lpstr>Zufallsvariablen</vt:lpstr>
      <vt:lpstr>Zufallsvariablen: Formal</vt:lpstr>
      <vt:lpstr>Verteilung von Zufallsvariablen</vt:lpstr>
      <vt:lpstr>Identisch verteilte Zufallsvariablen</vt:lpstr>
      <vt:lpstr>Diskrete und stetige Zufallsversuche</vt:lpstr>
      <vt:lpstr>Überblick</vt:lpstr>
      <vt:lpstr>Paradox</vt:lpstr>
      <vt:lpstr>Zähldichte (Diskrete Zufallsvariablen)</vt:lpstr>
      <vt:lpstr>Dichte (Reelle Zufallsvariablen)</vt:lpstr>
      <vt:lpstr>Überblick</vt:lpstr>
      <vt:lpstr>Kumulative Verteilungsfunktion</vt:lpstr>
      <vt:lpstr>Kumulative Verteilungsfunktion</vt:lpstr>
      <vt:lpstr>Kumulative Verteilungsfunktion</vt:lpstr>
      <vt:lpstr>Kumulative Verteilungsfunktionen und Dichten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191</cp:revision>
  <cp:lastPrinted>2014-05-07T12:19:03Z</cp:lastPrinted>
  <dcterms:created xsi:type="dcterms:W3CDTF">2022-08-10T08:10:37Z</dcterms:created>
  <dcterms:modified xsi:type="dcterms:W3CDTF">2023-10-28T05:41:43Z</dcterms:modified>
</cp:coreProperties>
</file>